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84"/>
  </p:notesMasterIdLst>
  <p:sldIdLst>
    <p:sldId id="256" r:id="rId2"/>
    <p:sldId id="257" r:id="rId3"/>
    <p:sldId id="258" r:id="rId4"/>
    <p:sldId id="260" r:id="rId5"/>
    <p:sldId id="261" r:id="rId6"/>
    <p:sldId id="265" r:id="rId7"/>
    <p:sldId id="270" r:id="rId8"/>
    <p:sldId id="268" r:id="rId9"/>
    <p:sldId id="279" r:id="rId10"/>
    <p:sldId id="280" r:id="rId11"/>
    <p:sldId id="281" r:id="rId12"/>
    <p:sldId id="313" r:id="rId13"/>
    <p:sldId id="282" r:id="rId14"/>
    <p:sldId id="284" r:id="rId15"/>
    <p:sldId id="317" r:id="rId16"/>
    <p:sldId id="319" r:id="rId17"/>
    <p:sldId id="370" r:id="rId18"/>
    <p:sldId id="371" r:id="rId19"/>
    <p:sldId id="372" r:id="rId20"/>
    <p:sldId id="388" r:id="rId21"/>
    <p:sldId id="387" r:id="rId22"/>
    <p:sldId id="374" r:id="rId23"/>
    <p:sldId id="375" r:id="rId24"/>
    <p:sldId id="376" r:id="rId25"/>
    <p:sldId id="385" r:id="rId26"/>
    <p:sldId id="384" r:id="rId27"/>
    <p:sldId id="390" r:id="rId28"/>
    <p:sldId id="351" r:id="rId29"/>
    <p:sldId id="352" r:id="rId30"/>
    <p:sldId id="353" r:id="rId31"/>
    <p:sldId id="354" r:id="rId32"/>
    <p:sldId id="355" r:id="rId33"/>
    <p:sldId id="356" r:id="rId34"/>
    <p:sldId id="357" r:id="rId35"/>
    <p:sldId id="358" r:id="rId36"/>
    <p:sldId id="360" r:id="rId37"/>
    <p:sldId id="361" r:id="rId38"/>
    <p:sldId id="393" r:id="rId39"/>
    <p:sldId id="363" r:id="rId40"/>
    <p:sldId id="364" r:id="rId41"/>
    <p:sldId id="365" r:id="rId42"/>
    <p:sldId id="366" r:id="rId43"/>
    <p:sldId id="369" r:id="rId44"/>
    <p:sldId id="323" r:id="rId45"/>
    <p:sldId id="324" r:id="rId46"/>
    <p:sldId id="296" r:id="rId47"/>
    <p:sldId id="297" r:id="rId48"/>
    <p:sldId id="336" r:id="rId49"/>
    <p:sldId id="318" r:id="rId50"/>
    <p:sldId id="325" r:id="rId51"/>
    <p:sldId id="301" r:id="rId52"/>
    <p:sldId id="305" r:id="rId53"/>
    <p:sldId id="307" r:id="rId54"/>
    <p:sldId id="308" r:id="rId55"/>
    <p:sldId id="338" r:id="rId56"/>
    <p:sldId id="339" r:id="rId57"/>
    <p:sldId id="340" r:id="rId58"/>
    <p:sldId id="299" r:id="rId59"/>
    <p:sldId id="304" r:id="rId60"/>
    <p:sldId id="312" r:id="rId61"/>
    <p:sldId id="322" r:id="rId62"/>
    <p:sldId id="320" r:id="rId63"/>
    <p:sldId id="321" r:id="rId64"/>
    <p:sldId id="327" r:id="rId65"/>
    <p:sldId id="328" r:id="rId66"/>
    <p:sldId id="330" r:id="rId67"/>
    <p:sldId id="329" r:id="rId68"/>
    <p:sldId id="331" r:id="rId69"/>
    <p:sldId id="332" r:id="rId70"/>
    <p:sldId id="333" r:id="rId71"/>
    <p:sldId id="334" r:id="rId72"/>
    <p:sldId id="335" r:id="rId73"/>
    <p:sldId id="377" r:id="rId74"/>
    <p:sldId id="394" r:id="rId75"/>
    <p:sldId id="378" r:id="rId76"/>
    <p:sldId id="379" r:id="rId77"/>
    <p:sldId id="380" r:id="rId78"/>
    <p:sldId id="398" r:id="rId79"/>
    <p:sldId id="395" r:id="rId80"/>
    <p:sldId id="396" r:id="rId81"/>
    <p:sldId id="397" r:id="rId82"/>
    <p:sldId id="311" r:id="rId8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2BE3BB-B943-439D-AAEC-17C459E80180}">
          <p14:sldIdLst/>
        </p14:section>
        <p14:section name="Untitled Section" id="{A23C2299-75ED-4CD4-9D96-F3BAAE89C9F8}">
          <p14:sldIdLst>
            <p14:sldId id="256"/>
            <p14:sldId id="257"/>
            <p14:sldId id="258"/>
            <p14:sldId id="260"/>
            <p14:sldId id="261"/>
            <p14:sldId id="265"/>
            <p14:sldId id="270"/>
            <p14:sldId id="268"/>
            <p14:sldId id="279"/>
            <p14:sldId id="280"/>
            <p14:sldId id="281"/>
            <p14:sldId id="313"/>
            <p14:sldId id="282"/>
            <p14:sldId id="284"/>
            <p14:sldId id="317"/>
            <p14:sldId id="319"/>
            <p14:sldId id="370"/>
            <p14:sldId id="371"/>
            <p14:sldId id="372"/>
            <p14:sldId id="388"/>
            <p14:sldId id="387"/>
            <p14:sldId id="374"/>
            <p14:sldId id="375"/>
            <p14:sldId id="376"/>
            <p14:sldId id="385"/>
            <p14:sldId id="384"/>
            <p14:sldId id="390"/>
            <p14:sldId id="351"/>
            <p14:sldId id="352"/>
            <p14:sldId id="353"/>
            <p14:sldId id="354"/>
            <p14:sldId id="355"/>
            <p14:sldId id="356"/>
            <p14:sldId id="357"/>
            <p14:sldId id="358"/>
            <p14:sldId id="360"/>
            <p14:sldId id="361"/>
            <p14:sldId id="393"/>
            <p14:sldId id="363"/>
            <p14:sldId id="364"/>
            <p14:sldId id="365"/>
            <p14:sldId id="366"/>
            <p14:sldId id="369"/>
            <p14:sldId id="323"/>
            <p14:sldId id="324"/>
            <p14:sldId id="296"/>
            <p14:sldId id="297"/>
            <p14:sldId id="336"/>
            <p14:sldId id="318"/>
            <p14:sldId id="325"/>
            <p14:sldId id="301"/>
            <p14:sldId id="305"/>
            <p14:sldId id="307"/>
            <p14:sldId id="308"/>
            <p14:sldId id="338"/>
            <p14:sldId id="339"/>
            <p14:sldId id="340"/>
            <p14:sldId id="299"/>
            <p14:sldId id="304"/>
            <p14:sldId id="312"/>
            <p14:sldId id="322"/>
            <p14:sldId id="320"/>
            <p14:sldId id="321"/>
            <p14:sldId id="327"/>
            <p14:sldId id="328"/>
            <p14:sldId id="330"/>
            <p14:sldId id="329"/>
            <p14:sldId id="331"/>
            <p14:sldId id="332"/>
            <p14:sldId id="333"/>
            <p14:sldId id="334"/>
            <p14:sldId id="335"/>
            <p14:sldId id="377"/>
            <p14:sldId id="394"/>
            <p14:sldId id="378"/>
            <p14:sldId id="379"/>
            <p14:sldId id="380"/>
            <p14:sldId id="398"/>
            <p14:sldId id="395"/>
            <p14:sldId id="396"/>
            <p14:sldId id="397"/>
            <p14:sldId id="31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5F1D"/>
    <a:srgbClr val="70AC80"/>
    <a:srgbClr val="D24A84"/>
    <a:srgbClr val="FFCC00"/>
    <a:srgbClr val="FFFF00"/>
    <a:srgbClr val="36E64B"/>
    <a:srgbClr val="E038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5" autoAdjust="0"/>
    <p:restoredTop sz="94394" autoAdjust="0"/>
  </p:normalViewPr>
  <p:slideViewPr>
    <p:cSldViewPr snapToGrid="0">
      <p:cViewPr varScale="1">
        <p:scale>
          <a:sx n="86" d="100"/>
          <a:sy n="86" d="100"/>
        </p:scale>
        <p:origin x="422" y="67"/>
      </p:cViewPr>
      <p:guideLst>
        <p:guide orient="horz" pos="2160"/>
        <p:guide pos="3840"/>
      </p:guideLst>
    </p:cSldViewPr>
  </p:slideViewPr>
  <p:outlineViewPr>
    <p:cViewPr>
      <p:scale>
        <a:sx n="33" d="100"/>
        <a:sy n="33" d="100"/>
      </p:scale>
      <p:origin x="0" y="-58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A3781-E68F-44A7-8F31-4A44009DE37B}" type="doc">
      <dgm:prSet loTypeId="urn:microsoft.com/office/officeart/2005/8/layout/venn1" loCatId="relationship" qsTypeId="urn:microsoft.com/office/officeart/2005/8/quickstyle/3d1" qsCatId="3D" csTypeId="urn:microsoft.com/office/officeart/2005/8/colors/colorful1" csCatId="colorful" phldr="1"/>
      <dgm:spPr/>
      <dgm:t>
        <a:bodyPr/>
        <a:lstStyle/>
        <a:p>
          <a:endParaRPr lang="en-US"/>
        </a:p>
      </dgm:t>
    </dgm:pt>
    <dgm:pt modelId="{C9E51DD0-A7E5-4418-B261-FB3D2F39CCC4}">
      <dgm:prSet phldrT="[Text]" custT="1"/>
      <dgm:spPr/>
      <dgm:t>
        <a:bodyPr/>
        <a:lstStyle/>
        <a:p>
          <a:r>
            <a:rPr lang="en-US" sz="2400" b="1" dirty="0">
              <a:latin typeface="Times New Roman" panose="02020603050405020304" pitchFamily="18" charset="0"/>
              <a:cs typeface="Times New Roman" panose="02020603050405020304" pitchFamily="18" charset="0"/>
            </a:rPr>
            <a:t>Introduction</a:t>
          </a:r>
        </a:p>
      </dgm:t>
    </dgm:pt>
    <dgm:pt modelId="{3B21B880-CC8E-4969-9BA3-EAA64B473601}" type="parTrans" cxnId="{7F483E9B-2327-444C-9761-D7312E8C4DFB}">
      <dgm:prSet/>
      <dgm:spPr/>
      <dgm:t>
        <a:bodyPr/>
        <a:lstStyle/>
        <a:p>
          <a:endParaRPr lang="en-US"/>
        </a:p>
      </dgm:t>
    </dgm:pt>
    <dgm:pt modelId="{A00D35D1-7770-4EF6-8587-AA84F6DC48DB}" type="sibTrans" cxnId="{7F483E9B-2327-444C-9761-D7312E8C4DFB}">
      <dgm:prSet/>
      <dgm:spPr/>
      <dgm:t>
        <a:bodyPr/>
        <a:lstStyle/>
        <a:p>
          <a:endParaRPr lang="en-US"/>
        </a:p>
      </dgm:t>
    </dgm:pt>
    <dgm:pt modelId="{36AC433F-A080-44D4-9733-6076F7E5E564}">
      <dgm:prSet phldrT="[Text]" custT="1"/>
      <dgm:spPr/>
      <dgm:t>
        <a:bodyPr/>
        <a:lstStyle/>
        <a:p>
          <a:r>
            <a:rPr lang="en-US" sz="2400" b="1" dirty="0">
              <a:latin typeface="Times New Roman" panose="02020603050405020304" pitchFamily="18" charset="0"/>
              <a:cs typeface="Times New Roman" panose="02020603050405020304" pitchFamily="18" charset="0"/>
            </a:rPr>
            <a:t>Site analysis</a:t>
          </a:r>
        </a:p>
      </dgm:t>
    </dgm:pt>
    <dgm:pt modelId="{B52AFB04-2B0F-4B37-BA08-14A6D3296C3A}" type="parTrans" cxnId="{51730ADD-48EE-4AB8-9719-634DBDCA991B}">
      <dgm:prSet/>
      <dgm:spPr/>
      <dgm:t>
        <a:bodyPr/>
        <a:lstStyle/>
        <a:p>
          <a:endParaRPr lang="en-US"/>
        </a:p>
      </dgm:t>
    </dgm:pt>
    <dgm:pt modelId="{96DA98A4-88F9-41A1-8883-9784711FE935}" type="sibTrans" cxnId="{51730ADD-48EE-4AB8-9719-634DBDCA991B}">
      <dgm:prSet/>
      <dgm:spPr/>
      <dgm:t>
        <a:bodyPr/>
        <a:lstStyle/>
        <a:p>
          <a:endParaRPr lang="en-US"/>
        </a:p>
      </dgm:t>
    </dgm:pt>
    <dgm:pt modelId="{CE92322E-54E3-41B9-A949-7AC580CC51A2}">
      <dgm:prSet phldrT="[Text]" custT="1"/>
      <dgm:spPr/>
      <dgm:t>
        <a:bodyPr/>
        <a:lstStyle/>
        <a:p>
          <a:r>
            <a:rPr lang="en-US" sz="2400" b="1" dirty="0">
              <a:latin typeface="Times New Roman" panose="02020603050405020304" pitchFamily="18" charset="0"/>
              <a:cs typeface="Times New Roman" panose="02020603050405020304" pitchFamily="18" charset="0"/>
            </a:rPr>
            <a:t>Architectural design</a:t>
          </a:r>
        </a:p>
      </dgm:t>
    </dgm:pt>
    <dgm:pt modelId="{BC79BA4C-830B-4492-8AAF-BEC69E443BF0}" type="parTrans" cxnId="{8DE028AF-D6D6-48BC-8FA3-931F7DB55148}">
      <dgm:prSet/>
      <dgm:spPr/>
      <dgm:t>
        <a:bodyPr/>
        <a:lstStyle/>
        <a:p>
          <a:endParaRPr lang="en-US"/>
        </a:p>
      </dgm:t>
    </dgm:pt>
    <dgm:pt modelId="{C8020C97-2A31-449D-A95D-AB67754FD9D8}" type="sibTrans" cxnId="{8DE028AF-D6D6-48BC-8FA3-931F7DB55148}">
      <dgm:prSet/>
      <dgm:spPr/>
      <dgm:t>
        <a:bodyPr/>
        <a:lstStyle/>
        <a:p>
          <a:endParaRPr lang="en-US"/>
        </a:p>
      </dgm:t>
    </dgm:pt>
    <dgm:pt modelId="{6D5B0159-AD97-449E-A1F8-A50EAA25CC29}">
      <dgm:prSet custT="1"/>
      <dgm:spPr/>
      <dgm:t>
        <a:bodyPr/>
        <a:lstStyle/>
        <a:p>
          <a:pPr algn="l"/>
          <a:r>
            <a:rPr lang="en-US" sz="2400" b="1" dirty="0">
              <a:latin typeface="Times New Roman" panose="02020603050405020304" pitchFamily="18" charset="0"/>
              <a:cs typeface="Times New Roman" panose="02020603050405020304" pitchFamily="18" charset="0"/>
            </a:rPr>
            <a:t>Economical aspects</a:t>
          </a:r>
        </a:p>
      </dgm:t>
    </dgm:pt>
    <dgm:pt modelId="{10B4D233-3A25-4C8F-9175-A3246EA34EDF}" type="parTrans" cxnId="{2F78C85C-6C2C-4F1A-B368-E56548CA9543}">
      <dgm:prSet/>
      <dgm:spPr/>
      <dgm:t>
        <a:bodyPr/>
        <a:lstStyle/>
        <a:p>
          <a:endParaRPr lang="en-US"/>
        </a:p>
      </dgm:t>
    </dgm:pt>
    <dgm:pt modelId="{A72A47D8-D502-4E65-A7BE-DD23D6614590}" type="sibTrans" cxnId="{2F78C85C-6C2C-4F1A-B368-E56548CA9543}">
      <dgm:prSet/>
      <dgm:spPr/>
      <dgm:t>
        <a:bodyPr/>
        <a:lstStyle/>
        <a:p>
          <a:endParaRPr lang="en-US"/>
        </a:p>
      </dgm:t>
    </dgm:pt>
    <dgm:pt modelId="{E8FB3EA4-FC52-458A-8A46-539A08B0FFA4}">
      <dgm:prSet custT="1"/>
      <dgm:spPr/>
      <dgm:t>
        <a:bodyPr/>
        <a:lstStyle/>
        <a:p>
          <a:r>
            <a:rPr lang="en-US" sz="2400" b="1" dirty="0">
              <a:latin typeface="Times New Roman" panose="02020603050405020304" pitchFamily="18" charset="0"/>
              <a:cs typeface="Times New Roman" panose="02020603050405020304" pitchFamily="18" charset="0"/>
            </a:rPr>
            <a:t>Environmental design</a:t>
          </a:r>
          <a:endParaRPr lang="en-US" sz="2400" dirty="0"/>
        </a:p>
      </dgm:t>
    </dgm:pt>
    <dgm:pt modelId="{9DF294C2-7A9E-474D-AAAD-770967743823}" type="parTrans" cxnId="{85EC8886-4BF6-4D45-8A25-8565B16EAE39}">
      <dgm:prSet/>
      <dgm:spPr/>
      <dgm:t>
        <a:bodyPr/>
        <a:lstStyle/>
        <a:p>
          <a:endParaRPr lang="en-US"/>
        </a:p>
      </dgm:t>
    </dgm:pt>
    <dgm:pt modelId="{5A1FD79C-E272-46B5-BDD8-35D154441AAB}" type="sibTrans" cxnId="{85EC8886-4BF6-4D45-8A25-8565B16EAE39}">
      <dgm:prSet/>
      <dgm:spPr/>
      <dgm:t>
        <a:bodyPr/>
        <a:lstStyle/>
        <a:p>
          <a:endParaRPr lang="en-US"/>
        </a:p>
      </dgm:t>
    </dgm:pt>
    <dgm:pt modelId="{6448D438-77BE-4691-9213-CCD8A13F1C6A}">
      <dgm:prSet custT="1"/>
      <dgm:spPr/>
      <dgm:t>
        <a:bodyPr/>
        <a:lstStyle/>
        <a:p>
          <a:r>
            <a:rPr lang="en-US" sz="2400" b="1" dirty="0">
              <a:latin typeface="Times New Roman" panose="02020603050405020304" pitchFamily="18" charset="0"/>
              <a:cs typeface="Times New Roman" panose="02020603050405020304" pitchFamily="18" charset="0"/>
            </a:rPr>
            <a:t>Structural design</a:t>
          </a:r>
        </a:p>
      </dgm:t>
    </dgm:pt>
    <dgm:pt modelId="{CC078D50-66A6-48D7-BD5A-958F579B9343}" type="parTrans" cxnId="{BD97DCDD-3D3F-4761-918F-AEA2265F8D5A}">
      <dgm:prSet/>
      <dgm:spPr/>
      <dgm:t>
        <a:bodyPr/>
        <a:lstStyle/>
        <a:p>
          <a:endParaRPr lang="en-US"/>
        </a:p>
      </dgm:t>
    </dgm:pt>
    <dgm:pt modelId="{6481D75E-6218-49C7-98A9-49BA3E96FE43}" type="sibTrans" cxnId="{BD97DCDD-3D3F-4761-918F-AEA2265F8D5A}">
      <dgm:prSet/>
      <dgm:spPr/>
      <dgm:t>
        <a:bodyPr/>
        <a:lstStyle/>
        <a:p>
          <a:endParaRPr lang="en-US"/>
        </a:p>
      </dgm:t>
    </dgm:pt>
    <dgm:pt modelId="{8EDC0D6E-5539-4683-B88B-022B8FDE5FE7}">
      <dgm:prSet/>
      <dgm:spPr/>
      <dgm:t>
        <a:bodyPr/>
        <a:lstStyle/>
        <a:p>
          <a:pPr rtl="1"/>
          <a:endParaRPr lang="ar-SA" dirty="0"/>
        </a:p>
      </dgm:t>
    </dgm:pt>
    <dgm:pt modelId="{8241CA25-146B-47F9-81B0-A8ADD3AF7312}" type="parTrans" cxnId="{62137FF3-86C6-485F-84EF-2791B0E6E7B2}">
      <dgm:prSet/>
      <dgm:spPr/>
      <dgm:t>
        <a:bodyPr/>
        <a:lstStyle/>
        <a:p>
          <a:endParaRPr lang="en-US"/>
        </a:p>
      </dgm:t>
    </dgm:pt>
    <dgm:pt modelId="{318FEF1C-18AE-4760-A058-144B6315DE5D}" type="sibTrans" cxnId="{62137FF3-86C6-485F-84EF-2791B0E6E7B2}">
      <dgm:prSet/>
      <dgm:spPr/>
      <dgm:t>
        <a:bodyPr/>
        <a:lstStyle/>
        <a:p>
          <a:endParaRPr lang="en-US"/>
        </a:p>
      </dgm:t>
    </dgm:pt>
    <dgm:pt modelId="{4DBFF1A6-26D8-40DF-BC18-6FFE38AE5B59}">
      <dgm:prSet/>
      <dgm:spPr/>
      <dgm:t>
        <a:bodyPr/>
        <a:lstStyle/>
        <a:p>
          <a:pPr rtl="1"/>
          <a:endParaRPr lang="ar-SA"/>
        </a:p>
      </dgm:t>
    </dgm:pt>
    <dgm:pt modelId="{329FBC6D-B575-4F93-B6EC-32D95F3C8759}" type="parTrans" cxnId="{B5C714F4-B6DD-44CF-999D-6875B1BFAFB5}">
      <dgm:prSet/>
      <dgm:spPr/>
      <dgm:t>
        <a:bodyPr/>
        <a:lstStyle/>
        <a:p>
          <a:endParaRPr lang="en-US"/>
        </a:p>
      </dgm:t>
    </dgm:pt>
    <dgm:pt modelId="{04EE1034-BAC1-4BF8-9727-95BE8150A23E}" type="sibTrans" cxnId="{B5C714F4-B6DD-44CF-999D-6875B1BFAFB5}">
      <dgm:prSet/>
      <dgm:spPr/>
      <dgm:t>
        <a:bodyPr/>
        <a:lstStyle/>
        <a:p>
          <a:endParaRPr lang="en-US"/>
        </a:p>
      </dgm:t>
    </dgm:pt>
    <dgm:pt modelId="{DF51DA05-680B-4660-B711-3A9CAC2C14B6}">
      <dgm:prSet/>
      <dgm:spPr/>
      <dgm:t>
        <a:bodyPr/>
        <a:lstStyle/>
        <a:p>
          <a:endParaRPr lang="en-US"/>
        </a:p>
      </dgm:t>
    </dgm:pt>
    <dgm:pt modelId="{743EBA4E-930F-4A78-A8FA-0A502C28A9EB}" type="parTrans" cxnId="{AF26EFB9-AF1F-4942-BC40-4931C86995DA}">
      <dgm:prSet/>
      <dgm:spPr/>
      <dgm:t>
        <a:bodyPr/>
        <a:lstStyle/>
        <a:p>
          <a:endParaRPr lang="en-US"/>
        </a:p>
      </dgm:t>
    </dgm:pt>
    <dgm:pt modelId="{DEF0A088-CEFF-40FA-ACED-F1D48F02E379}" type="sibTrans" cxnId="{AF26EFB9-AF1F-4942-BC40-4931C86995DA}">
      <dgm:prSet/>
      <dgm:spPr/>
      <dgm:t>
        <a:bodyPr/>
        <a:lstStyle/>
        <a:p>
          <a:endParaRPr lang="en-US"/>
        </a:p>
      </dgm:t>
    </dgm:pt>
    <dgm:pt modelId="{2CD307A6-D892-4029-A113-25AFBDA70225}">
      <dgm:prSet/>
      <dgm:spPr/>
      <dgm:t>
        <a:bodyPr/>
        <a:lstStyle/>
        <a:p>
          <a:pPr rtl="1"/>
          <a:endParaRPr lang="ar-SA"/>
        </a:p>
      </dgm:t>
    </dgm:pt>
    <dgm:pt modelId="{7F998D4E-9B9A-44BB-925C-A53E7BF302CA}" type="parTrans" cxnId="{28539EDA-739C-4DAC-9885-279343B546C7}">
      <dgm:prSet/>
      <dgm:spPr/>
      <dgm:t>
        <a:bodyPr/>
        <a:lstStyle/>
        <a:p>
          <a:endParaRPr lang="en-US"/>
        </a:p>
      </dgm:t>
    </dgm:pt>
    <dgm:pt modelId="{4C2AC2D7-4170-4150-8701-BC6D8462CC19}" type="sibTrans" cxnId="{28539EDA-739C-4DAC-9885-279343B546C7}">
      <dgm:prSet/>
      <dgm:spPr/>
      <dgm:t>
        <a:bodyPr/>
        <a:lstStyle/>
        <a:p>
          <a:endParaRPr lang="en-US"/>
        </a:p>
      </dgm:t>
    </dgm:pt>
    <dgm:pt modelId="{0E4335F2-7356-4C37-AC0B-7ADA2D1D23EC}">
      <dgm:prSet/>
      <dgm:spPr/>
      <dgm:t>
        <a:bodyPr/>
        <a:lstStyle/>
        <a:p>
          <a:endParaRPr lang="en-US"/>
        </a:p>
      </dgm:t>
    </dgm:pt>
    <dgm:pt modelId="{F042B461-2721-4CDD-916C-FFE20311E6AF}" type="parTrans" cxnId="{C4956B15-4199-42E9-B235-80FCEB54EDC4}">
      <dgm:prSet/>
      <dgm:spPr/>
      <dgm:t>
        <a:bodyPr/>
        <a:lstStyle/>
        <a:p>
          <a:endParaRPr lang="en-US"/>
        </a:p>
      </dgm:t>
    </dgm:pt>
    <dgm:pt modelId="{63E7B060-CD33-4451-A90F-19BA516FCC74}" type="sibTrans" cxnId="{C4956B15-4199-42E9-B235-80FCEB54EDC4}">
      <dgm:prSet/>
      <dgm:spPr/>
      <dgm:t>
        <a:bodyPr/>
        <a:lstStyle/>
        <a:p>
          <a:endParaRPr lang="en-US"/>
        </a:p>
      </dgm:t>
    </dgm:pt>
    <dgm:pt modelId="{2EAB813C-89A7-4922-8B75-A4E8E3C8F77D}">
      <dgm:prSet/>
      <dgm:spPr/>
      <dgm:t>
        <a:bodyPr/>
        <a:lstStyle/>
        <a:p>
          <a:pPr rtl="1"/>
          <a:endParaRPr lang="ar-SA"/>
        </a:p>
      </dgm:t>
    </dgm:pt>
    <dgm:pt modelId="{7E116A19-D9A4-4FAB-B949-554AC80C8C60}" type="parTrans" cxnId="{170EBA3E-0ECC-45B9-BDFD-2FCEF3D9E20F}">
      <dgm:prSet/>
      <dgm:spPr/>
      <dgm:t>
        <a:bodyPr/>
        <a:lstStyle/>
        <a:p>
          <a:endParaRPr lang="en-US"/>
        </a:p>
      </dgm:t>
    </dgm:pt>
    <dgm:pt modelId="{52FC8FEA-7149-4D64-BB31-41DED77204F7}" type="sibTrans" cxnId="{170EBA3E-0ECC-45B9-BDFD-2FCEF3D9E20F}">
      <dgm:prSet/>
      <dgm:spPr/>
      <dgm:t>
        <a:bodyPr/>
        <a:lstStyle/>
        <a:p>
          <a:endParaRPr lang="en-US"/>
        </a:p>
      </dgm:t>
    </dgm:pt>
    <dgm:pt modelId="{715D03E8-1DD8-4A47-A385-62DEA5F77A87}">
      <dgm:prSet/>
      <dgm:spPr/>
      <dgm:t>
        <a:bodyPr/>
        <a:lstStyle/>
        <a:p>
          <a:endParaRPr lang="en-US"/>
        </a:p>
      </dgm:t>
    </dgm:pt>
    <dgm:pt modelId="{8AFAFFDE-294E-4366-816C-0206DA2B3435}" type="parTrans" cxnId="{1F08B486-5056-4471-9CEE-4BE5E87890A3}">
      <dgm:prSet/>
      <dgm:spPr/>
      <dgm:t>
        <a:bodyPr/>
        <a:lstStyle/>
        <a:p>
          <a:endParaRPr lang="en-US"/>
        </a:p>
      </dgm:t>
    </dgm:pt>
    <dgm:pt modelId="{AEDED129-E099-4A65-AF8E-42D66DCCAC19}" type="sibTrans" cxnId="{1F08B486-5056-4471-9CEE-4BE5E87890A3}">
      <dgm:prSet/>
      <dgm:spPr/>
      <dgm:t>
        <a:bodyPr/>
        <a:lstStyle/>
        <a:p>
          <a:endParaRPr lang="en-US"/>
        </a:p>
      </dgm:t>
    </dgm:pt>
    <dgm:pt modelId="{28531A27-2038-4F21-9B1C-45BFA3D6D1C3}">
      <dgm:prSet/>
      <dgm:spPr/>
      <dgm:t>
        <a:bodyPr/>
        <a:lstStyle/>
        <a:p>
          <a:pPr rtl="1"/>
          <a:endParaRPr lang="ar-SA"/>
        </a:p>
      </dgm:t>
    </dgm:pt>
    <dgm:pt modelId="{6B267E0E-0F2B-4946-A1F9-7A684B0E2D54}" type="parTrans" cxnId="{A71EF0B7-9CEF-4EDE-BE93-6AED56242B75}">
      <dgm:prSet/>
      <dgm:spPr/>
      <dgm:t>
        <a:bodyPr/>
        <a:lstStyle/>
        <a:p>
          <a:endParaRPr lang="en-US"/>
        </a:p>
      </dgm:t>
    </dgm:pt>
    <dgm:pt modelId="{E1E8E5C0-F888-4BD5-8A9E-8B6BD4AC7574}" type="sibTrans" cxnId="{A71EF0B7-9CEF-4EDE-BE93-6AED56242B75}">
      <dgm:prSet/>
      <dgm:spPr/>
      <dgm:t>
        <a:bodyPr/>
        <a:lstStyle/>
        <a:p>
          <a:endParaRPr lang="en-US"/>
        </a:p>
      </dgm:t>
    </dgm:pt>
    <dgm:pt modelId="{9AEA9170-8505-44AB-B9D6-E7E82426E794}">
      <dgm:prSet/>
      <dgm:spPr/>
      <dgm:t>
        <a:bodyPr/>
        <a:lstStyle/>
        <a:p>
          <a:endParaRPr lang="en-US"/>
        </a:p>
      </dgm:t>
    </dgm:pt>
    <dgm:pt modelId="{0F8AFE88-BA84-44DA-9022-4C2B87C4F25A}" type="parTrans" cxnId="{B80314CF-CC42-4D56-82C5-F0D825BFE1F1}">
      <dgm:prSet/>
      <dgm:spPr/>
      <dgm:t>
        <a:bodyPr/>
        <a:lstStyle/>
        <a:p>
          <a:endParaRPr lang="en-US"/>
        </a:p>
      </dgm:t>
    </dgm:pt>
    <dgm:pt modelId="{FC4C5DC3-F49B-4146-8B2B-903FE208E396}" type="sibTrans" cxnId="{B80314CF-CC42-4D56-82C5-F0D825BFE1F1}">
      <dgm:prSet/>
      <dgm:spPr/>
      <dgm:t>
        <a:bodyPr/>
        <a:lstStyle/>
        <a:p>
          <a:endParaRPr lang="en-US"/>
        </a:p>
      </dgm:t>
    </dgm:pt>
    <dgm:pt modelId="{8C79EB9A-EB66-4592-924D-D1F10D3718D7}">
      <dgm:prSet/>
      <dgm:spPr/>
      <dgm:t>
        <a:bodyPr/>
        <a:lstStyle/>
        <a:p>
          <a:endParaRPr lang="en-US"/>
        </a:p>
      </dgm:t>
    </dgm:pt>
    <dgm:pt modelId="{4B9CA6A6-4D06-459E-A54C-E33485B87934}" type="parTrans" cxnId="{B156FBF6-FEC7-4321-9037-270C982A7F85}">
      <dgm:prSet/>
      <dgm:spPr/>
      <dgm:t>
        <a:bodyPr/>
        <a:lstStyle/>
        <a:p>
          <a:endParaRPr lang="en-US"/>
        </a:p>
      </dgm:t>
    </dgm:pt>
    <dgm:pt modelId="{DD3E0C7E-4B8D-44D0-BAA7-FC78B68D5566}" type="sibTrans" cxnId="{B156FBF6-FEC7-4321-9037-270C982A7F85}">
      <dgm:prSet/>
      <dgm:spPr/>
      <dgm:t>
        <a:bodyPr/>
        <a:lstStyle/>
        <a:p>
          <a:endParaRPr lang="en-US"/>
        </a:p>
      </dgm:t>
    </dgm:pt>
    <dgm:pt modelId="{1914C5E4-7F13-461E-A352-A2C8C6F94460}" type="pres">
      <dgm:prSet presAssocID="{397A3781-E68F-44A7-8F31-4A44009DE37B}" presName="compositeShape" presStyleCnt="0">
        <dgm:presLayoutVars>
          <dgm:chMax val="7"/>
          <dgm:dir/>
          <dgm:resizeHandles val="exact"/>
        </dgm:presLayoutVars>
      </dgm:prSet>
      <dgm:spPr/>
    </dgm:pt>
    <dgm:pt modelId="{619213D1-6406-4100-BE6C-27791B032F8A}" type="pres">
      <dgm:prSet presAssocID="{C9E51DD0-A7E5-4418-B261-FB3D2F39CCC4}" presName="circ1" presStyleLbl="vennNode1" presStyleIdx="0" presStyleCnt="7"/>
      <dgm:spPr>
        <a:solidFill>
          <a:srgbClr val="FF0000">
            <a:alpha val="50000"/>
          </a:srgbClr>
        </a:solidFill>
      </dgm:spPr>
    </dgm:pt>
    <dgm:pt modelId="{5E69333C-FF9F-46FB-B724-17AE9FD2EE3A}" type="pres">
      <dgm:prSet presAssocID="{C9E51DD0-A7E5-4418-B261-FB3D2F39CCC4}" presName="circ1Tx" presStyleLbl="revTx" presStyleIdx="0" presStyleCnt="0" custScaleX="117167" custLinFactNeighborX="0" custLinFactNeighborY="31183">
        <dgm:presLayoutVars>
          <dgm:chMax val="0"/>
          <dgm:chPref val="0"/>
          <dgm:bulletEnabled val="1"/>
        </dgm:presLayoutVars>
      </dgm:prSet>
      <dgm:spPr/>
    </dgm:pt>
    <dgm:pt modelId="{C04342A3-3DD1-42C3-A280-17F0799664FA}" type="pres">
      <dgm:prSet presAssocID="{36AC433F-A080-44D4-9733-6076F7E5E564}" presName="circ2" presStyleLbl="vennNode1" presStyleIdx="1" presStyleCnt="7"/>
      <dgm:spPr/>
    </dgm:pt>
    <dgm:pt modelId="{928FD440-48BC-44FA-A132-0D3B8FC00FB8}" type="pres">
      <dgm:prSet presAssocID="{36AC433F-A080-44D4-9733-6076F7E5E564}" presName="circ2Tx" presStyleLbl="revTx" presStyleIdx="0" presStyleCnt="0" custScaleX="117261" custLinFactNeighborX="-22353" custLinFactNeighborY="-11458">
        <dgm:presLayoutVars>
          <dgm:chMax val="0"/>
          <dgm:chPref val="0"/>
          <dgm:bulletEnabled val="1"/>
        </dgm:presLayoutVars>
      </dgm:prSet>
      <dgm:spPr/>
    </dgm:pt>
    <dgm:pt modelId="{AC859509-8463-4506-8404-0EF5EDC16C38}" type="pres">
      <dgm:prSet presAssocID="{CE92322E-54E3-41B9-A949-7AC580CC51A2}" presName="circ3" presStyleLbl="vennNode1" presStyleIdx="2" presStyleCnt="7"/>
      <dgm:spPr/>
    </dgm:pt>
    <dgm:pt modelId="{2353F47D-6EDA-401D-B37B-F731348EC22D}" type="pres">
      <dgm:prSet presAssocID="{CE92322E-54E3-41B9-A949-7AC580CC51A2}" presName="circ3Tx" presStyleLbl="revTx" presStyleIdx="0" presStyleCnt="0" custScaleX="158034" custLinFactNeighborX="19960" custLinFactNeighborY="-55967">
        <dgm:presLayoutVars>
          <dgm:chMax val="0"/>
          <dgm:chPref val="0"/>
          <dgm:bulletEnabled val="1"/>
        </dgm:presLayoutVars>
      </dgm:prSet>
      <dgm:spPr/>
    </dgm:pt>
    <dgm:pt modelId="{B63EB551-55E6-4FF8-BCBF-5F82DDD26A2A}" type="pres">
      <dgm:prSet presAssocID="{E8FB3EA4-FC52-458A-8A46-539A08B0FFA4}" presName="circ4" presStyleLbl="vennNode1" presStyleIdx="3" presStyleCnt="7"/>
      <dgm:spPr>
        <a:solidFill>
          <a:srgbClr val="FFCC00">
            <a:alpha val="49804"/>
          </a:srgbClr>
        </a:solidFill>
      </dgm:spPr>
    </dgm:pt>
    <dgm:pt modelId="{301923CC-77B9-4DD7-B564-A712F0A678C3}" type="pres">
      <dgm:prSet presAssocID="{E8FB3EA4-FC52-458A-8A46-539A08B0FFA4}" presName="circ4Tx" presStyleLbl="revTx" presStyleIdx="0" presStyleCnt="0" custScaleX="142076" custLinFactX="-31879" custLinFactNeighborX="-100000" custLinFactNeighborY="1068">
        <dgm:presLayoutVars>
          <dgm:chMax val="0"/>
          <dgm:chPref val="0"/>
          <dgm:bulletEnabled val="1"/>
        </dgm:presLayoutVars>
      </dgm:prSet>
      <dgm:spPr/>
    </dgm:pt>
    <dgm:pt modelId="{2E2E6374-902E-4605-A5A6-4F04AD4B7991}" type="pres">
      <dgm:prSet presAssocID="{6448D438-77BE-4691-9213-CCD8A13F1C6A}" presName="circ5" presStyleLbl="vennNode1" presStyleIdx="4" presStyleCnt="7" custLinFactNeighborX="-5180" custLinFactNeighborY="-1265"/>
      <dgm:spPr>
        <a:solidFill>
          <a:srgbClr val="055F1D">
            <a:alpha val="49804"/>
          </a:srgbClr>
        </a:solidFill>
      </dgm:spPr>
    </dgm:pt>
    <dgm:pt modelId="{9A61F9FB-831D-40CB-9E93-3BBD33E76885}" type="pres">
      <dgm:prSet presAssocID="{6448D438-77BE-4691-9213-CCD8A13F1C6A}" presName="circ5Tx" presStyleLbl="revTx" presStyleIdx="0" presStyleCnt="0" custScaleX="131246" custLinFactY="-11035" custLinFactNeighborX="-45255" custLinFactNeighborY="-100000">
        <dgm:presLayoutVars>
          <dgm:chMax val="0"/>
          <dgm:chPref val="0"/>
          <dgm:bulletEnabled val="1"/>
        </dgm:presLayoutVars>
      </dgm:prSet>
      <dgm:spPr/>
    </dgm:pt>
    <dgm:pt modelId="{29E00CAC-8153-46A8-956C-4E760F3C895D}" type="pres">
      <dgm:prSet presAssocID="{6D5B0159-AD97-449E-A1F8-A50EAA25CC29}" presName="circ6" presStyleLbl="vennNode1" presStyleIdx="5" presStyleCnt="7"/>
      <dgm:spPr>
        <a:solidFill>
          <a:srgbClr val="E038C8">
            <a:alpha val="49804"/>
          </a:srgbClr>
        </a:solidFill>
      </dgm:spPr>
    </dgm:pt>
    <dgm:pt modelId="{49BB35F5-CEB0-48C7-B6ED-C352EEB78391}" type="pres">
      <dgm:prSet presAssocID="{6D5B0159-AD97-449E-A1F8-A50EAA25CC29}" presName="circ6Tx" presStyleLbl="revTx" presStyleIdx="0" presStyleCnt="0" custScaleX="149340" custLinFactNeighborX="-5689" custLinFactNeighborY="-68500">
        <dgm:presLayoutVars>
          <dgm:chMax val="0"/>
          <dgm:chPref val="0"/>
          <dgm:bulletEnabled val="1"/>
        </dgm:presLayoutVars>
      </dgm:prSet>
      <dgm:spPr/>
    </dgm:pt>
    <dgm:pt modelId="{E1BBB146-3D4B-498D-892B-591AB262EA5A}" type="pres">
      <dgm:prSet presAssocID="{4DBFF1A6-26D8-40DF-BC18-6FFE38AE5B59}" presName="circ7" presStyleLbl="vennNode1" presStyleIdx="6" presStyleCnt="7"/>
      <dgm:spPr/>
    </dgm:pt>
    <dgm:pt modelId="{125C4FFF-D660-4C27-A030-428E5C40AC3C}" type="pres">
      <dgm:prSet presAssocID="{4DBFF1A6-26D8-40DF-BC18-6FFE38AE5B59}" presName="circ7Tx" presStyleLbl="revTx" presStyleIdx="0" presStyleCnt="0">
        <dgm:presLayoutVars>
          <dgm:chMax val="0"/>
          <dgm:chPref val="0"/>
          <dgm:bulletEnabled val="1"/>
        </dgm:presLayoutVars>
      </dgm:prSet>
      <dgm:spPr/>
    </dgm:pt>
  </dgm:ptLst>
  <dgm:cxnLst>
    <dgm:cxn modelId="{6127A111-5E52-4D13-BEE2-9DEE7B3524BD}" type="presOf" srcId="{4DBFF1A6-26D8-40DF-BC18-6FFE38AE5B59}" destId="{125C4FFF-D660-4C27-A030-428E5C40AC3C}" srcOrd="0" destOrd="0" presId="urn:microsoft.com/office/officeart/2005/8/layout/venn1"/>
    <dgm:cxn modelId="{C4956B15-4199-42E9-B235-80FCEB54EDC4}" srcId="{397A3781-E68F-44A7-8F31-4A44009DE37B}" destId="{0E4335F2-7356-4C37-AC0B-7ADA2D1D23EC}" srcOrd="9" destOrd="0" parTransId="{F042B461-2721-4CDD-916C-FFE20311E6AF}" sibTransId="{63E7B060-CD33-4451-A90F-19BA516FCC74}"/>
    <dgm:cxn modelId="{4D36ED15-FE67-4FF4-AC9A-A86323161B27}" type="presOf" srcId="{36AC433F-A080-44D4-9733-6076F7E5E564}" destId="{928FD440-48BC-44FA-A132-0D3B8FC00FB8}" srcOrd="0" destOrd="0" presId="urn:microsoft.com/office/officeart/2005/8/layout/venn1"/>
    <dgm:cxn modelId="{7BCE7C1A-E0F4-4D23-A38B-D606AD81AD19}" type="presOf" srcId="{C9E51DD0-A7E5-4418-B261-FB3D2F39CCC4}" destId="{5E69333C-FF9F-46FB-B724-17AE9FD2EE3A}" srcOrd="0" destOrd="0" presId="urn:microsoft.com/office/officeart/2005/8/layout/venn1"/>
    <dgm:cxn modelId="{170EBA3E-0ECC-45B9-BDFD-2FCEF3D9E20F}" srcId="{397A3781-E68F-44A7-8F31-4A44009DE37B}" destId="{2EAB813C-89A7-4922-8B75-A4E8E3C8F77D}" srcOrd="10" destOrd="0" parTransId="{7E116A19-D9A4-4FAB-B949-554AC80C8C60}" sibTransId="{52FC8FEA-7149-4D64-BB31-41DED77204F7}"/>
    <dgm:cxn modelId="{2F78C85C-6C2C-4F1A-B368-E56548CA9543}" srcId="{397A3781-E68F-44A7-8F31-4A44009DE37B}" destId="{6D5B0159-AD97-449E-A1F8-A50EAA25CC29}" srcOrd="5" destOrd="0" parTransId="{10B4D233-3A25-4C8F-9175-A3246EA34EDF}" sibTransId="{A72A47D8-D502-4E65-A7BE-DD23D6614590}"/>
    <dgm:cxn modelId="{B7FA5A4A-125C-428C-AE4A-35C60868E7D5}" type="presOf" srcId="{E8FB3EA4-FC52-458A-8A46-539A08B0FFA4}" destId="{301923CC-77B9-4DD7-B564-A712F0A678C3}" srcOrd="0" destOrd="0" presId="urn:microsoft.com/office/officeart/2005/8/layout/venn1"/>
    <dgm:cxn modelId="{85EC8886-4BF6-4D45-8A25-8565B16EAE39}" srcId="{397A3781-E68F-44A7-8F31-4A44009DE37B}" destId="{E8FB3EA4-FC52-458A-8A46-539A08B0FFA4}" srcOrd="3" destOrd="0" parTransId="{9DF294C2-7A9E-474D-AAAD-770967743823}" sibTransId="{5A1FD79C-E272-46B5-BDD8-35D154441AAB}"/>
    <dgm:cxn modelId="{1F08B486-5056-4471-9CEE-4BE5E87890A3}" srcId="{397A3781-E68F-44A7-8F31-4A44009DE37B}" destId="{715D03E8-1DD8-4A47-A385-62DEA5F77A87}" srcOrd="11" destOrd="0" parTransId="{8AFAFFDE-294E-4366-816C-0206DA2B3435}" sibTransId="{AEDED129-E099-4A65-AF8E-42D66DCCAC19}"/>
    <dgm:cxn modelId="{7F483E9B-2327-444C-9761-D7312E8C4DFB}" srcId="{397A3781-E68F-44A7-8F31-4A44009DE37B}" destId="{C9E51DD0-A7E5-4418-B261-FB3D2F39CCC4}" srcOrd="0" destOrd="0" parTransId="{3B21B880-CC8E-4969-9BA3-EAA64B473601}" sibTransId="{A00D35D1-7770-4EF6-8587-AA84F6DC48DB}"/>
    <dgm:cxn modelId="{40BE1AAB-83A1-4117-B2D6-696611A2102F}" type="presOf" srcId="{6D5B0159-AD97-449E-A1F8-A50EAA25CC29}" destId="{49BB35F5-CEB0-48C7-B6ED-C352EEB78391}" srcOrd="0" destOrd="0" presId="urn:microsoft.com/office/officeart/2005/8/layout/venn1"/>
    <dgm:cxn modelId="{B911F3AD-7079-4728-A0EA-81288D42C46E}" type="presOf" srcId="{8EDC0D6E-5539-4683-B88B-022B8FDE5FE7}" destId="{49BB35F5-CEB0-48C7-B6ED-C352EEB78391}" srcOrd="0" destOrd="1" presId="urn:microsoft.com/office/officeart/2005/8/layout/venn1"/>
    <dgm:cxn modelId="{8DE028AF-D6D6-48BC-8FA3-931F7DB55148}" srcId="{397A3781-E68F-44A7-8F31-4A44009DE37B}" destId="{CE92322E-54E3-41B9-A949-7AC580CC51A2}" srcOrd="2" destOrd="0" parTransId="{BC79BA4C-830B-4492-8AAF-BEC69E443BF0}" sibTransId="{C8020C97-2A31-449D-A95D-AB67754FD9D8}"/>
    <dgm:cxn modelId="{A71EF0B7-9CEF-4EDE-BE93-6AED56242B75}" srcId="{397A3781-E68F-44A7-8F31-4A44009DE37B}" destId="{28531A27-2038-4F21-9B1C-45BFA3D6D1C3}" srcOrd="12" destOrd="0" parTransId="{6B267E0E-0F2B-4946-A1F9-7A684B0E2D54}" sibTransId="{E1E8E5C0-F888-4BD5-8A9E-8B6BD4AC7574}"/>
    <dgm:cxn modelId="{AF26EFB9-AF1F-4942-BC40-4931C86995DA}" srcId="{397A3781-E68F-44A7-8F31-4A44009DE37B}" destId="{DF51DA05-680B-4660-B711-3A9CAC2C14B6}" srcOrd="7" destOrd="0" parTransId="{743EBA4E-930F-4A78-A8FA-0A502C28A9EB}" sibTransId="{DEF0A088-CEFF-40FA-ACED-F1D48F02E379}"/>
    <dgm:cxn modelId="{12B6ECCD-445C-4FFE-8A6E-D3FD120C3060}" type="presOf" srcId="{397A3781-E68F-44A7-8F31-4A44009DE37B}" destId="{1914C5E4-7F13-461E-A352-A2C8C6F94460}" srcOrd="0" destOrd="0" presId="urn:microsoft.com/office/officeart/2005/8/layout/venn1"/>
    <dgm:cxn modelId="{B80314CF-CC42-4D56-82C5-F0D825BFE1F1}" srcId="{28531A27-2038-4F21-9B1C-45BFA3D6D1C3}" destId="{9AEA9170-8505-44AB-B9D6-E7E82426E794}" srcOrd="0" destOrd="0" parTransId="{0F8AFE88-BA84-44DA-9022-4C2B87C4F25A}" sibTransId="{FC4C5DC3-F49B-4146-8B2B-903FE208E396}"/>
    <dgm:cxn modelId="{28539EDA-739C-4DAC-9885-279343B546C7}" srcId="{397A3781-E68F-44A7-8F31-4A44009DE37B}" destId="{2CD307A6-D892-4029-A113-25AFBDA70225}" srcOrd="8" destOrd="0" parTransId="{7F998D4E-9B9A-44BB-925C-A53E7BF302CA}" sibTransId="{4C2AC2D7-4170-4150-8701-BC6D8462CC19}"/>
    <dgm:cxn modelId="{51730ADD-48EE-4AB8-9719-634DBDCA991B}" srcId="{397A3781-E68F-44A7-8F31-4A44009DE37B}" destId="{36AC433F-A080-44D4-9733-6076F7E5E564}" srcOrd="1" destOrd="0" parTransId="{B52AFB04-2B0F-4B37-BA08-14A6D3296C3A}" sibTransId="{96DA98A4-88F9-41A1-8883-9784711FE935}"/>
    <dgm:cxn modelId="{BD97DCDD-3D3F-4761-918F-AEA2265F8D5A}" srcId="{397A3781-E68F-44A7-8F31-4A44009DE37B}" destId="{6448D438-77BE-4691-9213-CCD8A13F1C6A}" srcOrd="4" destOrd="0" parTransId="{CC078D50-66A6-48D7-BD5A-958F579B9343}" sibTransId="{6481D75E-6218-49C7-98A9-49BA3E96FE43}"/>
    <dgm:cxn modelId="{EA745FE9-625E-4CC0-BB0A-FDCFD6C9ECE7}" type="presOf" srcId="{6448D438-77BE-4691-9213-CCD8A13F1C6A}" destId="{9A61F9FB-831D-40CB-9E93-3BBD33E76885}" srcOrd="0" destOrd="0" presId="urn:microsoft.com/office/officeart/2005/8/layout/venn1"/>
    <dgm:cxn modelId="{9096AEF0-71B0-4805-8912-35C60A48EB57}" type="presOf" srcId="{CE92322E-54E3-41B9-A949-7AC580CC51A2}" destId="{2353F47D-6EDA-401D-B37B-F731348EC22D}" srcOrd="0" destOrd="0" presId="urn:microsoft.com/office/officeart/2005/8/layout/venn1"/>
    <dgm:cxn modelId="{62137FF3-86C6-485F-84EF-2791B0E6E7B2}" srcId="{6D5B0159-AD97-449E-A1F8-A50EAA25CC29}" destId="{8EDC0D6E-5539-4683-B88B-022B8FDE5FE7}" srcOrd="0" destOrd="0" parTransId="{8241CA25-146B-47F9-81B0-A8ADD3AF7312}" sibTransId="{318FEF1C-18AE-4760-A058-144B6315DE5D}"/>
    <dgm:cxn modelId="{B5C714F4-B6DD-44CF-999D-6875B1BFAFB5}" srcId="{397A3781-E68F-44A7-8F31-4A44009DE37B}" destId="{4DBFF1A6-26D8-40DF-BC18-6FFE38AE5B59}" srcOrd="6" destOrd="0" parTransId="{329FBC6D-B575-4F93-B6EC-32D95F3C8759}" sibTransId="{04EE1034-BAC1-4BF8-9727-95BE8150A23E}"/>
    <dgm:cxn modelId="{B156FBF6-FEC7-4321-9037-270C982A7F85}" srcId="{28531A27-2038-4F21-9B1C-45BFA3D6D1C3}" destId="{8C79EB9A-EB66-4592-924D-D1F10D3718D7}" srcOrd="1" destOrd="0" parTransId="{4B9CA6A6-4D06-459E-A54C-E33485B87934}" sibTransId="{DD3E0C7E-4B8D-44D0-BAA7-FC78B68D5566}"/>
    <dgm:cxn modelId="{89420388-916C-4D6B-91EA-3FBB31B52D8A}" type="presParOf" srcId="{1914C5E4-7F13-461E-A352-A2C8C6F94460}" destId="{619213D1-6406-4100-BE6C-27791B032F8A}" srcOrd="0" destOrd="0" presId="urn:microsoft.com/office/officeart/2005/8/layout/venn1"/>
    <dgm:cxn modelId="{8215784F-6B78-4DF5-956B-2D3683A88C50}" type="presParOf" srcId="{1914C5E4-7F13-461E-A352-A2C8C6F94460}" destId="{5E69333C-FF9F-46FB-B724-17AE9FD2EE3A}" srcOrd="1" destOrd="0" presId="urn:microsoft.com/office/officeart/2005/8/layout/venn1"/>
    <dgm:cxn modelId="{62BA7243-42DB-484E-95D1-E23AD534A710}" type="presParOf" srcId="{1914C5E4-7F13-461E-A352-A2C8C6F94460}" destId="{C04342A3-3DD1-42C3-A280-17F0799664FA}" srcOrd="2" destOrd="0" presId="urn:microsoft.com/office/officeart/2005/8/layout/venn1"/>
    <dgm:cxn modelId="{51482DF0-FCC7-4E26-923F-19AC2DEC724C}" type="presParOf" srcId="{1914C5E4-7F13-461E-A352-A2C8C6F94460}" destId="{928FD440-48BC-44FA-A132-0D3B8FC00FB8}" srcOrd="3" destOrd="0" presId="urn:microsoft.com/office/officeart/2005/8/layout/venn1"/>
    <dgm:cxn modelId="{5B41A77A-9822-4490-AB12-401DBC5C008D}" type="presParOf" srcId="{1914C5E4-7F13-461E-A352-A2C8C6F94460}" destId="{AC859509-8463-4506-8404-0EF5EDC16C38}" srcOrd="4" destOrd="0" presId="urn:microsoft.com/office/officeart/2005/8/layout/venn1"/>
    <dgm:cxn modelId="{4C20D4AA-ABB0-47F7-BBAE-5C92C263AA97}" type="presParOf" srcId="{1914C5E4-7F13-461E-A352-A2C8C6F94460}" destId="{2353F47D-6EDA-401D-B37B-F731348EC22D}" srcOrd="5" destOrd="0" presId="urn:microsoft.com/office/officeart/2005/8/layout/venn1"/>
    <dgm:cxn modelId="{5A8F516C-C457-48F9-A311-733D7ED1D021}" type="presParOf" srcId="{1914C5E4-7F13-461E-A352-A2C8C6F94460}" destId="{B63EB551-55E6-4FF8-BCBF-5F82DDD26A2A}" srcOrd="6" destOrd="0" presId="urn:microsoft.com/office/officeart/2005/8/layout/venn1"/>
    <dgm:cxn modelId="{5D44FDDB-9ED5-4204-9D13-8EC8B0961F3F}" type="presParOf" srcId="{1914C5E4-7F13-461E-A352-A2C8C6F94460}" destId="{301923CC-77B9-4DD7-B564-A712F0A678C3}" srcOrd="7" destOrd="0" presId="urn:microsoft.com/office/officeart/2005/8/layout/venn1"/>
    <dgm:cxn modelId="{2D98019C-750A-4718-9A73-9C47CB8F6DD6}" type="presParOf" srcId="{1914C5E4-7F13-461E-A352-A2C8C6F94460}" destId="{2E2E6374-902E-4605-A5A6-4F04AD4B7991}" srcOrd="8" destOrd="0" presId="urn:microsoft.com/office/officeart/2005/8/layout/venn1"/>
    <dgm:cxn modelId="{C53FEA50-BBB5-4ECA-BA93-530372671404}" type="presParOf" srcId="{1914C5E4-7F13-461E-A352-A2C8C6F94460}" destId="{9A61F9FB-831D-40CB-9E93-3BBD33E76885}" srcOrd="9" destOrd="0" presId="urn:microsoft.com/office/officeart/2005/8/layout/venn1"/>
    <dgm:cxn modelId="{045E6470-91D4-4B46-8355-C4EA8F51532A}" type="presParOf" srcId="{1914C5E4-7F13-461E-A352-A2C8C6F94460}" destId="{29E00CAC-8153-46A8-956C-4E760F3C895D}" srcOrd="10" destOrd="0" presId="urn:microsoft.com/office/officeart/2005/8/layout/venn1"/>
    <dgm:cxn modelId="{DEE84211-4167-4E29-8D9D-FB09FF6C4FF5}" type="presParOf" srcId="{1914C5E4-7F13-461E-A352-A2C8C6F94460}" destId="{49BB35F5-CEB0-48C7-B6ED-C352EEB78391}" srcOrd="11" destOrd="0" presId="urn:microsoft.com/office/officeart/2005/8/layout/venn1"/>
    <dgm:cxn modelId="{761E6F63-9D11-4393-AD61-B326F2902855}" type="presParOf" srcId="{1914C5E4-7F13-461E-A352-A2C8C6F94460}" destId="{E1BBB146-3D4B-498D-892B-591AB262EA5A}" srcOrd="12" destOrd="0" presId="urn:microsoft.com/office/officeart/2005/8/layout/venn1"/>
    <dgm:cxn modelId="{3CFF464C-0676-42E6-A283-B78BD1DD53CF}" type="presParOf" srcId="{1914C5E4-7F13-461E-A352-A2C8C6F94460}" destId="{125C4FFF-D660-4C27-A030-428E5C40AC3C}"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5D6FBF-B836-4711-9EC8-F1ECD9504428}"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8C76CC6A-9A63-40D6-AF6D-C059F49ABCFE}">
      <dgm:prSet phldrT="[Text]"/>
      <dgm:spPr/>
      <dgm:t>
        <a:bodyPr/>
        <a:lstStyle/>
        <a:p>
          <a:r>
            <a:rPr lang="en-US" dirty="0"/>
            <a:t>Day lighting </a:t>
          </a:r>
        </a:p>
      </dgm:t>
    </dgm:pt>
    <dgm:pt modelId="{147453A2-FFF7-40B1-B78C-85D46949E95C}" type="sibTrans" cxnId="{07E661AB-E8D7-430C-B54F-3200B50DA112}">
      <dgm:prSet/>
      <dgm:spPr/>
      <dgm:t>
        <a:bodyPr/>
        <a:lstStyle/>
        <a:p>
          <a:endParaRPr lang="en-US"/>
        </a:p>
      </dgm:t>
    </dgm:pt>
    <dgm:pt modelId="{13710036-43A6-4B7E-B2C9-319333E24250}" type="parTrans" cxnId="{07E661AB-E8D7-430C-B54F-3200B50DA112}">
      <dgm:prSet/>
      <dgm:spPr/>
      <dgm:t>
        <a:bodyPr/>
        <a:lstStyle/>
        <a:p>
          <a:endParaRPr lang="en-US"/>
        </a:p>
      </dgm:t>
    </dgm:pt>
    <dgm:pt modelId="{0576A535-4ECE-411E-99E1-8769D525E7F8}">
      <dgm:prSet/>
      <dgm:spPr/>
      <dgm:t>
        <a:bodyPr/>
        <a:lstStyle/>
        <a:p>
          <a:r>
            <a:rPr lang="en-US" dirty="0"/>
            <a:t>Thermal </a:t>
          </a:r>
        </a:p>
        <a:p>
          <a:r>
            <a:rPr lang="en-US" dirty="0"/>
            <a:t>Analysis</a:t>
          </a:r>
        </a:p>
      </dgm:t>
    </dgm:pt>
    <dgm:pt modelId="{8997D6D2-2FCE-44BE-BC14-972F7746E68B}" type="parTrans" cxnId="{32D32BD3-10AC-4CC0-8F4C-E1EC58355588}">
      <dgm:prSet/>
      <dgm:spPr/>
      <dgm:t>
        <a:bodyPr/>
        <a:lstStyle/>
        <a:p>
          <a:endParaRPr lang="en-US"/>
        </a:p>
      </dgm:t>
    </dgm:pt>
    <dgm:pt modelId="{ACE28CF6-3772-4EA8-A0BD-9D2CAB789128}" type="sibTrans" cxnId="{32D32BD3-10AC-4CC0-8F4C-E1EC58355588}">
      <dgm:prSet/>
      <dgm:spPr/>
      <dgm:t>
        <a:bodyPr/>
        <a:lstStyle/>
        <a:p>
          <a:endParaRPr lang="en-US"/>
        </a:p>
      </dgm:t>
    </dgm:pt>
    <dgm:pt modelId="{13550DB6-E85A-49E9-B060-1A250CF0466F}">
      <dgm:prSet/>
      <dgm:spPr/>
      <dgm:t>
        <a:bodyPr/>
        <a:lstStyle/>
        <a:p>
          <a:r>
            <a:rPr lang="en-US" dirty="0"/>
            <a:t>Photovoltaic analysis and design </a:t>
          </a:r>
        </a:p>
      </dgm:t>
    </dgm:pt>
    <dgm:pt modelId="{B9889032-6E24-4CD9-BF01-DB223D923883}" type="parTrans" cxnId="{354808D1-6B78-4498-BBB4-4A56EB923744}">
      <dgm:prSet/>
      <dgm:spPr/>
      <dgm:t>
        <a:bodyPr/>
        <a:lstStyle/>
        <a:p>
          <a:endParaRPr lang="en-US"/>
        </a:p>
      </dgm:t>
    </dgm:pt>
    <dgm:pt modelId="{7D4716EE-B83E-4A30-8F0D-8B50CF78941D}" type="sibTrans" cxnId="{354808D1-6B78-4498-BBB4-4A56EB923744}">
      <dgm:prSet/>
      <dgm:spPr/>
      <dgm:t>
        <a:bodyPr/>
        <a:lstStyle/>
        <a:p>
          <a:endParaRPr lang="en-US"/>
        </a:p>
      </dgm:t>
    </dgm:pt>
    <dgm:pt modelId="{526C81A5-12A1-443A-91A5-3972F7800823}" type="pres">
      <dgm:prSet presAssocID="{8C5D6FBF-B836-4711-9EC8-F1ECD9504428}" presName="Name0" presStyleCnt="0">
        <dgm:presLayoutVars>
          <dgm:chMax val="7"/>
          <dgm:chPref val="7"/>
          <dgm:dir/>
        </dgm:presLayoutVars>
      </dgm:prSet>
      <dgm:spPr/>
    </dgm:pt>
    <dgm:pt modelId="{E0EEB1A3-FA48-4950-B1C7-3394E07E8ADE}" type="pres">
      <dgm:prSet presAssocID="{8C5D6FBF-B836-4711-9EC8-F1ECD9504428}" presName="Name1" presStyleCnt="0"/>
      <dgm:spPr/>
    </dgm:pt>
    <dgm:pt modelId="{8003BA80-361D-4B52-82C8-4CF84A7481F8}" type="pres">
      <dgm:prSet presAssocID="{8C5D6FBF-B836-4711-9EC8-F1ECD9504428}" presName="cycle" presStyleCnt="0"/>
      <dgm:spPr/>
    </dgm:pt>
    <dgm:pt modelId="{A3A0A2DC-AB71-4289-9AA7-FABB06B80FD7}" type="pres">
      <dgm:prSet presAssocID="{8C5D6FBF-B836-4711-9EC8-F1ECD9504428}" presName="srcNode" presStyleLbl="node1" presStyleIdx="0" presStyleCnt="3"/>
      <dgm:spPr/>
    </dgm:pt>
    <dgm:pt modelId="{B09AB202-383E-4F3A-A27C-C227CBDB4D50}" type="pres">
      <dgm:prSet presAssocID="{8C5D6FBF-B836-4711-9EC8-F1ECD9504428}" presName="conn" presStyleLbl="parChTrans1D2" presStyleIdx="0" presStyleCnt="1"/>
      <dgm:spPr/>
    </dgm:pt>
    <dgm:pt modelId="{F5908B3C-DB8D-4979-85D8-7426728E987B}" type="pres">
      <dgm:prSet presAssocID="{8C5D6FBF-B836-4711-9EC8-F1ECD9504428}" presName="extraNode" presStyleLbl="node1" presStyleIdx="0" presStyleCnt="3"/>
      <dgm:spPr/>
    </dgm:pt>
    <dgm:pt modelId="{96D0E2F5-BCC1-49DC-820F-508D34FF0BFD}" type="pres">
      <dgm:prSet presAssocID="{8C5D6FBF-B836-4711-9EC8-F1ECD9504428}" presName="dstNode" presStyleLbl="node1" presStyleIdx="0" presStyleCnt="3"/>
      <dgm:spPr/>
    </dgm:pt>
    <dgm:pt modelId="{1E7F0C93-93A2-4D7D-8D59-EF5B6C0E1BDA}" type="pres">
      <dgm:prSet presAssocID="{8C76CC6A-9A63-40D6-AF6D-C059F49ABCFE}" presName="text_1" presStyleLbl="node1" presStyleIdx="0" presStyleCnt="3">
        <dgm:presLayoutVars>
          <dgm:bulletEnabled val="1"/>
        </dgm:presLayoutVars>
      </dgm:prSet>
      <dgm:spPr/>
    </dgm:pt>
    <dgm:pt modelId="{0B2E2157-F08D-4E26-B56E-073A7D3159E3}" type="pres">
      <dgm:prSet presAssocID="{8C76CC6A-9A63-40D6-AF6D-C059F49ABCFE}" presName="accent_1" presStyleCnt="0"/>
      <dgm:spPr/>
    </dgm:pt>
    <dgm:pt modelId="{B7971011-33CF-4316-BFE1-40C4D6E05779}" type="pres">
      <dgm:prSet presAssocID="{8C76CC6A-9A63-40D6-AF6D-C059F49ABCFE}" presName="accentRepeatNode" presStyleLbl="solidFgAcc1" presStyleIdx="0" presStyleCnt="3"/>
      <dgm:spPr/>
    </dgm:pt>
    <dgm:pt modelId="{C9F3968B-ECB3-4A3D-8617-E2505A7E7588}" type="pres">
      <dgm:prSet presAssocID="{0576A535-4ECE-411E-99E1-8769D525E7F8}" presName="text_2" presStyleLbl="node1" presStyleIdx="1" presStyleCnt="3">
        <dgm:presLayoutVars>
          <dgm:bulletEnabled val="1"/>
        </dgm:presLayoutVars>
      </dgm:prSet>
      <dgm:spPr/>
    </dgm:pt>
    <dgm:pt modelId="{76F1EC48-43D0-44DE-A088-EF0DAA85B0C8}" type="pres">
      <dgm:prSet presAssocID="{0576A535-4ECE-411E-99E1-8769D525E7F8}" presName="accent_2" presStyleCnt="0"/>
      <dgm:spPr/>
    </dgm:pt>
    <dgm:pt modelId="{D7DD9B62-574C-4F21-BD26-F580E16139EA}" type="pres">
      <dgm:prSet presAssocID="{0576A535-4ECE-411E-99E1-8769D525E7F8}" presName="accentRepeatNode" presStyleLbl="solidFgAcc1" presStyleIdx="1" presStyleCnt="3"/>
      <dgm:spPr/>
    </dgm:pt>
    <dgm:pt modelId="{E41D2B94-0016-4902-A5DE-C63977DF56D2}" type="pres">
      <dgm:prSet presAssocID="{13550DB6-E85A-49E9-B060-1A250CF0466F}" presName="text_3" presStyleLbl="node1" presStyleIdx="2" presStyleCnt="3">
        <dgm:presLayoutVars>
          <dgm:bulletEnabled val="1"/>
        </dgm:presLayoutVars>
      </dgm:prSet>
      <dgm:spPr/>
    </dgm:pt>
    <dgm:pt modelId="{D6EE5B59-5AB2-453E-BB11-713AA2801A92}" type="pres">
      <dgm:prSet presAssocID="{13550DB6-E85A-49E9-B060-1A250CF0466F}" presName="accent_3" presStyleCnt="0"/>
      <dgm:spPr/>
    </dgm:pt>
    <dgm:pt modelId="{CCE685A2-597C-431E-BA5D-FCFE93B1B236}" type="pres">
      <dgm:prSet presAssocID="{13550DB6-E85A-49E9-B060-1A250CF0466F}" presName="accentRepeatNode" presStyleLbl="solidFgAcc1" presStyleIdx="2" presStyleCnt="3"/>
      <dgm:spPr/>
    </dgm:pt>
  </dgm:ptLst>
  <dgm:cxnLst>
    <dgm:cxn modelId="{790F8204-D6B7-4CFE-BBDE-6B754E0E853F}" type="presOf" srcId="{0576A535-4ECE-411E-99E1-8769D525E7F8}" destId="{C9F3968B-ECB3-4A3D-8617-E2505A7E7588}" srcOrd="0" destOrd="0" presId="urn:microsoft.com/office/officeart/2008/layout/VerticalCurvedList"/>
    <dgm:cxn modelId="{2874D431-4851-49BC-9CF2-868DEC163E99}" type="presOf" srcId="{147453A2-FFF7-40B1-B78C-85D46949E95C}" destId="{B09AB202-383E-4F3A-A27C-C227CBDB4D50}" srcOrd="0" destOrd="0" presId="urn:microsoft.com/office/officeart/2008/layout/VerticalCurvedList"/>
    <dgm:cxn modelId="{B035CE89-D684-433C-9E05-30C1D0673CED}" type="presOf" srcId="{13550DB6-E85A-49E9-B060-1A250CF0466F}" destId="{E41D2B94-0016-4902-A5DE-C63977DF56D2}" srcOrd="0" destOrd="0" presId="urn:microsoft.com/office/officeart/2008/layout/VerticalCurvedList"/>
    <dgm:cxn modelId="{07E661AB-E8D7-430C-B54F-3200B50DA112}" srcId="{8C5D6FBF-B836-4711-9EC8-F1ECD9504428}" destId="{8C76CC6A-9A63-40D6-AF6D-C059F49ABCFE}" srcOrd="0" destOrd="0" parTransId="{13710036-43A6-4B7E-B2C9-319333E24250}" sibTransId="{147453A2-FFF7-40B1-B78C-85D46949E95C}"/>
    <dgm:cxn modelId="{354808D1-6B78-4498-BBB4-4A56EB923744}" srcId="{8C5D6FBF-B836-4711-9EC8-F1ECD9504428}" destId="{13550DB6-E85A-49E9-B060-1A250CF0466F}" srcOrd="2" destOrd="0" parTransId="{B9889032-6E24-4CD9-BF01-DB223D923883}" sibTransId="{7D4716EE-B83E-4A30-8F0D-8B50CF78941D}"/>
    <dgm:cxn modelId="{32D32BD3-10AC-4CC0-8F4C-E1EC58355588}" srcId="{8C5D6FBF-B836-4711-9EC8-F1ECD9504428}" destId="{0576A535-4ECE-411E-99E1-8769D525E7F8}" srcOrd="1" destOrd="0" parTransId="{8997D6D2-2FCE-44BE-BC14-972F7746E68B}" sibTransId="{ACE28CF6-3772-4EA8-A0BD-9D2CAB789128}"/>
    <dgm:cxn modelId="{B3B99ED3-24AF-4647-AD36-248C9DA33AE2}" type="presOf" srcId="{8C76CC6A-9A63-40D6-AF6D-C059F49ABCFE}" destId="{1E7F0C93-93A2-4D7D-8D59-EF5B6C0E1BDA}" srcOrd="0" destOrd="0" presId="urn:microsoft.com/office/officeart/2008/layout/VerticalCurvedList"/>
    <dgm:cxn modelId="{41FD90EC-D189-44C0-9C7A-D728EA746828}" type="presOf" srcId="{8C5D6FBF-B836-4711-9EC8-F1ECD9504428}" destId="{526C81A5-12A1-443A-91A5-3972F7800823}" srcOrd="0" destOrd="0" presId="urn:microsoft.com/office/officeart/2008/layout/VerticalCurvedList"/>
    <dgm:cxn modelId="{9FAC8FDB-B03C-49FC-84F4-1946DA59EAFD}" type="presParOf" srcId="{526C81A5-12A1-443A-91A5-3972F7800823}" destId="{E0EEB1A3-FA48-4950-B1C7-3394E07E8ADE}" srcOrd="0" destOrd="0" presId="urn:microsoft.com/office/officeart/2008/layout/VerticalCurvedList"/>
    <dgm:cxn modelId="{4E9A0C0B-62B7-48E3-9CF6-9A93D0A6D02F}" type="presParOf" srcId="{E0EEB1A3-FA48-4950-B1C7-3394E07E8ADE}" destId="{8003BA80-361D-4B52-82C8-4CF84A7481F8}" srcOrd="0" destOrd="0" presId="urn:microsoft.com/office/officeart/2008/layout/VerticalCurvedList"/>
    <dgm:cxn modelId="{5D8C624E-4317-415F-A71A-9EFD36380647}" type="presParOf" srcId="{8003BA80-361D-4B52-82C8-4CF84A7481F8}" destId="{A3A0A2DC-AB71-4289-9AA7-FABB06B80FD7}" srcOrd="0" destOrd="0" presId="urn:microsoft.com/office/officeart/2008/layout/VerticalCurvedList"/>
    <dgm:cxn modelId="{E556E56D-96C0-4977-88B7-7F35D57B2B82}" type="presParOf" srcId="{8003BA80-361D-4B52-82C8-4CF84A7481F8}" destId="{B09AB202-383E-4F3A-A27C-C227CBDB4D50}" srcOrd="1" destOrd="0" presId="urn:microsoft.com/office/officeart/2008/layout/VerticalCurvedList"/>
    <dgm:cxn modelId="{DF4DDDE9-BF83-411D-90BD-1C18CC465DD3}" type="presParOf" srcId="{8003BA80-361D-4B52-82C8-4CF84A7481F8}" destId="{F5908B3C-DB8D-4979-85D8-7426728E987B}" srcOrd="2" destOrd="0" presId="urn:microsoft.com/office/officeart/2008/layout/VerticalCurvedList"/>
    <dgm:cxn modelId="{F48B227B-B1FF-45A6-8FAC-18758446C52D}" type="presParOf" srcId="{8003BA80-361D-4B52-82C8-4CF84A7481F8}" destId="{96D0E2F5-BCC1-49DC-820F-508D34FF0BFD}" srcOrd="3" destOrd="0" presId="urn:microsoft.com/office/officeart/2008/layout/VerticalCurvedList"/>
    <dgm:cxn modelId="{29969D9E-64A8-4B68-A3DA-89EDA7F110FD}" type="presParOf" srcId="{E0EEB1A3-FA48-4950-B1C7-3394E07E8ADE}" destId="{1E7F0C93-93A2-4D7D-8D59-EF5B6C0E1BDA}" srcOrd="1" destOrd="0" presId="urn:microsoft.com/office/officeart/2008/layout/VerticalCurvedList"/>
    <dgm:cxn modelId="{8D1B5F34-AF62-44EB-89A0-813EF024607A}" type="presParOf" srcId="{E0EEB1A3-FA48-4950-B1C7-3394E07E8ADE}" destId="{0B2E2157-F08D-4E26-B56E-073A7D3159E3}" srcOrd="2" destOrd="0" presId="urn:microsoft.com/office/officeart/2008/layout/VerticalCurvedList"/>
    <dgm:cxn modelId="{AB48B242-535E-4F55-878C-B47A531E9094}" type="presParOf" srcId="{0B2E2157-F08D-4E26-B56E-073A7D3159E3}" destId="{B7971011-33CF-4316-BFE1-40C4D6E05779}" srcOrd="0" destOrd="0" presId="urn:microsoft.com/office/officeart/2008/layout/VerticalCurvedList"/>
    <dgm:cxn modelId="{F4C5A7C0-A4D8-40B9-A5B4-75EF89D881D0}" type="presParOf" srcId="{E0EEB1A3-FA48-4950-B1C7-3394E07E8ADE}" destId="{C9F3968B-ECB3-4A3D-8617-E2505A7E7588}" srcOrd="3" destOrd="0" presId="urn:microsoft.com/office/officeart/2008/layout/VerticalCurvedList"/>
    <dgm:cxn modelId="{A1574083-22F9-4C5B-B250-F12D65BE08E6}" type="presParOf" srcId="{E0EEB1A3-FA48-4950-B1C7-3394E07E8ADE}" destId="{76F1EC48-43D0-44DE-A088-EF0DAA85B0C8}" srcOrd="4" destOrd="0" presId="urn:microsoft.com/office/officeart/2008/layout/VerticalCurvedList"/>
    <dgm:cxn modelId="{BA35FC25-6E84-4A55-BA21-EBF39B64DD48}" type="presParOf" srcId="{76F1EC48-43D0-44DE-A088-EF0DAA85B0C8}" destId="{D7DD9B62-574C-4F21-BD26-F580E16139EA}" srcOrd="0" destOrd="0" presId="urn:microsoft.com/office/officeart/2008/layout/VerticalCurvedList"/>
    <dgm:cxn modelId="{4C926BD3-42B8-420A-9B11-6047E9663133}" type="presParOf" srcId="{E0EEB1A3-FA48-4950-B1C7-3394E07E8ADE}" destId="{E41D2B94-0016-4902-A5DE-C63977DF56D2}" srcOrd="5" destOrd="0" presId="urn:microsoft.com/office/officeart/2008/layout/VerticalCurvedList"/>
    <dgm:cxn modelId="{B7030AB5-4BE0-412B-82FC-B02B25117DAA}" type="presParOf" srcId="{E0EEB1A3-FA48-4950-B1C7-3394E07E8ADE}" destId="{D6EE5B59-5AB2-453E-BB11-713AA2801A92}" srcOrd="6" destOrd="0" presId="urn:microsoft.com/office/officeart/2008/layout/VerticalCurvedList"/>
    <dgm:cxn modelId="{71B9158F-00DC-4D7D-9A30-2BAB44D2E790}" type="presParOf" srcId="{D6EE5B59-5AB2-453E-BB11-713AA2801A92}" destId="{CCE685A2-597C-431E-BA5D-FCFE93B1B23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DB258F-17F1-43F4-B855-49B874EBFAE0}" type="doc">
      <dgm:prSet loTypeId="urn:microsoft.com/office/officeart/2005/8/layout/list1" loCatId="list" qsTypeId="urn:microsoft.com/office/officeart/2005/8/quickstyle/simple5" qsCatId="simple" csTypeId="urn:microsoft.com/office/officeart/2005/8/colors/accent1_1" csCatId="accent1" phldr="1"/>
      <dgm:spPr/>
      <dgm:t>
        <a:bodyPr/>
        <a:lstStyle/>
        <a:p>
          <a:endParaRPr lang="en-US"/>
        </a:p>
      </dgm:t>
    </dgm:pt>
    <dgm:pt modelId="{FF4C50A0-6918-410D-92B7-4DCA1541BA1F}">
      <dgm:prSet phldrT="[نص]" custT="1"/>
      <dgm:spPr/>
      <dgm:t>
        <a:bodyPr/>
        <a:lstStyle/>
        <a:p>
          <a:r>
            <a:rPr lang="en-US" sz="1600" dirty="0">
              <a:latin typeface="Times New Roman" pitchFamily="18" charset="0"/>
              <a:cs typeface="Times New Roman" pitchFamily="18" charset="0"/>
            </a:rPr>
            <a:t>Concrete with compressive strength of 28 MPa (B350),and compressive strength of 32MPa. </a:t>
          </a:r>
        </a:p>
      </dgm:t>
    </dgm:pt>
    <dgm:pt modelId="{D26CCA88-BEFA-45DE-9B66-4D4DE8B790A7}" type="parTrans" cxnId="{88B1807C-1928-416E-9134-6B4BECF856AE}">
      <dgm:prSet/>
      <dgm:spPr/>
      <dgm:t>
        <a:bodyPr/>
        <a:lstStyle/>
        <a:p>
          <a:endParaRPr lang="en-US"/>
        </a:p>
      </dgm:t>
    </dgm:pt>
    <dgm:pt modelId="{41C1F2FA-95DB-47DC-B29C-1A07A1561374}" type="sibTrans" cxnId="{88B1807C-1928-416E-9134-6B4BECF856AE}">
      <dgm:prSet/>
      <dgm:spPr/>
      <dgm:t>
        <a:bodyPr/>
        <a:lstStyle/>
        <a:p>
          <a:endParaRPr lang="en-US"/>
        </a:p>
      </dgm:t>
    </dgm:pt>
    <dgm:pt modelId="{72211FE8-50B2-4132-8FC0-B205A2E5A4EB}">
      <dgm:prSet phldrT="[نص]" custT="1"/>
      <dgm:spPr/>
      <dgm:t>
        <a:bodyPr/>
        <a:lstStyle/>
        <a:p>
          <a:r>
            <a:rPr lang="en-US" sz="1600" dirty="0">
              <a:latin typeface="Times New Roman" pitchFamily="18" charset="0"/>
              <a:cs typeface="Times New Roman" pitchFamily="18" charset="0"/>
            </a:rPr>
            <a:t>Steel with yield stress of 248 MPa and Ultimate strength 400 MPa</a:t>
          </a:r>
          <a:r>
            <a:rPr lang="en-US" sz="1000" dirty="0"/>
            <a:t>.</a:t>
          </a:r>
        </a:p>
      </dgm:t>
    </dgm:pt>
    <dgm:pt modelId="{82E14250-0493-4A8E-BDE0-89E95B32FE42}" type="parTrans" cxnId="{86FD2A09-F174-42E4-BAF2-E40777086B6E}">
      <dgm:prSet/>
      <dgm:spPr/>
      <dgm:t>
        <a:bodyPr/>
        <a:lstStyle/>
        <a:p>
          <a:endParaRPr lang="en-US"/>
        </a:p>
      </dgm:t>
    </dgm:pt>
    <dgm:pt modelId="{B60B531C-5C8A-4B1B-B13D-5D813FB6C41E}" type="sibTrans" cxnId="{86FD2A09-F174-42E4-BAF2-E40777086B6E}">
      <dgm:prSet/>
      <dgm:spPr/>
      <dgm:t>
        <a:bodyPr/>
        <a:lstStyle/>
        <a:p>
          <a:endParaRPr lang="en-US"/>
        </a:p>
      </dgm:t>
    </dgm:pt>
    <dgm:pt modelId="{7417BFBD-BF5D-475E-A812-E009F95A249B}" type="pres">
      <dgm:prSet presAssocID="{44DB258F-17F1-43F4-B855-49B874EBFAE0}" presName="linear" presStyleCnt="0">
        <dgm:presLayoutVars>
          <dgm:dir/>
          <dgm:animLvl val="lvl"/>
          <dgm:resizeHandles val="exact"/>
        </dgm:presLayoutVars>
      </dgm:prSet>
      <dgm:spPr/>
    </dgm:pt>
    <dgm:pt modelId="{011139F4-1D28-46DC-B4B2-A57E733C5B2C}" type="pres">
      <dgm:prSet presAssocID="{FF4C50A0-6918-410D-92B7-4DCA1541BA1F}" presName="parentLin" presStyleCnt="0"/>
      <dgm:spPr/>
    </dgm:pt>
    <dgm:pt modelId="{5F88EF37-0EF2-4046-B889-157439560F44}" type="pres">
      <dgm:prSet presAssocID="{FF4C50A0-6918-410D-92B7-4DCA1541BA1F}" presName="parentLeftMargin" presStyleLbl="node1" presStyleIdx="0" presStyleCnt="2"/>
      <dgm:spPr/>
    </dgm:pt>
    <dgm:pt modelId="{317CB9F9-AF6D-46BD-AB40-117BB02F807D}" type="pres">
      <dgm:prSet presAssocID="{FF4C50A0-6918-410D-92B7-4DCA1541BA1F}" presName="parentText" presStyleLbl="node1" presStyleIdx="0" presStyleCnt="2" custScaleX="119369" custScaleY="166272" custLinFactNeighborX="5525" custLinFactNeighborY="4502">
        <dgm:presLayoutVars>
          <dgm:chMax val="0"/>
          <dgm:bulletEnabled val="1"/>
        </dgm:presLayoutVars>
      </dgm:prSet>
      <dgm:spPr/>
    </dgm:pt>
    <dgm:pt modelId="{3F481862-ECB2-422F-8EE7-2BA10E3B1E0B}" type="pres">
      <dgm:prSet presAssocID="{FF4C50A0-6918-410D-92B7-4DCA1541BA1F}" presName="negativeSpace" presStyleCnt="0"/>
      <dgm:spPr/>
    </dgm:pt>
    <dgm:pt modelId="{E3527984-66E7-4328-B59F-4697DF2653E1}" type="pres">
      <dgm:prSet presAssocID="{FF4C50A0-6918-410D-92B7-4DCA1541BA1F}" presName="childText" presStyleLbl="conFgAcc1" presStyleIdx="0" presStyleCnt="2">
        <dgm:presLayoutVars>
          <dgm:bulletEnabled val="1"/>
        </dgm:presLayoutVars>
      </dgm:prSet>
      <dgm:spPr/>
    </dgm:pt>
    <dgm:pt modelId="{F54A0BC1-1CE5-489D-A14B-295A7DA548EA}" type="pres">
      <dgm:prSet presAssocID="{41C1F2FA-95DB-47DC-B29C-1A07A1561374}" presName="spaceBetweenRectangles" presStyleCnt="0"/>
      <dgm:spPr/>
    </dgm:pt>
    <dgm:pt modelId="{C88F3673-6685-491A-B4B9-32C9D89F7D16}" type="pres">
      <dgm:prSet presAssocID="{72211FE8-50B2-4132-8FC0-B205A2E5A4EB}" presName="parentLin" presStyleCnt="0"/>
      <dgm:spPr/>
    </dgm:pt>
    <dgm:pt modelId="{8E60D3FD-B0E1-4B06-BD86-5BD9ADA0186C}" type="pres">
      <dgm:prSet presAssocID="{72211FE8-50B2-4132-8FC0-B205A2E5A4EB}" presName="parentLeftMargin" presStyleLbl="node1" presStyleIdx="0" presStyleCnt="2"/>
      <dgm:spPr/>
    </dgm:pt>
    <dgm:pt modelId="{F0586D4E-D96C-4E79-B6EE-0FDC65AFD604}" type="pres">
      <dgm:prSet presAssocID="{72211FE8-50B2-4132-8FC0-B205A2E5A4EB}" presName="parentText" presStyleLbl="node1" presStyleIdx="1" presStyleCnt="2" custScaleX="124155" custScaleY="206208">
        <dgm:presLayoutVars>
          <dgm:chMax val="0"/>
          <dgm:bulletEnabled val="1"/>
        </dgm:presLayoutVars>
      </dgm:prSet>
      <dgm:spPr/>
    </dgm:pt>
    <dgm:pt modelId="{90F53049-20B0-407B-93C8-FB239A8AE630}" type="pres">
      <dgm:prSet presAssocID="{72211FE8-50B2-4132-8FC0-B205A2E5A4EB}" presName="negativeSpace" presStyleCnt="0"/>
      <dgm:spPr/>
    </dgm:pt>
    <dgm:pt modelId="{79A7C1B0-F7FF-45E1-9D13-D03FA7CBB444}" type="pres">
      <dgm:prSet presAssocID="{72211FE8-50B2-4132-8FC0-B205A2E5A4EB}" presName="childText" presStyleLbl="conFgAcc1" presStyleIdx="1" presStyleCnt="2" custLinFactNeighborY="32558">
        <dgm:presLayoutVars>
          <dgm:bulletEnabled val="1"/>
        </dgm:presLayoutVars>
      </dgm:prSet>
      <dgm:spPr/>
    </dgm:pt>
  </dgm:ptLst>
  <dgm:cxnLst>
    <dgm:cxn modelId="{86FD2A09-F174-42E4-BAF2-E40777086B6E}" srcId="{44DB258F-17F1-43F4-B855-49B874EBFAE0}" destId="{72211FE8-50B2-4132-8FC0-B205A2E5A4EB}" srcOrd="1" destOrd="0" parTransId="{82E14250-0493-4A8E-BDE0-89E95B32FE42}" sibTransId="{B60B531C-5C8A-4B1B-B13D-5D813FB6C41E}"/>
    <dgm:cxn modelId="{DB735D27-5F1C-4695-BC31-D1654641DF3D}" type="presOf" srcId="{72211FE8-50B2-4132-8FC0-B205A2E5A4EB}" destId="{8E60D3FD-B0E1-4B06-BD86-5BD9ADA0186C}" srcOrd="0" destOrd="0" presId="urn:microsoft.com/office/officeart/2005/8/layout/list1"/>
    <dgm:cxn modelId="{6811C128-2587-4D08-845A-5855D25B6CFC}" type="presOf" srcId="{FF4C50A0-6918-410D-92B7-4DCA1541BA1F}" destId="{5F88EF37-0EF2-4046-B889-157439560F44}" srcOrd="0" destOrd="0" presId="urn:microsoft.com/office/officeart/2005/8/layout/list1"/>
    <dgm:cxn modelId="{88B1807C-1928-416E-9134-6B4BECF856AE}" srcId="{44DB258F-17F1-43F4-B855-49B874EBFAE0}" destId="{FF4C50A0-6918-410D-92B7-4DCA1541BA1F}" srcOrd="0" destOrd="0" parTransId="{D26CCA88-BEFA-45DE-9B66-4D4DE8B790A7}" sibTransId="{41C1F2FA-95DB-47DC-B29C-1A07A1561374}"/>
    <dgm:cxn modelId="{70026194-B9D3-4CB8-BF85-F3F533191DAF}" type="presOf" srcId="{72211FE8-50B2-4132-8FC0-B205A2E5A4EB}" destId="{F0586D4E-D96C-4E79-B6EE-0FDC65AFD604}" srcOrd="1" destOrd="0" presId="urn:microsoft.com/office/officeart/2005/8/layout/list1"/>
    <dgm:cxn modelId="{2C4C9FC1-4B87-4347-B82F-DD8408EB50E5}" type="presOf" srcId="{FF4C50A0-6918-410D-92B7-4DCA1541BA1F}" destId="{317CB9F9-AF6D-46BD-AB40-117BB02F807D}" srcOrd="1" destOrd="0" presId="urn:microsoft.com/office/officeart/2005/8/layout/list1"/>
    <dgm:cxn modelId="{A076CFCE-2137-4B11-9710-A5627AEB00A1}" type="presOf" srcId="{44DB258F-17F1-43F4-B855-49B874EBFAE0}" destId="{7417BFBD-BF5D-475E-A812-E009F95A249B}" srcOrd="0" destOrd="0" presId="urn:microsoft.com/office/officeart/2005/8/layout/list1"/>
    <dgm:cxn modelId="{9AA65A3E-1303-4817-95A3-FC9BB4D53C23}" type="presParOf" srcId="{7417BFBD-BF5D-475E-A812-E009F95A249B}" destId="{011139F4-1D28-46DC-B4B2-A57E733C5B2C}" srcOrd="0" destOrd="0" presId="urn:microsoft.com/office/officeart/2005/8/layout/list1"/>
    <dgm:cxn modelId="{BFBDAFC8-461E-408B-A0E7-D611FE74F476}" type="presParOf" srcId="{011139F4-1D28-46DC-B4B2-A57E733C5B2C}" destId="{5F88EF37-0EF2-4046-B889-157439560F44}" srcOrd="0" destOrd="0" presId="urn:microsoft.com/office/officeart/2005/8/layout/list1"/>
    <dgm:cxn modelId="{9099F71F-FD10-4768-AA00-B9AFC831B884}" type="presParOf" srcId="{011139F4-1D28-46DC-B4B2-A57E733C5B2C}" destId="{317CB9F9-AF6D-46BD-AB40-117BB02F807D}" srcOrd="1" destOrd="0" presId="urn:microsoft.com/office/officeart/2005/8/layout/list1"/>
    <dgm:cxn modelId="{6438BF61-F417-425F-ABEC-9FB8DF27434D}" type="presParOf" srcId="{7417BFBD-BF5D-475E-A812-E009F95A249B}" destId="{3F481862-ECB2-422F-8EE7-2BA10E3B1E0B}" srcOrd="1" destOrd="0" presId="urn:microsoft.com/office/officeart/2005/8/layout/list1"/>
    <dgm:cxn modelId="{30E07174-38E6-4F38-B8A8-E24FF18D8FD9}" type="presParOf" srcId="{7417BFBD-BF5D-475E-A812-E009F95A249B}" destId="{E3527984-66E7-4328-B59F-4697DF2653E1}" srcOrd="2" destOrd="0" presId="urn:microsoft.com/office/officeart/2005/8/layout/list1"/>
    <dgm:cxn modelId="{49E46488-4D89-4916-975A-4DF32D275940}" type="presParOf" srcId="{7417BFBD-BF5D-475E-A812-E009F95A249B}" destId="{F54A0BC1-1CE5-489D-A14B-295A7DA548EA}" srcOrd="3" destOrd="0" presId="urn:microsoft.com/office/officeart/2005/8/layout/list1"/>
    <dgm:cxn modelId="{C70388BB-D5CB-4CD6-B069-4592270C970D}" type="presParOf" srcId="{7417BFBD-BF5D-475E-A812-E009F95A249B}" destId="{C88F3673-6685-491A-B4B9-32C9D89F7D16}" srcOrd="4" destOrd="0" presId="urn:microsoft.com/office/officeart/2005/8/layout/list1"/>
    <dgm:cxn modelId="{79B0DE52-5C0B-4D3A-9B27-0A31E83FF5F4}" type="presParOf" srcId="{C88F3673-6685-491A-B4B9-32C9D89F7D16}" destId="{8E60D3FD-B0E1-4B06-BD86-5BD9ADA0186C}" srcOrd="0" destOrd="0" presId="urn:microsoft.com/office/officeart/2005/8/layout/list1"/>
    <dgm:cxn modelId="{726D4FF7-B67B-4B89-AABC-71F4C975C800}" type="presParOf" srcId="{C88F3673-6685-491A-B4B9-32C9D89F7D16}" destId="{F0586D4E-D96C-4E79-B6EE-0FDC65AFD604}" srcOrd="1" destOrd="0" presId="urn:microsoft.com/office/officeart/2005/8/layout/list1"/>
    <dgm:cxn modelId="{AEA2833E-0E2D-4252-9258-860A13C9167F}" type="presParOf" srcId="{7417BFBD-BF5D-475E-A812-E009F95A249B}" destId="{90F53049-20B0-407B-93C8-FB239A8AE630}" srcOrd="5" destOrd="0" presId="urn:microsoft.com/office/officeart/2005/8/layout/list1"/>
    <dgm:cxn modelId="{2C6BAA4C-89D7-4699-8BFC-28E64676CB87}" type="presParOf" srcId="{7417BFBD-BF5D-475E-A812-E009F95A249B}" destId="{79A7C1B0-F7FF-45E1-9D13-D03FA7CBB444}"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DB258F-17F1-43F4-B855-49B874EBFAE0}" type="doc">
      <dgm:prSet loTypeId="urn:microsoft.com/office/officeart/2005/8/layout/list1" loCatId="list" qsTypeId="urn:microsoft.com/office/officeart/2005/8/quickstyle/simple5" qsCatId="simple" csTypeId="urn:microsoft.com/office/officeart/2005/8/colors/accent1_1" csCatId="accent1" phldr="1"/>
      <dgm:spPr/>
      <dgm:t>
        <a:bodyPr/>
        <a:lstStyle/>
        <a:p>
          <a:endParaRPr lang="en-US"/>
        </a:p>
      </dgm:t>
    </dgm:pt>
    <dgm:pt modelId="{FF4C50A0-6918-410D-92B7-4DCA1541BA1F}">
      <dgm:prSet phldrT="[نص]" custT="1"/>
      <dgm:spPr/>
      <dgm:t>
        <a:bodyPr/>
        <a:lstStyle/>
        <a:p>
          <a:r>
            <a:rPr lang="en-US" sz="1600" dirty="0">
              <a:latin typeface="Times New Roman" pitchFamily="18" charset="0"/>
              <a:cs typeface="Times New Roman" pitchFamily="18" charset="0"/>
            </a:rPr>
            <a:t>ASCE ,2010 for load design</a:t>
          </a:r>
        </a:p>
      </dgm:t>
    </dgm:pt>
    <dgm:pt modelId="{D26CCA88-BEFA-45DE-9B66-4D4DE8B790A7}" type="parTrans" cxnId="{88B1807C-1928-416E-9134-6B4BECF856AE}">
      <dgm:prSet/>
      <dgm:spPr/>
      <dgm:t>
        <a:bodyPr/>
        <a:lstStyle/>
        <a:p>
          <a:endParaRPr lang="en-US"/>
        </a:p>
      </dgm:t>
    </dgm:pt>
    <dgm:pt modelId="{41C1F2FA-95DB-47DC-B29C-1A07A1561374}" type="sibTrans" cxnId="{88B1807C-1928-416E-9134-6B4BECF856AE}">
      <dgm:prSet/>
      <dgm:spPr/>
      <dgm:t>
        <a:bodyPr/>
        <a:lstStyle/>
        <a:p>
          <a:endParaRPr lang="en-US"/>
        </a:p>
      </dgm:t>
    </dgm:pt>
    <dgm:pt modelId="{9FB83A15-D50B-4B3F-A1CF-AD9A23FEC85D}">
      <dgm:prSet phldrT="[نص]" custT="1"/>
      <dgm:spPr/>
      <dgm:t>
        <a:bodyPr/>
        <a:lstStyle/>
        <a:p>
          <a:r>
            <a:rPr lang="en-US" sz="1600" dirty="0">
              <a:latin typeface="Times New Roman" pitchFamily="18" charset="0"/>
              <a:cs typeface="Times New Roman" pitchFamily="18" charset="0"/>
            </a:rPr>
            <a:t>ACI 318-14</a:t>
          </a:r>
        </a:p>
      </dgm:t>
    </dgm:pt>
    <dgm:pt modelId="{30F4D6DA-B52D-4F3F-9459-29C6076075A7}" type="parTrans" cxnId="{64499F5E-0C62-465F-94B5-5D38E3651F5A}">
      <dgm:prSet/>
      <dgm:spPr/>
      <dgm:t>
        <a:bodyPr/>
        <a:lstStyle/>
        <a:p>
          <a:endParaRPr lang="en-US"/>
        </a:p>
      </dgm:t>
    </dgm:pt>
    <dgm:pt modelId="{DB3634EE-E89E-4ECF-8562-08BAA5ED0B9C}" type="sibTrans" cxnId="{64499F5E-0C62-465F-94B5-5D38E3651F5A}">
      <dgm:prSet/>
      <dgm:spPr/>
      <dgm:t>
        <a:bodyPr/>
        <a:lstStyle/>
        <a:p>
          <a:endParaRPr lang="en-US"/>
        </a:p>
      </dgm:t>
    </dgm:pt>
    <dgm:pt modelId="{16B38B7E-CB63-4772-AEDA-C298EF0331BF}">
      <dgm:prSet custT="1"/>
      <dgm:spPr/>
      <dgm:t>
        <a:bodyPr/>
        <a:lstStyle/>
        <a:p>
          <a:r>
            <a:rPr lang="en-US" sz="1600" kern="1200" dirty="0">
              <a:solidFill>
                <a:prstClr val="black">
                  <a:hueOff val="0"/>
                  <a:satOff val="0"/>
                  <a:lumOff val="0"/>
                  <a:alphaOff val="0"/>
                </a:prstClr>
              </a:solidFill>
              <a:latin typeface="Times New Roman" pitchFamily="18" charset="0"/>
              <a:ea typeface="+mn-ea"/>
              <a:cs typeface="Times New Roman" pitchFamily="18" charset="0"/>
            </a:rPr>
            <a:t>Seismic design UBC 97</a:t>
          </a:r>
        </a:p>
      </dgm:t>
    </dgm:pt>
    <dgm:pt modelId="{D918A9CF-18BF-441E-8FC3-E02672AA25F5}" type="parTrans" cxnId="{8EAEC1C1-E57A-4463-9978-378A4325F5F0}">
      <dgm:prSet/>
      <dgm:spPr/>
      <dgm:t>
        <a:bodyPr/>
        <a:lstStyle/>
        <a:p>
          <a:endParaRPr lang="en-US"/>
        </a:p>
      </dgm:t>
    </dgm:pt>
    <dgm:pt modelId="{2E0D615C-B103-4AD1-976C-009C5B667FA8}" type="sibTrans" cxnId="{8EAEC1C1-E57A-4463-9978-378A4325F5F0}">
      <dgm:prSet/>
      <dgm:spPr/>
      <dgm:t>
        <a:bodyPr/>
        <a:lstStyle/>
        <a:p>
          <a:endParaRPr lang="en-US"/>
        </a:p>
      </dgm:t>
    </dgm:pt>
    <dgm:pt modelId="{6400A66D-99B6-4997-8A57-51C675A77876}">
      <dgm:prSet custT="1"/>
      <dgm:spPr/>
      <dgm:t>
        <a:bodyPr/>
        <a:lstStyle/>
        <a:p>
          <a:pPr marL="0" lvl="0" indent="0" algn="l" defTabSz="711200">
            <a:lnSpc>
              <a:spcPct val="90000"/>
            </a:lnSpc>
            <a:spcBef>
              <a:spcPct val="0"/>
            </a:spcBef>
            <a:spcAft>
              <a:spcPct val="35000"/>
            </a:spcAft>
            <a:buNone/>
          </a:pPr>
          <a:r>
            <a:rPr lang="en-US" sz="1600" kern="1200" dirty="0">
              <a:solidFill>
                <a:prstClr val="black">
                  <a:hueOff val="0"/>
                  <a:satOff val="0"/>
                  <a:lumOff val="0"/>
                  <a:alphaOff val="0"/>
                </a:prstClr>
              </a:solidFill>
              <a:latin typeface="Times New Roman" pitchFamily="18" charset="0"/>
              <a:ea typeface="+mn-ea"/>
              <a:cs typeface="Times New Roman" pitchFamily="18" charset="0"/>
            </a:rPr>
            <a:t>AISC360-10 for steel analysis, </a:t>
          </a:r>
        </a:p>
      </dgm:t>
    </dgm:pt>
    <dgm:pt modelId="{765BC645-0EEE-40E1-A676-F822B54E329E}" type="parTrans" cxnId="{529F71F8-52B1-4298-B907-F9AD589FFED4}">
      <dgm:prSet/>
      <dgm:spPr/>
      <dgm:t>
        <a:bodyPr/>
        <a:lstStyle/>
        <a:p>
          <a:endParaRPr lang="en-US"/>
        </a:p>
      </dgm:t>
    </dgm:pt>
    <dgm:pt modelId="{7271372F-A406-457B-B7CC-76126F79586B}" type="sibTrans" cxnId="{529F71F8-52B1-4298-B907-F9AD589FFED4}">
      <dgm:prSet/>
      <dgm:spPr/>
      <dgm:t>
        <a:bodyPr/>
        <a:lstStyle/>
        <a:p>
          <a:endParaRPr lang="en-US"/>
        </a:p>
      </dgm:t>
    </dgm:pt>
    <dgm:pt modelId="{7417BFBD-BF5D-475E-A812-E009F95A249B}" type="pres">
      <dgm:prSet presAssocID="{44DB258F-17F1-43F4-B855-49B874EBFAE0}" presName="linear" presStyleCnt="0">
        <dgm:presLayoutVars>
          <dgm:dir/>
          <dgm:animLvl val="lvl"/>
          <dgm:resizeHandles val="exact"/>
        </dgm:presLayoutVars>
      </dgm:prSet>
      <dgm:spPr/>
    </dgm:pt>
    <dgm:pt modelId="{011139F4-1D28-46DC-B4B2-A57E733C5B2C}" type="pres">
      <dgm:prSet presAssocID="{FF4C50A0-6918-410D-92B7-4DCA1541BA1F}" presName="parentLin" presStyleCnt="0"/>
      <dgm:spPr/>
    </dgm:pt>
    <dgm:pt modelId="{5F88EF37-0EF2-4046-B889-157439560F44}" type="pres">
      <dgm:prSet presAssocID="{FF4C50A0-6918-410D-92B7-4DCA1541BA1F}" presName="parentLeftMargin" presStyleLbl="node1" presStyleIdx="0" presStyleCnt="4"/>
      <dgm:spPr/>
    </dgm:pt>
    <dgm:pt modelId="{317CB9F9-AF6D-46BD-AB40-117BB02F807D}" type="pres">
      <dgm:prSet presAssocID="{FF4C50A0-6918-410D-92B7-4DCA1541BA1F}" presName="parentText" presStyleLbl="node1" presStyleIdx="0" presStyleCnt="4" custScaleX="119369" custScaleY="166272" custLinFactNeighborX="5525" custLinFactNeighborY="4502">
        <dgm:presLayoutVars>
          <dgm:chMax val="0"/>
          <dgm:bulletEnabled val="1"/>
        </dgm:presLayoutVars>
      </dgm:prSet>
      <dgm:spPr/>
    </dgm:pt>
    <dgm:pt modelId="{3F481862-ECB2-422F-8EE7-2BA10E3B1E0B}" type="pres">
      <dgm:prSet presAssocID="{FF4C50A0-6918-410D-92B7-4DCA1541BA1F}" presName="negativeSpace" presStyleCnt="0"/>
      <dgm:spPr/>
    </dgm:pt>
    <dgm:pt modelId="{E3527984-66E7-4328-B59F-4697DF2653E1}" type="pres">
      <dgm:prSet presAssocID="{FF4C50A0-6918-410D-92B7-4DCA1541BA1F}" presName="childText" presStyleLbl="conFgAcc1" presStyleIdx="0" presStyleCnt="4">
        <dgm:presLayoutVars>
          <dgm:bulletEnabled val="1"/>
        </dgm:presLayoutVars>
      </dgm:prSet>
      <dgm:spPr/>
    </dgm:pt>
    <dgm:pt modelId="{F54A0BC1-1CE5-489D-A14B-295A7DA548EA}" type="pres">
      <dgm:prSet presAssocID="{41C1F2FA-95DB-47DC-B29C-1A07A1561374}" presName="spaceBetweenRectangles" presStyleCnt="0"/>
      <dgm:spPr/>
    </dgm:pt>
    <dgm:pt modelId="{FCC361F1-45F7-436F-BFE8-32BE23B22295}" type="pres">
      <dgm:prSet presAssocID="{9FB83A15-D50B-4B3F-A1CF-AD9A23FEC85D}" presName="parentLin" presStyleCnt="0"/>
      <dgm:spPr/>
    </dgm:pt>
    <dgm:pt modelId="{B560C508-58D6-4D0C-9A5C-2BE51C4CC4D2}" type="pres">
      <dgm:prSet presAssocID="{9FB83A15-D50B-4B3F-A1CF-AD9A23FEC85D}" presName="parentLeftMargin" presStyleLbl="node1" presStyleIdx="0" presStyleCnt="4"/>
      <dgm:spPr/>
    </dgm:pt>
    <dgm:pt modelId="{0E5FBD92-CE61-46E0-BC05-19E1E61C9CEC}" type="pres">
      <dgm:prSet presAssocID="{9FB83A15-D50B-4B3F-A1CF-AD9A23FEC85D}" presName="parentText" presStyleLbl="node1" presStyleIdx="1" presStyleCnt="4" custScaleX="119927" custScaleY="178510">
        <dgm:presLayoutVars>
          <dgm:chMax val="0"/>
          <dgm:bulletEnabled val="1"/>
        </dgm:presLayoutVars>
      </dgm:prSet>
      <dgm:spPr/>
    </dgm:pt>
    <dgm:pt modelId="{36C9A161-2E27-4F12-85DB-5573701B7D8A}" type="pres">
      <dgm:prSet presAssocID="{9FB83A15-D50B-4B3F-A1CF-AD9A23FEC85D}" presName="negativeSpace" presStyleCnt="0"/>
      <dgm:spPr/>
    </dgm:pt>
    <dgm:pt modelId="{C1F42E54-908E-4F7B-9AE6-1D15D7FA4346}" type="pres">
      <dgm:prSet presAssocID="{9FB83A15-D50B-4B3F-A1CF-AD9A23FEC85D}" presName="childText" presStyleLbl="conFgAcc1" presStyleIdx="1" presStyleCnt="4">
        <dgm:presLayoutVars>
          <dgm:bulletEnabled val="1"/>
        </dgm:presLayoutVars>
      </dgm:prSet>
      <dgm:spPr/>
    </dgm:pt>
    <dgm:pt modelId="{BD94B5EE-286E-40B2-8E9D-68CCABEA2AF9}" type="pres">
      <dgm:prSet presAssocID="{DB3634EE-E89E-4ECF-8562-08BAA5ED0B9C}" presName="spaceBetweenRectangles" presStyleCnt="0"/>
      <dgm:spPr/>
    </dgm:pt>
    <dgm:pt modelId="{8AE6B525-32B1-4A28-9C04-DB56190BC534}" type="pres">
      <dgm:prSet presAssocID="{16B38B7E-CB63-4772-AEDA-C298EF0331BF}" presName="parentLin" presStyleCnt="0"/>
      <dgm:spPr/>
    </dgm:pt>
    <dgm:pt modelId="{FA9EAD9B-EC1B-41CB-8C0A-CABCD8D6EF98}" type="pres">
      <dgm:prSet presAssocID="{16B38B7E-CB63-4772-AEDA-C298EF0331BF}" presName="parentLeftMargin" presStyleLbl="node1" presStyleIdx="1" presStyleCnt="4"/>
      <dgm:spPr/>
    </dgm:pt>
    <dgm:pt modelId="{79AB0A57-C95A-478D-8166-CDE4749055F4}" type="pres">
      <dgm:prSet presAssocID="{16B38B7E-CB63-4772-AEDA-C298EF0331BF}" presName="parentText" presStyleLbl="node1" presStyleIdx="2" presStyleCnt="4" custScaleX="122144" custScaleY="159045" custLinFactNeighborX="-12271" custLinFactNeighborY="1042">
        <dgm:presLayoutVars>
          <dgm:chMax val="0"/>
          <dgm:bulletEnabled val="1"/>
        </dgm:presLayoutVars>
      </dgm:prSet>
      <dgm:spPr/>
    </dgm:pt>
    <dgm:pt modelId="{B614767C-C099-4BFC-9D18-E66FFD785C4C}" type="pres">
      <dgm:prSet presAssocID="{16B38B7E-CB63-4772-AEDA-C298EF0331BF}" presName="negativeSpace" presStyleCnt="0"/>
      <dgm:spPr/>
    </dgm:pt>
    <dgm:pt modelId="{8EACA02A-1A3A-426C-BB3B-DAE784DA733C}" type="pres">
      <dgm:prSet presAssocID="{16B38B7E-CB63-4772-AEDA-C298EF0331BF}" presName="childText" presStyleLbl="conFgAcc1" presStyleIdx="2" presStyleCnt="4">
        <dgm:presLayoutVars>
          <dgm:bulletEnabled val="1"/>
        </dgm:presLayoutVars>
      </dgm:prSet>
      <dgm:spPr/>
    </dgm:pt>
    <dgm:pt modelId="{13EE8C7D-D819-4BD0-A023-71B9A0D208E3}" type="pres">
      <dgm:prSet presAssocID="{2E0D615C-B103-4AD1-976C-009C5B667FA8}" presName="spaceBetweenRectangles" presStyleCnt="0"/>
      <dgm:spPr/>
    </dgm:pt>
    <dgm:pt modelId="{F062A3F1-87D6-4063-9AB5-C80A566D8DA1}" type="pres">
      <dgm:prSet presAssocID="{6400A66D-99B6-4997-8A57-51C675A77876}" presName="parentLin" presStyleCnt="0"/>
      <dgm:spPr/>
    </dgm:pt>
    <dgm:pt modelId="{69A83B29-55C1-4EB8-A0DB-249CC6AB9FF8}" type="pres">
      <dgm:prSet presAssocID="{6400A66D-99B6-4997-8A57-51C675A77876}" presName="parentLeftMargin" presStyleLbl="node1" presStyleIdx="2" presStyleCnt="4"/>
      <dgm:spPr/>
    </dgm:pt>
    <dgm:pt modelId="{CC8484F8-1492-42AA-888E-E8950203F2D9}" type="pres">
      <dgm:prSet presAssocID="{6400A66D-99B6-4997-8A57-51C675A77876}" presName="parentText" presStyleLbl="node1" presStyleIdx="3" presStyleCnt="4" custScaleX="120923" custScaleY="140467">
        <dgm:presLayoutVars>
          <dgm:chMax val="0"/>
          <dgm:bulletEnabled val="1"/>
        </dgm:presLayoutVars>
      </dgm:prSet>
      <dgm:spPr/>
    </dgm:pt>
    <dgm:pt modelId="{B481746C-AFDF-4D22-A97B-D370ED861C92}" type="pres">
      <dgm:prSet presAssocID="{6400A66D-99B6-4997-8A57-51C675A77876}" presName="negativeSpace" presStyleCnt="0"/>
      <dgm:spPr/>
    </dgm:pt>
    <dgm:pt modelId="{0B574C3C-8D42-434E-B75C-EFED3ACBE49E}" type="pres">
      <dgm:prSet presAssocID="{6400A66D-99B6-4997-8A57-51C675A77876}" presName="childText" presStyleLbl="conFgAcc1" presStyleIdx="3" presStyleCnt="4">
        <dgm:presLayoutVars>
          <dgm:bulletEnabled val="1"/>
        </dgm:presLayoutVars>
      </dgm:prSet>
      <dgm:spPr/>
    </dgm:pt>
  </dgm:ptLst>
  <dgm:cxnLst>
    <dgm:cxn modelId="{9621FD27-2415-46C5-8AB6-C53488DEAB92}" type="presOf" srcId="{16B38B7E-CB63-4772-AEDA-C298EF0331BF}" destId="{FA9EAD9B-EC1B-41CB-8C0A-CABCD8D6EF98}" srcOrd="0" destOrd="0" presId="urn:microsoft.com/office/officeart/2005/8/layout/list1"/>
    <dgm:cxn modelId="{E42DA432-6C60-49C7-9D08-D5ACE16160BA}" type="presOf" srcId="{6400A66D-99B6-4997-8A57-51C675A77876}" destId="{CC8484F8-1492-42AA-888E-E8950203F2D9}" srcOrd="1" destOrd="0" presId="urn:microsoft.com/office/officeart/2005/8/layout/list1"/>
    <dgm:cxn modelId="{64499F5E-0C62-465F-94B5-5D38E3651F5A}" srcId="{44DB258F-17F1-43F4-B855-49B874EBFAE0}" destId="{9FB83A15-D50B-4B3F-A1CF-AD9A23FEC85D}" srcOrd="1" destOrd="0" parTransId="{30F4D6DA-B52D-4F3F-9459-29C6076075A7}" sibTransId="{DB3634EE-E89E-4ECF-8562-08BAA5ED0B9C}"/>
    <dgm:cxn modelId="{B9DD184C-B2AC-4F11-8E7C-0860E9D508EF}" type="presOf" srcId="{FF4C50A0-6918-410D-92B7-4DCA1541BA1F}" destId="{317CB9F9-AF6D-46BD-AB40-117BB02F807D}" srcOrd="1" destOrd="0" presId="urn:microsoft.com/office/officeart/2005/8/layout/list1"/>
    <dgm:cxn modelId="{9F5B1E7A-1186-475C-8F79-C08C5FE76153}" type="presOf" srcId="{44DB258F-17F1-43F4-B855-49B874EBFAE0}" destId="{7417BFBD-BF5D-475E-A812-E009F95A249B}" srcOrd="0" destOrd="0" presId="urn:microsoft.com/office/officeart/2005/8/layout/list1"/>
    <dgm:cxn modelId="{88B1807C-1928-416E-9134-6B4BECF856AE}" srcId="{44DB258F-17F1-43F4-B855-49B874EBFAE0}" destId="{FF4C50A0-6918-410D-92B7-4DCA1541BA1F}" srcOrd="0" destOrd="0" parTransId="{D26CCA88-BEFA-45DE-9B66-4D4DE8B790A7}" sibTransId="{41C1F2FA-95DB-47DC-B29C-1A07A1561374}"/>
    <dgm:cxn modelId="{BEC018BB-1D8D-4417-A061-4125026569DF}" type="presOf" srcId="{FF4C50A0-6918-410D-92B7-4DCA1541BA1F}" destId="{5F88EF37-0EF2-4046-B889-157439560F44}" srcOrd="0" destOrd="0" presId="urn:microsoft.com/office/officeart/2005/8/layout/list1"/>
    <dgm:cxn modelId="{2AF670BC-E2B0-4B62-B829-766E9F5F4113}" type="presOf" srcId="{16B38B7E-CB63-4772-AEDA-C298EF0331BF}" destId="{79AB0A57-C95A-478D-8166-CDE4749055F4}" srcOrd="1" destOrd="0" presId="urn:microsoft.com/office/officeart/2005/8/layout/list1"/>
    <dgm:cxn modelId="{E1EA98BF-7EAC-43AE-9CCB-936A3E7DB248}" type="presOf" srcId="{9FB83A15-D50B-4B3F-A1CF-AD9A23FEC85D}" destId="{0E5FBD92-CE61-46E0-BC05-19E1E61C9CEC}" srcOrd="1" destOrd="0" presId="urn:microsoft.com/office/officeart/2005/8/layout/list1"/>
    <dgm:cxn modelId="{8EAEC1C1-E57A-4463-9978-378A4325F5F0}" srcId="{44DB258F-17F1-43F4-B855-49B874EBFAE0}" destId="{16B38B7E-CB63-4772-AEDA-C298EF0331BF}" srcOrd="2" destOrd="0" parTransId="{D918A9CF-18BF-441E-8FC3-E02672AA25F5}" sibTransId="{2E0D615C-B103-4AD1-976C-009C5B667FA8}"/>
    <dgm:cxn modelId="{92B0EDF1-F679-4903-9DFD-2306E6125425}" type="presOf" srcId="{6400A66D-99B6-4997-8A57-51C675A77876}" destId="{69A83B29-55C1-4EB8-A0DB-249CC6AB9FF8}" srcOrd="0" destOrd="0" presId="urn:microsoft.com/office/officeart/2005/8/layout/list1"/>
    <dgm:cxn modelId="{731E00F2-1E5F-42BC-80E2-83A8E1E3926A}" type="presOf" srcId="{9FB83A15-D50B-4B3F-A1CF-AD9A23FEC85D}" destId="{B560C508-58D6-4D0C-9A5C-2BE51C4CC4D2}" srcOrd="0" destOrd="0" presId="urn:microsoft.com/office/officeart/2005/8/layout/list1"/>
    <dgm:cxn modelId="{529F71F8-52B1-4298-B907-F9AD589FFED4}" srcId="{44DB258F-17F1-43F4-B855-49B874EBFAE0}" destId="{6400A66D-99B6-4997-8A57-51C675A77876}" srcOrd="3" destOrd="0" parTransId="{765BC645-0EEE-40E1-A676-F822B54E329E}" sibTransId="{7271372F-A406-457B-B7CC-76126F79586B}"/>
    <dgm:cxn modelId="{6B236C71-07F1-4116-BA26-12F1079BC0CD}" type="presParOf" srcId="{7417BFBD-BF5D-475E-A812-E009F95A249B}" destId="{011139F4-1D28-46DC-B4B2-A57E733C5B2C}" srcOrd="0" destOrd="0" presId="urn:microsoft.com/office/officeart/2005/8/layout/list1"/>
    <dgm:cxn modelId="{BBB5552B-6A07-4C8E-BC59-0CA846D5E715}" type="presParOf" srcId="{011139F4-1D28-46DC-B4B2-A57E733C5B2C}" destId="{5F88EF37-0EF2-4046-B889-157439560F44}" srcOrd="0" destOrd="0" presId="urn:microsoft.com/office/officeart/2005/8/layout/list1"/>
    <dgm:cxn modelId="{BCE73FDA-C3F3-4C01-BFB5-B51EB8A98CBD}" type="presParOf" srcId="{011139F4-1D28-46DC-B4B2-A57E733C5B2C}" destId="{317CB9F9-AF6D-46BD-AB40-117BB02F807D}" srcOrd="1" destOrd="0" presId="urn:microsoft.com/office/officeart/2005/8/layout/list1"/>
    <dgm:cxn modelId="{EFBEC639-58C2-4DAF-A4A6-32AF7DF39929}" type="presParOf" srcId="{7417BFBD-BF5D-475E-A812-E009F95A249B}" destId="{3F481862-ECB2-422F-8EE7-2BA10E3B1E0B}" srcOrd="1" destOrd="0" presId="urn:microsoft.com/office/officeart/2005/8/layout/list1"/>
    <dgm:cxn modelId="{F43040D3-AE2A-4F05-A772-53F0B1ED0F5A}" type="presParOf" srcId="{7417BFBD-BF5D-475E-A812-E009F95A249B}" destId="{E3527984-66E7-4328-B59F-4697DF2653E1}" srcOrd="2" destOrd="0" presId="urn:microsoft.com/office/officeart/2005/8/layout/list1"/>
    <dgm:cxn modelId="{DD80B241-116A-431F-AB78-AE9D274D9E6B}" type="presParOf" srcId="{7417BFBD-BF5D-475E-A812-E009F95A249B}" destId="{F54A0BC1-1CE5-489D-A14B-295A7DA548EA}" srcOrd="3" destOrd="0" presId="urn:microsoft.com/office/officeart/2005/8/layout/list1"/>
    <dgm:cxn modelId="{8DD5B0BF-7ACD-4262-8461-93E7A984AFC6}" type="presParOf" srcId="{7417BFBD-BF5D-475E-A812-E009F95A249B}" destId="{FCC361F1-45F7-436F-BFE8-32BE23B22295}" srcOrd="4" destOrd="0" presId="urn:microsoft.com/office/officeart/2005/8/layout/list1"/>
    <dgm:cxn modelId="{D85AE464-F399-4EFD-A1D5-142EC4E11C7E}" type="presParOf" srcId="{FCC361F1-45F7-436F-BFE8-32BE23B22295}" destId="{B560C508-58D6-4D0C-9A5C-2BE51C4CC4D2}" srcOrd="0" destOrd="0" presId="urn:microsoft.com/office/officeart/2005/8/layout/list1"/>
    <dgm:cxn modelId="{2CCBBA64-77D5-464F-9EFB-ABEFEBB19879}" type="presParOf" srcId="{FCC361F1-45F7-436F-BFE8-32BE23B22295}" destId="{0E5FBD92-CE61-46E0-BC05-19E1E61C9CEC}" srcOrd="1" destOrd="0" presId="urn:microsoft.com/office/officeart/2005/8/layout/list1"/>
    <dgm:cxn modelId="{11E50E5A-7CA3-4DED-9F70-4512180C033E}" type="presParOf" srcId="{7417BFBD-BF5D-475E-A812-E009F95A249B}" destId="{36C9A161-2E27-4F12-85DB-5573701B7D8A}" srcOrd="5" destOrd="0" presId="urn:microsoft.com/office/officeart/2005/8/layout/list1"/>
    <dgm:cxn modelId="{F8D351FD-D220-4F8B-B9CE-C62BC116E6D2}" type="presParOf" srcId="{7417BFBD-BF5D-475E-A812-E009F95A249B}" destId="{C1F42E54-908E-4F7B-9AE6-1D15D7FA4346}" srcOrd="6" destOrd="0" presId="urn:microsoft.com/office/officeart/2005/8/layout/list1"/>
    <dgm:cxn modelId="{FADC467E-5B4B-419A-BA04-65704596F6FB}" type="presParOf" srcId="{7417BFBD-BF5D-475E-A812-E009F95A249B}" destId="{BD94B5EE-286E-40B2-8E9D-68CCABEA2AF9}" srcOrd="7" destOrd="0" presId="urn:microsoft.com/office/officeart/2005/8/layout/list1"/>
    <dgm:cxn modelId="{87742387-3576-4190-845A-6EC904EECD17}" type="presParOf" srcId="{7417BFBD-BF5D-475E-A812-E009F95A249B}" destId="{8AE6B525-32B1-4A28-9C04-DB56190BC534}" srcOrd="8" destOrd="0" presId="urn:microsoft.com/office/officeart/2005/8/layout/list1"/>
    <dgm:cxn modelId="{88487698-3016-4763-AC62-93FAB2C6AD44}" type="presParOf" srcId="{8AE6B525-32B1-4A28-9C04-DB56190BC534}" destId="{FA9EAD9B-EC1B-41CB-8C0A-CABCD8D6EF98}" srcOrd="0" destOrd="0" presId="urn:microsoft.com/office/officeart/2005/8/layout/list1"/>
    <dgm:cxn modelId="{A82FB443-D2FB-4D75-8034-478A5597A337}" type="presParOf" srcId="{8AE6B525-32B1-4A28-9C04-DB56190BC534}" destId="{79AB0A57-C95A-478D-8166-CDE4749055F4}" srcOrd="1" destOrd="0" presId="urn:microsoft.com/office/officeart/2005/8/layout/list1"/>
    <dgm:cxn modelId="{88E9BC9B-0FE2-4F55-8ED4-7B620A930CCD}" type="presParOf" srcId="{7417BFBD-BF5D-475E-A812-E009F95A249B}" destId="{B614767C-C099-4BFC-9D18-E66FFD785C4C}" srcOrd="9" destOrd="0" presId="urn:microsoft.com/office/officeart/2005/8/layout/list1"/>
    <dgm:cxn modelId="{7F006EC7-0F47-42ED-AEAA-EF05F2592A97}" type="presParOf" srcId="{7417BFBD-BF5D-475E-A812-E009F95A249B}" destId="{8EACA02A-1A3A-426C-BB3B-DAE784DA733C}" srcOrd="10" destOrd="0" presId="urn:microsoft.com/office/officeart/2005/8/layout/list1"/>
    <dgm:cxn modelId="{CE4AC822-FF98-42B2-B459-A9AABA3935DE}" type="presParOf" srcId="{7417BFBD-BF5D-475E-A812-E009F95A249B}" destId="{13EE8C7D-D819-4BD0-A023-71B9A0D208E3}" srcOrd="11" destOrd="0" presId="urn:microsoft.com/office/officeart/2005/8/layout/list1"/>
    <dgm:cxn modelId="{7CCB6836-1D4D-47D8-B2A7-FCC2C9BEA2DE}" type="presParOf" srcId="{7417BFBD-BF5D-475E-A812-E009F95A249B}" destId="{F062A3F1-87D6-4063-9AB5-C80A566D8DA1}" srcOrd="12" destOrd="0" presId="urn:microsoft.com/office/officeart/2005/8/layout/list1"/>
    <dgm:cxn modelId="{66F4307A-43DF-4E17-944B-33137484D987}" type="presParOf" srcId="{F062A3F1-87D6-4063-9AB5-C80A566D8DA1}" destId="{69A83B29-55C1-4EB8-A0DB-249CC6AB9FF8}" srcOrd="0" destOrd="0" presId="urn:microsoft.com/office/officeart/2005/8/layout/list1"/>
    <dgm:cxn modelId="{9FC8668A-7251-438B-8668-FF5858B028A7}" type="presParOf" srcId="{F062A3F1-87D6-4063-9AB5-C80A566D8DA1}" destId="{CC8484F8-1492-42AA-888E-E8950203F2D9}" srcOrd="1" destOrd="0" presId="urn:microsoft.com/office/officeart/2005/8/layout/list1"/>
    <dgm:cxn modelId="{34D8E7E4-8A51-455C-A345-FB1EB0BB0F75}" type="presParOf" srcId="{7417BFBD-BF5D-475E-A812-E009F95A249B}" destId="{B481746C-AFDF-4D22-A97B-D370ED861C92}" srcOrd="13" destOrd="0" presId="urn:microsoft.com/office/officeart/2005/8/layout/list1"/>
    <dgm:cxn modelId="{7C96C6DB-408C-41EB-94F1-143C2A3C3C1A}" type="presParOf" srcId="{7417BFBD-BF5D-475E-A812-E009F95A249B}" destId="{0B574C3C-8D42-434E-B75C-EFED3ACBE49E}" srcOrd="14"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213D1-6406-4100-BE6C-27791B032F8A}">
      <dsp:nvSpPr>
        <dsp:cNvPr id="0" name=""/>
        <dsp:cNvSpPr/>
      </dsp:nvSpPr>
      <dsp:spPr>
        <a:xfrm>
          <a:off x="3500617" y="1428228"/>
          <a:ext cx="1829658" cy="1829883"/>
        </a:xfrm>
        <a:prstGeom prst="ellipse">
          <a:avLst/>
        </a:prstGeom>
        <a:solidFill>
          <a:srgbClr val="FF000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5E69333C-FF9F-46FB-B724-17AE9FD2EE3A}">
      <dsp:nvSpPr>
        <dsp:cNvPr id="0" name=""/>
        <dsp:cNvSpPr/>
      </dsp:nvSpPr>
      <dsp:spPr>
        <a:xfrm>
          <a:off x="3187252" y="349854"/>
          <a:ext cx="2456387" cy="11219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imes New Roman" panose="02020603050405020304" pitchFamily="18" charset="0"/>
              <a:cs typeface="Times New Roman" panose="02020603050405020304" pitchFamily="18" charset="0"/>
            </a:rPr>
            <a:t>Introduction</a:t>
          </a:r>
        </a:p>
      </dsp:txBody>
      <dsp:txXfrm>
        <a:off x="3187252" y="349854"/>
        <a:ext cx="2456387" cy="1121939"/>
      </dsp:txXfrm>
    </dsp:sp>
    <dsp:sp modelId="{C04342A3-3DD1-42C3-A280-17F0799664FA}">
      <dsp:nvSpPr>
        <dsp:cNvPr id="0" name=""/>
        <dsp:cNvSpPr/>
      </dsp:nvSpPr>
      <dsp:spPr>
        <a:xfrm>
          <a:off x="4037316" y="1686274"/>
          <a:ext cx="1829658" cy="1829883"/>
        </a:xfrm>
        <a:prstGeom prst="ellipse">
          <a:avLst/>
        </a:prstGeom>
        <a:solidFill>
          <a:schemeClr val="accent3">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928FD440-48BC-44FA-A132-0D3B8FC00FB8}">
      <dsp:nvSpPr>
        <dsp:cNvPr id="0" name=""/>
        <dsp:cNvSpPr/>
      </dsp:nvSpPr>
      <dsp:spPr>
        <a:xfrm>
          <a:off x="5478500" y="924435"/>
          <a:ext cx="2324265" cy="12341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imes New Roman" panose="02020603050405020304" pitchFamily="18" charset="0"/>
              <a:cs typeface="Times New Roman" panose="02020603050405020304" pitchFamily="18" charset="0"/>
            </a:rPr>
            <a:t>Site analysis</a:t>
          </a:r>
        </a:p>
      </dsp:txBody>
      <dsp:txXfrm>
        <a:off x="5478500" y="924435"/>
        <a:ext cx="2324265" cy="1234133"/>
      </dsp:txXfrm>
    </dsp:sp>
    <dsp:sp modelId="{AC859509-8463-4506-8404-0EF5EDC16C38}">
      <dsp:nvSpPr>
        <dsp:cNvPr id="0" name=""/>
        <dsp:cNvSpPr/>
      </dsp:nvSpPr>
      <dsp:spPr>
        <a:xfrm>
          <a:off x="4169204" y="2266878"/>
          <a:ext cx="1829658" cy="1829883"/>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353F47D-6EDA-401D-B37B-F731348EC22D}">
      <dsp:nvSpPr>
        <dsp:cNvPr id="0" name=""/>
        <dsp:cNvSpPr/>
      </dsp:nvSpPr>
      <dsp:spPr>
        <a:xfrm>
          <a:off x="5843198" y="1898756"/>
          <a:ext cx="3072200" cy="13182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imes New Roman" panose="02020603050405020304" pitchFamily="18" charset="0"/>
              <a:cs typeface="Times New Roman" panose="02020603050405020304" pitchFamily="18" charset="0"/>
            </a:rPr>
            <a:t>Architectural design</a:t>
          </a:r>
        </a:p>
      </dsp:txBody>
      <dsp:txXfrm>
        <a:off x="5843198" y="1898756"/>
        <a:ext cx="3072200" cy="1318278"/>
      </dsp:txXfrm>
    </dsp:sp>
    <dsp:sp modelId="{B63EB551-55E6-4FF8-BCBF-5F82DDD26A2A}">
      <dsp:nvSpPr>
        <dsp:cNvPr id="0" name=""/>
        <dsp:cNvSpPr/>
      </dsp:nvSpPr>
      <dsp:spPr>
        <a:xfrm>
          <a:off x="3797936" y="2732483"/>
          <a:ext cx="1829658" cy="1829883"/>
        </a:xfrm>
        <a:prstGeom prst="ellipse">
          <a:avLst/>
        </a:prstGeom>
        <a:solidFill>
          <a:srgbClr val="FFCC00">
            <a:alpha val="49804"/>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01923CC-77B9-4DD7-B564-A712F0A678C3}">
      <dsp:nvSpPr>
        <dsp:cNvPr id="0" name=""/>
        <dsp:cNvSpPr/>
      </dsp:nvSpPr>
      <dsp:spPr>
        <a:xfrm>
          <a:off x="2238748" y="4403612"/>
          <a:ext cx="2978600" cy="12060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imes New Roman" panose="02020603050405020304" pitchFamily="18" charset="0"/>
              <a:cs typeface="Times New Roman" panose="02020603050405020304" pitchFamily="18" charset="0"/>
            </a:rPr>
            <a:t>Environmental design</a:t>
          </a:r>
          <a:endParaRPr lang="en-US" sz="2400" kern="1200" dirty="0"/>
        </a:p>
      </dsp:txBody>
      <dsp:txXfrm>
        <a:off x="2238748" y="4403612"/>
        <a:ext cx="2978600" cy="1206084"/>
      </dsp:txXfrm>
    </dsp:sp>
    <dsp:sp modelId="{2E2E6374-902E-4605-A5A6-4F04AD4B7991}">
      <dsp:nvSpPr>
        <dsp:cNvPr id="0" name=""/>
        <dsp:cNvSpPr/>
      </dsp:nvSpPr>
      <dsp:spPr>
        <a:xfrm>
          <a:off x="3108521" y="2709335"/>
          <a:ext cx="1829658" cy="1829883"/>
        </a:xfrm>
        <a:prstGeom prst="ellipse">
          <a:avLst/>
        </a:prstGeom>
        <a:solidFill>
          <a:srgbClr val="055F1D">
            <a:alpha val="49804"/>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9A61F9FB-831D-40CB-9E93-3BBD33E76885}">
      <dsp:nvSpPr>
        <dsp:cNvPr id="0" name=""/>
        <dsp:cNvSpPr/>
      </dsp:nvSpPr>
      <dsp:spPr>
        <a:xfrm>
          <a:off x="13481" y="3064435"/>
          <a:ext cx="2751551" cy="12060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imes New Roman" panose="02020603050405020304" pitchFamily="18" charset="0"/>
              <a:cs typeface="Times New Roman" panose="02020603050405020304" pitchFamily="18" charset="0"/>
            </a:rPr>
            <a:t>Structural design</a:t>
          </a:r>
        </a:p>
      </dsp:txBody>
      <dsp:txXfrm>
        <a:off x="13481" y="3064435"/>
        <a:ext cx="2751551" cy="1206084"/>
      </dsp:txXfrm>
    </dsp:sp>
    <dsp:sp modelId="{29E00CAC-8153-46A8-956C-4E760F3C895D}">
      <dsp:nvSpPr>
        <dsp:cNvPr id="0" name=""/>
        <dsp:cNvSpPr/>
      </dsp:nvSpPr>
      <dsp:spPr>
        <a:xfrm>
          <a:off x="2832029" y="2266878"/>
          <a:ext cx="1829658" cy="1829883"/>
        </a:xfrm>
        <a:prstGeom prst="ellipse">
          <a:avLst/>
        </a:prstGeom>
        <a:solidFill>
          <a:srgbClr val="E038C8">
            <a:alpha val="49804"/>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9BB35F5-CEB0-48C7-B6ED-C352EEB78391}">
      <dsp:nvSpPr>
        <dsp:cNvPr id="0" name=""/>
        <dsp:cNvSpPr/>
      </dsp:nvSpPr>
      <dsp:spPr>
        <a:xfrm>
          <a:off x="13474" y="1733536"/>
          <a:ext cx="2903188" cy="13182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1">
          <a:noAutofit/>
        </a:bodyPr>
        <a:lstStyle/>
        <a:p>
          <a:pPr marL="0" lvl="0" indent="0" algn="l" defTabSz="1066800">
            <a:lnSpc>
              <a:spcPct val="90000"/>
            </a:lnSpc>
            <a:spcBef>
              <a:spcPct val="0"/>
            </a:spcBef>
            <a:spcAft>
              <a:spcPct val="35000"/>
            </a:spcAft>
            <a:buNone/>
          </a:pPr>
          <a:r>
            <a:rPr lang="en-US" sz="2400" b="1" kern="1200" dirty="0">
              <a:latin typeface="Times New Roman" panose="02020603050405020304" pitchFamily="18" charset="0"/>
              <a:cs typeface="Times New Roman" panose="02020603050405020304" pitchFamily="18" charset="0"/>
            </a:rPr>
            <a:t>Economical aspects</a:t>
          </a:r>
        </a:p>
        <a:p>
          <a:pPr marL="285750" lvl="1" indent="-285750" algn="r" defTabSz="1600200" rtl="1">
            <a:lnSpc>
              <a:spcPct val="90000"/>
            </a:lnSpc>
            <a:spcBef>
              <a:spcPct val="0"/>
            </a:spcBef>
            <a:spcAft>
              <a:spcPct val="15000"/>
            </a:spcAft>
            <a:buChar char="•"/>
          </a:pPr>
          <a:endParaRPr lang="ar-SA" sz="3600" kern="1200" dirty="0"/>
        </a:p>
      </dsp:txBody>
      <dsp:txXfrm>
        <a:off x="13474" y="1733536"/>
        <a:ext cx="2903188" cy="1318278"/>
      </dsp:txXfrm>
    </dsp:sp>
    <dsp:sp modelId="{E1BBB146-3D4B-498D-892B-591AB262EA5A}">
      <dsp:nvSpPr>
        <dsp:cNvPr id="0" name=""/>
        <dsp:cNvSpPr/>
      </dsp:nvSpPr>
      <dsp:spPr>
        <a:xfrm>
          <a:off x="2963917" y="1686274"/>
          <a:ext cx="1829658" cy="1829883"/>
        </a:xfrm>
        <a:prstGeom prst="ellipse">
          <a:avLst/>
        </a:prstGeom>
        <a:solidFill>
          <a:schemeClr val="accent3">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125C4FFF-D660-4C27-A030-428E5C40AC3C}">
      <dsp:nvSpPr>
        <dsp:cNvPr id="0" name=""/>
        <dsp:cNvSpPr/>
      </dsp:nvSpPr>
      <dsp:spPr>
        <a:xfrm>
          <a:off x="756128" y="1065842"/>
          <a:ext cx="1982130" cy="12341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2889250" rtl="1">
            <a:lnSpc>
              <a:spcPct val="90000"/>
            </a:lnSpc>
            <a:spcBef>
              <a:spcPct val="0"/>
            </a:spcBef>
            <a:spcAft>
              <a:spcPct val="35000"/>
            </a:spcAft>
            <a:buNone/>
          </a:pPr>
          <a:endParaRPr lang="ar-SA" sz="6500" kern="1200"/>
        </a:p>
      </dsp:txBody>
      <dsp:txXfrm>
        <a:off x="756128" y="1065842"/>
        <a:ext cx="1982130" cy="12341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9AB202-383E-4F3A-A27C-C227CBDB4D50}">
      <dsp:nvSpPr>
        <dsp:cNvPr id="0" name=""/>
        <dsp:cNvSpPr/>
      </dsp:nvSpPr>
      <dsp:spPr>
        <a:xfrm>
          <a:off x="-4884171" y="-748470"/>
          <a:ext cx="5817120" cy="5817120"/>
        </a:xfrm>
        <a:prstGeom prst="blockArc">
          <a:avLst>
            <a:gd name="adj1" fmla="val 18900000"/>
            <a:gd name="adj2" fmla="val 2700000"/>
            <a:gd name="adj3" fmla="val 371"/>
          </a:avLst>
        </a:pr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7F0C93-93A2-4D7D-8D59-EF5B6C0E1BDA}">
      <dsp:nvSpPr>
        <dsp:cNvPr id="0" name=""/>
        <dsp:cNvSpPr/>
      </dsp:nvSpPr>
      <dsp:spPr>
        <a:xfrm>
          <a:off x="600026" y="432017"/>
          <a:ext cx="6470203" cy="864035"/>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28" tIns="55880" rIns="55880" bIns="55880" numCol="1" spcCol="1270" anchor="ctr" anchorCtr="0">
          <a:noAutofit/>
        </a:bodyPr>
        <a:lstStyle/>
        <a:p>
          <a:pPr marL="0" lvl="0" indent="0" algn="l" defTabSz="977900">
            <a:lnSpc>
              <a:spcPct val="90000"/>
            </a:lnSpc>
            <a:spcBef>
              <a:spcPct val="0"/>
            </a:spcBef>
            <a:spcAft>
              <a:spcPct val="35000"/>
            </a:spcAft>
            <a:buNone/>
          </a:pPr>
          <a:r>
            <a:rPr lang="en-US" sz="2200" kern="1200" dirty="0"/>
            <a:t>Day lighting </a:t>
          </a:r>
        </a:p>
      </dsp:txBody>
      <dsp:txXfrm>
        <a:off x="600026" y="432017"/>
        <a:ext cx="6470203" cy="864035"/>
      </dsp:txXfrm>
    </dsp:sp>
    <dsp:sp modelId="{B7971011-33CF-4316-BFE1-40C4D6E05779}">
      <dsp:nvSpPr>
        <dsp:cNvPr id="0" name=""/>
        <dsp:cNvSpPr/>
      </dsp:nvSpPr>
      <dsp:spPr>
        <a:xfrm>
          <a:off x="60004" y="324013"/>
          <a:ext cx="1080044" cy="1080044"/>
        </a:xfrm>
        <a:prstGeom prst="ellipse">
          <a:avLst/>
        </a:prstGeom>
        <a:solidFill>
          <a:schemeClr val="lt1">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F3968B-ECB3-4A3D-8617-E2505A7E7588}">
      <dsp:nvSpPr>
        <dsp:cNvPr id="0" name=""/>
        <dsp:cNvSpPr/>
      </dsp:nvSpPr>
      <dsp:spPr>
        <a:xfrm>
          <a:off x="914103" y="1728071"/>
          <a:ext cx="6156126" cy="864035"/>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28" tIns="55880" rIns="55880" bIns="55880" numCol="1" spcCol="1270" anchor="ctr" anchorCtr="0">
          <a:noAutofit/>
        </a:bodyPr>
        <a:lstStyle/>
        <a:p>
          <a:pPr marL="0" lvl="0" indent="0" algn="l" defTabSz="977900">
            <a:lnSpc>
              <a:spcPct val="90000"/>
            </a:lnSpc>
            <a:spcBef>
              <a:spcPct val="0"/>
            </a:spcBef>
            <a:spcAft>
              <a:spcPct val="35000"/>
            </a:spcAft>
            <a:buNone/>
          </a:pPr>
          <a:r>
            <a:rPr lang="en-US" sz="2200" kern="1200" dirty="0"/>
            <a:t>Thermal </a:t>
          </a:r>
        </a:p>
        <a:p>
          <a:pPr marL="0" lvl="0" indent="0" algn="l" defTabSz="977900">
            <a:lnSpc>
              <a:spcPct val="90000"/>
            </a:lnSpc>
            <a:spcBef>
              <a:spcPct val="0"/>
            </a:spcBef>
            <a:spcAft>
              <a:spcPct val="35000"/>
            </a:spcAft>
            <a:buNone/>
          </a:pPr>
          <a:r>
            <a:rPr lang="en-US" sz="2200" kern="1200" dirty="0"/>
            <a:t>Analysis</a:t>
          </a:r>
        </a:p>
      </dsp:txBody>
      <dsp:txXfrm>
        <a:off x="914103" y="1728071"/>
        <a:ext cx="6156126" cy="864035"/>
      </dsp:txXfrm>
    </dsp:sp>
    <dsp:sp modelId="{D7DD9B62-574C-4F21-BD26-F580E16139EA}">
      <dsp:nvSpPr>
        <dsp:cNvPr id="0" name=""/>
        <dsp:cNvSpPr/>
      </dsp:nvSpPr>
      <dsp:spPr>
        <a:xfrm>
          <a:off x="374081" y="1620067"/>
          <a:ext cx="1080044" cy="1080044"/>
        </a:xfrm>
        <a:prstGeom prst="ellipse">
          <a:avLst/>
        </a:prstGeom>
        <a:solidFill>
          <a:schemeClr val="lt1">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1D2B94-0016-4902-A5DE-C63977DF56D2}">
      <dsp:nvSpPr>
        <dsp:cNvPr id="0" name=""/>
        <dsp:cNvSpPr/>
      </dsp:nvSpPr>
      <dsp:spPr>
        <a:xfrm>
          <a:off x="600026" y="3024125"/>
          <a:ext cx="6470203" cy="864035"/>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28" tIns="55880" rIns="55880" bIns="55880" numCol="1" spcCol="1270" anchor="ctr" anchorCtr="0">
          <a:noAutofit/>
        </a:bodyPr>
        <a:lstStyle/>
        <a:p>
          <a:pPr marL="0" lvl="0" indent="0" algn="l" defTabSz="977900">
            <a:lnSpc>
              <a:spcPct val="90000"/>
            </a:lnSpc>
            <a:spcBef>
              <a:spcPct val="0"/>
            </a:spcBef>
            <a:spcAft>
              <a:spcPct val="35000"/>
            </a:spcAft>
            <a:buNone/>
          </a:pPr>
          <a:r>
            <a:rPr lang="en-US" sz="2200" kern="1200" dirty="0"/>
            <a:t>Photovoltaic analysis and design </a:t>
          </a:r>
        </a:p>
      </dsp:txBody>
      <dsp:txXfrm>
        <a:off x="600026" y="3024125"/>
        <a:ext cx="6470203" cy="864035"/>
      </dsp:txXfrm>
    </dsp:sp>
    <dsp:sp modelId="{CCE685A2-597C-431E-BA5D-FCFE93B1B236}">
      <dsp:nvSpPr>
        <dsp:cNvPr id="0" name=""/>
        <dsp:cNvSpPr/>
      </dsp:nvSpPr>
      <dsp:spPr>
        <a:xfrm>
          <a:off x="60004" y="2916120"/>
          <a:ext cx="1080044" cy="1080044"/>
        </a:xfrm>
        <a:prstGeom prst="ellipse">
          <a:avLst/>
        </a:prstGeom>
        <a:solidFill>
          <a:schemeClr val="lt1">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27984-66E7-4328-B59F-4697DF2653E1}">
      <dsp:nvSpPr>
        <dsp:cNvPr id="0" name=""/>
        <dsp:cNvSpPr/>
      </dsp:nvSpPr>
      <dsp:spPr>
        <a:xfrm>
          <a:off x="0" y="516265"/>
          <a:ext cx="6065949" cy="352800"/>
        </a:xfrm>
        <a:prstGeom prst="rect">
          <a:avLst/>
        </a:prstGeom>
        <a:solidFill>
          <a:schemeClr val="accent1">
            <a:alpha val="90000"/>
            <a:tint val="4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sp>
    <dsp:sp modelId="{317CB9F9-AF6D-46BD-AB40-117BB02F807D}">
      <dsp:nvSpPr>
        <dsp:cNvPr id="0" name=""/>
        <dsp:cNvSpPr/>
      </dsp:nvSpPr>
      <dsp:spPr>
        <a:xfrm>
          <a:off x="319742" y="54342"/>
          <a:ext cx="5063654" cy="687168"/>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495" tIns="0" rIns="160495"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Times New Roman" pitchFamily="18" charset="0"/>
              <a:cs typeface="Times New Roman" pitchFamily="18" charset="0"/>
            </a:rPr>
            <a:t>Concrete with compressive strength of 28 MPa (B350),and compressive strength of 32MPa. </a:t>
          </a:r>
        </a:p>
      </dsp:txBody>
      <dsp:txXfrm>
        <a:off x="353287" y="87887"/>
        <a:ext cx="4996564" cy="620078"/>
      </dsp:txXfrm>
    </dsp:sp>
    <dsp:sp modelId="{79A7C1B0-F7FF-45E1-9D13-D03FA7CBB444}">
      <dsp:nvSpPr>
        <dsp:cNvPr id="0" name=""/>
        <dsp:cNvSpPr/>
      </dsp:nvSpPr>
      <dsp:spPr>
        <a:xfrm>
          <a:off x="0" y="1625977"/>
          <a:ext cx="6065949" cy="352800"/>
        </a:xfrm>
        <a:prstGeom prst="rect">
          <a:avLst/>
        </a:prstGeom>
        <a:solidFill>
          <a:schemeClr val="accent1">
            <a:alpha val="90000"/>
            <a:tint val="4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sp>
    <dsp:sp modelId="{F0586D4E-D96C-4E79-B6EE-0FDC65AFD604}">
      <dsp:nvSpPr>
        <dsp:cNvPr id="0" name=""/>
        <dsp:cNvSpPr/>
      </dsp:nvSpPr>
      <dsp:spPr>
        <a:xfrm>
          <a:off x="303001" y="944665"/>
          <a:ext cx="5266677" cy="852216"/>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0495" tIns="0" rIns="160495"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Times New Roman" pitchFamily="18" charset="0"/>
              <a:cs typeface="Times New Roman" pitchFamily="18" charset="0"/>
            </a:rPr>
            <a:t>Steel with yield stress of 248 MPa and Ultimate strength 400 MPa</a:t>
          </a:r>
          <a:r>
            <a:rPr lang="en-US" sz="1000" kern="1200" dirty="0"/>
            <a:t>.</a:t>
          </a:r>
        </a:p>
      </dsp:txBody>
      <dsp:txXfrm>
        <a:off x="344603" y="986267"/>
        <a:ext cx="5183473" cy="7690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27984-66E7-4328-B59F-4697DF2653E1}">
      <dsp:nvSpPr>
        <dsp:cNvPr id="0" name=""/>
        <dsp:cNvSpPr/>
      </dsp:nvSpPr>
      <dsp:spPr>
        <a:xfrm>
          <a:off x="0" y="451415"/>
          <a:ext cx="5831984" cy="252000"/>
        </a:xfrm>
        <a:prstGeom prst="rect">
          <a:avLst/>
        </a:prstGeom>
        <a:solidFill>
          <a:schemeClr val="accent1">
            <a:alpha val="90000"/>
            <a:tint val="4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sp>
    <dsp:sp modelId="{317CB9F9-AF6D-46BD-AB40-117BB02F807D}">
      <dsp:nvSpPr>
        <dsp:cNvPr id="0" name=""/>
        <dsp:cNvSpPr/>
      </dsp:nvSpPr>
      <dsp:spPr>
        <a:xfrm>
          <a:off x="307409" y="121470"/>
          <a:ext cx="4868347" cy="49083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4305" tIns="0" rIns="154305"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Times New Roman" pitchFamily="18" charset="0"/>
              <a:cs typeface="Times New Roman" pitchFamily="18" charset="0"/>
            </a:rPr>
            <a:t>ASCE ,2010 for load design</a:t>
          </a:r>
        </a:p>
      </dsp:txBody>
      <dsp:txXfrm>
        <a:off x="331370" y="145431"/>
        <a:ext cx="4820425" cy="442912"/>
      </dsp:txXfrm>
    </dsp:sp>
    <dsp:sp modelId="{C1F42E54-908E-4F7B-9AE6-1D15D7FA4346}">
      <dsp:nvSpPr>
        <dsp:cNvPr id="0" name=""/>
        <dsp:cNvSpPr/>
      </dsp:nvSpPr>
      <dsp:spPr>
        <a:xfrm>
          <a:off x="0" y="1136777"/>
          <a:ext cx="5831984" cy="252000"/>
        </a:xfrm>
        <a:prstGeom prst="rect">
          <a:avLst/>
        </a:prstGeom>
        <a:solidFill>
          <a:schemeClr val="accent1">
            <a:alpha val="90000"/>
            <a:tint val="4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sp>
    <dsp:sp modelId="{0E5FBD92-CE61-46E0-BC05-19E1E61C9CEC}">
      <dsp:nvSpPr>
        <dsp:cNvPr id="0" name=""/>
        <dsp:cNvSpPr/>
      </dsp:nvSpPr>
      <dsp:spPr>
        <a:xfrm>
          <a:off x="291314" y="757415"/>
          <a:ext cx="4891105" cy="526961"/>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4305" tIns="0" rIns="154305" bIns="0" numCol="1" spcCol="1270" anchor="ctr" anchorCtr="0">
          <a:noAutofit/>
        </a:bodyPr>
        <a:lstStyle/>
        <a:p>
          <a:pPr marL="0" lvl="0" indent="0" algn="l" defTabSz="711200">
            <a:lnSpc>
              <a:spcPct val="90000"/>
            </a:lnSpc>
            <a:spcBef>
              <a:spcPct val="0"/>
            </a:spcBef>
            <a:spcAft>
              <a:spcPct val="35000"/>
            </a:spcAft>
            <a:buNone/>
          </a:pPr>
          <a:r>
            <a:rPr lang="en-US" sz="1600" kern="1200" dirty="0">
              <a:latin typeface="Times New Roman" pitchFamily="18" charset="0"/>
              <a:cs typeface="Times New Roman" pitchFamily="18" charset="0"/>
            </a:rPr>
            <a:t>ACI 318-14</a:t>
          </a:r>
        </a:p>
      </dsp:txBody>
      <dsp:txXfrm>
        <a:off x="317038" y="783139"/>
        <a:ext cx="4839657" cy="475513"/>
      </dsp:txXfrm>
    </dsp:sp>
    <dsp:sp modelId="{8EACA02A-1A3A-426C-BB3B-DAE784DA733C}">
      <dsp:nvSpPr>
        <dsp:cNvPr id="0" name=""/>
        <dsp:cNvSpPr/>
      </dsp:nvSpPr>
      <dsp:spPr>
        <a:xfrm>
          <a:off x="0" y="1764678"/>
          <a:ext cx="5831984" cy="252000"/>
        </a:xfrm>
        <a:prstGeom prst="rect">
          <a:avLst/>
        </a:prstGeom>
        <a:solidFill>
          <a:schemeClr val="accent1">
            <a:alpha val="90000"/>
            <a:tint val="4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sp>
    <dsp:sp modelId="{79AB0A57-C95A-478D-8166-CDE4749055F4}">
      <dsp:nvSpPr>
        <dsp:cNvPr id="0" name=""/>
        <dsp:cNvSpPr/>
      </dsp:nvSpPr>
      <dsp:spPr>
        <a:xfrm>
          <a:off x="255567" y="1445853"/>
          <a:ext cx="4981523" cy="469500"/>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4305" tIns="0" rIns="154305"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prstClr val="black">
                  <a:hueOff val="0"/>
                  <a:satOff val="0"/>
                  <a:lumOff val="0"/>
                  <a:alphaOff val="0"/>
                </a:prstClr>
              </a:solidFill>
              <a:latin typeface="Times New Roman" pitchFamily="18" charset="0"/>
              <a:ea typeface="+mn-ea"/>
              <a:cs typeface="Times New Roman" pitchFamily="18" charset="0"/>
            </a:rPr>
            <a:t>Seismic design UBC 97</a:t>
          </a:r>
        </a:p>
      </dsp:txBody>
      <dsp:txXfrm>
        <a:off x="278486" y="1468772"/>
        <a:ext cx="4935685" cy="423662"/>
      </dsp:txXfrm>
    </dsp:sp>
    <dsp:sp modelId="{0B574C3C-8D42-434E-B75C-EFED3ACBE49E}">
      <dsp:nvSpPr>
        <dsp:cNvPr id="0" name=""/>
        <dsp:cNvSpPr/>
      </dsp:nvSpPr>
      <dsp:spPr>
        <a:xfrm>
          <a:off x="0" y="2337736"/>
          <a:ext cx="5831984" cy="252000"/>
        </a:xfrm>
        <a:prstGeom prst="rect">
          <a:avLst/>
        </a:prstGeom>
        <a:solidFill>
          <a:schemeClr val="accent1">
            <a:alpha val="90000"/>
            <a:tint val="4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sp>
    <dsp:sp modelId="{CC8484F8-1492-42AA-888E-E8950203F2D9}">
      <dsp:nvSpPr>
        <dsp:cNvPr id="0" name=""/>
        <dsp:cNvSpPr/>
      </dsp:nvSpPr>
      <dsp:spPr>
        <a:xfrm>
          <a:off x="291599" y="2070678"/>
          <a:ext cx="4936547" cy="414658"/>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4305" tIns="0" rIns="154305"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prstClr val="black">
                  <a:hueOff val="0"/>
                  <a:satOff val="0"/>
                  <a:lumOff val="0"/>
                  <a:alphaOff val="0"/>
                </a:prstClr>
              </a:solidFill>
              <a:latin typeface="Times New Roman" pitchFamily="18" charset="0"/>
              <a:ea typeface="+mn-ea"/>
              <a:cs typeface="Times New Roman" pitchFamily="18" charset="0"/>
            </a:rPr>
            <a:t>AISC360-10 for steel analysis, </a:t>
          </a:r>
        </a:p>
      </dsp:txBody>
      <dsp:txXfrm>
        <a:off x="311841" y="2090920"/>
        <a:ext cx="4896063" cy="37417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7A3946-DA31-41C5-A82C-88F11A40761D}" type="datetimeFigureOut">
              <a:rPr lang="en-US" smtClean="0"/>
              <a:t>1/24/2021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528CBC-AD52-4A21-90F9-958DA1B47345}" type="slidenum">
              <a:rPr lang="en-US" smtClean="0"/>
              <a:t>‹#›</a:t>
            </a:fld>
            <a:endParaRPr lang="en-US"/>
          </a:p>
        </p:txBody>
      </p:sp>
    </p:spTree>
    <p:extLst>
      <p:ext uri="{BB962C8B-B14F-4D97-AF65-F5344CB8AC3E}">
        <p14:creationId xmlns:p14="http://schemas.microsoft.com/office/powerpoint/2010/main" val="1562826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B72D22-C1DC-418A-BA21-706B8BD80AED}"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33698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D37EB3-5710-4579-A469-E8A849F2CCF8}"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3748177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0E2549-0250-4324-B92C-E20E205FAE5E}"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4E1FA6-4475-458E-BF6B-F67E2C14589F}"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38632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7FBF570-6148-4AEC-BEC2-36ED3FD3C449}" type="datetime1">
              <a:rPr lang="en-US" smtClean="0"/>
              <a:t>1/24/2021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316782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3C98F28-3983-465F-96C6-D2EDCA84FEE0}" type="datetime1">
              <a:rPr lang="en-US" smtClean="0"/>
              <a:t>1/24/2021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E1FA6-4475-458E-BF6B-F67E2C14589F}"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22575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035A90D-A66D-49B8-BD32-90A49B8849D2}" type="datetime1">
              <a:rPr lang="en-US" smtClean="0"/>
              <a:t>1/24/2021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3916163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580600-D405-4F31-B22D-1C4C2D4720EE}"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1154607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0C6CA8-11D9-435C-89EE-0F1E28D9EAE4}"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118173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6191E4-8101-4551-8AEC-FC69EDC98903}"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4130003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28332C-59FE-4B41-AC29-E2FC12B7FA22}" type="datetime1">
              <a:rPr lang="en-US" smtClean="0"/>
              <a:t>1/24/2021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813824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525C07-8C9C-4772-BEDE-F2699308D098}" type="datetime1">
              <a:rPr lang="en-US" smtClean="0"/>
              <a:t>1/24/2021</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1542874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976B5A-AF09-484E-A192-74BF4EC77793}" type="datetime1">
              <a:rPr lang="en-US" smtClean="0"/>
              <a:t>1/24/2021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285522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C3BB53F-ADCD-45B9-A4C1-22C106337714}" type="datetime1">
              <a:rPr lang="en-US" smtClean="0"/>
              <a:t>1/24/2021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2089802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B7853-B44C-4253-8759-B5024683E956}" type="datetime1">
              <a:rPr lang="en-US" smtClean="0"/>
              <a:t>1/24/2021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3603405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9FEAD2-76ED-479F-81C0-DFDB62DF5550}" type="datetime1">
              <a:rPr lang="en-US" smtClean="0"/>
              <a:t>1/24/2021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368378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64082F-2175-4FB2-B507-323989D05887}" type="datetime1">
              <a:rPr lang="en-US" smtClean="0"/>
              <a:t>1/24/2021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E1FA6-4475-458E-BF6B-F67E2C14589F}" type="slidenum">
              <a:rPr lang="en-US" smtClean="0"/>
              <a:t>‹#›</a:t>
            </a:fld>
            <a:endParaRPr lang="en-US"/>
          </a:p>
        </p:txBody>
      </p:sp>
    </p:spTree>
    <p:extLst>
      <p:ext uri="{BB962C8B-B14F-4D97-AF65-F5344CB8AC3E}">
        <p14:creationId xmlns:p14="http://schemas.microsoft.com/office/powerpoint/2010/main" val="22140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EF488A1-F366-4BD2-898A-778C9F569B4A}" type="datetime1">
              <a:rPr lang="en-US" smtClean="0"/>
              <a:t>1/24/2021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84E1FA6-4475-458E-BF6B-F67E2C14589F}" type="slidenum">
              <a:rPr lang="en-US" smtClean="0"/>
              <a:t>‹#›</a:t>
            </a:fld>
            <a:endParaRPr lang="en-US"/>
          </a:p>
        </p:txBody>
      </p:sp>
    </p:spTree>
    <p:extLst>
      <p:ext uri="{BB962C8B-B14F-4D97-AF65-F5344CB8AC3E}">
        <p14:creationId xmlns:p14="http://schemas.microsoft.com/office/powerpoint/2010/main" val="278793205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3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package" Target="../embeddings/Microsoft_Word_Document.docx"/><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4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4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5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png"/></Relationships>
</file>

<file path=ppt/slides/_rels/slide5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5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6" Type="http://schemas.openxmlformats.org/officeDocument/2006/relationships/image" Target="../media/image106.png"/><Relationship Id="rId5" Type="http://schemas.openxmlformats.org/officeDocument/2006/relationships/image" Target="../media/image110.png"/><Relationship Id="rId4" Type="http://schemas.openxmlformats.org/officeDocument/2006/relationships/image" Target="../media/image109.png"/></Relationships>
</file>

<file path=ppt/slides/_rels/slide65.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06.png"/><Relationship Id="rId7" Type="http://schemas.openxmlformats.org/officeDocument/2006/relationships/image" Target="../media/image115.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6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image" Target="../media/image119.png"/></Relationships>
</file>

<file path=ppt/slides/_rels/slide67.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xml"/><Relationship Id="rId4" Type="http://schemas.openxmlformats.org/officeDocument/2006/relationships/image" Target="../media/image123.png"/></Relationships>
</file>

<file path=ppt/slides/_rels/slide68.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 Id="rId4" Type="http://schemas.openxmlformats.org/officeDocument/2006/relationships/image" Target="../media/image128.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 Id="rId4" Type="http://schemas.openxmlformats.org/officeDocument/2006/relationships/image" Target="../media/image131.png"/></Relationships>
</file>

<file path=ppt/slides/_rels/slide71.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06.png"/><Relationship Id="rId1" Type="http://schemas.openxmlformats.org/officeDocument/2006/relationships/slideLayout" Target="../slideLayouts/slideLayout2.xml"/><Relationship Id="rId4" Type="http://schemas.openxmlformats.org/officeDocument/2006/relationships/image" Target="../media/image135.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 Id="rId5" Type="http://schemas.openxmlformats.org/officeDocument/2006/relationships/image" Target="../media/image139.png"/><Relationship Id="rId4" Type="http://schemas.openxmlformats.org/officeDocument/2006/relationships/image" Target="../media/image138.png"/></Relationships>
</file>

<file path=ppt/slides/_rels/slide7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AA69-C168-4EEB-8F64-6544756DD31B}"/>
              </a:ext>
            </a:extLst>
          </p:cNvPr>
          <p:cNvSpPr>
            <a:spLocks noGrp="1"/>
          </p:cNvSpPr>
          <p:nvPr>
            <p:ph type="ctrTitle"/>
          </p:nvPr>
        </p:nvSpPr>
        <p:spPr>
          <a:xfrm>
            <a:off x="2049196" y="401271"/>
            <a:ext cx="8765724" cy="1979590"/>
          </a:xfrm>
        </p:spPr>
        <p:txBody>
          <a:bodyPr anchor="ctr">
            <a:normAutofit/>
          </a:bodyPr>
          <a:lstStyle/>
          <a:p>
            <a:pPr algn="ctr"/>
            <a:r>
              <a:rPr lang="en-US" sz="3200" dirty="0">
                <a:solidFill>
                  <a:schemeClr val="tx2"/>
                </a:solidFill>
                <a:effectLst>
                  <a:outerShdw blurRad="38100" dist="38100" dir="2700000" algn="tl">
                    <a:srgbClr val="000000">
                      <a:alpha val="43137"/>
                    </a:srgbClr>
                  </a:outerShdw>
                </a:effectLst>
                <a:latin typeface="Times New Roman" pitchFamily="18" charset="0"/>
                <a:ea typeface="+mn-ea"/>
                <a:cs typeface="Times New Roman" pitchFamily="18" charset="0"/>
              </a:rPr>
              <a:t>An-Najah National University</a:t>
            </a:r>
            <a:br>
              <a:rPr lang="en-US" sz="3200" dirty="0">
                <a:solidFill>
                  <a:schemeClr val="tx2"/>
                </a:solidFill>
                <a:effectLst>
                  <a:outerShdw blurRad="38100" dist="38100" dir="2700000" algn="tl">
                    <a:srgbClr val="000000">
                      <a:alpha val="43137"/>
                    </a:srgbClr>
                  </a:outerShdw>
                </a:effectLst>
                <a:latin typeface="Times New Roman" pitchFamily="18" charset="0"/>
                <a:ea typeface="+mn-ea"/>
                <a:cs typeface="Times New Roman" pitchFamily="18" charset="0"/>
              </a:rPr>
            </a:br>
            <a:r>
              <a:rPr lang="en-US" sz="3200" dirty="0">
                <a:solidFill>
                  <a:schemeClr val="tx2"/>
                </a:solidFill>
                <a:effectLst>
                  <a:outerShdw blurRad="38100" dist="38100" dir="2700000" algn="tl">
                    <a:srgbClr val="000000">
                      <a:alpha val="43137"/>
                    </a:srgbClr>
                  </a:outerShdw>
                </a:effectLst>
                <a:latin typeface="Times New Roman" pitchFamily="18" charset="0"/>
                <a:ea typeface="+mn-ea"/>
                <a:cs typeface="Times New Roman" pitchFamily="18" charset="0"/>
              </a:rPr>
              <a:t>Building Engineering Department</a:t>
            </a:r>
            <a:endParaRPr lang="en-US" sz="3200" dirty="0">
              <a:effectLst>
                <a:outerShdw blurRad="38100" dist="38100" dir="2700000" algn="tl">
                  <a:srgbClr val="000000">
                    <a:alpha val="43137"/>
                  </a:srgbClr>
                </a:outerShdw>
              </a:effectLst>
            </a:endParaRPr>
          </a:p>
        </p:txBody>
      </p:sp>
      <p:sp>
        <p:nvSpPr>
          <p:cNvPr id="3" name="Subtitle 2">
            <a:extLst>
              <a:ext uri="{FF2B5EF4-FFF2-40B4-BE49-F238E27FC236}">
                <a16:creationId xmlns:a16="http://schemas.microsoft.com/office/drawing/2014/main" id="{2727819B-33C2-4D3D-B6E5-4DD67C639937}"/>
              </a:ext>
            </a:extLst>
          </p:cNvPr>
          <p:cNvSpPr>
            <a:spLocks noGrp="1"/>
          </p:cNvSpPr>
          <p:nvPr>
            <p:ph type="subTitle" idx="1"/>
          </p:nvPr>
        </p:nvSpPr>
        <p:spPr>
          <a:xfrm>
            <a:off x="2234371" y="2564434"/>
            <a:ext cx="8915399" cy="1126283"/>
          </a:xfrm>
        </p:spPr>
        <p:txBody>
          <a:bodyPr>
            <a:normAutofit/>
          </a:bodyPr>
          <a:lstStyle/>
          <a:p>
            <a:pPr algn="ctr"/>
            <a:r>
              <a:rPr lang="en-US" sz="2400" b="1" dirty="0">
                <a:latin typeface="Times New Roman" panose="02020603050405020304" pitchFamily="18" charset="0"/>
                <a:cs typeface="Times New Roman" panose="02020603050405020304" pitchFamily="18" charset="0"/>
              </a:rPr>
              <a:t>Integrated redesign of bravo supermarket in Nablus city.</a:t>
            </a:r>
          </a:p>
        </p:txBody>
      </p:sp>
      <p:pic>
        <p:nvPicPr>
          <p:cNvPr id="4" name="Picture 3">
            <a:extLst>
              <a:ext uri="{FF2B5EF4-FFF2-40B4-BE49-F238E27FC236}">
                <a16:creationId xmlns:a16="http://schemas.microsoft.com/office/drawing/2014/main" id="{B89D80F2-8A17-48A4-8EDC-D70C27E8F7F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30284" y="584844"/>
            <a:ext cx="1058929" cy="1011945"/>
          </a:xfrm>
          <a:prstGeom prst="rect">
            <a:avLst/>
          </a:prstGeom>
        </p:spPr>
      </p:pic>
      <p:sp>
        <p:nvSpPr>
          <p:cNvPr id="6" name="TextBox 5">
            <a:extLst>
              <a:ext uri="{FF2B5EF4-FFF2-40B4-BE49-F238E27FC236}">
                <a16:creationId xmlns:a16="http://schemas.microsoft.com/office/drawing/2014/main" id="{FE58DD04-85EC-4C3E-A545-FBA69D442188}"/>
              </a:ext>
            </a:extLst>
          </p:cNvPr>
          <p:cNvSpPr txBox="1"/>
          <p:nvPr/>
        </p:nvSpPr>
        <p:spPr>
          <a:xfrm>
            <a:off x="2234371" y="3690717"/>
            <a:ext cx="6093724" cy="1477328"/>
          </a:xfrm>
          <a:prstGeom prst="rect">
            <a:avLst/>
          </a:prstGeom>
          <a:noFill/>
        </p:spPr>
        <p:txBody>
          <a:bodyPr wrap="square">
            <a:spAutoFit/>
          </a:bodyPr>
          <a:lstStyle/>
          <a:p>
            <a:r>
              <a:rPr lang="en-US" sz="1800" b="1" dirty="0">
                <a:latin typeface="Times New Roman" pitchFamily="18" charset="0"/>
                <a:cs typeface="Times New Roman" pitchFamily="18" charset="0"/>
              </a:rPr>
              <a:t>Prepared By:</a:t>
            </a:r>
          </a:p>
          <a:p>
            <a:endParaRPr lang="en-US" sz="1800" dirty="0">
              <a:latin typeface="Times New Roman" pitchFamily="18" charset="0"/>
              <a:cs typeface="Times New Roman" pitchFamily="18" charset="0"/>
            </a:endParaRPr>
          </a:p>
          <a:p>
            <a:r>
              <a:rPr lang="en-US" b="1" dirty="0">
                <a:latin typeface="Times New Roman" pitchFamily="18" charset="0"/>
                <a:cs typeface="Times New Roman" pitchFamily="18" charset="0"/>
              </a:rPr>
              <a:t>Sarah Saboubeh.</a:t>
            </a:r>
          </a:p>
          <a:p>
            <a:r>
              <a:rPr lang="en-US" b="1" dirty="0">
                <a:latin typeface="Times New Roman" pitchFamily="18" charset="0"/>
                <a:cs typeface="Times New Roman" pitchFamily="18" charset="0"/>
              </a:rPr>
              <a:t>Noor Sadaqa. </a:t>
            </a:r>
          </a:p>
          <a:p>
            <a:r>
              <a:rPr lang="en-US" b="1" dirty="0">
                <a:latin typeface="Times New Roman" pitchFamily="18" charset="0"/>
                <a:cs typeface="Times New Roman" pitchFamily="18" charset="0"/>
              </a:rPr>
              <a:t>Hanan Kittaneh.</a:t>
            </a:r>
            <a:endParaRPr lang="en-US" dirty="0"/>
          </a:p>
        </p:txBody>
      </p:sp>
      <p:sp>
        <p:nvSpPr>
          <p:cNvPr id="8" name="TextBox 7">
            <a:extLst>
              <a:ext uri="{FF2B5EF4-FFF2-40B4-BE49-F238E27FC236}">
                <a16:creationId xmlns:a16="http://schemas.microsoft.com/office/drawing/2014/main" id="{FE5B43F9-DED1-4964-BCD2-1191D4F5237E}"/>
              </a:ext>
            </a:extLst>
          </p:cNvPr>
          <p:cNvSpPr txBox="1"/>
          <p:nvPr/>
        </p:nvSpPr>
        <p:spPr>
          <a:xfrm>
            <a:off x="7141192" y="3874290"/>
            <a:ext cx="6093724" cy="923330"/>
          </a:xfrm>
          <a:prstGeom prst="rect">
            <a:avLst/>
          </a:prstGeom>
          <a:noFill/>
        </p:spPr>
        <p:txBody>
          <a:bodyPr wrap="square">
            <a:spAutoFit/>
          </a:bodyPr>
          <a:lstStyle/>
          <a:p>
            <a:r>
              <a:rPr lang="en-US" sz="1800" b="1" dirty="0">
                <a:latin typeface="Times New Roman" pitchFamily="18" charset="0"/>
                <a:cs typeface="Times New Roman" pitchFamily="18" charset="0"/>
              </a:rPr>
              <a:t>Supervisor:</a:t>
            </a:r>
          </a:p>
          <a:p>
            <a:endParaRPr lang="en-US" sz="1800" b="1" dirty="0">
              <a:latin typeface="Times New Roman" pitchFamily="18" charset="0"/>
              <a:cs typeface="Times New Roman" pitchFamily="18" charset="0"/>
            </a:endParaRPr>
          </a:p>
          <a:p>
            <a:r>
              <a:rPr lang="en-US" sz="1800" b="1" dirty="0">
                <a:latin typeface="Times New Roman" pitchFamily="18" charset="0"/>
                <a:cs typeface="Times New Roman" pitchFamily="18" charset="0"/>
              </a:rPr>
              <a:t>Eng. Haitham Sawalha</a:t>
            </a:r>
          </a:p>
        </p:txBody>
      </p:sp>
      <p:sp>
        <p:nvSpPr>
          <p:cNvPr id="7" name="Slide Number Placeholder 6">
            <a:extLst>
              <a:ext uri="{FF2B5EF4-FFF2-40B4-BE49-F238E27FC236}">
                <a16:creationId xmlns:a16="http://schemas.microsoft.com/office/drawing/2014/main" id="{366C7DE0-BFE6-4B91-ADD8-010BB2B0B352}"/>
              </a:ext>
            </a:extLst>
          </p:cNvPr>
          <p:cNvSpPr>
            <a:spLocks noGrp="1"/>
          </p:cNvSpPr>
          <p:nvPr>
            <p:ph type="sldNum" sz="quarter" idx="12"/>
          </p:nvPr>
        </p:nvSpPr>
        <p:spPr/>
        <p:txBody>
          <a:bodyPr/>
          <a:lstStyle/>
          <a:p>
            <a:fld id="{C84E1FA6-4475-458E-BF6B-F67E2C14589F}" type="slidenum">
              <a:rPr lang="en-US" smtClean="0"/>
              <a:t>1</a:t>
            </a:fld>
            <a:endParaRPr lang="en-US"/>
          </a:p>
        </p:txBody>
      </p:sp>
    </p:spTree>
    <p:extLst>
      <p:ext uri="{BB962C8B-B14F-4D97-AF65-F5344CB8AC3E}">
        <p14:creationId xmlns:p14="http://schemas.microsoft.com/office/powerpoint/2010/main" val="4230103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7350" y="504945"/>
            <a:ext cx="9445213" cy="461665"/>
          </a:xfrm>
          <a:prstGeom prst="rect">
            <a:avLst/>
          </a:prstGeom>
          <a:noFill/>
        </p:spPr>
        <p:txBody>
          <a:bodyPr wrap="none" rtlCol="1">
            <a:spAutoFit/>
          </a:bodyPr>
          <a:lstStyle/>
          <a:p>
            <a:pPr marL="285750" indent="-285750">
              <a:buFont typeface="Wingdings" pitchFamily="2" charset="2"/>
              <a:buChar char="ü"/>
            </a:pPr>
            <a:r>
              <a:rPr lang="en-US" sz="2400" dirty="0">
                <a:latin typeface="Times New Roman" pitchFamily="18" charset="0"/>
                <a:cs typeface="Times New Roman" pitchFamily="18" charset="0"/>
              </a:rPr>
              <a:t>Added flower store ,prayer ,electronics ,ice cream space and water closet.</a:t>
            </a:r>
            <a:endParaRPr lang="ar-SA" sz="2400"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27" y="1755916"/>
            <a:ext cx="7915449" cy="4405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a:extLst>
              <a:ext uri="{FF2B5EF4-FFF2-40B4-BE49-F238E27FC236}">
                <a16:creationId xmlns:a16="http://schemas.microsoft.com/office/drawing/2014/main" id="{08EBF5D6-8269-40F0-AF96-F08ABE88C7CA}"/>
              </a:ext>
            </a:extLst>
          </p:cNvPr>
          <p:cNvSpPr/>
          <p:nvPr/>
        </p:nvSpPr>
        <p:spPr>
          <a:xfrm flipV="1">
            <a:off x="5813250" y="3138983"/>
            <a:ext cx="400334" cy="2900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Down 5">
            <a:extLst>
              <a:ext uri="{FF2B5EF4-FFF2-40B4-BE49-F238E27FC236}">
                <a16:creationId xmlns:a16="http://schemas.microsoft.com/office/drawing/2014/main" id="{6A7CF79D-F4D7-4012-873F-4EE099707F1B}"/>
              </a:ext>
            </a:extLst>
          </p:cNvPr>
          <p:cNvSpPr/>
          <p:nvPr/>
        </p:nvSpPr>
        <p:spPr>
          <a:xfrm>
            <a:off x="5923128" y="2825087"/>
            <a:ext cx="172872" cy="327546"/>
          </a:xfrm>
          <a:prstGeom prst="down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9CF558F-A23D-4F9A-9A90-AF4E8552141B}"/>
              </a:ext>
            </a:extLst>
          </p:cNvPr>
          <p:cNvSpPr txBox="1"/>
          <p:nvPr/>
        </p:nvSpPr>
        <p:spPr>
          <a:xfrm>
            <a:off x="5813250" y="2548721"/>
            <a:ext cx="910827" cy="369332"/>
          </a:xfrm>
          <a:prstGeom prst="rect">
            <a:avLst/>
          </a:prstGeom>
          <a:noFill/>
        </p:spPr>
        <p:txBody>
          <a:bodyPr wrap="none" rtlCol="0">
            <a:spAutoFit/>
          </a:bodyPr>
          <a:lstStyle/>
          <a:p>
            <a:r>
              <a:rPr lang="en-US" dirty="0"/>
              <a:t>prayer</a:t>
            </a:r>
          </a:p>
        </p:txBody>
      </p:sp>
      <p:pic>
        <p:nvPicPr>
          <p:cNvPr id="9" name="Picture 8">
            <a:extLst>
              <a:ext uri="{FF2B5EF4-FFF2-40B4-BE49-F238E27FC236}">
                <a16:creationId xmlns:a16="http://schemas.microsoft.com/office/drawing/2014/main" id="{94B4AC46-22DB-4D5F-94D5-08B0136D0873}"/>
              </a:ext>
            </a:extLst>
          </p:cNvPr>
          <p:cNvPicPr>
            <a:picLocks noChangeAspect="1"/>
          </p:cNvPicPr>
          <p:nvPr/>
        </p:nvPicPr>
        <p:blipFill rotWithShape="1">
          <a:blip r:embed="rId3"/>
          <a:srcRect l="1814" t="4929" r="5816"/>
          <a:stretch/>
        </p:blipFill>
        <p:spPr>
          <a:xfrm>
            <a:off x="7520751" y="1569619"/>
            <a:ext cx="5466811" cy="4530568"/>
          </a:xfrm>
          <a:prstGeom prst="rect">
            <a:avLst/>
          </a:prstGeom>
        </p:spPr>
      </p:pic>
      <p:sp>
        <p:nvSpPr>
          <p:cNvPr id="10" name="Arrow: Right 9">
            <a:extLst>
              <a:ext uri="{FF2B5EF4-FFF2-40B4-BE49-F238E27FC236}">
                <a16:creationId xmlns:a16="http://schemas.microsoft.com/office/drawing/2014/main" id="{5C3ED03C-B756-491B-B45A-9B228C384132}"/>
              </a:ext>
            </a:extLst>
          </p:cNvPr>
          <p:cNvSpPr/>
          <p:nvPr/>
        </p:nvSpPr>
        <p:spPr>
          <a:xfrm>
            <a:off x="11102563" y="5661253"/>
            <a:ext cx="735291" cy="30591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CAE57DCB-C8F3-43D0-88CD-4F0BC05427ED}"/>
              </a:ext>
            </a:extLst>
          </p:cNvPr>
          <p:cNvSpPr/>
          <p:nvPr/>
        </p:nvSpPr>
        <p:spPr>
          <a:xfrm rot="10800000">
            <a:off x="9671900" y="5390686"/>
            <a:ext cx="286931" cy="62787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57A0FBA9-7E9E-4A4E-8175-FB06F07FEBF1}"/>
              </a:ext>
            </a:extLst>
          </p:cNvPr>
          <p:cNvSpPr/>
          <p:nvPr/>
        </p:nvSpPr>
        <p:spPr>
          <a:xfrm rot="16200000">
            <a:off x="7842253" y="3157132"/>
            <a:ext cx="632343" cy="21776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AD1A616B-3E2B-43CA-9704-2E4916606F2A}"/>
              </a:ext>
            </a:extLst>
          </p:cNvPr>
          <p:cNvSpPr/>
          <p:nvPr/>
        </p:nvSpPr>
        <p:spPr>
          <a:xfrm>
            <a:off x="8054133" y="3834903"/>
            <a:ext cx="735291" cy="24222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BE276302-5C6B-4FA0-AA2C-8C14194A4D1D}"/>
              </a:ext>
            </a:extLst>
          </p:cNvPr>
          <p:cNvSpPr/>
          <p:nvPr/>
        </p:nvSpPr>
        <p:spPr>
          <a:xfrm rot="16200000">
            <a:off x="8422178" y="2940676"/>
            <a:ext cx="632343" cy="21776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Slide Number Placeholder 4">
            <a:extLst>
              <a:ext uri="{FF2B5EF4-FFF2-40B4-BE49-F238E27FC236}">
                <a16:creationId xmlns:a16="http://schemas.microsoft.com/office/drawing/2014/main" id="{32E85891-269E-4741-87E7-16BABA65C39A}"/>
              </a:ext>
            </a:extLst>
          </p:cNvPr>
          <p:cNvSpPr>
            <a:spLocks noGrp="1"/>
          </p:cNvSpPr>
          <p:nvPr>
            <p:ph type="sldNum" sz="quarter" idx="12"/>
          </p:nvPr>
        </p:nvSpPr>
        <p:spPr/>
        <p:txBody>
          <a:bodyPr/>
          <a:lstStyle/>
          <a:p>
            <a:fld id="{C84E1FA6-4475-458E-BF6B-F67E2C14589F}" type="slidenum">
              <a:rPr lang="en-US" smtClean="0"/>
              <a:t>10</a:t>
            </a:fld>
            <a:endParaRPr lang="en-US"/>
          </a:p>
        </p:txBody>
      </p:sp>
    </p:spTree>
    <p:extLst>
      <p:ext uri="{BB962C8B-B14F-4D97-AF65-F5344CB8AC3E}">
        <p14:creationId xmlns:p14="http://schemas.microsoft.com/office/powerpoint/2010/main" val="63107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2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p:bldP spid="10"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8262" y="20580"/>
            <a:ext cx="5150002" cy="400110"/>
          </a:xfrm>
          <a:prstGeom prst="rect">
            <a:avLst/>
          </a:prstGeom>
          <a:noFill/>
        </p:spPr>
        <p:txBody>
          <a:bodyPr wrap="square" rtlCol="1">
            <a:spAutoFit/>
          </a:bodyPr>
          <a:lstStyle/>
          <a:p>
            <a:pPr marL="342900" indent="-342900">
              <a:buFont typeface="Wingdings" pitchFamily="2" charset="2"/>
              <a:buChar char="ü"/>
            </a:pPr>
            <a:r>
              <a:rPr lang="en-US" sz="2000" dirty="0">
                <a:effectLst>
                  <a:outerShdw blurRad="38100" dist="38100" dir="2700000" algn="tl">
                    <a:srgbClr val="000000">
                      <a:alpha val="43137"/>
                    </a:srgbClr>
                  </a:outerShdw>
                </a:effectLst>
                <a:latin typeface="Times New Roman" pitchFamily="18" charset="0"/>
                <a:cs typeface="Times New Roman" pitchFamily="18" charset="0"/>
              </a:rPr>
              <a:t>Parking :</a:t>
            </a:r>
          </a:p>
        </p:txBody>
      </p:sp>
      <p:sp>
        <p:nvSpPr>
          <p:cNvPr id="5" name="Rectangle 4"/>
          <p:cNvSpPr/>
          <p:nvPr/>
        </p:nvSpPr>
        <p:spPr>
          <a:xfrm>
            <a:off x="4992839" y="205216"/>
            <a:ext cx="1495425" cy="4000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sp>
        <p:nvSpPr>
          <p:cNvPr id="6" name="TextBox 5"/>
          <p:cNvSpPr txBox="1"/>
          <p:nvPr/>
        </p:nvSpPr>
        <p:spPr>
          <a:xfrm>
            <a:off x="5202388" y="235934"/>
            <a:ext cx="1076325" cy="369332"/>
          </a:xfrm>
          <a:prstGeom prst="rect">
            <a:avLst/>
          </a:prstGeom>
          <a:noFill/>
        </p:spPr>
        <p:txBody>
          <a:bodyPr wrap="square" rtlCol="1">
            <a:spAutoFit/>
          </a:bodyPr>
          <a:lstStyle/>
          <a:p>
            <a:r>
              <a:rPr lang="en-US" b="1" dirty="0">
                <a:latin typeface="Times New Roman" pitchFamily="18" charset="0"/>
                <a:cs typeface="Times New Roman" pitchFamily="18" charset="0"/>
              </a:rPr>
              <a:t>Before</a:t>
            </a:r>
            <a:endParaRPr lang="ar-SA" b="1" dirty="0">
              <a:latin typeface="Times New Roman" pitchFamily="18" charset="0"/>
              <a:cs typeface="Times New Roman" pitchFamily="18" charset="0"/>
            </a:endParaRP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6915"/>
          <a:stretch/>
        </p:blipFill>
        <p:spPr>
          <a:xfrm>
            <a:off x="1581972" y="823215"/>
            <a:ext cx="7323487" cy="6034785"/>
          </a:xfrm>
          <a:prstGeom prst="rect">
            <a:avLst/>
          </a:prstGeom>
        </p:spPr>
      </p:pic>
      <p:sp>
        <p:nvSpPr>
          <p:cNvPr id="9" name="TextBox 8"/>
          <p:cNvSpPr txBox="1"/>
          <p:nvPr/>
        </p:nvSpPr>
        <p:spPr>
          <a:xfrm>
            <a:off x="9390490" y="1192696"/>
            <a:ext cx="2552369" cy="923330"/>
          </a:xfrm>
          <a:prstGeom prst="rect">
            <a:avLst/>
          </a:prstGeom>
          <a:noFill/>
        </p:spPr>
        <p:txBody>
          <a:bodyPr wrap="square" rtlCol="1">
            <a:spAutoFit/>
          </a:bodyPr>
          <a:lstStyle/>
          <a:p>
            <a:pPr marL="285750" indent="-285750">
              <a:buFont typeface="Arial" pitchFamily="34" charset="0"/>
              <a:buChar char="•"/>
            </a:pPr>
            <a:r>
              <a:rPr lang="en-US" dirty="0"/>
              <a:t>Number of parking 104.</a:t>
            </a:r>
          </a:p>
          <a:p>
            <a:endParaRPr lang="ar-SA" dirty="0"/>
          </a:p>
        </p:txBody>
      </p:sp>
      <p:sp>
        <p:nvSpPr>
          <p:cNvPr id="3" name="Slide Number Placeholder 2">
            <a:extLst>
              <a:ext uri="{FF2B5EF4-FFF2-40B4-BE49-F238E27FC236}">
                <a16:creationId xmlns:a16="http://schemas.microsoft.com/office/drawing/2014/main" id="{837EE8DE-5E5A-4FD8-96F9-381FB897A527}"/>
              </a:ext>
            </a:extLst>
          </p:cNvPr>
          <p:cNvSpPr>
            <a:spLocks noGrp="1"/>
          </p:cNvSpPr>
          <p:nvPr>
            <p:ph type="sldNum" sz="quarter" idx="12"/>
          </p:nvPr>
        </p:nvSpPr>
        <p:spPr/>
        <p:txBody>
          <a:bodyPr/>
          <a:lstStyle/>
          <a:p>
            <a:fld id="{C84E1FA6-4475-458E-BF6B-F67E2C14589F}" type="slidenum">
              <a:rPr lang="en-US" smtClean="0"/>
              <a:t>11</a:t>
            </a:fld>
            <a:endParaRPr lang="en-US"/>
          </a:p>
        </p:txBody>
      </p:sp>
    </p:spTree>
    <p:extLst>
      <p:ext uri="{BB962C8B-B14F-4D97-AF65-F5344CB8AC3E}">
        <p14:creationId xmlns:p14="http://schemas.microsoft.com/office/powerpoint/2010/main" val="1392010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1812" y="141451"/>
            <a:ext cx="3275937" cy="738664"/>
          </a:xfrm>
          <a:prstGeom prst="rect">
            <a:avLst/>
          </a:prstGeom>
          <a:noFill/>
        </p:spPr>
        <p:txBody>
          <a:bodyPr wrap="square" rtlCol="1">
            <a:spAutoFit/>
          </a:bodyPr>
          <a:lstStyle/>
          <a:p>
            <a:r>
              <a:rPr lang="en-US" sz="2400" b="1" dirty="0"/>
              <a:t>After modifications</a:t>
            </a:r>
            <a:r>
              <a:rPr lang="en-US" dirty="0"/>
              <a:t>:</a:t>
            </a:r>
          </a:p>
          <a:p>
            <a:endParaRPr lang="ar-SA" dirty="0"/>
          </a:p>
        </p:txBody>
      </p:sp>
      <p:sp>
        <p:nvSpPr>
          <p:cNvPr id="6" name="TextBox 5"/>
          <p:cNvSpPr txBox="1"/>
          <p:nvPr/>
        </p:nvSpPr>
        <p:spPr>
          <a:xfrm>
            <a:off x="7529886" y="5618375"/>
            <a:ext cx="2801891" cy="1477328"/>
          </a:xfrm>
          <a:prstGeom prst="rect">
            <a:avLst/>
          </a:prstGeom>
          <a:noFill/>
        </p:spPr>
        <p:txBody>
          <a:bodyPr wrap="square" rtlCol="1">
            <a:spAutoFit/>
          </a:bodyPr>
          <a:lstStyle/>
          <a:p>
            <a:r>
              <a:rPr lang="en-US" dirty="0"/>
              <a:t>1- Number of parking become 190.</a:t>
            </a:r>
          </a:p>
          <a:p>
            <a:r>
              <a:rPr lang="en-US" dirty="0"/>
              <a:t>2-Added ramp 13%.</a:t>
            </a:r>
          </a:p>
          <a:p>
            <a:r>
              <a:rPr lang="en-US" dirty="0"/>
              <a:t>3-Added retaining wall.</a:t>
            </a:r>
          </a:p>
          <a:p>
            <a:endParaRPr lang="ar-SA" dirty="0"/>
          </a:p>
        </p:txBody>
      </p:sp>
      <p:pic>
        <p:nvPicPr>
          <p:cNvPr id="11" name="Picture 10">
            <a:extLst>
              <a:ext uri="{FF2B5EF4-FFF2-40B4-BE49-F238E27FC236}">
                <a16:creationId xmlns:a16="http://schemas.microsoft.com/office/drawing/2014/main" id="{0545AB30-67CD-46FB-A21E-944727EB998C}"/>
              </a:ext>
            </a:extLst>
          </p:cNvPr>
          <p:cNvPicPr>
            <a:picLocks noChangeAspect="1"/>
          </p:cNvPicPr>
          <p:nvPr/>
        </p:nvPicPr>
        <p:blipFill>
          <a:blip r:embed="rId2"/>
          <a:stretch>
            <a:fillRect/>
          </a:stretch>
        </p:blipFill>
        <p:spPr>
          <a:xfrm>
            <a:off x="-890191" y="1252194"/>
            <a:ext cx="6574456" cy="5605806"/>
          </a:xfrm>
          <a:prstGeom prst="rect">
            <a:avLst/>
          </a:prstGeom>
        </p:spPr>
      </p:pic>
      <p:pic>
        <p:nvPicPr>
          <p:cNvPr id="7" name="Picture 6">
            <a:extLst>
              <a:ext uri="{FF2B5EF4-FFF2-40B4-BE49-F238E27FC236}">
                <a16:creationId xmlns:a16="http://schemas.microsoft.com/office/drawing/2014/main" id="{86DFBDBD-29FE-497A-A417-8D9883414D34}"/>
              </a:ext>
            </a:extLst>
          </p:cNvPr>
          <p:cNvPicPr>
            <a:picLocks noChangeAspect="1"/>
          </p:cNvPicPr>
          <p:nvPr/>
        </p:nvPicPr>
        <p:blipFill>
          <a:blip r:embed="rId3"/>
          <a:stretch>
            <a:fillRect/>
          </a:stretch>
        </p:blipFill>
        <p:spPr>
          <a:xfrm>
            <a:off x="5684265" y="1152907"/>
            <a:ext cx="5746479" cy="4402213"/>
          </a:xfrm>
          <a:prstGeom prst="rect">
            <a:avLst/>
          </a:prstGeom>
        </p:spPr>
      </p:pic>
      <p:cxnSp>
        <p:nvCxnSpPr>
          <p:cNvPr id="3" name="Straight Connector 2">
            <a:extLst>
              <a:ext uri="{FF2B5EF4-FFF2-40B4-BE49-F238E27FC236}">
                <a16:creationId xmlns:a16="http://schemas.microsoft.com/office/drawing/2014/main" id="{C8342342-739C-4C0C-A7DB-DB3E2F93B241}"/>
              </a:ext>
            </a:extLst>
          </p:cNvPr>
          <p:cNvCxnSpPr/>
          <p:nvPr/>
        </p:nvCxnSpPr>
        <p:spPr>
          <a:xfrm>
            <a:off x="7372350" y="1628775"/>
            <a:ext cx="0" cy="1200150"/>
          </a:xfrm>
          <a:prstGeom prst="line">
            <a:avLst/>
          </a:prstGeom>
          <a:ln w="762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1D23A5-E2F8-44F1-8CE5-B6E43D6CC9CF}"/>
              </a:ext>
            </a:extLst>
          </p:cNvPr>
          <p:cNvCxnSpPr>
            <a:cxnSpLocks/>
          </p:cNvCxnSpPr>
          <p:nvPr/>
        </p:nvCxnSpPr>
        <p:spPr>
          <a:xfrm>
            <a:off x="7081838" y="3429000"/>
            <a:ext cx="0" cy="1543050"/>
          </a:xfrm>
          <a:prstGeom prst="line">
            <a:avLst/>
          </a:prstGeom>
          <a:ln w="762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DCD944D-C617-4B1B-9D3A-896D17CCF14A}"/>
              </a:ext>
            </a:extLst>
          </p:cNvPr>
          <p:cNvCxnSpPr>
            <a:cxnSpLocks/>
          </p:cNvCxnSpPr>
          <p:nvPr/>
        </p:nvCxnSpPr>
        <p:spPr>
          <a:xfrm flipH="1">
            <a:off x="10331778" y="1871663"/>
            <a:ext cx="326697" cy="271462"/>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Slide Number Placeholder 14">
            <a:extLst>
              <a:ext uri="{FF2B5EF4-FFF2-40B4-BE49-F238E27FC236}">
                <a16:creationId xmlns:a16="http://schemas.microsoft.com/office/drawing/2014/main" id="{B6616FDC-8CD2-4F9F-B3F4-D3D526DA11B5}"/>
              </a:ext>
            </a:extLst>
          </p:cNvPr>
          <p:cNvSpPr>
            <a:spLocks noGrp="1"/>
          </p:cNvSpPr>
          <p:nvPr>
            <p:ph type="sldNum" sz="quarter" idx="12"/>
          </p:nvPr>
        </p:nvSpPr>
        <p:spPr/>
        <p:txBody>
          <a:bodyPr/>
          <a:lstStyle/>
          <a:p>
            <a:fld id="{C84E1FA6-4475-458E-BF6B-F67E2C14589F}" type="slidenum">
              <a:rPr lang="en-US" smtClean="0"/>
              <a:t>12</a:t>
            </a:fld>
            <a:endParaRPr lang="en-US"/>
          </a:p>
        </p:txBody>
      </p:sp>
    </p:spTree>
    <p:extLst>
      <p:ext uri="{BB962C8B-B14F-4D97-AF65-F5344CB8AC3E}">
        <p14:creationId xmlns:p14="http://schemas.microsoft.com/office/powerpoint/2010/main" val="37492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1474" y="417784"/>
            <a:ext cx="4564070" cy="707886"/>
          </a:xfrm>
          <a:prstGeom prst="rect">
            <a:avLst/>
          </a:prstGeom>
        </p:spPr>
        <p:txBody>
          <a:bodyPr wrap="none">
            <a:spAutoFit/>
          </a:bodyPr>
          <a:lstStyle/>
          <a:p>
            <a:pPr marL="342900" lvl="0" indent="-342900">
              <a:buFont typeface="Wingdings" pitchFamily="2" charset="2"/>
              <a:buChar char="ü"/>
            </a:pPr>
            <a:r>
              <a:rPr lang="en-US" sz="2000"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Added Electrical ramp </a:t>
            </a:r>
          </a:p>
          <a:p>
            <a:pPr marL="342900" lvl="0" indent="-342900">
              <a:buFont typeface="Wingdings" pitchFamily="2" charset="2"/>
              <a:buChar char="ü"/>
            </a:pPr>
            <a:r>
              <a:rPr lang="en-US" sz="2000"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Change the shelves to rounded shelves:</a:t>
            </a:r>
          </a:p>
        </p:txBody>
      </p:sp>
      <p:sp>
        <p:nvSpPr>
          <p:cNvPr id="8" name="Rectangle 7"/>
          <p:cNvSpPr/>
          <p:nvPr/>
        </p:nvSpPr>
        <p:spPr>
          <a:xfrm>
            <a:off x="5203880" y="1205259"/>
            <a:ext cx="1314450" cy="4381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sp>
        <p:nvSpPr>
          <p:cNvPr id="9" name="TextBox 8"/>
          <p:cNvSpPr txBox="1"/>
          <p:nvPr/>
        </p:nvSpPr>
        <p:spPr>
          <a:xfrm>
            <a:off x="5351517" y="1205260"/>
            <a:ext cx="1482916" cy="646331"/>
          </a:xfrm>
          <a:prstGeom prst="rect">
            <a:avLst/>
          </a:prstGeom>
          <a:noFill/>
        </p:spPr>
        <p:txBody>
          <a:bodyPr wrap="square" rtlCol="1">
            <a:spAutoFit/>
          </a:bodyPr>
          <a:lstStyle/>
          <a:p>
            <a:r>
              <a:rPr lang="en-US" b="1" dirty="0">
                <a:latin typeface="Times New Roman" pitchFamily="18" charset="0"/>
                <a:cs typeface="Times New Roman" pitchFamily="18" charset="0"/>
              </a:rPr>
              <a:t>After.</a:t>
            </a:r>
          </a:p>
          <a:p>
            <a:endParaRPr lang="ar-SA" dirty="0"/>
          </a:p>
        </p:txBody>
      </p:sp>
      <p:pic>
        <p:nvPicPr>
          <p:cNvPr id="12" name="Picture 11">
            <a:extLst>
              <a:ext uri="{FF2B5EF4-FFF2-40B4-BE49-F238E27FC236}">
                <a16:creationId xmlns:a16="http://schemas.microsoft.com/office/drawing/2014/main" id="{8429A22F-6E33-4C04-BCE4-28819D410379}"/>
              </a:ext>
            </a:extLst>
          </p:cNvPr>
          <p:cNvPicPr>
            <a:picLocks noChangeAspect="1"/>
          </p:cNvPicPr>
          <p:nvPr/>
        </p:nvPicPr>
        <p:blipFill rotWithShape="1">
          <a:blip r:embed="rId2"/>
          <a:srcRect r="612" b="6774"/>
          <a:stretch/>
        </p:blipFill>
        <p:spPr>
          <a:xfrm>
            <a:off x="531812" y="1753966"/>
            <a:ext cx="11407465" cy="5212442"/>
          </a:xfrm>
          <a:prstGeom prst="rect">
            <a:avLst/>
          </a:prstGeom>
        </p:spPr>
      </p:pic>
      <p:sp>
        <p:nvSpPr>
          <p:cNvPr id="14" name="Arrow: Down 13">
            <a:extLst>
              <a:ext uri="{FF2B5EF4-FFF2-40B4-BE49-F238E27FC236}">
                <a16:creationId xmlns:a16="http://schemas.microsoft.com/office/drawing/2014/main" id="{64689599-BADD-48A4-9C08-4112C5261AC9}"/>
              </a:ext>
            </a:extLst>
          </p:cNvPr>
          <p:cNvSpPr/>
          <p:nvPr/>
        </p:nvSpPr>
        <p:spPr>
          <a:xfrm>
            <a:off x="10294070" y="3167406"/>
            <a:ext cx="207390" cy="57503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8906A1A1-5312-4118-879B-F1EAF1DE7A64}"/>
              </a:ext>
            </a:extLst>
          </p:cNvPr>
          <p:cNvSpPr>
            <a:spLocks noGrp="1"/>
          </p:cNvSpPr>
          <p:nvPr>
            <p:ph type="sldNum" sz="quarter" idx="12"/>
          </p:nvPr>
        </p:nvSpPr>
        <p:spPr/>
        <p:txBody>
          <a:bodyPr/>
          <a:lstStyle/>
          <a:p>
            <a:fld id="{C84E1FA6-4475-458E-BF6B-F67E2C14589F}" type="slidenum">
              <a:rPr lang="en-US" smtClean="0"/>
              <a:t>13</a:t>
            </a:fld>
            <a:endParaRPr lang="en-US"/>
          </a:p>
        </p:txBody>
      </p:sp>
    </p:spTree>
    <p:extLst>
      <p:ext uri="{BB962C8B-B14F-4D97-AF65-F5344CB8AC3E}">
        <p14:creationId xmlns:p14="http://schemas.microsoft.com/office/powerpoint/2010/main" val="211117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B253A1-68AF-4556-A09A-BC563A2D2A8B}"/>
              </a:ext>
            </a:extLst>
          </p:cNvPr>
          <p:cNvSpPr txBox="1"/>
          <p:nvPr/>
        </p:nvSpPr>
        <p:spPr>
          <a:xfrm>
            <a:off x="1390824" y="2488758"/>
            <a:ext cx="9515987" cy="1107996"/>
          </a:xfrm>
          <a:prstGeom prst="rect">
            <a:avLst/>
          </a:prstGeom>
          <a:noFill/>
        </p:spPr>
        <p:txBody>
          <a:bodyPr wrap="square">
            <a:spAutoFit/>
          </a:bodyPr>
          <a:lstStyle/>
          <a:p>
            <a:pPr marL="0" lvl="0" indent="0" algn="ctr">
              <a:buNone/>
            </a:pPr>
            <a:r>
              <a:rPr lang="en-US" sz="6600"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Electro-mechanical design </a:t>
            </a:r>
          </a:p>
        </p:txBody>
      </p:sp>
      <p:sp>
        <p:nvSpPr>
          <p:cNvPr id="3" name="Slide Number Placeholder 2">
            <a:extLst>
              <a:ext uri="{FF2B5EF4-FFF2-40B4-BE49-F238E27FC236}">
                <a16:creationId xmlns:a16="http://schemas.microsoft.com/office/drawing/2014/main" id="{25A438DF-1E27-482C-9B6D-CE67682C683B}"/>
              </a:ext>
            </a:extLst>
          </p:cNvPr>
          <p:cNvSpPr>
            <a:spLocks noGrp="1"/>
          </p:cNvSpPr>
          <p:nvPr>
            <p:ph type="sldNum" sz="quarter" idx="12"/>
          </p:nvPr>
        </p:nvSpPr>
        <p:spPr/>
        <p:txBody>
          <a:bodyPr/>
          <a:lstStyle/>
          <a:p>
            <a:fld id="{C84E1FA6-4475-458E-BF6B-F67E2C14589F}" type="slidenum">
              <a:rPr lang="en-US" smtClean="0"/>
              <a:t>14</a:t>
            </a:fld>
            <a:endParaRPr lang="en-US"/>
          </a:p>
        </p:txBody>
      </p:sp>
    </p:spTree>
    <p:extLst>
      <p:ext uri="{BB962C8B-B14F-4D97-AF65-F5344CB8AC3E}">
        <p14:creationId xmlns:p14="http://schemas.microsoft.com/office/powerpoint/2010/main" val="852666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BFA2B-6683-4554-8B76-2B59231FF48B}"/>
              </a:ext>
            </a:extLst>
          </p:cNvPr>
          <p:cNvSpPr>
            <a:spLocks noGrp="1"/>
          </p:cNvSpPr>
          <p:nvPr>
            <p:ph type="title"/>
          </p:nvPr>
        </p:nvSpPr>
        <p:spPr>
          <a:xfrm>
            <a:off x="1660332" y="173506"/>
            <a:ext cx="4229658" cy="1228552"/>
          </a:xfrm>
        </p:spPr>
        <p:txBody>
          <a:bodyPr>
            <a:noAutofit/>
          </a:bodyPr>
          <a:lstStyle/>
          <a:p>
            <a:r>
              <a:rPr lang="en-US" sz="2000" b="1" dirty="0">
                <a:solidFill>
                  <a:schemeClr val="tx1"/>
                </a:solidFill>
                <a:latin typeface="Times New Roman" panose="02020603050405020304" pitchFamily="18" charset="0"/>
                <a:cs typeface="Times New Roman" panose="02020603050405020304" pitchFamily="18" charset="0"/>
              </a:rPr>
              <a:t>Artificial lighting:</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*illuminance</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*glare</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*uniformity </a:t>
            </a:r>
            <a:br>
              <a:rPr lang="en-US" sz="2000" b="1" dirty="0">
                <a:solidFill>
                  <a:schemeClr val="tx1"/>
                </a:solidFill>
                <a:latin typeface="Times New Roman" panose="02020603050405020304" pitchFamily="18" charset="0"/>
                <a:cs typeface="Times New Roman" panose="02020603050405020304" pitchFamily="18" charset="0"/>
              </a:rPr>
            </a:br>
            <a:br>
              <a:rPr lang="en-US" sz="2000" b="1" dirty="0">
                <a:solidFill>
                  <a:schemeClr val="tx1"/>
                </a:solidFill>
                <a:latin typeface="Times New Roman" panose="02020603050405020304" pitchFamily="18" charset="0"/>
                <a:cs typeface="Times New Roman" panose="02020603050405020304" pitchFamily="18" charset="0"/>
              </a:rPr>
            </a:b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1D81DB89-B65D-496E-9E77-E947EB05EAD2}"/>
              </a:ext>
            </a:extLst>
          </p:cNvPr>
          <p:cNvPicPr>
            <a:picLocks noChangeAspect="1"/>
          </p:cNvPicPr>
          <p:nvPr/>
        </p:nvPicPr>
        <p:blipFill>
          <a:blip r:embed="rId2"/>
          <a:stretch>
            <a:fillRect/>
          </a:stretch>
        </p:blipFill>
        <p:spPr>
          <a:xfrm>
            <a:off x="155877" y="4994551"/>
            <a:ext cx="5622182" cy="1863449"/>
          </a:xfrm>
          <a:prstGeom prst="rect">
            <a:avLst/>
          </a:prstGeom>
        </p:spPr>
      </p:pic>
      <p:pic>
        <p:nvPicPr>
          <p:cNvPr id="7" name="Picture 6">
            <a:extLst>
              <a:ext uri="{FF2B5EF4-FFF2-40B4-BE49-F238E27FC236}">
                <a16:creationId xmlns:a16="http://schemas.microsoft.com/office/drawing/2014/main" id="{8EAE3EB2-B1FB-411A-ACE0-6E1E40BB9DFD}"/>
              </a:ext>
            </a:extLst>
          </p:cNvPr>
          <p:cNvPicPr/>
          <p:nvPr/>
        </p:nvPicPr>
        <p:blipFill>
          <a:blip r:embed="rId3"/>
          <a:stretch>
            <a:fillRect/>
          </a:stretch>
        </p:blipFill>
        <p:spPr>
          <a:xfrm>
            <a:off x="105874" y="2635030"/>
            <a:ext cx="5662184" cy="2352675"/>
          </a:xfrm>
          <a:prstGeom prst="rect">
            <a:avLst/>
          </a:prstGeom>
        </p:spPr>
      </p:pic>
      <p:pic>
        <p:nvPicPr>
          <p:cNvPr id="8" name="Picture 7">
            <a:extLst>
              <a:ext uri="{FF2B5EF4-FFF2-40B4-BE49-F238E27FC236}">
                <a16:creationId xmlns:a16="http://schemas.microsoft.com/office/drawing/2014/main" id="{D0BCAE75-547F-4D6A-AFD2-D235EBE01FAC}"/>
              </a:ext>
            </a:extLst>
          </p:cNvPr>
          <p:cNvPicPr>
            <a:picLocks noChangeAspect="1"/>
          </p:cNvPicPr>
          <p:nvPr/>
        </p:nvPicPr>
        <p:blipFill>
          <a:blip r:embed="rId4"/>
          <a:stretch>
            <a:fillRect/>
          </a:stretch>
        </p:blipFill>
        <p:spPr>
          <a:xfrm>
            <a:off x="5788059" y="277402"/>
            <a:ext cx="6278066" cy="4715256"/>
          </a:xfrm>
          <a:prstGeom prst="rect">
            <a:avLst/>
          </a:prstGeom>
        </p:spPr>
      </p:pic>
      <p:graphicFrame>
        <p:nvGraphicFramePr>
          <p:cNvPr id="10" name="Table 9">
            <a:extLst>
              <a:ext uri="{FF2B5EF4-FFF2-40B4-BE49-F238E27FC236}">
                <a16:creationId xmlns:a16="http://schemas.microsoft.com/office/drawing/2014/main" id="{023F4340-9246-4DB5-919F-46F22E70CB56}"/>
              </a:ext>
            </a:extLst>
          </p:cNvPr>
          <p:cNvGraphicFramePr>
            <a:graphicFrameLocks noGrp="1"/>
          </p:cNvGraphicFramePr>
          <p:nvPr/>
        </p:nvGraphicFramePr>
        <p:xfrm>
          <a:off x="5889990" y="5269865"/>
          <a:ext cx="5893515" cy="1272667"/>
        </p:xfrm>
        <a:graphic>
          <a:graphicData uri="http://schemas.openxmlformats.org/drawingml/2006/table">
            <a:tbl>
              <a:tblPr firstRow="1" firstCol="1" bandRow="1">
                <a:tableStyleId>{5940675A-B579-460E-94D1-54222C63F5DA}</a:tableStyleId>
              </a:tblPr>
              <a:tblGrid>
                <a:gridCol w="788670">
                  <a:extLst>
                    <a:ext uri="{9D8B030D-6E8A-4147-A177-3AD203B41FA5}">
                      <a16:colId xmlns:a16="http://schemas.microsoft.com/office/drawing/2014/main" val="3585556371"/>
                    </a:ext>
                  </a:extLst>
                </a:gridCol>
                <a:gridCol w="385445">
                  <a:extLst>
                    <a:ext uri="{9D8B030D-6E8A-4147-A177-3AD203B41FA5}">
                      <a16:colId xmlns:a16="http://schemas.microsoft.com/office/drawing/2014/main" val="3743121121"/>
                    </a:ext>
                  </a:extLst>
                </a:gridCol>
                <a:gridCol w="657225">
                  <a:extLst>
                    <a:ext uri="{9D8B030D-6E8A-4147-A177-3AD203B41FA5}">
                      <a16:colId xmlns:a16="http://schemas.microsoft.com/office/drawing/2014/main" val="3408151511"/>
                    </a:ext>
                  </a:extLst>
                </a:gridCol>
                <a:gridCol w="786130">
                  <a:extLst>
                    <a:ext uri="{9D8B030D-6E8A-4147-A177-3AD203B41FA5}">
                      <a16:colId xmlns:a16="http://schemas.microsoft.com/office/drawing/2014/main" val="3746840659"/>
                    </a:ext>
                  </a:extLst>
                </a:gridCol>
                <a:gridCol w="702528">
                  <a:extLst>
                    <a:ext uri="{9D8B030D-6E8A-4147-A177-3AD203B41FA5}">
                      <a16:colId xmlns:a16="http://schemas.microsoft.com/office/drawing/2014/main" val="545468875"/>
                    </a:ext>
                  </a:extLst>
                </a:gridCol>
                <a:gridCol w="420152">
                  <a:extLst>
                    <a:ext uri="{9D8B030D-6E8A-4147-A177-3AD203B41FA5}">
                      <a16:colId xmlns:a16="http://schemas.microsoft.com/office/drawing/2014/main" val="3652192002"/>
                    </a:ext>
                  </a:extLst>
                </a:gridCol>
                <a:gridCol w="150557">
                  <a:extLst>
                    <a:ext uri="{9D8B030D-6E8A-4147-A177-3AD203B41FA5}">
                      <a16:colId xmlns:a16="http://schemas.microsoft.com/office/drawing/2014/main" val="4211470705"/>
                    </a:ext>
                  </a:extLst>
                </a:gridCol>
                <a:gridCol w="560070">
                  <a:extLst>
                    <a:ext uri="{9D8B030D-6E8A-4147-A177-3AD203B41FA5}">
                      <a16:colId xmlns:a16="http://schemas.microsoft.com/office/drawing/2014/main" val="2029450611"/>
                    </a:ext>
                  </a:extLst>
                </a:gridCol>
                <a:gridCol w="671120">
                  <a:extLst>
                    <a:ext uri="{9D8B030D-6E8A-4147-A177-3AD203B41FA5}">
                      <a16:colId xmlns:a16="http://schemas.microsoft.com/office/drawing/2014/main" val="3763164145"/>
                    </a:ext>
                  </a:extLst>
                </a:gridCol>
                <a:gridCol w="771618">
                  <a:extLst>
                    <a:ext uri="{9D8B030D-6E8A-4147-A177-3AD203B41FA5}">
                      <a16:colId xmlns:a16="http://schemas.microsoft.com/office/drawing/2014/main" val="4113176187"/>
                    </a:ext>
                  </a:extLst>
                </a:gridCol>
              </a:tblGrid>
              <a:tr h="0">
                <a:tc>
                  <a:txBody>
                    <a:bodyPr/>
                    <a:lstStyle/>
                    <a:p>
                      <a:pPr marL="0" marR="0" algn="l" rtl="0">
                        <a:lnSpc>
                          <a:spcPct val="115000"/>
                        </a:lnSpc>
                        <a:spcBef>
                          <a:spcPts val="0"/>
                        </a:spcBef>
                        <a:spcAft>
                          <a:spcPts val="0"/>
                        </a:spcAft>
                      </a:pPr>
                      <a:r>
                        <a:rPr lang="en-US" sz="900">
                          <a:effectLst/>
                        </a:rPr>
                        <a:t>Calculation surface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900">
                          <a:effectLst/>
                        </a:rPr>
                        <a:t>Lux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900">
                          <a:effectLst/>
                        </a:rPr>
                        <a:t>Required lux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900">
                          <a:effectLst/>
                        </a:rPr>
                        <a:t>Uniformity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900" dirty="0">
                          <a:effectLst/>
                        </a:rPr>
                        <a:t>Required uniformity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4">
                  <a:txBody>
                    <a:bodyPr/>
                    <a:lstStyle/>
                    <a:p>
                      <a:pPr marL="0" marR="0" algn="l" rtl="0">
                        <a:lnSpc>
                          <a:spcPct val="115000"/>
                        </a:lnSpc>
                        <a:spcBef>
                          <a:spcPts val="0"/>
                        </a:spcBef>
                        <a:spcAft>
                          <a:spcPts val="0"/>
                        </a:spcAft>
                      </a:pPr>
                      <a:r>
                        <a:rPr lang="en-US" sz="900" dirty="0">
                          <a:effectLst/>
                        </a:rPr>
                        <a:t>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rtl="0">
                        <a:lnSpc>
                          <a:spcPct val="115000"/>
                        </a:lnSpc>
                        <a:spcBef>
                          <a:spcPts val="0"/>
                        </a:spcBef>
                        <a:spcAft>
                          <a:spcPts val="0"/>
                        </a:spcAft>
                      </a:pPr>
                      <a:r>
                        <a:rPr lang="en-US" sz="900" dirty="0">
                          <a:effectLst/>
                        </a:rPr>
                        <a:t>Required 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91062318"/>
                  </a:ext>
                </a:extLst>
              </a:tr>
              <a:tr h="0">
                <a:tc>
                  <a:txBody>
                    <a:bodyPr/>
                    <a:lstStyle/>
                    <a:p>
                      <a:pPr marL="0" marR="0" algn="ctr" rtl="0">
                        <a:lnSpc>
                          <a:spcPct val="115000"/>
                        </a:lnSpc>
                        <a:spcBef>
                          <a:spcPts val="0"/>
                        </a:spcBef>
                        <a:spcAft>
                          <a:spcPts val="0"/>
                        </a:spcAft>
                      </a:pPr>
                      <a:r>
                        <a:rPr lang="en-US" sz="900">
                          <a:effectLst/>
                        </a:rPr>
                        <a:t>Shopping area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541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rtl="0">
                        <a:lnSpc>
                          <a:spcPct val="115000"/>
                        </a:lnSpc>
                        <a:spcBef>
                          <a:spcPts val="0"/>
                        </a:spcBef>
                        <a:spcAft>
                          <a:spcPts val="0"/>
                        </a:spcAft>
                      </a:pPr>
                      <a:r>
                        <a:rPr lang="en-US" sz="900">
                          <a:effectLst/>
                        </a:rPr>
                        <a:t>In front of corridor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rtl="0">
                        <a:lnSpc>
                          <a:spcPct val="115000"/>
                        </a:lnSpc>
                        <a:spcBef>
                          <a:spcPts val="0"/>
                        </a:spcBef>
                        <a:spcAft>
                          <a:spcPts val="0"/>
                        </a:spcAft>
                      </a:pPr>
                      <a:r>
                        <a:rPr lang="en-US" sz="900">
                          <a:effectLst/>
                        </a:rPr>
                        <a:t>Medium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End of corridor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3">
                  <a:txBody>
                    <a:bodyPr/>
                    <a:lstStyle/>
                    <a:p>
                      <a:pPr marL="0" marR="0" algn="ctr" rtl="0">
                        <a:lnSpc>
                          <a:spcPct val="115000"/>
                        </a:lnSpc>
                        <a:spcBef>
                          <a:spcPts val="0"/>
                        </a:spcBef>
                        <a:spcAft>
                          <a:spcPts val="0"/>
                        </a:spcAft>
                      </a:pPr>
                      <a:r>
                        <a:rPr lang="en-US" sz="900" dirty="0">
                          <a:effectLst/>
                        </a:rPr>
                        <a:t>&lt; 22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41509982"/>
                  </a:ext>
                </a:extLst>
              </a:tr>
              <a:tr h="0">
                <a:tc>
                  <a:txBody>
                    <a:bodyPr/>
                    <a:lstStyle/>
                    <a:p>
                      <a:pPr marL="0" marR="0" algn="ctr" rtl="0">
                        <a:lnSpc>
                          <a:spcPct val="115000"/>
                        </a:lnSpc>
                        <a:spcBef>
                          <a:spcPts val="0"/>
                        </a:spcBef>
                        <a:spcAft>
                          <a:spcPts val="0"/>
                        </a:spcAft>
                      </a:pPr>
                      <a:r>
                        <a:rPr lang="en-US" sz="900">
                          <a:effectLst/>
                        </a:rPr>
                        <a:t>Between shelves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628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(700-1000)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rtl="0">
                        <a:lnSpc>
                          <a:spcPct val="115000"/>
                        </a:lnSpc>
                        <a:spcBef>
                          <a:spcPts val="0"/>
                        </a:spcBef>
                        <a:spcAft>
                          <a:spcPts val="0"/>
                        </a:spcAft>
                      </a:pPr>
                      <a:r>
                        <a:rPr lang="en-US" sz="900">
                          <a:effectLst/>
                        </a:rPr>
                        <a:t>16.3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gridSpan="2">
                  <a:txBody>
                    <a:bodyPr/>
                    <a:lstStyle/>
                    <a:p>
                      <a:pPr marL="0" marR="0" algn="ctr" rtl="0">
                        <a:lnSpc>
                          <a:spcPct val="115000"/>
                        </a:lnSpc>
                        <a:spcBef>
                          <a:spcPts val="0"/>
                        </a:spcBef>
                        <a:spcAft>
                          <a:spcPts val="0"/>
                        </a:spcAft>
                      </a:pPr>
                      <a:r>
                        <a:rPr lang="en-US" sz="900">
                          <a:effectLst/>
                        </a:rPr>
                        <a:t>15.5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hMerge="1">
                  <a:txBody>
                    <a:bodyPr/>
                    <a:lstStyle/>
                    <a:p>
                      <a:endParaRPr lang="en-US"/>
                    </a:p>
                  </a:txBody>
                  <a:tcPr/>
                </a:tc>
                <a:tc rowSpan="2">
                  <a:txBody>
                    <a:bodyPr/>
                    <a:lstStyle/>
                    <a:p>
                      <a:pPr marL="0" marR="0" algn="ctr" rtl="0">
                        <a:lnSpc>
                          <a:spcPct val="115000"/>
                        </a:lnSpc>
                        <a:spcBef>
                          <a:spcPts val="0"/>
                        </a:spcBef>
                        <a:spcAft>
                          <a:spcPts val="0"/>
                        </a:spcAft>
                      </a:pPr>
                      <a:r>
                        <a:rPr lang="en-US" sz="900" dirty="0">
                          <a:effectLst/>
                        </a:rPr>
                        <a:t>13.4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extLst>
                  <a:ext uri="{0D108BD9-81ED-4DB2-BD59-A6C34878D82A}">
                    <a16:rowId xmlns:a16="http://schemas.microsoft.com/office/drawing/2014/main" val="2334068023"/>
                  </a:ext>
                </a:extLst>
              </a:tr>
              <a:tr h="199390">
                <a:tc>
                  <a:txBody>
                    <a:bodyPr/>
                    <a:lstStyle/>
                    <a:p>
                      <a:pPr marL="0" marR="0" algn="ctr" rtl="0">
                        <a:lnSpc>
                          <a:spcPct val="115000"/>
                        </a:lnSpc>
                        <a:spcBef>
                          <a:spcPts val="0"/>
                        </a:spcBef>
                        <a:spcAft>
                          <a:spcPts val="0"/>
                        </a:spcAft>
                      </a:pPr>
                      <a:r>
                        <a:rPr lang="en-US" sz="900">
                          <a:effectLst/>
                        </a:rPr>
                        <a:t>Entrance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594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15000"/>
                        </a:lnSpc>
                        <a:spcBef>
                          <a:spcPts val="0"/>
                        </a:spcBef>
                        <a:spcAft>
                          <a:spcPts val="0"/>
                        </a:spcAft>
                      </a:pPr>
                      <a:r>
                        <a:rPr lang="en-US" sz="9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025852128"/>
                  </a:ext>
                </a:extLst>
              </a:tr>
            </a:tbl>
          </a:graphicData>
        </a:graphic>
      </p:graphicFrame>
      <p:sp>
        <p:nvSpPr>
          <p:cNvPr id="11" name="TextBox 10">
            <a:extLst>
              <a:ext uri="{FF2B5EF4-FFF2-40B4-BE49-F238E27FC236}">
                <a16:creationId xmlns:a16="http://schemas.microsoft.com/office/drawing/2014/main" id="{B2359DEE-3C24-4C2B-B6F5-CAB4806F03E5}"/>
              </a:ext>
            </a:extLst>
          </p:cNvPr>
          <p:cNvSpPr txBox="1"/>
          <p:nvPr/>
        </p:nvSpPr>
        <p:spPr>
          <a:xfrm>
            <a:off x="788055" y="1693913"/>
            <a:ext cx="2875175" cy="400110"/>
          </a:xfrm>
          <a:prstGeom prst="rect">
            <a:avLst/>
          </a:prstGeom>
          <a:noFill/>
        </p:spPr>
        <p:txBody>
          <a:bodyPr wrap="square" rtlCol="0">
            <a:spAutoFit/>
          </a:bodyPr>
          <a:lstStyle/>
          <a:p>
            <a:pPr marL="342900" indent="-342900">
              <a:buFont typeface="Wingdings" panose="05000000000000000000" pitchFamily="2" charset="2"/>
              <a:buChar char="v"/>
            </a:pPr>
            <a:r>
              <a:rPr lang="en-US" sz="2000" b="1" dirty="0"/>
              <a:t>Shopping area </a:t>
            </a:r>
            <a:r>
              <a:rPr lang="en-US" dirty="0"/>
              <a:t>:</a:t>
            </a:r>
          </a:p>
        </p:txBody>
      </p:sp>
      <p:sp>
        <p:nvSpPr>
          <p:cNvPr id="3" name="Slide Number Placeholder 2">
            <a:extLst>
              <a:ext uri="{FF2B5EF4-FFF2-40B4-BE49-F238E27FC236}">
                <a16:creationId xmlns:a16="http://schemas.microsoft.com/office/drawing/2014/main" id="{072D37D0-A7B1-43B1-95A1-C2F0915F4674}"/>
              </a:ext>
            </a:extLst>
          </p:cNvPr>
          <p:cNvSpPr>
            <a:spLocks noGrp="1"/>
          </p:cNvSpPr>
          <p:nvPr>
            <p:ph type="sldNum" sz="quarter" idx="12"/>
          </p:nvPr>
        </p:nvSpPr>
        <p:spPr/>
        <p:txBody>
          <a:bodyPr/>
          <a:lstStyle/>
          <a:p>
            <a:fld id="{C84E1FA6-4475-458E-BF6B-F67E2C14589F}" type="slidenum">
              <a:rPr lang="en-US" smtClean="0"/>
              <a:t>15</a:t>
            </a:fld>
            <a:endParaRPr lang="en-US"/>
          </a:p>
        </p:txBody>
      </p:sp>
    </p:spTree>
    <p:extLst>
      <p:ext uri="{BB962C8B-B14F-4D97-AF65-F5344CB8AC3E}">
        <p14:creationId xmlns:p14="http://schemas.microsoft.com/office/powerpoint/2010/main" val="2488728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4E0523C-9F16-46B7-9F2F-B91CCCB4952E}"/>
              </a:ext>
            </a:extLst>
          </p:cNvPr>
          <p:cNvPicPr>
            <a:picLocks noChangeAspect="1"/>
          </p:cNvPicPr>
          <p:nvPr/>
        </p:nvPicPr>
        <p:blipFill>
          <a:blip r:embed="rId2"/>
          <a:stretch>
            <a:fillRect/>
          </a:stretch>
        </p:blipFill>
        <p:spPr>
          <a:xfrm>
            <a:off x="190125" y="1371911"/>
            <a:ext cx="5401524" cy="2200847"/>
          </a:xfrm>
          <a:prstGeom prst="rect">
            <a:avLst/>
          </a:prstGeom>
        </p:spPr>
      </p:pic>
      <p:pic>
        <p:nvPicPr>
          <p:cNvPr id="6" name="Picture 5">
            <a:extLst>
              <a:ext uri="{FF2B5EF4-FFF2-40B4-BE49-F238E27FC236}">
                <a16:creationId xmlns:a16="http://schemas.microsoft.com/office/drawing/2014/main" id="{6BBC73B7-9247-4ED8-B2E5-8A92D96351EB}"/>
              </a:ext>
            </a:extLst>
          </p:cNvPr>
          <p:cNvPicPr>
            <a:picLocks noChangeAspect="1"/>
          </p:cNvPicPr>
          <p:nvPr/>
        </p:nvPicPr>
        <p:blipFill>
          <a:blip r:embed="rId3"/>
          <a:stretch>
            <a:fillRect/>
          </a:stretch>
        </p:blipFill>
        <p:spPr>
          <a:xfrm>
            <a:off x="190125" y="3572758"/>
            <a:ext cx="6369536" cy="1902014"/>
          </a:xfrm>
          <a:prstGeom prst="rect">
            <a:avLst/>
          </a:prstGeom>
        </p:spPr>
      </p:pic>
      <p:pic>
        <p:nvPicPr>
          <p:cNvPr id="7" name="Picture 6">
            <a:extLst>
              <a:ext uri="{FF2B5EF4-FFF2-40B4-BE49-F238E27FC236}">
                <a16:creationId xmlns:a16="http://schemas.microsoft.com/office/drawing/2014/main" id="{446AD4E2-6018-4360-8F20-04EBFB4B19E7}"/>
              </a:ext>
            </a:extLst>
          </p:cNvPr>
          <p:cNvPicPr>
            <a:picLocks noChangeAspect="1"/>
          </p:cNvPicPr>
          <p:nvPr/>
        </p:nvPicPr>
        <p:blipFill>
          <a:blip r:embed="rId4"/>
          <a:stretch>
            <a:fillRect/>
          </a:stretch>
        </p:blipFill>
        <p:spPr>
          <a:xfrm>
            <a:off x="6600353" y="970344"/>
            <a:ext cx="5694109" cy="5694109"/>
          </a:xfrm>
          <a:prstGeom prst="rect">
            <a:avLst/>
          </a:prstGeom>
        </p:spPr>
      </p:pic>
      <p:graphicFrame>
        <p:nvGraphicFramePr>
          <p:cNvPr id="12" name="Table 11">
            <a:extLst>
              <a:ext uri="{FF2B5EF4-FFF2-40B4-BE49-F238E27FC236}">
                <a16:creationId xmlns:a16="http://schemas.microsoft.com/office/drawing/2014/main" id="{5CF1C107-3879-4AA5-BCF5-ACA84040FAB4}"/>
              </a:ext>
            </a:extLst>
          </p:cNvPr>
          <p:cNvGraphicFramePr>
            <a:graphicFrameLocks noGrp="1"/>
          </p:cNvGraphicFramePr>
          <p:nvPr/>
        </p:nvGraphicFramePr>
        <p:xfrm>
          <a:off x="425516" y="5537624"/>
          <a:ext cx="5305425" cy="1089125"/>
        </p:xfrm>
        <a:graphic>
          <a:graphicData uri="http://schemas.openxmlformats.org/drawingml/2006/table">
            <a:tbl>
              <a:tblPr firstRow="1" firstCol="1" bandRow="1"/>
              <a:tblGrid>
                <a:gridCol w="885825">
                  <a:extLst>
                    <a:ext uri="{9D8B030D-6E8A-4147-A177-3AD203B41FA5}">
                      <a16:colId xmlns:a16="http://schemas.microsoft.com/office/drawing/2014/main" val="1028434288"/>
                    </a:ext>
                  </a:extLst>
                </a:gridCol>
                <a:gridCol w="406400">
                  <a:extLst>
                    <a:ext uri="{9D8B030D-6E8A-4147-A177-3AD203B41FA5}">
                      <a16:colId xmlns:a16="http://schemas.microsoft.com/office/drawing/2014/main" val="260177210"/>
                    </a:ext>
                  </a:extLst>
                </a:gridCol>
                <a:gridCol w="734060">
                  <a:extLst>
                    <a:ext uri="{9D8B030D-6E8A-4147-A177-3AD203B41FA5}">
                      <a16:colId xmlns:a16="http://schemas.microsoft.com/office/drawing/2014/main" val="1188695096"/>
                    </a:ext>
                  </a:extLst>
                </a:gridCol>
                <a:gridCol w="868045">
                  <a:extLst>
                    <a:ext uri="{9D8B030D-6E8A-4147-A177-3AD203B41FA5}">
                      <a16:colId xmlns:a16="http://schemas.microsoft.com/office/drawing/2014/main" val="2725177521"/>
                    </a:ext>
                  </a:extLst>
                </a:gridCol>
                <a:gridCol w="832485">
                  <a:extLst>
                    <a:ext uri="{9D8B030D-6E8A-4147-A177-3AD203B41FA5}">
                      <a16:colId xmlns:a16="http://schemas.microsoft.com/office/drawing/2014/main" val="2832607618"/>
                    </a:ext>
                  </a:extLst>
                </a:gridCol>
                <a:gridCol w="579925">
                  <a:extLst>
                    <a:ext uri="{9D8B030D-6E8A-4147-A177-3AD203B41FA5}">
                      <a16:colId xmlns:a16="http://schemas.microsoft.com/office/drawing/2014/main" val="2351146483"/>
                    </a:ext>
                  </a:extLst>
                </a:gridCol>
                <a:gridCol w="998685">
                  <a:extLst>
                    <a:ext uri="{9D8B030D-6E8A-4147-A177-3AD203B41FA5}">
                      <a16:colId xmlns:a16="http://schemas.microsoft.com/office/drawing/2014/main" val="316153977"/>
                    </a:ext>
                  </a:extLst>
                </a:gridCol>
              </a:tblGrid>
              <a:tr h="707066">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Uniformity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uniformity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Glare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356299"/>
                  </a:ext>
                </a:extLst>
              </a:tr>
              <a:tr h="382059">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Office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5</a:t>
                      </a:r>
                      <a:r>
                        <a:rPr lang="ar-SA" sz="1200" dirty="0">
                          <a:effectLst/>
                          <a:latin typeface="Times New Roman" panose="02020603050405020304" pitchFamily="18" charset="0"/>
                          <a:ea typeface="Calibri" panose="020F0502020204030204" pitchFamily="34" charset="0"/>
                          <a:cs typeface="Arial" panose="020B0604020202020204" pitchFamily="34" charset="0"/>
                        </a:rPr>
                        <a:t>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0.61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&lt; 22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875675"/>
                  </a:ext>
                </a:extLst>
              </a:tr>
            </a:tbl>
          </a:graphicData>
        </a:graphic>
      </p:graphicFrame>
      <p:sp>
        <p:nvSpPr>
          <p:cNvPr id="13" name="TextBox 12">
            <a:extLst>
              <a:ext uri="{FF2B5EF4-FFF2-40B4-BE49-F238E27FC236}">
                <a16:creationId xmlns:a16="http://schemas.microsoft.com/office/drawing/2014/main" id="{EDC398F7-8D77-4F03-BC2D-A89C70E63B7A}"/>
              </a:ext>
            </a:extLst>
          </p:cNvPr>
          <p:cNvSpPr txBox="1"/>
          <p:nvPr/>
        </p:nvSpPr>
        <p:spPr>
          <a:xfrm>
            <a:off x="1687398" y="634300"/>
            <a:ext cx="2187018"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a:t>Office :</a:t>
            </a:r>
          </a:p>
        </p:txBody>
      </p:sp>
      <p:sp>
        <p:nvSpPr>
          <p:cNvPr id="2" name="Slide Number Placeholder 1">
            <a:extLst>
              <a:ext uri="{FF2B5EF4-FFF2-40B4-BE49-F238E27FC236}">
                <a16:creationId xmlns:a16="http://schemas.microsoft.com/office/drawing/2014/main" id="{16D53F62-6CD5-424A-909B-D6279A00E550}"/>
              </a:ext>
            </a:extLst>
          </p:cNvPr>
          <p:cNvSpPr>
            <a:spLocks noGrp="1"/>
          </p:cNvSpPr>
          <p:nvPr>
            <p:ph type="sldNum" sz="quarter" idx="12"/>
          </p:nvPr>
        </p:nvSpPr>
        <p:spPr/>
        <p:txBody>
          <a:bodyPr/>
          <a:lstStyle/>
          <a:p>
            <a:fld id="{C84E1FA6-4475-458E-BF6B-F67E2C14589F}" type="slidenum">
              <a:rPr lang="en-US" smtClean="0"/>
              <a:t>16</a:t>
            </a:fld>
            <a:endParaRPr lang="en-US"/>
          </a:p>
        </p:txBody>
      </p:sp>
    </p:spTree>
    <p:extLst>
      <p:ext uri="{BB962C8B-B14F-4D97-AF65-F5344CB8AC3E}">
        <p14:creationId xmlns:p14="http://schemas.microsoft.com/office/powerpoint/2010/main" val="10523812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EF6ED7-A4E1-4132-8FD6-6DC75870D6C4}"/>
              </a:ext>
            </a:extLst>
          </p:cNvPr>
          <p:cNvPicPr>
            <a:picLocks noChangeAspect="1"/>
          </p:cNvPicPr>
          <p:nvPr/>
        </p:nvPicPr>
        <p:blipFill>
          <a:blip r:embed="rId2"/>
          <a:stretch>
            <a:fillRect/>
          </a:stretch>
        </p:blipFill>
        <p:spPr>
          <a:xfrm>
            <a:off x="198477" y="3686349"/>
            <a:ext cx="5535648" cy="1853345"/>
          </a:xfrm>
          <a:prstGeom prst="rect">
            <a:avLst/>
          </a:prstGeom>
        </p:spPr>
      </p:pic>
      <p:pic>
        <p:nvPicPr>
          <p:cNvPr id="6" name="Picture 5">
            <a:extLst>
              <a:ext uri="{FF2B5EF4-FFF2-40B4-BE49-F238E27FC236}">
                <a16:creationId xmlns:a16="http://schemas.microsoft.com/office/drawing/2014/main" id="{B2203377-CD63-4E57-97A5-4DE924B31782}"/>
              </a:ext>
            </a:extLst>
          </p:cNvPr>
          <p:cNvPicPr>
            <a:picLocks noChangeAspect="1"/>
          </p:cNvPicPr>
          <p:nvPr/>
        </p:nvPicPr>
        <p:blipFill>
          <a:blip r:embed="rId3"/>
          <a:stretch>
            <a:fillRect/>
          </a:stretch>
        </p:blipFill>
        <p:spPr>
          <a:xfrm>
            <a:off x="5734125" y="341455"/>
            <a:ext cx="6883973" cy="5465456"/>
          </a:xfrm>
          <a:prstGeom prst="rect">
            <a:avLst/>
          </a:prstGeom>
        </p:spPr>
      </p:pic>
      <p:graphicFrame>
        <p:nvGraphicFramePr>
          <p:cNvPr id="7" name="Table 6">
            <a:extLst>
              <a:ext uri="{FF2B5EF4-FFF2-40B4-BE49-F238E27FC236}">
                <a16:creationId xmlns:a16="http://schemas.microsoft.com/office/drawing/2014/main" id="{9BB81956-0C33-42E7-848D-E85BD327D1E6}"/>
              </a:ext>
            </a:extLst>
          </p:cNvPr>
          <p:cNvGraphicFramePr>
            <a:graphicFrameLocks noGrp="1"/>
          </p:cNvGraphicFramePr>
          <p:nvPr/>
        </p:nvGraphicFramePr>
        <p:xfrm>
          <a:off x="275245" y="5539694"/>
          <a:ext cx="5861604" cy="1318305"/>
        </p:xfrm>
        <a:graphic>
          <a:graphicData uri="http://schemas.openxmlformats.org/drawingml/2006/table">
            <a:tbl>
              <a:tblPr firstRow="1" firstCol="1" bandRow="1"/>
              <a:tblGrid>
                <a:gridCol w="930246">
                  <a:extLst>
                    <a:ext uri="{9D8B030D-6E8A-4147-A177-3AD203B41FA5}">
                      <a16:colId xmlns:a16="http://schemas.microsoft.com/office/drawing/2014/main" val="3984718744"/>
                    </a:ext>
                  </a:extLst>
                </a:gridCol>
                <a:gridCol w="426701">
                  <a:extLst>
                    <a:ext uri="{9D8B030D-6E8A-4147-A177-3AD203B41FA5}">
                      <a16:colId xmlns:a16="http://schemas.microsoft.com/office/drawing/2014/main" val="2724254927"/>
                    </a:ext>
                  </a:extLst>
                </a:gridCol>
                <a:gridCol w="770936">
                  <a:extLst>
                    <a:ext uri="{9D8B030D-6E8A-4147-A177-3AD203B41FA5}">
                      <a16:colId xmlns:a16="http://schemas.microsoft.com/office/drawing/2014/main" val="4236949849"/>
                    </a:ext>
                  </a:extLst>
                </a:gridCol>
                <a:gridCol w="911503">
                  <a:extLst>
                    <a:ext uri="{9D8B030D-6E8A-4147-A177-3AD203B41FA5}">
                      <a16:colId xmlns:a16="http://schemas.microsoft.com/office/drawing/2014/main" val="2336113514"/>
                    </a:ext>
                  </a:extLst>
                </a:gridCol>
                <a:gridCol w="874019">
                  <a:extLst>
                    <a:ext uri="{9D8B030D-6E8A-4147-A177-3AD203B41FA5}">
                      <a16:colId xmlns:a16="http://schemas.microsoft.com/office/drawing/2014/main" val="2155359688"/>
                    </a:ext>
                  </a:extLst>
                </a:gridCol>
                <a:gridCol w="447318">
                  <a:extLst>
                    <a:ext uri="{9D8B030D-6E8A-4147-A177-3AD203B41FA5}">
                      <a16:colId xmlns:a16="http://schemas.microsoft.com/office/drawing/2014/main" val="3284666335"/>
                    </a:ext>
                  </a:extLst>
                </a:gridCol>
                <a:gridCol w="447318">
                  <a:extLst>
                    <a:ext uri="{9D8B030D-6E8A-4147-A177-3AD203B41FA5}">
                      <a16:colId xmlns:a16="http://schemas.microsoft.com/office/drawing/2014/main" val="616778419"/>
                    </a:ext>
                  </a:extLst>
                </a:gridCol>
                <a:gridCol w="1053563">
                  <a:extLst>
                    <a:ext uri="{9D8B030D-6E8A-4147-A177-3AD203B41FA5}">
                      <a16:colId xmlns:a16="http://schemas.microsoft.com/office/drawing/2014/main" val="3601707170"/>
                    </a:ext>
                  </a:extLst>
                </a:gridCol>
              </a:tblGrid>
              <a:tr h="653947">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Lux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Uniformity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uniformity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Glare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30866"/>
                  </a:ext>
                </a:extLst>
              </a:tr>
              <a:tr h="664358">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Happy land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631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0.52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&lt; 22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5026488"/>
                  </a:ext>
                </a:extLst>
              </a:tr>
            </a:tbl>
          </a:graphicData>
        </a:graphic>
      </p:graphicFrame>
      <p:sp>
        <p:nvSpPr>
          <p:cNvPr id="8" name="TextBox 7">
            <a:extLst>
              <a:ext uri="{FF2B5EF4-FFF2-40B4-BE49-F238E27FC236}">
                <a16:creationId xmlns:a16="http://schemas.microsoft.com/office/drawing/2014/main" id="{7FBEA843-2F84-4237-AF9E-414BD687761D}"/>
              </a:ext>
            </a:extLst>
          </p:cNvPr>
          <p:cNvSpPr txBox="1"/>
          <p:nvPr/>
        </p:nvSpPr>
        <p:spPr>
          <a:xfrm>
            <a:off x="1432390" y="472755"/>
            <a:ext cx="2941163" cy="523220"/>
          </a:xfrm>
          <a:prstGeom prst="rect">
            <a:avLst/>
          </a:prstGeom>
          <a:noFill/>
        </p:spPr>
        <p:txBody>
          <a:bodyPr wrap="square" rtlCol="0">
            <a:spAutoFit/>
          </a:bodyPr>
          <a:lstStyle/>
          <a:p>
            <a:pPr marL="285750" indent="-285750">
              <a:buFont typeface="Wingdings" panose="05000000000000000000" pitchFamily="2" charset="2"/>
              <a:buChar char="v"/>
            </a:pPr>
            <a:r>
              <a:rPr lang="en-US" sz="2800" dirty="0"/>
              <a:t>Happy land :</a:t>
            </a:r>
          </a:p>
        </p:txBody>
      </p:sp>
      <p:sp>
        <p:nvSpPr>
          <p:cNvPr id="9" name="TextBox 8">
            <a:extLst>
              <a:ext uri="{FF2B5EF4-FFF2-40B4-BE49-F238E27FC236}">
                <a16:creationId xmlns:a16="http://schemas.microsoft.com/office/drawing/2014/main" id="{202417DF-829C-4759-AE77-D3B076787D40}"/>
              </a:ext>
            </a:extLst>
          </p:cNvPr>
          <p:cNvSpPr txBox="1"/>
          <p:nvPr/>
        </p:nvSpPr>
        <p:spPr>
          <a:xfrm>
            <a:off x="1112363" y="1263192"/>
            <a:ext cx="3026004" cy="646331"/>
          </a:xfrm>
          <a:prstGeom prst="rect">
            <a:avLst/>
          </a:prstGeom>
          <a:noFill/>
        </p:spPr>
        <p:txBody>
          <a:bodyPr wrap="square" rtlCol="0">
            <a:spAutoFit/>
          </a:bodyPr>
          <a:lstStyle/>
          <a:p>
            <a:r>
              <a:rPr lang="en-US" dirty="0"/>
              <a:t>-The happy land considered as sport halls.</a:t>
            </a:r>
          </a:p>
        </p:txBody>
      </p:sp>
      <p:sp>
        <p:nvSpPr>
          <p:cNvPr id="2" name="Slide Number Placeholder 1">
            <a:extLst>
              <a:ext uri="{FF2B5EF4-FFF2-40B4-BE49-F238E27FC236}">
                <a16:creationId xmlns:a16="http://schemas.microsoft.com/office/drawing/2014/main" id="{293D919C-6FB3-41D0-A0B7-4B5FFD420A22}"/>
              </a:ext>
            </a:extLst>
          </p:cNvPr>
          <p:cNvSpPr>
            <a:spLocks noGrp="1"/>
          </p:cNvSpPr>
          <p:nvPr>
            <p:ph type="sldNum" sz="quarter" idx="12"/>
          </p:nvPr>
        </p:nvSpPr>
        <p:spPr/>
        <p:txBody>
          <a:bodyPr/>
          <a:lstStyle/>
          <a:p>
            <a:fld id="{C84E1FA6-4475-458E-BF6B-F67E2C14589F}" type="slidenum">
              <a:rPr lang="en-US" smtClean="0"/>
              <a:t>17</a:t>
            </a:fld>
            <a:endParaRPr lang="en-US"/>
          </a:p>
        </p:txBody>
      </p:sp>
    </p:spTree>
    <p:extLst>
      <p:ext uri="{BB962C8B-B14F-4D97-AF65-F5344CB8AC3E}">
        <p14:creationId xmlns:p14="http://schemas.microsoft.com/office/powerpoint/2010/main" val="152727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AC3D250-E111-4E0A-BAA0-A9A08E7DE6DA}"/>
              </a:ext>
            </a:extLst>
          </p:cNvPr>
          <p:cNvPicPr>
            <a:picLocks noChangeAspect="1"/>
          </p:cNvPicPr>
          <p:nvPr/>
        </p:nvPicPr>
        <p:blipFill rotWithShape="1">
          <a:blip r:embed="rId2"/>
          <a:srcRect l="17166"/>
          <a:stretch/>
        </p:blipFill>
        <p:spPr>
          <a:xfrm>
            <a:off x="531812" y="1281332"/>
            <a:ext cx="4772254" cy="2066723"/>
          </a:xfrm>
          <a:prstGeom prst="rect">
            <a:avLst/>
          </a:prstGeom>
        </p:spPr>
      </p:pic>
      <p:graphicFrame>
        <p:nvGraphicFramePr>
          <p:cNvPr id="6" name="Table 5">
            <a:extLst>
              <a:ext uri="{FF2B5EF4-FFF2-40B4-BE49-F238E27FC236}">
                <a16:creationId xmlns:a16="http://schemas.microsoft.com/office/drawing/2014/main" id="{2B111D5E-8B5D-4BB3-8FFC-4828E1698ED2}"/>
              </a:ext>
            </a:extLst>
          </p:cNvPr>
          <p:cNvGraphicFramePr>
            <a:graphicFrameLocks noGrp="1"/>
          </p:cNvGraphicFramePr>
          <p:nvPr>
            <p:extLst>
              <p:ext uri="{D42A27DB-BD31-4B8C-83A1-F6EECF244321}">
                <p14:modId xmlns:p14="http://schemas.microsoft.com/office/powerpoint/2010/main" val="1647311491"/>
              </p:ext>
            </p:extLst>
          </p:nvPr>
        </p:nvGraphicFramePr>
        <p:xfrm>
          <a:off x="274631" y="3496969"/>
          <a:ext cx="5560561" cy="1159872"/>
        </p:xfrm>
        <a:graphic>
          <a:graphicData uri="http://schemas.openxmlformats.org/drawingml/2006/table">
            <a:tbl>
              <a:tblPr firstRow="1" firstCol="1" bandRow="1"/>
              <a:tblGrid>
                <a:gridCol w="888818">
                  <a:extLst>
                    <a:ext uri="{9D8B030D-6E8A-4147-A177-3AD203B41FA5}">
                      <a16:colId xmlns:a16="http://schemas.microsoft.com/office/drawing/2014/main" val="1090269112"/>
                    </a:ext>
                  </a:extLst>
                </a:gridCol>
                <a:gridCol w="439558">
                  <a:extLst>
                    <a:ext uri="{9D8B030D-6E8A-4147-A177-3AD203B41FA5}">
                      <a16:colId xmlns:a16="http://schemas.microsoft.com/office/drawing/2014/main" val="151392853"/>
                    </a:ext>
                  </a:extLst>
                </a:gridCol>
                <a:gridCol w="738121">
                  <a:extLst>
                    <a:ext uri="{9D8B030D-6E8A-4147-A177-3AD203B41FA5}">
                      <a16:colId xmlns:a16="http://schemas.microsoft.com/office/drawing/2014/main" val="495186352"/>
                    </a:ext>
                  </a:extLst>
                </a:gridCol>
                <a:gridCol w="968737">
                  <a:extLst>
                    <a:ext uri="{9D8B030D-6E8A-4147-A177-3AD203B41FA5}">
                      <a16:colId xmlns:a16="http://schemas.microsoft.com/office/drawing/2014/main" val="1248132525"/>
                    </a:ext>
                  </a:extLst>
                </a:gridCol>
                <a:gridCol w="949743">
                  <a:extLst>
                    <a:ext uri="{9D8B030D-6E8A-4147-A177-3AD203B41FA5}">
                      <a16:colId xmlns:a16="http://schemas.microsoft.com/office/drawing/2014/main" val="1602165277"/>
                    </a:ext>
                  </a:extLst>
                </a:gridCol>
                <a:gridCol w="588840">
                  <a:extLst>
                    <a:ext uri="{9D8B030D-6E8A-4147-A177-3AD203B41FA5}">
                      <a16:colId xmlns:a16="http://schemas.microsoft.com/office/drawing/2014/main" val="3310072335"/>
                    </a:ext>
                  </a:extLst>
                </a:gridCol>
                <a:gridCol w="986744">
                  <a:extLst>
                    <a:ext uri="{9D8B030D-6E8A-4147-A177-3AD203B41FA5}">
                      <a16:colId xmlns:a16="http://schemas.microsoft.com/office/drawing/2014/main" val="2858164363"/>
                    </a:ext>
                  </a:extLst>
                </a:gridCol>
              </a:tblGrid>
              <a:tr h="788054">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Lux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Uniformity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uniformity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55615073"/>
                  </a:ext>
                </a:extLst>
              </a:tr>
              <a:tr h="371818">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Bakeries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566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0.7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22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83836213"/>
                  </a:ext>
                </a:extLst>
              </a:tr>
            </a:tbl>
          </a:graphicData>
        </a:graphic>
      </p:graphicFrame>
      <p:pic>
        <p:nvPicPr>
          <p:cNvPr id="7" name="Picture 6">
            <a:extLst>
              <a:ext uri="{FF2B5EF4-FFF2-40B4-BE49-F238E27FC236}">
                <a16:creationId xmlns:a16="http://schemas.microsoft.com/office/drawing/2014/main" id="{0DF3CD6C-2CFE-482F-BD63-608C9F69BB05}"/>
              </a:ext>
            </a:extLst>
          </p:cNvPr>
          <p:cNvPicPr>
            <a:picLocks noChangeAspect="1"/>
          </p:cNvPicPr>
          <p:nvPr/>
        </p:nvPicPr>
        <p:blipFill>
          <a:blip r:embed="rId3"/>
          <a:stretch>
            <a:fillRect/>
          </a:stretch>
        </p:blipFill>
        <p:spPr>
          <a:xfrm>
            <a:off x="5877876" y="0"/>
            <a:ext cx="6163295" cy="4642396"/>
          </a:xfrm>
          <a:prstGeom prst="rect">
            <a:avLst/>
          </a:prstGeom>
        </p:spPr>
      </p:pic>
      <p:sp>
        <p:nvSpPr>
          <p:cNvPr id="8" name="TextBox 7">
            <a:extLst>
              <a:ext uri="{FF2B5EF4-FFF2-40B4-BE49-F238E27FC236}">
                <a16:creationId xmlns:a16="http://schemas.microsoft.com/office/drawing/2014/main" id="{9EF6A92B-9BB0-48B8-911E-F35546854D0D}"/>
              </a:ext>
            </a:extLst>
          </p:cNvPr>
          <p:cNvSpPr txBox="1"/>
          <p:nvPr/>
        </p:nvSpPr>
        <p:spPr>
          <a:xfrm>
            <a:off x="1970202" y="329938"/>
            <a:ext cx="3176833" cy="461665"/>
          </a:xfrm>
          <a:prstGeom prst="rect">
            <a:avLst/>
          </a:prstGeom>
          <a:noFill/>
        </p:spPr>
        <p:txBody>
          <a:bodyPr wrap="square" rtlCol="0">
            <a:spAutoFit/>
          </a:bodyPr>
          <a:lstStyle/>
          <a:p>
            <a:pPr marL="285750" indent="-285750">
              <a:buFont typeface="Wingdings" panose="05000000000000000000" pitchFamily="2" charset="2"/>
              <a:buChar char="v"/>
            </a:pPr>
            <a:r>
              <a:rPr lang="en-US" sz="2400" b="1" dirty="0"/>
              <a:t>Bakery :</a:t>
            </a:r>
          </a:p>
        </p:txBody>
      </p:sp>
      <p:pic>
        <p:nvPicPr>
          <p:cNvPr id="9" name="Picture 8">
            <a:extLst>
              <a:ext uri="{FF2B5EF4-FFF2-40B4-BE49-F238E27FC236}">
                <a16:creationId xmlns:a16="http://schemas.microsoft.com/office/drawing/2014/main" id="{923B07F3-38DF-43C4-9A19-707351C2E65E}"/>
              </a:ext>
            </a:extLst>
          </p:cNvPr>
          <p:cNvPicPr>
            <a:picLocks noChangeAspect="1"/>
          </p:cNvPicPr>
          <p:nvPr/>
        </p:nvPicPr>
        <p:blipFill rotWithShape="1">
          <a:blip r:embed="rId4"/>
          <a:srcRect r="-208" b="17822"/>
          <a:stretch/>
        </p:blipFill>
        <p:spPr>
          <a:xfrm>
            <a:off x="6455135" y="4358511"/>
            <a:ext cx="5008775" cy="2429506"/>
          </a:xfrm>
          <a:prstGeom prst="rect">
            <a:avLst/>
          </a:prstGeom>
        </p:spPr>
      </p:pic>
      <p:pic>
        <p:nvPicPr>
          <p:cNvPr id="10" name="Picture 9">
            <a:extLst>
              <a:ext uri="{FF2B5EF4-FFF2-40B4-BE49-F238E27FC236}">
                <a16:creationId xmlns:a16="http://schemas.microsoft.com/office/drawing/2014/main" id="{AA200961-E181-48B8-BE1D-AF38178B81EC}"/>
              </a:ext>
            </a:extLst>
          </p:cNvPr>
          <p:cNvPicPr>
            <a:picLocks noChangeAspect="1"/>
          </p:cNvPicPr>
          <p:nvPr/>
        </p:nvPicPr>
        <p:blipFill rotWithShape="1">
          <a:blip r:embed="rId5"/>
          <a:srcRect t="55079" r="1398"/>
          <a:stretch/>
        </p:blipFill>
        <p:spPr>
          <a:xfrm>
            <a:off x="3554569" y="4741477"/>
            <a:ext cx="2184697" cy="2046540"/>
          </a:xfrm>
          <a:prstGeom prst="rect">
            <a:avLst/>
          </a:prstGeom>
        </p:spPr>
      </p:pic>
      <p:sp>
        <p:nvSpPr>
          <p:cNvPr id="2" name="Slide Number Placeholder 1">
            <a:extLst>
              <a:ext uri="{FF2B5EF4-FFF2-40B4-BE49-F238E27FC236}">
                <a16:creationId xmlns:a16="http://schemas.microsoft.com/office/drawing/2014/main" id="{900467CD-A160-4F82-B1D5-628D3F344717}"/>
              </a:ext>
            </a:extLst>
          </p:cNvPr>
          <p:cNvSpPr>
            <a:spLocks noGrp="1"/>
          </p:cNvSpPr>
          <p:nvPr>
            <p:ph type="sldNum" sz="quarter" idx="12"/>
          </p:nvPr>
        </p:nvSpPr>
        <p:spPr/>
        <p:txBody>
          <a:bodyPr/>
          <a:lstStyle/>
          <a:p>
            <a:fld id="{C84E1FA6-4475-458E-BF6B-F67E2C14589F}" type="slidenum">
              <a:rPr lang="en-US" smtClean="0"/>
              <a:t>18</a:t>
            </a:fld>
            <a:endParaRPr lang="en-US"/>
          </a:p>
        </p:txBody>
      </p:sp>
    </p:spTree>
    <p:extLst>
      <p:ext uri="{BB962C8B-B14F-4D97-AF65-F5344CB8AC3E}">
        <p14:creationId xmlns:p14="http://schemas.microsoft.com/office/powerpoint/2010/main" val="350247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لا يتوفر وصف.">
            <a:extLst>
              <a:ext uri="{FF2B5EF4-FFF2-40B4-BE49-F238E27FC236}">
                <a16:creationId xmlns:a16="http://schemas.microsoft.com/office/drawing/2014/main" id="{836F4ED6-562B-4A43-8450-1BBB371BABF0}"/>
              </a:ext>
            </a:extLst>
          </p:cNvPr>
          <p:cNvPicPr/>
          <p:nvPr/>
        </p:nvPicPr>
        <p:blipFill rotWithShape="1">
          <a:blip r:embed="rId2">
            <a:extLst>
              <a:ext uri="{28A0092B-C50C-407E-A947-70E740481C1C}">
                <a14:useLocalDpi xmlns:a14="http://schemas.microsoft.com/office/drawing/2010/main" val="0"/>
              </a:ext>
            </a:extLst>
          </a:blip>
          <a:srcRect r="14145" b="-1"/>
          <a:stretch/>
        </p:blipFill>
        <p:spPr bwMode="auto">
          <a:xfrm>
            <a:off x="5174655" y="0"/>
            <a:ext cx="6860756" cy="5516288"/>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F5C45BF0-80EA-4218-989F-A5C341A81FB1}"/>
              </a:ext>
            </a:extLst>
          </p:cNvPr>
          <p:cNvPicPr>
            <a:picLocks noChangeAspect="1"/>
          </p:cNvPicPr>
          <p:nvPr/>
        </p:nvPicPr>
        <p:blipFill rotWithShape="1">
          <a:blip r:embed="rId3"/>
          <a:srcRect t="991" r="59805"/>
          <a:stretch/>
        </p:blipFill>
        <p:spPr>
          <a:xfrm>
            <a:off x="254089" y="2426652"/>
            <a:ext cx="2460283" cy="2794729"/>
          </a:xfrm>
          <a:prstGeom prst="rect">
            <a:avLst/>
          </a:prstGeom>
        </p:spPr>
      </p:pic>
      <p:pic>
        <p:nvPicPr>
          <p:cNvPr id="9" name="Picture 8">
            <a:extLst>
              <a:ext uri="{FF2B5EF4-FFF2-40B4-BE49-F238E27FC236}">
                <a16:creationId xmlns:a16="http://schemas.microsoft.com/office/drawing/2014/main" id="{77D60E3E-0883-4241-907C-1436A98DE6D1}"/>
              </a:ext>
            </a:extLst>
          </p:cNvPr>
          <p:cNvPicPr>
            <a:picLocks noChangeAspect="1"/>
          </p:cNvPicPr>
          <p:nvPr/>
        </p:nvPicPr>
        <p:blipFill rotWithShape="1">
          <a:blip r:embed="rId4"/>
          <a:srcRect t="7789" r="62885"/>
          <a:stretch/>
        </p:blipFill>
        <p:spPr>
          <a:xfrm>
            <a:off x="2714372" y="2168810"/>
            <a:ext cx="2271748" cy="3052571"/>
          </a:xfrm>
          <a:prstGeom prst="rect">
            <a:avLst/>
          </a:prstGeom>
        </p:spPr>
      </p:pic>
      <p:graphicFrame>
        <p:nvGraphicFramePr>
          <p:cNvPr id="10" name="Table 9">
            <a:extLst>
              <a:ext uri="{FF2B5EF4-FFF2-40B4-BE49-F238E27FC236}">
                <a16:creationId xmlns:a16="http://schemas.microsoft.com/office/drawing/2014/main" id="{02493666-D666-47DA-839D-BCA98D24A2DD}"/>
              </a:ext>
            </a:extLst>
          </p:cNvPr>
          <p:cNvGraphicFramePr>
            <a:graphicFrameLocks noGrp="1"/>
          </p:cNvGraphicFramePr>
          <p:nvPr/>
        </p:nvGraphicFramePr>
        <p:xfrm>
          <a:off x="97501" y="5221381"/>
          <a:ext cx="5923415" cy="1636619"/>
        </p:xfrm>
        <a:graphic>
          <a:graphicData uri="http://schemas.openxmlformats.org/drawingml/2006/table">
            <a:tbl>
              <a:tblPr firstRow="1" firstCol="1" bandRow="1"/>
              <a:tblGrid>
                <a:gridCol w="892278">
                  <a:extLst>
                    <a:ext uri="{9D8B030D-6E8A-4147-A177-3AD203B41FA5}">
                      <a16:colId xmlns:a16="http://schemas.microsoft.com/office/drawing/2014/main" val="933931005"/>
                    </a:ext>
                  </a:extLst>
                </a:gridCol>
                <a:gridCol w="409382">
                  <a:extLst>
                    <a:ext uri="{9D8B030D-6E8A-4147-A177-3AD203B41FA5}">
                      <a16:colId xmlns:a16="http://schemas.microsoft.com/office/drawing/2014/main" val="1918788731"/>
                    </a:ext>
                  </a:extLst>
                </a:gridCol>
                <a:gridCol w="739182">
                  <a:extLst>
                    <a:ext uri="{9D8B030D-6E8A-4147-A177-3AD203B41FA5}">
                      <a16:colId xmlns:a16="http://schemas.microsoft.com/office/drawing/2014/main" val="1515566975"/>
                    </a:ext>
                  </a:extLst>
                </a:gridCol>
                <a:gridCol w="960264">
                  <a:extLst>
                    <a:ext uri="{9D8B030D-6E8A-4147-A177-3AD203B41FA5}">
                      <a16:colId xmlns:a16="http://schemas.microsoft.com/office/drawing/2014/main" val="3387408116"/>
                    </a:ext>
                  </a:extLst>
                </a:gridCol>
                <a:gridCol w="923826">
                  <a:extLst>
                    <a:ext uri="{9D8B030D-6E8A-4147-A177-3AD203B41FA5}">
                      <a16:colId xmlns:a16="http://schemas.microsoft.com/office/drawing/2014/main" val="773464107"/>
                    </a:ext>
                  </a:extLst>
                </a:gridCol>
                <a:gridCol w="386499">
                  <a:extLst>
                    <a:ext uri="{9D8B030D-6E8A-4147-A177-3AD203B41FA5}">
                      <a16:colId xmlns:a16="http://schemas.microsoft.com/office/drawing/2014/main" val="4280421761"/>
                    </a:ext>
                  </a:extLst>
                </a:gridCol>
                <a:gridCol w="518475">
                  <a:extLst>
                    <a:ext uri="{9D8B030D-6E8A-4147-A177-3AD203B41FA5}">
                      <a16:colId xmlns:a16="http://schemas.microsoft.com/office/drawing/2014/main" val="2790977418"/>
                    </a:ext>
                  </a:extLst>
                </a:gridCol>
                <a:gridCol w="1093509">
                  <a:extLst>
                    <a:ext uri="{9D8B030D-6E8A-4147-A177-3AD203B41FA5}">
                      <a16:colId xmlns:a16="http://schemas.microsoft.com/office/drawing/2014/main" val="1264228264"/>
                    </a:ext>
                  </a:extLst>
                </a:gridCol>
              </a:tblGrid>
              <a:tr h="938887">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Calculation surface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Lux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Required lux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Uniformity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Required uniformity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Required glare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34712308"/>
                  </a:ext>
                </a:extLst>
              </a:tr>
              <a:tr h="697732">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Café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191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21.5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22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00850522"/>
                  </a:ext>
                </a:extLst>
              </a:tr>
            </a:tbl>
          </a:graphicData>
        </a:graphic>
      </p:graphicFrame>
      <p:sp>
        <p:nvSpPr>
          <p:cNvPr id="11" name="TextBox 10">
            <a:extLst>
              <a:ext uri="{FF2B5EF4-FFF2-40B4-BE49-F238E27FC236}">
                <a16:creationId xmlns:a16="http://schemas.microsoft.com/office/drawing/2014/main" id="{74F09B5C-EA34-4983-AED1-1FC4B6C89509}"/>
              </a:ext>
            </a:extLst>
          </p:cNvPr>
          <p:cNvSpPr txBox="1"/>
          <p:nvPr/>
        </p:nvSpPr>
        <p:spPr>
          <a:xfrm>
            <a:off x="1484230" y="329938"/>
            <a:ext cx="2682417" cy="369332"/>
          </a:xfrm>
          <a:prstGeom prst="rect">
            <a:avLst/>
          </a:prstGeom>
          <a:noFill/>
        </p:spPr>
        <p:txBody>
          <a:bodyPr wrap="square" rtlCol="0">
            <a:spAutoFit/>
          </a:bodyPr>
          <a:lstStyle/>
          <a:p>
            <a:r>
              <a:rPr lang="en-US" b="1" dirty="0"/>
              <a:t>Jasmin café :</a:t>
            </a:r>
          </a:p>
        </p:txBody>
      </p:sp>
      <p:sp>
        <p:nvSpPr>
          <p:cNvPr id="2" name="Slide Number Placeholder 1">
            <a:extLst>
              <a:ext uri="{FF2B5EF4-FFF2-40B4-BE49-F238E27FC236}">
                <a16:creationId xmlns:a16="http://schemas.microsoft.com/office/drawing/2014/main" id="{C5003E9C-6872-4C9B-A486-9E5440AA325F}"/>
              </a:ext>
            </a:extLst>
          </p:cNvPr>
          <p:cNvSpPr>
            <a:spLocks noGrp="1"/>
          </p:cNvSpPr>
          <p:nvPr>
            <p:ph type="sldNum" sz="quarter" idx="12"/>
          </p:nvPr>
        </p:nvSpPr>
        <p:spPr/>
        <p:txBody>
          <a:bodyPr/>
          <a:lstStyle/>
          <a:p>
            <a:fld id="{C84E1FA6-4475-458E-BF6B-F67E2C14589F}" type="slidenum">
              <a:rPr lang="en-US" smtClean="0"/>
              <a:t>19</a:t>
            </a:fld>
            <a:endParaRPr lang="en-US"/>
          </a:p>
        </p:txBody>
      </p:sp>
    </p:spTree>
    <p:extLst>
      <p:ext uri="{BB962C8B-B14F-4D97-AF65-F5344CB8AC3E}">
        <p14:creationId xmlns:p14="http://schemas.microsoft.com/office/powerpoint/2010/main" val="1238972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5D051-FFF7-459E-A240-EBC40B4357BC}"/>
              </a:ext>
            </a:extLst>
          </p:cNvPr>
          <p:cNvSpPr>
            <a:spLocks noGrp="1"/>
          </p:cNvSpPr>
          <p:nvPr>
            <p:ph type="ctrTitle"/>
          </p:nvPr>
        </p:nvSpPr>
        <p:spPr>
          <a:xfrm>
            <a:off x="1943907" y="754039"/>
            <a:ext cx="8915399" cy="2262781"/>
          </a:xfrm>
        </p:spPr>
        <p:txBody>
          <a:bodyPr anchor="t"/>
          <a:lstStyle/>
          <a:p>
            <a:r>
              <a:rPr lang="en-US" sz="4400" dirty="0">
                <a:latin typeface="Times New Roman" panose="02020603050405020304" pitchFamily="18" charset="0"/>
                <a:cs typeface="Times New Roman" panose="02020603050405020304" pitchFamily="18" charset="0"/>
              </a:rPr>
              <a:t>Contents</a:t>
            </a:r>
            <a:r>
              <a:rPr lang="en-US" dirty="0"/>
              <a:t> : </a:t>
            </a:r>
          </a:p>
        </p:txBody>
      </p:sp>
      <p:graphicFrame>
        <p:nvGraphicFramePr>
          <p:cNvPr id="6" name="Diagram 5">
            <a:extLst>
              <a:ext uri="{FF2B5EF4-FFF2-40B4-BE49-F238E27FC236}">
                <a16:creationId xmlns:a16="http://schemas.microsoft.com/office/drawing/2014/main" id="{DBE35AB3-E5D5-489E-8BA6-CB9ECF33F677}"/>
              </a:ext>
            </a:extLst>
          </p:cNvPr>
          <p:cNvGraphicFramePr/>
          <p:nvPr>
            <p:extLst>
              <p:ext uri="{D42A27DB-BD31-4B8C-83A1-F6EECF244321}">
                <p14:modId xmlns:p14="http://schemas.microsoft.com/office/powerpoint/2010/main" val="2933310971"/>
              </p:ext>
            </p:extLst>
          </p:nvPr>
        </p:nvGraphicFramePr>
        <p:xfrm>
          <a:off x="1930426" y="624151"/>
          <a:ext cx="8915399" cy="56096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031AB2A5-CB99-430B-860D-60A8B56833D1}"/>
              </a:ext>
            </a:extLst>
          </p:cNvPr>
          <p:cNvSpPr txBox="1"/>
          <p:nvPr/>
        </p:nvSpPr>
        <p:spPr>
          <a:xfrm>
            <a:off x="7810306" y="4209835"/>
            <a:ext cx="2786118" cy="830997"/>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Electro-mechanical design</a:t>
            </a:r>
          </a:p>
        </p:txBody>
      </p:sp>
      <p:sp>
        <p:nvSpPr>
          <p:cNvPr id="7" name="Slide Number Placeholder 6">
            <a:extLst>
              <a:ext uri="{FF2B5EF4-FFF2-40B4-BE49-F238E27FC236}">
                <a16:creationId xmlns:a16="http://schemas.microsoft.com/office/drawing/2014/main" id="{028B7B8A-B64A-4ADB-8B99-2B16096CDAD6}"/>
              </a:ext>
            </a:extLst>
          </p:cNvPr>
          <p:cNvSpPr>
            <a:spLocks noGrp="1"/>
          </p:cNvSpPr>
          <p:nvPr>
            <p:ph type="sldNum" sz="quarter" idx="12"/>
          </p:nvPr>
        </p:nvSpPr>
        <p:spPr/>
        <p:txBody>
          <a:bodyPr/>
          <a:lstStyle/>
          <a:p>
            <a:fld id="{C84E1FA6-4475-458E-BF6B-F67E2C14589F}" type="slidenum">
              <a:rPr lang="en-US" smtClean="0"/>
              <a:t>2</a:t>
            </a:fld>
            <a:endParaRPr lang="en-US"/>
          </a:p>
        </p:txBody>
      </p:sp>
    </p:spTree>
    <p:extLst>
      <p:ext uri="{BB962C8B-B14F-4D97-AF65-F5344CB8AC3E}">
        <p14:creationId xmlns:p14="http://schemas.microsoft.com/office/powerpoint/2010/main" val="2746881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0872C1F-39C3-4BC6-9206-D57AB018369D}"/>
              </a:ext>
            </a:extLst>
          </p:cNvPr>
          <p:cNvSpPr>
            <a:spLocks noGrp="1"/>
          </p:cNvSpPr>
          <p:nvPr>
            <p:ph type="title"/>
          </p:nvPr>
        </p:nvSpPr>
        <p:spPr>
          <a:xfrm>
            <a:off x="1640156" y="0"/>
            <a:ext cx="8911687" cy="1280890"/>
          </a:xfrm>
        </p:spPr>
        <p:txBody>
          <a:bodyPr/>
          <a:lstStyle/>
          <a:p>
            <a:pPr marL="571500" indent="-571500">
              <a:buFont typeface="Wingdings" panose="05000000000000000000" pitchFamily="2" charset="2"/>
              <a:buChar char="v"/>
            </a:pPr>
            <a:r>
              <a:rPr lang="en-US" sz="2400" b="1" dirty="0">
                <a:solidFill>
                  <a:schemeClr val="tx1"/>
                </a:solidFill>
                <a:latin typeface="+mn-lt"/>
                <a:ea typeface="+mn-ea"/>
                <a:cs typeface="+mn-cs"/>
              </a:rPr>
              <a:t>The electrical load of power and lighting in the electrical distribution board 1:</a:t>
            </a:r>
          </a:p>
        </p:txBody>
      </p:sp>
      <p:pic>
        <p:nvPicPr>
          <p:cNvPr id="14" name="Picture 13">
            <a:extLst>
              <a:ext uri="{FF2B5EF4-FFF2-40B4-BE49-F238E27FC236}">
                <a16:creationId xmlns:a16="http://schemas.microsoft.com/office/drawing/2014/main" id="{47672962-A21E-4DB0-82D2-805A17E85044}"/>
              </a:ext>
            </a:extLst>
          </p:cNvPr>
          <p:cNvPicPr>
            <a:picLocks noChangeAspect="1"/>
          </p:cNvPicPr>
          <p:nvPr/>
        </p:nvPicPr>
        <p:blipFill>
          <a:blip r:embed="rId2"/>
          <a:stretch>
            <a:fillRect/>
          </a:stretch>
        </p:blipFill>
        <p:spPr>
          <a:xfrm>
            <a:off x="1311579" y="1152907"/>
            <a:ext cx="3556227" cy="3975039"/>
          </a:xfrm>
          <a:prstGeom prst="rect">
            <a:avLst/>
          </a:prstGeom>
        </p:spPr>
      </p:pic>
      <p:pic>
        <p:nvPicPr>
          <p:cNvPr id="16" name="Picture 15">
            <a:extLst>
              <a:ext uri="{FF2B5EF4-FFF2-40B4-BE49-F238E27FC236}">
                <a16:creationId xmlns:a16="http://schemas.microsoft.com/office/drawing/2014/main" id="{AD6E523E-08C8-4AC6-B21C-1D721424580B}"/>
              </a:ext>
            </a:extLst>
          </p:cNvPr>
          <p:cNvPicPr>
            <a:picLocks noChangeAspect="1"/>
          </p:cNvPicPr>
          <p:nvPr/>
        </p:nvPicPr>
        <p:blipFill>
          <a:blip r:embed="rId3"/>
          <a:stretch>
            <a:fillRect/>
          </a:stretch>
        </p:blipFill>
        <p:spPr>
          <a:xfrm>
            <a:off x="4715326" y="1280890"/>
            <a:ext cx="7223545" cy="2045605"/>
          </a:xfrm>
          <a:prstGeom prst="rect">
            <a:avLst/>
          </a:prstGeom>
        </p:spPr>
      </p:pic>
      <p:graphicFrame>
        <p:nvGraphicFramePr>
          <p:cNvPr id="17" name="Table 16">
            <a:extLst>
              <a:ext uri="{FF2B5EF4-FFF2-40B4-BE49-F238E27FC236}">
                <a16:creationId xmlns:a16="http://schemas.microsoft.com/office/drawing/2014/main" id="{44E614A1-CFD3-4328-AD77-761030FFD64E}"/>
              </a:ext>
            </a:extLst>
          </p:cNvPr>
          <p:cNvGraphicFramePr>
            <a:graphicFrameLocks noGrp="1"/>
          </p:cNvGraphicFramePr>
          <p:nvPr>
            <p:extLst>
              <p:ext uri="{D42A27DB-BD31-4B8C-83A1-F6EECF244321}">
                <p14:modId xmlns:p14="http://schemas.microsoft.com/office/powerpoint/2010/main" val="4103200160"/>
              </p:ext>
            </p:extLst>
          </p:nvPr>
        </p:nvGraphicFramePr>
        <p:xfrm>
          <a:off x="2818510" y="5317679"/>
          <a:ext cx="8745268" cy="1241726"/>
        </p:xfrm>
        <a:graphic>
          <a:graphicData uri="http://schemas.openxmlformats.org/drawingml/2006/table">
            <a:tbl>
              <a:tblPr>
                <a:tableStyleId>{BC89EF96-8CEA-46FF-86C4-4CE0E7609802}</a:tableStyleId>
              </a:tblPr>
              <a:tblGrid>
                <a:gridCol w="1037411">
                  <a:extLst>
                    <a:ext uri="{9D8B030D-6E8A-4147-A177-3AD203B41FA5}">
                      <a16:colId xmlns:a16="http://schemas.microsoft.com/office/drawing/2014/main" val="3520537514"/>
                    </a:ext>
                  </a:extLst>
                </a:gridCol>
                <a:gridCol w="1021250">
                  <a:extLst>
                    <a:ext uri="{9D8B030D-6E8A-4147-A177-3AD203B41FA5}">
                      <a16:colId xmlns:a16="http://schemas.microsoft.com/office/drawing/2014/main" val="4089785645"/>
                    </a:ext>
                  </a:extLst>
                </a:gridCol>
                <a:gridCol w="801488">
                  <a:extLst>
                    <a:ext uri="{9D8B030D-6E8A-4147-A177-3AD203B41FA5}">
                      <a16:colId xmlns:a16="http://schemas.microsoft.com/office/drawing/2014/main" val="3857427634"/>
                    </a:ext>
                  </a:extLst>
                </a:gridCol>
                <a:gridCol w="814416">
                  <a:extLst>
                    <a:ext uri="{9D8B030D-6E8A-4147-A177-3AD203B41FA5}">
                      <a16:colId xmlns:a16="http://schemas.microsoft.com/office/drawing/2014/main" val="1363289666"/>
                    </a:ext>
                  </a:extLst>
                </a:gridCol>
                <a:gridCol w="710998">
                  <a:extLst>
                    <a:ext uri="{9D8B030D-6E8A-4147-A177-3AD203B41FA5}">
                      <a16:colId xmlns:a16="http://schemas.microsoft.com/office/drawing/2014/main" val="3771713778"/>
                    </a:ext>
                  </a:extLst>
                </a:gridCol>
                <a:gridCol w="804721">
                  <a:extLst>
                    <a:ext uri="{9D8B030D-6E8A-4147-A177-3AD203B41FA5}">
                      <a16:colId xmlns:a16="http://schemas.microsoft.com/office/drawing/2014/main" val="508850461"/>
                    </a:ext>
                  </a:extLst>
                </a:gridCol>
                <a:gridCol w="620506">
                  <a:extLst>
                    <a:ext uri="{9D8B030D-6E8A-4147-A177-3AD203B41FA5}">
                      <a16:colId xmlns:a16="http://schemas.microsoft.com/office/drawing/2014/main" val="2063191290"/>
                    </a:ext>
                  </a:extLst>
                </a:gridCol>
                <a:gridCol w="620506">
                  <a:extLst>
                    <a:ext uri="{9D8B030D-6E8A-4147-A177-3AD203B41FA5}">
                      <a16:colId xmlns:a16="http://schemas.microsoft.com/office/drawing/2014/main" val="324430209"/>
                    </a:ext>
                  </a:extLst>
                </a:gridCol>
                <a:gridCol w="620506">
                  <a:extLst>
                    <a:ext uri="{9D8B030D-6E8A-4147-A177-3AD203B41FA5}">
                      <a16:colId xmlns:a16="http://schemas.microsoft.com/office/drawing/2014/main" val="3110296748"/>
                    </a:ext>
                  </a:extLst>
                </a:gridCol>
                <a:gridCol w="555870">
                  <a:extLst>
                    <a:ext uri="{9D8B030D-6E8A-4147-A177-3AD203B41FA5}">
                      <a16:colId xmlns:a16="http://schemas.microsoft.com/office/drawing/2014/main" val="2568313637"/>
                    </a:ext>
                  </a:extLst>
                </a:gridCol>
                <a:gridCol w="1137596">
                  <a:extLst>
                    <a:ext uri="{9D8B030D-6E8A-4147-A177-3AD203B41FA5}">
                      <a16:colId xmlns:a16="http://schemas.microsoft.com/office/drawing/2014/main" val="3239548920"/>
                    </a:ext>
                  </a:extLst>
                </a:gridCol>
              </a:tblGrid>
              <a:tr h="554458">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100" u="none" strike="noStrike" dirty="0">
                          <a:effectLst/>
                        </a:rPr>
                        <a:t>M.D.B 1</a:t>
                      </a:r>
                      <a:endParaRPr lang="en-US" sz="11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dirty="0">
                          <a:effectLst/>
                        </a:rPr>
                        <a:t>Special  load  </a:t>
                      </a:r>
                      <a:endParaRPr lang="en-US" sz="11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Normal load</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dirty="0">
                          <a:effectLst/>
                        </a:rPr>
                        <a:t>  Light  load </a:t>
                      </a:r>
                      <a:endParaRPr lang="en-US" sz="11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Total power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 load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 C.B</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 cable</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C.B</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Cable (IEC )</a:t>
                      </a:r>
                      <a:endParaRPr lang="en-US" sz="11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425585511"/>
                  </a:ext>
                </a:extLst>
              </a:tr>
              <a:tr h="343634">
                <a:tc>
                  <a:txBody>
                    <a:bodyPr/>
                    <a:lstStyle/>
                    <a:p>
                      <a:pPr algn="ctr" fontAlgn="ctr"/>
                      <a:r>
                        <a:rPr lang="en-US" sz="1200" b="0" i="0" u="none" strike="noStrike" dirty="0">
                          <a:solidFill>
                            <a:srgbClr val="000000"/>
                          </a:solidFill>
                          <a:effectLst/>
                          <a:latin typeface="Times New Roman" panose="02020603050405020304" pitchFamily="18" charset="0"/>
                        </a:rPr>
                        <a:t>EDB-1</a:t>
                      </a:r>
                    </a:p>
                  </a:txBody>
                  <a:tcPr marL="9525" marR="9525" marT="9525" marB="0" anchor="ctr"/>
                </a:tc>
                <a:tc>
                  <a:txBody>
                    <a:bodyPr/>
                    <a:lstStyle/>
                    <a:p>
                      <a:pPr algn="ctr" fontAlgn="ctr"/>
                      <a:r>
                        <a:rPr lang="en-US" sz="1100" u="none" strike="noStrike">
                          <a:effectLst/>
                        </a:rPr>
                        <a:t>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Watt</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Watt</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Watt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Watt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Amp</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Amp</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Amp</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Amp</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 </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326461523"/>
                  </a:ext>
                </a:extLst>
              </a:tr>
              <a:tr h="343634">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b="0" i="0" u="none" strike="noStrike" dirty="0">
                          <a:solidFill>
                            <a:srgbClr val="000000"/>
                          </a:solidFill>
                          <a:effectLst/>
                          <a:latin typeface="Times New Roman" panose="02020603050405020304" pitchFamily="18" charset="0"/>
                          <a:cs typeface="Times New Roman" panose="02020603050405020304" pitchFamily="18" charset="0"/>
                        </a:rPr>
                        <a:t>3-phase</a:t>
                      </a:r>
                      <a:r>
                        <a:rPr lang="en-US" sz="1100" b="0" i="0" u="none" strike="noStrike" dirty="0">
                          <a:solidFill>
                            <a:srgbClr val="000000"/>
                          </a:solidFill>
                          <a:effectLst/>
                          <a:latin typeface="Calibri" panose="020F0502020204030204" pitchFamily="34" charset="0"/>
                        </a:rPr>
                        <a:t> </a:t>
                      </a: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10560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3500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1525 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12830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20.58</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23.66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27.21</a:t>
                      </a: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25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(31A ) ,6 mm2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721067378"/>
                  </a:ext>
                </a:extLst>
              </a:tr>
            </a:tbl>
          </a:graphicData>
        </a:graphic>
      </p:graphicFrame>
      <p:sp>
        <p:nvSpPr>
          <p:cNvPr id="18" name="Slide Number Placeholder 17">
            <a:extLst>
              <a:ext uri="{FF2B5EF4-FFF2-40B4-BE49-F238E27FC236}">
                <a16:creationId xmlns:a16="http://schemas.microsoft.com/office/drawing/2014/main" id="{E0DC359A-FC90-40E9-AE5A-E50682B78967}"/>
              </a:ext>
            </a:extLst>
          </p:cNvPr>
          <p:cNvSpPr>
            <a:spLocks noGrp="1"/>
          </p:cNvSpPr>
          <p:nvPr>
            <p:ph type="sldNum" sz="quarter" idx="12"/>
          </p:nvPr>
        </p:nvSpPr>
        <p:spPr/>
        <p:txBody>
          <a:bodyPr/>
          <a:lstStyle/>
          <a:p>
            <a:fld id="{C84E1FA6-4475-458E-BF6B-F67E2C14589F}" type="slidenum">
              <a:rPr lang="en-US" smtClean="0"/>
              <a:t>20</a:t>
            </a:fld>
            <a:endParaRPr lang="en-US"/>
          </a:p>
        </p:txBody>
      </p:sp>
    </p:spTree>
    <p:extLst>
      <p:ext uri="{BB962C8B-B14F-4D97-AF65-F5344CB8AC3E}">
        <p14:creationId xmlns:p14="http://schemas.microsoft.com/office/powerpoint/2010/main" val="1873032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2A5CC-DBD4-414D-B773-A64488925503}"/>
              </a:ext>
            </a:extLst>
          </p:cNvPr>
          <p:cNvSpPr>
            <a:spLocks noGrp="1"/>
          </p:cNvSpPr>
          <p:nvPr>
            <p:ph type="title"/>
          </p:nvPr>
        </p:nvSpPr>
        <p:spPr>
          <a:xfrm>
            <a:off x="1849975" y="24210"/>
            <a:ext cx="8911687" cy="1280890"/>
          </a:xfrm>
        </p:spPr>
        <p:txBody>
          <a:bodyPr/>
          <a:lstStyle/>
          <a:p>
            <a:pPr marL="571500" indent="-571500">
              <a:buFont typeface="Wingdings" panose="05000000000000000000" pitchFamily="2" charset="2"/>
              <a:buChar char="v"/>
            </a:pPr>
            <a:r>
              <a:rPr lang="en-US" sz="2400" b="1" dirty="0">
                <a:solidFill>
                  <a:schemeClr val="tx1"/>
                </a:solidFill>
                <a:latin typeface="+mn-lt"/>
                <a:ea typeface="+mn-ea"/>
                <a:cs typeface="+mn-cs"/>
              </a:rPr>
              <a:t>The electrical load of power and lighting in the supermarket: </a:t>
            </a:r>
          </a:p>
        </p:txBody>
      </p:sp>
      <p:pic>
        <p:nvPicPr>
          <p:cNvPr id="6" name="Picture 5">
            <a:extLst>
              <a:ext uri="{FF2B5EF4-FFF2-40B4-BE49-F238E27FC236}">
                <a16:creationId xmlns:a16="http://schemas.microsoft.com/office/drawing/2014/main" id="{0A368DEB-E68E-4BC9-B32E-EEA57996F94D}"/>
              </a:ext>
            </a:extLst>
          </p:cNvPr>
          <p:cNvPicPr>
            <a:picLocks noChangeAspect="1"/>
          </p:cNvPicPr>
          <p:nvPr/>
        </p:nvPicPr>
        <p:blipFill>
          <a:blip r:embed="rId2"/>
          <a:stretch>
            <a:fillRect/>
          </a:stretch>
        </p:blipFill>
        <p:spPr>
          <a:xfrm>
            <a:off x="6752293" y="617040"/>
            <a:ext cx="5308063" cy="2252382"/>
          </a:xfrm>
          <a:prstGeom prst="rect">
            <a:avLst/>
          </a:prstGeom>
        </p:spPr>
      </p:pic>
      <p:pic>
        <p:nvPicPr>
          <p:cNvPr id="8" name="Picture 7">
            <a:extLst>
              <a:ext uri="{FF2B5EF4-FFF2-40B4-BE49-F238E27FC236}">
                <a16:creationId xmlns:a16="http://schemas.microsoft.com/office/drawing/2014/main" id="{1A3DDA42-A64B-4AD2-8138-089BA8765317}"/>
              </a:ext>
            </a:extLst>
          </p:cNvPr>
          <p:cNvPicPr>
            <a:picLocks noChangeAspect="1"/>
          </p:cNvPicPr>
          <p:nvPr/>
        </p:nvPicPr>
        <p:blipFill>
          <a:blip r:embed="rId3"/>
          <a:stretch>
            <a:fillRect/>
          </a:stretch>
        </p:blipFill>
        <p:spPr>
          <a:xfrm>
            <a:off x="9655836" y="2974312"/>
            <a:ext cx="2536164" cy="2020229"/>
          </a:xfrm>
          <a:prstGeom prst="rect">
            <a:avLst/>
          </a:prstGeom>
        </p:spPr>
      </p:pic>
      <p:pic>
        <p:nvPicPr>
          <p:cNvPr id="10" name="Picture 9">
            <a:extLst>
              <a:ext uri="{FF2B5EF4-FFF2-40B4-BE49-F238E27FC236}">
                <a16:creationId xmlns:a16="http://schemas.microsoft.com/office/drawing/2014/main" id="{6BD50135-1A67-4B8C-9880-72378C6691D0}"/>
              </a:ext>
            </a:extLst>
          </p:cNvPr>
          <p:cNvPicPr>
            <a:picLocks noChangeAspect="1"/>
          </p:cNvPicPr>
          <p:nvPr/>
        </p:nvPicPr>
        <p:blipFill>
          <a:blip r:embed="rId4"/>
          <a:stretch>
            <a:fillRect/>
          </a:stretch>
        </p:blipFill>
        <p:spPr>
          <a:xfrm>
            <a:off x="1824210" y="1119456"/>
            <a:ext cx="3877056" cy="2118964"/>
          </a:xfrm>
          <a:prstGeom prst="rect">
            <a:avLst/>
          </a:prstGeom>
        </p:spPr>
      </p:pic>
      <p:sp>
        <p:nvSpPr>
          <p:cNvPr id="12" name="Arrow: Up 11">
            <a:extLst>
              <a:ext uri="{FF2B5EF4-FFF2-40B4-BE49-F238E27FC236}">
                <a16:creationId xmlns:a16="http://schemas.microsoft.com/office/drawing/2014/main" id="{D0B1D966-3139-4112-852E-2F4E3A91559E}"/>
              </a:ext>
            </a:extLst>
          </p:cNvPr>
          <p:cNvSpPr/>
          <p:nvPr/>
        </p:nvSpPr>
        <p:spPr>
          <a:xfrm>
            <a:off x="4001097" y="2798649"/>
            <a:ext cx="200025" cy="439771"/>
          </a:xfrm>
          <a:prstGeom prst="upArrow">
            <a:avLst/>
          </a:prstGeom>
          <a:effectLst>
            <a:innerShdw blurRad="63500" dist="50800" dir="16200000">
              <a:prstClr val="black">
                <a:alpha val="50000"/>
              </a:prstClr>
            </a:innerShdw>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graphicFrame>
        <p:nvGraphicFramePr>
          <p:cNvPr id="9" name="Table 8">
            <a:extLst>
              <a:ext uri="{FF2B5EF4-FFF2-40B4-BE49-F238E27FC236}">
                <a16:creationId xmlns:a16="http://schemas.microsoft.com/office/drawing/2014/main" id="{3D380DD5-30ED-4DEB-9523-C281A190561C}"/>
              </a:ext>
            </a:extLst>
          </p:cNvPr>
          <p:cNvGraphicFramePr>
            <a:graphicFrameLocks noGrp="1"/>
          </p:cNvGraphicFramePr>
          <p:nvPr>
            <p:extLst>
              <p:ext uri="{D42A27DB-BD31-4B8C-83A1-F6EECF244321}">
                <p14:modId xmlns:p14="http://schemas.microsoft.com/office/powerpoint/2010/main" val="3699535899"/>
              </p:ext>
            </p:extLst>
          </p:nvPr>
        </p:nvGraphicFramePr>
        <p:xfrm>
          <a:off x="1044860" y="4743529"/>
          <a:ext cx="8745268" cy="1280891"/>
        </p:xfrm>
        <a:graphic>
          <a:graphicData uri="http://schemas.openxmlformats.org/drawingml/2006/table">
            <a:tbl>
              <a:tblPr>
                <a:tableStyleId>{BC89EF96-8CEA-46FF-86C4-4CE0E7609802}</a:tableStyleId>
              </a:tblPr>
              <a:tblGrid>
                <a:gridCol w="1037411">
                  <a:extLst>
                    <a:ext uri="{9D8B030D-6E8A-4147-A177-3AD203B41FA5}">
                      <a16:colId xmlns:a16="http://schemas.microsoft.com/office/drawing/2014/main" val="3520537514"/>
                    </a:ext>
                  </a:extLst>
                </a:gridCol>
                <a:gridCol w="1021250">
                  <a:extLst>
                    <a:ext uri="{9D8B030D-6E8A-4147-A177-3AD203B41FA5}">
                      <a16:colId xmlns:a16="http://schemas.microsoft.com/office/drawing/2014/main" val="4089785645"/>
                    </a:ext>
                  </a:extLst>
                </a:gridCol>
                <a:gridCol w="801488">
                  <a:extLst>
                    <a:ext uri="{9D8B030D-6E8A-4147-A177-3AD203B41FA5}">
                      <a16:colId xmlns:a16="http://schemas.microsoft.com/office/drawing/2014/main" val="3857427634"/>
                    </a:ext>
                  </a:extLst>
                </a:gridCol>
                <a:gridCol w="814416">
                  <a:extLst>
                    <a:ext uri="{9D8B030D-6E8A-4147-A177-3AD203B41FA5}">
                      <a16:colId xmlns:a16="http://schemas.microsoft.com/office/drawing/2014/main" val="1363289666"/>
                    </a:ext>
                  </a:extLst>
                </a:gridCol>
                <a:gridCol w="710998">
                  <a:extLst>
                    <a:ext uri="{9D8B030D-6E8A-4147-A177-3AD203B41FA5}">
                      <a16:colId xmlns:a16="http://schemas.microsoft.com/office/drawing/2014/main" val="3771713778"/>
                    </a:ext>
                  </a:extLst>
                </a:gridCol>
                <a:gridCol w="804721">
                  <a:extLst>
                    <a:ext uri="{9D8B030D-6E8A-4147-A177-3AD203B41FA5}">
                      <a16:colId xmlns:a16="http://schemas.microsoft.com/office/drawing/2014/main" val="508850461"/>
                    </a:ext>
                  </a:extLst>
                </a:gridCol>
                <a:gridCol w="620506">
                  <a:extLst>
                    <a:ext uri="{9D8B030D-6E8A-4147-A177-3AD203B41FA5}">
                      <a16:colId xmlns:a16="http://schemas.microsoft.com/office/drawing/2014/main" val="2063191290"/>
                    </a:ext>
                  </a:extLst>
                </a:gridCol>
                <a:gridCol w="620506">
                  <a:extLst>
                    <a:ext uri="{9D8B030D-6E8A-4147-A177-3AD203B41FA5}">
                      <a16:colId xmlns:a16="http://schemas.microsoft.com/office/drawing/2014/main" val="324430209"/>
                    </a:ext>
                  </a:extLst>
                </a:gridCol>
                <a:gridCol w="620506">
                  <a:extLst>
                    <a:ext uri="{9D8B030D-6E8A-4147-A177-3AD203B41FA5}">
                      <a16:colId xmlns:a16="http://schemas.microsoft.com/office/drawing/2014/main" val="3110296748"/>
                    </a:ext>
                  </a:extLst>
                </a:gridCol>
                <a:gridCol w="555870">
                  <a:extLst>
                    <a:ext uri="{9D8B030D-6E8A-4147-A177-3AD203B41FA5}">
                      <a16:colId xmlns:a16="http://schemas.microsoft.com/office/drawing/2014/main" val="2568313637"/>
                    </a:ext>
                  </a:extLst>
                </a:gridCol>
                <a:gridCol w="1137596">
                  <a:extLst>
                    <a:ext uri="{9D8B030D-6E8A-4147-A177-3AD203B41FA5}">
                      <a16:colId xmlns:a16="http://schemas.microsoft.com/office/drawing/2014/main" val="3239548920"/>
                    </a:ext>
                  </a:extLst>
                </a:gridCol>
              </a:tblGrid>
              <a:tr h="593623">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100" u="none" strike="noStrike">
                          <a:effectLst/>
                        </a:rPr>
                        <a:t>M.D.B 2</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dirty="0">
                          <a:effectLst/>
                        </a:rPr>
                        <a:t>Special  load  </a:t>
                      </a:r>
                      <a:endParaRPr lang="en-US" sz="11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Normal load</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  Light  load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Total power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 load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 C.B</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 cable</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C.B</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Cable (IEC )</a:t>
                      </a:r>
                      <a:endParaRPr lang="en-US" sz="11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425585511"/>
                  </a:ext>
                </a:extLst>
              </a:tr>
              <a:tr h="343634">
                <a:tc>
                  <a:txBody>
                    <a:bodyPr/>
                    <a:lstStyle/>
                    <a:p>
                      <a:pPr algn="ctr" fontAlgn="ctr"/>
                      <a:r>
                        <a:rPr lang="en-US" sz="1200" u="none" strike="noStrike">
                          <a:effectLst/>
                        </a:rPr>
                        <a:t>HVAC </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Watt</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Watt</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Watt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Watt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Amp</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Amp</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Amp</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Amp</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 </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326461523"/>
                  </a:ext>
                </a:extLst>
              </a:tr>
              <a:tr h="343634">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39000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39000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62.54628</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71.92822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82.71745</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1200" u="none" strike="noStrike" dirty="0">
                          <a:effectLst/>
                          <a:latin typeface="Times New Roman" panose="02020603050405020304" pitchFamily="18" charset="0"/>
                          <a:cs typeface="Times New Roman" panose="02020603050405020304" pitchFamily="18" charset="0"/>
                        </a:rPr>
                        <a:t>25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(77 A ) ,25 mm2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721067378"/>
                  </a:ext>
                </a:extLst>
              </a:tr>
            </a:tbl>
          </a:graphicData>
        </a:graphic>
      </p:graphicFrame>
      <p:sp>
        <p:nvSpPr>
          <p:cNvPr id="11" name="Title 1">
            <a:extLst>
              <a:ext uri="{FF2B5EF4-FFF2-40B4-BE49-F238E27FC236}">
                <a16:creationId xmlns:a16="http://schemas.microsoft.com/office/drawing/2014/main" id="{4A5CEB8C-39AE-468C-93D3-C8FAEB088A91}"/>
              </a:ext>
            </a:extLst>
          </p:cNvPr>
          <p:cNvSpPr txBox="1">
            <a:spLocks/>
          </p:cNvSpPr>
          <p:nvPr/>
        </p:nvSpPr>
        <p:spPr>
          <a:xfrm>
            <a:off x="961651" y="3806476"/>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Wingdings" panose="05000000000000000000" pitchFamily="2" charset="2"/>
              <a:buChar char="v"/>
            </a:pPr>
            <a:r>
              <a:rPr lang="en-US" sz="2400" b="1" dirty="0">
                <a:solidFill>
                  <a:schemeClr val="tx1"/>
                </a:solidFill>
                <a:latin typeface="+mn-lt"/>
                <a:ea typeface="+mn-ea"/>
                <a:cs typeface="+mn-cs"/>
              </a:rPr>
              <a:t>The electrical load of HVAC system:</a:t>
            </a:r>
          </a:p>
        </p:txBody>
      </p:sp>
      <p:sp>
        <p:nvSpPr>
          <p:cNvPr id="3" name="Slide Number Placeholder 2">
            <a:extLst>
              <a:ext uri="{FF2B5EF4-FFF2-40B4-BE49-F238E27FC236}">
                <a16:creationId xmlns:a16="http://schemas.microsoft.com/office/drawing/2014/main" id="{48ABD970-7892-41A0-A880-210AD87A7CD7}"/>
              </a:ext>
            </a:extLst>
          </p:cNvPr>
          <p:cNvSpPr>
            <a:spLocks noGrp="1"/>
          </p:cNvSpPr>
          <p:nvPr>
            <p:ph type="sldNum" sz="quarter" idx="12"/>
          </p:nvPr>
        </p:nvSpPr>
        <p:spPr/>
        <p:txBody>
          <a:bodyPr/>
          <a:lstStyle/>
          <a:p>
            <a:fld id="{C84E1FA6-4475-458E-BF6B-F67E2C14589F}" type="slidenum">
              <a:rPr lang="en-US" smtClean="0"/>
              <a:t>21</a:t>
            </a:fld>
            <a:endParaRPr lang="en-US"/>
          </a:p>
        </p:txBody>
      </p:sp>
    </p:spTree>
    <p:extLst>
      <p:ext uri="{BB962C8B-B14F-4D97-AF65-F5344CB8AC3E}">
        <p14:creationId xmlns:p14="http://schemas.microsoft.com/office/powerpoint/2010/main" val="17288621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B253A1-68AF-4556-A09A-BC563A2D2A8B}"/>
              </a:ext>
            </a:extLst>
          </p:cNvPr>
          <p:cNvSpPr txBox="1"/>
          <p:nvPr/>
        </p:nvSpPr>
        <p:spPr>
          <a:xfrm>
            <a:off x="1390824" y="2488758"/>
            <a:ext cx="9515987" cy="110799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6600" dirty="0">
                <a:solidFill>
                  <a:srgbClr val="353535">
                    <a:lumMod val="50000"/>
                  </a:srgbClr>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Acoustical- design</a:t>
            </a:r>
            <a:r>
              <a:rPr kumimoji="0" lang="en-US" sz="6600" b="0" i="0" u="none" strike="noStrike" kern="1200" cap="none" spc="0" normalizeH="0" baseline="0" noProof="0" dirty="0">
                <a:ln>
                  <a:noFill/>
                </a:ln>
                <a:solidFill>
                  <a:srgbClr val="353535">
                    <a:lumMod val="50000"/>
                  </a:srgbClr>
                </a:solidFill>
                <a:effectLst>
                  <a:outerShdw blurRad="38100" dist="38100" dir="2700000" algn="tl">
                    <a:srgbClr val="000000">
                      <a:alpha val="43137"/>
                    </a:srgbClr>
                  </a:outerShdw>
                </a:effectLst>
                <a:uLnTx/>
                <a:uFillTx/>
                <a:latin typeface="Times New Roman" pitchFamily="18" charset="0"/>
                <a:ea typeface="+mn-ea"/>
                <a:cs typeface="Times New Roman" panose="02020603050405020304" pitchFamily="18" charset="0"/>
              </a:rPr>
              <a:t>.</a:t>
            </a:r>
          </a:p>
        </p:txBody>
      </p:sp>
      <p:sp>
        <p:nvSpPr>
          <p:cNvPr id="3" name="Slide Number Placeholder 2">
            <a:extLst>
              <a:ext uri="{FF2B5EF4-FFF2-40B4-BE49-F238E27FC236}">
                <a16:creationId xmlns:a16="http://schemas.microsoft.com/office/drawing/2014/main" id="{B8D95F76-0D29-4AE2-A529-9095180D59A3}"/>
              </a:ext>
            </a:extLst>
          </p:cNvPr>
          <p:cNvSpPr>
            <a:spLocks noGrp="1"/>
          </p:cNvSpPr>
          <p:nvPr>
            <p:ph type="sldNum" sz="quarter" idx="12"/>
          </p:nvPr>
        </p:nvSpPr>
        <p:spPr/>
        <p:txBody>
          <a:bodyPr/>
          <a:lstStyle/>
          <a:p>
            <a:fld id="{C84E1FA6-4475-458E-BF6B-F67E2C14589F}" type="slidenum">
              <a:rPr lang="en-US" smtClean="0"/>
              <a:t>22</a:t>
            </a:fld>
            <a:endParaRPr lang="en-US"/>
          </a:p>
        </p:txBody>
      </p:sp>
    </p:spTree>
    <p:extLst>
      <p:ext uri="{BB962C8B-B14F-4D97-AF65-F5344CB8AC3E}">
        <p14:creationId xmlns:p14="http://schemas.microsoft.com/office/powerpoint/2010/main" val="4204598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5D7C286-651B-4EC5-80BD-270BEFE55BAF}"/>
              </a:ext>
            </a:extLst>
          </p:cNvPr>
          <p:cNvSpPr txBox="1"/>
          <p:nvPr/>
        </p:nvSpPr>
        <p:spPr>
          <a:xfrm>
            <a:off x="1762813" y="486324"/>
            <a:ext cx="4248346" cy="369332"/>
          </a:xfrm>
          <a:prstGeom prst="rect">
            <a:avLst/>
          </a:prstGeom>
          <a:noFill/>
        </p:spPr>
        <p:txBody>
          <a:bodyPr wrap="square" rtlCol="0">
            <a:spAutoFit/>
          </a:bodyPr>
          <a:lstStyle/>
          <a:p>
            <a:r>
              <a:rPr lang="en-US" dirty="0"/>
              <a:t>The spaces</a:t>
            </a:r>
            <a:r>
              <a:rPr lang="ar-SA" dirty="0"/>
              <a:t> </a:t>
            </a:r>
            <a:r>
              <a:rPr lang="en-US" dirty="0"/>
              <a:t> that were designed  :</a:t>
            </a:r>
          </a:p>
        </p:txBody>
      </p:sp>
      <p:pic>
        <p:nvPicPr>
          <p:cNvPr id="6" name="Picture 5">
            <a:extLst>
              <a:ext uri="{FF2B5EF4-FFF2-40B4-BE49-F238E27FC236}">
                <a16:creationId xmlns:a16="http://schemas.microsoft.com/office/drawing/2014/main" id="{025E18C9-01CF-408A-9791-99981C7B2A6A}"/>
              </a:ext>
            </a:extLst>
          </p:cNvPr>
          <p:cNvPicPr>
            <a:picLocks noChangeAspect="1"/>
          </p:cNvPicPr>
          <p:nvPr/>
        </p:nvPicPr>
        <p:blipFill>
          <a:blip r:embed="rId2"/>
          <a:stretch>
            <a:fillRect/>
          </a:stretch>
        </p:blipFill>
        <p:spPr>
          <a:xfrm>
            <a:off x="1944611" y="1129009"/>
            <a:ext cx="3928062" cy="1739683"/>
          </a:xfrm>
          <a:prstGeom prst="rect">
            <a:avLst/>
          </a:prstGeom>
        </p:spPr>
      </p:pic>
      <p:pic>
        <p:nvPicPr>
          <p:cNvPr id="7" name="Picture 6">
            <a:extLst>
              <a:ext uri="{FF2B5EF4-FFF2-40B4-BE49-F238E27FC236}">
                <a16:creationId xmlns:a16="http://schemas.microsoft.com/office/drawing/2014/main" id="{1CBA917E-9290-4D50-ACC0-3C4E8A73AACA}"/>
              </a:ext>
            </a:extLst>
          </p:cNvPr>
          <p:cNvPicPr>
            <a:picLocks noChangeAspect="1"/>
          </p:cNvPicPr>
          <p:nvPr/>
        </p:nvPicPr>
        <p:blipFill>
          <a:blip r:embed="rId3"/>
          <a:stretch>
            <a:fillRect/>
          </a:stretch>
        </p:blipFill>
        <p:spPr>
          <a:xfrm>
            <a:off x="1920273" y="3714187"/>
            <a:ext cx="2889754" cy="2865368"/>
          </a:xfrm>
          <a:prstGeom prst="rect">
            <a:avLst/>
          </a:prstGeom>
        </p:spPr>
      </p:pic>
      <p:sp>
        <p:nvSpPr>
          <p:cNvPr id="9" name="TextBox 8">
            <a:extLst>
              <a:ext uri="{FF2B5EF4-FFF2-40B4-BE49-F238E27FC236}">
                <a16:creationId xmlns:a16="http://schemas.microsoft.com/office/drawing/2014/main" id="{7F374E34-D0A7-4369-AB90-26AD57E627BD}"/>
              </a:ext>
            </a:extLst>
          </p:cNvPr>
          <p:cNvSpPr txBox="1"/>
          <p:nvPr/>
        </p:nvSpPr>
        <p:spPr>
          <a:xfrm>
            <a:off x="1762813" y="3133835"/>
            <a:ext cx="6094428" cy="369332"/>
          </a:xfrm>
          <a:prstGeom prst="rect">
            <a:avLst/>
          </a:prstGeom>
          <a:noFill/>
        </p:spPr>
        <p:txBody>
          <a:bodyPr wrap="square">
            <a:spAutoFit/>
          </a:bodyPr>
          <a:lstStyle/>
          <a:p>
            <a:r>
              <a:rPr kumimoji="0" lang="en-US" sz="1800" b="0" i="0" u="none" strike="noStrike" kern="1200" cap="none" spc="0" normalizeH="0" baseline="0" noProof="0" dirty="0">
                <a:ln>
                  <a:noFill/>
                </a:ln>
                <a:solidFill>
                  <a:prstClr val="black"/>
                </a:solidFill>
                <a:effectLst/>
                <a:uLnTx/>
                <a:uFillTx/>
                <a:latin typeface="Century Gothic"/>
                <a:ea typeface="+mn-ea"/>
                <a:cs typeface="+mn-cs"/>
              </a:rPr>
              <a:t>The parameters should be studied:</a:t>
            </a:r>
            <a:endParaRPr lang="en-US" dirty="0"/>
          </a:p>
        </p:txBody>
      </p:sp>
      <p:sp>
        <p:nvSpPr>
          <p:cNvPr id="2" name="Slide Number Placeholder 1">
            <a:extLst>
              <a:ext uri="{FF2B5EF4-FFF2-40B4-BE49-F238E27FC236}">
                <a16:creationId xmlns:a16="http://schemas.microsoft.com/office/drawing/2014/main" id="{B8E266FB-1B76-4B92-9097-F20EA8CFE7C7}"/>
              </a:ext>
            </a:extLst>
          </p:cNvPr>
          <p:cNvSpPr>
            <a:spLocks noGrp="1"/>
          </p:cNvSpPr>
          <p:nvPr>
            <p:ph type="sldNum" sz="quarter" idx="12"/>
          </p:nvPr>
        </p:nvSpPr>
        <p:spPr/>
        <p:txBody>
          <a:bodyPr/>
          <a:lstStyle/>
          <a:p>
            <a:fld id="{C84E1FA6-4475-458E-BF6B-F67E2C14589F}" type="slidenum">
              <a:rPr lang="en-US" smtClean="0"/>
              <a:t>23</a:t>
            </a:fld>
            <a:endParaRPr lang="en-US"/>
          </a:p>
        </p:txBody>
      </p:sp>
    </p:spTree>
    <p:extLst>
      <p:ext uri="{BB962C8B-B14F-4D97-AF65-F5344CB8AC3E}">
        <p14:creationId xmlns:p14="http://schemas.microsoft.com/office/powerpoint/2010/main" val="2032512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F4A526B-2766-4725-AB2C-22E4271D9A21}"/>
              </a:ext>
            </a:extLst>
          </p:cNvPr>
          <p:cNvSpPr txBox="1"/>
          <p:nvPr/>
        </p:nvSpPr>
        <p:spPr>
          <a:xfrm>
            <a:off x="2045615" y="373679"/>
            <a:ext cx="3091992"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Shopping</a:t>
            </a:r>
            <a:r>
              <a:rPr lang="en-US" dirty="0"/>
              <a:t> </a:t>
            </a:r>
            <a:r>
              <a:rPr lang="en-US" sz="2800" b="1" dirty="0">
                <a:latin typeface="Times New Roman" panose="02020603050405020304" pitchFamily="18" charset="0"/>
                <a:cs typeface="Times New Roman" panose="02020603050405020304" pitchFamily="18" charset="0"/>
              </a:rPr>
              <a:t>area</a:t>
            </a:r>
            <a:r>
              <a:rPr lang="en-US" dirty="0"/>
              <a:t> :</a:t>
            </a:r>
          </a:p>
          <a:p>
            <a:endParaRPr lang="en-US" dirty="0"/>
          </a:p>
        </p:txBody>
      </p:sp>
      <p:pic>
        <p:nvPicPr>
          <p:cNvPr id="11" name="Picture 10">
            <a:extLst>
              <a:ext uri="{FF2B5EF4-FFF2-40B4-BE49-F238E27FC236}">
                <a16:creationId xmlns:a16="http://schemas.microsoft.com/office/drawing/2014/main" id="{2257D13B-4CC4-416B-8CE8-AC1291470655}"/>
              </a:ext>
            </a:extLst>
          </p:cNvPr>
          <p:cNvPicPr>
            <a:picLocks noChangeAspect="1"/>
          </p:cNvPicPr>
          <p:nvPr/>
        </p:nvPicPr>
        <p:blipFill>
          <a:blip r:embed="rId2"/>
          <a:stretch>
            <a:fillRect/>
          </a:stretch>
        </p:blipFill>
        <p:spPr>
          <a:xfrm>
            <a:off x="1273721" y="1670789"/>
            <a:ext cx="5115949" cy="1221065"/>
          </a:xfrm>
          <a:prstGeom prst="rect">
            <a:avLst/>
          </a:prstGeom>
        </p:spPr>
      </p:pic>
      <p:sp>
        <p:nvSpPr>
          <p:cNvPr id="12" name="TextBox 11">
            <a:extLst>
              <a:ext uri="{FF2B5EF4-FFF2-40B4-BE49-F238E27FC236}">
                <a16:creationId xmlns:a16="http://schemas.microsoft.com/office/drawing/2014/main" id="{F6102FA8-1DCB-4B1D-AA69-1B011F79AA7F}"/>
              </a:ext>
            </a:extLst>
          </p:cNvPr>
          <p:cNvSpPr txBox="1"/>
          <p:nvPr/>
        </p:nvSpPr>
        <p:spPr>
          <a:xfrm>
            <a:off x="1513001" y="1173898"/>
            <a:ext cx="4157221" cy="369332"/>
          </a:xfrm>
          <a:prstGeom prst="rect">
            <a:avLst/>
          </a:prstGeom>
          <a:noFill/>
        </p:spPr>
        <p:txBody>
          <a:bodyPr wrap="square" rtlCol="0">
            <a:spAutoFit/>
          </a:bodyPr>
          <a:lstStyle/>
          <a:p>
            <a:r>
              <a:rPr lang="en-US" dirty="0"/>
              <a:t>Absorption coefficient for material: </a:t>
            </a:r>
          </a:p>
        </p:txBody>
      </p:sp>
      <p:pic>
        <p:nvPicPr>
          <p:cNvPr id="13" name="Picture 12">
            <a:extLst>
              <a:ext uri="{FF2B5EF4-FFF2-40B4-BE49-F238E27FC236}">
                <a16:creationId xmlns:a16="http://schemas.microsoft.com/office/drawing/2014/main" id="{9EA6A95C-D0D9-478E-9AF1-59E95287A394}"/>
              </a:ext>
            </a:extLst>
          </p:cNvPr>
          <p:cNvPicPr>
            <a:picLocks noChangeAspect="1"/>
          </p:cNvPicPr>
          <p:nvPr/>
        </p:nvPicPr>
        <p:blipFill>
          <a:blip r:embed="rId3"/>
          <a:stretch>
            <a:fillRect/>
          </a:stretch>
        </p:blipFill>
        <p:spPr>
          <a:xfrm>
            <a:off x="1753084" y="3705379"/>
            <a:ext cx="4157221" cy="2963664"/>
          </a:xfrm>
          <a:prstGeom prst="rect">
            <a:avLst/>
          </a:prstGeom>
        </p:spPr>
      </p:pic>
      <p:sp>
        <p:nvSpPr>
          <p:cNvPr id="14" name="TextBox 13">
            <a:extLst>
              <a:ext uri="{FF2B5EF4-FFF2-40B4-BE49-F238E27FC236}">
                <a16:creationId xmlns:a16="http://schemas.microsoft.com/office/drawing/2014/main" id="{0B6DA2CA-7010-4DD9-97D8-64DB70ADBF9F}"/>
              </a:ext>
            </a:extLst>
          </p:cNvPr>
          <p:cNvSpPr txBox="1"/>
          <p:nvPr/>
        </p:nvSpPr>
        <p:spPr>
          <a:xfrm>
            <a:off x="921695" y="3244334"/>
            <a:ext cx="7550871" cy="369332"/>
          </a:xfrm>
          <a:prstGeom prst="rect">
            <a:avLst/>
          </a:prstGeom>
          <a:noFill/>
        </p:spPr>
        <p:txBody>
          <a:bodyPr wrap="square" rtlCol="0">
            <a:spAutoFit/>
          </a:bodyPr>
          <a:lstStyle/>
          <a:p>
            <a:r>
              <a:rPr lang="en-US" dirty="0"/>
              <a:t>Panels was added to the walls in order to decrease RT60</a:t>
            </a:r>
          </a:p>
        </p:txBody>
      </p:sp>
      <p:sp>
        <p:nvSpPr>
          <p:cNvPr id="2" name="Slide Number Placeholder 1">
            <a:extLst>
              <a:ext uri="{FF2B5EF4-FFF2-40B4-BE49-F238E27FC236}">
                <a16:creationId xmlns:a16="http://schemas.microsoft.com/office/drawing/2014/main" id="{1B989201-4F61-48DF-AA57-DB8AAF827065}"/>
              </a:ext>
            </a:extLst>
          </p:cNvPr>
          <p:cNvSpPr>
            <a:spLocks noGrp="1"/>
          </p:cNvSpPr>
          <p:nvPr>
            <p:ph type="sldNum" sz="quarter" idx="12"/>
          </p:nvPr>
        </p:nvSpPr>
        <p:spPr/>
        <p:txBody>
          <a:bodyPr/>
          <a:lstStyle/>
          <a:p>
            <a:fld id="{C84E1FA6-4475-458E-BF6B-F67E2C14589F}" type="slidenum">
              <a:rPr lang="en-US" smtClean="0"/>
              <a:t>24</a:t>
            </a:fld>
            <a:endParaRPr lang="en-US"/>
          </a:p>
        </p:txBody>
      </p:sp>
      <p:pic>
        <p:nvPicPr>
          <p:cNvPr id="4" name="Picture 3">
            <a:extLst>
              <a:ext uri="{FF2B5EF4-FFF2-40B4-BE49-F238E27FC236}">
                <a16:creationId xmlns:a16="http://schemas.microsoft.com/office/drawing/2014/main" id="{BA9E8794-1115-44E3-AA66-66C3C4A89009}"/>
              </a:ext>
            </a:extLst>
          </p:cNvPr>
          <p:cNvPicPr>
            <a:picLocks noChangeAspect="1"/>
          </p:cNvPicPr>
          <p:nvPr/>
        </p:nvPicPr>
        <p:blipFill>
          <a:blip r:embed="rId4"/>
          <a:stretch>
            <a:fillRect/>
          </a:stretch>
        </p:blipFill>
        <p:spPr>
          <a:xfrm>
            <a:off x="7657950" y="1543230"/>
            <a:ext cx="4283903" cy="4936046"/>
          </a:xfrm>
          <a:prstGeom prst="rect">
            <a:avLst/>
          </a:prstGeom>
        </p:spPr>
      </p:pic>
    </p:spTree>
    <p:extLst>
      <p:ext uri="{BB962C8B-B14F-4D97-AF65-F5344CB8AC3E}">
        <p14:creationId xmlns:p14="http://schemas.microsoft.com/office/powerpoint/2010/main" val="2834510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E570E9-0D06-442C-A1CA-DE35433323CC}"/>
              </a:ext>
            </a:extLst>
          </p:cNvPr>
          <p:cNvPicPr>
            <a:picLocks noChangeAspect="1"/>
          </p:cNvPicPr>
          <p:nvPr/>
        </p:nvPicPr>
        <p:blipFill>
          <a:blip r:embed="rId2"/>
          <a:stretch>
            <a:fillRect/>
          </a:stretch>
        </p:blipFill>
        <p:spPr>
          <a:xfrm>
            <a:off x="9123277" y="21022"/>
            <a:ext cx="2973137" cy="3001453"/>
          </a:xfrm>
          <a:prstGeom prst="rect">
            <a:avLst/>
          </a:prstGeom>
        </p:spPr>
      </p:pic>
      <p:sp>
        <p:nvSpPr>
          <p:cNvPr id="6" name="TextBox 5">
            <a:extLst>
              <a:ext uri="{FF2B5EF4-FFF2-40B4-BE49-F238E27FC236}">
                <a16:creationId xmlns:a16="http://schemas.microsoft.com/office/drawing/2014/main" id="{1E5FF9D5-448A-4414-9677-044E0C6FF977}"/>
              </a:ext>
            </a:extLst>
          </p:cNvPr>
          <p:cNvSpPr txBox="1"/>
          <p:nvPr/>
        </p:nvSpPr>
        <p:spPr>
          <a:xfrm>
            <a:off x="1904215" y="603116"/>
            <a:ext cx="4031530" cy="369332"/>
          </a:xfrm>
          <a:prstGeom prst="rect">
            <a:avLst/>
          </a:prstGeom>
          <a:noFill/>
        </p:spPr>
        <p:txBody>
          <a:bodyPr wrap="square" rtlCol="0">
            <a:spAutoFit/>
          </a:bodyPr>
          <a:lstStyle/>
          <a:p>
            <a:r>
              <a:rPr lang="en-US" dirty="0"/>
              <a:t>Loud speaker :</a:t>
            </a:r>
          </a:p>
        </p:txBody>
      </p:sp>
      <p:graphicFrame>
        <p:nvGraphicFramePr>
          <p:cNvPr id="7" name="Table 6">
            <a:extLst>
              <a:ext uri="{FF2B5EF4-FFF2-40B4-BE49-F238E27FC236}">
                <a16:creationId xmlns:a16="http://schemas.microsoft.com/office/drawing/2014/main" id="{416C741A-1A3D-4F3A-8965-0D3816FBE813}"/>
              </a:ext>
            </a:extLst>
          </p:cNvPr>
          <p:cNvGraphicFramePr>
            <a:graphicFrameLocks noGrp="1"/>
          </p:cNvGraphicFramePr>
          <p:nvPr>
            <p:extLst>
              <p:ext uri="{D42A27DB-BD31-4B8C-83A1-F6EECF244321}">
                <p14:modId xmlns:p14="http://schemas.microsoft.com/office/powerpoint/2010/main" val="3068300116"/>
              </p:ext>
            </p:extLst>
          </p:nvPr>
        </p:nvGraphicFramePr>
        <p:xfrm>
          <a:off x="1193251" y="1226454"/>
          <a:ext cx="6405452" cy="900604"/>
        </p:xfrm>
        <a:graphic>
          <a:graphicData uri="http://schemas.openxmlformats.org/drawingml/2006/table">
            <a:tbl>
              <a:tblPr firstRow="1" firstCol="1" bandRow="1"/>
              <a:tblGrid>
                <a:gridCol w="1601363">
                  <a:extLst>
                    <a:ext uri="{9D8B030D-6E8A-4147-A177-3AD203B41FA5}">
                      <a16:colId xmlns:a16="http://schemas.microsoft.com/office/drawing/2014/main" val="946772244"/>
                    </a:ext>
                  </a:extLst>
                </a:gridCol>
                <a:gridCol w="1601363">
                  <a:extLst>
                    <a:ext uri="{9D8B030D-6E8A-4147-A177-3AD203B41FA5}">
                      <a16:colId xmlns:a16="http://schemas.microsoft.com/office/drawing/2014/main" val="3867912074"/>
                    </a:ext>
                  </a:extLst>
                </a:gridCol>
                <a:gridCol w="1601363">
                  <a:extLst>
                    <a:ext uri="{9D8B030D-6E8A-4147-A177-3AD203B41FA5}">
                      <a16:colId xmlns:a16="http://schemas.microsoft.com/office/drawing/2014/main" val="2115013798"/>
                    </a:ext>
                  </a:extLst>
                </a:gridCol>
                <a:gridCol w="1601363">
                  <a:extLst>
                    <a:ext uri="{9D8B030D-6E8A-4147-A177-3AD203B41FA5}">
                      <a16:colId xmlns:a16="http://schemas.microsoft.com/office/drawing/2014/main" val="1218306396"/>
                    </a:ext>
                  </a:extLst>
                </a:gridCol>
              </a:tblGrid>
              <a:tr h="450302">
                <a:tc>
                  <a:txBody>
                    <a:bodyPr/>
                    <a:lstStyle/>
                    <a:p>
                      <a:pPr marL="0" marR="0" algn="ctr" rtl="0">
                        <a:lnSpc>
                          <a:spcPct val="150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Model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Coverage area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Max SPL @1m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System sensitivity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6795822"/>
                  </a:ext>
                </a:extLst>
              </a:tr>
              <a:tr h="450302">
                <a:tc>
                  <a:txBody>
                    <a:bodyPr/>
                    <a:lstStyle/>
                    <a:p>
                      <a:pPr marL="0" marR="0" algn="ctr" rtl="0">
                        <a:lnSpc>
                          <a:spcPct val="150000"/>
                        </a:lnSpc>
                        <a:spcBef>
                          <a:spcPts val="0"/>
                        </a:spcBef>
                        <a:spcAft>
                          <a:spcPts val="800"/>
                        </a:spcAft>
                      </a:pPr>
                      <a:r>
                        <a:rPr lang="en-US" sz="1200" cap="all">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PL 8X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90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90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9928971"/>
                  </a:ext>
                </a:extLst>
              </a:tr>
            </a:tbl>
          </a:graphicData>
        </a:graphic>
      </p:graphicFrame>
      <p:pic>
        <p:nvPicPr>
          <p:cNvPr id="8" name="Picture 7">
            <a:extLst>
              <a:ext uri="{FF2B5EF4-FFF2-40B4-BE49-F238E27FC236}">
                <a16:creationId xmlns:a16="http://schemas.microsoft.com/office/drawing/2014/main" id="{587C49DB-49CF-4F37-9600-777A56D6AC3C}"/>
              </a:ext>
            </a:extLst>
          </p:cNvPr>
          <p:cNvPicPr>
            <a:picLocks noChangeAspect="1"/>
          </p:cNvPicPr>
          <p:nvPr/>
        </p:nvPicPr>
        <p:blipFill rotWithShape="1">
          <a:blip r:embed="rId3"/>
          <a:srcRect t="27935" r="25425" b="28435"/>
          <a:stretch/>
        </p:blipFill>
        <p:spPr>
          <a:xfrm>
            <a:off x="95586" y="5057471"/>
            <a:ext cx="3880427" cy="1800529"/>
          </a:xfrm>
          <a:prstGeom prst="rect">
            <a:avLst/>
          </a:prstGeom>
        </p:spPr>
      </p:pic>
      <p:pic>
        <p:nvPicPr>
          <p:cNvPr id="9" name="Picture 8">
            <a:extLst>
              <a:ext uri="{FF2B5EF4-FFF2-40B4-BE49-F238E27FC236}">
                <a16:creationId xmlns:a16="http://schemas.microsoft.com/office/drawing/2014/main" id="{BA6CFDA8-2205-4550-A442-C00CF09D2B6C}"/>
              </a:ext>
            </a:extLst>
          </p:cNvPr>
          <p:cNvPicPr>
            <a:picLocks noChangeAspect="1"/>
          </p:cNvPicPr>
          <p:nvPr/>
        </p:nvPicPr>
        <p:blipFill rotWithShape="1">
          <a:blip r:embed="rId4"/>
          <a:srcRect l="4234" t="25749" r="25162" b="30795"/>
          <a:stretch/>
        </p:blipFill>
        <p:spPr>
          <a:xfrm>
            <a:off x="3720000" y="4033333"/>
            <a:ext cx="3938727" cy="1924402"/>
          </a:xfrm>
          <a:prstGeom prst="rect">
            <a:avLst/>
          </a:prstGeom>
        </p:spPr>
      </p:pic>
      <p:pic>
        <p:nvPicPr>
          <p:cNvPr id="10" name="Picture 9">
            <a:extLst>
              <a:ext uri="{FF2B5EF4-FFF2-40B4-BE49-F238E27FC236}">
                <a16:creationId xmlns:a16="http://schemas.microsoft.com/office/drawing/2014/main" id="{D688BC91-3E4B-4CF5-A8E7-1A28A8EF467A}"/>
              </a:ext>
            </a:extLst>
          </p:cNvPr>
          <p:cNvPicPr>
            <a:picLocks noChangeAspect="1"/>
          </p:cNvPicPr>
          <p:nvPr/>
        </p:nvPicPr>
        <p:blipFill rotWithShape="1">
          <a:blip r:embed="rId5"/>
          <a:srcRect t="27561" r="24587" b="29986"/>
          <a:stretch/>
        </p:blipFill>
        <p:spPr>
          <a:xfrm>
            <a:off x="7402714" y="3266926"/>
            <a:ext cx="4693700" cy="2101014"/>
          </a:xfrm>
          <a:prstGeom prst="rect">
            <a:avLst/>
          </a:prstGeom>
        </p:spPr>
      </p:pic>
      <p:sp>
        <p:nvSpPr>
          <p:cNvPr id="11" name="TextBox 10">
            <a:extLst>
              <a:ext uri="{FF2B5EF4-FFF2-40B4-BE49-F238E27FC236}">
                <a16:creationId xmlns:a16="http://schemas.microsoft.com/office/drawing/2014/main" id="{F40B5668-B5A4-419A-A424-270A1840585F}"/>
              </a:ext>
            </a:extLst>
          </p:cNvPr>
          <p:cNvSpPr txBox="1"/>
          <p:nvPr/>
        </p:nvSpPr>
        <p:spPr>
          <a:xfrm>
            <a:off x="1377439" y="2391935"/>
            <a:ext cx="4685122" cy="1200329"/>
          </a:xfrm>
          <a:prstGeom prst="rect">
            <a:avLst/>
          </a:prstGeom>
          <a:noFill/>
        </p:spPr>
        <p:txBody>
          <a:bodyPr wrap="square" rtlCol="0">
            <a:spAutoFit/>
          </a:bodyPr>
          <a:lstStyle/>
          <a:p>
            <a:r>
              <a:rPr lang="en-US" dirty="0"/>
              <a:t>Result :</a:t>
            </a:r>
          </a:p>
          <a:p>
            <a:pPr marL="285750" indent="-285750">
              <a:buFont typeface="Arial" panose="020B0604020202020204" pitchFamily="34" charset="0"/>
              <a:buChar char="•"/>
            </a:pPr>
            <a:r>
              <a:rPr lang="en-US" dirty="0"/>
              <a:t>SPL= around 85</a:t>
            </a:r>
          </a:p>
          <a:p>
            <a:pPr marL="285750" indent="-285750">
              <a:buFont typeface="Arial" panose="020B0604020202020204" pitchFamily="34" charset="0"/>
              <a:buChar char="•"/>
            </a:pPr>
            <a:r>
              <a:rPr lang="en-US" dirty="0"/>
              <a:t>AL= 7%</a:t>
            </a:r>
          </a:p>
          <a:p>
            <a:pPr marL="285750" indent="-285750">
              <a:buFont typeface="Arial" panose="020B0604020202020204" pitchFamily="34" charset="0"/>
              <a:buChar char="•"/>
            </a:pPr>
            <a:r>
              <a:rPr lang="en-US" dirty="0"/>
              <a:t>STI=.8</a:t>
            </a:r>
          </a:p>
        </p:txBody>
      </p:sp>
      <p:sp>
        <p:nvSpPr>
          <p:cNvPr id="2" name="Slide Number Placeholder 1">
            <a:extLst>
              <a:ext uri="{FF2B5EF4-FFF2-40B4-BE49-F238E27FC236}">
                <a16:creationId xmlns:a16="http://schemas.microsoft.com/office/drawing/2014/main" id="{EEDA37A8-78D8-415D-A562-DE5120BA03FB}"/>
              </a:ext>
            </a:extLst>
          </p:cNvPr>
          <p:cNvSpPr>
            <a:spLocks noGrp="1"/>
          </p:cNvSpPr>
          <p:nvPr>
            <p:ph type="sldNum" sz="quarter" idx="12"/>
          </p:nvPr>
        </p:nvSpPr>
        <p:spPr/>
        <p:txBody>
          <a:bodyPr/>
          <a:lstStyle/>
          <a:p>
            <a:fld id="{C84E1FA6-4475-458E-BF6B-F67E2C14589F}" type="slidenum">
              <a:rPr lang="en-US" smtClean="0"/>
              <a:t>25</a:t>
            </a:fld>
            <a:endParaRPr lang="en-US"/>
          </a:p>
        </p:txBody>
      </p:sp>
    </p:spTree>
    <p:extLst>
      <p:ext uri="{BB962C8B-B14F-4D97-AF65-F5344CB8AC3E}">
        <p14:creationId xmlns:p14="http://schemas.microsoft.com/office/powerpoint/2010/main" val="633615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لا يتوفر وصف.">
            <a:extLst>
              <a:ext uri="{FF2B5EF4-FFF2-40B4-BE49-F238E27FC236}">
                <a16:creationId xmlns:a16="http://schemas.microsoft.com/office/drawing/2014/main" id="{7A3B68A4-F43B-4255-9CD8-6EAE160847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58345" y="2348603"/>
            <a:ext cx="2491626" cy="3539053"/>
          </a:xfrm>
          <a:prstGeom prst="rect">
            <a:avLst/>
          </a:prstGeom>
          <a:noFill/>
          <a:ln>
            <a:noFill/>
          </a:ln>
        </p:spPr>
      </p:pic>
      <p:sp>
        <p:nvSpPr>
          <p:cNvPr id="6" name="TextBox 5">
            <a:extLst>
              <a:ext uri="{FF2B5EF4-FFF2-40B4-BE49-F238E27FC236}">
                <a16:creationId xmlns:a16="http://schemas.microsoft.com/office/drawing/2014/main" id="{EAD26C18-4D33-4AD1-A83E-CFF59768403E}"/>
              </a:ext>
            </a:extLst>
          </p:cNvPr>
          <p:cNvSpPr txBox="1"/>
          <p:nvPr/>
        </p:nvSpPr>
        <p:spPr>
          <a:xfrm>
            <a:off x="1871374" y="331713"/>
            <a:ext cx="4547085"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STC :</a:t>
            </a:r>
          </a:p>
        </p:txBody>
      </p:sp>
      <p:pic>
        <p:nvPicPr>
          <p:cNvPr id="7" name="Picture 6">
            <a:extLst>
              <a:ext uri="{FF2B5EF4-FFF2-40B4-BE49-F238E27FC236}">
                <a16:creationId xmlns:a16="http://schemas.microsoft.com/office/drawing/2014/main" id="{D8AADCEA-E4AF-4F52-805F-695006DEED68}"/>
              </a:ext>
            </a:extLst>
          </p:cNvPr>
          <p:cNvPicPr>
            <a:picLocks noChangeAspect="1"/>
          </p:cNvPicPr>
          <p:nvPr/>
        </p:nvPicPr>
        <p:blipFill>
          <a:blip r:embed="rId3"/>
          <a:stretch>
            <a:fillRect/>
          </a:stretch>
        </p:blipFill>
        <p:spPr>
          <a:xfrm>
            <a:off x="4366902" y="2252335"/>
            <a:ext cx="6822171" cy="3635321"/>
          </a:xfrm>
          <a:prstGeom prst="rect">
            <a:avLst/>
          </a:prstGeom>
        </p:spPr>
      </p:pic>
      <p:sp>
        <p:nvSpPr>
          <p:cNvPr id="8" name="TextBox 7">
            <a:extLst>
              <a:ext uri="{FF2B5EF4-FFF2-40B4-BE49-F238E27FC236}">
                <a16:creationId xmlns:a16="http://schemas.microsoft.com/office/drawing/2014/main" id="{0B5EA58C-9A7C-4005-83EC-E0E53A7DB2D0}"/>
              </a:ext>
            </a:extLst>
          </p:cNvPr>
          <p:cNvSpPr txBox="1"/>
          <p:nvPr/>
        </p:nvSpPr>
        <p:spPr>
          <a:xfrm>
            <a:off x="1770102" y="970344"/>
            <a:ext cx="6678449" cy="646331"/>
          </a:xfrm>
          <a:prstGeom prst="rect">
            <a:avLst/>
          </a:prstGeom>
          <a:noFill/>
        </p:spPr>
        <p:txBody>
          <a:bodyPr wrap="square" rtlCol="0">
            <a:spAutoFit/>
          </a:bodyPr>
          <a:lstStyle/>
          <a:p>
            <a:r>
              <a:rPr lang="en-US" dirty="0"/>
              <a:t>Layers for exterior wall : </a:t>
            </a:r>
            <a:r>
              <a:rPr lang="en-US" dirty="0">
                <a:latin typeface="Times New Roman" panose="02020603050405020304" pitchFamily="18" charset="0"/>
                <a:cs typeface="Times New Roman" panose="02020603050405020304" pitchFamily="18" charset="0"/>
              </a:rPr>
              <a:t>aluminum sheet (12mm)+polyethylene + aluminum sheet 12mm </a:t>
            </a:r>
          </a:p>
        </p:txBody>
      </p:sp>
      <p:sp>
        <p:nvSpPr>
          <p:cNvPr id="2" name="Slide Number Placeholder 1">
            <a:extLst>
              <a:ext uri="{FF2B5EF4-FFF2-40B4-BE49-F238E27FC236}">
                <a16:creationId xmlns:a16="http://schemas.microsoft.com/office/drawing/2014/main" id="{2C458C44-BAC4-4F75-918D-71D4989B8DA4}"/>
              </a:ext>
            </a:extLst>
          </p:cNvPr>
          <p:cNvSpPr>
            <a:spLocks noGrp="1"/>
          </p:cNvSpPr>
          <p:nvPr>
            <p:ph type="sldNum" sz="quarter" idx="12"/>
          </p:nvPr>
        </p:nvSpPr>
        <p:spPr/>
        <p:txBody>
          <a:bodyPr/>
          <a:lstStyle/>
          <a:p>
            <a:fld id="{C84E1FA6-4475-458E-BF6B-F67E2C14589F}" type="slidenum">
              <a:rPr lang="en-US" smtClean="0"/>
              <a:t>26</a:t>
            </a:fld>
            <a:endParaRPr lang="en-US"/>
          </a:p>
        </p:txBody>
      </p:sp>
    </p:spTree>
    <p:extLst>
      <p:ext uri="{BB962C8B-B14F-4D97-AF65-F5344CB8AC3E}">
        <p14:creationId xmlns:p14="http://schemas.microsoft.com/office/powerpoint/2010/main" val="30706786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951E2E0-DAB4-4C78-9F91-EFF6142E2A83}"/>
              </a:ext>
            </a:extLst>
          </p:cNvPr>
          <p:cNvSpPr>
            <a:spLocks noGrp="1"/>
          </p:cNvSpPr>
          <p:nvPr>
            <p:ph type="sldNum" sz="quarter" idx="12"/>
          </p:nvPr>
        </p:nvSpPr>
        <p:spPr/>
        <p:txBody>
          <a:bodyPr/>
          <a:lstStyle/>
          <a:p>
            <a:fld id="{C84E1FA6-4475-458E-BF6B-F67E2C14589F}" type="slidenum">
              <a:rPr lang="en-US" smtClean="0"/>
              <a:t>27</a:t>
            </a:fld>
            <a:endParaRPr lang="en-US"/>
          </a:p>
        </p:txBody>
      </p:sp>
      <p:pic>
        <p:nvPicPr>
          <p:cNvPr id="6" name="Picture 5">
            <a:extLst>
              <a:ext uri="{FF2B5EF4-FFF2-40B4-BE49-F238E27FC236}">
                <a16:creationId xmlns:a16="http://schemas.microsoft.com/office/drawing/2014/main" id="{6F18F210-8A34-43AC-9661-46ACBE6A6091}"/>
              </a:ext>
            </a:extLst>
          </p:cNvPr>
          <p:cNvPicPr>
            <a:picLocks noChangeAspect="1"/>
          </p:cNvPicPr>
          <p:nvPr/>
        </p:nvPicPr>
        <p:blipFill>
          <a:blip r:embed="rId2"/>
          <a:stretch>
            <a:fillRect/>
          </a:stretch>
        </p:blipFill>
        <p:spPr>
          <a:xfrm>
            <a:off x="4592420" y="1936278"/>
            <a:ext cx="7494263" cy="3974944"/>
          </a:xfrm>
          <a:prstGeom prst="rect">
            <a:avLst/>
          </a:prstGeom>
        </p:spPr>
      </p:pic>
      <p:pic>
        <p:nvPicPr>
          <p:cNvPr id="7" name="Picture 6">
            <a:extLst>
              <a:ext uri="{FF2B5EF4-FFF2-40B4-BE49-F238E27FC236}">
                <a16:creationId xmlns:a16="http://schemas.microsoft.com/office/drawing/2014/main" id="{84144C22-E793-4FE0-AD4C-A62BBA0BE177}"/>
              </a:ext>
            </a:extLst>
          </p:cNvPr>
          <p:cNvPicPr>
            <a:picLocks noChangeAspect="1"/>
          </p:cNvPicPr>
          <p:nvPr/>
        </p:nvPicPr>
        <p:blipFill>
          <a:blip r:embed="rId3"/>
          <a:stretch>
            <a:fillRect/>
          </a:stretch>
        </p:blipFill>
        <p:spPr>
          <a:xfrm>
            <a:off x="1493949" y="1936278"/>
            <a:ext cx="2892409" cy="3994800"/>
          </a:xfrm>
          <a:prstGeom prst="rect">
            <a:avLst/>
          </a:prstGeom>
        </p:spPr>
      </p:pic>
      <p:sp>
        <p:nvSpPr>
          <p:cNvPr id="14" name="Rectangle 11">
            <a:extLst>
              <a:ext uri="{FF2B5EF4-FFF2-40B4-BE49-F238E27FC236}">
                <a16:creationId xmlns:a16="http://schemas.microsoft.com/office/drawing/2014/main" id="{5DE50097-E5AF-4659-89B7-2FFD97F28BB4}"/>
              </a:ext>
            </a:extLst>
          </p:cNvPr>
          <p:cNvSpPr>
            <a:spLocks noChangeArrowheads="1"/>
          </p:cNvSpPr>
          <p:nvPr/>
        </p:nvSpPr>
        <p:spPr bwMode="auto">
          <a:xfrm>
            <a:off x="2347200" y="874449"/>
            <a:ext cx="5789636"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inherit"/>
              </a:rPr>
              <a:t>Layers of the interior</a:t>
            </a:r>
            <a:r>
              <a:rPr kumimoji="0" lang="en-US" altLang="en-US" sz="1800" b="0" i="0" u="none" strike="noStrike" cap="none" normalizeH="0" dirty="0">
                <a:ln>
                  <a:noFill/>
                </a:ln>
                <a:solidFill>
                  <a:schemeClr val="tx1"/>
                </a:solidFill>
                <a:effectLst/>
                <a:latin typeface="inherit"/>
              </a:rPr>
              <a:t> wall:</a:t>
            </a:r>
            <a:r>
              <a:rPr kumimoji="0" lang="en-US" altLang="en-US" sz="1800" b="0" i="0" u="none" strike="noStrike" cap="none" normalizeH="0" baseline="0" dirty="0">
                <a:ln>
                  <a:noFill/>
                </a:ln>
                <a:solidFill>
                  <a:schemeClr val="tx1"/>
                </a:solidFill>
                <a:effectLst/>
                <a:latin typeface="inherit"/>
              </a:rPr>
              <a:t>20 mm Sand/Cement render (plaster) + 100 mm CMU+ 20 mm Sand/Cement render (plaster).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inherit"/>
              </a:rPr>
              <a:t>  </a:t>
            </a:r>
            <a:r>
              <a:rPr kumimoji="0" lang="en-US" altLang="en-US" sz="6000" b="0" i="0" u="none" strike="noStrike" cap="none" normalizeH="0" baseline="0" dirty="0">
                <a:ln>
                  <a:noFill/>
                </a:ln>
                <a:solidFill>
                  <a:schemeClr val="tx1"/>
                </a:solidFill>
                <a:effectLst/>
                <a:latin typeface="inherit"/>
              </a:rPr>
              <a:t>      </a:t>
            </a:r>
            <a:endParaRPr kumimoji="0" lang="en-US" altLang="en-US" sz="1800" b="0" i="0" u="none" strike="noStrike" cap="none" normalizeH="0" baseline="0" dirty="0">
              <a:ln>
                <a:noFill/>
              </a:ln>
              <a:solidFill>
                <a:schemeClr val="tx1"/>
              </a:solidFill>
              <a:effectLst/>
              <a:latin typeface="inheri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5" name="Rectangle 13">
            <a:extLst>
              <a:ext uri="{FF2B5EF4-FFF2-40B4-BE49-F238E27FC236}">
                <a16:creationId xmlns:a16="http://schemas.microsoft.com/office/drawing/2014/main" id="{7E7DF5DD-C9B6-4DB4-9872-F3AF591175F3}"/>
              </a:ext>
            </a:extLst>
          </p:cNvPr>
          <p:cNvSpPr>
            <a:spLocks noChangeArrowheads="1"/>
          </p:cNvSpPr>
          <p:nvPr/>
        </p:nvSpPr>
        <p:spPr bwMode="auto">
          <a:xfrm>
            <a:off x="2503419" y="878269"/>
            <a:ext cx="29273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4914" tIns="45720" rIns="34914" bIns="115851" numCol="1" anchor="ctr" anchorCtr="0" compatLnSpc="1">
            <a:prstTxWarp prst="textNoShape">
              <a:avLst/>
            </a:prstTxWarp>
            <a:spAutoFit/>
          </a:bodyPr>
          <a:lstStyle/>
          <a:p>
            <a:endParaRPr lang="en-US"/>
          </a:p>
        </p:txBody>
      </p:sp>
      <p:sp>
        <p:nvSpPr>
          <p:cNvPr id="16" name="Rectangle 14">
            <a:extLst>
              <a:ext uri="{FF2B5EF4-FFF2-40B4-BE49-F238E27FC236}">
                <a16:creationId xmlns:a16="http://schemas.microsoft.com/office/drawing/2014/main" id="{C97BAF73-BE82-4FB1-8522-DA75B93B95B7}"/>
              </a:ext>
            </a:extLst>
          </p:cNvPr>
          <p:cNvSpPr>
            <a:spLocks noChangeArrowheads="1"/>
          </p:cNvSpPr>
          <p:nvPr/>
        </p:nvSpPr>
        <p:spPr bwMode="auto">
          <a:xfrm>
            <a:off x="2503419" y="878269"/>
            <a:ext cx="29273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4914" tIns="45720" rIns="34914" bIns="115851" numCol="1" anchor="ctr" anchorCtr="0" compatLnSpc="1">
            <a:prstTxWarp prst="textNoShape">
              <a:avLst/>
            </a:prstTxWarp>
            <a:spAutoFit/>
          </a:bodyPr>
          <a:lstStyle/>
          <a:p>
            <a:endParaRPr lang="en-US"/>
          </a:p>
        </p:txBody>
      </p:sp>
      <p:sp>
        <p:nvSpPr>
          <p:cNvPr id="17" name="Rectangle 15">
            <a:extLst>
              <a:ext uri="{FF2B5EF4-FFF2-40B4-BE49-F238E27FC236}">
                <a16:creationId xmlns:a16="http://schemas.microsoft.com/office/drawing/2014/main" id="{9788FB92-565C-4CA5-B997-F663E50B5A12}"/>
              </a:ext>
            </a:extLst>
          </p:cNvPr>
          <p:cNvSpPr>
            <a:spLocks noChangeArrowheads="1"/>
          </p:cNvSpPr>
          <p:nvPr/>
        </p:nvSpPr>
        <p:spPr bwMode="auto">
          <a:xfrm>
            <a:off x="2503419" y="381196"/>
            <a:ext cx="123474" cy="994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4914" tIns="45720" rIns="34914" bIns="115851"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inherit"/>
              </a:rPr>
            </a:br>
            <a:endParaRPr kumimoji="0" lang="en-US" altLang="en-US" sz="1800" b="0" i="0" u="none" strike="noStrike" cap="none" normalizeH="0" baseline="0" dirty="0">
              <a:ln>
                <a:noFill/>
              </a:ln>
              <a:solidFill>
                <a:schemeClr val="tx1"/>
              </a:solidFill>
              <a:effectLst/>
              <a:latin typeface="inheri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Rectangle 16">
            <a:extLst>
              <a:ext uri="{FF2B5EF4-FFF2-40B4-BE49-F238E27FC236}">
                <a16:creationId xmlns:a16="http://schemas.microsoft.com/office/drawing/2014/main" id="{5930E44E-5087-4602-838B-A936D252B4B4}"/>
              </a:ext>
            </a:extLst>
          </p:cNvPr>
          <p:cNvSpPr>
            <a:spLocks noChangeArrowheads="1"/>
          </p:cNvSpPr>
          <p:nvPr/>
        </p:nvSpPr>
        <p:spPr bwMode="auto">
          <a:xfrm>
            <a:off x="2503419" y="878269"/>
            <a:ext cx="223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5720" rIns="91440" bIns="45720" numCol="1" anchor="ctr" anchorCtr="0" compatLnSpc="1">
            <a:prstTxWarp prst="textNoShape">
              <a:avLst/>
            </a:prstTxWarp>
            <a:spAutoFit/>
          </a:bodyPr>
          <a:lstStyle/>
          <a:p>
            <a:endParaRPr lang="en-US"/>
          </a:p>
        </p:txBody>
      </p:sp>
      <p:sp>
        <p:nvSpPr>
          <p:cNvPr id="19" name="Rectangle 17">
            <a:extLst>
              <a:ext uri="{FF2B5EF4-FFF2-40B4-BE49-F238E27FC236}">
                <a16:creationId xmlns:a16="http://schemas.microsoft.com/office/drawing/2014/main" id="{05352538-D980-42D2-BBB5-D21C64B86507}"/>
              </a:ext>
            </a:extLst>
          </p:cNvPr>
          <p:cNvSpPr>
            <a:spLocks noChangeArrowheads="1"/>
          </p:cNvSpPr>
          <p:nvPr/>
        </p:nvSpPr>
        <p:spPr bwMode="auto">
          <a:xfrm>
            <a:off x="2503419" y="878269"/>
            <a:ext cx="29273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extBox 23">
            <a:extLst>
              <a:ext uri="{FF2B5EF4-FFF2-40B4-BE49-F238E27FC236}">
                <a16:creationId xmlns:a16="http://schemas.microsoft.com/office/drawing/2014/main" id="{6CF22787-D9A2-46E2-AB39-BB13420E8E49}"/>
              </a:ext>
            </a:extLst>
          </p:cNvPr>
          <p:cNvSpPr txBox="1"/>
          <p:nvPr/>
        </p:nvSpPr>
        <p:spPr>
          <a:xfrm>
            <a:off x="1548915" y="150853"/>
            <a:ext cx="4547085"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STC :</a:t>
            </a:r>
          </a:p>
        </p:txBody>
      </p:sp>
    </p:spTree>
    <p:extLst>
      <p:ext uri="{BB962C8B-B14F-4D97-AF65-F5344CB8AC3E}">
        <p14:creationId xmlns:p14="http://schemas.microsoft.com/office/powerpoint/2010/main" val="2784173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B253A1-68AF-4556-A09A-BC563A2D2A8B}"/>
              </a:ext>
            </a:extLst>
          </p:cNvPr>
          <p:cNvSpPr txBox="1"/>
          <p:nvPr/>
        </p:nvSpPr>
        <p:spPr>
          <a:xfrm>
            <a:off x="2356741" y="2115270"/>
            <a:ext cx="8858406" cy="1107996"/>
          </a:xfrm>
          <a:prstGeom prst="rect">
            <a:avLst/>
          </a:prstGeom>
          <a:noFill/>
        </p:spPr>
        <p:txBody>
          <a:bodyPr wrap="square">
            <a:spAutoFit/>
          </a:bodyPr>
          <a:lstStyle/>
          <a:p>
            <a:pPr marL="0" lvl="0" indent="0" algn="ctr">
              <a:buNone/>
            </a:pPr>
            <a:r>
              <a:rPr lang="en-US" sz="6600"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Environmental design.</a:t>
            </a:r>
          </a:p>
        </p:txBody>
      </p:sp>
      <p:sp>
        <p:nvSpPr>
          <p:cNvPr id="3" name="Slide Number Placeholder 2">
            <a:extLst>
              <a:ext uri="{FF2B5EF4-FFF2-40B4-BE49-F238E27FC236}">
                <a16:creationId xmlns:a16="http://schemas.microsoft.com/office/drawing/2014/main" id="{7D326CBA-46EA-4BEE-A338-EBBBDF191B70}"/>
              </a:ext>
            </a:extLst>
          </p:cNvPr>
          <p:cNvSpPr>
            <a:spLocks noGrp="1"/>
          </p:cNvSpPr>
          <p:nvPr>
            <p:ph type="sldNum" sz="quarter" idx="12"/>
          </p:nvPr>
        </p:nvSpPr>
        <p:spPr/>
        <p:txBody>
          <a:bodyPr/>
          <a:lstStyle/>
          <a:p>
            <a:fld id="{C84E1FA6-4475-458E-BF6B-F67E2C14589F}" type="slidenum">
              <a:rPr lang="en-US" smtClean="0"/>
              <a:t>28</a:t>
            </a:fld>
            <a:endParaRPr lang="en-US"/>
          </a:p>
        </p:txBody>
      </p:sp>
    </p:spTree>
    <p:extLst>
      <p:ext uri="{BB962C8B-B14F-4D97-AF65-F5344CB8AC3E}">
        <p14:creationId xmlns:p14="http://schemas.microsoft.com/office/powerpoint/2010/main" val="1317899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6D93EA8-DBD3-4A48-8702-92F8A5C6704D}"/>
              </a:ext>
            </a:extLst>
          </p:cNvPr>
          <p:cNvSpPr>
            <a:spLocks noGrp="1"/>
          </p:cNvSpPr>
          <p:nvPr>
            <p:ph type="subTitle" idx="1"/>
          </p:nvPr>
        </p:nvSpPr>
        <p:spPr>
          <a:xfrm>
            <a:off x="1638300" y="954338"/>
            <a:ext cx="8915399" cy="1126283"/>
          </a:xfrm>
        </p:spPr>
        <p:txBody>
          <a:bodyPr>
            <a:normAutofit/>
          </a:bodyPr>
          <a:lstStyle/>
          <a:p>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basic parameter in the environmental assessment: </a:t>
            </a:r>
          </a:p>
        </p:txBody>
      </p:sp>
      <p:graphicFrame>
        <p:nvGraphicFramePr>
          <p:cNvPr id="5" name="Diagram 4">
            <a:extLst>
              <a:ext uri="{FF2B5EF4-FFF2-40B4-BE49-F238E27FC236}">
                <a16:creationId xmlns:a16="http://schemas.microsoft.com/office/drawing/2014/main" id="{9CE9980B-D812-416D-862A-5FECD247DCF5}"/>
              </a:ext>
            </a:extLst>
          </p:cNvPr>
          <p:cNvGraphicFramePr/>
          <p:nvPr/>
        </p:nvGraphicFramePr>
        <p:xfrm>
          <a:off x="2028825" y="2080620"/>
          <a:ext cx="7129463" cy="4320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64A0DAD9-54C8-42B6-9CCD-D17661A7A642}"/>
              </a:ext>
            </a:extLst>
          </p:cNvPr>
          <p:cNvSpPr>
            <a:spLocks noGrp="1"/>
          </p:cNvSpPr>
          <p:nvPr>
            <p:ph type="sldNum" sz="quarter" idx="12"/>
          </p:nvPr>
        </p:nvSpPr>
        <p:spPr/>
        <p:txBody>
          <a:bodyPr/>
          <a:lstStyle/>
          <a:p>
            <a:fld id="{C84E1FA6-4475-458E-BF6B-F67E2C14589F}" type="slidenum">
              <a:rPr lang="en-US" smtClean="0"/>
              <a:t>29</a:t>
            </a:fld>
            <a:endParaRPr lang="en-US"/>
          </a:p>
        </p:txBody>
      </p:sp>
    </p:spTree>
    <p:extLst>
      <p:ext uri="{BB962C8B-B14F-4D97-AF65-F5344CB8AC3E}">
        <p14:creationId xmlns:p14="http://schemas.microsoft.com/office/powerpoint/2010/main" val="3874014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06DE0-E4C2-4272-BEFF-FD2C75D9B649}"/>
              </a:ext>
            </a:extLst>
          </p:cNvPr>
          <p:cNvSpPr>
            <a:spLocks noGrp="1"/>
          </p:cNvSpPr>
          <p:nvPr>
            <p:ph type="title"/>
          </p:nvPr>
        </p:nvSpPr>
        <p:spPr>
          <a:xfrm>
            <a:off x="1375743" y="0"/>
            <a:ext cx="8911687" cy="1280890"/>
          </a:xfrm>
        </p:spPr>
        <p:txBody>
          <a:bodyPr/>
          <a:lstStyle/>
          <a:p>
            <a:pPr marL="571500" indent="-571500">
              <a:buFont typeface="Wingdings" pitchFamily="2" charset="2"/>
              <a:buChar char="v"/>
            </a:pPr>
            <a:r>
              <a:rPr lang="en-US"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6656" y="-1977"/>
            <a:ext cx="6667894" cy="3943440"/>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30145" b="37750"/>
          <a:stretch/>
        </p:blipFill>
        <p:spPr>
          <a:xfrm>
            <a:off x="7637232" y="3507304"/>
            <a:ext cx="5213228" cy="3533387"/>
          </a:xfrm>
          <a:prstGeom prst="rect">
            <a:avLst/>
          </a:prstGeom>
        </p:spPr>
      </p:pic>
      <p:pic>
        <p:nvPicPr>
          <p:cNvPr id="6" name="Picture 5">
            <a:extLst>
              <a:ext uri="{FF2B5EF4-FFF2-40B4-BE49-F238E27FC236}">
                <a16:creationId xmlns:a16="http://schemas.microsoft.com/office/drawing/2014/main" id="{346F9D09-BCE7-47D4-8AC2-FD494EA46A5F}"/>
              </a:ext>
            </a:extLst>
          </p:cNvPr>
          <p:cNvPicPr>
            <a:picLocks noChangeAspect="1"/>
          </p:cNvPicPr>
          <p:nvPr/>
        </p:nvPicPr>
        <p:blipFill>
          <a:blip r:embed="rId4"/>
          <a:stretch>
            <a:fillRect/>
          </a:stretch>
        </p:blipFill>
        <p:spPr>
          <a:xfrm>
            <a:off x="0" y="3507304"/>
            <a:ext cx="7729404" cy="3564457"/>
          </a:xfrm>
          <a:prstGeom prst="rect">
            <a:avLst/>
          </a:prstGeom>
        </p:spPr>
      </p:pic>
      <p:pic>
        <p:nvPicPr>
          <p:cNvPr id="7" name="Picture 6">
            <a:extLst>
              <a:ext uri="{FF2B5EF4-FFF2-40B4-BE49-F238E27FC236}">
                <a16:creationId xmlns:a16="http://schemas.microsoft.com/office/drawing/2014/main" id="{60C758D9-D437-4169-910E-948EBB79DC9C}"/>
              </a:ext>
            </a:extLst>
          </p:cNvPr>
          <p:cNvPicPr>
            <a:picLocks noChangeAspect="1"/>
          </p:cNvPicPr>
          <p:nvPr/>
        </p:nvPicPr>
        <p:blipFill>
          <a:blip r:embed="rId5"/>
          <a:stretch>
            <a:fillRect/>
          </a:stretch>
        </p:blipFill>
        <p:spPr>
          <a:xfrm>
            <a:off x="0" y="970344"/>
            <a:ext cx="5771716" cy="2540935"/>
          </a:xfrm>
          <a:prstGeom prst="rect">
            <a:avLst/>
          </a:prstGeom>
        </p:spPr>
      </p:pic>
      <p:sp>
        <p:nvSpPr>
          <p:cNvPr id="8" name="Slide Number Placeholder 7">
            <a:extLst>
              <a:ext uri="{FF2B5EF4-FFF2-40B4-BE49-F238E27FC236}">
                <a16:creationId xmlns:a16="http://schemas.microsoft.com/office/drawing/2014/main" id="{3788D982-D4F0-489E-AC40-1CC5D645F781}"/>
              </a:ext>
            </a:extLst>
          </p:cNvPr>
          <p:cNvSpPr>
            <a:spLocks noGrp="1"/>
          </p:cNvSpPr>
          <p:nvPr>
            <p:ph type="sldNum" sz="quarter" idx="12"/>
          </p:nvPr>
        </p:nvSpPr>
        <p:spPr/>
        <p:txBody>
          <a:bodyPr/>
          <a:lstStyle/>
          <a:p>
            <a:fld id="{C84E1FA6-4475-458E-BF6B-F67E2C14589F}" type="slidenum">
              <a:rPr lang="en-US" smtClean="0"/>
              <a:t>3</a:t>
            </a:fld>
            <a:endParaRPr lang="en-US"/>
          </a:p>
        </p:txBody>
      </p:sp>
    </p:spTree>
    <p:extLst>
      <p:ext uri="{BB962C8B-B14F-4D97-AF65-F5344CB8AC3E}">
        <p14:creationId xmlns:p14="http://schemas.microsoft.com/office/powerpoint/2010/main" val="30995218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83424" y="624110"/>
            <a:ext cx="8911687" cy="1280890"/>
          </a:xfrm>
        </p:spPr>
        <p:txBody>
          <a:bodyPr>
            <a:normAutofit/>
          </a:bodyPr>
          <a:lstStyle/>
          <a:p>
            <a:pPr marL="457200" indent="-457200" algn="l">
              <a:buFont typeface="Wingdings" pitchFamily="2" charset="2"/>
              <a:buChar char="v"/>
            </a:pPr>
            <a:r>
              <a:rPr lang="en-US" sz="3200" dirty="0">
                <a:latin typeface="Times New Roman" pitchFamily="18" charset="0"/>
                <a:cs typeface="Times New Roman" pitchFamily="18" charset="0"/>
              </a:rPr>
              <a:t>Day lighting analysis</a:t>
            </a:r>
          </a:p>
        </p:txBody>
      </p:sp>
      <p:sp>
        <p:nvSpPr>
          <p:cNvPr id="3" name="عنصر نائب للمحتوى 2"/>
          <p:cNvSpPr>
            <a:spLocks noGrp="1"/>
          </p:cNvSpPr>
          <p:nvPr>
            <p:ph idx="1"/>
          </p:nvPr>
        </p:nvSpPr>
        <p:spPr>
          <a:xfrm>
            <a:off x="1117600" y="1371600"/>
            <a:ext cx="8839200" cy="3810000"/>
          </a:xfrm>
        </p:spPr>
        <p:txBody>
          <a:bodyPr/>
          <a:lstStyle/>
          <a:p>
            <a:pPr>
              <a:buFont typeface="Wingdings" pitchFamily="2" charset="2"/>
              <a:buChar char="Ø"/>
            </a:pPr>
            <a:r>
              <a:rPr lang="en-US" sz="1800" dirty="0">
                <a:latin typeface="Times New Roman" pitchFamily="18" charset="0"/>
                <a:cs typeface="Times New Roman" pitchFamily="18" charset="0"/>
              </a:rPr>
              <a:t>Before modification</a:t>
            </a:r>
          </a:p>
          <a:p>
            <a:endParaRPr lang="en-US" dirty="0"/>
          </a:p>
        </p:txBody>
      </p:sp>
      <p:sp>
        <p:nvSpPr>
          <p:cNvPr id="4" name="مستطيل 3"/>
          <p:cNvSpPr/>
          <p:nvPr/>
        </p:nvSpPr>
        <p:spPr>
          <a:xfrm>
            <a:off x="7454793" y="1535668"/>
            <a:ext cx="184731" cy="369332"/>
          </a:xfrm>
          <a:prstGeom prst="rect">
            <a:avLst/>
          </a:prstGeom>
        </p:spPr>
        <p:txBody>
          <a:bodyPr wrap="none">
            <a:spAutoFit/>
          </a:bodyPr>
          <a:lstStyle/>
          <a:p>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0" y="5497049"/>
            <a:ext cx="3759200" cy="107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6639268" y="1351002"/>
            <a:ext cx="3592069" cy="369332"/>
          </a:xfrm>
          <a:prstGeom prst="rect">
            <a:avLst/>
          </a:prstGeom>
          <a:noFill/>
        </p:spPr>
        <p:txBody>
          <a:bodyPr wrap="square" rtlCol="0">
            <a:spAutoFit/>
          </a:bodyPr>
          <a:lstStyle/>
          <a:p>
            <a:pPr marL="285750" indent="-285750">
              <a:buFont typeface="Wingdings" pitchFamily="2" charset="2"/>
              <a:buChar char="Ø"/>
            </a:pPr>
            <a:r>
              <a:rPr lang="en-US" dirty="0">
                <a:latin typeface="Times New Roman" pitchFamily="18" charset="0"/>
                <a:cs typeface="Times New Roman" pitchFamily="18" charset="0"/>
              </a:rPr>
              <a:t>After modification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988" y="2163651"/>
            <a:ext cx="5260583" cy="2953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9268" y="2062334"/>
            <a:ext cx="5084763" cy="305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a:extLst>
              <a:ext uri="{FF2B5EF4-FFF2-40B4-BE49-F238E27FC236}">
                <a16:creationId xmlns:a16="http://schemas.microsoft.com/office/drawing/2014/main" id="{7F201A99-833C-456D-9B47-4D427CD73926}"/>
              </a:ext>
            </a:extLst>
          </p:cNvPr>
          <p:cNvSpPr>
            <a:spLocks noGrp="1"/>
          </p:cNvSpPr>
          <p:nvPr>
            <p:ph type="sldNum" sz="quarter" idx="12"/>
          </p:nvPr>
        </p:nvSpPr>
        <p:spPr/>
        <p:txBody>
          <a:bodyPr/>
          <a:lstStyle/>
          <a:p>
            <a:fld id="{C84E1FA6-4475-458E-BF6B-F67E2C14589F}" type="slidenum">
              <a:rPr lang="en-US" smtClean="0"/>
              <a:t>30</a:t>
            </a:fld>
            <a:endParaRPr lang="en-US"/>
          </a:p>
        </p:txBody>
      </p:sp>
    </p:spTree>
    <p:extLst>
      <p:ext uri="{BB962C8B-B14F-4D97-AF65-F5344CB8AC3E}">
        <p14:creationId xmlns:p14="http://schemas.microsoft.com/office/powerpoint/2010/main" val="33487489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457200" indent="-457200" algn="l">
              <a:buFont typeface="Wingdings" pitchFamily="2" charset="2"/>
              <a:buChar char="v"/>
            </a:pPr>
            <a:r>
              <a:rPr lang="en-US" sz="3200" dirty="0">
                <a:latin typeface="Times New Roman" pitchFamily="18" charset="0"/>
                <a:cs typeface="Times New Roman" pitchFamily="18" charset="0"/>
              </a:rPr>
              <a:t>Environmental Modifications </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28138" y="1803042"/>
            <a:ext cx="4535704" cy="1918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609600" y="1295400"/>
            <a:ext cx="5689600" cy="381000"/>
          </a:xfrm>
          <a:prstGeom prst="rect">
            <a:avLst/>
          </a:prstGeom>
          <a:noFill/>
        </p:spPr>
        <p:txBody>
          <a:bodyPr wrap="square" rtlCol="0">
            <a:spAutoFit/>
          </a:bodyPr>
          <a:lstStyle/>
          <a:p>
            <a:pPr marL="285750" indent="-285750">
              <a:buFont typeface="Wingdings" pitchFamily="2" charset="2"/>
              <a:buChar char="Ø"/>
            </a:pPr>
            <a:r>
              <a:rPr lang="en-US" dirty="0">
                <a:latin typeface="Times New Roman" pitchFamily="18" charset="0"/>
                <a:cs typeface="Times New Roman" pitchFamily="18" charset="0"/>
              </a:rPr>
              <a:t>Skylight  on the roof </a:t>
            </a:r>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1" y="4069945"/>
            <a:ext cx="2779183" cy="276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7112000" y="1283560"/>
            <a:ext cx="4572000" cy="369332"/>
          </a:xfrm>
          <a:prstGeom prst="rect">
            <a:avLst/>
          </a:prstGeom>
          <a:noFill/>
        </p:spPr>
        <p:txBody>
          <a:bodyPr wrap="square" rtlCol="0">
            <a:spAutoFit/>
          </a:bodyPr>
          <a:lstStyle/>
          <a:p>
            <a:pPr marL="285750" indent="-285750">
              <a:buFont typeface="Wingdings" pitchFamily="2" charset="2"/>
              <a:buChar char="Ø"/>
            </a:pPr>
            <a:r>
              <a:rPr lang="en-US" dirty="0">
                <a:latin typeface="Times New Roman" pitchFamily="18" charset="0"/>
                <a:cs typeface="Times New Roman" pitchFamily="18" charset="0"/>
              </a:rPr>
              <a:t>Vertical louvers  on the eastern facade</a:t>
            </a:r>
          </a:p>
        </p:txBody>
      </p:sp>
      <p:sp>
        <p:nvSpPr>
          <p:cNvPr id="8" name="مربع نص 7"/>
          <p:cNvSpPr txBox="1"/>
          <p:nvPr/>
        </p:nvSpPr>
        <p:spPr>
          <a:xfrm>
            <a:off x="711200" y="4465634"/>
            <a:ext cx="3149600" cy="646331"/>
          </a:xfrm>
          <a:prstGeom prst="rect">
            <a:avLst/>
          </a:prstGeom>
          <a:noFill/>
        </p:spPr>
        <p:txBody>
          <a:bodyPr wrap="square" rtlCol="0">
            <a:spAutoFit/>
          </a:bodyPr>
          <a:lstStyle/>
          <a:p>
            <a:pPr marL="285750" indent="-285750">
              <a:buFont typeface="Wingdings" pitchFamily="2" charset="2"/>
              <a:buChar char="Ø"/>
            </a:pPr>
            <a:r>
              <a:rPr lang="en-US" dirty="0">
                <a:latin typeface="Times New Roman" pitchFamily="18" charset="0"/>
                <a:cs typeface="Times New Roman" pitchFamily="18" charset="0"/>
              </a:rPr>
              <a:t>Horizontal louvers on the southern façade   </a:t>
            </a:r>
          </a:p>
        </p:txBody>
      </p:sp>
      <p:sp>
        <p:nvSpPr>
          <p:cNvPr id="3" name="Slide Number Placeholder 2">
            <a:extLst>
              <a:ext uri="{FF2B5EF4-FFF2-40B4-BE49-F238E27FC236}">
                <a16:creationId xmlns:a16="http://schemas.microsoft.com/office/drawing/2014/main" id="{779B0AAD-8B12-45FD-8D74-293CE99A5BAA}"/>
              </a:ext>
            </a:extLst>
          </p:cNvPr>
          <p:cNvSpPr>
            <a:spLocks noGrp="1"/>
          </p:cNvSpPr>
          <p:nvPr>
            <p:ph type="sldNum" sz="quarter" idx="12"/>
          </p:nvPr>
        </p:nvSpPr>
        <p:spPr/>
        <p:txBody>
          <a:bodyPr/>
          <a:lstStyle/>
          <a:p>
            <a:fld id="{C84E1FA6-4475-458E-BF6B-F67E2C14589F}" type="slidenum">
              <a:rPr lang="en-US" smtClean="0"/>
              <a:t>31</a:t>
            </a:fld>
            <a:endParaRPr lang="en-US"/>
          </a:p>
        </p:txBody>
      </p:sp>
      <p:pic>
        <p:nvPicPr>
          <p:cNvPr id="12" name="Picture 11">
            <a:extLst>
              <a:ext uri="{FF2B5EF4-FFF2-40B4-BE49-F238E27FC236}">
                <a16:creationId xmlns:a16="http://schemas.microsoft.com/office/drawing/2014/main" id="{66ECA497-9E2B-4D3E-AD42-8A2B212CDD4A}"/>
              </a:ext>
            </a:extLst>
          </p:cNvPr>
          <p:cNvPicPr>
            <a:picLocks noChangeAspect="1"/>
          </p:cNvPicPr>
          <p:nvPr/>
        </p:nvPicPr>
        <p:blipFill>
          <a:blip r:embed="rId4"/>
          <a:stretch>
            <a:fillRect/>
          </a:stretch>
        </p:blipFill>
        <p:spPr>
          <a:xfrm>
            <a:off x="7619665" y="1780732"/>
            <a:ext cx="3713743" cy="3435212"/>
          </a:xfrm>
          <a:prstGeom prst="rect">
            <a:avLst/>
          </a:prstGeom>
        </p:spPr>
      </p:pic>
    </p:spTree>
    <p:extLst>
      <p:ext uri="{BB962C8B-B14F-4D97-AF65-F5344CB8AC3E}">
        <p14:creationId xmlns:p14="http://schemas.microsoft.com/office/powerpoint/2010/main" val="1175486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708435" y="2961780"/>
            <a:ext cx="4405373" cy="830997"/>
          </a:xfrm>
          <a:prstGeom prst="rect">
            <a:avLst/>
          </a:prstGeom>
        </p:spPr>
        <p:txBody>
          <a:bodyPr wrap="none">
            <a:spAutoFit/>
          </a:bodyPr>
          <a:lstStyle/>
          <a:p>
            <a:pPr lvl="0"/>
            <a:r>
              <a:rPr lang="en-US" sz="4800" dirty="0">
                <a:solidFill>
                  <a:srgbClr val="31B4E6">
                    <a:lumMod val="75000"/>
                  </a:srgbClr>
                </a:solidFill>
                <a:latin typeface="Times New Roman" pitchFamily="18" charset="0"/>
                <a:cs typeface="Times New Roman" pitchFamily="18" charset="0"/>
              </a:rPr>
              <a:t>Thermal analysis</a:t>
            </a:r>
            <a:endParaRPr lang="en-US" sz="4800" dirty="0">
              <a:solidFill>
                <a:prstClr val="black"/>
              </a:solidFill>
              <a:latin typeface="Times New Roman" pitchFamily="18" charset="0"/>
              <a:cs typeface="Times New Roman" pitchFamily="18" charset="0"/>
            </a:endParaRPr>
          </a:p>
        </p:txBody>
      </p:sp>
      <p:sp>
        <p:nvSpPr>
          <p:cNvPr id="3" name="Slide Number Placeholder 2">
            <a:extLst>
              <a:ext uri="{FF2B5EF4-FFF2-40B4-BE49-F238E27FC236}">
                <a16:creationId xmlns:a16="http://schemas.microsoft.com/office/drawing/2014/main" id="{794CCB56-4C50-4386-82AE-43F935C61431}"/>
              </a:ext>
            </a:extLst>
          </p:cNvPr>
          <p:cNvSpPr>
            <a:spLocks noGrp="1"/>
          </p:cNvSpPr>
          <p:nvPr>
            <p:ph type="sldNum" sz="quarter" idx="12"/>
          </p:nvPr>
        </p:nvSpPr>
        <p:spPr/>
        <p:txBody>
          <a:bodyPr/>
          <a:lstStyle/>
          <a:p>
            <a:fld id="{C84E1FA6-4475-458E-BF6B-F67E2C14589F}" type="slidenum">
              <a:rPr lang="en-US" smtClean="0"/>
              <a:t>32</a:t>
            </a:fld>
            <a:endParaRPr lang="en-US"/>
          </a:p>
        </p:txBody>
      </p:sp>
    </p:spTree>
    <p:extLst>
      <p:ext uri="{BB962C8B-B14F-4D97-AF65-F5344CB8AC3E}">
        <p14:creationId xmlns:p14="http://schemas.microsoft.com/office/powerpoint/2010/main" val="67379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61487" y="756995"/>
            <a:ext cx="3712876"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Roof : U-value = 0.409 (W/m2-K).</a:t>
            </a:r>
          </a:p>
        </p:txBody>
      </p:sp>
      <p:sp>
        <p:nvSpPr>
          <p:cNvPr id="3" name="مستطيل 2"/>
          <p:cNvSpPr/>
          <p:nvPr/>
        </p:nvSpPr>
        <p:spPr>
          <a:xfrm>
            <a:off x="6705600" y="572329"/>
            <a:ext cx="4347665"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Ground </a:t>
            </a:r>
            <a:r>
              <a:rPr lang="en-US" dirty="0" err="1">
                <a:latin typeface="Times New Roman" pitchFamily="18" charset="0"/>
                <a:cs typeface="Times New Roman" pitchFamily="18" charset="0"/>
              </a:rPr>
              <a:t>floor:U</a:t>
            </a:r>
            <a:r>
              <a:rPr lang="en-US" dirty="0">
                <a:latin typeface="Times New Roman" pitchFamily="18" charset="0"/>
                <a:cs typeface="Times New Roman" pitchFamily="18" charset="0"/>
              </a:rPr>
              <a:t>- value = 3.64  (W/m2-K).</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7539" y="1126327"/>
            <a:ext cx="2987197" cy="2530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5136" y="941661"/>
            <a:ext cx="3254026" cy="2712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7539" y="4194469"/>
            <a:ext cx="3168762" cy="2539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5136" y="4094481"/>
            <a:ext cx="3099478" cy="2639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827539" y="3751083"/>
            <a:ext cx="4488729"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External wall : U-value = 0.349 (W/m2-K).</a:t>
            </a:r>
          </a:p>
        </p:txBody>
      </p:sp>
      <p:sp>
        <p:nvSpPr>
          <p:cNvPr id="5" name="مستطيل 4"/>
          <p:cNvSpPr/>
          <p:nvPr/>
        </p:nvSpPr>
        <p:spPr>
          <a:xfrm>
            <a:off x="7111661" y="3657169"/>
            <a:ext cx="4424609"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Internal wall  : U-value = 2.372(W/m2-K).</a:t>
            </a:r>
          </a:p>
        </p:txBody>
      </p:sp>
      <p:sp>
        <p:nvSpPr>
          <p:cNvPr id="6" name="Slide Number Placeholder 5">
            <a:extLst>
              <a:ext uri="{FF2B5EF4-FFF2-40B4-BE49-F238E27FC236}">
                <a16:creationId xmlns:a16="http://schemas.microsoft.com/office/drawing/2014/main" id="{32930641-E0BC-4801-BF0A-615D13A4C26C}"/>
              </a:ext>
            </a:extLst>
          </p:cNvPr>
          <p:cNvSpPr>
            <a:spLocks noGrp="1"/>
          </p:cNvSpPr>
          <p:nvPr>
            <p:ph type="sldNum" sz="quarter" idx="12"/>
          </p:nvPr>
        </p:nvSpPr>
        <p:spPr/>
        <p:txBody>
          <a:bodyPr/>
          <a:lstStyle/>
          <a:p>
            <a:fld id="{C84E1FA6-4475-458E-BF6B-F67E2C14589F}" type="slidenum">
              <a:rPr lang="en-US" smtClean="0"/>
              <a:t>33</a:t>
            </a:fld>
            <a:endParaRPr lang="en-US"/>
          </a:p>
        </p:txBody>
      </p:sp>
    </p:spTree>
    <p:extLst>
      <p:ext uri="{BB962C8B-B14F-4D97-AF65-F5344CB8AC3E}">
        <p14:creationId xmlns:p14="http://schemas.microsoft.com/office/powerpoint/2010/main" val="2462206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18727" y="744828"/>
            <a:ext cx="2390398" cy="369332"/>
          </a:xfrm>
          <a:prstGeom prst="rect">
            <a:avLst/>
          </a:prstGeom>
        </p:spPr>
        <p:txBody>
          <a:bodyPr wrap="none">
            <a:spAutoFit/>
          </a:bodyPr>
          <a:lstStyle/>
          <a:p>
            <a:pPr marL="742950" lvl="1" indent="-285750">
              <a:buFont typeface="Wingdings" pitchFamily="2" charset="2"/>
              <a:buChar char="Ø"/>
            </a:pPr>
            <a:r>
              <a:rPr lang="en-US" dirty="0">
                <a:latin typeface="Times New Roman" pitchFamily="18" charset="0"/>
                <a:cs typeface="Times New Roman" pitchFamily="18" charset="0"/>
              </a:rPr>
              <a:t>Heating design:</a:t>
            </a:r>
          </a:p>
        </p:txBody>
      </p:sp>
      <p:sp>
        <p:nvSpPr>
          <p:cNvPr id="4" name="مستطيل 3"/>
          <p:cNvSpPr/>
          <p:nvPr/>
        </p:nvSpPr>
        <p:spPr>
          <a:xfrm>
            <a:off x="1479445" y="1060566"/>
            <a:ext cx="7249272" cy="369332"/>
          </a:xfrm>
          <a:prstGeom prst="rect">
            <a:avLst/>
          </a:prstGeom>
        </p:spPr>
        <p:txBody>
          <a:bodyPr wrap="square">
            <a:spAutoFit/>
          </a:bodyPr>
          <a:lstStyle/>
          <a:p>
            <a:r>
              <a:rPr lang="en-US" dirty="0">
                <a:latin typeface="Times New Roman" pitchFamily="18" charset="0"/>
                <a:cs typeface="Times New Roman" pitchFamily="18" charset="0"/>
              </a:rPr>
              <a:t>Total heating load capacity =322.360 KW</a:t>
            </a:r>
            <a:r>
              <a:rPr lang="en-US" dirty="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908" y="1429898"/>
            <a:ext cx="6569962" cy="148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35" y="4336070"/>
            <a:ext cx="10363285" cy="117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827035" y="3381205"/>
            <a:ext cx="2460930" cy="369332"/>
          </a:xfrm>
          <a:prstGeom prst="rect">
            <a:avLst/>
          </a:prstGeom>
        </p:spPr>
        <p:txBody>
          <a:bodyPr wrap="none">
            <a:spAutoFit/>
          </a:bodyPr>
          <a:lstStyle/>
          <a:p>
            <a:pPr marL="742950" lvl="1" indent="-285750">
              <a:buFont typeface="Wingdings" pitchFamily="2" charset="2"/>
              <a:buChar char="Ø"/>
            </a:pPr>
            <a:r>
              <a:rPr lang="en-US" dirty="0">
                <a:solidFill>
                  <a:prstClr val="black"/>
                </a:solidFill>
                <a:latin typeface="Times New Roman" pitchFamily="18" charset="0"/>
                <a:cs typeface="Times New Roman" pitchFamily="18" charset="0"/>
              </a:rPr>
              <a:t>Cooling  design:</a:t>
            </a:r>
          </a:p>
        </p:txBody>
      </p:sp>
      <p:sp>
        <p:nvSpPr>
          <p:cNvPr id="6" name="مستطيل 5"/>
          <p:cNvSpPr/>
          <p:nvPr/>
        </p:nvSpPr>
        <p:spPr>
          <a:xfrm>
            <a:off x="1232680" y="3847825"/>
            <a:ext cx="3989810" cy="369332"/>
          </a:xfrm>
          <a:prstGeom prst="rect">
            <a:avLst/>
          </a:prstGeom>
        </p:spPr>
        <p:txBody>
          <a:bodyPr wrap="none">
            <a:spAutoFit/>
          </a:bodyPr>
          <a:lstStyle/>
          <a:p>
            <a:pPr lvl="0"/>
            <a:r>
              <a:rPr lang="en-US" dirty="0">
                <a:solidFill>
                  <a:prstClr val="black"/>
                </a:solidFill>
                <a:latin typeface="Times New Roman" pitchFamily="18" charset="0"/>
                <a:cs typeface="Times New Roman" pitchFamily="18" charset="0"/>
              </a:rPr>
              <a:t>Total cooling load capacity= 597.51 KW.</a:t>
            </a:r>
          </a:p>
        </p:txBody>
      </p:sp>
      <p:sp>
        <p:nvSpPr>
          <p:cNvPr id="7" name="Slide Number Placeholder 6">
            <a:extLst>
              <a:ext uri="{FF2B5EF4-FFF2-40B4-BE49-F238E27FC236}">
                <a16:creationId xmlns:a16="http://schemas.microsoft.com/office/drawing/2014/main" id="{FF84A56B-5163-42B0-BA4A-EF2D048D9BA4}"/>
              </a:ext>
            </a:extLst>
          </p:cNvPr>
          <p:cNvSpPr>
            <a:spLocks noGrp="1"/>
          </p:cNvSpPr>
          <p:nvPr>
            <p:ph type="sldNum" sz="quarter" idx="12"/>
          </p:nvPr>
        </p:nvSpPr>
        <p:spPr/>
        <p:txBody>
          <a:bodyPr/>
          <a:lstStyle/>
          <a:p>
            <a:fld id="{C84E1FA6-4475-458E-BF6B-F67E2C14589F}" type="slidenum">
              <a:rPr lang="en-US" smtClean="0"/>
              <a:t>34</a:t>
            </a:fld>
            <a:endParaRPr lang="en-US"/>
          </a:p>
        </p:txBody>
      </p:sp>
    </p:spTree>
    <p:extLst>
      <p:ext uri="{BB962C8B-B14F-4D97-AF65-F5344CB8AC3E}">
        <p14:creationId xmlns:p14="http://schemas.microsoft.com/office/powerpoint/2010/main" val="24252781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2">
            <a:extLst>
              <a:ext uri="{28A0092B-C50C-407E-A947-70E740481C1C}">
                <a14:useLocalDpi xmlns:a14="http://schemas.microsoft.com/office/drawing/2010/main" val="0"/>
              </a:ext>
            </a:extLst>
          </a:blip>
          <a:srcRect/>
          <a:stretch>
            <a:fillRect/>
          </a:stretch>
        </p:blipFill>
        <p:spPr bwMode="auto">
          <a:xfrm>
            <a:off x="2588654" y="1623451"/>
            <a:ext cx="6821450" cy="4970532"/>
          </a:xfrm>
          <a:prstGeom prst="rect">
            <a:avLst/>
          </a:prstGeom>
          <a:noFill/>
        </p:spPr>
      </p:pic>
      <p:sp>
        <p:nvSpPr>
          <p:cNvPr id="2" name="مستطيل 1"/>
          <p:cNvSpPr/>
          <p:nvPr/>
        </p:nvSpPr>
        <p:spPr>
          <a:xfrm>
            <a:off x="1747483" y="835984"/>
            <a:ext cx="8855950" cy="738664"/>
          </a:xfrm>
          <a:prstGeom prst="rect">
            <a:avLst/>
          </a:prstGeom>
        </p:spPr>
        <p:txBody>
          <a:bodyPr wrap="none">
            <a:spAutoFit/>
          </a:bodyPr>
          <a:lstStyle/>
          <a:p>
            <a:pPr marL="342900" indent="-342900">
              <a:buFont typeface="Wingdings" pitchFamily="2" charset="2"/>
              <a:buChar char="Ø"/>
            </a:pPr>
            <a:r>
              <a:rPr lang="en-US" sz="2400" dirty="0">
                <a:latin typeface="Times New Roman" pitchFamily="18" charset="0"/>
                <a:cs typeface="Times New Roman" pitchFamily="18" charset="0"/>
              </a:rPr>
              <a:t>The comfort graph for the supermarket from Design Builder</a:t>
            </a:r>
            <a:endParaRPr lang="ar-JO" sz="2400" dirty="0">
              <a:latin typeface="Times New Roman" pitchFamily="18" charset="0"/>
              <a:cs typeface="Times New Roman" pitchFamily="18" charset="0"/>
            </a:endParaRPr>
          </a:p>
          <a:p>
            <a:r>
              <a:rPr lang="en-US" dirty="0">
                <a:latin typeface="Times New Roman" pitchFamily="18" charset="0"/>
                <a:cs typeface="Times New Roman" pitchFamily="18" charset="0"/>
              </a:rPr>
              <a:t>The building achieves the comfort when the PMV graph be with range between (-0.05 _0.05) </a:t>
            </a:r>
          </a:p>
        </p:txBody>
      </p:sp>
      <p:sp>
        <p:nvSpPr>
          <p:cNvPr id="3" name="Slide Number Placeholder 2">
            <a:extLst>
              <a:ext uri="{FF2B5EF4-FFF2-40B4-BE49-F238E27FC236}">
                <a16:creationId xmlns:a16="http://schemas.microsoft.com/office/drawing/2014/main" id="{DAE9B3D9-4578-49DF-9B06-07B9BCE1234F}"/>
              </a:ext>
            </a:extLst>
          </p:cNvPr>
          <p:cNvSpPr>
            <a:spLocks noGrp="1"/>
          </p:cNvSpPr>
          <p:nvPr>
            <p:ph type="sldNum" sz="quarter" idx="12"/>
          </p:nvPr>
        </p:nvSpPr>
        <p:spPr/>
        <p:txBody>
          <a:bodyPr/>
          <a:lstStyle/>
          <a:p>
            <a:fld id="{C84E1FA6-4475-458E-BF6B-F67E2C14589F}" type="slidenum">
              <a:rPr lang="en-US" smtClean="0"/>
              <a:t>35</a:t>
            </a:fld>
            <a:endParaRPr lang="en-US"/>
          </a:p>
        </p:txBody>
      </p:sp>
    </p:spTree>
    <p:extLst>
      <p:ext uri="{BB962C8B-B14F-4D97-AF65-F5344CB8AC3E}">
        <p14:creationId xmlns:p14="http://schemas.microsoft.com/office/powerpoint/2010/main" val="9667889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000778" y="2367171"/>
            <a:ext cx="6941712" cy="1754326"/>
          </a:xfrm>
          <a:prstGeom prst="rect">
            <a:avLst/>
          </a:prstGeom>
        </p:spPr>
        <p:txBody>
          <a:bodyPr wrap="square">
            <a:spAutoFit/>
          </a:bodyPr>
          <a:lstStyle/>
          <a:p>
            <a:pPr algn="ctr"/>
            <a:r>
              <a:rPr lang="en-US" sz="5400" dirty="0">
                <a:latin typeface="Times New Roman" pitchFamily="18" charset="0"/>
                <a:cs typeface="Times New Roman" pitchFamily="18" charset="0"/>
              </a:rPr>
              <a:t>Photovoltaic analysis and design </a:t>
            </a:r>
          </a:p>
        </p:txBody>
      </p:sp>
      <p:sp>
        <p:nvSpPr>
          <p:cNvPr id="4" name="Slide Number Placeholder 3">
            <a:extLst>
              <a:ext uri="{FF2B5EF4-FFF2-40B4-BE49-F238E27FC236}">
                <a16:creationId xmlns:a16="http://schemas.microsoft.com/office/drawing/2014/main" id="{5C838ECF-7D80-4F58-B025-21914CBB374F}"/>
              </a:ext>
            </a:extLst>
          </p:cNvPr>
          <p:cNvSpPr>
            <a:spLocks noGrp="1"/>
          </p:cNvSpPr>
          <p:nvPr>
            <p:ph type="sldNum" sz="quarter" idx="12"/>
          </p:nvPr>
        </p:nvSpPr>
        <p:spPr/>
        <p:txBody>
          <a:bodyPr/>
          <a:lstStyle/>
          <a:p>
            <a:fld id="{C84E1FA6-4475-458E-BF6B-F67E2C14589F}" type="slidenum">
              <a:rPr lang="en-US" smtClean="0"/>
              <a:t>36</a:t>
            </a:fld>
            <a:endParaRPr lang="en-US"/>
          </a:p>
        </p:txBody>
      </p:sp>
    </p:spTree>
    <p:extLst>
      <p:ext uri="{BB962C8B-B14F-4D97-AF65-F5344CB8AC3E}">
        <p14:creationId xmlns:p14="http://schemas.microsoft.com/office/powerpoint/2010/main" val="28599295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800029" y="951028"/>
            <a:ext cx="2363147" cy="584775"/>
          </a:xfrm>
          <a:prstGeom prst="rect">
            <a:avLst/>
          </a:prstGeom>
        </p:spPr>
        <p:txBody>
          <a:bodyPr wrap="none">
            <a:spAutoFit/>
          </a:bodyPr>
          <a:lstStyle/>
          <a:p>
            <a:r>
              <a:rPr lang="en-US" sz="3200" dirty="0">
                <a:latin typeface="Times New Roman" pitchFamily="18" charset="0"/>
                <a:cs typeface="Times New Roman" pitchFamily="18" charset="0"/>
              </a:rPr>
              <a:t>Sun analysis:</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176" y="2108775"/>
            <a:ext cx="5107824" cy="3782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4123" y="2124953"/>
            <a:ext cx="5123638" cy="3782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056852" y="1524000"/>
            <a:ext cx="3048000" cy="369332"/>
          </a:xfrm>
          <a:prstGeom prst="rect">
            <a:avLst/>
          </a:prstGeom>
          <a:noFill/>
        </p:spPr>
        <p:txBody>
          <a:bodyPr wrap="square" rtlCol="0">
            <a:spAutoFit/>
          </a:bodyPr>
          <a:lstStyle/>
          <a:p>
            <a:pPr marL="285750" indent="-285750">
              <a:buFont typeface="Wingdings" pitchFamily="2" charset="2"/>
              <a:buChar char="Ø"/>
            </a:pPr>
            <a:r>
              <a:rPr lang="en-US" b="1" dirty="0">
                <a:latin typeface="Times New Roman" pitchFamily="18" charset="0"/>
                <a:cs typeface="Times New Roman" pitchFamily="18" charset="0"/>
              </a:rPr>
              <a:t>In winter:</a:t>
            </a:r>
          </a:p>
        </p:txBody>
      </p:sp>
      <p:sp>
        <p:nvSpPr>
          <p:cNvPr id="5" name="مربع نص 4"/>
          <p:cNvSpPr txBox="1"/>
          <p:nvPr/>
        </p:nvSpPr>
        <p:spPr>
          <a:xfrm>
            <a:off x="6800045" y="1524000"/>
            <a:ext cx="3243435" cy="369332"/>
          </a:xfrm>
          <a:prstGeom prst="rect">
            <a:avLst/>
          </a:prstGeom>
          <a:noFill/>
        </p:spPr>
        <p:txBody>
          <a:bodyPr wrap="square" rtlCol="0">
            <a:spAutoFit/>
          </a:bodyPr>
          <a:lstStyle/>
          <a:p>
            <a:pPr marL="285750" indent="-285750">
              <a:buFont typeface="Wingdings" pitchFamily="2" charset="2"/>
              <a:buChar char="Ø"/>
            </a:pPr>
            <a:r>
              <a:rPr lang="en-US" b="1" dirty="0">
                <a:latin typeface="Times New Roman" pitchFamily="18" charset="0"/>
                <a:cs typeface="Times New Roman" pitchFamily="18" charset="0"/>
              </a:rPr>
              <a:t>In summer:</a:t>
            </a:r>
          </a:p>
        </p:txBody>
      </p:sp>
      <p:sp>
        <p:nvSpPr>
          <p:cNvPr id="2" name="Slide Number Placeholder 1">
            <a:extLst>
              <a:ext uri="{FF2B5EF4-FFF2-40B4-BE49-F238E27FC236}">
                <a16:creationId xmlns:a16="http://schemas.microsoft.com/office/drawing/2014/main" id="{50D0B01E-9E7D-4C9A-B99B-C05E188B5A0C}"/>
              </a:ext>
            </a:extLst>
          </p:cNvPr>
          <p:cNvSpPr>
            <a:spLocks noGrp="1"/>
          </p:cNvSpPr>
          <p:nvPr>
            <p:ph type="sldNum" sz="quarter" idx="12"/>
          </p:nvPr>
        </p:nvSpPr>
        <p:spPr/>
        <p:txBody>
          <a:bodyPr/>
          <a:lstStyle/>
          <a:p>
            <a:fld id="{C84E1FA6-4475-458E-BF6B-F67E2C14589F}" type="slidenum">
              <a:rPr lang="en-US" smtClean="0"/>
              <a:t>37</a:t>
            </a:fld>
            <a:endParaRPr lang="en-US"/>
          </a:p>
        </p:txBody>
      </p:sp>
    </p:spTree>
    <p:extLst>
      <p:ext uri="{BB962C8B-B14F-4D97-AF65-F5344CB8AC3E}">
        <p14:creationId xmlns:p14="http://schemas.microsoft.com/office/powerpoint/2010/main" val="23337976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EB31E3-D8A7-45C8-8E51-2CC66ECA8450}"/>
              </a:ext>
            </a:extLst>
          </p:cNvPr>
          <p:cNvSpPr>
            <a:spLocks noGrp="1"/>
          </p:cNvSpPr>
          <p:nvPr>
            <p:ph type="sldNum" sz="quarter" idx="12"/>
          </p:nvPr>
        </p:nvSpPr>
        <p:spPr/>
        <p:txBody>
          <a:bodyPr/>
          <a:lstStyle/>
          <a:p>
            <a:fld id="{C84E1FA6-4475-458E-BF6B-F67E2C14589F}" type="slidenum">
              <a:rPr lang="en-US" smtClean="0"/>
              <a:t>38</a:t>
            </a:fld>
            <a:endParaRPr lang="en-US"/>
          </a:p>
        </p:txBody>
      </p:sp>
      <p:pic>
        <p:nvPicPr>
          <p:cNvPr id="4" name="Picture 3">
            <a:extLst>
              <a:ext uri="{FF2B5EF4-FFF2-40B4-BE49-F238E27FC236}">
                <a16:creationId xmlns:a16="http://schemas.microsoft.com/office/drawing/2014/main" id="{4038DE9C-C70F-4C18-AB9E-D532EF9D90A6}"/>
              </a:ext>
            </a:extLst>
          </p:cNvPr>
          <p:cNvPicPr>
            <a:picLocks noChangeAspect="1"/>
          </p:cNvPicPr>
          <p:nvPr/>
        </p:nvPicPr>
        <p:blipFill>
          <a:blip r:embed="rId2"/>
          <a:stretch>
            <a:fillRect/>
          </a:stretch>
        </p:blipFill>
        <p:spPr>
          <a:xfrm>
            <a:off x="1311580" y="1450183"/>
            <a:ext cx="9043034" cy="4785761"/>
          </a:xfrm>
          <a:prstGeom prst="rect">
            <a:avLst/>
          </a:prstGeom>
        </p:spPr>
      </p:pic>
      <p:sp>
        <p:nvSpPr>
          <p:cNvPr id="5" name="مربع نص 3">
            <a:extLst>
              <a:ext uri="{FF2B5EF4-FFF2-40B4-BE49-F238E27FC236}">
                <a16:creationId xmlns:a16="http://schemas.microsoft.com/office/drawing/2014/main" id="{7950B9EF-6F09-4F4D-B767-614B6F734CDC}"/>
              </a:ext>
            </a:extLst>
          </p:cNvPr>
          <p:cNvSpPr txBox="1"/>
          <p:nvPr/>
        </p:nvSpPr>
        <p:spPr>
          <a:xfrm>
            <a:off x="2306103" y="932214"/>
            <a:ext cx="4146211" cy="369332"/>
          </a:xfrm>
          <a:prstGeom prst="rect">
            <a:avLst/>
          </a:prstGeom>
          <a:noFill/>
        </p:spPr>
        <p:txBody>
          <a:bodyPr wrap="square" rtlCol="0">
            <a:spAutoFit/>
          </a:bodyPr>
          <a:lstStyle/>
          <a:p>
            <a:pPr marL="285750" indent="-285750">
              <a:buFont typeface="Wingdings" pitchFamily="2" charset="2"/>
              <a:buChar char="Ø"/>
            </a:pPr>
            <a:r>
              <a:rPr lang="en-US" b="1" dirty="0">
                <a:latin typeface="Times New Roman" pitchFamily="18" charset="0"/>
                <a:cs typeface="Times New Roman" pitchFamily="18" charset="0"/>
              </a:rPr>
              <a:t>Distribution of the PVs on the roof :</a:t>
            </a:r>
          </a:p>
        </p:txBody>
      </p:sp>
    </p:spTree>
    <p:extLst>
      <p:ext uri="{BB962C8B-B14F-4D97-AF65-F5344CB8AC3E}">
        <p14:creationId xmlns:p14="http://schemas.microsoft.com/office/powerpoint/2010/main" val="6316484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95719" y="1230208"/>
            <a:ext cx="3072251" cy="584775"/>
          </a:xfrm>
          <a:prstGeom prst="rect">
            <a:avLst/>
          </a:prstGeom>
        </p:spPr>
        <p:txBody>
          <a:bodyPr wrap="none">
            <a:spAutoFit/>
          </a:bodyPr>
          <a:lstStyle/>
          <a:p>
            <a:r>
              <a:rPr lang="en-US" sz="3200" b="1" dirty="0">
                <a:latin typeface="Times New Roman" pitchFamily="18" charset="0"/>
                <a:cs typeface="Times New Roman" pitchFamily="18" charset="0"/>
              </a:rPr>
              <a:t>PV Syst Results:</a:t>
            </a:r>
          </a:p>
        </p:txBody>
      </p:sp>
      <p:graphicFrame>
        <p:nvGraphicFramePr>
          <p:cNvPr id="5" name="كائن 4"/>
          <p:cNvGraphicFramePr>
            <a:graphicFrameLocks noChangeAspect="1"/>
          </p:cNvGraphicFramePr>
          <p:nvPr/>
        </p:nvGraphicFramePr>
        <p:xfrm>
          <a:off x="2360142" y="2108143"/>
          <a:ext cx="7144465" cy="4159151"/>
        </p:xfrm>
        <a:graphic>
          <a:graphicData uri="http://schemas.openxmlformats.org/presentationml/2006/ole">
            <mc:AlternateContent xmlns:mc="http://schemas.openxmlformats.org/markup-compatibility/2006">
              <mc:Choice xmlns:v="urn:schemas-microsoft-com:vml" Requires="v">
                <p:oleObj name="مستند" r:id="rId2" imgW="6260740" imgH="3644818" progId="Word.Document.12">
                  <p:embed/>
                </p:oleObj>
              </mc:Choice>
              <mc:Fallback>
                <p:oleObj name="مستند" r:id="rId2" imgW="6260740" imgH="3644818" progId="Word.Document.12">
                  <p:embed/>
                  <p:pic>
                    <p:nvPicPr>
                      <p:cNvPr id="5" name="كائن 4"/>
                      <p:cNvPicPr/>
                      <p:nvPr/>
                    </p:nvPicPr>
                    <p:blipFill>
                      <a:blip r:embed="rId3"/>
                      <a:stretch>
                        <a:fillRect/>
                      </a:stretch>
                    </p:blipFill>
                    <p:spPr>
                      <a:xfrm>
                        <a:off x="2360142" y="2108143"/>
                        <a:ext cx="7144465" cy="4159151"/>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3F701EB6-ADDB-4685-B630-40FB4201E9B6}"/>
              </a:ext>
            </a:extLst>
          </p:cNvPr>
          <p:cNvSpPr/>
          <p:nvPr/>
        </p:nvSpPr>
        <p:spPr>
          <a:xfrm>
            <a:off x="2163651" y="5151549"/>
            <a:ext cx="6851560" cy="837127"/>
          </a:xfrm>
          <a:prstGeom prst="rect">
            <a:avLst/>
          </a:prstGeom>
          <a:no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3DF9D668-AF5B-4D5F-95BC-A0C0D0DAC8CB}"/>
              </a:ext>
            </a:extLst>
          </p:cNvPr>
          <p:cNvSpPr>
            <a:spLocks noGrp="1"/>
          </p:cNvSpPr>
          <p:nvPr>
            <p:ph type="sldNum" sz="quarter" idx="12"/>
          </p:nvPr>
        </p:nvSpPr>
        <p:spPr/>
        <p:txBody>
          <a:bodyPr/>
          <a:lstStyle/>
          <a:p>
            <a:fld id="{C84E1FA6-4475-458E-BF6B-F67E2C14589F}" type="slidenum">
              <a:rPr lang="en-US" smtClean="0"/>
              <a:t>39</a:t>
            </a:fld>
            <a:endParaRPr lang="en-US"/>
          </a:p>
        </p:txBody>
      </p:sp>
    </p:spTree>
    <p:extLst>
      <p:ext uri="{BB962C8B-B14F-4D97-AF65-F5344CB8AC3E}">
        <p14:creationId xmlns:p14="http://schemas.microsoft.com/office/powerpoint/2010/main" val="3757643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025" y="2364986"/>
            <a:ext cx="8911687" cy="1280890"/>
          </a:xfrm>
        </p:spPr>
        <p:txBody>
          <a:bodyPr>
            <a:noAutofit/>
          </a:bodyPr>
          <a:lstStyle/>
          <a:p>
            <a:pPr algn="ctr"/>
            <a:r>
              <a:rPr lang="en-US" sz="96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Site Analysis.</a:t>
            </a:r>
            <a:endParaRPr lang="ar-SA" sz="96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Slide Number Placeholder 3">
            <a:extLst>
              <a:ext uri="{FF2B5EF4-FFF2-40B4-BE49-F238E27FC236}">
                <a16:creationId xmlns:a16="http://schemas.microsoft.com/office/drawing/2014/main" id="{D84926D1-8B3C-4FCF-A94A-7F01A0C3402F}"/>
              </a:ext>
            </a:extLst>
          </p:cNvPr>
          <p:cNvSpPr>
            <a:spLocks noGrp="1"/>
          </p:cNvSpPr>
          <p:nvPr>
            <p:ph type="sldNum" sz="quarter" idx="12"/>
          </p:nvPr>
        </p:nvSpPr>
        <p:spPr/>
        <p:txBody>
          <a:bodyPr/>
          <a:lstStyle/>
          <a:p>
            <a:fld id="{C84E1FA6-4475-458E-BF6B-F67E2C14589F}" type="slidenum">
              <a:rPr lang="en-US" smtClean="0"/>
              <a:t>4</a:t>
            </a:fld>
            <a:endParaRPr lang="en-US"/>
          </a:p>
        </p:txBody>
      </p:sp>
    </p:spTree>
    <p:extLst>
      <p:ext uri="{BB962C8B-B14F-4D97-AF65-F5344CB8AC3E}">
        <p14:creationId xmlns:p14="http://schemas.microsoft.com/office/powerpoint/2010/main" val="3999984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6957" y="870466"/>
            <a:ext cx="4975786" cy="369332"/>
          </a:xfrm>
          <a:prstGeom prst="rect">
            <a:avLst/>
          </a:prstGeom>
        </p:spPr>
        <p:txBody>
          <a:bodyPr wrap="square">
            <a:spAutoFit/>
          </a:bodyPr>
          <a:lstStyle/>
          <a:p>
            <a:pPr lvl="0"/>
            <a:r>
              <a:rPr lang="en-US" b="1" dirty="0"/>
              <a:t>Cumulative cash flow from RET Screen:</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33" y="2391376"/>
            <a:ext cx="5800392" cy="2867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891" y="2335655"/>
            <a:ext cx="5804078" cy="2922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711200" y="1447800"/>
            <a:ext cx="3048000" cy="369332"/>
          </a:xfrm>
          <a:prstGeom prst="rect">
            <a:avLst/>
          </a:prstGeom>
          <a:noFill/>
        </p:spPr>
        <p:txBody>
          <a:bodyPr wrap="square" rtlCol="0">
            <a:spAutoFit/>
          </a:bodyPr>
          <a:lstStyle/>
          <a:p>
            <a:pPr marL="285750" indent="-285750">
              <a:buFont typeface="Wingdings" pitchFamily="2" charset="2"/>
              <a:buChar char="Ø"/>
            </a:pPr>
            <a:r>
              <a:rPr lang="en-US" dirty="0">
                <a:latin typeface="Times New Roman" pitchFamily="18" charset="0"/>
                <a:cs typeface="Times New Roman" pitchFamily="18" charset="0"/>
              </a:rPr>
              <a:t>for south elevation</a:t>
            </a:r>
          </a:p>
        </p:txBody>
      </p:sp>
      <p:sp>
        <p:nvSpPr>
          <p:cNvPr id="6" name="مربع نص 5"/>
          <p:cNvSpPr txBox="1"/>
          <p:nvPr/>
        </p:nvSpPr>
        <p:spPr>
          <a:xfrm>
            <a:off x="6908800" y="1447800"/>
            <a:ext cx="1930400" cy="369332"/>
          </a:xfrm>
          <a:prstGeom prst="rect">
            <a:avLst/>
          </a:prstGeom>
          <a:noFill/>
        </p:spPr>
        <p:txBody>
          <a:bodyPr wrap="square" rtlCol="0">
            <a:spAutoFit/>
          </a:bodyPr>
          <a:lstStyle/>
          <a:p>
            <a:pPr marL="285750" indent="-285750">
              <a:buFont typeface="Wingdings" pitchFamily="2" charset="2"/>
              <a:buChar char="Ø"/>
            </a:pPr>
            <a:r>
              <a:rPr lang="en-US" dirty="0">
                <a:latin typeface="Times New Roman" pitchFamily="18" charset="0"/>
                <a:cs typeface="Times New Roman" pitchFamily="18" charset="0"/>
              </a:rPr>
              <a:t>For roof</a:t>
            </a:r>
          </a:p>
        </p:txBody>
      </p:sp>
      <p:sp>
        <p:nvSpPr>
          <p:cNvPr id="3" name="مستطيل 2"/>
          <p:cNvSpPr/>
          <p:nvPr/>
        </p:nvSpPr>
        <p:spPr>
          <a:xfrm>
            <a:off x="960814" y="1905148"/>
            <a:ext cx="3422732" cy="369332"/>
          </a:xfrm>
          <a:prstGeom prst="rect">
            <a:avLst/>
          </a:prstGeom>
        </p:spPr>
        <p:txBody>
          <a:bodyPr wrap="none">
            <a:spAutoFit/>
          </a:bodyPr>
          <a:lstStyle/>
          <a:p>
            <a:r>
              <a:rPr lang="en-US" dirty="0">
                <a:latin typeface="Times New Roman"/>
                <a:ea typeface="Calibri"/>
              </a:rPr>
              <a:t>the pay pack period equals 6 years </a:t>
            </a:r>
            <a:endParaRPr lang="en-US" dirty="0"/>
          </a:p>
        </p:txBody>
      </p:sp>
      <p:sp>
        <p:nvSpPr>
          <p:cNvPr id="5" name="مستطيل 4"/>
          <p:cNvSpPr/>
          <p:nvPr/>
        </p:nvSpPr>
        <p:spPr>
          <a:xfrm>
            <a:off x="6629662" y="1905148"/>
            <a:ext cx="3422732" cy="369332"/>
          </a:xfrm>
          <a:prstGeom prst="rect">
            <a:avLst/>
          </a:prstGeom>
        </p:spPr>
        <p:txBody>
          <a:bodyPr wrap="none">
            <a:spAutoFit/>
          </a:bodyPr>
          <a:lstStyle/>
          <a:p>
            <a:r>
              <a:rPr lang="en-US" dirty="0">
                <a:latin typeface="Times New Roman" pitchFamily="18" charset="0"/>
                <a:cs typeface="Times New Roman" pitchFamily="18" charset="0"/>
              </a:rPr>
              <a:t>the pay pack period equals 4 years </a:t>
            </a:r>
          </a:p>
        </p:txBody>
      </p:sp>
      <p:sp>
        <p:nvSpPr>
          <p:cNvPr id="7" name="Slide Number Placeholder 6">
            <a:extLst>
              <a:ext uri="{FF2B5EF4-FFF2-40B4-BE49-F238E27FC236}">
                <a16:creationId xmlns:a16="http://schemas.microsoft.com/office/drawing/2014/main" id="{972FD7DD-80F5-460B-9BDD-55AA0763452B}"/>
              </a:ext>
            </a:extLst>
          </p:cNvPr>
          <p:cNvSpPr>
            <a:spLocks noGrp="1"/>
          </p:cNvSpPr>
          <p:nvPr>
            <p:ph type="sldNum" sz="quarter" idx="12"/>
          </p:nvPr>
        </p:nvSpPr>
        <p:spPr/>
        <p:txBody>
          <a:bodyPr/>
          <a:lstStyle/>
          <a:p>
            <a:fld id="{C84E1FA6-4475-458E-BF6B-F67E2C14589F}" type="slidenum">
              <a:rPr lang="en-US" smtClean="0"/>
              <a:t>40</a:t>
            </a:fld>
            <a:endParaRPr lang="en-US"/>
          </a:p>
        </p:txBody>
      </p:sp>
    </p:spTree>
    <p:extLst>
      <p:ext uri="{BB962C8B-B14F-4D97-AF65-F5344CB8AC3E}">
        <p14:creationId xmlns:p14="http://schemas.microsoft.com/office/powerpoint/2010/main" val="39994233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048000" y="2967335"/>
            <a:ext cx="6855854" cy="1384995"/>
          </a:xfrm>
          <a:prstGeom prst="rect">
            <a:avLst/>
          </a:prstGeom>
        </p:spPr>
        <p:txBody>
          <a:bodyPr wrap="square">
            <a:spAutoFit/>
          </a:bodyPr>
          <a:lstStyle/>
          <a:p>
            <a:r>
              <a:rPr lang="en-US" sz="2800" dirty="0">
                <a:latin typeface="Times New Roman" pitchFamily="18" charset="0"/>
                <a:cs typeface="Times New Roman" pitchFamily="18" charset="0"/>
              </a:rPr>
              <a:t>Heating, ventilation, and air conditions system </a:t>
            </a:r>
            <a:endParaRPr lang="ar-JO" sz="2800" dirty="0">
              <a:latin typeface="Times New Roman" pitchFamily="18" charset="0"/>
              <a:cs typeface="Times New Roman" pitchFamily="18" charset="0"/>
            </a:endParaRPr>
          </a:p>
          <a:p>
            <a:pPr algn="ctr"/>
            <a:r>
              <a:rPr lang="en-US" sz="2800" dirty="0">
                <a:latin typeface="Times New Roman" pitchFamily="18" charset="0"/>
                <a:cs typeface="Times New Roman" pitchFamily="18" charset="0"/>
              </a:rPr>
              <a:t>design (HVAC) </a:t>
            </a:r>
            <a:br>
              <a:rPr lang="en-US" sz="28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4" name="Slide Number Placeholder 3">
            <a:extLst>
              <a:ext uri="{FF2B5EF4-FFF2-40B4-BE49-F238E27FC236}">
                <a16:creationId xmlns:a16="http://schemas.microsoft.com/office/drawing/2014/main" id="{9A082144-813C-4030-A7FE-4312E604A684}"/>
              </a:ext>
            </a:extLst>
          </p:cNvPr>
          <p:cNvSpPr>
            <a:spLocks noGrp="1"/>
          </p:cNvSpPr>
          <p:nvPr>
            <p:ph type="sldNum" sz="quarter" idx="12"/>
          </p:nvPr>
        </p:nvSpPr>
        <p:spPr/>
        <p:txBody>
          <a:bodyPr/>
          <a:lstStyle/>
          <a:p>
            <a:fld id="{C84E1FA6-4475-458E-BF6B-F67E2C14589F}" type="slidenum">
              <a:rPr lang="en-US" smtClean="0"/>
              <a:t>41</a:t>
            </a:fld>
            <a:endParaRPr lang="en-US"/>
          </a:p>
        </p:txBody>
      </p:sp>
    </p:spTree>
    <p:extLst>
      <p:ext uri="{BB962C8B-B14F-4D97-AF65-F5344CB8AC3E}">
        <p14:creationId xmlns:p14="http://schemas.microsoft.com/office/powerpoint/2010/main" val="39050695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927538" y="455955"/>
            <a:ext cx="6624034" cy="923330"/>
          </a:xfrm>
          <a:prstGeom prst="rect">
            <a:avLst/>
          </a:prstGeom>
        </p:spPr>
        <p:txBody>
          <a:bodyPr wrap="square">
            <a:spAutoFit/>
          </a:bodyPr>
          <a:lstStyle/>
          <a:p>
            <a:pPr marL="285750" indent="-285750">
              <a:buFont typeface="Wingdings" pitchFamily="2" charset="2"/>
              <a:buChar char="Ø"/>
            </a:pPr>
            <a:r>
              <a:rPr lang="en-US" dirty="0">
                <a:latin typeface="Times New Roman" pitchFamily="18" charset="0"/>
                <a:cs typeface="Times New Roman" pitchFamily="18" charset="0"/>
              </a:rPr>
              <a:t>The system used for HVAC design is  “ VRF system ” Variable refrigerant flow with cooling load capacity =597.51 KW.</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4" name="مستطيل 3"/>
          <p:cNvSpPr/>
          <p:nvPr/>
        </p:nvSpPr>
        <p:spPr>
          <a:xfrm>
            <a:off x="2056327" y="1085827"/>
            <a:ext cx="6096000" cy="923330"/>
          </a:xfrm>
          <a:prstGeom prst="rect">
            <a:avLst/>
          </a:prstGeom>
        </p:spPr>
        <p:txBody>
          <a:bodyPr>
            <a:spAutoFit/>
          </a:bodyPr>
          <a:lstStyle/>
          <a:p>
            <a:pPr marL="285750" indent="-285750">
              <a:buFont typeface="Wingdings" pitchFamily="2" charset="2"/>
              <a:buChar char="v"/>
            </a:pPr>
            <a:r>
              <a:rPr lang="en-US" dirty="0">
                <a:latin typeface="Times New Roman" pitchFamily="18" charset="0"/>
                <a:cs typeface="Times New Roman" pitchFamily="18" charset="0"/>
              </a:rPr>
              <a:t>Entrance area:</a:t>
            </a:r>
          </a:p>
          <a:p>
            <a:endParaRPr lang="en-US" dirty="0">
              <a:latin typeface="Times New Roman" pitchFamily="18" charset="0"/>
              <a:cs typeface="Times New Roman" pitchFamily="18" charset="0"/>
            </a:endParaRPr>
          </a:p>
          <a:p>
            <a:pPr marL="285750" indent="-285750">
              <a:buFont typeface="Wingdings" pitchFamily="2" charset="2"/>
              <a:buChar char="Ø"/>
            </a:pPr>
            <a:r>
              <a:rPr lang="en-US" dirty="0">
                <a:latin typeface="Times New Roman" pitchFamily="18" charset="0"/>
                <a:cs typeface="Times New Roman" pitchFamily="18" charset="0"/>
              </a:rPr>
              <a:t>Air Curtain HVAC systems: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2773" y="2160611"/>
            <a:ext cx="3176789" cy="2236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5"/>
          <p:cNvSpPr/>
          <p:nvPr/>
        </p:nvSpPr>
        <p:spPr>
          <a:xfrm>
            <a:off x="6263628" y="1085827"/>
            <a:ext cx="6096000" cy="923330"/>
          </a:xfrm>
          <a:prstGeom prst="rect">
            <a:avLst/>
          </a:prstGeom>
        </p:spPr>
        <p:txBody>
          <a:bodyPr>
            <a:spAutoFit/>
          </a:bodyPr>
          <a:lstStyle/>
          <a:p>
            <a:pPr marL="285750" lvl="0" indent="-285750">
              <a:buFont typeface="Wingdings" pitchFamily="2" charset="2"/>
              <a:buChar char="v"/>
            </a:pPr>
            <a:r>
              <a:rPr lang="en-US" dirty="0">
                <a:solidFill>
                  <a:prstClr val="black"/>
                </a:solidFill>
                <a:latin typeface="Times New Roman" pitchFamily="18" charset="0"/>
                <a:cs typeface="Times New Roman" pitchFamily="18" charset="0"/>
              </a:rPr>
              <a:t>Shopping area:</a:t>
            </a:r>
          </a:p>
          <a:p>
            <a:pPr lvl="0"/>
            <a:endParaRPr lang="en-US" dirty="0">
              <a:solidFill>
                <a:prstClr val="black"/>
              </a:solidFill>
              <a:latin typeface="Times New Roman" pitchFamily="18" charset="0"/>
              <a:cs typeface="Times New Roman" pitchFamily="18" charset="0"/>
            </a:endParaRPr>
          </a:p>
          <a:p>
            <a:pPr marL="285750" lvl="0" indent="-285750">
              <a:buFont typeface="Wingdings" pitchFamily="2" charset="2"/>
              <a:buChar char="Ø"/>
            </a:pPr>
            <a:r>
              <a:rPr lang="en-US" dirty="0">
                <a:solidFill>
                  <a:prstClr val="black"/>
                </a:solidFill>
                <a:latin typeface="Times New Roman" pitchFamily="18" charset="0"/>
                <a:cs typeface="Times New Roman" pitchFamily="18" charset="0"/>
              </a:rPr>
              <a:t>Air handling units::</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163" y="2270261"/>
            <a:ext cx="4171346" cy="2127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2108566" y="4493585"/>
            <a:ext cx="1302601"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Diffuser:</a:t>
            </a:r>
          </a:p>
        </p:txBody>
      </p:sp>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7538" y="4862917"/>
            <a:ext cx="2214055" cy="199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a:extLst>
              <a:ext uri="{FF2B5EF4-FFF2-40B4-BE49-F238E27FC236}">
                <a16:creationId xmlns:a16="http://schemas.microsoft.com/office/drawing/2014/main" id="{4C6152A8-7556-454E-9B85-29EFC1F84216}"/>
              </a:ext>
            </a:extLst>
          </p:cNvPr>
          <p:cNvSpPr>
            <a:spLocks noGrp="1"/>
          </p:cNvSpPr>
          <p:nvPr>
            <p:ph type="sldNum" sz="quarter" idx="12"/>
          </p:nvPr>
        </p:nvSpPr>
        <p:spPr/>
        <p:txBody>
          <a:bodyPr/>
          <a:lstStyle/>
          <a:p>
            <a:fld id="{C84E1FA6-4475-458E-BF6B-F67E2C14589F}" type="slidenum">
              <a:rPr lang="en-US" smtClean="0"/>
              <a:t>42</a:t>
            </a:fld>
            <a:endParaRPr lang="en-US"/>
          </a:p>
        </p:txBody>
      </p:sp>
      <p:pic>
        <p:nvPicPr>
          <p:cNvPr id="9" name="Picture 8">
            <a:extLst>
              <a:ext uri="{FF2B5EF4-FFF2-40B4-BE49-F238E27FC236}">
                <a16:creationId xmlns:a16="http://schemas.microsoft.com/office/drawing/2014/main" id="{CD2D8CAC-E67F-45A1-8420-E6F97D564757}"/>
              </a:ext>
            </a:extLst>
          </p:cNvPr>
          <p:cNvPicPr>
            <a:picLocks noChangeAspect="1"/>
          </p:cNvPicPr>
          <p:nvPr/>
        </p:nvPicPr>
        <p:blipFill>
          <a:blip r:embed="rId5"/>
          <a:stretch>
            <a:fillRect/>
          </a:stretch>
        </p:blipFill>
        <p:spPr>
          <a:xfrm>
            <a:off x="4480725" y="5002609"/>
            <a:ext cx="4254498" cy="1539128"/>
          </a:xfrm>
          <a:prstGeom prst="rect">
            <a:avLst/>
          </a:prstGeom>
        </p:spPr>
      </p:pic>
      <p:sp>
        <p:nvSpPr>
          <p:cNvPr id="13" name="مستطيل 3">
            <a:extLst>
              <a:ext uri="{FF2B5EF4-FFF2-40B4-BE49-F238E27FC236}">
                <a16:creationId xmlns:a16="http://schemas.microsoft.com/office/drawing/2014/main" id="{19169FA4-93F8-4CF7-A491-CAF811E72E71}"/>
              </a:ext>
            </a:extLst>
          </p:cNvPr>
          <p:cNvSpPr/>
          <p:nvPr/>
        </p:nvSpPr>
        <p:spPr>
          <a:xfrm>
            <a:off x="4578614" y="4483926"/>
            <a:ext cx="1723549"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Outdoor unit:</a:t>
            </a:r>
          </a:p>
        </p:txBody>
      </p:sp>
      <p:pic>
        <p:nvPicPr>
          <p:cNvPr id="11" name="Picture 10">
            <a:extLst>
              <a:ext uri="{FF2B5EF4-FFF2-40B4-BE49-F238E27FC236}">
                <a16:creationId xmlns:a16="http://schemas.microsoft.com/office/drawing/2014/main" id="{13F378D5-DC76-42A3-ACC0-BEC6778A7663}"/>
              </a:ext>
            </a:extLst>
          </p:cNvPr>
          <p:cNvPicPr>
            <a:picLocks noChangeAspect="1"/>
          </p:cNvPicPr>
          <p:nvPr/>
        </p:nvPicPr>
        <p:blipFill>
          <a:blip r:embed="rId6"/>
          <a:stretch>
            <a:fillRect/>
          </a:stretch>
        </p:blipFill>
        <p:spPr>
          <a:xfrm>
            <a:off x="9366482" y="4965630"/>
            <a:ext cx="2214054" cy="1576107"/>
          </a:xfrm>
          <a:prstGeom prst="rect">
            <a:avLst/>
          </a:prstGeom>
        </p:spPr>
      </p:pic>
      <p:sp>
        <p:nvSpPr>
          <p:cNvPr id="16" name="مستطيل 4">
            <a:extLst>
              <a:ext uri="{FF2B5EF4-FFF2-40B4-BE49-F238E27FC236}">
                <a16:creationId xmlns:a16="http://schemas.microsoft.com/office/drawing/2014/main" id="{D090CD42-1A1A-4580-9DEF-4E487B52EC17}"/>
              </a:ext>
            </a:extLst>
          </p:cNvPr>
          <p:cNvSpPr/>
          <p:nvPr/>
        </p:nvSpPr>
        <p:spPr>
          <a:xfrm>
            <a:off x="9231277" y="4559246"/>
            <a:ext cx="1704313" cy="369332"/>
          </a:xfrm>
          <a:prstGeom prst="rect">
            <a:avLst/>
          </a:prstGeom>
        </p:spPr>
        <p:txBody>
          <a:bodyPr wrap="none">
            <a:spAutoFit/>
          </a:bodyPr>
          <a:lstStyle/>
          <a:p>
            <a:pPr marL="285750" indent="-285750">
              <a:buFont typeface="Wingdings" pitchFamily="2" charset="2"/>
              <a:buChar char="Ø"/>
            </a:pPr>
            <a:r>
              <a:rPr lang="en-US" dirty="0">
                <a:latin typeface="Times New Roman" pitchFamily="18" charset="0"/>
                <a:cs typeface="Times New Roman" pitchFamily="18" charset="0"/>
              </a:rPr>
              <a:t>Fan coil unit:</a:t>
            </a:r>
          </a:p>
        </p:txBody>
      </p:sp>
    </p:spTree>
    <p:extLst>
      <p:ext uri="{BB962C8B-B14F-4D97-AF65-F5344CB8AC3E}">
        <p14:creationId xmlns:p14="http://schemas.microsoft.com/office/powerpoint/2010/main" val="4588845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574" y="180055"/>
            <a:ext cx="10063067" cy="557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6572"/>
          <p:cNvPicPr/>
          <p:nvPr/>
        </p:nvPicPr>
        <p:blipFill>
          <a:blip r:embed="rId3"/>
          <a:stretch>
            <a:fillRect/>
          </a:stretch>
        </p:blipFill>
        <p:spPr>
          <a:xfrm>
            <a:off x="8169004" y="4233358"/>
            <a:ext cx="4195274" cy="2246956"/>
          </a:xfrm>
          <a:prstGeom prst="rect">
            <a:avLst/>
          </a:prstGeom>
        </p:spPr>
      </p:pic>
      <p:sp>
        <p:nvSpPr>
          <p:cNvPr id="3" name="Slide Number Placeholder 2">
            <a:extLst>
              <a:ext uri="{FF2B5EF4-FFF2-40B4-BE49-F238E27FC236}">
                <a16:creationId xmlns:a16="http://schemas.microsoft.com/office/drawing/2014/main" id="{42DD96AA-5EC7-4003-91C9-C495D146B95A}"/>
              </a:ext>
            </a:extLst>
          </p:cNvPr>
          <p:cNvSpPr>
            <a:spLocks noGrp="1"/>
          </p:cNvSpPr>
          <p:nvPr>
            <p:ph type="sldNum" sz="quarter" idx="12"/>
          </p:nvPr>
        </p:nvSpPr>
        <p:spPr/>
        <p:txBody>
          <a:bodyPr/>
          <a:lstStyle/>
          <a:p>
            <a:fld id="{C84E1FA6-4475-458E-BF6B-F67E2C14589F}" type="slidenum">
              <a:rPr lang="en-US" smtClean="0"/>
              <a:t>43</a:t>
            </a:fld>
            <a:endParaRPr lang="en-US"/>
          </a:p>
        </p:txBody>
      </p:sp>
    </p:spTree>
    <p:extLst>
      <p:ext uri="{BB962C8B-B14F-4D97-AF65-F5344CB8AC3E}">
        <p14:creationId xmlns:p14="http://schemas.microsoft.com/office/powerpoint/2010/main" val="30504796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C21347-F46C-4753-B375-ECA2929F3D62}"/>
              </a:ext>
            </a:extLst>
          </p:cNvPr>
          <p:cNvSpPr>
            <a:spLocks noGrp="1"/>
          </p:cNvSpPr>
          <p:nvPr>
            <p:ph type="sldNum" sz="quarter" idx="12"/>
          </p:nvPr>
        </p:nvSpPr>
        <p:spPr/>
        <p:txBody>
          <a:bodyPr/>
          <a:lstStyle/>
          <a:p>
            <a:fld id="{C84E1FA6-4475-458E-BF6B-F67E2C14589F}" type="slidenum">
              <a:rPr lang="en-US" smtClean="0"/>
              <a:t>44</a:t>
            </a:fld>
            <a:endParaRPr lang="en-US"/>
          </a:p>
        </p:txBody>
      </p:sp>
      <p:sp>
        <p:nvSpPr>
          <p:cNvPr id="5" name="TextBox 4">
            <a:extLst>
              <a:ext uri="{FF2B5EF4-FFF2-40B4-BE49-F238E27FC236}">
                <a16:creationId xmlns:a16="http://schemas.microsoft.com/office/drawing/2014/main" id="{A88C6650-14E6-4DD1-B8ED-C7C806FABAC0}"/>
              </a:ext>
            </a:extLst>
          </p:cNvPr>
          <p:cNvSpPr txBox="1"/>
          <p:nvPr/>
        </p:nvSpPr>
        <p:spPr>
          <a:xfrm>
            <a:off x="1649691" y="311084"/>
            <a:ext cx="2903456" cy="400110"/>
          </a:xfrm>
          <a:prstGeom prst="rect">
            <a:avLst/>
          </a:prstGeom>
          <a:noFill/>
        </p:spPr>
        <p:txBody>
          <a:bodyPr wrap="square" rtlCol="0">
            <a:spAutoFit/>
          </a:bodyPr>
          <a:lstStyle/>
          <a:p>
            <a:r>
              <a:rPr lang="en-US" sz="2000" b="1" dirty="0"/>
              <a:t>Mechanical system </a:t>
            </a:r>
            <a:r>
              <a:rPr lang="en-US" sz="1600" dirty="0"/>
              <a:t>:</a:t>
            </a:r>
          </a:p>
        </p:txBody>
      </p:sp>
      <p:sp>
        <p:nvSpPr>
          <p:cNvPr id="7" name="TextBox 6">
            <a:extLst>
              <a:ext uri="{FF2B5EF4-FFF2-40B4-BE49-F238E27FC236}">
                <a16:creationId xmlns:a16="http://schemas.microsoft.com/office/drawing/2014/main" id="{5BE7C761-6809-45BF-BF81-6079F6F55001}"/>
              </a:ext>
            </a:extLst>
          </p:cNvPr>
          <p:cNvSpPr txBox="1"/>
          <p:nvPr/>
        </p:nvSpPr>
        <p:spPr>
          <a:xfrm>
            <a:off x="1425805" y="663949"/>
            <a:ext cx="6094428" cy="1232453"/>
          </a:xfrm>
          <a:prstGeom prst="rect">
            <a:avLst/>
          </a:prstGeom>
          <a:noFill/>
        </p:spPr>
        <p:txBody>
          <a:bodyPr wrap="square">
            <a:spAutoFit/>
          </a:bodyPr>
          <a:lstStyle/>
          <a:p>
            <a:pPr marL="0" marR="0" algn="l"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 The fresh water consumption in stores (included butchery &amp; bakery) = 12 m</a:t>
            </a:r>
            <a:r>
              <a:rPr lang="en-US" sz="1400" baseline="30000" dirty="0">
                <a:effectLst/>
                <a:latin typeface="Times New Roman" panose="02020603050405020304" pitchFamily="18" charset="0"/>
                <a:ea typeface="Calibri" panose="020F0502020204030204" pitchFamily="34" charset="0"/>
                <a:cs typeface="Arial" panose="020B0604020202020204" pitchFamily="34" charset="0"/>
              </a:rPr>
              <a:t>3</a:t>
            </a:r>
            <a:r>
              <a:rPr lang="en-US" sz="1400" dirty="0">
                <a:effectLst/>
                <a:latin typeface="Times New Roman" panose="02020603050405020304" pitchFamily="18" charset="0"/>
                <a:ea typeface="Calibri" panose="020F0502020204030204" pitchFamily="34" charset="0"/>
                <a:cs typeface="Arial" panose="020B0604020202020204" pitchFamily="34" charset="0"/>
              </a:rPr>
              <a:t>/day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l"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The daily average of fresh water consumption = 80 L/day/person</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l"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Volume of basement water tank =150 m</a:t>
            </a:r>
            <a:r>
              <a:rPr lang="en-US" sz="1400" baseline="30000" dirty="0">
                <a:effectLst/>
                <a:latin typeface="Times New Roman" panose="02020603050405020304" pitchFamily="18" charset="0"/>
                <a:ea typeface="Calibri" panose="020F0502020204030204" pitchFamily="34" charset="0"/>
                <a:cs typeface="Arial" panose="020B0604020202020204" pitchFamily="34" charset="0"/>
              </a:rPr>
              <a:t>3</a:t>
            </a:r>
            <a:r>
              <a:rPr lang="en-US" sz="1400" dirty="0">
                <a:effectLst/>
                <a:latin typeface="Times New Roman" panose="02020603050405020304" pitchFamily="18"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id="{3B2CDF8D-97DB-410B-939B-721DD05926C7}"/>
              </a:ext>
            </a:extLst>
          </p:cNvPr>
          <p:cNvGraphicFramePr>
            <a:graphicFrameLocks noGrp="1"/>
          </p:cNvGraphicFramePr>
          <p:nvPr/>
        </p:nvGraphicFramePr>
        <p:xfrm>
          <a:off x="5383491" y="5910606"/>
          <a:ext cx="4273484" cy="947394"/>
        </p:xfrm>
        <a:graphic>
          <a:graphicData uri="http://schemas.openxmlformats.org/drawingml/2006/table">
            <a:tbl>
              <a:tblPr firstRow="1" firstCol="1" bandRow="1"/>
              <a:tblGrid>
                <a:gridCol w="1204378">
                  <a:extLst>
                    <a:ext uri="{9D8B030D-6E8A-4147-A177-3AD203B41FA5}">
                      <a16:colId xmlns:a16="http://schemas.microsoft.com/office/drawing/2014/main" val="150615812"/>
                    </a:ext>
                  </a:extLst>
                </a:gridCol>
                <a:gridCol w="929881">
                  <a:extLst>
                    <a:ext uri="{9D8B030D-6E8A-4147-A177-3AD203B41FA5}">
                      <a16:colId xmlns:a16="http://schemas.microsoft.com/office/drawing/2014/main" val="1972986710"/>
                    </a:ext>
                  </a:extLst>
                </a:gridCol>
                <a:gridCol w="1117844">
                  <a:extLst>
                    <a:ext uri="{9D8B030D-6E8A-4147-A177-3AD203B41FA5}">
                      <a16:colId xmlns:a16="http://schemas.microsoft.com/office/drawing/2014/main" val="1272609424"/>
                    </a:ext>
                  </a:extLst>
                </a:gridCol>
                <a:gridCol w="1021381">
                  <a:extLst>
                    <a:ext uri="{9D8B030D-6E8A-4147-A177-3AD203B41FA5}">
                      <a16:colId xmlns:a16="http://schemas.microsoft.com/office/drawing/2014/main" val="3495131598"/>
                    </a:ext>
                  </a:extLst>
                </a:gridCol>
              </a:tblGrid>
              <a:tr h="315798">
                <a:tc>
                  <a:txBody>
                    <a:bodyPr/>
                    <a:lstStyle/>
                    <a:p>
                      <a:pPr marL="0" marR="0" algn="l" rtl="0">
                        <a:lnSpc>
                          <a:spcPct val="150000"/>
                        </a:lnSpc>
                        <a:spcBef>
                          <a:spcPts val="0"/>
                        </a:spcBef>
                        <a:spcAft>
                          <a:spcPts val="0"/>
                        </a:spcAft>
                        <a:tabLst>
                          <a:tab pos="2110740" algn="l"/>
                        </a:tabLst>
                      </a:pPr>
                      <a:r>
                        <a:rPr lang="en-US" sz="1200">
                          <a:effectLst/>
                          <a:latin typeface="Times New Roman" panose="02020603050405020304" pitchFamily="18"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599"/>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Horizontal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Main branch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Sub-branch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97513351"/>
                  </a:ext>
                </a:extLst>
              </a:tr>
              <a:tr h="315798">
                <a:tc>
                  <a:txBody>
                    <a:bodyPr/>
                    <a:lstStyle/>
                    <a:p>
                      <a:pPr marL="0" marR="0" algn="l" rtl="0">
                        <a:lnSpc>
                          <a:spcPct val="150000"/>
                        </a:lnSpc>
                        <a:spcBef>
                          <a:spcPts val="0"/>
                        </a:spcBef>
                        <a:spcAft>
                          <a:spcPts val="0"/>
                        </a:spcAft>
                        <a:tabLst>
                          <a:tab pos="2110740" algn="l"/>
                        </a:tabLst>
                      </a:pPr>
                      <a:r>
                        <a:rPr lang="en-US" sz="1200" dirty="0">
                          <a:effectLst/>
                          <a:latin typeface="Times New Roman" panose="02020603050405020304" pitchFamily="18" charset="0"/>
                          <a:ea typeface="Calibri" panose="020F0502020204030204" pitchFamily="34" charset="0"/>
                          <a:cs typeface="Arial" panose="020B0604020202020204" pitchFamily="34" charset="0"/>
                        </a:rPr>
                        <a:t>diameter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 ½ </a:t>
                      </a:r>
                      <a:r>
                        <a:rPr lang="ar-SA"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ar-SA"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¾ </a:t>
                      </a:r>
                      <a:r>
                        <a:rPr lang="ar-SA"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41546627"/>
                  </a:ext>
                </a:extLst>
              </a:tr>
              <a:tr h="315798">
                <a:tc>
                  <a:txBody>
                    <a:bodyPr/>
                    <a:lstStyle/>
                    <a:p>
                      <a:pPr marL="0" marR="0" algn="l" rtl="0">
                        <a:lnSpc>
                          <a:spcPct val="150000"/>
                        </a:lnSpc>
                        <a:spcBef>
                          <a:spcPts val="0"/>
                        </a:spcBef>
                        <a:spcAft>
                          <a:spcPts val="0"/>
                        </a:spcAft>
                        <a:tabLst>
                          <a:tab pos="2110740" algn="l"/>
                        </a:tabLst>
                      </a:pPr>
                      <a:r>
                        <a:rPr lang="en-US" sz="1200" dirty="0">
                          <a:effectLst/>
                          <a:latin typeface="Times New Roman" panose="02020603050405020304" pitchFamily="18" charset="0"/>
                          <a:ea typeface="Calibri" panose="020F0502020204030204" pitchFamily="34" charset="0"/>
                          <a:cs typeface="Arial" panose="020B0604020202020204" pitchFamily="34" charset="0"/>
                        </a:rPr>
                        <a:t>losses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1.56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0.73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37256189"/>
                  </a:ext>
                </a:extLst>
              </a:tr>
            </a:tbl>
          </a:graphicData>
        </a:graphic>
      </p:graphicFrame>
      <p:sp>
        <p:nvSpPr>
          <p:cNvPr id="10" name="TextBox 9">
            <a:extLst>
              <a:ext uri="{FF2B5EF4-FFF2-40B4-BE49-F238E27FC236}">
                <a16:creationId xmlns:a16="http://schemas.microsoft.com/office/drawing/2014/main" id="{EE47E46C-4C2F-46A7-901C-D5DDF59C67F5}"/>
              </a:ext>
            </a:extLst>
          </p:cNvPr>
          <p:cNvSpPr txBox="1"/>
          <p:nvPr/>
        </p:nvSpPr>
        <p:spPr>
          <a:xfrm>
            <a:off x="5383491" y="5572051"/>
            <a:ext cx="3170873" cy="338555"/>
          </a:xfrm>
          <a:prstGeom prst="rect">
            <a:avLst/>
          </a:prstGeom>
          <a:solidFill>
            <a:schemeClr val="bg2"/>
          </a:solidFill>
        </p:spPr>
        <p:txBody>
          <a:bodyPr wrap="square" rtlCol="0">
            <a:spAutoFit/>
          </a:bodyPr>
          <a:lstStyle/>
          <a:p>
            <a:r>
              <a:rPr lang="en-US" sz="1600" b="1" dirty="0">
                <a:latin typeface="Times New Roman" panose="02020603050405020304" pitchFamily="18" charset="0"/>
                <a:cs typeface="Times New Roman" panose="02020603050405020304" pitchFamily="18" charset="0"/>
              </a:rPr>
              <a:t>Final selection for ground floor :</a:t>
            </a:r>
          </a:p>
        </p:txBody>
      </p:sp>
      <p:pic>
        <p:nvPicPr>
          <p:cNvPr id="12" name="Picture 11">
            <a:extLst>
              <a:ext uri="{FF2B5EF4-FFF2-40B4-BE49-F238E27FC236}">
                <a16:creationId xmlns:a16="http://schemas.microsoft.com/office/drawing/2014/main" id="{8682FF66-F63F-4355-A7B8-F18086346027}"/>
              </a:ext>
            </a:extLst>
          </p:cNvPr>
          <p:cNvPicPr>
            <a:picLocks noChangeAspect="1"/>
          </p:cNvPicPr>
          <p:nvPr/>
        </p:nvPicPr>
        <p:blipFill>
          <a:blip r:embed="rId2"/>
          <a:stretch>
            <a:fillRect/>
          </a:stretch>
        </p:blipFill>
        <p:spPr>
          <a:xfrm>
            <a:off x="5025595" y="2139455"/>
            <a:ext cx="3644785" cy="3528097"/>
          </a:xfrm>
          <a:prstGeom prst="rect">
            <a:avLst/>
          </a:prstGeom>
        </p:spPr>
      </p:pic>
      <p:pic>
        <p:nvPicPr>
          <p:cNvPr id="16" name="Picture 15">
            <a:extLst>
              <a:ext uri="{FF2B5EF4-FFF2-40B4-BE49-F238E27FC236}">
                <a16:creationId xmlns:a16="http://schemas.microsoft.com/office/drawing/2014/main" id="{BBD5EBC2-3C3A-43B6-8053-0078AD8FB524}"/>
              </a:ext>
            </a:extLst>
          </p:cNvPr>
          <p:cNvPicPr>
            <a:picLocks noChangeAspect="1"/>
          </p:cNvPicPr>
          <p:nvPr/>
        </p:nvPicPr>
        <p:blipFill>
          <a:blip r:embed="rId3"/>
          <a:stretch>
            <a:fillRect/>
          </a:stretch>
        </p:blipFill>
        <p:spPr>
          <a:xfrm>
            <a:off x="9221590" y="-278985"/>
            <a:ext cx="2903456" cy="3789869"/>
          </a:xfrm>
          <a:prstGeom prst="rect">
            <a:avLst/>
          </a:prstGeom>
        </p:spPr>
      </p:pic>
      <p:graphicFrame>
        <p:nvGraphicFramePr>
          <p:cNvPr id="17" name="Table 16">
            <a:extLst>
              <a:ext uri="{FF2B5EF4-FFF2-40B4-BE49-F238E27FC236}">
                <a16:creationId xmlns:a16="http://schemas.microsoft.com/office/drawing/2014/main" id="{2DF321DC-6C48-4167-ADEA-6E56EF21304C}"/>
              </a:ext>
            </a:extLst>
          </p:cNvPr>
          <p:cNvGraphicFramePr>
            <a:graphicFrameLocks noGrp="1"/>
          </p:cNvGraphicFramePr>
          <p:nvPr/>
        </p:nvGraphicFramePr>
        <p:xfrm>
          <a:off x="8670380" y="3941659"/>
          <a:ext cx="3644787" cy="910059"/>
        </p:xfrm>
        <a:graphic>
          <a:graphicData uri="http://schemas.openxmlformats.org/drawingml/2006/table">
            <a:tbl>
              <a:tblPr firstRow="1" firstCol="1" bandRow="1"/>
              <a:tblGrid>
                <a:gridCol w="1074452">
                  <a:extLst>
                    <a:ext uri="{9D8B030D-6E8A-4147-A177-3AD203B41FA5}">
                      <a16:colId xmlns:a16="http://schemas.microsoft.com/office/drawing/2014/main" val="2533652072"/>
                    </a:ext>
                  </a:extLst>
                </a:gridCol>
                <a:gridCol w="829569">
                  <a:extLst>
                    <a:ext uri="{9D8B030D-6E8A-4147-A177-3AD203B41FA5}">
                      <a16:colId xmlns:a16="http://schemas.microsoft.com/office/drawing/2014/main" val="2893820082"/>
                    </a:ext>
                  </a:extLst>
                </a:gridCol>
                <a:gridCol w="829569">
                  <a:extLst>
                    <a:ext uri="{9D8B030D-6E8A-4147-A177-3AD203B41FA5}">
                      <a16:colId xmlns:a16="http://schemas.microsoft.com/office/drawing/2014/main" val="3584187793"/>
                    </a:ext>
                  </a:extLst>
                </a:gridCol>
                <a:gridCol w="911197">
                  <a:extLst>
                    <a:ext uri="{9D8B030D-6E8A-4147-A177-3AD203B41FA5}">
                      <a16:colId xmlns:a16="http://schemas.microsoft.com/office/drawing/2014/main" val="795455683"/>
                    </a:ext>
                  </a:extLst>
                </a:gridCol>
              </a:tblGrid>
              <a:tr h="303353">
                <a:tc>
                  <a:txBody>
                    <a:bodyPr/>
                    <a:lstStyle/>
                    <a:p>
                      <a:pPr marL="0" marR="0" algn="l" rtl="0">
                        <a:lnSpc>
                          <a:spcPct val="150000"/>
                        </a:lnSpc>
                        <a:spcBef>
                          <a:spcPts val="0"/>
                        </a:spcBef>
                        <a:spcAft>
                          <a:spcPts val="0"/>
                        </a:spcAft>
                        <a:tabLst>
                          <a:tab pos="2110740" algn="l"/>
                        </a:tabLst>
                      </a:pPr>
                      <a:r>
                        <a:rPr lang="en-US" sz="1200">
                          <a:effectLst/>
                          <a:latin typeface="Times New Roman" panose="02020603050405020304" pitchFamily="18"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vertical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Horizontal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branch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26051246"/>
                  </a:ext>
                </a:extLst>
              </a:tr>
              <a:tr h="303353">
                <a:tc>
                  <a:txBody>
                    <a:bodyPr/>
                    <a:lstStyle/>
                    <a:p>
                      <a:pPr marL="0" marR="0" algn="l" rtl="0">
                        <a:lnSpc>
                          <a:spcPct val="150000"/>
                        </a:lnSpc>
                        <a:spcBef>
                          <a:spcPts val="0"/>
                        </a:spcBef>
                        <a:spcAft>
                          <a:spcPts val="0"/>
                        </a:spcAft>
                        <a:tabLst>
                          <a:tab pos="2110740" algn="l"/>
                        </a:tabLst>
                      </a:pPr>
                      <a:r>
                        <a:rPr lang="en-US" sz="1200">
                          <a:effectLst/>
                          <a:latin typeface="Times New Roman" panose="02020603050405020304" pitchFamily="18" charset="0"/>
                          <a:ea typeface="Calibri" panose="020F0502020204030204" pitchFamily="34" charset="0"/>
                          <a:cs typeface="Arial" panose="020B0604020202020204" pitchFamily="34" charset="0"/>
                        </a:rPr>
                        <a:t>diameter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ar-SA"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ar-SA"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½ </a:t>
                      </a:r>
                      <a:r>
                        <a:rPr lang="ar-SA"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¾ </a:t>
                      </a:r>
                      <a:r>
                        <a:rPr lang="ar-SA"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78942533"/>
                  </a:ext>
                </a:extLst>
              </a:tr>
              <a:tr h="303353">
                <a:tc>
                  <a:txBody>
                    <a:bodyPr/>
                    <a:lstStyle/>
                    <a:p>
                      <a:pPr marL="0" marR="0" algn="l" rtl="0">
                        <a:lnSpc>
                          <a:spcPct val="150000"/>
                        </a:lnSpc>
                        <a:spcBef>
                          <a:spcPts val="0"/>
                        </a:spcBef>
                        <a:spcAft>
                          <a:spcPts val="0"/>
                        </a:spcAft>
                        <a:tabLst>
                          <a:tab pos="2110740" algn="l"/>
                        </a:tabLst>
                      </a:pPr>
                      <a:r>
                        <a:rPr lang="en-US" sz="1200" dirty="0">
                          <a:effectLst/>
                          <a:latin typeface="Times New Roman" panose="02020603050405020304" pitchFamily="18" charset="0"/>
                          <a:ea typeface="Calibri" panose="020F0502020204030204" pitchFamily="34" charset="0"/>
                          <a:cs typeface="Arial" panose="020B0604020202020204" pitchFamily="34" charset="0"/>
                        </a:rPr>
                        <a:t>losses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50000"/>
                        </a:lnSpc>
                        <a:spcBef>
                          <a:spcPts val="0"/>
                        </a:spcBef>
                        <a:spcAft>
                          <a:spcPts val="0"/>
                        </a:spcAft>
                        <a:tabLst>
                          <a:tab pos="2110740" algn="l"/>
                        </a:tabLs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1">
                        <a:lnSpc>
                          <a:spcPct val="150000"/>
                        </a:lnSpc>
                        <a:spcBef>
                          <a:spcPts val="0"/>
                        </a:spcBef>
                        <a:spcAft>
                          <a:spcPts val="0"/>
                        </a:spcAft>
                        <a:tabLst>
                          <a:tab pos="2110740" algn="l"/>
                        </a:tabLst>
                      </a:pPr>
                      <a:r>
                        <a:rPr lang="ar-SA"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rtl="0">
                        <a:lnSpc>
                          <a:spcPct val="150000"/>
                        </a:lnSpc>
                        <a:spcBef>
                          <a:spcPts val="0"/>
                        </a:spcBef>
                        <a:spcAft>
                          <a:spcPts val="0"/>
                        </a:spcAft>
                        <a:tabLst>
                          <a:tab pos="2110740" algn="l"/>
                        </a:tabLs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0.61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21663649"/>
                  </a:ext>
                </a:extLst>
              </a:tr>
            </a:tbl>
          </a:graphicData>
        </a:graphic>
      </p:graphicFrame>
      <p:sp>
        <p:nvSpPr>
          <p:cNvPr id="19" name="TextBox 18">
            <a:extLst>
              <a:ext uri="{FF2B5EF4-FFF2-40B4-BE49-F238E27FC236}">
                <a16:creationId xmlns:a16="http://schemas.microsoft.com/office/drawing/2014/main" id="{AF17FE77-FDFD-4C58-B92C-DD1FDCF35D3B}"/>
              </a:ext>
            </a:extLst>
          </p:cNvPr>
          <p:cNvSpPr txBox="1"/>
          <p:nvPr/>
        </p:nvSpPr>
        <p:spPr>
          <a:xfrm>
            <a:off x="8813843" y="3579457"/>
            <a:ext cx="3311203" cy="338554"/>
          </a:xfrm>
          <a:prstGeom prst="rect">
            <a:avLst/>
          </a:prstGeom>
          <a:solidFill>
            <a:schemeClr val="bg2"/>
          </a:solidFill>
        </p:spPr>
        <p:txBody>
          <a:bodyPr wrap="square" rtlCol="0">
            <a:spAutoFit/>
          </a:bodyPr>
          <a:lstStyle/>
          <a:p>
            <a:r>
              <a:rPr lang="en-US" sz="1600" b="1" dirty="0">
                <a:latin typeface="Times New Roman" panose="02020603050405020304" pitchFamily="18" charset="0"/>
                <a:cs typeface="Times New Roman" panose="02020603050405020304" pitchFamily="18" charset="0"/>
              </a:rPr>
              <a:t>Final selection first floor :</a:t>
            </a:r>
          </a:p>
        </p:txBody>
      </p:sp>
      <p:pic>
        <p:nvPicPr>
          <p:cNvPr id="20" name="Picture 19">
            <a:extLst>
              <a:ext uri="{FF2B5EF4-FFF2-40B4-BE49-F238E27FC236}">
                <a16:creationId xmlns:a16="http://schemas.microsoft.com/office/drawing/2014/main" id="{3364D19D-8335-47BB-AF06-6168A36469AF}"/>
              </a:ext>
            </a:extLst>
          </p:cNvPr>
          <p:cNvPicPr>
            <a:picLocks noChangeAspect="1"/>
          </p:cNvPicPr>
          <p:nvPr/>
        </p:nvPicPr>
        <p:blipFill>
          <a:blip r:embed="rId4"/>
          <a:stretch>
            <a:fillRect/>
          </a:stretch>
        </p:blipFill>
        <p:spPr>
          <a:xfrm>
            <a:off x="157726" y="1970202"/>
            <a:ext cx="4797603" cy="5038992"/>
          </a:xfrm>
          <a:prstGeom prst="rect">
            <a:avLst/>
          </a:prstGeom>
        </p:spPr>
      </p:pic>
    </p:spTree>
    <p:extLst>
      <p:ext uri="{BB962C8B-B14F-4D97-AF65-F5344CB8AC3E}">
        <p14:creationId xmlns:p14="http://schemas.microsoft.com/office/powerpoint/2010/main" val="39258415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FBEF6E5-F8FA-4D06-ADC5-5B35FBBC3FF4}"/>
              </a:ext>
            </a:extLst>
          </p:cNvPr>
          <p:cNvSpPr txBox="1"/>
          <p:nvPr/>
        </p:nvSpPr>
        <p:spPr>
          <a:xfrm>
            <a:off x="1545996" y="292231"/>
            <a:ext cx="3167406" cy="400110"/>
          </a:xfrm>
          <a:prstGeom prst="rect">
            <a:avLst/>
          </a:prstGeom>
          <a:noFill/>
        </p:spPr>
        <p:txBody>
          <a:bodyPr wrap="square" rtlCol="0">
            <a:spAutoFit/>
          </a:bodyPr>
          <a:lstStyle/>
          <a:p>
            <a:r>
              <a:rPr lang="en-US" sz="2000" b="1" dirty="0"/>
              <a:t>Water drainage:</a:t>
            </a:r>
          </a:p>
        </p:txBody>
      </p:sp>
      <p:pic>
        <p:nvPicPr>
          <p:cNvPr id="8" name="Picture 7">
            <a:extLst>
              <a:ext uri="{FF2B5EF4-FFF2-40B4-BE49-F238E27FC236}">
                <a16:creationId xmlns:a16="http://schemas.microsoft.com/office/drawing/2014/main" id="{13614C81-CA45-440E-847F-19F070E90E49}"/>
              </a:ext>
            </a:extLst>
          </p:cNvPr>
          <p:cNvPicPr>
            <a:picLocks noChangeAspect="1"/>
          </p:cNvPicPr>
          <p:nvPr/>
        </p:nvPicPr>
        <p:blipFill rotWithShape="1">
          <a:blip r:embed="rId2"/>
          <a:srcRect l="-1" r="49261" b="2475"/>
          <a:stretch/>
        </p:blipFill>
        <p:spPr>
          <a:xfrm>
            <a:off x="195830" y="1247839"/>
            <a:ext cx="8002455" cy="1983197"/>
          </a:xfrm>
          <a:prstGeom prst="rect">
            <a:avLst/>
          </a:prstGeom>
        </p:spPr>
      </p:pic>
      <p:pic>
        <p:nvPicPr>
          <p:cNvPr id="10" name="Picture 9">
            <a:extLst>
              <a:ext uri="{FF2B5EF4-FFF2-40B4-BE49-F238E27FC236}">
                <a16:creationId xmlns:a16="http://schemas.microsoft.com/office/drawing/2014/main" id="{1E57F476-45E2-4E95-862F-C7101ED7B763}"/>
              </a:ext>
            </a:extLst>
          </p:cNvPr>
          <p:cNvPicPr>
            <a:picLocks noChangeAspect="1"/>
          </p:cNvPicPr>
          <p:nvPr/>
        </p:nvPicPr>
        <p:blipFill>
          <a:blip r:embed="rId3"/>
          <a:stretch>
            <a:fillRect/>
          </a:stretch>
        </p:blipFill>
        <p:spPr>
          <a:xfrm>
            <a:off x="288904" y="3429000"/>
            <a:ext cx="11903096" cy="2805287"/>
          </a:xfrm>
          <a:prstGeom prst="rect">
            <a:avLst/>
          </a:prstGeom>
        </p:spPr>
      </p:pic>
      <p:sp>
        <p:nvSpPr>
          <p:cNvPr id="2" name="Slide Number Placeholder 1">
            <a:extLst>
              <a:ext uri="{FF2B5EF4-FFF2-40B4-BE49-F238E27FC236}">
                <a16:creationId xmlns:a16="http://schemas.microsoft.com/office/drawing/2014/main" id="{CC8014AD-8787-46F7-B406-9C3D7581990A}"/>
              </a:ext>
            </a:extLst>
          </p:cNvPr>
          <p:cNvSpPr>
            <a:spLocks noGrp="1"/>
          </p:cNvSpPr>
          <p:nvPr>
            <p:ph type="sldNum" sz="quarter" idx="12"/>
          </p:nvPr>
        </p:nvSpPr>
        <p:spPr/>
        <p:txBody>
          <a:bodyPr/>
          <a:lstStyle/>
          <a:p>
            <a:fld id="{C84E1FA6-4475-458E-BF6B-F67E2C14589F}" type="slidenum">
              <a:rPr lang="en-US" smtClean="0"/>
              <a:t>45</a:t>
            </a:fld>
            <a:endParaRPr lang="en-US"/>
          </a:p>
        </p:txBody>
      </p:sp>
    </p:spTree>
    <p:extLst>
      <p:ext uri="{BB962C8B-B14F-4D97-AF65-F5344CB8AC3E}">
        <p14:creationId xmlns:p14="http://schemas.microsoft.com/office/powerpoint/2010/main" val="21264299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3000">
              <a:schemeClr val="bg2">
                <a:tint val="90000"/>
                <a:lumMod val="36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6600" y="1580972"/>
            <a:ext cx="8915400" cy="3696055"/>
          </a:xfrm>
        </p:spPr>
        <p:txBody>
          <a:bodyPr/>
          <a:lstStyle/>
          <a:p>
            <a:pPr marL="0" indent="0" algn="ctr">
              <a:buNone/>
            </a:pPr>
            <a:r>
              <a:rPr lang="en-US" sz="6600" b="1" dirty="0">
                <a:solidFill>
                  <a:prstClr val="black"/>
                </a:solidFill>
                <a:latin typeface="Times New Roman" panose="02020603050405020304" pitchFamily="18" charset="0"/>
                <a:cs typeface="Times New Roman" panose="02020603050405020304" pitchFamily="18" charset="0"/>
              </a:rPr>
              <a:t>Structural design</a:t>
            </a:r>
            <a:endParaRPr lang="en-US" sz="6600" dirty="0">
              <a:solidFill>
                <a:prstClr val="black"/>
              </a:solidFill>
              <a:latin typeface="Times New Roman" panose="02020603050405020304" pitchFamily="18" charset="0"/>
              <a:cs typeface="Times New Roman" panose="02020603050405020304" pitchFamily="18" charset="0"/>
            </a:endParaRPr>
          </a:p>
          <a:p>
            <a:pPr algn="ctr"/>
            <a:endParaRPr lang="en-US" dirty="0">
              <a:solidFill>
                <a:prstClr val="black"/>
              </a:solidFill>
            </a:endParaRPr>
          </a:p>
          <a:p>
            <a:endParaRPr lang="ar-SA" dirty="0"/>
          </a:p>
        </p:txBody>
      </p:sp>
      <p:sp>
        <p:nvSpPr>
          <p:cNvPr id="2" name="Slide Number Placeholder 1">
            <a:extLst>
              <a:ext uri="{FF2B5EF4-FFF2-40B4-BE49-F238E27FC236}">
                <a16:creationId xmlns:a16="http://schemas.microsoft.com/office/drawing/2014/main" id="{B7FA7F3A-0759-4D3B-8FF7-A99F882FD93D}"/>
              </a:ext>
            </a:extLst>
          </p:cNvPr>
          <p:cNvSpPr>
            <a:spLocks noGrp="1"/>
          </p:cNvSpPr>
          <p:nvPr>
            <p:ph type="sldNum" sz="quarter" idx="12"/>
          </p:nvPr>
        </p:nvSpPr>
        <p:spPr/>
        <p:txBody>
          <a:bodyPr/>
          <a:lstStyle/>
          <a:p>
            <a:fld id="{C84E1FA6-4475-458E-BF6B-F67E2C14589F}" type="slidenum">
              <a:rPr lang="en-US" smtClean="0"/>
              <a:t>46</a:t>
            </a:fld>
            <a:endParaRPr lang="en-US"/>
          </a:p>
        </p:txBody>
      </p:sp>
    </p:spTree>
    <p:extLst>
      <p:ext uri="{BB962C8B-B14F-4D97-AF65-F5344CB8AC3E}">
        <p14:creationId xmlns:p14="http://schemas.microsoft.com/office/powerpoint/2010/main" val="1766835290"/>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3"/>
          <p:cNvGraphicFramePr>
            <a:graphicFrameLocks/>
          </p:cNvGraphicFramePr>
          <p:nvPr>
            <p:extLst>
              <p:ext uri="{D42A27DB-BD31-4B8C-83A1-F6EECF244321}">
                <p14:modId xmlns:p14="http://schemas.microsoft.com/office/powerpoint/2010/main" val="3025734210"/>
              </p:ext>
            </p:extLst>
          </p:nvPr>
        </p:nvGraphicFramePr>
        <p:xfrm>
          <a:off x="1661375" y="1399642"/>
          <a:ext cx="6065949" cy="1978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2047740" y="1030309"/>
            <a:ext cx="5125792" cy="369332"/>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q"/>
              <a:tabLst/>
              <a:defRPr/>
            </a:pPr>
            <a:r>
              <a:rPr kumimoji="0" lang="en-US"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Materia</a:t>
            </a:r>
            <a:r>
              <a:rPr kumimoji="0" lang="en-US" sz="1800" b="0" i="0" u="none" strike="noStrike" kern="1200" cap="none" spc="0" normalizeH="0" baseline="0" noProof="0" dirty="0">
                <a:ln>
                  <a:noFill/>
                </a:ln>
                <a:solidFill>
                  <a:prstClr val="black"/>
                </a:solidFill>
                <a:effectLst/>
                <a:uLnTx/>
                <a:uFillTx/>
                <a:latin typeface="Century Gothic"/>
                <a:ea typeface="+mn-ea"/>
                <a:cs typeface="+mn-cs"/>
              </a:rPr>
              <a:t>l</a:t>
            </a:r>
          </a:p>
        </p:txBody>
      </p:sp>
      <p:sp>
        <p:nvSpPr>
          <p:cNvPr id="4" name="مربع نص 3"/>
          <p:cNvSpPr txBox="1"/>
          <p:nvPr/>
        </p:nvSpPr>
        <p:spPr>
          <a:xfrm>
            <a:off x="1661375" y="3632571"/>
            <a:ext cx="4765184" cy="369332"/>
          </a:xfrm>
          <a:prstGeom prst="rect">
            <a:avLst/>
          </a:prstGeom>
          <a:noFill/>
        </p:spPr>
        <p:txBody>
          <a:bodyPr wrap="square" rtlCol="0">
            <a:spAutoFit/>
          </a:bodyPr>
          <a:lstStyle/>
          <a:p>
            <a:pPr marL="742950" marR="0" lvl="1" indent="-285750" algn="l" defTabSz="457200" rtl="0" eaLnBrk="1" fontAlgn="auto" latinLnBrk="0" hangingPunct="1">
              <a:lnSpc>
                <a:spcPct val="100000"/>
              </a:lnSpc>
              <a:spcBef>
                <a:spcPts val="0"/>
              </a:spcBef>
              <a:spcAft>
                <a:spcPts val="0"/>
              </a:spcAft>
              <a:buClrTx/>
              <a:buSzTx/>
              <a:buFont typeface="Wingdings" pitchFamily="2" charset="2"/>
              <a:buChar char="q"/>
              <a:tabLst/>
              <a:defRPr/>
            </a:pPr>
            <a:r>
              <a:rPr kumimoji="0" lang="en-US"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Design Codes</a:t>
            </a:r>
          </a:p>
        </p:txBody>
      </p:sp>
      <p:sp>
        <p:nvSpPr>
          <p:cNvPr id="15" name="مربع نص 14"/>
          <p:cNvSpPr txBox="1"/>
          <p:nvPr/>
        </p:nvSpPr>
        <p:spPr>
          <a:xfrm>
            <a:off x="2047740" y="4700789"/>
            <a:ext cx="3206840" cy="54091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p:txBody>
      </p:sp>
      <p:graphicFrame>
        <p:nvGraphicFramePr>
          <p:cNvPr id="18" name="عنصر نائب للمحتوى 3"/>
          <p:cNvGraphicFramePr>
            <a:graphicFrameLocks/>
          </p:cNvGraphicFramePr>
          <p:nvPr>
            <p:extLst>
              <p:ext uri="{D42A27DB-BD31-4B8C-83A1-F6EECF244321}">
                <p14:modId xmlns:p14="http://schemas.microsoft.com/office/powerpoint/2010/main" val="2344046498"/>
              </p:ext>
            </p:extLst>
          </p:nvPr>
        </p:nvGraphicFramePr>
        <p:xfrm>
          <a:off x="1661375" y="3892743"/>
          <a:ext cx="5831984" cy="26979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Slide Number Placeholder 5">
            <a:extLst>
              <a:ext uri="{FF2B5EF4-FFF2-40B4-BE49-F238E27FC236}">
                <a16:creationId xmlns:a16="http://schemas.microsoft.com/office/drawing/2014/main" id="{B096AEBE-C501-42D9-8E30-9F2CAC1B6DB8}"/>
              </a:ext>
            </a:extLst>
          </p:cNvPr>
          <p:cNvSpPr>
            <a:spLocks noGrp="1"/>
          </p:cNvSpPr>
          <p:nvPr>
            <p:ph type="sldNum" sz="quarter" idx="12"/>
          </p:nvPr>
        </p:nvSpPr>
        <p:spPr/>
        <p:txBody>
          <a:bodyPr/>
          <a:lstStyle/>
          <a:p>
            <a:fld id="{C84E1FA6-4475-458E-BF6B-F67E2C14589F}" type="slidenum">
              <a:rPr lang="en-US" smtClean="0"/>
              <a:t>47</a:t>
            </a:fld>
            <a:endParaRPr lang="en-US"/>
          </a:p>
        </p:txBody>
      </p:sp>
    </p:spTree>
    <p:extLst>
      <p:ext uri="{BB962C8B-B14F-4D97-AF65-F5344CB8AC3E}">
        <p14:creationId xmlns:p14="http://schemas.microsoft.com/office/powerpoint/2010/main" val="12707707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a:extLst>
              <a:ext uri="{FF2B5EF4-FFF2-40B4-BE49-F238E27FC236}">
                <a16:creationId xmlns:a16="http://schemas.microsoft.com/office/drawing/2014/main" id="{485EED91-B4FE-443E-B53E-4F613813F28F}"/>
              </a:ext>
            </a:extLst>
          </p:cNvPr>
          <p:cNvSpPr txBox="1">
            <a:spLocks/>
          </p:cNvSpPr>
          <p:nvPr/>
        </p:nvSpPr>
        <p:spPr>
          <a:xfrm>
            <a:off x="2011230" y="329899"/>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Wingdings" pitchFamily="2" charset="2"/>
              <a:buChar char="v"/>
            </a:pPr>
            <a:r>
              <a:rPr lang="en-US" dirty="0">
                <a:solidFill>
                  <a:schemeClr val="tx1"/>
                </a:solidFill>
                <a:latin typeface="Times New Roman" pitchFamily="18" charset="0"/>
                <a:cs typeface="Times New Roman" pitchFamily="18" charset="0"/>
              </a:rPr>
              <a:t>Distribution of column in basement:</a:t>
            </a:r>
            <a:br>
              <a:rPr lang="en-US" dirty="0">
                <a:latin typeface="Times New Roman" pitchFamily="18" charset="0"/>
                <a:cs typeface="Times New Roman" pitchFamily="18" charset="0"/>
              </a:rPr>
            </a:br>
            <a:endParaRPr lang="en-US" dirty="0"/>
          </a:p>
        </p:txBody>
      </p:sp>
      <p:sp>
        <p:nvSpPr>
          <p:cNvPr id="16" name="مربع نص 8">
            <a:extLst>
              <a:ext uri="{FF2B5EF4-FFF2-40B4-BE49-F238E27FC236}">
                <a16:creationId xmlns:a16="http://schemas.microsoft.com/office/drawing/2014/main" id="{BB95D259-0C46-4958-B9AF-8D1959D331CB}"/>
              </a:ext>
            </a:extLst>
          </p:cNvPr>
          <p:cNvSpPr txBox="1"/>
          <p:nvPr/>
        </p:nvSpPr>
        <p:spPr>
          <a:xfrm>
            <a:off x="7779728" y="1235265"/>
            <a:ext cx="3570331" cy="369332"/>
          </a:xfrm>
          <a:prstGeom prst="rect">
            <a:avLst/>
          </a:prstGeom>
          <a:noFill/>
        </p:spPr>
        <p:txBody>
          <a:bodyPr wrap="square" rtlCol="0">
            <a:spAutoFit/>
          </a:bodyPr>
          <a:lstStyle/>
          <a:p>
            <a:pPr>
              <a:buFont typeface="Wingdings" pitchFamily="2" charset="2"/>
              <a:buChar char="§"/>
            </a:pPr>
            <a:r>
              <a:rPr lang="en-US" b="1" dirty="0">
                <a:latin typeface="Times New Roman" pitchFamily="18" charset="0"/>
                <a:cs typeface="Times New Roman" pitchFamily="18" charset="0"/>
              </a:rPr>
              <a:t>Loads for concrete structure:</a:t>
            </a:r>
          </a:p>
        </p:txBody>
      </p:sp>
      <p:graphicFrame>
        <p:nvGraphicFramePr>
          <p:cNvPr id="17" name="Table 5">
            <a:extLst>
              <a:ext uri="{FF2B5EF4-FFF2-40B4-BE49-F238E27FC236}">
                <a16:creationId xmlns:a16="http://schemas.microsoft.com/office/drawing/2014/main" id="{330F843F-80F6-4556-9181-8895BB57CEA6}"/>
              </a:ext>
            </a:extLst>
          </p:cNvPr>
          <p:cNvGraphicFramePr>
            <a:graphicFrameLocks noGrp="1"/>
          </p:cNvGraphicFramePr>
          <p:nvPr>
            <p:extLst>
              <p:ext uri="{D42A27DB-BD31-4B8C-83A1-F6EECF244321}">
                <p14:modId xmlns:p14="http://schemas.microsoft.com/office/powerpoint/2010/main" val="3494741810"/>
              </p:ext>
            </p:extLst>
          </p:nvPr>
        </p:nvGraphicFramePr>
        <p:xfrm>
          <a:off x="7995792" y="1610789"/>
          <a:ext cx="4098932" cy="1097280"/>
        </p:xfrm>
        <a:graphic>
          <a:graphicData uri="http://schemas.openxmlformats.org/drawingml/2006/table">
            <a:tbl>
              <a:tblPr firstRow="1" bandRow="1">
                <a:tableStyleId>{68D230F3-CF80-4859-8CE7-A43EE81993B5}</a:tableStyleId>
              </a:tblPr>
              <a:tblGrid>
                <a:gridCol w="2049466">
                  <a:extLst>
                    <a:ext uri="{9D8B030D-6E8A-4147-A177-3AD203B41FA5}">
                      <a16:colId xmlns:a16="http://schemas.microsoft.com/office/drawing/2014/main" val="3347400830"/>
                    </a:ext>
                  </a:extLst>
                </a:gridCol>
                <a:gridCol w="2049466">
                  <a:extLst>
                    <a:ext uri="{9D8B030D-6E8A-4147-A177-3AD203B41FA5}">
                      <a16:colId xmlns:a16="http://schemas.microsoft.com/office/drawing/2014/main" val="181668645"/>
                    </a:ext>
                  </a:extLst>
                </a:gridCol>
              </a:tblGrid>
              <a:tr h="324117">
                <a:tc>
                  <a:txBody>
                    <a:bodyPr/>
                    <a:lstStyle/>
                    <a:p>
                      <a:r>
                        <a:rPr lang="en-US" dirty="0"/>
                        <a:t>Loads </a:t>
                      </a:r>
                    </a:p>
                  </a:txBody>
                  <a:tcPr/>
                </a:tc>
                <a:tc>
                  <a:txBody>
                    <a:bodyPr/>
                    <a:lstStyle/>
                    <a:p>
                      <a:r>
                        <a:rPr lang="en-US" dirty="0"/>
                        <a:t>kN/m2</a:t>
                      </a:r>
                    </a:p>
                  </a:txBody>
                  <a:tcPr/>
                </a:tc>
                <a:extLst>
                  <a:ext uri="{0D108BD9-81ED-4DB2-BD59-A6C34878D82A}">
                    <a16:rowId xmlns:a16="http://schemas.microsoft.com/office/drawing/2014/main" val="1935983780"/>
                  </a:ext>
                </a:extLst>
              </a:tr>
              <a:tr h="324117">
                <a:tc>
                  <a:txBody>
                    <a:bodyPr/>
                    <a:lstStyle/>
                    <a:p>
                      <a:r>
                        <a:rPr lang="en-US" dirty="0"/>
                        <a:t>L.L </a:t>
                      </a:r>
                    </a:p>
                  </a:txBody>
                  <a:tcPr/>
                </a:tc>
                <a:tc>
                  <a:txBody>
                    <a:bodyPr/>
                    <a:lstStyle/>
                    <a:p>
                      <a:r>
                        <a:rPr lang="en-US" dirty="0"/>
                        <a:t>4</a:t>
                      </a:r>
                    </a:p>
                  </a:txBody>
                  <a:tcPr/>
                </a:tc>
                <a:extLst>
                  <a:ext uri="{0D108BD9-81ED-4DB2-BD59-A6C34878D82A}">
                    <a16:rowId xmlns:a16="http://schemas.microsoft.com/office/drawing/2014/main" val="2611369427"/>
                  </a:ext>
                </a:extLst>
              </a:tr>
              <a:tr h="324117">
                <a:tc>
                  <a:txBody>
                    <a:bodyPr/>
                    <a:lstStyle/>
                    <a:p>
                      <a:r>
                        <a:rPr lang="en-US" dirty="0"/>
                        <a:t>SID </a:t>
                      </a:r>
                    </a:p>
                  </a:txBody>
                  <a:tcPr/>
                </a:tc>
                <a:tc>
                  <a:txBody>
                    <a:bodyPr/>
                    <a:lstStyle/>
                    <a:p>
                      <a:r>
                        <a:rPr lang="en-US" dirty="0"/>
                        <a:t>0.5</a:t>
                      </a:r>
                    </a:p>
                  </a:txBody>
                  <a:tcPr/>
                </a:tc>
                <a:extLst>
                  <a:ext uri="{0D108BD9-81ED-4DB2-BD59-A6C34878D82A}">
                    <a16:rowId xmlns:a16="http://schemas.microsoft.com/office/drawing/2014/main" val="109270704"/>
                  </a:ext>
                </a:extLst>
              </a:tr>
            </a:tbl>
          </a:graphicData>
        </a:graphic>
      </p:graphicFrame>
      <p:sp>
        <p:nvSpPr>
          <p:cNvPr id="18" name="Slide Number Placeholder 17">
            <a:extLst>
              <a:ext uri="{FF2B5EF4-FFF2-40B4-BE49-F238E27FC236}">
                <a16:creationId xmlns:a16="http://schemas.microsoft.com/office/drawing/2014/main" id="{04521EF3-5736-42FB-B657-98C4D433FCC4}"/>
              </a:ext>
            </a:extLst>
          </p:cNvPr>
          <p:cNvSpPr>
            <a:spLocks noGrp="1"/>
          </p:cNvSpPr>
          <p:nvPr>
            <p:ph type="sldNum" sz="quarter" idx="12"/>
          </p:nvPr>
        </p:nvSpPr>
        <p:spPr/>
        <p:txBody>
          <a:bodyPr/>
          <a:lstStyle/>
          <a:p>
            <a:fld id="{C84E1FA6-4475-458E-BF6B-F67E2C14589F}" type="slidenum">
              <a:rPr lang="en-US" smtClean="0"/>
              <a:t>48</a:t>
            </a:fld>
            <a:endParaRPr lang="en-US"/>
          </a:p>
        </p:txBody>
      </p:sp>
      <p:pic>
        <p:nvPicPr>
          <p:cNvPr id="20" name="Picture 19">
            <a:extLst>
              <a:ext uri="{FF2B5EF4-FFF2-40B4-BE49-F238E27FC236}">
                <a16:creationId xmlns:a16="http://schemas.microsoft.com/office/drawing/2014/main" id="{85AA5D2F-A67D-4F1F-849F-D8BF2D0FA5F8}"/>
              </a:ext>
            </a:extLst>
          </p:cNvPr>
          <p:cNvPicPr>
            <a:picLocks noChangeAspect="1"/>
          </p:cNvPicPr>
          <p:nvPr/>
        </p:nvPicPr>
        <p:blipFill>
          <a:blip r:embed="rId2"/>
          <a:stretch>
            <a:fillRect/>
          </a:stretch>
        </p:blipFill>
        <p:spPr>
          <a:xfrm>
            <a:off x="1168701" y="1419931"/>
            <a:ext cx="6590222" cy="5190528"/>
          </a:xfrm>
          <a:prstGeom prst="rect">
            <a:avLst/>
          </a:prstGeom>
        </p:spPr>
      </p:pic>
    </p:spTree>
    <p:extLst>
      <p:ext uri="{BB962C8B-B14F-4D97-AF65-F5344CB8AC3E}">
        <p14:creationId xmlns:p14="http://schemas.microsoft.com/office/powerpoint/2010/main" val="25440622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v"/>
            </a:pPr>
            <a:r>
              <a:rPr lang="en-US" dirty="0">
                <a:solidFill>
                  <a:schemeClr val="tx1"/>
                </a:solidFill>
                <a:latin typeface="Times New Roman" pitchFamily="18" charset="0"/>
                <a:cs typeface="Times New Roman" pitchFamily="18" charset="0"/>
              </a:rPr>
              <a:t>ETABS model of concrete structure</a:t>
            </a:r>
            <a:br>
              <a:rPr lang="en-US" dirty="0">
                <a:latin typeface="Times New Roman" pitchFamily="18" charset="0"/>
                <a:cs typeface="Times New Roman" pitchFamily="18" charset="0"/>
              </a:rPr>
            </a:br>
            <a:endParaRPr lang="en-US" dirty="0"/>
          </a:p>
        </p:txBody>
      </p:sp>
      <p:pic>
        <p:nvPicPr>
          <p:cNvPr id="6" name="Picture 5">
            <a:extLst>
              <a:ext uri="{FF2B5EF4-FFF2-40B4-BE49-F238E27FC236}">
                <a16:creationId xmlns:a16="http://schemas.microsoft.com/office/drawing/2014/main" id="{68130A13-5956-4DB2-BBA6-7A4022B8935E}"/>
              </a:ext>
            </a:extLst>
          </p:cNvPr>
          <p:cNvPicPr>
            <a:picLocks noChangeAspect="1"/>
          </p:cNvPicPr>
          <p:nvPr/>
        </p:nvPicPr>
        <p:blipFill>
          <a:blip r:embed="rId2"/>
          <a:stretch>
            <a:fillRect/>
          </a:stretch>
        </p:blipFill>
        <p:spPr>
          <a:xfrm>
            <a:off x="3412901" y="1490391"/>
            <a:ext cx="5679583" cy="5136867"/>
          </a:xfrm>
          <a:prstGeom prst="rect">
            <a:avLst/>
          </a:prstGeom>
        </p:spPr>
      </p:pic>
      <p:sp>
        <p:nvSpPr>
          <p:cNvPr id="4" name="Slide Number Placeholder 3">
            <a:extLst>
              <a:ext uri="{FF2B5EF4-FFF2-40B4-BE49-F238E27FC236}">
                <a16:creationId xmlns:a16="http://schemas.microsoft.com/office/drawing/2014/main" id="{FC766803-6343-4EDD-A2D0-894977077E8C}"/>
              </a:ext>
            </a:extLst>
          </p:cNvPr>
          <p:cNvSpPr>
            <a:spLocks noGrp="1"/>
          </p:cNvSpPr>
          <p:nvPr>
            <p:ph type="sldNum" sz="quarter" idx="12"/>
          </p:nvPr>
        </p:nvSpPr>
        <p:spPr/>
        <p:txBody>
          <a:bodyPr/>
          <a:lstStyle/>
          <a:p>
            <a:fld id="{C84E1FA6-4475-458E-BF6B-F67E2C14589F}" type="slidenum">
              <a:rPr lang="en-US" smtClean="0"/>
              <a:t>49</a:t>
            </a:fld>
            <a:endParaRPr lang="en-US"/>
          </a:p>
        </p:txBody>
      </p:sp>
    </p:spTree>
    <p:extLst>
      <p:ext uri="{BB962C8B-B14F-4D97-AF65-F5344CB8AC3E}">
        <p14:creationId xmlns:p14="http://schemas.microsoft.com/office/powerpoint/2010/main" val="2858210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2472" y="20372"/>
            <a:ext cx="8911687" cy="1280890"/>
          </a:xfrm>
        </p:spPr>
        <p:txBody>
          <a:bodyPr>
            <a:normAutofit/>
          </a:bodyPr>
          <a:lstStyle/>
          <a:p>
            <a:pPr marL="571500" indent="-571500">
              <a:buFont typeface="Wingdings" pitchFamily="2" charset="2"/>
              <a:buChar char="v"/>
            </a:pPr>
            <a:r>
              <a:rPr lang="en-US" sz="27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Site location:</a:t>
            </a:r>
            <a:br>
              <a:rPr lang="en-US"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br>
            <a:r>
              <a:rPr lang="en-US"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endParaRPr lang="ar-SA" sz="2000" dirty="0">
              <a:solidFill>
                <a:schemeClr val="tx1"/>
              </a:solidFill>
              <a:latin typeface="Times New Roman" pitchFamily="18" charset="0"/>
              <a:cs typeface="Times New Roman" pitchFamily="18" charset="0"/>
            </a:endParaRPr>
          </a:p>
        </p:txBody>
      </p:sp>
      <p:sp>
        <p:nvSpPr>
          <p:cNvPr id="4" name="TextBox 3"/>
          <p:cNvSpPr txBox="1"/>
          <p:nvPr/>
        </p:nvSpPr>
        <p:spPr>
          <a:xfrm>
            <a:off x="1567841" y="660817"/>
            <a:ext cx="8915400" cy="2062103"/>
          </a:xfrm>
          <a:prstGeom prst="rect">
            <a:avLst/>
          </a:prstGeom>
          <a:noFill/>
        </p:spPr>
        <p:txBody>
          <a:bodyPr wrap="square" rtlCol="1">
            <a:spAutoFit/>
          </a:bodyPr>
          <a:lstStyle/>
          <a:p>
            <a:pPr marL="285750" indent="-285750">
              <a:buFont typeface="Wingdings" pitchFamily="2" charset="2"/>
              <a:buChar char="ü"/>
            </a:pPr>
            <a:r>
              <a:rPr lang="en-US" sz="1600" dirty="0">
                <a:solidFill>
                  <a:prstClr val="black"/>
                </a:solidFill>
                <a:latin typeface="Times New Roman" pitchFamily="18" charset="0"/>
                <a:ea typeface="+mj-ea"/>
                <a:cs typeface="Times New Roman" pitchFamily="18" charset="0"/>
              </a:rPr>
              <a:t>The land stands on west of the Nablus city, at a distance about of 10 km from the center of the city.</a:t>
            </a:r>
            <a:br>
              <a:rPr lang="en-US" sz="1600" dirty="0">
                <a:solidFill>
                  <a:prstClr val="black"/>
                </a:solidFill>
                <a:latin typeface="Times New Roman" pitchFamily="18" charset="0"/>
                <a:ea typeface="+mj-ea"/>
                <a:cs typeface="Times New Roman" pitchFamily="18" charset="0"/>
              </a:rPr>
            </a:br>
            <a:endParaRPr lang="en-US" sz="1600" dirty="0">
              <a:solidFill>
                <a:prstClr val="black"/>
              </a:solidFill>
              <a:latin typeface="Times New Roman" pitchFamily="18" charset="0"/>
              <a:ea typeface="+mj-ea"/>
              <a:cs typeface="Times New Roman" pitchFamily="18" charset="0"/>
            </a:endParaRPr>
          </a:p>
          <a:p>
            <a:pPr marL="285750" indent="-285750">
              <a:buFont typeface="Wingdings" pitchFamily="2" charset="2"/>
              <a:buChar char="ü"/>
            </a:pPr>
            <a:r>
              <a:rPr lang="en-US" sz="1600" dirty="0">
                <a:solidFill>
                  <a:prstClr val="black"/>
                </a:solidFill>
                <a:latin typeface="Times New Roman" pitchFamily="18" charset="0"/>
                <a:ea typeface="+mj-ea"/>
                <a:cs typeface="Times New Roman" pitchFamily="18" charset="0"/>
              </a:rPr>
              <a:t>The area of it is about 7500 m2.</a:t>
            </a:r>
          </a:p>
          <a:p>
            <a:pPr marL="285750" indent="-285750">
              <a:buFont typeface="Wingdings" pitchFamily="2" charset="2"/>
              <a:buChar char="ü"/>
            </a:pPr>
            <a:r>
              <a:rPr lang="en-US" sz="1600" dirty="0">
                <a:solidFill>
                  <a:prstClr val="black"/>
                </a:solidFill>
                <a:latin typeface="Times New Roman" pitchFamily="18" charset="0"/>
                <a:ea typeface="+mj-ea"/>
                <a:cs typeface="Times New Roman" pitchFamily="18" charset="0"/>
              </a:rPr>
              <a:t>located on light hills, at the average height from sea about 650 m.</a:t>
            </a:r>
          </a:p>
          <a:p>
            <a:pPr marL="285750" indent="-285750">
              <a:buFont typeface="Wingdings" pitchFamily="2" charset="2"/>
              <a:buChar char="ü"/>
            </a:pPr>
            <a:r>
              <a:rPr lang="en-US" sz="1600" dirty="0">
                <a:solidFill>
                  <a:prstClr val="black"/>
                </a:solidFill>
                <a:latin typeface="Times New Roman" pitchFamily="18" charset="0"/>
                <a:ea typeface="+mj-ea"/>
                <a:cs typeface="Times New Roman" pitchFamily="18" charset="0"/>
              </a:rPr>
              <a:t> it is surrounded by two streets, one of them is main street by width 10m, and the other is secondary by</a:t>
            </a:r>
            <a:br>
              <a:rPr lang="en-US" sz="1600" dirty="0">
                <a:solidFill>
                  <a:prstClr val="black"/>
                </a:solidFill>
                <a:latin typeface="Times New Roman" pitchFamily="18" charset="0"/>
                <a:ea typeface="+mj-ea"/>
                <a:cs typeface="Times New Roman" pitchFamily="18" charset="0"/>
              </a:rPr>
            </a:br>
            <a:r>
              <a:rPr lang="en-US" sz="1600" dirty="0">
                <a:solidFill>
                  <a:prstClr val="black"/>
                </a:solidFill>
                <a:latin typeface="Times New Roman" pitchFamily="18" charset="0"/>
                <a:ea typeface="+mj-ea"/>
                <a:cs typeface="Times New Roman" pitchFamily="18" charset="0"/>
              </a:rPr>
              <a:t>width 12 m.</a:t>
            </a:r>
          </a:p>
          <a:p>
            <a:endParaRPr lang="en-US" sz="1600" dirty="0">
              <a:solidFill>
                <a:prstClr val="black"/>
              </a:solidFill>
              <a:latin typeface="Times New Roman" pitchFamily="18" charset="0"/>
              <a:ea typeface="+mj-ea"/>
              <a:cs typeface="Times New Roman" pitchFamily="18" charset="0"/>
            </a:endParaRPr>
          </a:p>
          <a:p>
            <a:endParaRPr lang="ar-SA" sz="1600"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747423" y="2314575"/>
            <a:ext cx="5637473" cy="4599693"/>
          </a:xfrm>
          <a:prstGeom prst="rect">
            <a:avLst/>
          </a:prstGeom>
          <a:noFill/>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6384897" y="2314575"/>
            <a:ext cx="5348576" cy="4563893"/>
          </a:xfrm>
          <a:prstGeom prst="rect">
            <a:avLst/>
          </a:prstGeom>
          <a:noFill/>
        </p:spPr>
      </p:pic>
      <p:sp>
        <p:nvSpPr>
          <p:cNvPr id="7" name="Right Arrow 6"/>
          <p:cNvSpPr/>
          <p:nvPr/>
        </p:nvSpPr>
        <p:spPr>
          <a:xfrm rot="10800000">
            <a:off x="6096000" y="4356054"/>
            <a:ext cx="993913" cy="43732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sp>
        <p:nvSpPr>
          <p:cNvPr id="8" name="Down Arrow 7"/>
          <p:cNvSpPr/>
          <p:nvPr/>
        </p:nvSpPr>
        <p:spPr>
          <a:xfrm rot="10135709">
            <a:off x="4402212" y="6215659"/>
            <a:ext cx="452488" cy="89753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sp>
        <p:nvSpPr>
          <p:cNvPr id="9" name="Slide Number Placeholder 8">
            <a:extLst>
              <a:ext uri="{FF2B5EF4-FFF2-40B4-BE49-F238E27FC236}">
                <a16:creationId xmlns:a16="http://schemas.microsoft.com/office/drawing/2014/main" id="{1E83C3F4-326A-417E-ADA8-B9A46EE70699}"/>
              </a:ext>
            </a:extLst>
          </p:cNvPr>
          <p:cNvSpPr>
            <a:spLocks noGrp="1"/>
          </p:cNvSpPr>
          <p:nvPr>
            <p:ph type="sldNum" sz="quarter" idx="12"/>
          </p:nvPr>
        </p:nvSpPr>
        <p:spPr/>
        <p:txBody>
          <a:bodyPr/>
          <a:lstStyle/>
          <a:p>
            <a:fld id="{C84E1FA6-4475-458E-BF6B-F67E2C14589F}" type="slidenum">
              <a:rPr lang="en-US" smtClean="0"/>
              <a:t>5</a:t>
            </a:fld>
            <a:endParaRPr lang="en-US"/>
          </a:p>
        </p:txBody>
      </p:sp>
    </p:spTree>
    <p:extLst>
      <p:ext uri="{BB962C8B-B14F-4D97-AF65-F5344CB8AC3E}">
        <p14:creationId xmlns:p14="http://schemas.microsoft.com/office/powerpoint/2010/main" val="270705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8C20FA3-3F31-4B67-8C9D-72F777FDBCFB}"/>
              </a:ext>
            </a:extLst>
          </p:cNvPr>
          <p:cNvPicPr>
            <a:picLocks noGrp="1" noChangeAspect="1"/>
          </p:cNvPicPr>
          <p:nvPr>
            <p:ph idx="1"/>
          </p:nvPr>
        </p:nvPicPr>
        <p:blipFill>
          <a:blip r:embed="rId2"/>
          <a:stretch>
            <a:fillRect/>
          </a:stretch>
        </p:blipFill>
        <p:spPr>
          <a:xfrm>
            <a:off x="1627571" y="1582722"/>
            <a:ext cx="4157605" cy="3697615"/>
          </a:xfrm>
        </p:spPr>
      </p:pic>
      <p:sp>
        <p:nvSpPr>
          <p:cNvPr id="3" name="Slide Number Placeholder 2">
            <a:extLst>
              <a:ext uri="{FF2B5EF4-FFF2-40B4-BE49-F238E27FC236}">
                <a16:creationId xmlns:a16="http://schemas.microsoft.com/office/drawing/2014/main" id="{9FBBCABC-7E98-4CCE-A1E7-3D1E7D68EEE6}"/>
              </a:ext>
            </a:extLst>
          </p:cNvPr>
          <p:cNvSpPr>
            <a:spLocks noGrp="1"/>
          </p:cNvSpPr>
          <p:nvPr>
            <p:ph type="sldNum" sz="quarter" idx="12"/>
          </p:nvPr>
        </p:nvSpPr>
        <p:spPr/>
        <p:txBody>
          <a:bodyPr/>
          <a:lstStyle/>
          <a:p>
            <a:fld id="{C84E1FA6-4475-458E-BF6B-F67E2C14589F}" type="slidenum">
              <a:rPr lang="en-US" smtClean="0"/>
              <a:t>50</a:t>
            </a:fld>
            <a:endParaRPr lang="en-US"/>
          </a:p>
        </p:txBody>
      </p:sp>
      <p:sp>
        <p:nvSpPr>
          <p:cNvPr id="7" name="عنوان 1">
            <a:extLst>
              <a:ext uri="{FF2B5EF4-FFF2-40B4-BE49-F238E27FC236}">
                <a16:creationId xmlns:a16="http://schemas.microsoft.com/office/drawing/2014/main" id="{A1CFC874-D6C2-4CD7-A677-BC21A1C69428}"/>
              </a:ext>
            </a:extLst>
          </p:cNvPr>
          <p:cNvSpPr txBox="1">
            <a:spLocks/>
          </p:cNvSpPr>
          <p:nvPr/>
        </p:nvSpPr>
        <p:spPr>
          <a:xfrm>
            <a:off x="1627572" y="99640"/>
            <a:ext cx="8911687" cy="174140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buFont typeface="Wingdings" pitchFamily="2" charset="2"/>
              <a:buChar char="v"/>
            </a:pPr>
            <a:r>
              <a:rPr lang="en-US" dirty="0">
                <a:solidFill>
                  <a:schemeClr val="tx1"/>
                </a:solidFill>
                <a:latin typeface="Times New Roman" panose="02020603050405020304" pitchFamily="18" charset="0"/>
                <a:cs typeface="Times New Roman" pitchFamily="18" charset="0"/>
              </a:rPr>
              <a:t>Checks:</a:t>
            </a:r>
            <a:br>
              <a:rPr lang="en-US" dirty="0">
                <a:solidFill>
                  <a:srgbClr val="31B4E6">
                    <a:lumMod val="75000"/>
                  </a:srgbClr>
                </a:solidFill>
                <a:latin typeface="Times New Roman" panose="02020603050405020304" pitchFamily="18" charset="0"/>
                <a:cs typeface="Times New Roman" panose="02020603050405020304" pitchFamily="18" charset="0"/>
              </a:rPr>
            </a:br>
            <a:r>
              <a:rPr lang="en-US" dirty="0">
                <a:solidFill>
                  <a:schemeClr val="tx1"/>
                </a:solidFill>
                <a:latin typeface="Times New Roman" pitchFamily="18" charset="0"/>
                <a:cs typeface="Times New Roman"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9" name="مربع نص 8">
            <a:extLst>
              <a:ext uri="{FF2B5EF4-FFF2-40B4-BE49-F238E27FC236}">
                <a16:creationId xmlns:a16="http://schemas.microsoft.com/office/drawing/2014/main" id="{82BC20A3-17C8-450B-978E-929BD1C8D54C}"/>
              </a:ext>
            </a:extLst>
          </p:cNvPr>
          <p:cNvSpPr txBox="1"/>
          <p:nvPr/>
        </p:nvSpPr>
        <p:spPr>
          <a:xfrm>
            <a:off x="1773133" y="964152"/>
            <a:ext cx="3570331" cy="523220"/>
          </a:xfrm>
          <a:prstGeom prst="rect">
            <a:avLst/>
          </a:prstGeom>
          <a:noFill/>
        </p:spPr>
        <p:txBody>
          <a:bodyPr wrap="square" rtlCol="0">
            <a:spAutoFit/>
          </a:bodyPr>
          <a:lstStyle/>
          <a:p>
            <a:pPr>
              <a:buFont typeface="Wingdings" pitchFamily="2" charset="2"/>
              <a:buChar char="§"/>
            </a:pPr>
            <a:r>
              <a:rPr lang="en-US" sz="2800" b="1" dirty="0">
                <a:latin typeface="Times New Roman" pitchFamily="18" charset="0"/>
                <a:cs typeface="Times New Roman" pitchFamily="18" charset="0"/>
              </a:rPr>
              <a:t>design check</a:t>
            </a:r>
            <a:r>
              <a:rPr lang="en-US" b="1" dirty="0">
                <a:latin typeface="Times New Roman" pitchFamily="18" charset="0"/>
                <a:cs typeface="Times New Roman" pitchFamily="18" charset="0"/>
              </a:rPr>
              <a:t>:</a:t>
            </a:r>
          </a:p>
        </p:txBody>
      </p:sp>
      <p:sp>
        <p:nvSpPr>
          <p:cNvPr id="10" name="مربع نص 8">
            <a:extLst>
              <a:ext uri="{FF2B5EF4-FFF2-40B4-BE49-F238E27FC236}">
                <a16:creationId xmlns:a16="http://schemas.microsoft.com/office/drawing/2014/main" id="{C52DA91A-9ECD-40A6-80BD-50A0BA51403E}"/>
              </a:ext>
            </a:extLst>
          </p:cNvPr>
          <p:cNvSpPr txBox="1"/>
          <p:nvPr/>
        </p:nvSpPr>
        <p:spPr>
          <a:xfrm>
            <a:off x="6156196" y="721624"/>
            <a:ext cx="3570331" cy="523220"/>
          </a:xfrm>
          <a:prstGeom prst="rect">
            <a:avLst/>
          </a:prstGeom>
          <a:noFill/>
        </p:spPr>
        <p:txBody>
          <a:bodyPr wrap="square" rtlCol="0">
            <a:spAutoFit/>
          </a:bodyPr>
          <a:lstStyle/>
          <a:p>
            <a:pPr>
              <a:buFont typeface="Wingdings" pitchFamily="2" charset="2"/>
              <a:buChar char="§"/>
            </a:pPr>
            <a:r>
              <a:rPr lang="en-US" sz="2800" b="1" dirty="0">
                <a:latin typeface="Times New Roman" pitchFamily="18" charset="0"/>
                <a:cs typeface="Times New Roman" pitchFamily="18" charset="0"/>
              </a:rPr>
              <a:t>Deflection check </a:t>
            </a:r>
            <a:r>
              <a:rPr lang="en-US" b="1" dirty="0">
                <a:latin typeface="Times New Roman" pitchFamily="18" charset="0"/>
                <a:cs typeface="Times New Roman" pitchFamily="18" charset="0"/>
              </a:rPr>
              <a:t>:</a:t>
            </a:r>
          </a:p>
        </p:txBody>
      </p:sp>
      <p:pic>
        <p:nvPicPr>
          <p:cNvPr id="11" name="Picture 10">
            <a:extLst>
              <a:ext uri="{FF2B5EF4-FFF2-40B4-BE49-F238E27FC236}">
                <a16:creationId xmlns:a16="http://schemas.microsoft.com/office/drawing/2014/main" id="{037C368D-205D-4BFB-A69C-DC48B39EE610}"/>
              </a:ext>
            </a:extLst>
          </p:cNvPr>
          <p:cNvPicPr>
            <a:picLocks noChangeAspect="1"/>
          </p:cNvPicPr>
          <p:nvPr/>
        </p:nvPicPr>
        <p:blipFill>
          <a:blip r:embed="rId3"/>
          <a:stretch>
            <a:fillRect/>
          </a:stretch>
        </p:blipFill>
        <p:spPr>
          <a:xfrm>
            <a:off x="6314573" y="1612927"/>
            <a:ext cx="4857392" cy="3895532"/>
          </a:xfrm>
          <a:prstGeom prst="rect">
            <a:avLst/>
          </a:prstGeom>
        </p:spPr>
      </p:pic>
      <p:graphicFrame>
        <p:nvGraphicFramePr>
          <p:cNvPr id="12" name="Table 9">
            <a:extLst>
              <a:ext uri="{FF2B5EF4-FFF2-40B4-BE49-F238E27FC236}">
                <a16:creationId xmlns:a16="http://schemas.microsoft.com/office/drawing/2014/main" id="{49E1C770-657C-4038-81EB-21841EB3D37F}"/>
              </a:ext>
            </a:extLst>
          </p:cNvPr>
          <p:cNvGraphicFramePr>
            <a:graphicFrameLocks noGrp="1"/>
          </p:cNvGraphicFramePr>
          <p:nvPr>
            <p:extLst>
              <p:ext uri="{D42A27DB-BD31-4B8C-83A1-F6EECF244321}">
                <p14:modId xmlns:p14="http://schemas.microsoft.com/office/powerpoint/2010/main" val="193662173"/>
              </p:ext>
            </p:extLst>
          </p:nvPr>
        </p:nvGraphicFramePr>
        <p:xfrm>
          <a:off x="6156196" y="5661080"/>
          <a:ext cx="5772956" cy="1097280"/>
        </p:xfrm>
        <a:graphic>
          <a:graphicData uri="http://schemas.openxmlformats.org/drawingml/2006/table">
            <a:tbl>
              <a:tblPr firstRow="1" bandRow="1">
                <a:tableStyleId>{E8B1032C-EA38-4F05-BA0D-38AFFFC7BED3}</a:tableStyleId>
              </a:tblPr>
              <a:tblGrid>
                <a:gridCol w="1443239">
                  <a:extLst>
                    <a:ext uri="{9D8B030D-6E8A-4147-A177-3AD203B41FA5}">
                      <a16:colId xmlns:a16="http://schemas.microsoft.com/office/drawing/2014/main" val="1703432041"/>
                    </a:ext>
                  </a:extLst>
                </a:gridCol>
                <a:gridCol w="1443239">
                  <a:extLst>
                    <a:ext uri="{9D8B030D-6E8A-4147-A177-3AD203B41FA5}">
                      <a16:colId xmlns:a16="http://schemas.microsoft.com/office/drawing/2014/main" val="441153565"/>
                    </a:ext>
                  </a:extLst>
                </a:gridCol>
                <a:gridCol w="1443239">
                  <a:extLst>
                    <a:ext uri="{9D8B030D-6E8A-4147-A177-3AD203B41FA5}">
                      <a16:colId xmlns:a16="http://schemas.microsoft.com/office/drawing/2014/main" val="3309936362"/>
                    </a:ext>
                  </a:extLst>
                </a:gridCol>
                <a:gridCol w="1443239">
                  <a:extLst>
                    <a:ext uri="{9D8B030D-6E8A-4147-A177-3AD203B41FA5}">
                      <a16:colId xmlns:a16="http://schemas.microsoft.com/office/drawing/2014/main" val="3961468525"/>
                    </a:ext>
                  </a:extLst>
                </a:gridCol>
              </a:tblGrid>
              <a:tr h="302100">
                <a:tc>
                  <a:txBody>
                    <a:bodyPr/>
                    <a:lstStyle/>
                    <a:p>
                      <a:endParaRPr lang="en-US" dirty="0"/>
                    </a:p>
                  </a:txBody>
                  <a:tcPr/>
                </a:tc>
                <a:tc>
                  <a:txBody>
                    <a:bodyPr/>
                    <a:lstStyle/>
                    <a:p>
                      <a:r>
                        <a:rPr lang="en-US" dirty="0"/>
                        <a:t>From etabs </a:t>
                      </a:r>
                    </a:p>
                  </a:txBody>
                  <a:tcPr/>
                </a:tc>
                <a:tc>
                  <a:txBody>
                    <a:bodyPr/>
                    <a:lstStyle/>
                    <a:p>
                      <a:r>
                        <a:rPr lang="en-US" dirty="0"/>
                        <a:t>Limitation </a:t>
                      </a:r>
                    </a:p>
                  </a:txBody>
                  <a:tcPr/>
                </a:tc>
                <a:tc>
                  <a:txBody>
                    <a:bodyPr/>
                    <a:lstStyle/>
                    <a:p>
                      <a:r>
                        <a:rPr lang="en-US" dirty="0"/>
                        <a:t>check%</a:t>
                      </a:r>
                    </a:p>
                  </a:txBody>
                  <a:tcPr/>
                </a:tc>
                <a:extLst>
                  <a:ext uri="{0D108BD9-81ED-4DB2-BD59-A6C34878D82A}">
                    <a16:rowId xmlns:a16="http://schemas.microsoft.com/office/drawing/2014/main" val="2183951011"/>
                  </a:ext>
                </a:extLst>
              </a:tr>
              <a:tr h="302100">
                <a:tc>
                  <a:txBody>
                    <a:bodyPr/>
                    <a:lstStyle/>
                    <a:p>
                      <a:r>
                        <a:rPr lang="en-US" dirty="0"/>
                        <a:t>Block 1</a:t>
                      </a:r>
                    </a:p>
                  </a:txBody>
                  <a:tcPr/>
                </a:tc>
                <a:tc>
                  <a:txBody>
                    <a:bodyPr/>
                    <a:lstStyle/>
                    <a:p>
                      <a:r>
                        <a:rPr lang="en-US" dirty="0"/>
                        <a:t>14 mm </a:t>
                      </a:r>
                    </a:p>
                  </a:txBody>
                  <a:tcPr/>
                </a:tc>
                <a:tc>
                  <a:txBody>
                    <a:bodyPr/>
                    <a:lstStyle/>
                    <a:p>
                      <a:r>
                        <a:rPr lang="en-US" dirty="0"/>
                        <a:t>43</a:t>
                      </a:r>
                    </a:p>
                  </a:txBody>
                  <a:tcPr/>
                </a:tc>
                <a:tc>
                  <a:txBody>
                    <a:bodyPr/>
                    <a:lstStyle/>
                    <a:p>
                      <a:r>
                        <a:rPr lang="en-US" dirty="0"/>
                        <a:t>Ok. </a:t>
                      </a:r>
                    </a:p>
                  </a:txBody>
                  <a:tcPr/>
                </a:tc>
                <a:extLst>
                  <a:ext uri="{0D108BD9-81ED-4DB2-BD59-A6C34878D82A}">
                    <a16:rowId xmlns:a16="http://schemas.microsoft.com/office/drawing/2014/main" val="3443162653"/>
                  </a:ext>
                </a:extLst>
              </a:tr>
              <a:tr h="302100">
                <a:tc>
                  <a:txBody>
                    <a:bodyPr/>
                    <a:lstStyle/>
                    <a:p>
                      <a:r>
                        <a:rPr lang="en-US" dirty="0"/>
                        <a:t>Block 2</a:t>
                      </a:r>
                    </a:p>
                  </a:txBody>
                  <a:tcPr/>
                </a:tc>
                <a:tc>
                  <a:txBody>
                    <a:bodyPr/>
                    <a:lstStyle/>
                    <a:p>
                      <a:r>
                        <a:rPr lang="en-US" dirty="0"/>
                        <a:t>17 mm </a:t>
                      </a:r>
                    </a:p>
                  </a:txBody>
                  <a:tcPr/>
                </a:tc>
                <a:tc>
                  <a:txBody>
                    <a:bodyPr/>
                    <a:lstStyle/>
                    <a:p>
                      <a:r>
                        <a:rPr lang="en-US" dirty="0"/>
                        <a:t>43</a:t>
                      </a:r>
                    </a:p>
                  </a:txBody>
                  <a:tcPr/>
                </a:tc>
                <a:tc>
                  <a:txBody>
                    <a:bodyPr/>
                    <a:lstStyle/>
                    <a:p>
                      <a:r>
                        <a:rPr lang="en-US" dirty="0"/>
                        <a:t>Ok.</a:t>
                      </a:r>
                    </a:p>
                  </a:txBody>
                  <a:tcPr/>
                </a:tc>
                <a:extLst>
                  <a:ext uri="{0D108BD9-81ED-4DB2-BD59-A6C34878D82A}">
                    <a16:rowId xmlns:a16="http://schemas.microsoft.com/office/drawing/2014/main" val="469323877"/>
                  </a:ext>
                </a:extLst>
              </a:tr>
            </a:tbl>
          </a:graphicData>
        </a:graphic>
      </p:graphicFrame>
    </p:spTree>
    <p:extLst>
      <p:ext uri="{BB962C8B-B14F-4D97-AF65-F5344CB8AC3E}">
        <p14:creationId xmlns:p14="http://schemas.microsoft.com/office/powerpoint/2010/main" val="40640175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v"/>
            </a:pPr>
            <a:r>
              <a:rPr lang="en-US" b="1" dirty="0">
                <a:solidFill>
                  <a:schemeClr val="tx1"/>
                </a:solidFill>
                <a:latin typeface="Times New Roman" pitchFamily="18" charset="0"/>
                <a:cs typeface="Times New Roman" pitchFamily="18" charset="0"/>
              </a:rPr>
              <a:t>Design elements</a:t>
            </a:r>
            <a:endParaRPr lang="en-US" dirty="0"/>
          </a:p>
        </p:txBody>
      </p:sp>
      <p:sp>
        <p:nvSpPr>
          <p:cNvPr id="3" name="عنصر نائب للمحتوى 2"/>
          <p:cNvSpPr>
            <a:spLocks noGrp="1"/>
          </p:cNvSpPr>
          <p:nvPr>
            <p:ph idx="1"/>
          </p:nvPr>
        </p:nvSpPr>
        <p:spPr>
          <a:xfrm>
            <a:off x="2548407" y="1463899"/>
            <a:ext cx="8915400" cy="3777622"/>
          </a:xfrm>
        </p:spPr>
        <p:txBody>
          <a:bodyPr/>
          <a:lstStyle/>
          <a:p>
            <a:r>
              <a:rPr lang="en-US" b="1" dirty="0"/>
              <a:t>concrete:</a:t>
            </a:r>
          </a:p>
        </p:txBody>
      </p:sp>
      <p:sp>
        <p:nvSpPr>
          <p:cNvPr id="8" name="مربع نص 7"/>
          <p:cNvSpPr txBox="1"/>
          <p:nvPr/>
        </p:nvSpPr>
        <p:spPr>
          <a:xfrm>
            <a:off x="1054458" y="2495162"/>
            <a:ext cx="4767263"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1. solid Slab: </a:t>
            </a:r>
            <a:r>
              <a:rPr lang="en-US" dirty="0"/>
              <a:t>flat plate without beams with thickness 30 cm.</a:t>
            </a: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12" name="مربع نص 7">
            <a:extLst>
              <a:ext uri="{FF2B5EF4-FFF2-40B4-BE49-F238E27FC236}">
                <a16:creationId xmlns:a16="http://schemas.microsoft.com/office/drawing/2014/main" id="{E4927248-B82F-4673-A5E3-8950627F1320}"/>
              </a:ext>
            </a:extLst>
          </p:cNvPr>
          <p:cNvSpPr txBox="1"/>
          <p:nvPr/>
        </p:nvSpPr>
        <p:spPr>
          <a:xfrm>
            <a:off x="921695" y="3546989"/>
            <a:ext cx="4767263" cy="175432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Column: three groups of column will be used:</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dirty="0">
                <a:solidFill>
                  <a:prstClr val="black"/>
                </a:solidFill>
                <a:latin typeface="Times New Roman" pitchFamily="18" charset="0"/>
                <a:cs typeface="Times New Roman" pitchFamily="18" charset="0"/>
              </a:rPr>
              <a:t>Edge column (50*30)</a:t>
            </a:r>
          </a:p>
          <a:p>
            <a:pPr marL="285750" indent="-285750">
              <a:buFont typeface="Wingdings" panose="05000000000000000000" pitchFamily="2" charset="2"/>
              <a:buChar char="Ø"/>
              <a:defRPr/>
            </a:pPr>
            <a:r>
              <a:rPr lang="en-US" dirty="0">
                <a:solidFill>
                  <a:prstClr val="black"/>
                </a:solidFill>
                <a:latin typeface="Times New Roman" pitchFamily="18" charset="0"/>
                <a:cs typeface="Times New Roman" pitchFamily="18" charset="0"/>
              </a:rPr>
              <a:t>Interior column (60*40) and (80*30)</a:t>
            </a:r>
          </a:p>
          <a:p>
            <a:pPr marR="0" lvl="0" algn="l" defTabSz="457200" rtl="0" eaLnBrk="1" fontAlgn="auto" latinLnBrk="0" hangingPunct="1">
              <a:lnSpc>
                <a:spcPct val="100000"/>
              </a:lnSpc>
              <a:spcBef>
                <a:spcPts val="0"/>
              </a:spcBef>
              <a:spcAft>
                <a:spcPts val="0"/>
              </a:spcAft>
              <a:buClrTx/>
              <a:buSzTx/>
              <a:tabLst/>
              <a:defRPr/>
            </a:pPr>
            <a:endParaRPr lang="en-US" dirty="0">
              <a:solidFill>
                <a:prstClr val="black"/>
              </a:solidFill>
              <a:latin typeface="Times New Roman" pitchFamily="18" charset="0"/>
              <a:cs typeface="Times New Roman" pitchFamily="18" charset="0"/>
            </a:endParaRPr>
          </a:p>
          <a:p>
            <a:pPr marR="0" lvl="0" algn="l" defTabSz="4572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6" name="Slide Number Placeholder 5">
            <a:extLst>
              <a:ext uri="{FF2B5EF4-FFF2-40B4-BE49-F238E27FC236}">
                <a16:creationId xmlns:a16="http://schemas.microsoft.com/office/drawing/2014/main" id="{BD67DA35-25CC-4B8F-B27F-6AAAE2CE6C6B}"/>
              </a:ext>
            </a:extLst>
          </p:cNvPr>
          <p:cNvSpPr>
            <a:spLocks noGrp="1"/>
          </p:cNvSpPr>
          <p:nvPr>
            <p:ph type="sldNum" sz="quarter" idx="12"/>
          </p:nvPr>
        </p:nvSpPr>
        <p:spPr/>
        <p:txBody>
          <a:bodyPr/>
          <a:lstStyle/>
          <a:p>
            <a:fld id="{C84E1FA6-4475-458E-BF6B-F67E2C14589F}" type="slidenum">
              <a:rPr lang="en-US" smtClean="0"/>
              <a:t>51</a:t>
            </a:fld>
            <a:endParaRPr lang="en-US"/>
          </a:p>
        </p:txBody>
      </p:sp>
    </p:spTree>
    <p:extLst>
      <p:ext uri="{BB962C8B-B14F-4D97-AF65-F5344CB8AC3E}">
        <p14:creationId xmlns:p14="http://schemas.microsoft.com/office/powerpoint/2010/main" val="1415671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571500" lvl="0" indent="-571500">
              <a:buFont typeface="Wingdings" pitchFamily="2" charset="2"/>
              <a:buChar char="v"/>
            </a:pPr>
            <a:r>
              <a:rPr lang="en-US" dirty="0">
                <a:solidFill>
                  <a:schemeClr val="tx1"/>
                </a:solidFill>
                <a:latin typeface="Times New Roman" pitchFamily="18" charset="0"/>
                <a:cs typeface="Times New Roman" pitchFamily="18" charset="0"/>
              </a:rPr>
              <a:t>Checks</a:t>
            </a:r>
            <a:br>
              <a:rPr lang="en-US" dirty="0">
                <a:solidFill>
                  <a:schemeClr val="tx1"/>
                </a:solidFill>
                <a:latin typeface="Times New Roman" pitchFamily="18" charset="0"/>
                <a:cs typeface="Times New Roman" pitchFamily="18" charset="0"/>
              </a:rPr>
            </a:br>
            <a:r>
              <a:rPr lang="en-US" dirty="0">
                <a:solidFill>
                  <a:schemeClr val="tx1"/>
                </a:solidFill>
                <a:latin typeface="Times New Roman" pitchFamily="18" charset="0"/>
                <a:cs typeface="Times New Roman" pitchFamily="18" charset="0"/>
              </a:rPr>
              <a:t>(</a:t>
            </a:r>
            <a:r>
              <a:rPr lang="en-US" dirty="0">
                <a:latin typeface="Times New Roman" pitchFamily="18" charset="0"/>
                <a:cs typeface="Times New Roman" pitchFamily="18" charset="0"/>
              </a:rPr>
              <a:t>Equilibrium</a:t>
            </a:r>
            <a:r>
              <a:rPr lang="en-US" dirty="0">
                <a:solidFill>
                  <a:schemeClr val="tx1"/>
                </a:solidFill>
                <a:latin typeface="Times New Roman" pitchFamily="18" charset="0"/>
                <a:cs typeface="Times New Roman" pitchFamily="18" charset="0"/>
              </a:rPr>
              <a:t>)                         </a:t>
            </a:r>
            <a:r>
              <a:rPr lang="en-US" dirty="0">
                <a:solidFill>
                  <a:prstClr val="black"/>
                </a:solidFill>
                <a:latin typeface="Times New Roman" pitchFamily="18" charset="0"/>
                <a:cs typeface="Times New Roman" pitchFamily="18" charset="0"/>
              </a:rPr>
              <a:t>(</a:t>
            </a:r>
            <a:r>
              <a:rPr lang="en-US" dirty="0">
                <a:solidFill>
                  <a:srgbClr val="31B4E6">
                    <a:lumMod val="75000"/>
                  </a:srgbClr>
                </a:solidFill>
                <a:latin typeface="Times New Roman" pitchFamily="18" charset="0"/>
                <a:cs typeface="Times New Roman" pitchFamily="18" charset="0"/>
              </a:rPr>
              <a:t>Internal force</a:t>
            </a:r>
            <a:r>
              <a:rPr lang="en-US" dirty="0">
                <a:solidFill>
                  <a:prstClr val="black"/>
                </a:solidFill>
                <a:latin typeface="Times New Roman" pitchFamily="18" charset="0"/>
                <a:cs typeface="Times New Roman" pitchFamily="18" charset="0"/>
              </a:rPr>
              <a:t>)</a:t>
            </a:r>
            <a:br>
              <a:rPr lang="en-US" dirty="0">
                <a:solidFill>
                  <a:srgbClr val="31B4E6">
                    <a:lumMod val="75000"/>
                  </a:srgbClr>
                </a:solidFill>
              </a:rPr>
            </a:br>
            <a:r>
              <a:rPr lang="en-US" dirty="0">
                <a:solidFill>
                  <a:schemeClr val="tx1"/>
                </a:solidFill>
                <a:latin typeface="Times New Roman" pitchFamily="18" charset="0"/>
                <a:cs typeface="Times New Roman"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جدول 3"/>
          <p:cNvGraphicFramePr>
            <a:graphicFrameLocks noGrp="1"/>
          </p:cNvGraphicFramePr>
          <p:nvPr>
            <p:extLst>
              <p:ext uri="{D42A27DB-BD31-4B8C-83A1-F6EECF244321}">
                <p14:modId xmlns:p14="http://schemas.microsoft.com/office/powerpoint/2010/main" val="2439376085"/>
              </p:ext>
            </p:extLst>
          </p:nvPr>
        </p:nvGraphicFramePr>
        <p:xfrm>
          <a:off x="531812" y="1905000"/>
          <a:ext cx="5721084" cy="1463040"/>
        </p:xfrm>
        <a:graphic>
          <a:graphicData uri="http://schemas.openxmlformats.org/drawingml/2006/table">
            <a:tbl>
              <a:tblPr firstRow="1" bandRow="1">
                <a:tableStyleId>{E8B1032C-EA38-4F05-BA0D-38AFFFC7BED3}</a:tableStyleId>
              </a:tblPr>
              <a:tblGrid>
                <a:gridCol w="1430271">
                  <a:extLst>
                    <a:ext uri="{9D8B030D-6E8A-4147-A177-3AD203B41FA5}">
                      <a16:colId xmlns:a16="http://schemas.microsoft.com/office/drawing/2014/main" val="20000"/>
                    </a:ext>
                  </a:extLst>
                </a:gridCol>
                <a:gridCol w="1430271">
                  <a:extLst>
                    <a:ext uri="{9D8B030D-6E8A-4147-A177-3AD203B41FA5}">
                      <a16:colId xmlns:a16="http://schemas.microsoft.com/office/drawing/2014/main" val="20001"/>
                    </a:ext>
                  </a:extLst>
                </a:gridCol>
                <a:gridCol w="1430271">
                  <a:extLst>
                    <a:ext uri="{9D8B030D-6E8A-4147-A177-3AD203B41FA5}">
                      <a16:colId xmlns:a16="http://schemas.microsoft.com/office/drawing/2014/main" val="20002"/>
                    </a:ext>
                  </a:extLst>
                </a:gridCol>
                <a:gridCol w="1430271">
                  <a:extLst>
                    <a:ext uri="{9D8B030D-6E8A-4147-A177-3AD203B41FA5}">
                      <a16:colId xmlns:a16="http://schemas.microsoft.com/office/drawing/2014/main" val="20003"/>
                    </a:ext>
                  </a:extLst>
                </a:gridCol>
              </a:tblGrid>
              <a:tr h="306058">
                <a:tc>
                  <a:txBody>
                    <a:bodyPr/>
                    <a:lstStyle/>
                    <a:p>
                      <a:r>
                        <a:rPr lang="en-US" dirty="0"/>
                        <a:t>Loads</a:t>
                      </a:r>
                    </a:p>
                  </a:txBody>
                  <a:tcPr/>
                </a:tc>
                <a:tc>
                  <a:txBody>
                    <a:bodyPr/>
                    <a:lstStyle/>
                    <a:p>
                      <a:r>
                        <a:rPr lang="en-US" dirty="0"/>
                        <a:t>ETABS</a:t>
                      </a:r>
                    </a:p>
                  </a:txBody>
                  <a:tcPr/>
                </a:tc>
                <a:tc>
                  <a:txBody>
                    <a:bodyPr/>
                    <a:lstStyle/>
                    <a:p>
                      <a:r>
                        <a:rPr lang="en-US" dirty="0"/>
                        <a:t>Manual</a:t>
                      </a:r>
                    </a:p>
                  </a:txBody>
                  <a:tcPr/>
                </a:tc>
                <a:tc>
                  <a:txBody>
                    <a:bodyPr/>
                    <a:lstStyle/>
                    <a:p>
                      <a:r>
                        <a:rPr lang="en-US" dirty="0"/>
                        <a:t>Error%</a:t>
                      </a:r>
                    </a:p>
                  </a:txBody>
                  <a:tcPr/>
                </a:tc>
                <a:extLst>
                  <a:ext uri="{0D108BD9-81ED-4DB2-BD59-A6C34878D82A}">
                    <a16:rowId xmlns:a16="http://schemas.microsoft.com/office/drawing/2014/main" val="10000"/>
                  </a:ext>
                </a:extLst>
              </a:tr>
              <a:tr h="306058">
                <a:tc>
                  <a:txBody>
                    <a:bodyPr/>
                    <a:lstStyle/>
                    <a:p>
                      <a:r>
                        <a:rPr lang="en-US" dirty="0"/>
                        <a:t>live</a:t>
                      </a:r>
                    </a:p>
                  </a:txBody>
                  <a:tcPr/>
                </a:tc>
                <a:tc>
                  <a:txBody>
                    <a:bodyPr/>
                    <a:lstStyle/>
                    <a:p>
                      <a:r>
                        <a:rPr lang="en-US" dirty="0"/>
                        <a:t>10462.80</a:t>
                      </a:r>
                    </a:p>
                  </a:txBody>
                  <a:tcPr/>
                </a:tc>
                <a:tc>
                  <a:txBody>
                    <a:bodyPr/>
                    <a:lstStyle/>
                    <a:p>
                      <a:r>
                        <a:rPr lang="en-US" dirty="0"/>
                        <a:t>10440.28</a:t>
                      </a:r>
                    </a:p>
                  </a:txBody>
                  <a:tcPr/>
                </a:tc>
                <a:tc>
                  <a:txBody>
                    <a:bodyPr/>
                    <a:lstStyle/>
                    <a:p>
                      <a:r>
                        <a:rPr lang="en-US" dirty="0"/>
                        <a:t>0.2%</a:t>
                      </a:r>
                    </a:p>
                  </a:txBody>
                  <a:tcPr/>
                </a:tc>
                <a:extLst>
                  <a:ext uri="{0D108BD9-81ED-4DB2-BD59-A6C34878D82A}">
                    <a16:rowId xmlns:a16="http://schemas.microsoft.com/office/drawing/2014/main" val="10001"/>
                  </a:ext>
                </a:extLst>
              </a:tr>
              <a:tr h="306058">
                <a:tc>
                  <a:txBody>
                    <a:bodyPr/>
                    <a:lstStyle/>
                    <a:p>
                      <a:r>
                        <a:rPr lang="en-US" dirty="0"/>
                        <a:t>SID</a:t>
                      </a:r>
                    </a:p>
                  </a:txBody>
                  <a:tcPr/>
                </a:tc>
                <a:tc>
                  <a:txBody>
                    <a:bodyPr/>
                    <a:lstStyle/>
                    <a:p>
                      <a:r>
                        <a:rPr lang="en-US" dirty="0"/>
                        <a:t>1307.12</a:t>
                      </a:r>
                    </a:p>
                  </a:txBody>
                  <a:tcPr/>
                </a:tc>
                <a:tc>
                  <a:txBody>
                    <a:bodyPr/>
                    <a:lstStyle/>
                    <a:p>
                      <a:r>
                        <a:rPr lang="en-US" dirty="0"/>
                        <a:t>1305.03</a:t>
                      </a:r>
                    </a:p>
                  </a:txBody>
                  <a:tcPr/>
                </a:tc>
                <a:tc>
                  <a:txBody>
                    <a:bodyPr/>
                    <a:lstStyle/>
                    <a:p>
                      <a:r>
                        <a:rPr lang="en-US" dirty="0"/>
                        <a:t>0%</a:t>
                      </a:r>
                    </a:p>
                  </a:txBody>
                  <a:tcPr/>
                </a:tc>
                <a:extLst>
                  <a:ext uri="{0D108BD9-81ED-4DB2-BD59-A6C34878D82A}">
                    <a16:rowId xmlns:a16="http://schemas.microsoft.com/office/drawing/2014/main" val="10002"/>
                  </a:ext>
                </a:extLst>
              </a:tr>
              <a:tr h="306058">
                <a:tc>
                  <a:txBody>
                    <a:bodyPr/>
                    <a:lstStyle/>
                    <a:p>
                      <a:r>
                        <a:rPr lang="en-US" dirty="0"/>
                        <a:t>Dead</a:t>
                      </a:r>
                    </a:p>
                  </a:txBody>
                  <a:tcPr/>
                </a:tc>
                <a:tc>
                  <a:txBody>
                    <a:bodyPr/>
                    <a:lstStyle/>
                    <a:p>
                      <a:r>
                        <a:rPr lang="en-US" dirty="0"/>
                        <a:t>257524.41</a:t>
                      </a:r>
                    </a:p>
                  </a:txBody>
                  <a:tcPr/>
                </a:tc>
                <a:tc>
                  <a:txBody>
                    <a:bodyPr/>
                    <a:lstStyle/>
                    <a:p>
                      <a:r>
                        <a:rPr lang="en-US" dirty="0"/>
                        <a:t>25726.95</a:t>
                      </a:r>
                    </a:p>
                  </a:txBody>
                  <a:tcPr/>
                </a:tc>
                <a:tc>
                  <a:txBody>
                    <a:bodyPr/>
                    <a:lstStyle/>
                    <a:p>
                      <a:r>
                        <a:rPr lang="en-US" dirty="0"/>
                        <a:t>0.1%</a:t>
                      </a:r>
                    </a:p>
                  </a:txBody>
                  <a:tcPr/>
                </a:tc>
                <a:extLst>
                  <a:ext uri="{0D108BD9-81ED-4DB2-BD59-A6C34878D82A}">
                    <a16:rowId xmlns:a16="http://schemas.microsoft.com/office/drawing/2014/main" val="10003"/>
                  </a:ext>
                </a:extLst>
              </a:tr>
            </a:tbl>
          </a:graphicData>
        </a:graphic>
      </p:graphicFrame>
      <p:sp>
        <p:nvSpPr>
          <p:cNvPr id="10" name="Content Placeholder 9">
            <a:extLst>
              <a:ext uri="{FF2B5EF4-FFF2-40B4-BE49-F238E27FC236}">
                <a16:creationId xmlns:a16="http://schemas.microsoft.com/office/drawing/2014/main" id="{C0D4447F-293C-446B-9FC2-2AAD3856D7CF}"/>
              </a:ext>
            </a:extLst>
          </p:cNvPr>
          <p:cNvSpPr>
            <a:spLocks noGrp="1"/>
          </p:cNvSpPr>
          <p:nvPr>
            <p:ph idx="1"/>
          </p:nvPr>
        </p:nvSpPr>
        <p:spPr>
          <a:xfrm flipV="1">
            <a:off x="11874320" y="5911220"/>
            <a:ext cx="45719" cy="45719"/>
          </a:xfrm>
        </p:spPr>
        <p:txBody>
          <a:bodyPr>
            <a:normAutofit fontScale="25000" lnSpcReduction="20000"/>
          </a:bodyPr>
          <a:lstStyle/>
          <a:p>
            <a:pPr marL="0" indent="0">
              <a:buNone/>
            </a:pPr>
            <a:endParaRPr lang="en-US" dirty="0"/>
          </a:p>
        </p:txBody>
      </p:sp>
      <p:graphicFrame>
        <p:nvGraphicFramePr>
          <p:cNvPr id="9" name="عنصر نائب للمحتوى 3"/>
          <p:cNvGraphicFramePr>
            <a:graphicFrameLocks/>
          </p:cNvGraphicFramePr>
          <p:nvPr>
            <p:extLst>
              <p:ext uri="{D42A27DB-BD31-4B8C-83A1-F6EECF244321}">
                <p14:modId xmlns:p14="http://schemas.microsoft.com/office/powerpoint/2010/main" val="79338409"/>
              </p:ext>
            </p:extLst>
          </p:nvPr>
        </p:nvGraphicFramePr>
        <p:xfrm>
          <a:off x="6658376" y="1905000"/>
          <a:ext cx="5215944" cy="2378175"/>
        </p:xfrm>
        <a:graphic>
          <a:graphicData uri="http://schemas.openxmlformats.org/drawingml/2006/table">
            <a:tbl>
              <a:tblPr firstRow="1" firstCol="1" bandRow="1">
                <a:tableStyleId>{E8B1032C-EA38-4F05-BA0D-38AFFFC7BED3}</a:tableStyleId>
              </a:tblPr>
              <a:tblGrid>
                <a:gridCol w="1303720">
                  <a:extLst>
                    <a:ext uri="{9D8B030D-6E8A-4147-A177-3AD203B41FA5}">
                      <a16:colId xmlns:a16="http://schemas.microsoft.com/office/drawing/2014/main" val="20000"/>
                    </a:ext>
                  </a:extLst>
                </a:gridCol>
                <a:gridCol w="1303720">
                  <a:extLst>
                    <a:ext uri="{9D8B030D-6E8A-4147-A177-3AD203B41FA5}">
                      <a16:colId xmlns:a16="http://schemas.microsoft.com/office/drawing/2014/main" val="20001"/>
                    </a:ext>
                  </a:extLst>
                </a:gridCol>
                <a:gridCol w="1304252">
                  <a:extLst>
                    <a:ext uri="{9D8B030D-6E8A-4147-A177-3AD203B41FA5}">
                      <a16:colId xmlns:a16="http://schemas.microsoft.com/office/drawing/2014/main" val="20002"/>
                    </a:ext>
                  </a:extLst>
                </a:gridCol>
                <a:gridCol w="1304252">
                  <a:extLst>
                    <a:ext uri="{9D8B030D-6E8A-4147-A177-3AD203B41FA5}">
                      <a16:colId xmlns:a16="http://schemas.microsoft.com/office/drawing/2014/main" val="20003"/>
                    </a:ext>
                  </a:extLst>
                </a:gridCol>
              </a:tblGrid>
              <a:tr h="930591">
                <a:tc>
                  <a:txBody>
                    <a:bodyPr/>
                    <a:lstStyle/>
                    <a:p>
                      <a:pPr marL="0" marR="0" algn="l" rtl="0">
                        <a:lnSpc>
                          <a:spcPct val="150000"/>
                        </a:lnSpc>
                        <a:spcBef>
                          <a:spcPts val="0"/>
                        </a:spcBef>
                        <a:spcAft>
                          <a:spcPts val="0"/>
                        </a:spcAft>
                        <a:tabLst>
                          <a:tab pos="4464050" algn="l"/>
                        </a:tabLst>
                      </a:pPr>
                      <a:r>
                        <a:rPr lang="en-US" sz="1200" dirty="0">
                          <a:effectLst/>
                        </a:rPr>
                        <a:t>Structural element</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From</a:t>
                      </a:r>
                      <a:r>
                        <a:rPr lang="en-US" sz="1200" baseline="0" dirty="0">
                          <a:effectLst/>
                        </a:rPr>
                        <a:t> ETAB</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Manual calculation</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Error</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620393">
                <a:tc>
                  <a:txBody>
                    <a:bodyPr/>
                    <a:lstStyle/>
                    <a:p>
                      <a:pPr marL="0" marR="0" algn="l" rtl="0">
                        <a:lnSpc>
                          <a:spcPct val="150000"/>
                        </a:lnSpc>
                        <a:spcBef>
                          <a:spcPts val="0"/>
                        </a:spcBef>
                        <a:spcAft>
                          <a:spcPts val="0"/>
                        </a:spcAft>
                        <a:tabLst>
                          <a:tab pos="4464050" algn="l"/>
                        </a:tabLst>
                      </a:pPr>
                      <a:r>
                        <a:rPr lang="en-US" sz="1200" dirty="0">
                          <a:effectLst/>
                        </a:rPr>
                        <a:t> internal</a:t>
                      </a:r>
                      <a:r>
                        <a:rPr lang="en-US" sz="1200" baseline="0" dirty="0">
                          <a:effectLst/>
                        </a:rPr>
                        <a:t> </a:t>
                      </a:r>
                      <a:r>
                        <a:rPr lang="en-US" sz="1200" dirty="0">
                          <a:effectLst/>
                        </a:rPr>
                        <a:t>Column</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1098KN</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1162</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7.5 %</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8271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effectLst/>
                        </a:rPr>
                        <a:t> </a:t>
                      </a:r>
                      <a:r>
                        <a:rPr lang="en-US" sz="1200" dirty="0">
                          <a:effectLst/>
                        </a:rPr>
                        <a:t>edge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effectLst/>
                        </a:rPr>
                        <a:t>Column</a:t>
                      </a:r>
                    </a:p>
                    <a:p>
                      <a:endParaRPr lang="en-US" dirty="0"/>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 525.85 KN</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507.29</a:t>
                      </a:r>
                      <a:endParaRPr lang="en-US" sz="1100" dirty="0">
                        <a:effectLst/>
                        <a:latin typeface="Calibri"/>
                        <a:ea typeface="Calibri"/>
                        <a:cs typeface="Arial"/>
                      </a:endParaRPr>
                    </a:p>
                  </a:txBody>
                  <a:tcPr marL="68580" marR="68580" marT="0" marB="0"/>
                </a:tc>
                <a:tc>
                  <a:txBody>
                    <a:bodyPr/>
                    <a:lstStyle/>
                    <a:p>
                      <a:pPr marL="0" marR="0" algn="l" rtl="0">
                        <a:lnSpc>
                          <a:spcPct val="150000"/>
                        </a:lnSpc>
                        <a:spcBef>
                          <a:spcPts val="0"/>
                        </a:spcBef>
                        <a:spcAft>
                          <a:spcPts val="0"/>
                        </a:spcAft>
                        <a:tabLst>
                          <a:tab pos="4464050" algn="l"/>
                        </a:tabLst>
                      </a:pPr>
                      <a:r>
                        <a:rPr lang="en-US" sz="1200" dirty="0">
                          <a:effectLst/>
                        </a:rPr>
                        <a:t>3.5</a:t>
                      </a:r>
                      <a:r>
                        <a:rPr lang="en-US" sz="1200" baseline="0" dirty="0">
                          <a:effectLst/>
                        </a:rPr>
                        <a:t> </a:t>
                      </a:r>
                      <a:r>
                        <a:rPr lang="en-US" sz="1200" dirty="0">
                          <a:effectLst/>
                        </a:rPr>
                        <a:t>%</a:t>
                      </a:r>
                      <a:endParaRPr lang="en-US" sz="1100" dirty="0">
                        <a:effectLst/>
                        <a:latin typeface="Calibri"/>
                        <a:ea typeface="Calibri"/>
                        <a:cs typeface="Arial"/>
                      </a:endParaRPr>
                    </a:p>
                  </a:txBody>
                  <a:tcPr marL="68580" marR="68580" marT="0" marB="0"/>
                </a:tc>
                <a:extLst>
                  <a:ext uri="{0D108BD9-81ED-4DB2-BD59-A6C34878D82A}">
                    <a16:rowId xmlns:a16="http://schemas.microsoft.com/office/drawing/2014/main" val="10002"/>
                  </a:ext>
                </a:extLst>
              </a:tr>
            </a:tbl>
          </a:graphicData>
        </a:graphic>
      </p:graphicFrame>
      <p:sp>
        <p:nvSpPr>
          <p:cNvPr id="3" name="Slide Number Placeholder 2">
            <a:extLst>
              <a:ext uri="{FF2B5EF4-FFF2-40B4-BE49-F238E27FC236}">
                <a16:creationId xmlns:a16="http://schemas.microsoft.com/office/drawing/2014/main" id="{2F4B68FC-7EED-4163-993D-C2A6CCEDAAFF}"/>
              </a:ext>
            </a:extLst>
          </p:cNvPr>
          <p:cNvSpPr>
            <a:spLocks noGrp="1"/>
          </p:cNvSpPr>
          <p:nvPr>
            <p:ph type="sldNum" sz="quarter" idx="12"/>
          </p:nvPr>
        </p:nvSpPr>
        <p:spPr/>
        <p:txBody>
          <a:bodyPr/>
          <a:lstStyle/>
          <a:p>
            <a:fld id="{C84E1FA6-4475-458E-BF6B-F67E2C14589F}" type="slidenum">
              <a:rPr lang="en-US" smtClean="0"/>
              <a:t>52</a:t>
            </a:fld>
            <a:endParaRPr lang="en-US"/>
          </a:p>
        </p:txBody>
      </p:sp>
    </p:spTree>
    <p:extLst>
      <p:ext uri="{BB962C8B-B14F-4D97-AF65-F5344CB8AC3E}">
        <p14:creationId xmlns:p14="http://schemas.microsoft.com/office/powerpoint/2010/main" val="25553301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7EBBCB66-3EFA-4DAE-9AB7-FA5183D6E79F}"/>
              </a:ext>
            </a:extLst>
          </p:cNvPr>
          <p:cNvSpPr txBox="1"/>
          <p:nvPr/>
        </p:nvSpPr>
        <p:spPr>
          <a:xfrm>
            <a:off x="1452094" y="439102"/>
            <a:ext cx="6098146" cy="523220"/>
          </a:xfrm>
          <a:prstGeom prst="rect">
            <a:avLst/>
          </a:prstGeom>
          <a:noFill/>
        </p:spPr>
        <p:txBody>
          <a:bodyPr wrap="square">
            <a:spAutoFit/>
          </a:bodyPr>
          <a:lstStyle/>
          <a:p>
            <a:r>
              <a:rPr lang="en-US" sz="2800" b="1" dirty="0">
                <a:latin typeface="Times New Roman" pitchFamily="18" charset="0"/>
                <a:cs typeface="Times New Roman" pitchFamily="18" charset="0"/>
              </a:rPr>
              <a:t>Checks for seismic design:</a:t>
            </a:r>
          </a:p>
        </p:txBody>
      </p:sp>
      <p:sp>
        <p:nvSpPr>
          <p:cNvPr id="14" name="TextBox 13">
            <a:extLst>
              <a:ext uri="{FF2B5EF4-FFF2-40B4-BE49-F238E27FC236}">
                <a16:creationId xmlns:a16="http://schemas.microsoft.com/office/drawing/2014/main" id="{5961C131-BF27-498D-AE9C-9448F98FC74D}"/>
              </a:ext>
            </a:extLst>
          </p:cNvPr>
          <p:cNvSpPr txBox="1"/>
          <p:nvPr/>
        </p:nvSpPr>
        <p:spPr>
          <a:xfrm>
            <a:off x="1452094" y="1418753"/>
            <a:ext cx="6098146"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Base shear check</a:t>
            </a:r>
            <a:r>
              <a:rPr lang="en-US" dirty="0"/>
              <a:t>: </a:t>
            </a:r>
          </a:p>
        </p:txBody>
      </p:sp>
      <p:pic>
        <p:nvPicPr>
          <p:cNvPr id="16" name="Picture 15">
            <a:extLst>
              <a:ext uri="{FF2B5EF4-FFF2-40B4-BE49-F238E27FC236}">
                <a16:creationId xmlns:a16="http://schemas.microsoft.com/office/drawing/2014/main" id="{68497938-720A-41B0-AB76-97D2969977F0}"/>
              </a:ext>
            </a:extLst>
          </p:cNvPr>
          <p:cNvPicPr>
            <a:picLocks noChangeAspect="1"/>
          </p:cNvPicPr>
          <p:nvPr/>
        </p:nvPicPr>
        <p:blipFill>
          <a:blip r:embed="rId2"/>
          <a:stretch>
            <a:fillRect/>
          </a:stretch>
        </p:blipFill>
        <p:spPr>
          <a:xfrm>
            <a:off x="1311579" y="1808396"/>
            <a:ext cx="10138875" cy="1212421"/>
          </a:xfrm>
          <a:prstGeom prst="rect">
            <a:avLst/>
          </a:prstGeom>
        </p:spPr>
      </p:pic>
      <p:sp>
        <p:nvSpPr>
          <p:cNvPr id="17" name="TextBox 16">
            <a:extLst>
              <a:ext uri="{FF2B5EF4-FFF2-40B4-BE49-F238E27FC236}">
                <a16:creationId xmlns:a16="http://schemas.microsoft.com/office/drawing/2014/main" id="{EC30132A-CC94-44D4-9C84-2D4E9BC9D9AF}"/>
              </a:ext>
            </a:extLst>
          </p:cNvPr>
          <p:cNvSpPr txBox="1"/>
          <p:nvPr/>
        </p:nvSpPr>
        <p:spPr>
          <a:xfrm>
            <a:off x="1452094" y="3210405"/>
            <a:ext cx="6098146"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Drift check</a:t>
            </a:r>
            <a:r>
              <a:rPr lang="en-US" dirty="0"/>
              <a:t>: </a:t>
            </a:r>
          </a:p>
        </p:txBody>
      </p:sp>
      <p:sp>
        <p:nvSpPr>
          <p:cNvPr id="2" name="Slide Number Placeholder 1">
            <a:extLst>
              <a:ext uri="{FF2B5EF4-FFF2-40B4-BE49-F238E27FC236}">
                <a16:creationId xmlns:a16="http://schemas.microsoft.com/office/drawing/2014/main" id="{88ADB466-5624-4C17-8E91-C98E751464AD}"/>
              </a:ext>
            </a:extLst>
          </p:cNvPr>
          <p:cNvSpPr>
            <a:spLocks noGrp="1"/>
          </p:cNvSpPr>
          <p:nvPr>
            <p:ph type="sldNum" sz="quarter" idx="12"/>
          </p:nvPr>
        </p:nvSpPr>
        <p:spPr/>
        <p:txBody>
          <a:bodyPr/>
          <a:lstStyle/>
          <a:p>
            <a:fld id="{C84E1FA6-4475-458E-BF6B-F67E2C14589F}" type="slidenum">
              <a:rPr lang="en-US" smtClean="0"/>
              <a:t>53</a:t>
            </a:fld>
            <a:endParaRPr lang="en-US"/>
          </a:p>
        </p:txBody>
      </p:sp>
      <p:pic>
        <p:nvPicPr>
          <p:cNvPr id="5" name="Picture 4">
            <a:extLst>
              <a:ext uri="{FF2B5EF4-FFF2-40B4-BE49-F238E27FC236}">
                <a16:creationId xmlns:a16="http://schemas.microsoft.com/office/drawing/2014/main" id="{9D08D961-06BA-4D7E-874F-3BEF2AA86191}"/>
              </a:ext>
            </a:extLst>
          </p:cNvPr>
          <p:cNvPicPr>
            <a:picLocks noChangeAspect="1"/>
          </p:cNvPicPr>
          <p:nvPr/>
        </p:nvPicPr>
        <p:blipFill>
          <a:blip r:embed="rId3"/>
          <a:stretch>
            <a:fillRect/>
          </a:stretch>
        </p:blipFill>
        <p:spPr>
          <a:xfrm>
            <a:off x="1311579" y="3726957"/>
            <a:ext cx="6082534" cy="1427056"/>
          </a:xfrm>
          <a:prstGeom prst="rect">
            <a:avLst/>
          </a:prstGeom>
        </p:spPr>
      </p:pic>
    </p:spTree>
    <p:extLst>
      <p:ext uri="{BB962C8B-B14F-4D97-AF65-F5344CB8AC3E}">
        <p14:creationId xmlns:p14="http://schemas.microsoft.com/office/powerpoint/2010/main" val="18137438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B603F70-CA49-45BD-B2C1-30076B61C547}"/>
              </a:ext>
            </a:extLst>
          </p:cNvPr>
          <p:cNvSpPr>
            <a:spLocks noGrp="1"/>
          </p:cNvSpPr>
          <p:nvPr>
            <p:ph type="title"/>
          </p:nvPr>
        </p:nvSpPr>
        <p:spPr/>
        <p:txBody>
          <a:bodyPr/>
          <a:lstStyle/>
          <a:p>
            <a:r>
              <a:rPr lang="en-US" dirty="0"/>
              <a:t>Details for the structural element: </a:t>
            </a:r>
            <a:br>
              <a:rPr lang="en-US" dirty="0"/>
            </a:br>
            <a:endParaRPr lang="en-US" dirty="0"/>
          </a:p>
        </p:txBody>
      </p:sp>
      <p:sp>
        <p:nvSpPr>
          <p:cNvPr id="9" name="TextBox 8">
            <a:extLst>
              <a:ext uri="{FF2B5EF4-FFF2-40B4-BE49-F238E27FC236}">
                <a16:creationId xmlns:a16="http://schemas.microsoft.com/office/drawing/2014/main" id="{A4766025-DB00-46F3-B13E-8718B0E57EFB}"/>
              </a:ext>
            </a:extLst>
          </p:cNvPr>
          <p:cNvSpPr txBox="1"/>
          <p:nvPr/>
        </p:nvSpPr>
        <p:spPr>
          <a:xfrm>
            <a:off x="2240924" y="1545465"/>
            <a:ext cx="1725769"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Slab details: </a:t>
            </a:r>
          </a:p>
        </p:txBody>
      </p:sp>
      <p:pic>
        <p:nvPicPr>
          <p:cNvPr id="11" name="Picture 10">
            <a:extLst>
              <a:ext uri="{FF2B5EF4-FFF2-40B4-BE49-F238E27FC236}">
                <a16:creationId xmlns:a16="http://schemas.microsoft.com/office/drawing/2014/main" id="{FB85E19F-2EB1-4A25-8FD1-F18B8E238488}"/>
              </a:ext>
            </a:extLst>
          </p:cNvPr>
          <p:cNvPicPr>
            <a:picLocks noChangeAspect="1"/>
          </p:cNvPicPr>
          <p:nvPr/>
        </p:nvPicPr>
        <p:blipFill>
          <a:blip r:embed="rId2"/>
          <a:stretch>
            <a:fillRect/>
          </a:stretch>
        </p:blipFill>
        <p:spPr>
          <a:xfrm>
            <a:off x="1725770" y="1210304"/>
            <a:ext cx="9678906" cy="6612837"/>
          </a:xfrm>
          <a:prstGeom prst="rect">
            <a:avLst/>
          </a:prstGeom>
        </p:spPr>
      </p:pic>
      <p:sp>
        <p:nvSpPr>
          <p:cNvPr id="2" name="Slide Number Placeholder 1">
            <a:extLst>
              <a:ext uri="{FF2B5EF4-FFF2-40B4-BE49-F238E27FC236}">
                <a16:creationId xmlns:a16="http://schemas.microsoft.com/office/drawing/2014/main" id="{DD4671C5-FAE0-4286-97FE-02F3558F62E8}"/>
              </a:ext>
            </a:extLst>
          </p:cNvPr>
          <p:cNvSpPr>
            <a:spLocks noGrp="1"/>
          </p:cNvSpPr>
          <p:nvPr>
            <p:ph type="sldNum" sz="quarter" idx="12"/>
          </p:nvPr>
        </p:nvSpPr>
        <p:spPr/>
        <p:txBody>
          <a:bodyPr/>
          <a:lstStyle/>
          <a:p>
            <a:fld id="{C84E1FA6-4475-458E-BF6B-F67E2C14589F}" type="slidenum">
              <a:rPr lang="en-US" smtClean="0"/>
              <a:t>54</a:t>
            </a:fld>
            <a:endParaRPr lang="en-US"/>
          </a:p>
        </p:txBody>
      </p:sp>
    </p:spTree>
    <p:extLst>
      <p:ext uri="{BB962C8B-B14F-4D97-AF65-F5344CB8AC3E}">
        <p14:creationId xmlns:p14="http://schemas.microsoft.com/office/powerpoint/2010/main" val="37145937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B0A2B04-C64C-479F-8026-F42F03F9102E}"/>
              </a:ext>
            </a:extLst>
          </p:cNvPr>
          <p:cNvPicPr>
            <a:picLocks noChangeAspect="1"/>
          </p:cNvPicPr>
          <p:nvPr/>
        </p:nvPicPr>
        <p:blipFill>
          <a:blip r:embed="rId2"/>
          <a:stretch>
            <a:fillRect/>
          </a:stretch>
        </p:blipFill>
        <p:spPr>
          <a:xfrm>
            <a:off x="291660" y="1608785"/>
            <a:ext cx="5658640" cy="4553585"/>
          </a:xfrm>
          <a:prstGeom prst="rect">
            <a:avLst/>
          </a:prstGeom>
        </p:spPr>
      </p:pic>
      <p:pic>
        <p:nvPicPr>
          <p:cNvPr id="8" name="Picture 7">
            <a:extLst>
              <a:ext uri="{FF2B5EF4-FFF2-40B4-BE49-F238E27FC236}">
                <a16:creationId xmlns:a16="http://schemas.microsoft.com/office/drawing/2014/main" id="{E1B7CC0D-86D5-4901-8CDA-E51DD327D496}"/>
              </a:ext>
            </a:extLst>
          </p:cNvPr>
          <p:cNvPicPr>
            <a:picLocks noChangeAspect="1"/>
          </p:cNvPicPr>
          <p:nvPr/>
        </p:nvPicPr>
        <p:blipFill>
          <a:blip r:embed="rId3"/>
          <a:stretch>
            <a:fillRect/>
          </a:stretch>
        </p:blipFill>
        <p:spPr>
          <a:xfrm>
            <a:off x="5950300" y="695630"/>
            <a:ext cx="6145899" cy="3000503"/>
          </a:xfrm>
          <a:prstGeom prst="rect">
            <a:avLst/>
          </a:prstGeom>
        </p:spPr>
      </p:pic>
      <p:pic>
        <p:nvPicPr>
          <p:cNvPr id="10" name="Picture 9">
            <a:extLst>
              <a:ext uri="{FF2B5EF4-FFF2-40B4-BE49-F238E27FC236}">
                <a16:creationId xmlns:a16="http://schemas.microsoft.com/office/drawing/2014/main" id="{3DEBB095-74C4-4932-8187-08AF3461B4F2}"/>
              </a:ext>
            </a:extLst>
          </p:cNvPr>
          <p:cNvPicPr>
            <a:picLocks noChangeAspect="1"/>
          </p:cNvPicPr>
          <p:nvPr/>
        </p:nvPicPr>
        <p:blipFill>
          <a:blip r:embed="rId4"/>
          <a:stretch>
            <a:fillRect/>
          </a:stretch>
        </p:blipFill>
        <p:spPr>
          <a:xfrm>
            <a:off x="7109861" y="3535499"/>
            <a:ext cx="3586639" cy="3213031"/>
          </a:xfrm>
          <a:prstGeom prst="rect">
            <a:avLst/>
          </a:prstGeom>
        </p:spPr>
      </p:pic>
      <p:sp>
        <p:nvSpPr>
          <p:cNvPr id="2" name="Slide Number Placeholder 1">
            <a:extLst>
              <a:ext uri="{FF2B5EF4-FFF2-40B4-BE49-F238E27FC236}">
                <a16:creationId xmlns:a16="http://schemas.microsoft.com/office/drawing/2014/main" id="{8BC45F30-172D-44DD-86E9-1F8FC330BD6A}"/>
              </a:ext>
            </a:extLst>
          </p:cNvPr>
          <p:cNvSpPr>
            <a:spLocks noGrp="1"/>
          </p:cNvSpPr>
          <p:nvPr>
            <p:ph type="sldNum" sz="quarter" idx="12"/>
          </p:nvPr>
        </p:nvSpPr>
        <p:spPr/>
        <p:txBody>
          <a:bodyPr/>
          <a:lstStyle/>
          <a:p>
            <a:fld id="{C84E1FA6-4475-458E-BF6B-F67E2C14589F}" type="slidenum">
              <a:rPr lang="en-US" smtClean="0"/>
              <a:t>55</a:t>
            </a:fld>
            <a:endParaRPr lang="en-US"/>
          </a:p>
        </p:txBody>
      </p:sp>
    </p:spTree>
    <p:extLst>
      <p:ext uri="{BB962C8B-B14F-4D97-AF65-F5344CB8AC3E}">
        <p14:creationId xmlns:p14="http://schemas.microsoft.com/office/powerpoint/2010/main" val="9061299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AC43C-1328-4108-9F19-CB80D9AFD6D1}"/>
              </a:ext>
            </a:extLst>
          </p:cNvPr>
          <p:cNvSpPr>
            <a:spLocks noGrp="1"/>
          </p:cNvSpPr>
          <p:nvPr>
            <p:ph type="title"/>
          </p:nvPr>
        </p:nvSpPr>
        <p:spPr>
          <a:xfrm>
            <a:off x="1833072" y="147337"/>
            <a:ext cx="8911687" cy="1280890"/>
          </a:xfrm>
        </p:spPr>
        <p:txBody>
          <a:bodyPr/>
          <a:lstStyle/>
          <a:p>
            <a:r>
              <a:rPr lang="en-US" dirty="0"/>
              <a:t>Footing details: </a:t>
            </a:r>
          </a:p>
        </p:txBody>
      </p:sp>
      <p:pic>
        <p:nvPicPr>
          <p:cNvPr id="6" name="Picture 5">
            <a:extLst>
              <a:ext uri="{FF2B5EF4-FFF2-40B4-BE49-F238E27FC236}">
                <a16:creationId xmlns:a16="http://schemas.microsoft.com/office/drawing/2014/main" id="{10808D50-2066-4CDD-AF04-9E2263535982}"/>
              </a:ext>
            </a:extLst>
          </p:cNvPr>
          <p:cNvPicPr>
            <a:picLocks noChangeAspect="1"/>
          </p:cNvPicPr>
          <p:nvPr/>
        </p:nvPicPr>
        <p:blipFill>
          <a:blip r:embed="rId2"/>
          <a:stretch>
            <a:fillRect/>
          </a:stretch>
        </p:blipFill>
        <p:spPr>
          <a:xfrm>
            <a:off x="332635" y="1329661"/>
            <a:ext cx="6174260" cy="3266027"/>
          </a:xfrm>
          <a:prstGeom prst="rect">
            <a:avLst/>
          </a:prstGeom>
        </p:spPr>
      </p:pic>
      <p:pic>
        <p:nvPicPr>
          <p:cNvPr id="8" name="Picture 7">
            <a:extLst>
              <a:ext uri="{FF2B5EF4-FFF2-40B4-BE49-F238E27FC236}">
                <a16:creationId xmlns:a16="http://schemas.microsoft.com/office/drawing/2014/main" id="{CDDDC831-0C91-4594-916A-83E282CDDC7E}"/>
              </a:ext>
            </a:extLst>
          </p:cNvPr>
          <p:cNvPicPr>
            <a:picLocks noChangeAspect="1"/>
          </p:cNvPicPr>
          <p:nvPr/>
        </p:nvPicPr>
        <p:blipFill>
          <a:blip r:embed="rId3"/>
          <a:stretch>
            <a:fillRect/>
          </a:stretch>
        </p:blipFill>
        <p:spPr>
          <a:xfrm>
            <a:off x="6506895" y="294838"/>
            <a:ext cx="5992061" cy="3134162"/>
          </a:xfrm>
          <a:prstGeom prst="rect">
            <a:avLst/>
          </a:prstGeom>
        </p:spPr>
      </p:pic>
      <p:pic>
        <p:nvPicPr>
          <p:cNvPr id="10" name="Picture 9">
            <a:extLst>
              <a:ext uri="{FF2B5EF4-FFF2-40B4-BE49-F238E27FC236}">
                <a16:creationId xmlns:a16="http://schemas.microsoft.com/office/drawing/2014/main" id="{17C7EB59-6952-43CC-85B4-B74DA00BCF20}"/>
              </a:ext>
            </a:extLst>
          </p:cNvPr>
          <p:cNvPicPr>
            <a:picLocks noChangeAspect="1"/>
          </p:cNvPicPr>
          <p:nvPr/>
        </p:nvPicPr>
        <p:blipFill>
          <a:blip r:embed="rId4"/>
          <a:stretch>
            <a:fillRect/>
          </a:stretch>
        </p:blipFill>
        <p:spPr>
          <a:xfrm>
            <a:off x="6373527" y="3429000"/>
            <a:ext cx="6258798" cy="3620005"/>
          </a:xfrm>
          <a:prstGeom prst="rect">
            <a:avLst/>
          </a:prstGeom>
        </p:spPr>
      </p:pic>
      <p:pic>
        <p:nvPicPr>
          <p:cNvPr id="12" name="Picture 11">
            <a:extLst>
              <a:ext uri="{FF2B5EF4-FFF2-40B4-BE49-F238E27FC236}">
                <a16:creationId xmlns:a16="http://schemas.microsoft.com/office/drawing/2014/main" id="{7EC104B9-5C87-42C6-A2A3-0DC7A04460DB}"/>
              </a:ext>
            </a:extLst>
          </p:cNvPr>
          <p:cNvPicPr>
            <a:picLocks noChangeAspect="1"/>
          </p:cNvPicPr>
          <p:nvPr/>
        </p:nvPicPr>
        <p:blipFill>
          <a:blip r:embed="rId5"/>
          <a:stretch>
            <a:fillRect/>
          </a:stretch>
        </p:blipFill>
        <p:spPr>
          <a:xfrm>
            <a:off x="332635" y="4611324"/>
            <a:ext cx="6230219" cy="3458058"/>
          </a:xfrm>
          <a:prstGeom prst="rect">
            <a:avLst/>
          </a:prstGeom>
        </p:spPr>
      </p:pic>
      <p:sp>
        <p:nvSpPr>
          <p:cNvPr id="3" name="Slide Number Placeholder 2">
            <a:extLst>
              <a:ext uri="{FF2B5EF4-FFF2-40B4-BE49-F238E27FC236}">
                <a16:creationId xmlns:a16="http://schemas.microsoft.com/office/drawing/2014/main" id="{AB6AFCDF-EC0A-488D-88FE-2B3CE2A33685}"/>
              </a:ext>
            </a:extLst>
          </p:cNvPr>
          <p:cNvSpPr>
            <a:spLocks noGrp="1"/>
          </p:cNvSpPr>
          <p:nvPr>
            <p:ph type="sldNum" sz="quarter" idx="12"/>
          </p:nvPr>
        </p:nvSpPr>
        <p:spPr/>
        <p:txBody>
          <a:bodyPr/>
          <a:lstStyle/>
          <a:p>
            <a:fld id="{C84E1FA6-4475-458E-BF6B-F67E2C14589F}" type="slidenum">
              <a:rPr lang="en-US" smtClean="0"/>
              <a:t>56</a:t>
            </a:fld>
            <a:endParaRPr lang="en-US"/>
          </a:p>
        </p:txBody>
      </p:sp>
    </p:spTree>
    <p:extLst>
      <p:ext uri="{BB962C8B-B14F-4D97-AF65-F5344CB8AC3E}">
        <p14:creationId xmlns:p14="http://schemas.microsoft.com/office/powerpoint/2010/main" val="16561858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E90EE28-9B61-4EC4-ABFE-7C22513D478A}"/>
              </a:ext>
            </a:extLst>
          </p:cNvPr>
          <p:cNvSpPr txBox="1">
            <a:spLocks/>
          </p:cNvSpPr>
          <p:nvPr/>
        </p:nvSpPr>
        <p:spPr>
          <a:xfrm>
            <a:off x="1833072" y="147337"/>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Column details: </a:t>
            </a:r>
          </a:p>
        </p:txBody>
      </p:sp>
      <p:pic>
        <p:nvPicPr>
          <p:cNvPr id="7" name="Picture 6">
            <a:extLst>
              <a:ext uri="{FF2B5EF4-FFF2-40B4-BE49-F238E27FC236}">
                <a16:creationId xmlns:a16="http://schemas.microsoft.com/office/drawing/2014/main" id="{7B53643E-A6CE-4CC8-ACB2-8FD08F237DF5}"/>
              </a:ext>
            </a:extLst>
          </p:cNvPr>
          <p:cNvPicPr>
            <a:picLocks noChangeAspect="1"/>
          </p:cNvPicPr>
          <p:nvPr/>
        </p:nvPicPr>
        <p:blipFill>
          <a:blip r:embed="rId2"/>
          <a:stretch>
            <a:fillRect/>
          </a:stretch>
        </p:blipFill>
        <p:spPr>
          <a:xfrm>
            <a:off x="0" y="1145466"/>
            <a:ext cx="5367130" cy="4007458"/>
          </a:xfrm>
          <a:prstGeom prst="rect">
            <a:avLst/>
          </a:prstGeom>
        </p:spPr>
      </p:pic>
      <p:sp>
        <p:nvSpPr>
          <p:cNvPr id="8" name="TextBox 7">
            <a:extLst>
              <a:ext uri="{FF2B5EF4-FFF2-40B4-BE49-F238E27FC236}">
                <a16:creationId xmlns:a16="http://schemas.microsoft.com/office/drawing/2014/main" id="{29DDD0A1-EAEF-41C9-A36F-162315CB8A7E}"/>
              </a:ext>
            </a:extLst>
          </p:cNvPr>
          <p:cNvSpPr txBox="1"/>
          <p:nvPr/>
        </p:nvSpPr>
        <p:spPr>
          <a:xfrm>
            <a:off x="531812" y="5152923"/>
            <a:ext cx="3709115"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Details for column (60*40): </a:t>
            </a:r>
          </a:p>
        </p:txBody>
      </p:sp>
      <p:pic>
        <p:nvPicPr>
          <p:cNvPr id="10" name="Picture 9">
            <a:extLst>
              <a:ext uri="{FF2B5EF4-FFF2-40B4-BE49-F238E27FC236}">
                <a16:creationId xmlns:a16="http://schemas.microsoft.com/office/drawing/2014/main" id="{2B49CDA7-214B-42F3-88BA-91E133147D22}"/>
              </a:ext>
            </a:extLst>
          </p:cNvPr>
          <p:cNvPicPr>
            <a:picLocks noChangeAspect="1"/>
          </p:cNvPicPr>
          <p:nvPr/>
        </p:nvPicPr>
        <p:blipFill>
          <a:blip r:embed="rId3"/>
          <a:stretch>
            <a:fillRect/>
          </a:stretch>
        </p:blipFill>
        <p:spPr>
          <a:xfrm>
            <a:off x="6427304" y="47344"/>
            <a:ext cx="5703207" cy="4244247"/>
          </a:xfrm>
          <a:prstGeom prst="rect">
            <a:avLst/>
          </a:prstGeom>
        </p:spPr>
      </p:pic>
      <p:sp>
        <p:nvSpPr>
          <p:cNvPr id="11" name="TextBox 10">
            <a:extLst>
              <a:ext uri="{FF2B5EF4-FFF2-40B4-BE49-F238E27FC236}">
                <a16:creationId xmlns:a16="http://schemas.microsoft.com/office/drawing/2014/main" id="{793F5A2B-9929-4897-BFF6-129B28B18127}"/>
              </a:ext>
            </a:extLst>
          </p:cNvPr>
          <p:cNvSpPr txBox="1"/>
          <p:nvPr/>
        </p:nvSpPr>
        <p:spPr>
          <a:xfrm>
            <a:off x="4424884" y="914634"/>
            <a:ext cx="3709115"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Details for column (50*30): </a:t>
            </a:r>
          </a:p>
        </p:txBody>
      </p:sp>
      <p:pic>
        <p:nvPicPr>
          <p:cNvPr id="13" name="Picture 12">
            <a:extLst>
              <a:ext uri="{FF2B5EF4-FFF2-40B4-BE49-F238E27FC236}">
                <a16:creationId xmlns:a16="http://schemas.microsoft.com/office/drawing/2014/main" id="{301C9A76-511F-4754-AD0C-9335BBF1A6B3}"/>
              </a:ext>
            </a:extLst>
          </p:cNvPr>
          <p:cNvPicPr>
            <a:picLocks noChangeAspect="1"/>
          </p:cNvPicPr>
          <p:nvPr/>
        </p:nvPicPr>
        <p:blipFill>
          <a:blip r:embed="rId4"/>
          <a:stretch>
            <a:fillRect/>
          </a:stretch>
        </p:blipFill>
        <p:spPr>
          <a:xfrm>
            <a:off x="4889190" y="3928442"/>
            <a:ext cx="4922587" cy="3372292"/>
          </a:xfrm>
          <a:prstGeom prst="rect">
            <a:avLst/>
          </a:prstGeom>
        </p:spPr>
      </p:pic>
      <p:sp>
        <p:nvSpPr>
          <p:cNvPr id="14" name="TextBox 13">
            <a:extLst>
              <a:ext uri="{FF2B5EF4-FFF2-40B4-BE49-F238E27FC236}">
                <a16:creationId xmlns:a16="http://schemas.microsoft.com/office/drawing/2014/main" id="{74FC7AA6-F837-4E59-812D-C312A1B8232D}"/>
              </a:ext>
            </a:extLst>
          </p:cNvPr>
          <p:cNvSpPr txBox="1"/>
          <p:nvPr/>
        </p:nvSpPr>
        <p:spPr>
          <a:xfrm>
            <a:off x="8605482" y="5923106"/>
            <a:ext cx="3709115"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Details for column (80*30): </a:t>
            </a:r>
          </a:p>
        </p:txBody>
      </p:sp>
      <p:sp>
        <p:nvSpPr>
          <p:cNvPr id="2" name="Slide Number Placeholder 1">
            <a:extLst>
              <a:ext uri="{FF2B5EF4-FFF2-40B4-BE49-F238E27FC236}">
                <a16:creationId xmlns:a16="http://schemas.microsoft.com/office/drawing/2014/main" id="{921A17DA-74A8-4029-B5A0-E0BC6D4C20E3}"/>
              </a:ext>
            </a:extLst>
          </p:cNvPr>
          <p:cNvSpPr>
            <a:spLocks noGrp="1"/>
          </p:cNvSpPr>
          <p:nvPr>
            <p:ph type="sldNum" sz="quarter" idx="12"/>
          </p:nvPr>
        </p:nvSpPr>
        <p:spPr/>
        <p:txBody>
          <a:bodyPr/>
          <a:lstStyle/>
          <a:p>
            <a:fld id="{C84E1FA6-4475-458E-BF6B-F67E2C14589F}" type="slidenum">
              <a:rPr lang="en-US" smtClean="0"/>
              <a:t>57</a:t>
            </a:fld>
            <a:endParaRPr lang="en-US"/>
          </a:p>
        </p:txBody>
      </p:sp>
    </p:spTree>
    <p:extLst>
      <p:ext uri="{BB962C8B-B14F-4D97-AF65-F5344CB8AC3E}">
        <p14:creationId xmlns:p14="http://schemas.microsoft.com/office/powerpoint/2010/main" val="10568875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202288" y="681676"/>
            <a:ext cx="4430333"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accent2">
                    <a:lumMod val="75000"/>
                  </a:schemeClr>
                </a:solidFill>
                <a:effectLst/>
                <a:uLnTx/>
                <a:uFillTx/>
                <a:latin typeface="Times New Roman" panose="02020603050405020304" pitchFamily="18" charset="0"/>
                <a:cs typeface="Times New Roman" panose="02020603050405020304" pitchFamily="18" charset="0"/>
              </a:rPr>
              <a:t>Steel structure:</a:t>
            </a:r>
          </a:p>
        </p:txBody>
      </p:sp>
      <p:sp>
        <p:nvSpPr>
          <p:cNvPr id="6" name="Slide Number Placeholder 5">
            <a:extLst>
              <a:ext uri="{FF2B5EF4-FFF2-40B4-BE49-F238E27FC236}">
                <a16:creationId xmlns:a16="http://schemas.microsoft.com/office/drawing/2014/main" id="{40891360-1A15-4462-AAEE-614DBC07252B}"/>
              </a:ext>
            </a:extLst>
          </p:cNvPr>
          <p:cNvSpPr>
            <a:spLocks noGrp="1"/>
          </p:cNvSpPr>
          <p:nvPr>
            <p:ph type="sldNum" sz="quarter" idx="12"/>
          </p:nvPr>
        </p:nvSpPr>
        <p:spPr/>
        <p:txBody>
          <a:bodyPr/>
          <a:lstStyle/>
          <a:p>
            <a:fld id="{C84E1FA6-4475-458E-BF6B-F67E2C14589F}" type="slidenum">
              <a:rPr lang="en-US" smtClean="0"/>
              <a:t>58</a:t>
            </a:fld>
            <a:endParaRPr lang="en-US"/>
          </a:p>
        </p:txBody>
      </p:sp>
      <p:pic>
        <p:nvPicPr>
          <p:cNvPr id="9" name="Picture 8">
            <a:extLst>
              <a:ext uri="{FF2B5EF4-FFF2-40B4-BE49-F238E27FC236}">
                <a16:creationId xmlns:a16="http://schemas.microsoft.com/office/drawing/2014/main" id="{6B35F301-E11E-4A1F-8967-884EF5DC7A64}"/>
              </a:ext>
            </a:extLst>
          </p:cNvPr>
          <p:cNvPicPr>
            <a:picLocks noChangeAspect="1"/>
          </p:cNvPicPr>
          <p:nvPr/>
        </p:nvPicPr>
        <p:blipFill>
          <a:blip r:embed="rId2"/>
          <a:stretch>
            <a:fillRect/>
          </a:stretch>
        </p:blipFill>
        <p:spPr>
          <a:xfrm>
            <a:off x="2202288" y="1481070"/>
            <a:ext cx="8745866" cy="5106747"/>
          </a:xfrm>
          <a:prstGeom prst="rect">
            <a:avLst/>
          </a:prstGeom>
        </p:spPr>
      </p:pic>
    </p:spTree>
    <p:extLst>
      <p:ext uri="{BB962C8B-B14F-4D97-AF65-F5344CB8AC3E}">
        <p14:creationId xmlns:p14="http://schemas.microsoft.com/office/powerpoint/2010/main" val="32670623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v"/>
            </a:pPr>
            <a:r>
              <a:rPr lang="en-US" dirty="0">
                <a:solidFill>
                  <a:schemeClr val="tx1"/>
                </a:solidFill>
                <a:latin typeface="Times New Roman" pitchFamily="18" charset="0"/>
                <a:cs typeface="Times New Roman" pitchFamily="18" charset="0"/>
              </a:rPr>
              <a:t>SAP2000 model of steel structure, for shopping area:</a:t>
            </a:r>
            <a:endParaRPr lang="en-US" dirty="0"/>
          </a:p>
        </p:txBody>
      </p:sp>
      <p:pic>
        <p:nvPicPr>
          <p:cNvPr id="6" name="Picture 5">
            <a:extLst>
              <a:ext uri="{FF2B5EF4-FFF2-40B4-BE49-F238E27FC236}">
                <a16:creationId xmlns:a16="http://schemas.microsoft.com/office/drawing/2014/main" id="{713606E5-71D5-4267-B9C8-20DB9540DD57}"/>
              </a:ext>
            </a:extLst>
          </p:cNvPr>
          <p:cNvPicPr>
            <a:picLocks noChangeAspect="1"/>
          </p:cNvPicPr>
          <p:nvPr/>
        </p:nvPicPr>
        <p:blipFill>
          <a:blip r:embed="rId2"/>
          <a:stretch>
            <a:fillRect/>
          </a:stretch>
        </p:blipFill>
        <p:spPr>
          <a:xfrm>
            <a:off x="4122229" y="1905000"/>
            <a:ext cx="7460399" cy="4718199"/>
          </a:xfrm>
          <a:prstGeom prst="rect">
            <a:avLst/>
          </a:prstGeom>
        </p:spPr>
      </p:pic>
      <p:sp>
        <p:nvSpPr>
          <p:cNvPr id="4" name="Slide Number Placeholder 3">
            <a:extLst>
              <a:ext uri="{FF2B5EF4-FFF2-40B4-BE49-F238E27FC236}">
                <a16:creationId xmlns:a16="http://schemas.microsoft.com/office/drawing/2014/main" id="{203EE164-CA75-4275-90D4-3F0A06B5094E}"/>
              </a:ext>
            </a:extLst>
          </p:cNvPr>
          <p:cNvSpPr>
            <a:spLocks noGrp="1"/>
          </p:cNvSpPr>
          <p:nvPr>
            <p:ph type="sldNum" sz="quarter" idx="12"/>
          </p:nvPr>
        </p:nvSpPr>
        <p:spPr/>
        <p:txBody>
          <a:bodyPr/>
          <a:lstStyle/>
          <a:p>
            <a:fld id="{C84E1FA6-4475-458E-BF6B-F67E2C14589F}" type="slidenum">
              <a:rPr lang="en-US" smtClean="0"/>
              <a:t>59</a:t>
            </a:fld>
            <a:endParaRPr lang="en-US"/>
          </a:p>
        </p:txBody>
      </p:sp>
      <p:sp>
        <p:nvSpPr>
          <p:cNvPr id="7" name="Content Placeholder 2">
            <a:extLst>
              <a:ext uri="{FF2B5EF4-FFF2-40B4-BE49-F238E27FC236}">
                <a16:creationId xmlns:a16="http://schemas.microsoft.com/office/drawing/2014/main" id="{CD15E432-0175-4589-9C66-533976310A83}"/>
              </a:ext>
            </a:extLst>
          </p:cNvPr>
          <p:cNvSpPr>
            <a:spLocks noGrp="1"/>
          </p:cNvSpPr>
          <p:nvPr>
            <p:ph idx="1"/>
          </p:nvPr>
        </p:nvSpPr>
        <p:spPr>
          <a:xfrm>
            <a:off x="687388" y="2545445"/>
            <a:ext cx="3181081" cy="2915134"/>
          </a:xfrm>
        </p:spPr>
        <p:txBody>
          <a:bodyPr>
            <a:normAutofit lnSpcReduction="10000"/>
          </a:bodyPr>
          <a:lstStyle/>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Roof loads:</a:t>
            </a:r>
          </a:p>
          <a:p>
            <a:r>
              <a:rPr lang="en-US" dirty="0">
                <a:latin typeface="Times New Roman" panose="02020603050405020304" pitchFamily="18" charset="0"/>
                <a:cs typeface="Times New Roman" panose="02020603050405020304" pitchFamily="18" charset="0"/>
              </a:rPr>
              <a:t>Live load = 6kN/m.</a:t>
            </a:r>
          </a:p>
          <a:p>
            <a:r>
              <a:rPr lang="en-US" dirty="0">
                <a:latin typeface="Times New Roman" panose="02020603050405020304" pitchFamily="18" charset="0"/>
                <a:cs typeface="Times New Roman" panose="02020603050405020304" pitchFamily="18" charset="0"/>
              </a:rPr>
              <a:t>Super imposed dead = 3.19kN/m.</a:t>
            </a:r>
          </a:p>
          <a:p>
            <a:r>
              <a:rPr lang="en-US" dirty="0">
                <a:latin typeface="Times New Roman" panose="02020603050405020304" pitchFamily="18" charset="0"/>
                <a:cs typeface="Times New Roman" panose="02020603050405020304" pitchFamily="18" charset="0"/>
              </a:rPr>
              <a:t>Wind load on roof = 3.6kN/m.</a:t>
            </a:r>
          </a:p>
          <a:p>
            <a:r>
              <a:rPr lang="en-US" dirty="0">
                <a:latin typeface="Times New Roman" panose="02020603050405020304" pitchFamily="18" charset="0"/>
                <a:cs typeface="Times New Roman" panose="02020603050405020304" pitchFamily="18" charset="0"/>
              </a:rPr>
              <a:t>For lee word= 2.19kN/m.</a:t>
            </a:r>
          </a:p>
          <a:p>
            <a:r>
              <a:rPr lang="en-US" dirty="0">
                <a:latin typeface="Times New Roman" panose="02020603050405020304" pitchFamily="18" charset="0"/>
                <a:cs typeface="Times New Roman" panose="02020603050405020304" pitchFamily="18" charset="0"/>
              </a:rPr>
              <a:t>Snow load = 10.8kN/m.</a:t>
            </a: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8" name="Title 1">
            <a:extLst>
              <a:ext uri="{FF2B5EF4-FFF2-40B4-BE49-F238E27FC236}">
                <a16:creationId xmlns:a16="http://schemas.microsoft.com/office/drawing/2014/main" id="{87D60F9D-7A8B-4B6C-8E90-B0336A3C5354}"/>
              </a:ext>
            </a:extLst>
          </p:cNvPr>
          <p:cNvSpPr txBox="1">
            <a:spLocks/>
          </p:cNvSpPr>
          <p:nvPr/>
        </p:nvSpPr>
        <p:spPr>
          <a:xfrm>
            <a:off x="687388" y="1793352"/>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latin typeface="Times New Roman" panose="02020603050405020304" pitchFamily="18" charset="0"/>
                <a:cs typeface="Times New Roman" panose="02020603050405020304" pitchFamily="18" charset="0"/>
              </a:rPr>
              <a:t>Loads:</a:t>
            </a:r>
          </a:p>
        </p:txBody>
      </p:sp>
    </p:spTree>
    <p:extLst>
      <p:ext uri="{BB962C8B-B14F-4D97-AF65-F5344CB8AC3E}">
        <p14:creationId xmlns:p14="http://schemas.microsoft.com/office/powerpoint/2010/main" val="3757612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6538" y="2586578"/>
            <a:ext cx="8915400" cy="3777622"/>
          </a:xfrm>
        </p:spPr>
        <p:txBody>
          <a:bodyPr/>
          <a:lstStyle/>
          <a:p>
            <a:pPr marL="0" lvl="0" indent="0" algn="ctr">
              <a:buNone/>
            </a:pPr>
            <a:r>
              <a:rPr lang="en-US" sz="66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Architectural design</a:t>
            </a:r>
          </a:p>
          <a:p>
            <a:endParaRPr lang="ar-SA" dirty="0"/>
          </a:p>
        </p:txBody>
      </p:sp>
      <p:sp>
        <p:nvSpPr>
          <p:cNvPr id="4" name="Slide Number Placeholder 3">
            <a:extLst>
              <a:ext uri="{FF2B5EF4-FFF2-40B4-BE49-F238E27FC236}">
                <a16:creationId xmlns:a16="http://schemas.microsoft.com/office/drawing/2014/main" id="{98D64FD3-964F-4BFE-B300-ACEEE85423A6}"/>
              </a:ext>
            </a:extLst>
          </p:cNvPr>
          <p:cNvSpPr>
            <a:spLocks noGrp="1"/>
          </p:cNvSpPr>
          <p:nvPr>
            <p:ph type="sldNum" sz="quarter" idx="12"/>
          </p:nvPr>
        </p:nvSpPr>
        <p:spPr/>
        <p:txBody>
          <a:bodyPr/>
          <a:lstStyle/>
          <a:p>
            <a:fld id="{C84E1FA6-4475-458E-BF6B-F67E2C14589F}" type="slidenum">
              <a:rPr lang="en-US" smtClean="0"/>
              <a:t>6</a:t>
            </a:fld>
            <a:endParaRPr lang="en-US"/>
          </a:p>
        </p:txBody>
      </p:sp>
    </p:spTree>
    <p:extLst>
      <p:ext uri="{BB962C8B-B14F-4D97-AF65-F5344CB8AC3E}">
        <p14:creationId xmlns:p14="http://schemas.microsoft.com/office/powerpoint/2010/main" val="4655883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162C5455-57FB-4751-A466-DD8D2CB64D28}"/>
              </a:ext>
            </a:extLst>
          </p:cNvPr>
          <p:cNvSpPr txBox="1"/>
          <p:nvPr/>
        </p:nvSpPr>
        <p:spPr>
          <a:xfrm>
            <a:off x="1486247" y="1084665"/>
            <a:ext cx="6093724" cy="369332"/>
          </a:xfrm>
          <a:prstGeom prst="rect">
            <a:avLst/>
          </a:prstGeom>
          <a:noFill/>
        </p:spPr>
        <p:txBody>
          <a:bodyPr wrap="square">
            <a:spAutoFit/>
          </a:bodyPr>
          <a:lstStyle/>
          <a:p>
            <a:pPr marL="285750" indent="-285750">
              <a:buFont typeface="Wingdings" panose="05000000000000000000" pitchFamily="2" charset="2"/>
              <a:buChar char="Ø"/>
            </a:pPr>
            <a:r>
              <a:rPr lang="en-US" b="1" dirty="0"/>
              <a:t>Steel:</a:t>
            </a:r>
          </a:p>
        </p:txBody>
      </p:sp>
      <p:sp>
        <p:nvSpPr>
          <p:cNvPr id="30" name="TextBox 29">
            <a:extLst>
              <a:ext uri="{FF2B5EF4-FFF2-40B4-BE49-F238E27FC236}">
                <a16:creationId xmlns:a16="http://schemas.microsoft.com/office/drawing/2014/main" id="{249D3CDB-447F-4BA6-8C5F-D29DF661F4B9}"/>
              </a:ext>
            </a:extLst>
          </p:cNvPr>
          <p:cNvSpPr txBox="1"/>
          <p:nvPr/>
        </p:nvSpPr>
        <p:spPr>
          <a:xfrm>
            <a:off x="1776260" y="385569"/>
            <a:ext cx="6093724" cy="584775"/>
          </a:xfrm>
          <a:prstGeom prst="rect">
            <a:avLst/>
          </a:prstGeom>
          <a:noFill/>
        </p:spPr>
        <p:txBody>
          <a:bodyPr wrap="square">
            <a:spAutoFit/>
          </a:bodyPr>
          <a:lstStyle/>
          <a:p>
            <a:r>
              <a:rPr lang="en-US" sz="3200" b="1" dirty="0">
                <a:solidFill>
                  <a:schemeClr val="accent2">
                    <a:lumMod val="75000"/>
                  </a:schemeClr>
                </a:solidFill>
                <a:latin typeface="Times New Roman" pitchFamily="18" charset="0"/>
                <a:cs typeface="Times New Roman" pitchFamily="18" charset="0"/>
              </a:rPr>
              <a:t>Design elements</a:t>
            </a:r>
            <a:endParaRPr lang="en-US" sz="3200" dirty="0">
              <a:solidFill>
                <a:schemeClr val="accent2">
                  <a:lumMod val="75000"/>
                </a:schemeClr>
              </a:solidFill>
            </a:endParaRPr>
          </a:p>
        </p:txBody>
      </p:sp>
      <p:sp>
        <p:nvSpPr>
          <p:cNvPr id="23" name="TextBox 22">
            <a:extLst>
              <a:ext uri="{FF2B5EF4-FFF2-40B4-BE49-F238E27FC236}">
                <a16:creationId xmlns:a16="http://schemas.microsoft.com/office/drawing/2014/main" id="{293EDA16-A7A5-49E5-BFA4-7D4BB836BFD9}"/>
              </a:ext>
            </a:extLst>
          </p:cNvPr>
          <p:cNvSpPr txBox="1"/>
          <p:nvPr/>
        </p:nvSpPr>
        <p:spPr>
          <a:xfrm>
            <a:off x="7869984" y="1269331"/>
            <a:ext cx="3927064" cy="2308324"/>
          </a:xfrm>
          <a:prstGeom prst="rect">
            <a:avLst/>
          </a:prstGeom>
          <a:noFill/>
        </p:spPr>
        <p:txBody>
          <a:bodyPr wrap="square">
            <a:spAutoFit/>
          </a:bodyPr>
          <a:lstStyle>
            <a:defPPr>
              <a:defRPr lang="en-US"/>
            </a:defPPr>
            <a:lvl1pPr marL="285750" indent="-285750">
              <a:buFont typeface="Wingdings" panose="05000000000000000000" pitchFamily="2" charset="2"/>
              <a:buChar char="ü"/>
              <a:defRPr sz="1600">
                <a:latin typeface="Times New Roman" panose="02020603050405020304" pitchFamily="18" charset="0"/>
                <a:cs typeface="Times New Roman" panose="02020603050405020304" pitchFamily="18" charset="0"/>
              </a:defRPr>
            </a:lvl1pPr>
          </a:lstStyle>
          <a:p>
            <a:r>
              <a:rPr lang="en-US" dirty="0"/>
              <a:t>Section for column tube(240× 240 × 12 mm). </a:t>
            </a:r>
          </a:p>
          <a:p>
            <a:r>
              <a:rPr lang="en-US" dirty="0"/>
              <a:t>Section for top chord (Tube 400*200*12)</a:t>
            </a:r>
          </a:p>
          <a:p>
            <a:r>
              <a:rPr lang="en-US" dirty="0"/>
              <a:t>Section for bottom chord (Tube 240× 168 ×12.5)</a:t>
            </a:r>
          </a:p>
          <a:p>
            <a:r>
              <a:rPr lang="en-US" dirty="0"/>
              <a:t>Section of the diagonal  (Tube 120*60*8).</a:t>
            </a:r>
          </a:p>
          <a:p>
            <a:r>
              <a:rPr lang="en-US" dirty="0"/>
              <a:t>Section Post (Tube 100*50*6). </a:t>
            </a:r>
          </a:p>
          <a:p>
            <a:r>
              <a:rPr lang="en-US" dirty="0"/>
              <a:t>Bracing column(100*60*3).</a:t>
            </a:r>
          </a:p>
          <a:p>
            <a:r>
              <a:rPr lang="en-US" dirty="0"/>
              <a:t>Top bracing(120*80*3.6). </a:t>
            </a:r>
          </a:p>
        </p:txBody>
      </p:sp>
      <p:pic>
        <p:nvPicPr>
          <p:cNvPr id="3" name="Picture 2">
            <a:extLst>
              <a:ext uri="{FF2B5EF4-FFF2-40B4-BE49-F238E27FC236}">
                <a16:creationId xmlns:a16="http://schemas.microsoft.com/office/drawing/2014/main" id="{CF5520E5-0F83-4BC0-95EC-349D642B3B1C}"/>
              </a:ext>
            </a:extLst>
          </p:cNvPr>
          <p:cNvPicPr>
            <a:picLocks noChangeAspect="1"/>
          </p:cNvPicPr>
          <p:nvPr/>
        </p:nvPicPr>
        <p:blipFill>
          <a:blip r:embed="rId2"/>
          <a:stretch>
            <a:fillRect/>
          </a:stretch>
        </p:blipFill>
        <p:spPr>
          <a:xfrm>
            <a:off x="1032064" y="1972174"/>
            <a:ext cx="6608482" cy="3650172"/>
          </a:xfrm>
          <a:prstGeom prst="rect">
            <a:avLst/>
          </a:prstGeom>
        </p:spPr>
      </p:pic>
      <p:pic>
        <p:nvPicPr>
          <p:cNvPr id="7" name="Picture 6">
            <a:extLst>
              <a:ext uri="{FF2B5EF4-FFF2-40B4-BE49-F238E27FC236}">
                <a16:creationId xmlns:a16="http://schemas.microsoft.com/office/drawing/2014/main" id="{6AEAC444-DCC2-4C77-9736-744882A2310E}"/>
              </a:ext>
            </a:extLst>
          </p:cNvPr>
          <p:cNvPicPr>
            <a:picLocks noChangeAspect="1"/>
          </p:cNvPicPr>
          <p:nvPr/>
        </p:nvPicPr>
        <p:blipFill>
          <a:blip r:embed="rId3"/>
          <a:stretch>
            <a:fillRect/>
          </a:stretch>
        </p:blipFill>
        <p:spPr>
          <a:xfrm>
            <a:off x="7949850" y="4398937"/>
            <a:ext cx="3847198" cy="1898832"/>
          </a:xfrm>
          <a:prstGeom prst="rect">
            <a:avLst/>
          </a:prstGeom>
        </p:spPr>
      </p:pic>
      <p:sp>
        <p:nvSpPr>
          <p:cNvPr id="14" name="TextBox 13">
            <a:extLst>
              <a:ext uri="{FF2B5EF4-FFF2-40B4-BE49-F238E27FC236}">
                <a16:creationId xmlns:a16="http://schemas.microsoft.com/office/drawing/2014/main" id="{D1F4950A-37CF-4AB0-9B0E-A14AFAA80D63}"/>
              </a:ext>
            </a:extLst>
          </p:cNvPr>
          <p:cNvSpPr txBox="1"/>
          <p:nvPr/>
        </p:nvSpPr>
        <p:spPr>
          <a:xfrm>
            <a:off x="7949850" y="3876642"/>
            <a:ext cx="2073498" cy="369332"/>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Tube Section:</a:t>
            </a:r>
          </a:p>
        </p:txBody>
      </p:sp>
      <p:sp>
        <p:nvSpPr>
          <p:cNvPr id="2" name="Slide Number Placeholder 1">
            <a:extLst>
              <a:ext uri="{FF2B5EF4-FFF2-40B4-BE49-F238E27FC236}">
                <a16:creationId xmlns:a16="http://schemas.microsoft.com/office/drawing/2014/main" id="{75C8099B-5F45-4D90-B262-8BDEB891DBD1}"/>
              </a:ext>
            </a:extLst>
          </p:cNvPr>
          <p:cNvSpPr>
            <a:spLocks noGrp="1"/>
          </p:cNvSpPr>
          <p:nvPr>
            <p:ph type="sldNum" sz="quarter" idx="12"/>
          </p:nvPr>
        </p:nvSpPr>
        <p:spPr/>
        <p:txBody>
          <a:bodyPr/>
          <a:lstStyle/>
          <a:p>
            <a:fld id="{C84E1FA6-4475-458E-BF6B-F67E2C14589F}" type="slidenum">
              <a:rPr lang="en-US" smtClean="0"/>
              <a:t>60</a:t>
            </a:fld>
            <a:endParaRPr lang="en-US"/>
          </a:p>
        </p:txBody>
      </p:sp>
    </p:spTree>
    <p:extLst>
      <p:ext uri="{BB962C8B-B14F-4D97-AF65-F5344CB8AC3E}">
        <p14:creationId xmlns:p14="http://schemas.microsoft.com/office/powerpoint/2010/main" val="24154166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39134" y="147337"/>
            <a:ext cx="8911687" cy="1280890"/>
          </a:xfrm>
        </p:spPr>
        <p:txBody>
          <a:bodyPr>
            <a:normAutofit fontScale="90000"/>
          </a:bodyPr>
          <a:lstStyle/>
          <a:p>
            <a:r>
              <a:rPr lang="en-US" dirty="0">
                <a:solidFill>
                  <a:schemeClr val="tx1"/>
                </a:solidFill>
                <a:latin typeface="Times New Roman" pitchFamily="18" charset="0"/>
                <a:cs typeface="Times New Roman" pitchFamily="18" charset="0"/>
              </a:rPr>
              <a:t>Checks</a:t>
            </a:r>
            <a:br>
              <a:rPr lang="en-US" dirty="0">
                <a:solidFill>
                  <a:schemeClr val="tx1"/>
                </a:solidFill>
                <a:latin typeface="Times New Roman" pitchFamily="18" charset="0"/>
                <a:cs typeface="Times New Roman" pitchFamily="18" charset="0"/>
              </a:rPr>
            </a:br>
            <a:r>
              <a:rPr lang="en-US" dirty="0">
                <a:solidFill>
                  <a:schemeClr val="tx1"/>
                </a:solidFill>
                <a:latin typeface="Times New Roman" pitchFamily="18" charset="0"/>
                <a:cs typeface="Times New Roman" pitchFamily="18" charset="0"/>
              </a:rPr>
              <a:t> </a:t>
            </a:r>
            <a:r>
              <a:rPr lang="en-US" dirty="0">
                <a:solidFill>
                  <a:prstClr val="black"/>
                </a:solidFill>
                <a:latin typeface="Times New Roman" pitchFamily="18" charset="0"/>
                <a:cs typeface="Times New Roman" pitchFamily="18" charset="0"/>
              </a:rPr>
              <a:t>(</a:t>
            </a:r>
            <a:r>
              <a:rPr lang="en-US" dirty="0">
                <a:solidFill>
                  <a:srgbClr val="31B4E6">
                    <a:lumMod val="75000"/>
                  </a:srgbClr>
                </a:solidFill>
                <a:latin typeface="Times New Roman" pitchFamily="18" charset="0"/>
                <a:cs typeface="Times New Roman" pitchFamily="18" charset="0"/>
              </a:rPr>
              <a:t>compatibility</a:t>
            </a:r>
            <a:r>
              <a:rPr lang="en-US" dirty="0">
                <a:solidFill>
                  <a:prstClr val="black"/>
                </a:solidFill>
                <a:latin typeface="Times New Roman" pitchFamily="18" charset="0"/>
                <a:cs typeface="Times New Roman" pitchFamily="18" charset="0"/>
              </a:rPr>
              <a:t>):</a:t>
            </a:r>
            <a:r>
              <a:rPr lang="en-US" dirty="0">
                <a:solidFill>
                  <a:schemeClr val="tx1"/>
                </a:solidFill>
                <a:latin typeface="Times New Roman" pitchFamily="18" charset="0"/>
                <a:cs typeface="Times New Roman" pitchFamily="18" charset="0"/>
              </a:rPr>
              <a:t>     </a:t>
            </a:r>
            <a:br>
              <a:rPr lang="en-US" dirty="0">
                <a:solidFill>
                  <a:schemeClr val="tx1"/>
                </a:solidFill>
                <a:latin typeface="Times New Roman" pitchFamily="18" charset="0"/>
                <a:cs typeface="Times New Roman" pitchFamily="18" charset="0"/>
              </a:rPr>
            </a:br>
            <a:r>
              <a:rPr lang="en-US" dirty="0">
                <a:solidFill>
                  <a:schemeClr val="tx1"/>
                </a:solidFill>
                <a:latin typeface="Times New Roman" pitchFamily="18" charset="0"/>
                <a:cs typeface="Times New Roman" pitchFamily="18" charset="0"/>
              </a:rPr>
              <a:t>                            </a:t>
            </a:r>
            <a:endParaRPr lang="en-US" dirty="0"/>
          </a:p>
        </p:txBody>
      </p:sp>
      <p:pic>
        <p:nvPicPr>
          <p:cNvPr id="9" name="Picture 8">
            <a:extLst>
              <a:ext uri="{FF2B5EF4-FFF2-40B4-BE49-F238E27FC236}">
                <a16:creationId xmlns:a16="http://schemas.microsoft.com/office/drawing/2014/main" id="{6572D85D-9270-4CD3-9436-E53A1F32ABD8}"/>
              </a:ext>
            </a:extLst>
          </p:cNvPr>
          <p:cNvPicPr>
            <a:picLocks noChangeAspect="1"/>
          </p:cNvPicPr>
          <p:nvPr/>
        </p:nvPicPr>
        <p:blipFill>
          <a:blip r:embed="rId2"/>
          <a:stretch>
            <a:fillRect/>
          </a:stretch>
        </p:blipFill>
        <p:spPr>
          <a:xfrm>
            <a:off x="2309590" y="1152907"/>
            <a:ext cx="7289442" cy="5679785"/>
          </a:xfrm>
          <a:prstGeom prst="rect">
            <a:avLst/>
          </a:prstGeom>
        </p:spPr>
      </p:pic>
      <p:sp>
        <p:nvSpPr>
          <p:cNvPr id="4" name="Slide Number Placeholder 3">
            <a:extLst>
              <a:ext uri="{FF2B5EF4-FFF2-40B4-BE49-F238E27FC236}">
                <a16:creationId xmlns:a16="http://schemas.microsoft.com/office/drawing/2014/main" id="{71AC11E7-21DF-40A7-A8AD-9ECFE2550E80}"/>
              </a:ext>
            </a:extLst>
          </p:cNvPr>
          <p:cNvSpPr>
            <a:spLocks noGrp="1"/>
          </p:cNvSpPr>
          <p:nvPr>
            <p:ph type="sldNum" sz="quarter" idx="12"/>
          </p:nvPr>
        </p:nvSpPr>
        <p:spPr/>
        <p:txBody>
          <a:bodyPr/>
          <a:lstStyle/>
          <a:p>
            <a:fld id="{C84E1FA6-4475-458E-BF6B-F67E2C14589F}" type="slidenum">
              <a:rPr lang="en-US" smtClean="0"/>
              <a:t>61</a:t>
            </a:fld>
            <a:endParaRPr lang="en-US"/>
          </a:p>
        </p:txBody>
      </p:sp>
    </p:spTree>
    <p:extLst>
      <p:ext uri="{BB962C8B-B14F-4D97-AF65-F5344CB8AC3E}">
        <p14:creationId xmlns:p14="http://schemas.microsoft.com/office/powerpoint/2010/main" val="9847913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p:cNvSpPr>
            <a:spLocks noGrp="1"/>
          </p:cNvSpPr>
          <p:nvPr>
            <p:ph idx="1"/>
          </p:nvPr>
        </p:nvSpPr>
        <p:spPr/>
        <p:txBody>
          <a:bodyPr/>
          <a:lstStyle/>
          <a:p>
            <a:pPr marL="0" indent="0">
              <a:buNone/>
            </a:pPr>
            <a:r>
              <a:rPr lang="en-US" dirty="0"/>
              <a:t> </a:t>
            </a:r>
          </a:p>
        </p:txBody>
      </p:sp>
      <p:sp>
        <p:nvSpPr>
          <p:cNvPr id="9" name="عنوان 1"/>
          <p:cNvSpPr>
            <a:spLocks noGrp="1"/>
          </p:cNvSpPr>
          <p:nvPr>
            <p:ph type="title"/>
          </p:nvPr>
        </p:nvSpPr>
        <p:spPr/>
        <p:txBody>
          <a:bodyPr/>
          <a:lstStyle/>
          <a:p>
            <a:pPr marL="742950" indent="-742950">
              <a:buFont typeface="Wingdings" pitchFamily="2" charset="2"/>
              <a:buChar char="v"/>
            </a:pPr>
            <a:r>
              <a:rPr lang="en-US" dirty="0">
                <a:solidFill>
                  <a:schemeClr val="tx1"/>
                </a:solidFill>
                <a:latin typeface="Times New Roman" pitchFamily="18" charset="0"/>
                <a:cs typeface="Times New Roman" pitchFamily="18" charset="0"/>
              </a:rPr>
              <a:t>Checks</a:t>
            </a:r>
            <a:br>
              <a:rPr lang="en-US" dirty="0">
                <a:solidFill>
                  <a:schemeClr val="tx1"/>
                </a:solidFill>
                <a:latin typeface="Times New Roman" pitchFamily="18" charset="0"/>
                <a:cs typeface="Times New Roman" pitchFamily="18" charset="0"/>
              </a:rPr>
            </a:br>
            <a:endParaRPr lang="en-US" dirty="0"/>
          </a:p>
        </p:txBody>
      </p:sp>
      <p:sp>
        <p:nvSpPr>
          <p:cNvPr id="2" name="TextBox 1">
            <a:extLst>
              <a:ext uri="{FF2B5EF4-FFF2-40B4-BE49-F238E27FC236}">
                <a16:creationId xmlns:a16="http://schemas.microsoft.com/office/drawing/2014/main" id="{DB7AA3A5-3162-4ED9-AB19-E5C95A8BF1A0}"/>
              </a:ext>
            </a:extLst>
          </p:cNvPr>
          <p:cNvSpPr txBox="1"/>
          <p:nvPr/>
        </p:nvSpPr>
        <p:spPr>
          <a:xfrm>
            <a:off x="2949261" y="1264555"/>
            <a:ext cx="2678806"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Equilibrium check: </a:t>
            </a:r>
          </a:p>
        </p:txBody>
      </p:sp>
      <p:graphicFrame>
        <p:nvGraphicFramePr>
          <p:cNvPr id="3" name="Table 6">
            <a:extLst>
              <a:ext uri="{FF2B5EF4-FFF2-40B4-BE49-F238E27FC236}">
                <a16:creationId xmlns:a16="http://schemas.microsoft.com/office/drawing/2014/main" id="{317A8ACD-15A3-4B03-8EC7-EF2A7A0D544F}"/>
              </a:ext>
            </a:extLst>
          </p:cNvPr>
          <p:cNvGraphicFramePr>
            <a:graphicFrameLocks noGrp="1"/>
          </p:cNvGraphicFramePr>
          <p:nvPr>
            <p:extLst>
              <p:ext uri="{D42A27DB-BD31-4B8C-83A1-F6EECF244321}">
                <p14:modId xmlns:p14="http://schemas.microsoft.com/office/powerpoint/2010/main" val="2409494329"/>
              </p:ext>
            </p:extLst>
          </p:nvPr>
        </p:nvGraphicFramePr>
        <p:xfrm>
          <a:off x="2366851" y="1905000"/>
          <a:ext cx="8128000" cy="1752600"/>
        </p:xfrm>
        <a:graphic>
          <a:graphicData uri="http://schemas.openxmlformats.org/drawingml/2006/table">
            <a:tbl>
              <a:tblPr firstRow="1" bandRow="1">
                <a:tableStyleId>{E8B1032C-EA38-4F05-BA0D-38AFFFC7BED3}</a:tableStyleId>
              </a:tblPr>
              <a:tblGrid>
                <a:gridCol w="2032000">
                  <a:extLst>
                    <a:ext uri="{9D8B030D-6E8A-4147-A177-3AD203B41FA5}">
                      <a16:colId xmlns:a16="http://schemas.microsoft.com/office/drawing/2014/main" val="496846829"/>
                    </a:ext>
                  </a:extLst>
                </a:gridCol>
                <a:gridCol w="2032000">
                  <a:extLst>
                    <a:ext uri="{9D8B030D-6E8A-4147-A177-3AD203B41FA5}">
                      <a16:colId xmlns:a16="http://schemas.microsoft.com/office/drawing/2014/main" val="1274637453"/>
                    </a:ext>
                  </a:extLst>
                </a:gridCol>
                <a:gridCol w="2032000">
                  <a:extLst>
                    <a:ext uri="{9D8B030D-6E8A-4147-A177-3AD203B41FA5}">
                      <a16:colId xmlns:a16="http://schemas.microsoft.com/office/drawing/2014/main" val="4163819368"/>
                    </a:ext>
                  </a:extLst>
                </a:gridCol>
                <a:gridCol w="2032000">
                  <a:extLst>
                    <a:ext uri="{9D8B030D-6E8A-4147-A177-3AD203B41FA5}">
                      <a16:colId xmlns:a16="http://schemas.microsoft.com/office/drawing/2014/main" val="702908056"/>
                    </a:ext>
                  </a:extLst>
                </a:gridCol>
              </a:tblGrid>
              <a:tr h="370840">
                <a:tc>
                  <a:txBody>
                    <a:bodyPr/>
                    <a:lstStyle/>
                    <a:p>
                      <a:endParaRPr lang="en-US" dirty="0"/>
                    </a:p>
                  </a:txBody>
                  <a:tcPr/>
                </a:tc>
                <a:tc>
                  <a:txBody>
                    <a:bodyPr/>
                    <a:lstStyle/>
                    <a:p>
                      <a:r>
                        <a:rPr lang="en-US" dirty="0"/>
                        <a:t>From etabs:</a:t>
                      </a:r>
                    </a:p>
                  </a:txBody>
                  <a:tcPr/>
                </a:tc>
                <a:tc>
                  <a:txBody>
                    <a:bodyPr/>
                    <a:lstStyle/>
                    <a:p>
                      <a:r>
                        <a:rPr lang="en-US" dirty="0"/>
                        <a:t>From hand calculation:</a:t>
                      </a:r>
                    </a:p>
                  </a:txBody>
                  <a:tcPr/>
                </a:tc>
                <a:tc>
                  <a:txBody>
                    <a:bodyPr/>
                    <a:lstStyle/>
                    <a:p>
                      <a:r>
                        <a:rPr lang="en-US" dirty="0"/>
                        <a:t>Error%:</a:t>
                      </a:r>
                    </a:p>
                  </a:txBody>
                  <a:tcPr/>
                </a:tc>
                <a:extLst>
                  <a:ext uri="{0D108BD9-81ED-4DB2-BD59-A6C34878D82A}">
                    <a16:rowId xmlns:a16="http://schemas.microsoft.com/office/drawing/2014/main" val="1632420931"/>
                  </a:ext>
                </a:extLst>
              </a:tr>
              <a:tr h="370840">
                <a:tc>
                  <a:txBody>
                    <a:bodyPr/>
                    <a:lstStyle/>
                    <a:p>
                      <a:r>
                        <a:rPr lang="en-US" dirty="0"/>
                        <a:t>Live </a:t>
                      </a:r>
                    </a:p>
                  </a:txBody>
                  <a:tcPr/>
                </a:tc>
                <a:tc>
                  <a:txBody>
                    <a:bodyPr/>
                    <a:lstStyle/>
                    <a:p>
                      <a:r>
                        <a:rPr lang="en-US" dirty="0"/>
                        <a:t>3185.14</a:t>
                      </a:r>
                    </a:p>
                  </a:txBody>
                  <a:tcPr/>
                </a:tc>
                <a:tc>
                  <a:txBody>
                    <a:bodyPr/>
                    <a:lstStyle/>
                    <a:p>
                      <a:r>
                        <a:rPr lang="en-US" dirty="0"/>
                        <a:t>3168.00</a:t>
                      </a:r>
                    </a:p>
                  </a:txBody>
                  <a:tcPr/>
                </a:tc>
                <a:tc>
                  <a:txBody>
                    <a:bodyPr/>
                    <a:lstStyle/>
                    <a:p>
                      <a:r>
                        <a:rPr lang="en-US" dirty="0"/>
                        <a:t>0.5%</a:t>
                      </a:r>
                    </a:p>
                  </a:txBody>
                  <a:tcPr/>
                </a:tc>
                <a:extLst>
                  <a:ext uri="{0D108BD9-81ED-4DB2-BD59-A6C34878D82A}">
                    <a16:rowId xmlns:a16="http://schemas.microsoft.com/office/drawing/2014/main" val="804213459"/>
                  </a:ext>
                </a:extLst>
              </a:tr>
              <a:tr h="370840">
                <a:tc>
                  <a:txBody>
                    <a:bodyPr/>
                    <a:lstStyle/>
                    <a:p>
                      <a:r>
                        <a:rPr lang="en-US" dirty="0"/>
                        <a:t>Snow </a:t>
                      </a:r>
                    </a:p>
                  </a:txBody>
                  <a:tcPr/>
                </a:tc>
                <a:tc>
                  <a:txBody>
                    <a:bodyPr/>
                    <a:lstStyle/>
                    <a:p>
                      <a:r>
                        <a:rPr lang="en-US" dirty="0"/>
                        <a:t>5702.00</a:t>
                      </a:r>
                    </a:p>
                  </a:txBody>
                  <a:tcPr/>
                </a:tc>
                <a:tc>
                  <a:txBody>
                    <a:bodyPr/>
                    <a:lstStyle/>
                    <a:p>
                      <a:r>
                        <a:rPr lang="en-US" dirty="0"/>
                        <a:t>5702.4</a:t>
                      </a:r>
                    </a:p>
                  </a:txBody>
                  <a:tcPr/>
                </a:tc>
                <a:tc>
                  <a:txBody>
                    <a:bodyPr/>
                    <a:lstStyle/>
                    <a:p>
                      <a:r>
                        <a:rPr lang="en-US" dirty="0"/>
                        <a:t>0%</a:t>
                      </a:r>
                    </a:p>
                  </a:txBody>
                  <a:tcPr/>
                </a:tc>
                <a:extLst>
                  <a:ext uri="{0D108BD9-81ED-4DB2-BD59-A6C34878D82A}">
                    <a16:rowId xmlns:a16="http://schemas.microsoft.com/office/drawing/2014/main" val="2962485079"/>
                  </a:ext>
                </a:extLst>
              </a:tr>
              <a:tr h="370840">
                <a:tc>
                  <a:txBody>
                    <a:bodyPr/>
                    <a:lstStyle/>
                    <a:p>
                      <a:r>
                        <a:rPr lang="en-US" dirty="0"/>
                        <a:t>SID</a:t>
                      </a:r>
                    </a:p>
                  </a:txBody>
                  <a:tcPr/>
                </a:tc>
                <a:tc>
                  <a:txBody>
                    <a:bodyPr/>
                    <a:lstStyle/>
                    <a:p>
                      <a:r>
                        <a:rPr lang="en-US" dirty="0"/>
                        <a:t>1936.79</a:t>
                      </a:r>
                    </a:p>
                  </a:txBody>
                  <a:tcPr/>
                </a:tc>
                <a:tc>
                  <a:txBody>
                    <a:bodyPr/>
                    <a:lstStyle/>
                    <a:p>
                      <a:r>
                        <a:rPr lang="en-US" dirty="0"/>
                        <a:t>1936.79</a:t>
                      </a:r>
                    </a:p>
                  </a:txBody>
                  <a:tcPr/>
                </a:tc>
                <a:tc>
                  <a:txBody>
                    <a:bodyPr/>
                    <a:lstStyle/>
                    <a:p>
                      <a:r>
                        <a:rPr lang="en-US" dirty="0"/>
                        <a:t>0.7%</a:t>
                      </a:r>
                    </a:p>
                  </a:txBody>
                  <a:tcPr/>
                </a:tc>
                <a:extLst>
                  <a:ext uri="{0D108BD9-81ED-4DB2-BD59-A6C34878D82A}">
                    <a16:rowId xmlns:a16="http://schemas.microsoft.com/office/drawing/2014/main" val="1620551259"/>
                  </a:ext>
                </a:extLst>
              </a:tr>
            </a:tbl>
          </a:graphicData>
        </a:graphic>
      </p:graphicFrame>
      <p:sp>
        <p:nvSpPr>
          <p:cNvPr id="11" name="TextBox 10">
            <a:extLst>
              <a:ext uri="{FF2B5EF4-FFF2-40B4-BE49-F238E27FC236}">
                <a16:creationId xmlns:a16="http://schemas.microsoft.com/office/drawing/2014/main" id="{C73B2227-7BD7-45B0-B0E0-0071EF527AB8}"/>
              </a:ext>
            </a:extLst>
          </p:cNvPr>
          <p:cNvSpPr txBox="1"/>
          <p:nvPr/>
        </p:nvSpPr>
        <p:spPr>
          <a:xfrm>
            <a:off x="2747492" y="3836380"/>
            <a:ext cx="3348508"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Internal force check: </a:t>
            </a:r>
          </a:p>
        </p:txBody>
      </p:sp>
      <p:graphicFrame>
        <p:nvGraphicFramePr>
          <p:cNvPr id="12" name="Table 6">
            <a:extLst>
              <a:ext uri="{FF2B5EF4-FFF2-40B4-BE49-F238E27FC236}">
                <a16:creationId xmlns:a16="http://schemas.microsoft.com/office/drawing/2014/main" id="{9091CCF7-BAFA-486E-9048-950CBFA9B89D}"/>
              </a:ext>
            </a:extLst>
          </p:cNvPr>
          <p:cNvGraphicFramePr>
            <a:graphicFrameLocks noGrp="1"/>
          </p:cNvGraphicFramePr>
          <p:nvPr>
            <p:extLst>
              <p:ext uri="{D42A27DB-BD31-4B8C-83A1-F6EECF244321}">
                <p14:modId xmlns:p14="http://schemas.microsoft.com/office/powerpoint/2010/main" val="930425838"/>
              </p:ext>
            </p:extLst>
          </p:nvPr>
        </p:nvGraphicFramePr>
        <p:xfrm>
          <a:off x="2274553" y="4481290"/>
          <a:ext cx="8128000" cy="1010920"/>
        </p:xfrm>
        <a:graphic>
          <a:graphicData uri="http://schemas.openxmlformats.org/drawingml/2006/table">
            <a:tbl>
              <a:tblPr firstRow="1" bandRow="1">
                <a:tableStyleId>{E8B1032C-EA38-4F05-BA0D-38AFFFC7BED3}</a:tableStyleId>
              </a:tblPr>
              <a:tblGrid>
                <a:gridCol w="2032000">
                  <a:extLst>
                    <a:ext uri="{9D8B030D-6E8A-4147-A177-3AD203B41FA5}">
                      <a16:colId xmlns:a16="http://schemas.microsoft.com/office/drawing/2014/main" val="496846829"/>
                    </a:ext>
                  </a:extLst>
                </a:gridCol>
                <a:gridCol w="2032000">
                  <a:extLst>
                    <a:ext uri="{9D8B030D-6E8A-4147-A177-3AD203B41FA5}">
                      <a16:colId xmlns:a16="http://schemas.microsoft.com/office/drawing/2014/main" val="1274637453"/>
                    </a:ext>
                  </a:extLst>
                </a:gridCol>
                <a:gridCol w="2032000">
                  <a:extLst>
                    <a:ext uri="{9D8B030D-6E8A-4147-A177-3AD203B41FA5}">
                      <a16:colId xmlns:a16="http://schemas.microsoft.com/office/drawing/2014/main" val="4163819368"/>
                    </a:ext>
                  </a:extLst>
                </a:gridCol>
                <a:gridCol w="2032000">
                  <a:extLst>
                    <a:ext uri="{9D8B030D-6E8A-4147-A177-3AD203B41FA5}">
                      <a16:colId xmlns:a16="http://schemas.microsoft.com/office/drawing/2014/main" val="702908056"/>
                    </a:ext>
                  </a:extLst>
                </a:gridCol>
              </a:tblGrid>
              <a:tr h="491171">
                <a:tc>
                  <a:txBody>
                    <a:bodyPr/>
                    <a:lstStyle/>
                    <a:p>
                      <a:endParaRPr lang="en-US" dirty="0"/>
                    </a:p>
                  </a:txBody>
                  <a:tcPr/>
                </a:tc>
                <a:tc>
                  <a:txBody>
                    <a:bodyPr/>
                    <a:lstStyle/>
                    <a:p>
                      <a:r>
                        <a:rPr lang="en-US" dirty="0"/>
                        <a:t>From etabs:</a:t>
                      </a:r>
                    </a:p>
                  </a:txBody>
                  <a:tcPr/>
                </a:tc>
                <a:tc>
                  <a:txBody>
                    <a:bodyPr/>
                    <a:lstStyle/>
                    <a:p>
                      <a:r>
                        <a:rPr lang="en-US" dirty="0"/>
                        <a:t>From hand calculation:</a:t>
                      </a:r>
                    </a:p>
                  </a:txBody>
                  <a:tcPr/>
                </a:tc>
                <a:tc>
                  <a:txBody>
                    <a:bodyPr/>
                    <a:lstStyle/>
                    <a:p>
                      <a:r>
                        <a:rPr lang="en-US" dirty="0"/>
                        <a:t>Error%:</a:t>
                      </a:r>
                    </a:p>
                  </a:txBody>
                  <a:tcPr/>
                </a:tc>
                <a:extLst>
                  <a:ext uri="{0D108BD9-81ED-4DB2-BD59-A6C34878D82A}">
                    <a16:rowId xmlns:a16="http://schemas.microsoft.com/office/drawing/2014/main" val="1632420931"/>
                  </a:ext>
                </a:extLst>
              </a:tr>
              <a:tr h="370840">
                <a:tc>
                  <a:txBody>
                    <a:bodyPr/>
                    <a:lstStyle/>
                    <a:p>
                      <a:r>
                        <a:rPr lang="en-US" dirty="0"/>
                        <a:t>Axial force</a:t>
                      </a:r>
                    </a:p>
                  </a:txBody>
                  <a:tcPr/>
                </a:tc>
                <a:tc>
                  <a:txBody>
                    <a:bodyPr/>
                    <a:lstStyle/>
                    <a:p>
                      <a:r>
                        <a:rPr lang="en-US" dirty="0"/>
                        <a:t>1501.9 </a:t>
                      </a:r>
                    </a:p>
                  </a:txBody>
                  <a:tcPr/>
                </a:tc>
                <a:tc>
                  <a:txBody>
                    <a:bodyPr/>
                    <a:lstStyle/>
                    <a:p>
                      <a:r>
                        <a:rPr lang="en-US" dirty="0"/>
                        <a:t>1414</a:t>
                      </a:r>
                    </a:p>
                  </a:txBody>
                  <a:tcPr/>
                </a:tc>
                <a:tc>
                  <a:txBody>
                    <a:bodyPr/>
                    <a:lstStyle/>
                    <a:p>
                      <a:r>
                        <a:rPr lang="en-US" dirty="0"/>
                        <a:t>6%</a:t>
                      </a:r>
                    </a:p>
                  </a:txBody>
                  <a:tcPr/>
                </a:tc>
                <a:extLst>
                  <a:ext uri="{0D108BD9-81ED-4DB2-BD59-A6C34878D82A}">
                    <a16:rowId xmlns:a16="http://schemas.microsoft.com/office/drawing/2014/main" val="804213459"/>
                  </a:ext>
                </a:extLst>
              </a:tr>
            </a:tbl>
          </a:graphicData>
        </a:graphic>
      </p:graphicFrame>
      <p:sp>
        <p:nvSpPr>
          <p:cNvPr id="5" name="Slide Number Placeholder 4">
            <a:extLst>
              <a:ext uri="{FF2B5EF4-FFF2-40B4-BE49-F238E27FC236}">
                <a16:creationId xmlns:a16="http://schemas.microsoft.com/office/drawing/2014/main" id="{C687723D-33BF-4E6D-85A4-6716D389EED7}"/>
              </a:ext>
            </a:extLst>
          </p:cNvPr>
          <p:cNvSpPr>
            <a:spLocks noGrp="1"/>
          </p:cNvSpPr>
          <p:nvPr>
            <p:ph type="sldNum" sz="quarter" idx="12"/>
          </p:nvPr>
        </p:nvSpPr>
        <p:spPr/>
        <p:txBody>
          <a:bodyPr/>
          <a:lstStyle/>
          <a:p>
            <a:fld id="{C84E1FA6-4475-458E-BF6B-F67E2C14589F}" type="slidenum">
              <a:rPr lang="en-US" smtClean="0"/>
              <a:t>62</a:t>
            </a:fld>
            <a:endParaRPr lang="en-US"/>
          </a:p>
        </p:txBody>
      </p:sp>
    </p:spTree>
    <p:extLst>
      <p:ext uri="{BB962C8B-B14F-4D97-AF65-F5344CB8AC3E}">
        <p14:creationId xmlns:p14="http://schemas.microsoft.com/office/powerpoint/2010/main" val="3506100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p:txBody>
          <a:bodyPr>
            <a:normAutofit/>
          </a:bodyPr>
          <a:lstStyle/>
          <a:p>
            <a:pPr marL="571500" indent="-571500">
              <a:buFont typeface="Wingdings" pitchFamily="2" charset="2"/>
              <a:buChar char="v"/>
            </a:pPr>
            <a:r>
              <a:rPr lang="en-US" dirty="0">
                <a:solidFill>
                  <a:schemeClr val="tx1"/>
                </a:solidFill>
                <a:latin typeface="Times New Roman" pitchFamily="18" charset="0"/>
                <a:cs typeface="Times New Roman" pitchFamily="18" charset="0"/>
              </a:rPr>
              <a:t>Design of connection:</a:t>
            </a:r>
            <a:br>
              <a:rPr lang="en-US" dirty="0">
                <a:solidFill>
                  <a:schemeClr val="tx1"/>
                </a:solidFill>
                <a:latin typeface="Times New Roman" pitchFamily="18" charset="0"/>
                <a:cs typeface="Times New Roman" pitchFamily="18" charset="0"/>
              </a:rPr>
            </a:br>
            <a:endParaRPr lang="en-US" dirty="0"/>
          </a:p>
        </p:txBody>
      </p:sp>
      <p:pic>
        <p:nvPicPr>
          <p:cNvPr id="5" name="Picture 4">
            <a:extLst>
              <a:ext uri="{FF2B5EF4-FFF2-40B4-BE49-F238E27FC236}">
                <a16:creationId xmlns:a16="http://schemas.microsoft.com/office/drawing/2014/main" id="{CC8CB824-DDFD-4856-9186-C14622462958}"/>
              </a:ext>
            </a:extLst>
          </p:cNvPr>
          <p:cNvPicPr>
            <a:picLocks noChangeAspect="1"/>
          </p:cNvPicPr>
          <p:nvPr/>
        </p:nvPicPr>
        <p:blipFill>
          <a:blip r:embed="rId2"/>
          <a:stretch>
            <a:fillRect/>
          </a:stretch>
        </p:blipFill>
        <p:spPr>
          <a:xfrm>
            <a:off x="2807987" y="1552312"/>
            <a:ext cx="6791087" cy="4315627"/>
          </a:xfrm>
          <a:prstGeom prst="rect">
            <a:avLst/>
          </a:prstGeom>
        </p:spPr>
      </p:pic>
      <p:sp>
        <p:nvSpPr>
          <p:cNvPr id="2" name="Slide Number Placeholder 1">
            <a:extLst>
              <a:ext uri="{FF2B5EF4-FFF2-40B4-BE49-F238E27FC236}">
                <a16:creationId xmlns:a16="http://schemas.microsoft.com/office/drawing/2014/main" id="{F0A81F89-39FE-4BBA-9633-7958C8CA34C5}"/>
              </a:ext>
            </a:extLst>
          </p:cNvPr>
          <p:cNvSpPr>
            <a:spLocks noGrp="1"/>
          </p:cNvSpPr>
          <p:nvPr>
            <p:ph type="sldNum" sz="quarter" idx="12"/>
          </p:nvPr>
        </p:nvSpPr>
        <p:spPr/>
        <p:txBody>
          <a:bodyPr/>
          <a:lstStyle/>
          <a:p>
            <a:fld id="{C84E1FA6-4475-458E-BF6B-F67E2C14589F}" type="slidenum">
              <a:rPr lang="en-US" smtClean="0"/>
              <a:t>63</a:t>
            </a:fld>
            <a:endParaRPr lang="en-US"/>
          </a:p>
        </p:txBody>
      </p:sp>
    </p:spTree>
    <p:extLst>
      <p:ext uri="{BB962C8B-B14F-4D97-AF65-F5344CB8AC3E}">
        <p14:creationId xmlns:p14="http://schemas.microsoft.com/office/powerpoint/2010/main" val="34160925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672AA424-5C39-4D63-948D-CF92146A9FC4}"/>
              </a:ext>
            </a:extLst>
          </p:cNvPr>
          <p:cNvPicPr>
            <a:picLocks noGrp="1" noChangeAspect="1"/>
          </p:cNvPicPr>
          <p:nvPr>
            <p:ph idx="1"/>
          </p:nvPr>
        </p:nvPicPr>
        <p:blipFill>
          <a:blip r:embed="rId2"/>
          <a:stretch>
            <a:fillRect/>
          </a:stretch>
        </p:blipFill>
        <p:spPr>
          <a:xfrm>
            <a:off x="1803437" y="1578451"/>
            <a:ext cx="3812825" cy="1514604"/>
          </a:xfrm>
        </p:spPr>
      </p:pic>
      <p:sp>
        <p:nvSpPr>
          <p:cNvPr id="6" name="TextBox 5">
            <a:extLst>
              <a:ext uri="{FF2B5EF4-FFF2-40B4-BE49-F238E27FC236}">
                <a16:creationId xmlns:a16="http://schemas.microsoft.com/office/drawing/2014/main" id="{ECFA4E7D-BBDC-4AD9-86AD-FC5775BF6A5B}"/>
              </a:ext>
            </a:extLst>
          </p:cNvPr>
          <p:cNvSpPr txBox="1"/>
          <p:nvPr/>
        </p:nvSpPr>
        <p:spPr>
          <a:xfrm>
            <a:off x="2340735" y="946778"/>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Design of connection (B):</a:t>
            </a:r>
          </a:p>
        </p:txBody>
      </p:sp>
      <p:sp>
        <p:nvSpPr>
          <p:cNvPr id="9" name="TextBox 8">
            <a:extLst>
              <a:ext uri="{FF2B5EF4-FFF2-40B4-BE49-F238E27FC236}">
                <a16:creationId xmlns:a16="http://schemas.microsoft.com/office/drawing/2014/main" id="{D5645D2E-6ED1-4B28-9F5D-3267A4390A39}"/>
              </a:ext>
            </a:extLst>
          </p:cNvPr>
          <p:cNvSpPr txBox="1"/>
          <p:nvPr/>
        </p:nvSpPr>
        <p:spPr>
          <a:xfrm>
            <a:off x="2072085" y="2924514"/>
            <a:ext cx="3275527" cy="369332"/>
          </a:xfrm>
          <a:prstGeom prst="rect">
            <a:avLst/>
          </a:prstGeom>
          <a:noFill/>
        </p:spPr>
        <p:txBody>
          <a:bodyPr wrap="square" rtlCol="0">
            <a:spAutoFit/>
          </a:bodyPr>
          <a:lstStyle/>
          <a:p>
            <a:r>
              <a:rPr lang="en-US" dirty="0"/>
              <a:t>AutoCAD drawing, joint B </a:t>
            </a:r>
          </a:p>
        </p:txBody>
      </p:sp>
      <p:pic>
        <p:nvPicPr>
          <p:cNvPr id="11" name="Picture 10">
            <a:extLst>
              <a:ext uri="{FF2B5EF4-FFF2-40B4-BE49-F238E27FC236}">
                <a16:creationId xmlns:a16="http://schemas.microsoft.com/office/drawing/2014/main" id="{4145E5E7-D040-453F-849A-0EBE20EEA850}"/>
              </a:ext>
            </a:extLst>
          </p:cNvPr>
          <p:cNvPicPr>
            <a:picLocks noChangeAspect="1"/>
          </p:cNvPicPr>
          <p:nvPr/>
        </p:nvPicPr>
        <p:blipFill>
          <a:blip r:embed="rId3"/>
          <a:stretch>
            <a:fillRect/>
          </a:stretch>
        </p:blipFill>
        <p:spPr>
          <a:xfrm>
            <a:off x="6844390" y="787782"/>
            <a:ext cx="2283123" cy="2658569"/>
          </a:xfrm>
          <a:prstGeom prst="rect">
            <a:avLst/>
          </a:prstGeom>
        </p:spPr>
      </p:pic>
      <p:sp>
        <p:nvSpPr>
          <p:cNvPr id="14" name="TextBox 13">
            <a:extLst>
              <a:ext uri="{FF2B5EF4-FFF2-40B4-BE49-F238E27FC236}">
                <a16:creationId xmlns:a16="http://schemas.microsoft.com/office/drawing/2014/main" id="{533B5905-31A3-41A3-8042-5F93ED6D2568}"/>
              </a:ext>
            </a:extLst>
          </p:cNvPr>
          <p:cNvSpPr txBox="1"/>
          <p:nvPr/>
        </p:nvSpPr>
        <p:spPr>
          <a:xfrm>
            <a:off x="7080114" y="3429000"/>
            <a:ext cx="3275527" cy="369332"/>
          </a:xfrm>
          <a:prstGeom prst="rect">
            <a:avLst/>
          </a:prstGeom>
          <a:noFill/>
        </p:spPr>
        <p:txBody>
          <a:bodyPr wrap="square" rtlCol="0">
            <a:spAutoFit/>
          </a:bodyPr>
          <a:lstStyle/>
          <a:p>
            <a:r>
              <a:rPr lang="en-US" dirty="0"/>
              <a:t>3D Tekla detail</a:t>
            </a:r>
          </a:p>
        </p:txBody>
      </p:sp>
      <p:pic>
        <p:nvPicPr>
          <p:cNvPr id="16" name="Picture 15">
            <a:extLst>
              <a:ext uri="{FF2B5EF4-FFF2-40B4-BE49-F238E27FC236}">
                <a16:creationId xmlns:a16="http://schemas.microsoft.com/office/drawing/2014/main" id="{C44D06B0-F0BC-4DF2-B585-80F4D792E9D5}"/>
              </a:ext>
            </a:extLst>
          </p:cNvPr>
          <p:cNvPicPr>
            <a:picLocks noChangeAspect="1"/>
          </p:cNvPicPr>
          <p:nvPr/>
        </p:nvPicPr>
        <p:blipFill>
          <a:blip r:embed="rId4"/>
          <a:stretch>
            <a:fillRect/>
          </a:stretch>
        </p:blipFill>
        <p:spPr>
          <a:xfrm>
            <a:off x="2563455" y="3372907"/>
            <a:ext cx="2029108" cy="2534004"/>
          </a:xfrm>
          <a:prstGeom prst="rect">
            <a:avLst/>
          </a:prstGeom>
        </p:spPr>
      </p:pic>
      <p:sp>
        <p:nvSpPr>
          <p:cNvPr id="17" name="TextBox 16">
            <a:extLst>
              <a:ext uri="{FF2B5EF4-FFF2-40B4-BE49-F238E27FC236}">
                <a16:creationId xmlns:a16="http://schemas.microsoft.com/office/drawing/2014/main" id="{40005628-7F86-42AA-A2AB-840A39DE4C9C}"/>
              </a:ext>
            </a:extLst>
          </p:cNvPr>
          <p:cNvSpPr txBox="1"/>
          <p:nvPr/>
        </p:nvSpPr>
        <p:spPr>
          <a:xfrm>
            <a:off x="2340735" y="5906911"/>
            <a:ext cx="3275527" cy="369332"/>
          </a:xfrm>
          <a:prstGeom prst="rect">
            <a:avLst/>
          </a:prstGeom>
          <a:noFill/>
        </p:spPr>
        <p:txBody>
          <a:bodyPr wrap="square" rtlCol="0">
            <a:spAutoFit/>
          </a:bodyPr>
          <a:lstStyle/>
          <a:p>
            <a:r>
              <a:rPr lang="en-US" dirty="0"/>
              <a:t>3D Tekla detail</a:t>
            </a:r>
          </a:p>
        </p:txBody>
      </p:sp>
      <p:pic>
        <p:nvPicPr>
          <p:cNvPr id="19" name="Picture 18">
            <a:extLst>
              <a:ext uri="{FF2B5EF4-FFF2-40B4-BE49-F238E27FC236}">
                <a16:creationId xmlns:a16="http://schemas.microsoft.com/office/drawing/2014/main" id="{4A40FA8B-616E-4D1E-A784-7F1BB13A0BA8}"/>
              </a:ext>
            </a:extLst>
          </p:cNvPr>
          <p:cNvPicPr>
            <a:picLocks noChangeAspect="1"/>
          </p:cNvPicPr>
          <p:nvPr/>
        </p:nvPicPr>
        <p:blipFill>
          <a:blip r:embed="rId5"/>
          <a:stretch>
            <a:fillRect/>
          </a:stretch>
        </p:blipFill>
        <p:spPr>
          <a:xfrm>
            <a:off x="5050504" y="3837905"/>
            <a:ext cx="6244267" cy="1658027"/>
          </a:xfrm>
          <a:prstGeom prst="rect">
            <a:avLst/>
          </a:prstGeom>
        </p:spPr>
      </p:pic>
      <p:sp>
        <p:nvSpPr>
          <p:cNvPr id="21" name="TextBox 20">
            <a:extLst>
              <a:ext uri="{FF2B5EF4-FFF2-40B4-BE49-F238E27FC236}">
                <a16:creationId xmlns:a16="http://schemas.microsoft.com/office/drawing/2014/main" id="{251A730F-3840-42C9-A675-842E7BF0C7D1}"/>
              </a:ext>
            </a:extLst>
          </p:cNvPr>
          <p:cNvSpPr txBox="1"/>
          <p:nvPr/>
        </p:nvSpPr>
        <p:spPr>
          <a:xfrm>
            <a:off x="7080113" y="5506481"/>
            <a:ext cx="3275527" cy="369332"/>
          </a:xfrm>
          <a:prstGeom prst="rect">
            <a:avLst/>
          </a:prstGeom>
          <a:noFill/>
        </p:spPr>
        <p:txBody>
          <a:bodyPr wrap="square" rtlCol="0">
            <a:spAutoFit/>
          </a:bodyPr>
          <a:lstStyle/>
          <a:p>
            <a:r>
              <a:rPr lang="en-US" dirty="0"/>
              <a:t>Members detail</a:t>
            </a:r>
          </a:p>
        </p:txBody>
      </p:sp>
      <p:pic>
        <p:nvPicPr>
          <p:cNvPr id="24" name="Picture 23">
            <a:extLst>
              <a:ext uri="{FF2B5EF4-FFF2-40B4-BE49-F238E27FC236}">
                <a16:creationId xmlns:a16="http://schemas.microsoft.com/office/drawing/2014/main" id="{736B300E-C8C3-498A-9EB0-D09D0DE7F513}"/>
              </a:ext>
            </a:extLst>
          </p:cNvPr>
          <p:cNvPicPr>
            <a:picLocks noChangeAspect="1"/>
          </p:cNvPicPr>
          <p:nvPr/>
        </p:nvPicPr>
        <p:blipFill>
          <a:blip r:embed="rId6"/>
          <a:stretch>
            <a:fillRect/>
          </a:stretch>
        </p:blipFill>
        <p:spPr>
          <a:xfrm>
            <a:off x="9274533" y="152335"/>
            <a:ext cx="3833800" cy="2436319"/>
          </a:xfrm>
          <a:prstGeom prst="rect">
            <a:avLst/>
          </a:prstGeom>
        </p:spPr>
      </p:pic>
      <p:sp>
        <p:nvSpPr>
          <p:cNvPr id="2" name="Slide Number Placeholder 1">
            <a:extLst>
              <a:ext uri="{FF2B5EF4-FFF2-40B4-BE49-F238E27FC236}">
                <a16:creationId xmlns:a16="http://schemas.microsoft.com/office/drawing/2014/main" id="{5C2CDB59-F297-48FD-9F1E-9F570B2DEDB9}"/>
              </a:ext>
            </a:extLst>
          </p:cNvPr>
          <p:cNvSpPr>
            <a:spLocks noGrp="1"/>
          </p:cNvSpPr>
          <p:nvPr>
            <p:ph type="sldNum" sz="quarter" idx="12"/>
          </p:nvPr>
        </p:nvSpPr>
        <p:spPr/>
        <p:txBody>
          <a:bodyPr/>
          <a:lstStyle/>
          <a:p>
            <a:fld id="{C84E1FA6-4475-458E-BF6B-F67E2C14589F}" type="slidenum">
              <a:rPr lang="en-US" smtClean="0"/>
              <a:t>64</a:t>
            </a:fld>
            <a:endParaRPr lang="en-US"/>
          </a:p>
        </p:txBody>
      </p:sp>
    </p:spTree>
    <p:extLst>
      <p:ext uri="{BB962C8B-B14F-4D97-AF65-F5344CB8AC3E}">
        <p14:creationId xmlns:p14="http://schemas.microsoft.com/office/powerpoint/2010/main" val="35202653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DD616C-1A64-48D2-852A-DFB9ABB4C794}"/>
              </a:ext>
            </a:extLst>
          </p:cNvPr>
          <p:cNvSpPr txBox="1"/>
          <p:nvPr/>
        </p:nvSpPr>
        <p:spPr>
          <a:xfrm>
            <a:off x="1848539" y="677874"/>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Design of connection (G):</a:t>
            </a:r>
          </a:p>
        </p:txBody>
      </p:sp>
      <p:pic>
        <p:nvPicPr>
          <p:cNvPr id="7" name="Picture 6">
            <a:extLst>
              <a:ext uri="{FF2B5EF4-FFF2-40B4-BE49-F238E27FC236}">
                <a16:creationId xmlns:a16="http://schemas.microsoft.com/office/drawing/2014/main" id="{012C8343-DD05-4ED5-99B6-CA681DDE5E51}"/>
              </a:ext>
            </a:extLst>
          </p:cNvPr>
          <p:cNvPicPr>
            <a:picLocks noChangeAspect="1"/>
          </p:cNvPicPr>
          <p:nvPr/>
        </p:nvPicPr>
        <p:blipFill>
          <a:blip r:embed="rId2"/>
          <a:stretch>
            <a:fillRect/>
          </a:stretch>
        </p:blipFill>
        <p:spPr>
          <a:xfrm>
            <a:off x="702971" y="1151885"/>
            <a:ext cx="3505689" cy="1845939"/>
          </a:xfrm>
          <a:prstGeom prst="rect">
            <a:avLst/>
          </a:prstGeom>
        </p:spPr>
      </p:pic>
      <p:sp>
        <p:nvSpPr>
          <p:cNvPr id="8" name="TextBox 7">
            <a:extLst>
              <a:ext uri="{FF2B5EF4-FFF2-40B4-BE49-F238E27FC236}">
                <a16:creationId xmlns:a16="http://schemas.microsoft.com/office/drawing/2014/main" id="{7EBD5E79-97A8-4982-9BFD-11609163F799}"/>
              </a:ext>
            </a:extLst>
          </p:cNvPr>
          <p:cNvSpPr txBox="1"/>
          <p:nvPr/>
        </p:nvSpPr>
        <p:spPr>
          <a:xfrm>
            <a:off x="842361" y="2923623"/>
            <a:ext cx="3275527" cy="369332"/>
          </a:xfrm>
          <a:prstGeom prst="rect">
            <a:avLst/>
          </a:prstGeom>
          <a:noFill/>
        </p:spPr>
        <p:txBody>
          <a:bodyPr wrap="square" rtlCol="0">
            <a:spAutoFit/>
          </a:bodyPr>
          <a:lstStyle/>
          <a:p>
            <a:r>
              <a:rPr lang="en-US" dirty="0"/>
              <a:t>AutoCAD drawing, joint G </a:t>
            </a:r>
          </a:p>
        </p:txBody>
      </p:sp>
      <p:pic>
        <p:nvPicPr>
          <p:cNvPr id="9" name="Picture 8">
            <a:extLst>
              <a:ext uri="{FF2B5EF4-FFF2-40B4-BE49-F238E27FC236}">
                <a16:creationId xmlns:a16="http://schemas.microsoft.com/office/drawing/2014/main" id="{D3D4CCC2-1EF3-4ED6-893B-6DD31E359DE8}"/>
              </a:ext>
            </a:extLst>
          </p:cNvPr>
          <p:cNvPicPr>
            <a:picLocks noChangeAspect="1"/>
          </p:cNvPicPr>
          <p:nvPr/>
        </p:nvPicPr>
        <p:blipFill>
          <a:blip r:embed="rId3"/>
          <a:stretch>
            <a:fillRect/>
          </a:stretch>
        </p:blipFill>
        <p:spPr>
          <a:xfrm>
            <a:off x="8626850" y="-247816"/>
            <a:ext cx="3833800" cy="2436319"/>
          </a:xfrm>
          <a:prstGeom prst="rect">
            <a:avLst/>
          </a:prstGeom>
        </p:spPr>
      </p:pic>
      <p:pic>
        <p:nvPicPr>
          <p:cNvPr id="11" name="Picture 10">
            <a:extLst>
              <a:ext uri="{FF2B5EF4-FFF2-40B4-BE49-F238E27FC236}">
                <a16:creationId xmlns:a16="http://schemas.microsoft.com/office/drawing/2014/main" id="{BC3CDAFC-AB5B-48F8-AA0D-B13E5DA4B4CF}"/>
              </a:ext>
            </a:extLst>
          </p:cNvPr>
          <p:cNvPicPr>
            <a:picLocks noChangeAspect="1"/>
          </p:cNvPicPr>
          <p:nvPr/>
        </p:nvPicPr>
        <p:blipFill>
          <a:blip r:embed="rId4"/>
          <a:stretch>
            <a:fillRect/>
          </a:stretch>
        </p:blipFill>
        <p:spPr>
          <a:xfrm>
            <a:off x="793298" y="3617357"/>
            <a:ext cx="2881187" cy="2200037"/>
          </a:xfrm>
          <a:prstGeom prst="rect">
            <a:avLst/>
          </a:prstGeom>
        </p:spPr>
      </p:pic>
      <p:sp>
        <p:nvSpPr>
          <p:cNvPr id="12" name="TextBox 11">
            <a:extLst>
              <a:ext uri="{FF2B5EF4-FFF2-40B4-BE49-F238E27FC236}">
                <a16:creationId xmlns:a16="http://schemas.microsoft.com/office/drawing/2014/main" id="{DDA16785-0FE5-425A-BF18-5366C70A0E53}"/>
              </a:ext>
            </a:extLst>
          </p:cNvPr>
          <p:cNvSpPr txBox="1"/>
          <p:nvPr/>
        </p:nvSpPr>
        <p:spPr>
          <a:xfrm>
            <a:off x="1277650" y="5817394"/>
            <a:ext cx="3275527" cy="369332"/>
          </a:xfrm>
          <a:prstGeom prst="rect">
            <a:avLst/>
          </a:prstGeom>
          <a:noFill/>
        </p:spPr>
        <p:txBody>
          <a:bodyPr wrap="square" rtlCol="0">
            <a:spAutoFit/>
          </a:bodyPr>
          <a:lstStyle/>
          <a:p>
            <a:r>
              <a:rPr lang="en-US" dirty="0"/>
              <a:t>3D Tekla detail</a:t>
            </a:r>
          </a:p>
        </p:txBody>
      </p:sp>
      <p:pic>
        <p:nvPicPr>
          <p:cNvPr id="14" name="Picture 13">
            <a:extLst>
              <a:ext uri="{FF2B5EF4-FFF2-40B4-BE49-F238E27FC236}">
                <a16:creationId xmlns:a16="http://schemas.microsoft.com/office/drawing/2014/main" id="{73F1FCC6-7049-4B29-801B-17A62E63C228}"/>
              </a:ext>
            </a:extLst>
          </p:cNvPr>
          <p:cNvPicPr>
            <a:picLocks noChangeAspect="1"/>
          </p:cNvPicPr>
          <p:nvPr/>
        </p:nvPicPr>
        <p:blipFill>
          <a:blip r:embed="rId5"/>
          <a:stretch>
            <a:fillRect/>
          </a:stretch>
        </p:blipFill>
        <p:spPr>
          <a:xfrm>
            <a:off x="4379819" y="1194908"/>
            <a:ext cx="2499023" cy="1947291"/>
          </a:xfrm>
          <a:prstGeom prst="rect">
            <a:avLst/>
          </a:prstGeom>
        </p:spPr>
      </p:pic>
      <p:sp>
        <p:nvSpPr>
          <p:cNvPr id="15" name="TextBox 14">
            <a:extLst>
              <a:ext uri="{FF2B5EF4-FFF2-40B4-BE49-F238E27FC236}">
                <a16:creationId xmlns:a16="http://schemas.microsoft.com/office/drawing/2014/main" id="{4E453589-B970-45F7-81B4-F4587819582A}"/>
              </a:ext>
            </a:extLst>
          </p:cNvPr>
          <p:cNvSpPr txBox="1"/>
          <p:nvPr/>
        </p:nvSpPr>
        <p:spPr>
          <a:xfrm>
            <a:off x="4458236" y="3193844"/>
            <a:ext cx="3275527" cy="369332"/>
          </a:xfrm>
          <a:prstGeom prst="rect">
            <a:avLst/>
          </a:prstGeom>
          <a:noFill/>
        </p:spPr>
        <p:txBody>
          <a:bodyPr wrap="square" rtlCol="0">
            <a:spAutoFit/>
          </a:bodyPr>
          <a:lstStyle/>
          <a:p>
            <a:r>
              <a:rPr lang="en-US" dirty="0"/>
              <a:t>3D Tekla detail</a:t>
            </a:r>
          </a:p>
        </p:txBody>
      </p:sp>
      <p:pic>
        <p:nvPicPr>
          <p:cNvPr id="17" name="Picture 16">
            <a:extLst>
              <a:ext uri="{FF2B5EF4-FFF2-40B4-BE49-F238E27FC236}">
                <a16:creationId xmlns:a16="http://schemas.microsoft.com/office/drawing/2014/main" id="{2FF35B96-96EF-4088-AC97-D274C258BF6B}"/>
              </a:ext>
            </a:extLst>
          </p:cNvPr>
          <p:cNvPicPr>
            <a:picLocks noChangeAspect="1"/>
          </p:cNvPicPr>
          <p:nvPr/>
        </p:nvPicPr>
        <p:blipFill>
          <a:blip r:embed="rId6"/>
          <a:stretch>
            <a:fillRect/>
          </a:stretch>
        </p:blipFill>
        <p:spPr>
          <a:xfrm>
            <a:off x="3877002" y="3971455"/>
            <a:ext cx="5568225" cy="2091352"/>
          </a:xfrm>
          <a:prstGeom prst="rect">
            <a:avLst/>
          </a:prstGeom>
        </p:spPr>
      </p:pic>
      <p:pic>
        <p:nvPicPr>
          <p:cNvPr id="19" name="Picture 18">
            <a:extLst>
              <a:ext uri="{FF2B5EF4-FFF2-40B4-BE49-F238E27FC236}">
                <a16:creationId xmlns:a16="http://schemas.microsoft.com/office/drawing/2014/main" id="{203ECD92-CA07-48CE-AB93-3B6528AF0273}"/>
              </a:ext>
            </a:extLst>
          </p:cNvPr>
          <p:cNvPicPr>
            <a:picLocks noChangeAspect="1"/>
          </p:cNvPicPr>
          <p:nvPr/>
        </p:nvPicPr>
        <p:blipFill>
          <a:blip r:embed="rId7"/>
          <a:stretch>
            <a:fillRect/>
          </a:stretch>
        </p:blipFill>
        <p:spPr>
          <a:xfrm>
            <a:off x="8165811" y="5211922"/>
            <a:ext cx="3637332" cy="1628496"/>
          </a:xfrm>
          <a:prstGeom prst="rect">
            <a:avLst/>
          </a:prstGeom>
        </p:spPr>
      </p:pic>
      <p:pic>
        <p:nvPicPr>
          <p:cNvPr id="21" name="Picture 20">
            <a:extLst>
              <a:ext uri="{FF2B5EF4-FFF2-40B4-BE49-F238E27FC236}">
                <a16:creationId xmlns:a16="http://schemas.microsoft.com/office/drawing/2014/main" id="{0F4F823B-EA78-4A12-B4E5-FEE43BB285BE}"/>
              </a:ext>
            </a:extLst>
          </p:cNvPr>
          <p:cNvPicPr>
            <a:picLocks noChangeAspect="1"/>
          </p:cNvPicPr>
          <p:nvPr/>
        </p:nvPicPr>
        <p:blipFill>
          <a:blip r:embed="rId8"/>
          <a:stretch>
            <a:fillRect/>
          </a:stretch>
        </p:blipFill>
        <p:spPr>
          <a:xfrm>
            <a:off x="7180423" y="2205883"/>
            <a:ext cx="4509032" cy="2276619"/>
          </a:xfrm>
          <a:prstGeom prst="rect">
            <a:avLst/>
          </a:prstGeom>
        </p:spPr>
      </p:pic>
      <p:sp>
        <p:nvSpPr>
          <p:cNvPr id="2" name="Slide Number Placeholder 1">
            <a:extLst>
              <a:ext uri="{FF2B5EF4-FFF2-40B4-BE49-F238E27FC236}">
                <a16:creationId xmlns:a16="http://schemas.microsoft.com/office/drawing/2014/main" id="{55FB343F-A5E7-466D-916C-30CAB5EB0FB8}"/>
              </a:ext>
            </a:extLst>
          </p:cNvPr>
          <p:cNvSpPr>
            <a:spLocks noGrp="1"/>
          </p:cNvSpPr>
          <p:nvPr>
            <p:ph type="sldNum" sz="quarter" idx="12"/>
          </p:nvPr>
        </p:nvSpPr>
        <p:spPr/>
        <p:txBody>
          <a:bodyPr/>
          <a:lstStyle/>
          <a:p>
            <a:fld id="{C84E1FA6-4475-458E-BF6B-F67E2C14589F}" type="slidenum">
              <a:rPr lang="en-US" smtClean="0"/>
              <a:t>65</a:t>
            </a:fld>
            <a:endParaRPr lang="en-US"/>
          </a:p>
        </p:txBody>
      </p:sp>
    </p:spTree>
    <p:extLst>
      <p:ext uri="{BB962C8B-B14F-4D97-AF65-F5344CB8AC3E}">
        <p14:creationId xmlns:p14="http://schemas.microsoft.com/office/powerpoint/2010/main" val="10414980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7B8E4DB-5007-45DD-9EE6-84C7BD5DE962}"/>
              </a:ext>
            </a:extLst>
          </p:cNvPr>
          <p:cNvSpPr txBox="1"/>
          <p:nvPr/>
        </p:nvSpPr>
        <p:spPr>
          <a:xfrm>
            <a:off x="1848539" y="556949"/>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Design of connection (N):</a:t>
            </a:r>
          </a:p>
        </p:txBody>
      </p:sp>
      <p:pic>
        <p:nvPicPr>
          <p:cNvPr id="7" name="Picture 6">
            <a:extLst>
              <a:ext uri="{FF2B5EF4-FFF2-40B4-BE49-F238E27FC236}">
                <a16:creationId xmlns:a16="http://schemas.microsoft.com/office/drawing/2014/main" id="{0F83DC39-B7B1-4CBC-9BB8-8FFD7DD26871}"/>
              </a:ext>
            </a:extLst>
          </p:cNvPr>
          <p:cNvPicPr>
            <a:picLocks noChangeAspect="1"/>
          </p:cNvPicPr>
          <p:nvPr/>
        </p:nvPicPr>
        <p:blipFill>
          <a:blip r:embed="rId2"/>
          <a:stretch>
            <a:fillRect/>
          </a:stretch>
        </p:blipFill>
        <p:spPr>
          <a:xfrm>
            <a:off x="1603841" y="1346090"/>
            <a:ext cx="5670892" cy="3934248"/>
          </a:xfrm>
          <a:prstGeom prst="rect">
            <a:avLst/>
          </a:prstGeom>
        </p:spPr>
      </p:pic>
      <p:pic>
        <p:nvPicPr>
          <p:cNvPr id="9" name="Picture 8">
            <a:extLst>
              <a:ext uri="{FF2B5EF4-FFF2-40B4-BE49-F238E27FC236}">
                <a16:creationId xmlns:a16="http://schemas.microsoft.com/office/drawing/2014/main" id="{B39CC2C5-1369-4F09-BD47-90E91399821E}"/>
              </a:ext>
            </a:extLst>
          </p:cNvPr>
          <p:cNvPicPr>
            <a:picLocks noChangeAspect="1"/>
          </p:cNvPicPr>
          <p:nvPr/>
        </p:nvPicPr>
        <p:blipFill>
          <a:blip r:embed="rId3"/>
          <a:stretch>
            <a:fillRect/>
          </a:stretch>
        </p:blipFill>
        <p:spPr>
          <a:xfrm>
            <a:off x="8874118" y="2984741"/>
            <a:ext cx="3093132" cy="3934248"/>
          </a:xfrm>
          <a:prstGeom prst="rect">
            <a:avLst/>
          </a:prstGeom>
        </p:spPr>
      </p:pic>
      <p:pic>
        <p:nvPicPr>
          <p:cNvPr id="11" name="Picture 10">
            <a:extLst>
              <a:ext uri="{FF2B5EF4-FFF2-40B4-BE49-F238E27FC236}">
                <a16:creationId xmlns:a16="http://schemas.microsoft.com/office/drawing/2014/main" id="{B82ADF56-59E9-4758-9683-06FBC8EF83D2}"/>
              </a:ext>
            </a:extLst>
          </p:cNvPr>
          <p:cNvPicPr>
            <a:picLocks noChangeAspect="1"/>
          </p:cNvPicPr>
          <p:nvPr/>
        </p:nvPicPr>
        <p:blipFill>
          <a:blip r:embed="rId4"/>
          <a:stretch>
            <a:fillRect/>
          </a:stretch>
        </p:blipFill>
        <p:spPr>
          <a:xfrm>
            <a:off x="2275793" y="4270353"/>
            <a:ext cx="5670892" cy="2483113"/>
          </a:xfrm>
          <a:prstGeom prst="rect">
            <a:avLst/>
          </a:prstGeom>
        </p:spPr>
      </p:pic>
      <p:pic>
        <p:nvPicPr>
          <p:cNvPr id="13" name="Picture 12">
            <a:extLst>
              <a:ext uri="{FF2B5EF4-FFF2-40B4-BE49-F238E27FC236}">
                <a16:creationId xmlns:a16="http://schemas.microsoft.com/office/drawing/2014/main" id="{DE57707F-90A1-40D4-AC75-B3F43D04907B}"/>
              </a:ext>
            </a:extLst>
          </p:cNvPr>
          <p:cNvPicPr>
            <a:picLocks noChangeAspect="1"/>
          </p:cNvPicPr>
          <p:nvPr/>
        </p:nvPicPr>
        <p:blipFill>
          <a:blip r:embed="rId5"/>
          <a:stretch>
            <a:fillRect/>
          </a:stretch>
        </p:blipFill>
        <p:spPr>
          <a:xfrm>
            <a:off x="7105440" y="0"/>
            <a:ext cx="5086560" cy="2984741"/>
          </a:xfrm>
          <a:prstGeom prst="rect">
            <a:avLst/>
          </a:prstGeom>
        </p:spPr>
      </p:pic>
      <p:sp>
        <p:nvSpPr>
          <p:cNvPr id="2" name="Slide Number Placeholder 1">
            <a:extLst>
              <a:ext uri="{FF2B5EF4-FFF2-40B4-BE49-F238E27FC236}">
                <a16:creationId xmlns:a16="http://schemas.microsoft.com/office/drawing/2014/main" id="{025A7167-4174-4952-A94E-E3144E259768}"/>
              </a:ext>
            </a:extLst>
          </p:cNvPr>
          <p:cNvSpPr>
            <a:spLocks noGrp="1"/>
          </p:cNvSpPr>
          <p:nvPr>
            <p:ph type="sldNum" sz="quarter" idx="12"/>
          </p:nvPr>
        </p:nvSpPr>
        <p:spPr/>
        <p:txBody>
          <a:bodyPr/>
          <a:lstStyle/>
          <a:p>
            <a:fld id="{C84E1FA6-4475-458E-BF6B-F67E2C14589F}" type="slidenum">
              <a:rPr lang="en-US" smtClean="0"/>
              <a:t>66</a:t>
            </a:fld>
            <a:endParaRPr lang="en-US"/>
          </a:p>
        </p:txBody>
      </p:sp>
    </p:spTree>
    <p:extLst>
      <p:ext uri="{BB962C8B-B14F-4D97-AF65-F5344CB8AC3E}">
        <p14:creationId xmlns:p14="http://schemas.microsoft.com/office/powerpoint/2010/main" val="9346336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9A89C54-FC9D-420B-9606-04A6F83FA09F}"/>
              </a:ext>
            </a:extLst>
          </p:cNvPr>
          <p:cNvSpPr txBox="1"/>
          <p:nvPr/>
        </p:nvSpPr>
        <p:spPr>
          <a:xfrm>
            <a:off x="1178545" y="326117"/>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Design of connection (k):</a:t>
            </a:r>
          </a:p>
        </p:txBody>
      </p:sp>
      <p:pic>
        <p:nvPicPr>
          <p:cNvPr id="7" name="Picture 6">
            <a:extLst>
              <a:ext uri="{FF2B5EF4-FFF2-40B4-BE49-F238E27FC236}">
                <a16:creationId xmlns:a16="http://schemas.microsoft.com/office/drawing/2014/main" id="{3EDF730C-C43D-4CEF-BC55-9622BFCFD47F}"/>
              </a:ext>
            </a:extLst>
          </p:cNvPr>
          <p:cNvPicPr>
            <a:picLocks noChangeAspect="1"/>
          </p:cNvPicPr>
          <p:nvPr/>
        </p:nvPicPr>
        <p:blipFill>
          <a:blip r:embed="rId2"/>
          <a:stretch>
            <a:fillRect/>
          </a:stretch>
        </p:blipFill>
        <p:spPr>
          <a:xfrm>
            <a:off x="531812" y="1313769"/>
            <a:ext cx="4555882" cy="4230461"/>
          </a:xfrm>
          <a:prstGeom prst="rect">
            <a:avLst/>
          </a:prstGeom>
        </p:spPr>
      </p:pic>
      <p:pic>
        <p:nvPicPr>
          <p:cNvPr id="15" name="Picture 14">
            <a:extLst>
              <a:ext uri="{FF2B5EF4-FFF2-40B4-BE49-F238E27FC236}">
                <a16:creationId xmlns:a16="http://schemas.microsoft.com/office/drawing/2014/main" id="{937EB23C-1143-4300-A3F7-39D0D64D3034}"/>
              </a:ext>
            </a:extLst>
          </p:cNvPr>
          <p:cNvPicPr>
            <a:picLocks noChangeAspect="1"/>
          </p:cNvPicPr>
          <p:nvPr/>
        </p:nvPicPr>
        <p:blipFill>
          <a:blip r:embed="rId3"/>
          <a:stretch>
            <a:fillRect/>
          </a:stretch>
        </p:blipFill>
        <p:spPr>
          <a:xfrm>
            <a:off x="4950077" y="203778"/>
            <a:ext cx="7203246" cy="4883377"/>
          </a:xfrm>
          <a:prstGeom prst="rect">
            <a:avLst/>
          </a:prstGeom>
        </p:spPr>
      </p:pic>
      <p:sp>
        <p:nvSpPr>
          <p:cNvPr id="16" name="TextBox 15">
            <a:extLst>
              <a:ext uri="{FF2B5EF4-FFF2-40B4-BE49-F238E27FC236}">
                <a16:creationId xmlns:a16="http://schemas.microsoft.com/office/drawing/2014/main" id="{FA2E8B08-0916-4F4F-92DD-B1FBD6DCDE31}"/>
              </a:ext>
            </a:extLst>
          </p:cNvPr>
          <p:cNvSpPr txBox="1"/>
          <p:nvPr/>
        </p:nvSpPr>
        <p:spPr>
          <a:xfrm>
            <a:off x="7348280" y="5214614"/>
            <a:ext cx="3275527" cy="369332"/>
          </a:xfrm>
          <a:prstGeom prst="rect">
            <a:avLst/>
          </a:prstGeom>
          <a:noFill/>
        </p:spPr>
        <p:txBody>
          <a:bodyPr wrap="square" rtlCol="0">
            <a:spAutoFit/>
          </a:bodyPr>
          <a:lstStyle/>
          <a:p>
            <a:r>
              <a:rPr lang="en-US" dirty="0"/>
              <a:t>Top view connection K</a:t>
            </a:r>
          </a:p>
        </p:txBody>
      </p:sp>
      <p:pic>
        <p:nvPicPr>
          <p:cNvPr id="18" name="Picture 17">
            <a:extLst>
              <a:ext uri="{FF2B5EF4-FFF2-40B4-BE49-F238E27FC236}">
                <a16:creationId xmlns:a16="http://schemas.microsoft.com/office/drawing/2014/main" id="{BB6ABC78-F069-46A1-9A5F-3E97ACB3F3F7}"/>
              </a:ext>
            </a:extLst>
          </p:cNvPr>
          <p:cNvPicPr>
            <a:picLocks noChangeAspect="1"/>
          </p:cNvPicPr>
          <p:nvPr/>
        </p:nvPicPr>
        <p:blipFill>
          <a:blip r:embed="rId4"/>
          <a:stretch>
            <a:fillRect/>
          </a:stretch>
        </p:blipFill>
        <p:spPr>
          <a:xfrm>
            <a:off x="921695" y="3991685"/>
            <a:ext cx="5363196" cy="2215931"/>
          </a:xfrm>
          <a:prstGeom prst="rect">
            <a:avLst/>
          </a:prstGeom>
        </p:spPr>
      </p:pic>
      <p:sp>
        <p:nvSpPr>
          <p:cNvPr id="19" name="TextBox 18">
            <a:extLst>
              <a:ext uri="{FF2B5EF4-FFF2-40B4-BE49-F238E27FC236}">
                <a16:creationId xmlns:a16="http://schemas.microsoft.com/office/drawing/2014/main" id="{01A3BC35-B6DD-4DEB-8423-675499F05064}"/>
              </a:ext>
            </a:extLst>
          </p:cNvPr>
          <p:cNvSpPr txBox="1"/>
          <p:nvPr/>
        </p:nvSpPr>
        <p:spPr>
          <a:xfrm>
            <a:off x="1812167" y="6207617"/>
            <a:ext cx="3275527" cy="369332"/>
          </a:xfrm>
          <a:prstGeom prst="rect">
            <a:avLst/>
          </a:prstGeom>
          <a:noFill/>
        </p:spPr>
        <p:txBody>
          <a:bodyPr wrap="square" rtlCol="0">
            <a:spAutoFit/>
          </a:bodyPr>
          <a:lstStyle/>
          <a:p>
            <a:r>
              <a:rPr lang="en-US" dirty="0"/>
              <a:t>Side view connection </a:t>
            </a:r>
          </a:p>
        </p:txBody>
      </p:sp>
      <p:sp>
        <p:nvSpPr>
          <p:cNvPr id="2" name="Slide Number Placeholder 1">
            <a:extLst>
              <a:ext uri="{FF2B5EF4-FFF2-40B4-BE49-F238E27FC236}">
                <a16:creationId xmlns:a16="http://schemas.microsoft.com/office/drawing/2014/main" id="{57957559-0210-42A5-9CBE-3BD9F3AF6AF6}"/>
              </a:ext>
            </a:extLst>
          </p:cNvPr>
          <p:cNvSpPr>
            <a:spLocks noGrp="1"/>
          </p:cNvSpPr>
          <p:nvPr>
            <p:ph type="sldNum" sz="quarter" idx="12"/>
          </p:nvPr>
        </p:nvSpPr>
        <p:spPr/>
        <p:txBody>
          <a:bodyPr/>
          <a:lstStyle/>
          <a:p>
            <a:fld id="{C84E1FA6-4475-458E-BF6B-F67E2C14589F}" type="slidenum">
              <a:rPr lang="en-US" smtClean="0"/>
              <a:t>67</a:t>
            </a:fld>
            <a:endParaRPr lang="en-US"/>
          </a:p>
        </p:txBody>
      </p:sp>
    </p:spTree>
    <p:extLst>
      <p:ext uri="{BB962C8B-B14F-4D97-AF65-F5344CB8AC3E}">
        <p14:creationId xmlns:p14="http://schemas.microsoft.com/office/powerpoint/2010/main" val="10531781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03842F-C3D8-477E-A53C-21493A48D870}"/>
              </a:ext>
            </a:extLst>
          </p:cNvPr>
          <p:cNvSpPr txBox="1"/>
          <p:nvPr/>
        </p:nvSpPr>
        <p:spPr>
          <a:xfrm>
            <a:off x="1925519" y="326117"/>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Design of connection (k):</a:t>
            </a:r>
          </a:p>
        </p:txBody>
      </p:sp>
      <p:pic>
        <p:nvPicPr>
          <p:cNvPr id="7" name="Picture 6">
            <a:extLst>
              <a:ext uri="{FF2B5EF4-FFF2-40B4-BE49-F238E27FC236}">
                <a16:creationId xmlns:a16="http://schemas.microsoft.com/office/drawing/2014/main" id="{84055312-11EB-412D-AF09-AD72758DC727}"/>
              </a:ext>
            </a:extLst>
          </p:cNvPr>
          <p:cNvPicPr>
            <a:picLocks noChangeAspect="1"/>
          </p:cNvPicPr>
          <p:nvPr/>
        </p:nvPicPr>
        <p:blipFill>
          <a:blip r:embed="rId2"/>
          <a:stretch>
            <a:fillRect/>
          </a:stretch>
        </p:blipFill>
        <p:spPr>
          <a:xfrm>
            <a:off x="7160527" y="1444605"/>
            <a:ext cx="4770117" cy="4286192"/>
          </a:xfrm>
          <a:prstGeom prst="rect">
            <a:avLst/>
          </a:prstGeom>
        </p:spPr>
      </p:pic>
      <p:pic>
        <p:nvPicPr>
          <p:cNvPr id="12" name="Picture 11">
            <a:extLst>
              <a:ext uri="{FF2B5EF4-FFF2-40B4-BE49-F238E27FC236}">
                <a16:creationId xmlns:a16="http://schemas.microsoft.com/office/drawing/2014/main" id="{8604DA7D-FD9E-4229-B8CE-803D04762822}"/>
              </a:ext>
            </a:extLst>
          </p:cNvPr>
          <p:cNvPicPr>
            <a:picLocks noChangeAspect="1"/>
          </p:cNvPicPr>
          <p:nvPr/>
        </p:nvPicPr>
        <p:blipFill>
          <a:blip r:embed="rId3"/>
          <a:stretch>
            <a:fillRect/>
          </a:stretch>
        </p:blipFill>
        <p:spPr>
          <a:xfrm>
            <a:off x="1552689" y="919467"/>
            <a:ext cx="5168721" cy="3785175"/>
          </a:xfrm>
          <a:prstGeom prst="rect">
            <a:avLst/>
          </a:prstGeom>
        </p:spPr>
      </p:pic>
      <p:sp>
        <p:nvSpPr>
          <p:cNvPr id="13" name="TextBox 12">
            <a:extLst>
              <a:ext uri="{FF2B5EF4-FFF2-40B4-BE49-F238E27FC236}">
                <a16:creationId xmlns:a16="http://schemas.microsoft.com/office/drawing/2014/main" id="{258F59CE-F15F-4547-A21E-B50F300DE0FF}"/>
              </a:ext>
            </a:extLst>
          </p:cNvPr>
          <p:cNvSpPr txBox="1"/>
          <p:nvPr/>
        </p:nvSpPr>
        <p:spPr>
          <a:xfrm>
            <a:off x="3037394" y="4704642"/>
            <a:ext cx="3275527" cy="369332"/>
          </a:xfrm>
          <a:prstGeom prst="rect">
            <a:avLst/>
          </a:prstGeom>
          <a:noFill/>
        </p:spPr>
        <p:txBody>
          <a:bodyPr wrap="square" rtlCol="0">
            <a:spAutoFit/>
          </a:bodyPr>
          <a:lstStyle/>
          <a:p>
            <a:r>
              <a:rPr lang="en-US" dirty="0"/>
              <a:t>3D Tekla connection</a:t>
            </a:r>
          </a:p>
        </p:txBody>
      </p:sp>
      <p:sp>
        <p:nvSpPr>
          <p:cNvPr id="2" name="Slide Number Placeholder 1">
            <a:extLst>
              <a:ext uri="{FF2B5EF4-FFF2-40B4-BE49-F238E27FC236}">
                <a16:creationId xmlns:a16="http://schemas.microsoft.com/office/drawing/2014/main" id="{CD319DA4-0507-4AD6-88A0-D87BE51BC669}"/>
              </a:ext>
            </a:extLst>
          </p:cNvPr>
          <p:cNvSpPr>
            <a:spLocks noGrp="1"/>
          </p:cNvSpPr>
          <p:nvPr>
            <p:ph type="sldNum" sz="quarter" idx="12"/>
          </p:nvPr>
        </p:nvSpPr>
        <p:spPr/>
        <p:txBody>
          <a:bodyPr/>
          <a:lstStyle/>
          <a:p>
            <a:fld id="{C84E1FA6-4475-458E-BF6B-F67E2C14589F}" type="slidenum">
              <a:rPr lang="en-US" smtClean="0"/>
              <a:t>68</a:t>
            </a:fld>
            <a:endParaRPr lang="en-US"/>
          </a:p>
        </p:txBody>
      </p:sp>
    </p:spTree>
    <p:extLst>
      <p:ext uri="{BB962C8B-B14F-4D97-AF65-F5344CB8AC3E}">
        <p14:creationId xmlns:p14="http://schemas.microsoft.com/office/powerpoint/2010/main" val="7139759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6B5F55-BF89-4700-9E8D-F17B76895EA0}"/>
              </a:ext>
            </a:extLst>
          </p:cNvPr>
          <p:cNvSpPr txBox="1"/>
          <p:nvPr/>
        </p:nvSpPr>
        <p:spPr>
          <a:xfrm>
            <a:off x="1642184" y="223086"/>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Design of connection (I):</a:t>
            </a:r>
          </a:p>
        </p:txBody>
      </p:sp>
      <p:pic>
        <p:nvPicPr>
          <p:cNvPr id="7" name="Picture 6">
            <a:extLst>
              <a:ext uri="{FF2B5EF4-FFF2-40B4-BE49-F238E27FC236}">
                <a16:creationId xmlns:a16="http://schemas.microsoft.com/office/drawing/2014/main" id="{88CBAB0E-EB35-4EA9-A081-8DBFB9914FBF}"/>
              </a:ext>
            </a:extLst>
          </p:cNvPr>
          <p:cNvPicPr>
            <a:picLocks noChangeAspect="1"/>
          </p:cNvPicPr>
          <p:nvPr/>
        </p:nvPicPr>
        <p:blipFill>
          <a:blip r:embed="rId2"/>
          <a:stretch>
            <a:fillRect/>
          </a:stretch>
        </p:blipFill>
        <p:spPr>
          <a:xfrm>
            <a:off x="1452380" y="1404655"/>
            <a:ext cx="3648584" cy="4048690"/>
          </a:xfrm>
          <a:prstGeom prst="rect">
            <a:avLst/>
          </a:prstGeom>
        </p:spPr>
      </p:pic>
      <p:pic>
        <p:nvPicPr>
          <p:cNvPr id="9" name="Picture 8">
            <a:extLst>
              <a:ext uri="{FF2B5EF4-FFF2-40B4-BE49-F238E27FC236}">
                <a16:creationId xmlns:a16="http://schemas.microsoft.com/office/drawing/2014/main" id="{0E5EED93-A162-43B5-9249-8506E2CB75DB}"/>
              </a:ext>
            </a:extLst>
          </p:cNvPr>
          <p:cNvPicPr>
            <a:picLocks noChangeAspect="1"/>
          </p:cNvPicPr>
          <p:nvPr/>
        </p:nvPicPr>
        <p:blipFill>
          <a:blip r:embed="rId3"/>
          <a:stretch>
            <a:fillRect/>
          </a:stretch>
        </p:blipFill>
        <p:spPr>
          <a:xfrm>
            <a:off x="6384558" y="437733"/>
            <a:ext cx="3982006" cy="2991267"/>
          </a:xfrm>
          <a:prstGeom prst="rect">
            <a:avLst/>
          </a:prstGeom>
        </p:spPr>
      </p:pic>
      <p:sp>
        <p:nvSpPr>
          <p:cNvPr id="10" name="TextBox 9">
            <a:extLst>
              <a:ext uri="{FF2B5EF4-FFF2-40B4-BE49-F238E27FC236}">
                <a16:creationId xmlns:a16="http://schemas.microsoft.com/office/drawing/2014/main" id="{5BB51E53-D615-48AB-AD52-73B3A88ABABF}"/>
              </a:ext>
            </a:extLst>
          </p:cNvPr>
          <p:cNvSpPr txBox="1"/>
          <p:nvPr/>
        </p:nvSpPr>
        <p:spPr>
          <a:xfrm>
            <a:off x="7091037" y="3458981"/>
            <a:ext cx="3275527" cy="369332"/>
          </a:xfrm>
          <a:prstGeom prst="rect">
            <a:avLst/>
          </a:prstGeom>
          <a:noFill/>
        </p:spPr>
        <p:txBody>
          <a:bodyPr wrap="square" rtlCol="0">
            <a:spAutoFit/>
          </a:bodyPr>
          <a:lstStyle/>
          <a:p>
            <a:r>
              <a:rPr lang="en-US" dirty="0"/>
              <a:t>3D Tekla connection</a:t>
            </a:r>
          </a:p>
        </p:txBody>
      </p:sp>
      <p:pic>
        <p:nvPicPr>
          <p:cNvPr id="12" name="Picture 11">
            <a:extLst>
              <a:ext uri="{FF2B5EF4-FFF2-40B4-BE49-F238E27FC236}">
                <a16:creationId xmlns:a16="http://schemas.microsoft.com/office/drawing/2014/main" id="{13A73085-7C29-4414-A319-0C63DAB3F34C}"/>
              </a:ext>
            </a:extLst>
          </p:cNvPr>
          <p:cNvPicPr>
            <a:picLocks noChangeAspect="1"/>
          </p:cNvPicPr>
          <p:nvPr/>
        </p:nvPicPr>
        <p:blipFill>
          <a:blip r:embed="rId4"/>
          <a:stretch>
            <a:fillRect/>
          </a:stretch>
        </p:blipFill>
        <p:spPr>
          <a:xfrm>
            <a:off x="5448224" y="3858294"/>
            <a:ext cx="5854674" cy="2232582"/>
          </a:xfrm>
          <a:prstGeom prst="rect">
            <a:avLst/>
          </a:prstGeom>
        </p:spPr>
      </p:pic>
      <p:sp>
        <p:nvSpPr>
          <p:cNvPr id="15" name="TextBox 14">
            <a:extLst>
              <a:ext uri="{FF2B5EF4-FFF2-40B4-BE49-F238E27FC236}">
                <a16:creationId xmlns:a16="http://schemas.microsoft.com/office/drawing/2014/main" id="{517A83FB-91D7-49DF-8258-22A2D9720E85}"/>
              </a:ext>
            </a:extLst>
          </p:cNvPr>
          <p:cNvSpPr txBox="1"/>
          <p:nvPr/>
        </p:nvSpPr>
        <p:spPr>
          <a:xfrm>
            <a:off x="7091036" y="6120857"/>
            <a:ext cx="3275527" cy="369332"/>
          </a:xfrm>
          <a:prstGeom prst="rect">
            <a:avLst/>
          </a:prstGeom>
          <a:noFill/>
        </p:spPr>
        <p:txBody>
          <a:bodyPr wrap="square" rtlCol="0">
            <a:spAutoFit/>
          </a:bodyPr>
          <a:lstStyle/>
          <a:p>
            <a:r>
              <a:rPr lang="en-US" dirty="0"/>
              <a:t>Details drawing AutoCAD </a:t>
            </a:r>
          </a:p>
        </p:txBody>
      </p:sp>
      <p:sp>
        <p:nvSpPr>
          <p:cNvPr id="2" name="Slide Number Placeholder 1">
            <a:extLst>
              <a:ext uri="{FF2B5EF4-FFF2-40B4-BE49-F238E27FC236}">
                <a16:creationId xmlns:a16="http://schemas.microsoft.com/office/drawing/2014/main" id="{0CA4DCCC-E859-4CF7-B5A9-27F129DC4567}"/>
              </a:ext>
            </a:extLst>
          </p:cNvPr>
          <p:cNvSpPr>
            <a:spLocks noGrp="1"/>
          </p:cNvSpPr>
          <p:nvPr>
            <p:ph type="sldNum" sz="quarter" idx="12"/>
          </p:nvPr>
        </p:nvSpPr>
        <p:spPr/>
        <p:txBody>
          <a:bodyPr/>
          <a:lstStyle/>
          <a:p>
            <a:fld id="{C84E1FA6-4475-458E-BF6B-F67E2C14589F}" type="slidenum">
              <a:rPr lang="en-US" smtClean="0"/>
              <a:t>69</a:t>
            </a:fld>
            <a:endParaRPr lang="en-US"/>
          </a:p>
        </p:txBody>
      </p:sp>
    </p:spTree>
    <p:extLst>
      <p:ext uri="{BB962C8B-B14F-4D97-AF65-F5344CB8AC3E}">
        <p14:creationId xmlns:p14="http://schemas.microsoft.com/office/powerpoint/2010/main" val="2961780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4358" y="0"/>
            <a:ext cx="8698728" cy="723569"/>
          </a:xfrm>
        </p:spPr>
        <p:txBody>
          <a:bodyPr>
            <a:normAutofit fontScale="90000"/>
          </a:bodyPr>
          <a:lstStyle/>
          <a:p>
            <a:pPr marL="571500" indent="-571500">
              <a:buFont typeface="Wingdings" pitchFamily="2" charset="2"/>
              <a:buChar char="Ø"/>
            </a:pPr>
            <a:r>
              <a:rPr lang="en-US" dirty="0">
                <a:solidFill>
                  <a:schemeClr val="tx1"/>
                </a:solidFill>
                <a:latin typeface="Times New Roman" pitchFamily="18" charset="0"/>
                <a:cs typeface="Times New Roman" pitchFamily="18" charset="0"/>
              </a:rPr>
              <a:t>Ground floor (before Modifications) </a:t>
            </a:r>
            <a:br>
              <a:rPr lang="en-US" dirty="0">
                <a:solidFill>
                  <a:schemeClr val="tx1"/>
                </a:solidFill>
                <a:latin typeface="Times New Roman" pitchFamily="18" charset="0"/>
                <a:cs typeface="Times New Roman" pitchFamily="18" charset="0"/>
              </a:rPr>
            </a:br>
            <a:endParaRPr lang="en-US" dirty="0"/>
          </a:p>
        </p:txBody>
      </p:sp>
      <p:pic>
        <p:nvPicPr>
          <p:cNvPr id="4" name="Picture 60"/>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476542" y="902596"/>
            <a:ext cx="9096293" cy="576072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Slide Number Placeholder 4">
            <a:extLst>
              <a:ext uri="{FF2B5EF4-FFF2-40B4-BE49-F238E27FC236}">
                <a16:creationId xmlns:a16="http://schemas.microsoft.com/office/drawing/2014/main" id="{7794E9DC-02EE-415F-A23C-1ECFB713D62B}"/>
              </a:ext>
            </a:extLst>
          </p:cNvPr>
          <p:cNvSpPr>
            <a:spLocks noGrp="1"/>
          </p:cNvSpPr>
          <p:nvPr>
            <p:ph type="sldNum" sz="quarter" idx="12"/>
          </p:nvPr>
        </p:nvSpPr>
        <p:spPr/>
        <p:txBody>
          <a:bodyPr/>
          <a:lstStyle/>
          <a:p>
            <a:fld id="{C84E1FA6-4475-458E-BF6B-F67E2C14589F}" type="slidenum">
              <a:rPr lang="en-US" smtClean="0"/>
              <a:t>7</a:t>
            </a:fld>
            <a:endParaRPr lang="en-US"/>
          </a:p>
        </p:txBody>
      </p:sp>
    </p:spTree>
    <p:extLst>
      <p:ext uri="{BB962C8B-B14F-4D97-AF65-F5344CB8AC3E}">
        <p14:creationId xmlns:p14="http://schemas.microsoft.com/office/powerpoint/2010/main" val="30923893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E7A226-23FF-4DC2-8822-C609BCB1C838}"/>
              </a:ext>
            </a:extLst>
          </p:cNvPr>
          <p:cNvSpPr txBox="1"/>
          <p:nvPr/>
        </p:nvSpPr>
        <p:spPr>
          <a:xfrm>
            <a:off x="1835367" y="326117"/>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Connection between bracing</a:t>
            </a:r>
            <a:r>
              <a:rPr lang="en-US" sz="2400" dirty="0"/>
              <a:t>:</a:t>
            </a:r>
            <a:endParaRPr lang="en-US" sz="240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3ECBA5DC-0B00-4D2E-AAAD-5640AF968AEB}"/>
              </a:ext>
            </a:extLst>
          </p:cNvPr>
          <p:cNvPicPr>
            <a:picLocks noChangeAspect="1"/>
          </p:cNvPicPr>
          <p:nvPr/>
        </p:nvPicPr>
        <p:blipFill>
          <a:blip r:embed="rId2"/>
          <a:stretch>
            <a:fillRect/>
          </a:stretch>
        </p:blipFill>
        <p:spPr>
          <a:xfrm>
            <a:off x="1835367" y="1060496"/>
            <a:ext cx="3272559" cy="4322873"/>
          </a:xfrm>
          <a:prstGeom prst="rect">
            <a:avLst/>
          </a:prstGeom>
        </p:spPr>
      </p:pic>
      <p:pic>
        <p:nvPicPr>
          <p:cNvPr id="10" name="Picture 9">
            <a:extLst>
              <a:ext uri="{FF2B5EF4-FFF2-40B4-BE49-F238E27FC236}">
                <a16:creationId xmlns:a16="http://schemas.microsoft.com/office/drawing/2014/main" id="{D5D4D900-D311-4581-B8F1-75CBC0BD62C7}"/>
              </a:ext>
            </a:extLst>
          </p:cNvPr>
          <p:cNvPicPr>
            <a:picLocks noChangeAspect="1"/>
          </p:cNvPicPr>
          <p:nvPr/>
        </p:nvPicPr>
        <p:blipFill>
          <a:blip r:embed="rId3"/>
          <a:stretch>
            <a:fillRect/>
          </a:stretch>
        </p:blipFill>
        <p:spPr>
          <a:xfrm>
            <a:off x="8514601" y="0"/>
            <a:ext cx="3724795" cy="3134162"/>
          </a:xfrm>
          <a:prstGeom prst="rect">
            <a:avLst/>
          </a:prstGeom>
        </p:spPr>
      </p:pic>
      <p:pic>
        <p:nvPicPr>
          <p:cNvPr id="12" name="Picture 11">
            <a:extLst>
              <a:ext uri="{FF2B5EF4-FFF2-40B4-BE49-F238E27FC236}">
                <a16:creationId xmlns:a16="http://schemas.microsoft.com/office/drawing/2014/main" id="{E8CCB226-FD8B-4EE8-9D27-BF875CDC740C}"/>
              </a:ext>
            </a:extLst>
          </p:cNvPr>
          <p:cNvPicPr>
            <a:picLocks noChangeAspect="1"/>
          </p:cNvPicPr>
          <p:nvPr/>
        </p:nvPicPr>
        <p:blipFill>
          <a:blip r:embed="rId4"/>
          <a:stretch>
            <a:fillRect/>
          </a:stretch>
        </p:blipFill>
        <p:spPr>
          <a:xfrm>
            <a:off x="5871676" y="2865875"/>
            <a:ext cx="4711264" cy="3831139"/>
          </a:xfrm>
          <a:prstGeom prst="rect">
            <a:avLst/>
          </a:prstGeom>
        </p:spPr>
      </p:pic>
      <p:sp>
        <p:nvSpPr>
          <p:cNvPr id="13" name="TextBox 12">
            <a:extLst>
              <a:ext uri="{FF2B5EF4-FFF2-40B4-BE49-F238E27FC236}">
                <a16:creationId xmlns:a16="http://schemas.microsoft.com/office/drawing/2014/main" id="{079C0C94-147B-4347-9D1F-E740BB43F4B7}"/>
              </a:ext>
            </a:extLst>
          </p:cNvPr>
          <p:cNvSpPr txBox="1"/>
          <p:nvPr/>
        </p:nvSpPr>
        <p:spPr>
          <a:xfrm>
            <a:off x="5555375" y="2496543"/>
            <a:ext cx="3275527" cy="369332"/>
          </a:xfrm>
          <a:prstGeom prst="rect">
            <a:avLst/>
          </a:prstGeom>
          <a:noFill/>
        </p:spPr>
        <p:txBody>
          <a:bodyPr wrap="square" rtlCol="0">
            <a:spAutoFit/>
          </a:bodyPr>
          <a:lstStyle/>
          <a:p>
            <a:r>
              <a:rPr lang="en-US" dirty="0"/>
              <a:t>Details drawing AutoCAD: </a:t>
            </a:r>
          </a:p>
        </p:txBody>
      </p:sp>
      <p:sp>
        <p:nvSpPr>
          <p:cNvPr id="2" name="Slide Number Placeholder 1">
            <a:extLst>
              <a:ext uri="{FF2B5EF4-FFF2-40B4-BE49-F238E27FC236}">
                <a16:creationId xmlns:a16="http://schemas.microsoft.com/office/drawing/2014/main" id="{3C999F80-8068-4DAA-8190-F6E589A78CD9}"/>
              </a:ext>
            </a:extLst>
          </p:cNvPr>
          <p:cNvSpPr>
            <a:spLocks noGrp="1"/>
          </p:cNvSpPr>
          <p:nvPr>
            <p:ph type="sldNum" sz="quarter" idx="12"/>
          </p:nvPr>
        </p:nvSpPr>
        <p:spPr/>
        <p:txBody>
          <a:bodyPr/>
          <a:lstStyle/>
          <a:p>
            <a:fld id="{C84E1FA6-4475-458E-BF6B-F67E2C14589F}" type="slidenum">
              <a:rPr lang="en-US" smtClean="0"/>
              <a:t>70</a:t>
            </a:fld>
            <a:endParaRPr lang="en-US"/>
          </a:p>
        </p:txBody>
      </p:sp>
    </p:spTree>
    <p:extLst>
      <p:ext uri="{BB962C8B-B14F-4D97-AF65-F5344CB8AC3E}">
        <p14:creationId xmlns:p14="http://schemas.microsoft.com/office/powerpoint/2010/main" val="31441303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8F7372-8FFA-49E7-BFE7-EEF5B9D4ECA9}"/>
              </a:ext>
            </a:extLst>
          </p:cNvPr>
          <p:cNvSpPr txBox="1"/>
          <p:nvPr/>
        </p:nvSpPr>
        <p:spPr>
          <a:xfrm>
            <a:off x="1822488" y="326117"/>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Connection between column and bracing:</a:t>
            </a:r>
          </a:p>
        </p:txBody>
      </p:sp>
      <p:pic>
        <p:nvPicPr>
          <p:cNvPr id="7" name="Picture 6">
            <a:extLst>
              <a:ext uri="{FF2B5EF4-FFF2-40B4-BE49-F238E27FC236}">
                <a16:creationId xmlns:a16="http://schemas.microsoft.com/office/drawing/2014/main" id="{DA0353EA-744D-41ED-A2F3-E08246D7B207}"/>
              </a:ext>
            </a:extLst>
          </p:cNvPr>
          <p:cNvPicPr>
            <a:picLocks noChangeAspect="1"/>
          </p:cNvPicPr>
          <p:nvPr/>
        </p:nvPicPr>
        <p:blipFill>
          <a:blip r:embed="rId2"/>
          <a:stretch>
            <a:fillRect/>
          </a:stretch>
        </p:blipFill>
        <p:spPr>
          <a:xfrm>
            <a:off x="2106957" y="1152907"/>
            <a:ext cx="3621693" cy="4621345"/>
          </a:xfrm>
          <a:prstGeom prst="rect">
            <a:avLst/>
          </a:prstGeom>
        </p:spPr>
      </p:pic>
      <p:pic>
        <p:nvPicPr>
          <p:cNvPr id="9" name="Picture 8">
            <a:extLst>
              <a:ext uri="{FF2B5EF4-FFF2-40B4-BE49-F238E27FC236}">
                <a16:creationId xmlns:a16="http://schemas.microsoft.com/office/drawing/2014/main" id="{D913B552-578E-458E-8C55-4D1420050603}"/>
              </a:ext>
            </a:extLst>
          </p:cNvPr>
          <p:cNvPicPr>
            <a:picLocks noChangeAspect="1"/>
          </p:cNvPicPr>
          <p:nvPr/>
        </p:nvPicPr>
        <p:blipFill>
          <a:blip r:embed="rId3"/>
          <a:stretch>
            <a:fillRect/>
          </a:stretch>
        </p:blipFill>
        <p:spPr>
          <a:xfrm>
            <a:off x="6616076" y="1113432"/>
            <a:ext cx="3254576" cy="4438059"/>
          </a:xfrm>
          <a:prstGeom prst="rect">
            <a:avLst/>
          </a:prstGeom>
        </p:spPr>
      </p:pic>
      <p:sp>
        <p:nvSpPr>
          <p:cNvPr id="10" name="TextBox 9">
            <a:extLst>
              <a:ext uri="{FF2B5EF4-FFF2-40B4-BE49-F238E27FC236}">
                <a16:creationId xmlns:a16="http://schemas.microsoft.com/office/drawing/2014/main" id="{36F18042-77C0-45ED-9B2E-B87B8D938D67}"/>
              </a:ext>
            </a:extLst>
          </p:cNvPr>
          <p:cNvSpPr txBox="1"/>
          <p:nvPr/>
        </p:nvSpPr>
        <p:spPr>
          <a:xfrm>
            <a:off x="6962249" y="5559902"/>
            <a:ext cx="3275527" cy="369332"/>
          </a:xfrm>
          <a:prstGeom prst="rect">
            <a:avLst/>
          </a:prstGeom>
          <a:noFill/>
        </p:spPr>
        <p:txBody>
          <a:bodyPr wrap="square" rtlCol="0">
            <a:spAutoFit/>
          </a:bodyPr>
          <a:lstStyle/>
          <a:p>
            <a:r>
              <a:rPr lang="en-US" dirty="0"/>
              <a:t>3D Tekla connection</a:t>
            </a:r>
          </a:p>
        </p:txBody>
      </p:sp>
      <p:sp>
        <p:nvSpPr>
          <p:cNvPr id="2" name="Slide Number Placeholder 1">
            <a:extLst>
              <a:ext uri="{FF2B5EF4-FFF2-40B4-BE49-F238E27FC236}">
                <a16:creationId xmlns:a16="http://schemas.microsoft.com/office/drawing/2014/main" id="{324D8BCB-6BEA-40EE-B91D-1440778EFBB8}"/>
              </a:ext>
            </a:extLst>
          </p:cNvPr>
          <p:cNvSpPr>
            <a:spLocks noGrp="1"/>
          </p:cNvSpPr>
          <p:nvPr>
            <p:ph type="sldNum" sz="quarter" idx="12"/>
          </p:nvPr>
        </p:nvSpPr>
        <p:spPr/>
        <p:txBody>
          <a:bodyPr/>
          <a:lstStyle/>
          <a:p>
            <a:fld id="{C84E1FA6-4475-458E-BF6B-F67E2C14589F}" type="slidenum">
              <a:rPr lang="en-US" smtClean="0"/>
              <a:t>71</a:t>
            </a:fld>
            <a:endParaRPr lang="en-US"/>
          </a:p>
        </p:txBody>
      </p:sp>
    </p:spTree>
    <p:extLst>
      <p:ext uri="{BB962C8B-B14F-4D97-AF65-F5344CB8AC3E}">
        <p14:creationId xmlns:p14="http://schemas.microsoft.com/office/powerpoint/2010/main" val="8496437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613CB4A-EDD0-4D40-B41B-C7EE11A82542}"/>
              </a:ext>
            </a:extLst>
          </p:cNvPr>
          <p:cNvSpPr txBox="1"/>
          <p:nvPr/>
        </p:nvSpPr>
        <p:spPr>
          <a:xfrm>
            <a:off x="1822488" y="326117"/>
            <a:ext cx="6098146" cy="461665"/>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Anchors and base plate design:</a:t>
            </a:r>
          </a:p>
        </p:txBody>
      </p:sp>
      <p:pic>
        <p:nvPicPr>
          <p:cNvPr id="8" name="Picture 7">
            <a:extLst>
              <a:ext uri="{FF2B5EF4-FFF2-40B4-BE49-F238E27FC236}">
                <a16:creationId xmlns:a16="http://schemas.microsoft.com/office/drawing/2014/main" id="{178E6FA7-88B3-4214-A0A3-CB37EB078F46}"/>
              </a:ext>
            </a:extLst>
          </p:cNvPr>
          <p:cNvPicPr>
            <a:picLocks noChangeAspect="1"/>
          </p:cNvPicPr>
          <p:nvPr/>
        </p:nvPicPr>
        <p:blipFill>
          <a:blip r:embed="rId2"/>
          <a:stretch>
            <a:fillRect/>
          </a:stretch>
        </p:blipFill>
        <p:spPr>
          <a:xfrm>
            <a:off x="7753692" y="0"/>
            <a:ext cx="4438307" cy="2820473"/>
          </a:xfrm>
          <a:prstGeom prst="rect">
            <a:avLst/>
          </a:prstGeom>
        </p:spPr>
      </p:pic>
      <p:pic>
        <p:nvPicPr>
          <p:cNvPr id="10" name="Picture 9">
            <a:extLst>
              <a:ext uri="{FF2B5EF4-FFF2-40B4-BE49-F238E27FC236}">
                <a16:creationId xmlns:a16="http://schemas.microsoft.com/office/drawing/2014/main" id="{D4490E04-59C0-4741-ACC2-20D3D7C820DA}"/>
              </a:ext>
            </a:extLst>
          </p:cNvPr>
          <p:cNvPicPr>
            <a:picLocks noChangeAspect="1"/>
          </p:cNvPicPr>
          <p:nvPr/>
        </p:nvPicPr>
        <p:blipFill>
          <a:blip r:embed="rId3"/>
          <a:stretch>
            <a:fillRect/>
          </a:stretch>
        </p:blipFill>
        <p:spPr>
          <a:xfrm>
            <a:off x="1635770" y="970344"/>
            <a:ext cx="4372231" cy="3717566"/>
          </a:xfrm>
          <a:prstGeom prst="rect">
            <a:avLst/>
          </a:prstGeom>
        </p:spPr>
      </p:pic>
      <p:sp>
        <p:nvSpPr>
          <p:cNvPr id="11" name="TextBox 10">
            <a:extLst>
              <a:ext uri="{FF2B5EF4-FFF2-40B4-BE49-F238E27FC236}">
                <a16:creationId xmlns:a16="http://schemas.microsoft.com/office/drawing/2014/main" id="{69531E49-CB5E-4619-BE27-E64D4687B8B3}"/>
              </a:ext>
            </a:extLst>
          </p:cNvPr>
          <p:cNvSpPr txBox="1"/>
          <p:nvPr/>
        </p:nvSpPr>
        <p:spPr>
          <a:xfrm>
            <a:off x="2732474" y="4685806"/>
            <a:ext cx="3275527" cy="369332"/>
          </a:xfrm>
          <a:prstGeom prst="rect">
            <a:avLst/>
          </a:prstGeom>
          <a:noFill/>
        </p:spPr>
        <p:txBody>
          <a:bodyPr wrap="square" rtlCol="0">
            <a:spAutoFit/>
          </a:bodyPr>
          <a:lstStyle/>
          <a:p>
            <a:r>
              <a:rPr lang="en-US" dirty="0"/>
              <a:t>3D Tekla connection</a:t>
            </a:r>
          </a:p>
        </p:txBody>
      </p:sp>
      <p:pic>
        <p:nvPicPr>
          <p:cNvPr id="13" name="Picture 12">
            <a:extLst>
              <a:ext uri="{FF2B5EF4-FFF2-40B4-BE49-F238E27FC236}">
                <a16:creationId xmlns:a16="http://schemas.microsoft.com/office/drawing/2014/main" id="{BAF37FCB-DF5A-4910-93F9-5102F920B593}"/>
              </a:ext>
            </a:extLst>
          </p:cNvPr>
          <p:cNvPicPr>
            <a:picLocks noChangeAspect="1"/>
          </p:cNvPicPr>
          <p:nvPr/>
        </p:nvPicPr>
        <p:blipFill>
          <a:blip r:embed="rId4"/>
          <a:stretch>
            <a:fillRect/>
          </a:stretch>
        </p:blipFill>
        <p:spPr>
          <a:xfrm>
            <a:off x="7104705" y="2861950"/>
            <a:ext cx="5087295" cy="3447661"/>
          </a:xfrm>
          <a:prstGeom prst="rect">
            <a:avLst/>
          </a:prstGeom>
        </p:spPr>
      </p:pic>
      <p:sp>
        <p:nvSpPr>
          <p:cNvPr id="14" name="TextBox 13">
            <a:extLst>
              <a:ext uri="{FF2B5EF4-FFF2-40B4-BE49-F238E27FC236}">
                <a16:creationId xmlns:a16="http://schemas.microsoft.com/office/drawing/2014/main" id="{5E60851C-F703-4B8C-BB77-B303DC7E774B}"/>
              </a:ext>
            </a:extLst>
          </p:cNvPr>
          <p:cNvSpPr txBox="1"/>
          <p:nvPr/>
        </p:nvSpPr>
        <p:spPr>
          <a:xfrm>
            <a:off x="7753692" y="6402604"/>
            <a:ext cx="3477169" cy="369332"/>
          </a:xfrm>
          <a:prstGeom prst="rect">
            <a:avLst/>
          </a:prstGeom>
          <a:noFill/>
        </p:spPr>
        <p:txBody>
          <a:bodyPr wrap="square" rtlCol="0">
            <a:spAutoFit/>
          </a:bodyPr>
          <a:lstStyle/>
          <a:p>
            <a:r>
              <a:rPr lang="en-US" dirty="0"/>
              <a:t>Top view, AutoCAD detailed </a:t>
            </a:r>
          </a:p>
        </p:txBody>
      </p:sp>
      <p:sp>
        <p:nvSpPr>
          <p:cNvPr id="2" name="Slide Number Placeholder 1">
            <a:extLst>
              <a:ext uri="{FF2B5EF4-FFF2-40B4-BE49-F238E27FC236}">
                <a16:creationId xmlns:a16="http://schemas.microsoft.com/office/drawing/2014/main" id="{BA1FA2B4-B242-4237-B740-AF8807294CAB}"/>
              </a:ext>
            </a:extLst>
          </p:cNvPr>
          <p:cNvSpPr>
            <a:spLocks noGrp="1"/>
          </p:cNvSpPr>
          <p:nvPr>
            <p:ph type="sldNum" sz="quarter" idx="12"/>
          </p:nvPr>
        </p:nvSpPr>
        <p:spPr/>
        <p:txBody>
          <a:bodyPr/>
          <a:lstStyle/>
          <a:p>
            <a:fld id="{C84E1FA6-4475-458E-BF6B-F67E2C14589F}" type="slidenum">
              <a:rPr lang="en-US" smtClean="0"/>
              <a:t>72</a:t>
            </a:fld>
            <a:endParaRPr lang="en-US"/>
          </a:p>
        </p:txBody>
      </p:sp>
    </p:spTree>
    <p:extLst>
      <p:ext uri="{BB962C8B-B14F-4D97-AF65-F5344CB8AC3E}">
        <p14:creationId xmlns:p14="http://schemas.microsoft.com/office/powerpoint/2010/main" val="22715659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B253A1-68AF-4556-A09A-BC563A2D2A8B}"/>
              </a:ext>
            </a:extLst>
          </p:cNvPr>
          <p:cNvSpPr txBox="1"/>
          <p:nvPr/>
        </p:nvSpPr>
        <p:spPr>
          <a:xfrm>
            <a:off x="1390824" y="2488758"/>
            <a:ext cx="9515987" cy="110799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srgbClr val="353535">
                    <a:lumMod val="50000"/>
                  </a:srgbClr>
                </a:solidFill>
                <a:effectLst>
                  <a:outerShdw blurRad="38100" dist="38100" dir="2700000" algn="tl">
                    <a:srgbClr val="000000">
                      <a:alpha val="43137"/>
                    </a:srgbClr>
                  </a:outerShdw>
                </a:effectLst>
                <a:uLnTx/>
                <a:uFillTx/>
                <a:latin typeface="Times New Roman" pitchFamily="18" charset="0"/>
                <a:ea typeface="+mn-ea"/>
                <a:cs typeface="Times New Roman" panose="02020603050405020304" pitchFamily="18" charset="0"/>
              </a:rPr>
              <a:t>Fire fighting- design.</a:t>
            </a:r>
          </a:p>
        </p:txBody>
      </p:sp>
      <p:sp>
        <p:nvSpPr>
          <p:cNvPr id="3" name="Slide Number Placeholder 2">
            <a:extLst>
              <a:ext uri="{FF2B5EF4-FFF2-40B4-BE49-F238E27FC236}">
                <a16:creationId xmlns:a16="http://schemas.microsoft.com/office/drawing/2014/main" id="{01F11A5E-5857-4B4A-AF00-C9331841EBBA}"/>
              </a:ext>
            </a:extLst>
          </p:cNvPr>
          <p:cNvSpPr>
            <a:spLocks noGrp="1"/>
          </p:cNvSpPr>
          <p:nvPr>
            <p:ph type="sldNum" sz="quarter" idx="12"/>
          </p:nvPr>
        </p:nvSpPr>
        <p:spPr/>
        <p:txBody>
          <a:bodyPr/>
          <a:lstStyle/>
          <a:p>
            <a:fld id="{C84E1FA6-4475-458E-BF6B-F67E2C14589F}" type="slidenum">
              <a:rPr lang="en-US" smtClean="0"/>
              <a:t>73</a:t>
            </a:fld>
            <a:endParaRPr lang="en-US"/>
          </a:p>
        </p:txBody>
      </p:sp>
    </p:spTree>
    <p:extLst>
      <p:ext uri="{BB962C8B-B14F-4D97-AF65-F5344CB8AC3E}">
        <p14:creationId xmlns:p14="http://schemas.microsoft.com/office/powerpoint/2010/main" val="241904437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7763FE6-4722-4EF6-9E5B-EFCB7D660595}"/>
              </a:ext>
            </a:extLst>
          </p:cNvPr>
          <p:cNvSpPr>
            <a:spLocks noGrp="1"/>
          </p:cNvSpPr>
          <p:nvPr>
            <p:ph type="sldNum" sz="quarter" idx="12"/>
          </p:nvPr>
        </p:nvSpPr>
        <p:spPr/>
        <p:txBody>
          <a:bodyPr/>
          <a:lstStyle/>
          <a:p>
            <a:fld id="{C84E1FA6-4475-458E-BF6B-F67E2C14589F}" type="slidenum">
              <a:rPr lang="en-US" smtClean="0"/>
              <a:t>74</a:t>
            </a:fld>
            <a:endParaRPr lang="en-US"/>
          </a:p>
        </p:txBody>
      </p:sp>
      <p:sp>
        <p:nvSpPr>
          <p:cNvPr id="5" name="TextBox 4">
            <a:extLst>
              <a:ext uri="{FF2B5EF4-FFF2-40B4-BE49-F238E27FC236}">
                <a16:creationId xmlns:a16="http://schemas.microsoft.com/office/drawing/2014/main" id="{C88AFB08-D3D3-4147-822F-F2F76D94561D}"/>
              </a:ext>
            </a:extLst>
          </p:cNvPr>
          <p:cNvSpPr txBox="1"/>
          <p:nvPr/>
        </p:nvSpPr>
        <p:spPr>
          <a:xfrm>
            <a:off x="1457879" y="203007"/>
            <a:ext cx="6093618" cy="584775"/>
          </a:xfrm>
          <a:prstGeom prst="rect">
            <a:avLst/>
          </a:prstGeom>
          <a:noFill/>
        </p:spPr>
        <p:txBody>
          <a:bodyPr wrap="square">
            <a:spAutoFit/>
          </a:bodyPr>
          <a:lstStyle/>
          <a:p>
            <a:pPr marL="285750" indent="-285750" rtl="0" fontAlgn="base">
              <a:spcBef>
                <a:spcPts val="0"/>
              </a:spcBef>
              <a:spcAft>
                <a:spcPts val="0"/>
              </a:spcAft>
              <a:buFont typeface="Wingdings" panose="05000000000000000000" pitchFamily="2" charset="2"/>
              <a:buChar char="v"/>
            </a:pPr>
            <a:r>
              <a:rPr lang="en-US" sz="3200" dirty="0">
                <a:latin typeface="Times New Roman" panose="02020603050405020304" pitchFamily="18" charset="0"/>
                <a:cs typeface="Times New Roman" panose="02020603050405020304" pitchFamily="18" charset="0"/>
              </a:rPr>
              <a:t>Fire alarm system: </a:t>
            </a:r>
            <a:endParaRPr lang="en-US" sz="3200" b="0" i="0" u="none" strike="noStrike" dirty="0">
              <a:solidFill>
                <a:srgbClr val="000000"/>
              </a:solidFill>
              <a:effectLst/>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793E08C1-BB7E-4D50-9529-5AF69A5023E6}"/>
              </a:ext>
            </a:extLst>
          </p:cNvPr>
          <p:cNvSpPr txBox="1"/>
          <p:nvPr/>
        </p:nvSpPr>
        <p:spPr>
          <a:xfrm>
            <a:off x="1457879" y="860519"/>
            <a:ext cx="6093618" cy="584775"/>
          </a:xfrm>
          <a:prstGeom prst="rect">
            <a:avLst/>
          </a:prstGeom>
          <a:noFill/>
        </p:spPr>
        <p:txBody>
          <a:bodyPr wrap="square">
            <a:spAutoFit/>
          </a:bodyPr>
          <a:lstStyle/>
          <a:p>
            <a:pPr marL="457200" indent="-457200" rtl="0" fontAlgn="base">
              <a:spcBef>
                <a:spcPts val="0"/>
              </a:spcBef>
              <a:spcAft>
                <a:spcPts val="0"/>
              </a:spcAft>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Beam smoke detectors: </a:t>
            </a:r>
            <a:endParaRPr lang="en-US" sz="3200" b="0" i="0" u="none" strike="noStrike" dirty="0">
              <a:solidFill>
                <a:srgbClr val="000000"/>
              </a:solidFill>
              <a:effectLst/>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ADB56F63-4C00-4ECF-9066-18AECBC10C16}"/>
              </a:ext>
            </a:extLst>
          </p:cNvPr>
          <p:cNvPicPr>
            <a:picLocks noChangeAspect="1"/>
          </p:cNvPicPr>
          <p:nvPr/>
        </p:nvPicPr>
        <p:blipFill>
          <a:blip r:embed="rId2"/>
          <a:stretch>
            <a:fillRect/>
          </a:stretch>
        </p:blipFill>
        <p:spPr>
          <a:xfrm>
            <a:off x="8337909" y="1622746"/>
            <a:ext cx="3581585" cy="4131514"/>
          </a:xfrm>
          <a:prstGeom prst="rect">
            <a:avLst/>
          </a:prstGeom>
        </p:spPr>
      </p:pic>
      <p:pic>
        <p:nvPicPr>
          <p:cNvPr id="13" name="Picture 12">
            <a:extLst>
              <a:ext uri="{FF2B5EF4-FFF2-40B4-BE49-F238E27FC236}">
                <a16:creationId xmlns:a16="http://schemas.microsoft.com/office/drawing/2014/main" id="{256F6A50-6CF5-480C-BE02-714EACD71C19}"/>
              </a:ext>
            </a:extLst>
          </p:cNvPr>
          <p:cNvPicPr>
            <a:picLocks noChangeAspect="1"/>
          </p:cNvPicPr>
          <p:nvPr/>
        </p:nvPicPr>
        <p:blipFill>
          <a:blip r:embed="rId3"/>
          <a:stretch>
            <a:fillRect/>
          </a:stretch>
        </p:blipFill>
        <p:spPr>
          <a:xfrm>
            <a:off x="531812" y="1639674"/>
            <a:ext cx="7347527" cy="2048829"/>
          </a:xfrm>
          <a:prstGeom prst="rect">
            <a:avLst/>
          </a:prstGeom>
        </p:spPr>
      </p:pic>
      <p:pic>
        <p:nvPicPr>
          <p:cNvPr id="15" name="Picture 14">
            <a:extLst>
              <a:ext uri="{FF2B5EF4-FFF2-40B4-BE49-F238E27FC236}">
                <a16:creationId xmlns:a16="http://schemas.microsoft.com/office/drawing/2014/main" id="{CFE2D356-F9E1-485E-98DF-0B688A1ACE7C}"/>
              </a:ext>
            </a:extLst>
          </p:cNvPr>
          <p:cNvPicPr>
            <a:picLocks noChangeAspect="1"/>
          </p:cNvPicPr>
          <p:nvPr/>
        </p:nvPicPr>
        <p:blipFill>
          <a:blip r:embed="rId4"/>
          <a:stretch>
            <a:fillRect/>
          </a:stretch>
        </p:blipFill>
        <p:spPr>
          <a:xfrm>
            <a:off x="921695" y="3492969"/>
            <a:ext cx="2218316" cy="3450713"/>
          </a:xfrm>
          <a:prstGeom prst="rect">
            <a:avLst/>
          </a:prstGeom>
        </p:spPr>
      </p:pic>
      <p:pic>
        <p:nvPicPr>
          <p:cNvPr id="17" name="Picture 16">
            <a:extLst>
              <a:ext uri="{FF2B5EF4-FFF2-40B4-BE49-F238E27FC236}">
                <a16:creationId xmlns:a16="http://schemas.microsoft.com/office/drawing/2014/main" id="{0C8A5512-EDAE-42E2-A838-BB76F20FEDB6}"/>
              </a:ext>
            </a:extLst>
          </p:cNvPr>
          <p:cNvPicPr>
            <a:picLocks noChangeAspect="1"/>
          </p:cNvPicPr>
          <p:nvPr/>
        </p:nvPicPr>
        <p:blipFill>
          <a:blip r:embed="rId5"/>
          <a:stretch>
            <a:fillRect/>
          </a:stretch>
        </p:blipFill>
        <p:spPr>
          <a:xfrm>
            <a:off x="3526460" y="4201676"/>
            <a:ext cx="4582164" cy="1733792"/>
          </a:xfrm>
          <a:prstGeom prst="rect">
            <a:avLst/>
          </a:prstGeom>
        </p:spPr>
      </p:pic>
    </p:spTree>
    <p:extLst>
      <p:ext uri="{BB962C8B-B14F-4D97-AF65-F5344CB8AC3E}">
        <p14:creationId xmlns:p14="http://schemas.microsoft.com/office/powerpoint/2010/main" val="36959942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DF8EC5E-4E0F-45C1-88FB-B714B2FD4977}"/>
              </a:ext>
            </a:extLst>
          </p:cNvPr>
          <p:cNvSpPr txBox="1"/>
          <p:nvPr/>
        </p:nvSpPr>
        <p:spPr>
          <a:xfrm>
            <a:off x="1457879" y="203007"/>
            <a:ext cx="6093618" cy="584775"/>
          </a:xfrm>
          <a:prstGeom prst="rect">
            <a:avLst/>
          </a:prstGeom>
          <a:noFill/>
        </p:spPr>
        <p:txBody>
          <a:bodyPr wrap="square">
            <a:spAutoFit/>
          </a:bodyPr>
          <a:lstStyle/>
          <a:p>
            <a:pPr marL="285750" indent="-285750" rtl="0" fontAlgn="base">
              <a:spcBef>
                <a:spcPts val="0"/>
              </a:spcBef>
              <a:spcAft>
                <a:spcPts val="0"/>
              </a:spcAft>
              <a:buFont typeface="Wingdings" panose="05000000000000000000" pitchFamily="2" charset="2"/>
              <a:buChar char="v"/>
            </a:pPr>
            <a:r>
              <a:rPr lang="en-US" sz="3200" dirty="0">
                <a:latin typeface="Times New Roman" panose="02020603050405020304" pitchFamily="18" charset="0"/>
                <a:cs typeface="Times New Roman" panose="02020603050405020304" pitchFamily="18" charset="0"/>
              </a:rPr>
              <a:t>Fire alarm system: </a:t>
            </a:r>
            <a:endParaRPr lang="en-US" sz="3200" b="0" i="0" u="none" strike="noStrike" dirty="0">
              <a:solidFill>
                <a:srgbClr val="000000"/>
              </a:solidFill>
              <a:effectLst/>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8761CAF-4C53-46FB-86FF-DCB1FF7F677F}"/>
              </a:ext>
            </a:extLst>
          </p:cNvPr>
          <p:cNvPicPr>
            <a:picLocks noChangeAspect="1"/>
          </p:cNvPicPr>
          <p:nvPr/>
        </p:nvPicPr>
        <p:blipFill>
          <a:blip r:embed="rId2"/>
          <a:stretch>
            <a:fillRect/>
          </a:stretch>
        </p:blipFill>
        <p:spPr>
          <a:xfrm>
            <a:off x="1311579" y="1492736"/>
            <a:ext cx="9154964" cy="4577482"/>
          </a:xfrm>
          <a:prstGeom prst="rect">
            <a:avLst/>
          </a:prstGeom>
        </p:spPr>
      </p:pic>
      <p:sp>
        <p:nvSpPr>
          <p:cNvPr id="7" name="TextBox 6">
            <a:extLst>
              <a:ext uri="{FF2B5EF4-FFF2-40B4-BE49-F238E27FC236}">
                <a16:creationId xmlns:a16="http://schemas.microsoft.com/office/drawing/2014/main" id="{0CD20423-B9C9-41D8-8DEA-8F6FF9F76D1B}"/>
              </a:ext>
            </a:extLst>
          </p:cNvPr>
          <p:cNvSpPr txBox="1"/>
          <p:nvPr/>
        </p:nvSpPr>
        <p:spPr>
          <a:xfrm>
            <a:off x="1573789" y="1071241"/>
            <a:ext cx="6093618" cy="584775"/>
          </a:xfrm>
          <a:prstGeom prst="rect">
            <a:avLst/>
          </a:prstGeom>
          <a:noFill/>
        </p:spPr>
        <p:txBody>
          <a:bodyPr wrap="square">
            <a:spAutoFit/>
          </a:bodyPr>
          <a:lstStyle/>
          <a:p>
            <a:pPr marL="457200" indent="-457200" rtl="0" fontAlgn="base">
              <a:spcBef>
                <a:spcPts val="0"/>
              </a:spcBef>
              <a:spcAft>
                <a:spcPts val="0"/>
              </a:spcAft>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Beam smoke detectors: </a:t>
            </a:r>
            <a:endParaRPr lang="en-US" sz="3200" b="0" i="0" u="none" strike="noStrike" dirty="0">
              <a:solidFill>
                <a:srgbClr val="000000"/>
              </a:solidFill>
              <a:effectLst/>
              <a:latin typeface="Times New Roman" panose="02020603050405020304" pitchFamily="18" charset="0"/>
              <a:cs typeface="Times New Roman" panose="02020603050405020304" pitchFamily="18" charset="0"/>
            </a:endParaRPr>
          </a:p>
        </p:txBody>
      </p:sp>
      <p:sp>
        <p:nvSpPr>
          <p:cNvPr id="8" name="Slide Number Placeholder 7">
            <a:extLst>
              <a:ext uri="{FF2B5EF4-FFF2-40B4-BE49-F238E27FC236}">
                <a16:creationId xmlns:a16="http://schemas.microsoft.com/office/drawing/2014/main" id="{9513E51B-478A-4202-A56E-4886F5429DFA}"/>
              </a:ext>
            </a:extLst>
          </p:cNvPr>
          <p:cNvSpPr>
            <a:spLocks noGrp="1"/>
          </p:cNvSpPr>
          <p:nvPr>
            <p:ph type="sldNum" sz="quarter" idx="12"/>
          </p:nvPr>
        </p:nvSpPr>
        <p:spPr/>
        <p:txBody>
          <a:bodyPr/>
          <a:lstStyle/>
          <a:p>
            <a:fld id="{C84E1FA6-4475-458E-BF6B-F67E2C14589F}" type="slidenum">
              <a:rPr lang="en-US" smtClean="0"/>
              <a:t>75</a:t>
            </a:fld>
            <a:endParaRPr lang="en-US"/>
          </a:p>
        </p:txBody>
      </p:sp>
    </p:spTree>
    <p:extLst>
      <p:ext uri="{BB962C8B-B14F-4D97-AF65-F5344CB8AC3E}">
        <p14:creationId xmlns:p14="http://schemas.microsoft.com/office/powerpoint/2010/main" val="19913749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40B647-2C90-4953-9C21-FDB8EAE3DC21}"/>
              </a:ext>
            </a:extLst>
          </p:cNvPr>
          <p:cNvSpPr txBox="1"/>
          <p:nvPr/>
        </p:nvSpPr>
        <p:spPr>
          <a:xfrm>
            <a:off x="1560910" y="418450"/>
            <a:ext cx="6093618" cy="584775"/>
          </a:xfrm>
          <a:prstGeom prst="rect">
            <a:avLst/>
          </a:prstGeom>
          <a:noFill/>
        </p:spPr>
        <p:txBody>
          <a:bodyPr wrap="square">
            <a:spAutoFit/>
          </a:bodyPr>
          <a:lstStyle/>
          <a:p>
            <a:pPr marL="285750" indent="-285750" rtl="0" fontAlgn="base">
              <a:spcBef>
                <a:spcPts val="0"/>
              </a:spcBef>
              <a:spcAft>
                <a:spcPts val="0"/>
              </a:spcAft>
              <a:buFont typeface="Wingdings" panose="05000000000000000000" pitchFamily="2" charset="2"/>
              <a:buChar char="v"/>
            </a:pPr>
            <a:r>
              <a:rPr lang="en-US" sz="3200" dirty="0">
                <a:latin typeface="Times New Roman" panose="02020603050405020304" pitchFamily="18" charset="0"/>
                <a:cs typeface="Times New Roman" panose="02020603050405020304" pitchFamily="18" charset="0"/>
              </a:rPr>
              <a:t>Fire suppression system: </a:t>
            </a:r>
          </a:p>
        </p:txBody>
      </p:sp>
      <p:pic>
        <p:nvPicPr>
          <p:cNvPr id="5" name="Picture 4">
            <a:extLst>
              <a:ext uri="{FF2B5EF4-FFF2-40B4-BE49-F238E27FC236}">
                <a16:creationId xmlns:a16="http://schemas.microsoft.com/office/drawing/2014/main" id="{EBFD09C6-BA6B-4AE0-B00D-23EC0B6E77FD}"/>
              </a:ext>
            </a:extLst>
          </p:cNvPr>
          <p:cNvPicPr>
            <a:picLocks noChangeAspect="1"/>
          </p:cNvPicPr>
          <p:nvPr/>
        </p:nvPicPr>
        <p:blipFill>
          <a:blip r:embed="rId2"/>
          <a:stretch>
            <a:fillRect/>
          </a:stretch>
        </p:blipFill>
        <p:spPr>
          <a:xfrm>
            <a:off x="1071563" y="1152907"/>
            <a:ext cx="4790546" cy="4155654"/>
          </a:xfrm>
          <a:prstGeom prst="rect">
            <a:avLst/>
          </a:prstGeom>
        </p:spPr>
      </p:pic>
      <p:sp>
        <p:nvSpPr>
          <p:cNvPr id="8" name="TextBox 7">
            <a:extLst>
              <a:ext uri="{FF2B5EF4-FFF2-40B4-BE49-F238E27FC236}">
                <a16:creationId xmlns:a16="http://schemas.microsoft.com/office/drawing/2014/main" id="{D0800FB6-E41F-4334-A244-B9CE02C7A89D}"/>
              </a:ext>
            </a:extLst>
          </p:cNvPr>
          <p:cNvSpPr txBox="1"/>
          <p:nvPr/>
        </p:nvSpPr>
        <p:spPr>
          <a:xfrm>
            <a:off x="921695" y="5445504"/>
            <a:ext cx="6093618" cy="400110"/>
          </a:xfrm>
          <a:prstGeom prst="rect">
            <a:avLst/>
          </a:prstGeom>
          <a:noFill/>
        </p:spPr>
        <p:txBody>
          <a:bodyPr wrap="square">
            <a:spAutoFit/>
          </a:bodyPr>
          <a:lstStyle/>
          <a:p>
            <a:pPr rtl="0" fontAlgn="base">
              <a:spcBef>
                <a:spcPts val="0"/>
              </a:spcBef>
              <a:spcAft>
                <a:spcPts val="0"/>
              </a:spcAft>
            </a:pPr>
            <a:r>
              <a:rPr lang="en-US" sz="2000" dirty="0">
                <a:latin typeface="Times New Roman" panose="02020603050405020304" pitchFamily="18" charset="0"/>
                <a:cs typeface="Times New Roman" panose="02020603050405020304" pitchFamily="18" charset="0"/>
              </a:rPr>
              <a:t>Distribution of the extinguishers in the shopping area: </a:t>
            </a:r>
          </a:p>
        </p:txBody>
      </p:sp>
      <p:pic>
        <p:nvPicPr>
          <p:cNvPr id="10" name="Picture 9">
            <a:extLst>
              <a:ext uri="{FF2B5EF4-FFF2-40B4-BE49-F238E27FC236}">
                <a16:creationId xmlns:a16="http://schemas.microsoft.com/office/drawing/2014/main" id="{C796FFD6-AB29-45BA-872D-550B0C642463}"/>
              </a:ext>
            </a:extLst>
          </p:cNvPr>
          <p:cNvPicPr>
            <a:picLocks noChangeAspect="1"/>
          </p:cNvPicPr>
          <p:nvPr/>
        </p:nvPicPr>
        <p:blipFill>
          <a:blip r:embed="rId3"/>
          <a:stretch>
            <a:fillRect/>
          </a:stretch>
        </p:blipFill>
        <p:spPr>
          <a:xfrm>
            <a:off x="6096000" y="1616575"/>
            <a:ext cx="5943830" cy="2733294"/>
          </a:xfrm>
          <a:prstGeom prst="rect">
            <a:avLst/>
          </a:prstGeom>
        </p:spPr>
      </p:pic>
      <p:sp>
        <p:nvSpPr>
          <p:cNvPr id="11" name="Slide Number Placeholder 10">
            <a:extLst>
              <a:ext uri="{FF2B5EF4-FFF2-40B4-BE49-F238E27FC236}">
                <a16:creationId xmlns:a16="http://schemas.microsoft.com/office/drawing/2014/main" id="{8F067B6F-8778-496F-811D-C4FA0DED4B7E}"/>
              </a:ext>
            </a:extLst>
          </p:cNvPr>
          <p:cNvSpPr>
            <a:spLocks noGrp="1"/>
          </p:cNvSpPr>
          <p:nvPr>
            <p:ph type="sldNum" sz="quarter" idx="12"/>
          </p:nvPr>
        </p:nvSpPr>
        <p:spPr/>
        <p:txBody>
          <a:bodyPr/>
          <a:lstStyle/>
          <a:p>
            <a:fld id="{C84E1FA6-4475-458E-BF6B-F67E2C14589F}" type="slidenum">
              <a:rPr lang="en-US" smtClean="0"/>
              <a:t>76</a:t>
            </a:fld>
            <a:endParaRPr lang="en-US"/>
          </a:p>
        </p:txBody>
      </p:sp>
    </p:spTree>
    <p:extLst>
      <p:ext uri="{BB962C8B-B14F-4D97-AF65-F5344CB8AC3E}">
        <p14:creationId xmlns:p14="http://schemas.microsoft.com/office/powerpoint/2010/main" val="133393852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6F4078-65A5-4A94-AE06-00BCA02C7ABF}"/>
              </a:ext>
            </a:extLst>
          </p:cNvPr>
          <p:cNvSpPr txBox="1"/>
          <p:nvPr/>
        </p:nvSpPr>
        <p:spPr>
          <a:xfrm>
            <a:off x="1475185" y="203007"/>
            <a:ext cx="6093618" cy="584775"/>
          </a:xfrm>
          <a:prstGeom prst="rect">
            <a:avLst/>
          </a:prstGeom>
          <a:noFill/>
        </p:spPr>
        <p:txBody>
          <a:bodyPr wrap="square">
            <a:spAutoFit/>
          </a:bodyPr>
          <a:lstStyle/>
          <a:p>
            <a:pPr marL="285750" indent="-285750" rtl="0" fontAlgn="base">
              <a:spcBef>
                <a:spcPts val="0"/>
              </a:spcBef>
              <a:spcAft>
                <a:spcPts val="0"/>
              </a:spcAft>
              <a:buFont typeface="Wingdings" panose="05000000000000000000" pitchFamily="2" charset="2"/>
              <a:buChar char="v"/>
            </a:pPr>
            <a:r>
              <a:rPr lang="en-US" sz="3200" dirty="0">
                <a:latin typeface="Times New Roman" panose="02020603050405020304" pitchFamily="18" charset="0"/>
                <a:cs typeface="Times New Roman" panose="02020603050405020304" pitchFamily="18" charset="0"/>
              </a:rPr>
              <a:t>Fire suppression system: </a:t>
            </a:r>
          </a:p>
        </p:txBody>
      </p:sp>
      <p:pic>
        <p:nvPicPr>
          <p:cNvPr id="5" name="Picture 4">
            <a:extLst>
              <a:ext uri="{FF2B5EF4-FFF2-40B4-BE49-F238E27FC236}">
                <a16:creationId xmlns:a16="http://schemas.microsoft.com/office/drawing/2014/main" id="{41CF2780-8542-4E6C-A671-04815002DBCF}"/>
              </a:ext>
            </a:extLst>
          </p:cNvPr>
          <p:cNvPicPr>
            <a:picLocks noChangeAspect="1"/>
          </p:cNvPicPr>
          <p:nvPr/>
        </p:nvPicPr>
        <p:blipFill>
          <a:blip r:embed="rId2"/>
          <a:stretch>
            <a:fillRect/>
          </a:stretch>
        </p:blipFill>
        <p:spPr>
          <a:xfrm>
            <a:off x="714865" y="1152907"/>
            <a:ext cx="7095241" cy="3458782"/>
          </a:xfrm>
          <a:prstGeom prst="rect">
            <a:avLst/>
          </a:prstGeom>
        </p:spPr>
      </p:pic>
      <p:sp>
        <p:nvSpPr>
          <p:cNvPr id="6" name="TextBox 5">
            <a:extLst>
              <a:ext uri="{FF2B5EF4-FFF2-40B4-BE49-F238E27FC236}">
                <a16:creationId xmlns:a16="http://schemas.microsoft.com/office/drawing/2014/main" id="{DF25AF9D-E305-44C4-8325-288D7C51B913}"/>
              </a:ext>
            </a:extLst>
          </p:cNvPr>
          <p:cNvSpPr txBox="1"/>
          <p:nvPr/>
        </p:nvSpPr>
        <p:spPr>
          <a:xfrm>
            <a:off x="1215676" y="4776759"/>
            <a:ext cx="6093618" cy="400110"/>
          </a:xfrm>
          <a:prstGeom prst="rect">
            <a:avLst/>
          </a:prstGeom>
          <a:noFill/>
        </p:spPr>
        <p:txBody>
          <a:bodyPr wrap="square">
            <a:spAutoFit/>
          </a:bodyPr>
          <a:lstStyle/>
          <a:p>
            <a:pPr rtl="0" fontAlgn="base">
              <a:spcBef>
                <a:spcPts val="0"/>
              </a:spcBef>
              <a:spcAft>
                <a:spcPts val="0"/>
              </a:spcAft>
            </a:pPr>
            <a:r>
              <a:rPr lang="en-US" sz="2000" dirty="0">
                <a:latin typeface="Times New Roman" panose="02020603050405020304" pitchFamily="18" charset="0"/>
                <a:cs typeface="Times New Roman" panose="02020603050405020304" pitchFamily="18" charset="0"/>
              </a:rPr>
              <a:t>Distribution of the sprinklers in the shopping area: </a:t>
            </a:r>
          </a:p>
        </p:txBody>
      </p:sp>
      <p:pic>
        <p:nvPicPr>
          <p:cNvPr id="8" name="Picture 7">
            <a:extLst>
              <a:ext uri="{FF2B5EF4-FFF2-40B4-BE49-F238E27FC236}">
                <a16:creationId xmlns:a16="http://schemas.microsoft.com/office/drawing/2014/main" id="{92356CFC-CB89-4988-AFFE-012C22AC318B}"/>
              </a:ext>
            </a:extLst>
          </p:cNvPr>
          <p:cNvPicPr>
            <a:picLocks noChangeAspect="1"/>
          </p:cNvPicPr>
          <p:nvPr/>
        </p:nvPicPr>
        <p:blipFill>
          <a:blip r:embed="rId3"/>
          <a:stretch>
            <a:fillRect/>
          </a:stretch>
        </p:blipFill>
        <p:spPr>
          <a:xfrm>
            <a:off x="7810106" y="2309736"/>
            <a:ext cx="4263358" cy="3873119"/>
          </a:xfrm>
          <a:prstGeom prst="rect">
            <a:avLst/>
          </a:prstGeom>
        </p:spPr>
      </p:pic>
      <p:sp>
        <p:nvSpPr>
          <p:cNvPr id="9" name="Slide Number Placeholder 8">
            <a:extLst>
              <a:ext uri="{FF2B5EF4-FFF2-40B4-BE49-F238E27FC236}">
                <a16:creationId xmlns:a16="http://schemas.microsoft.com/office/drawing/2014/main" id="{1F929101-2EDC-4B6A-AA3F-80CF4269BF9F}"/>
              </a:ext>
            </a:extLst>
          </p:cNvPr>
          <p:cNvSpPr>
            <a:spLocks noGrp="1"/>
          </p:cNvSpPr>
          <p:nvPr>
            <p:ph type="sldNum" sz="quarter" idx="12"/>
          </p:nvPr>
        </p:nvSpPr>
        <p:spPr/>
        <p:txBody>
          <a:bodyPr/>
          <a:lstStyle/>
          <a:p>
            <a:fld id="{C84E1FA6-4475-458E-BF6B-F67E2C14589F}" type="slidenum">
              <a:rPr lang="en-US" smtClean="0"/>
              <a:t>77</a:t>
            </a:fld>
            <a:endParaRPr lang="en-US"/>
          </a:p>
        </p:txBody>
      </p:sp>
    </p:spTree>
    <p:extLst>
      <p:ext uri="{BB962C8B-B14F-4D97-AF65-F5344CB8AC3E}">
        <p14:creationId xmlns:p14="http://schemas.microsoft.com/office/powerpoint/2010/main" val="15139001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72D0D06-E687-47FC-8EE7-9F58F111CA26}"/>
              </a:ext>
            </a:extLst>
          </p:cNvPr>
          <p:cNvSpPr>
            <a:spLocks noGrp="1"/>
          </p:cNvSpPr>
          <p:nvPr>
            <p:ph type="sldNum" sz="quarter" idx="12"/>
          </p:nvPr>
        </p:nvSpPr>
        <p:spPr/>
        <p:txBody>
          <a:bodyPr/>
          <a:lstStyle/>
          <a:p>
            <a:fld id="{C84E1FA6-4475-458E-BF6B-F67E2C14589F}" type="slidenum">
              <a:rPr lang="en-US" smtClean="0"/>
              <a:t>78</a:t>
            </a:fld>
            <a:endParaRPr lang="en-US"/>
          </a:p>
        </p:txBody>
      </p:sp>
      <p:sp>
        <p:nvSpPr>
          <p:cNvPr id="5" name="TextBox 4">
            <a:extLst>
              <a:ext uri="{FF2B5EF4-FFF2-40B4-BE49-F238E27FC236}">
                <a16:creationId xmlns:a16="http://schemas.microsoft.com/office/drawing/2014/main" id="{8E19A615-6B92-4076-A5A6-3160A084EA1B}"/>
              </a:ext>
            </a:extLst>
          </p:cNvPr>
          <p:cNvSpPr txBox="1"/>
          <p:nvPr/>
        </p:nvSpPr>
        <p:spPr>
          <a:xfrm>
            <a:off x="1475185" y="203007"/>
            <a:ext cx="6093618" cy="584775"/>
          </a:xfrm>
          <a:prstGeom prst="rect">
            <a:avLst/>
          </a:prstGeom>
          <a:noFill/>
        </p:spPr>
        <p:txBody>
          <a:bodyPr wrap="square">
            <a:spAutoFit/>
          </a:bodyPr>
          <a:lstStyle/>
          <a:p>
            <a:pPr marL="285750" indent="-285750" rtl="0" fontAlgn="base">
              <a:spcBef>
                <a:spcPts val="0"/>
              </a:spcBef>
              <a:spcAft>
                <a:spcPts val="0"/>
              </a:spcAft>
              <a:buFont typeface="Wingdings" panose="05000000000000000000" pitchFamily="2" charset="2"/>
              <a:buChar char="v"/>
            </a:pPr>
            <a:r>
              <a:rPr lang="en-US" sz="3200" dirty="0">
                <a:latin typeface="Times New Roman" panose="02020603050405020304" pitchFamily="18" charset="0"/>
                <a:cs typeface="Times New Roman" panose="02020603050405020304" pitchFamily="18" charset="0"/>
              </a:rPr>
              <a:t>Fire suppression system: </a:t>
            </a:r>
          </a:p>
        </p:txBody>
      </p:sp>
      <p:sp>
        <p:nvSpPr>
          <p:cNvPr id="6" name="TextBox 5">
            <a:extLst>
              <a:ext uri="{FF2B5EF4-FFF2-40B4-BE49-F238E27FC236}">
                <a16:creationId xmlns:a16="http://schemas.microsoft.com/office/drawing/2014/main" id="{F2ABCA25-CE13-4729-AC27-0DD7F843457B}"/>
              </a:ext>
            </a:extLst>
          </p:cNvPr>
          <p:cNvSpPr txBox="1"/>
          <p:nvPr/>
        </p:nvSpPr>
        <p:spPr>
          <a:xfrm>
            <a:off x="1311579" y="1152907"/>
            <a:ext cx="6093618" cy="584775"/>
          </a:xfrm>
          <a:prstGeom prst="rect">
            <a:avLst/>
          </a:prstGeom>
          <a:noFill/>
        </p:spPr>
        <p:txBody>
          <a:bodyPr wrap="square">
            <a:spAutoFit/>
          </a:bodyPr>
          <a:lstStyle/>
          <a:p>
            <a:pPr rtl="0" fontAlgn="base">
              <a:spcBef>
                <a:spcPts val="0"/>
              </a:spcBef>
              <a:spcAft>
                <a:spcPts val="0"/>
              </a:spcAft>
            </a:pPr>
            <a:r>
              <a:rPr lang="en-US" sz="3200" dirty="0">
                <a:latin typeface="Times New Roman" panose="02020603050405020304" pitchFamily="18" charset="0"/>
                <a:cs typeface="Times New Roman" panose="02020603050405020304" pitchFamily="18" charset="0"/>
              </a:rPr>
              <a:t>FM200 system</a:t>
            </a:r>
          </a:p>
        </p:txBody>
      </p:sp>
      <p:pic>
        <p:nvPicPr>
          <p:cNvPr id="9" name="Picture 8">
            <a:extLst>
              <a:ext uri="{FF2B5EF4-FFF2-40B4-BE49-F238E27FC236}">
                <a16:creationId xmlns:a16="http://schemas.microsoft.com/office/drawing/2014/main" id="{C691ADCC-DDD0-4FB5-9842-DCD4B3B6044A}"/>
              </a:ext>
            </a:extLst>
          </p:cNvPr>
          <p:cNvPicPr>
            <a:picLocks noChangeAspect="1"/>
          </p:cNvPicPr>
          <p:nvPr/>
        </p:nvPicPr>
        <p:blipFill>
          <a:blip r:embed="rId2"/>
          <a:stretch>
            <a:fillRect/>
          </a:stretch>
        </p:blipFill>
        <p:spPr>
          <a:xfrm>
            <a:off x="2298915" y="1737682"/>
            <a:ext cx="7594169" cy="4860832"/>
          </a:xfrm>
          <a:prstGeom prst="rect">
            <a:avLst/>
          </a:prstGeom>
        </p:spPr>
      </p:pic>
    </p:spTree>
    <p:extLst>
      <p:ext uri="{BB962C8B-B14F-4D97-AF65-F5344CB8AC3E}">
        <p14:creationId xmlns:p14="http://schemas.microsoft.com/office/powerpoint/2010/main" val="11964476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C84E1FA6-4475-458E-BF6B-F67E2C14589F}" type="slidenum">
              <a:rPr lang="en-US" smtClean="0"/>
              <a:t>79</a:t>
            </a:fld>
            <a:endParaRPr lang="en-US"/>
          </a:p>
        </p:txBody>
      </p:sp>
      <p:sp>
        <p:nvSpPr>
          <p:cNvPr id="3" name="مستطيل 2"/>
          <p:cNvSpPr/>
          <p:nvPr/>
        </p:nvSpPr>
        <p:spPr>
          <a:xfrm>
            <a:off x="2717425" y="3174970"/>
            <a:ext cx="6944530" cy="584775"/>
          </a:xfrm>
          <a:prstGeom prst="rect">
            <a:avLst/>
          </a:prstGeom>
        </p:spPr>
        <p:txBody>
          <a:bodyPr wrap="none">
            <a:spAutoFit/>
          </a:bodyPr>
          <a:lstStyle/>
          <a:p>
            <a:r>
              <a:rPr lang="en-US" sz="3200" dirty="0">
                <a:latin typeface="Times New Roman" pitchFamily="18" charset="0"/>
                <a:cs typeface="Times New Roman" pitchFamily="18" charset="0"/>
              </a:rPr>
              <a:t>Quantity Surveying and Cost Estimation </a:t>
            </a:r>
          </a:p>
        </p:txBody>
      </p:sp>
    </p:spTree>
    <p:extLst>
      <p:ext uri="{BB962C8B-B14F-4D97-AF65-F5344CB8AC3E}">
        <p14:creationId xmlns:p14="http://schemas.microsoft.com/office/powerpoint/2010/main" val="322436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6863" y="0"/>
            <a:ext cx="8911687" cy="1280890"/>
          </a:xfrm>
        </p:spPr>
        <p:txBody>
          <a:bodyPr>
            <a:normAutofit fontScale="90000"/>
          </a:bodyPr>
          <a:lstStyle/>
          <a:p>
            <a:pPr marL="571500" indent="-571500">
              <a:buFont typeface="Wingdings" pitchFamily="2" charset="2"/>
              <a:buChar char="Ø"/>
            </a:pPr>
            <a:r>
              <a:rPr lang="en-US" dirty="0">
                <a:solidFill>
                  <a:schemeClr val="tx1"/>
                </a:solidFill>
                <a:latin typeface="Times New Roman" pitchFamily="18" charset="0"/>
                <a:cs typeface="Times New Roman" pitchFamily="18" charset="0"/>
              </a:rPr>
              <a:t>Site plan</a:t>
            </a:r>
            <a:br>
              <a:rPr lang="en-US" dirty="0">
                <a:solidFill>
                  <a:schemeClr val="tx1"/>
                </a:solidFill>
                <a:latin typeface="Times New Roman" pitchFamily="18" charset="0"/>
                <a:cs typeface="Times New Roman" pitchFamily="18" charset="0"/>
              </a:rPr>
            </a:br>
            <a:r>
              <a:rPr lang="en-US" dirty="0">
                <a:solidFill>
                  <a:schemeClr val="tx1"/>
                </a:solidFill>
                <a:latin typeface="Times New Roman" pitchFamily="18" charset="0"/>
                <a:cs typeface="Times New Roman" pitchFamily="18" charset="0"/>
              </a:rPr>
              <a:t>(</a:t>
            </a:r>
            <a:r>
              <a:rPr lang="en-US" dirty="0">
                <a:latin typeface="Times New Roman" pitchFamily="18" charset="0"/>
                <a:cs typeface="Times New Roman" pitchFamily="18" charset="0"/>
              </a:rPr>
              <a:t>Before modifications.</a:t>
            </a:r>
            <a:r>
              <a:rPr lang="en-US" dirty="0">
                <a:solidFill>
                  <a:schemeClr val="tx1"/>
                </a:solidFill>
                <a:latin typeface="Times New Roman" pitchFamily="18" charset="0"/>
                <a:cs typeface="Times New Roman" pitchFamily="18" charset="0"/>
              </a:rPr>
              <a:t>)</a:t>
            </a:r>
            <a:br>
              <a:rPr lang="en-US" dirty="0">
                <a:solidFill>
                  <a:schemeClr val="tx1"/>
                </a:solidFill>
                <a:latin typeface="Times New Roman" pitchFamily="18" charset="0"/>
                <a:cs typeface="Times New Roman" pitchFamily="18" charset="0"/>
              </a:rPr>
            </a:br>
            <a:endParaRPr lang="en-US" dirty="0">
              <a:solidFill>
                <a:schemeClr val="tx1"/>
              </a:solidFill>
              <a:latin typeface="Times New Roman" pitchFamily="18" charset="0"/>
              <a:cs typeface="Times New Roman"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142" y="1274804"/>
            <a:ext cx="11677657" cy="5653736"/>
          </a:xfrm>
          <a:prstGeom prst="rect">
            <a:avLst/>
          </a:prstGeom>
        </p:spPr>
      </p:pic>
      <p:sp>
        <p:nvSpPr>
          <p:cNvPr id="6" name="Down Arrow 5"/>
          <p:cNvSpPr/>
          <p:nvPr/>
        </p:nvSpPr>
        <p:spPr>
          <a:xfrm>
            <a:off x="8531750" y="1351721"/>
            <a:ext cx="341906" cy="87464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sp>
        <p:nvSpPr>
          <p:cNvPr id="8" name="Down Arrow 7"/>
          <p:cNvSpPr/>
          <p:nvPr/>
        </p:nvSpPr>
        <p:spPr>
          <a:xfrm rot="4799468">
            <a:off x="9206544" y="4746930"/>
            <a:ext cx="198783" cy="84283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7515" y="5278396"/>
            <a:ext cx="865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Bent Arrow 8"/>
          <p:cNvSpPr/>
          <p:nvPr/>
        </p:nvSpPr>
        <p:spPr>
          <a:xfrm rot="20222150">
            <a:off x="6232057" y="5140551"/>
            <a:ext cx="584339" cy="580489"/>
          </a:xfrm>
          <a:prstGeom prst="bent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solidFill>
                <a:schemeClr val="tx1"/>
              </a:solidFill>
            </a:endParaRPr>
          </a:p>
        </p:txBody>
      </p:sp>
      <p:sp>
        <p:nvSpPr>
          <p:cNvPr id="10" name="TextBox 9"/>
          <p:cNvSpPr txBox="1"/>
          <p:nvPr/>
        </p:nvSpPr>
        <p:spPr>
          <a:xfrm>
            <a:off x="9019687" y="1419711"/>
            <a:ext cx="2886065" cy="369332"/>
          </a:xfrm>
          <a:prstGeom prst="rect">
            <a:avLst/>
          </a:prstGeom>
          <a:noFill/>
        </p:spPr>
        <p:txBody>
          <a:bodyPr wrap="square" rtlCol="1">
            <a:spAutoFit/>
          </a:bodyPr>
          <a:lstStyle/>
          <a:p>
            <a:pPr marL="285750" indent="-285750">
              <a:buFont typeface="Wingdings" pitchFamily="2" charset="2"/>
              <a:buChar char="Ø"/>
            </a:pPr>
            <a:r>
              <a:rPr lang="en-US" dirty="0"/>
              <a:t>Problem in parking</a:t>
            </a:r>
            <a:endParaRPr lang="ar-SA" dirty="0"/>
          </a:p>
        </p:txBody>
      </p:sp>
      <p:sp>
        <p:nvSpPr>
          <p:cNvPr id="3" name="Arrow: Up 2">
            <a:extLst>
              <a:ext uri="{FF2B5EF4-FFF2-40B4-BE49-F238E27FC236}">
                <a16:creationId xmlns:a16="http://schemas.microsoft.com/office/drawing/2014/main" id="{41E981E0-F2C5-4D34-9771-A74572B015C2}"/>
              </a:ext>
            </a:extLst>
          </p:cNvPr>
          <p:cNvSpPr/>
          <p:nvPr/>
        </p:nvSpPr>
        <p:spPr>
          <a:xfrm>
            <a:off x="11083992" y="3206839"/>
            <a:ext cx="481235" cy="1030310"/>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F79B072-A385-4B3D-A8C6-FBC3CB8FF507}"/>
              </a:ext>
            </a:extLst>
          </p:cNvPr>
          <p:cNvSpPr txBox="1"/>
          <p:nvPr/>
        </p:nvSpPr>
        <p:spPr>
          <a:xfrm>
            <a:off x="11145899" y="2837507"/>
            <a:ext cx="759853" cy="369332"/>
          </a:xfrm>
          <a:prstGeom prst="rect">
            <a:avLst/>
          </a:prstGeom>
          <a:noFill/>
        </p:spPr>
        <p:txBody>
          <a:bodyPr wrap="square" rtlCol="0">
            <a:spAutoFit/>
          </a:bodyPr>
          <a:lstStyle/>
          <a:p>
            <a:r>
              <a:rPr lang="en-US" dirty="0"/>
              <a:t>N</a:t>
            </a:r>
          </a:p>
        </p:txBody>
      </p:sp>
      <p:sp>
        <p:nvSpPr>
          <p:cNvPr id="11" name="Slide Number Placeholder 10">
            <a:extLst>
              <a:ext uri="{FF2B5EF4-FFF2-40B4-BE49-F238E27FC236}">
                <a16:creationId xmlns:a16="http://schemas.microsoft.com/office/drawing/2014/main" id="{A0B23FDE-BDD0-441D-8EF1-8CDA33C63F32}"/>
              </a:ext>
            </a:extLst>
          </p:cNvPr>
          <p:cNvSpPr>
            <a:spLocks noGrp="1"/>
          </p:cNvSpPr>
          <p:nvPr>
            <p:ph type="sldNum" sz="quarter" idx="12"/>
          </p:nvPr>
        </p:nvSpPr>
        <p:spPr/>
        <p:txBody>
          <a:bodyPr/>
          <a:lstStyle/>
          <a:p>
            <a:fld id="{C84E1FA6-4475-458E-BF6B-F67E2C14589F}" type="slidenum">
              <a:rPr lang="en-US" smtClean="0"/>
              <a:t>8</a:t>
            </a:fld>
            <a:endParaRPr lang="en-US"/>
          </a:p>
        </p:txBody>
      </p:sp>
    </p:spTree>
    <p:extLst>
      <p:ext uri="{BB962C8B-B14F-4D97-AF65-F5344CB8AC3E}">
        <p14:creationId xmlns:p14="http://schemas.microsoft.com/office/powerpoint/2010/main" val="1883062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C84E1FA6-4475-458E-BF6B-F67E2C14589F}" type="slidenum">
              <a:rPr lang="en-US" smtClean="0"/>
              <a:t>80</a:t>
            </a:fld>
            <a:endParaRPr lang="en-US"/>
          </a:p>
        </p:txBody>
      </p:sp>
      <p:sp>
        <p:nvSpPr>
          <p:cNvPr id="3" name="مستطيل 2"/>
          <p:cNvSpPr/>
          <p:nvPr/>
        </p:nvSpPr>
        <p:spPr>
          <a:xfrm>
            <a:off x="1838920" y="694317"/>
            <a:ext cx="6786025" cy="523220"/>
          </a:xfrm>
          <a:prstGeom prst="rect">
            <a:avLst/>
          </a:prstGeom>
        </p:spPr>
        <p:txBody>
          <a:bodyPr wrap="none">
            <a:spAutoFit/>
          </a:bodyPr>
          <a:lstStyle/>
          <a:p>
            <a:r>
              <a:rPr lang="en-US" sz="2800" dirty="0">
                <a:latin typeface="Times New Roman" pitchFamily="18" charset="0"/>
                <a:cs typeface="Times New Roman" pitchFamily="18" charset="0"/>
              </a:rPr>
              <a:t>Summery of each work total cost in BRAVO  </a:t>
            </a:r>
          </a:p>
        </p:txBody>
      </p:sp>
      <p:graphicFrame>
        <p:nvGraphicFramePr>
          <p:cNvPr id="4" name="Content Placeholder 3"/>
          <p:cNvGraphicFramePr>
            <a:graphicFrameLocks/>
          </p:cNvGraphicFramePr>
          <p:nvPr>
            <p:extLst>
              <p:ext uri="{D42A27DB-BD31-4B8C-83A1-F6EECF244321}">
                <p14:modId xmlns:p14="http://schemas.microsoft.com/office/powerpoint/2010/main" val="3883592302"/>
              </p:ext>
            </p:extLst>
          </p:nvPr>
        </p:nvGraphicFramePr>
        <p:xfrm>
          <a:off x="2472059" y="2537348"/>
          <a:ext cx="6152886" cy="3476142"/>
        </p:xfrm>
        <a:graphic>
          <a:graphicData uri="http://schemas.openxmlformats.org/drawingml/2006/table">
            <a:tbl>
              <a:tblPr firstRow="1" firstCol="1" bandRow="1">
                <a:tableStyleId>{E8B1032C-EA38-4F05-BA0D-38AFFFC7BED3}</a:tableStyleId>
              </a:tblPr>
              <a:tblGrid>
                <a:gridCol w="3076443">
                  <a:extLst>
                    <a:ext uri="{9D8B030D-6E8A-4147-A177-3AD203B41FA5}">
                      <a16:colId xmlns:a16="http://schemas.microsoft.com/office/drawing/2014/main" val="20000"/>
                    </a:ext>
                  </a:extLst>
                </a:gridCol>
                <a:gridCol w="3076443">
                  <a:extLst>
                    <a:ext uri="{9D8B030D-6E8A-4147-A177-3AD203B41FA5}">
                      <a16:colId xmlns:a16="http://schemas.microsoft.com/office/drawing/2014/main" val="20001"/>
                    </a:ext>
                  </a:extLst>
                </a:gridCol>
              </a:tblGrid>
              <a:tr h="473305">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600" dirty="0">
                          <a:effectLst/>
                        </a:rPr>
                        <a:t>Type of work</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600" dirty="0">
                          <a:effectLst/>
                        </a:rPr>
                        <a:t>Total cost of work (NIS)</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48331">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Earth</a:t>
                      </a:r>
                      <a:r>
                        <a:rPr lang="en-US" sz="1400" baseline="0" dirty="0">
                          <a:solidFill>
                            <a:schemeClr val="tx1"/>
                          </a:solidFill>
                          <a:effectLst/>
                          <a:latin typeface="Times New Roman" pitchFamily="18" charset="0"/>
                          <a:cs typeface="Times New Roman" pitchFamily="18" charset="0"/>
                        </a:rPr>
                        <a:t> </a:t>
                      </a:r>
                      <a:r>
                        <a:rPr lang="en-US" sz="1400" dirty="0">
                          <a:solidFill>
                            <a:schemeClr val="tx1"/>
                          </a:solidFill>
                          <a:effectLst/>
                          <a:latin typeface="Times New Roman" pitchFamily="18" charset="0"/>
                          <a:cs typeface="Times New Roman" pitchFamily="18" charset="0"/>
                        </a:rPr>
                        <a:t>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r>
                        <a:rPr lang="en-US" sz="1600" b="1" dirty="0">
                          <a:solidFill>
                            <a:schemeClr val="tx1"/>
                          </a:solidFill>
                          <a:effectLst/>
                          <a:latin typeface="Times New Roman" pitchFamily="18" charset="0"/>
                          <a:cs typeface="Times New Roman" pitchFamily="18" charset="0"/>
                        </a:rPr>
                        <a:t>216815</a:t>
                      </a:r>
                    </a:p>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12312">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Substructure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448503</a:t>
                      </a:r>
                      <a:endParaRPr lang="en-US" sz="1600" b="1" dirty="0">
                        <a:solidFill>
                          <a:schemeClr val="tx1"/>
                        </a:solidFill>
                        <a:effectLst/>
                        <a:latin typeface="Times New Roman" pitchFamily="18" charset="0"/>
                        <a:cs typeface="Times New Roman" pitchFamily="18" charset="0"/>
                      </a:endParaRPr>
                    </a:p>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41924">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Superstructure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2119113</a:t>
                      </a:r>
                      <a:endParaRPr lang="en-US" sz="1600" b="1" dirty="0">
                        <a:solidFill>
                          <a:schemeClr val="tx1"/>
                        </a:solidFill>
                        <a:effectLst/>
                        <a:latin typeface="Times New Roman" pitchFamily="18" charset="0"/>
                        <a:cs typeface="Times New Roman" pitchFamily="18" charset="0"/>
                      </a:endParaRPr>
                    </a:p>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28980">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Electrical</a:t>
                      </a:r>
                      <a:r>
                        <a:rPr lang="en-US" sz="1400" baseline="0" dirty="0">
                          <a:solidFill>
                            <a:schemeClr val="tx1"/>
                          </a:solidFill>
                          <a:effectLst/>
                          <a:latin typeface="Times New Roman" pitchFamily="18" charset="0"/>
                          <a:cs typeface="Times New Roman" pitchFamily="18" charset="0"/>
                        </a:rPr>
                        <a:t> </a:t>
                      </a:r>
                      <a:r>
                        <a:rPr lang="en-US" sz="1400" dirty="0">
                          <a:solidFill>
                            <a:schemeClr val="tx1"/>
                          </a:solidFill>
                          <a:effectLst/>
                          <a:latin typeface="Times New Roman" pitchFamily="18" charset="0"/>
                          <a:cs typeface="Times New Roman" pitchFamily="18" charset="0"/>
                        </a:rPr>
                        <a:t>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anose="02020603050405020304" pitchFamily="18" charset="0"/>
                          <a:ea typeface="+mn-ea"/>
                          <a:cs typeface="Times New Roman" pitchFamily="18" charset="0"/>
                        </a:rPr>
                        <a:t>431401</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28980">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Fire</a:t>
                      </a:r>
                      <a:r>
                        <a:rPr lang="en-US" sz="1600" b="1" baseline="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system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113950</a:t>
                      </a:r>
                    </a:p>
                  </a:txBody>
                  <a:tcPr marL="68580" marR="68580" marT="0" marB="0"/>
                </a:tc>
                <a:extLst>
                  <a:ext uri="{0D108BD9-81ED-4DB2-BD59-A6C34878D82A}">
                    <a16:rowId xmlns:a16="http://schemas.microsoft.com/office/drawing/2014/main" val="10005"/>
                  </a:ext>
                </a:extLst>
              </a:tr>
              <a:tr h="328980">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Mechanical</a:t>
                      </a:r>
                      <a:r>
                        <a:rPr lang="en-US" sz="1600" b="1" baseline="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work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53662</a:t>
                      </a:r>
                    </a:p>
                  </a:txBody>
                  <a:tcPr marL="68580" marR="68580" marT="0" marB="0"/>
                </a:tc>
                <a:extLst>
                  <a:ext uri="{0D108BD9-81ED-4DB2-BD59-A6C34878D82A}">
                    <a16:rowId xmlns:a16="http://schemas.microsoft.com/office/drawing/2014/main" val="10007"/>
                  </a:ext>
                </a:extLst>
              </a:tr>
              <a:tr h="328980">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HVAC</a:t>
                      </a:r>
                      <a:r>
                        <a:rPr lang="en-US" sz="1600" b="1" baseline="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system</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448000</a:t>
                      </a:r>
                    </a:p>
                  </a:txBody>
                  <a:tcPr marL="68580" marR="68580" marT="0" marB="0"/>
                </a:tc>
                <a:extLst>
                  <a:ext uri="{0D108BD9-81ED-4DB2-BD59-A6C34878D82A}">
                    <a16:rowId xmlns:a16="http://schemas.microsoft.com/office/drawing/2014/main" val="10009"/>
                  </a:ext>
                </a:extLst>
              </a:tr>
              <a:tr h="330492">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600" dirty="0">
                          <a:solidFill>
                            <a:schemeClr val="tx1"/>
                          </a:solidFill>
                          <a:effectLst/>
                          <a:latin typeface="Times New Roman" pitchFamily="18" charset="0"/>
                          <a:cs typeface="Times New Roman" pitchFamily="18" charset="0"/>
                        </a:rPr>
                        <a:t>Total project cost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5600000</a:t>
                      </a:r>
                    </a:p>
                  </a:txBody>
                  <a:tcPr marL="68580" marR="68580" marT="0" marB="0"/>
                </a:tc>
                <a:extLst>
                  <a:ext uri="{0D108BD9-81ED-4DB2-BD59-A6C34878D82A}">
                    <a16:rowId xmlns:a16="http://schemas.microsoft.com/office/drawing/2014/main" val="10006"/>
                  </a:ext>
                </a:extLst>
              </a:tr>
            </a:tbl>
          </a:graphicData>
        </a:graphic>
      </p:graphicFrame>
      <p:sp>
        <p:nvSpPr>
          <p:cNvPr id="6" name="مستطيل 5"/>
          <p:cNvSpPr/>
          <p:nvPr/>
        </p:nvSpPr>
        <p:spPr>
          <a:xfrm>
            <a:off x="1838920" y="1358831"/>
            <a:ext cx="6096000" cy="923330"/>
          </a:xfrm>
          <a:prstGeom prst="rect">
            <a:avLst/>
          </a:prstGeom>
        </p:spPr>
        <p:txBody>
          <a:bodyPr>
            <a:spAutoFit/>
          </a:bodyPr>
          <a:lstStyle/>
          <a:p>
            <a:r>
              <a:rPr lang="en-US" dirty="0">
                <a:latin typeface="Times New Roman" pitchFamily="18" charset="0"/>
                <a:cs typeface="Times New Roman" pitchFamily="18" charset="0"/>
              </a:rPr>
              <a:t>The total cost of the Bravo  5600000 NIS and the total area of the BRAVO  is 3200  m2 which means that the total unit cost per m2 is 1750 NIS/ m2</a:t>
            </a:r>
            <a:r>
              <a:rPr lang="en-US" dirty="0"/>
              <a:t>.</a:t>
            </a:r>
          </a:p>
        </p:txBody>
      </p:sp>
    </p:spTree>
    <p:extLst>
      <p:ext uri="{BB962C8B-B14F-4D97-AF65-F5344CB8AC3E}">
        <p14:creationId xmlns:p14="http://schemas.microsoft.com/office/powerpoint/2010/main" val="7146183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C84E1FA6-4475-458E-BF6B-F67E2C14589F}" type="slidenum">
              <a:rPr lang="en-US" smtClean="0"/>
              <a:pPr/>
              <a:t>81</a:t>
            </a:fld>
            <a:endParaRPr lang="en-US"/>
          </a:p>
        </p:txBody>
      </p:sp>
      <p:sp>
        <p:nvSpPr>
          <p:cNvPr id="3" name="مستطيل 2"/>
          <p:cNvSpPr/>
          <p:nvPr/>
        </p:nvSpPr>
        <p:spPr>
          <a:xfrm>
            <a:off x="1838920" y="694317"/>
            <a:ext cx="7077579" cy="523220"/>
          </a:xfrm>
          <a:prstGeom prst="rect">
            <a:avLst/>
          </a:prstGeom>
        </p:spPr>
        <p:txBody>
          <a:bodyPr wrap="none">
            <a:spAutoFit/>
          </a:bodyPr>
          <a:lstStyle/>
          <a:p>
            <a:r>
              <a:rPr lang="en-US" sz="2800" dirty="0">
                <a:solidFill>
                  <a:prstClr val="black"/>
                </a:solidFill>
                <a:latin typeface="Times New Roman" pitchFamily="18" charset="0"/>
                <a:cs typeface="Times New Roman" pitchFamily="18" charset="0"/>
              </a:rPr>
              <a:t>Summery of each work total cost in Basement   </a:t>
            </a:r>
          </a:p>
        </p:txBody>
      </p:sp>
      <p:graphicFrame>
        <p:nvGraphicFramePr>
          <p:cNvPr id="4" name="Content Placeholder 3"/>
          <p:cNvGraphicFramePr>
            <a:graphicFrameLocks/>
          </p:cNvGraphicFramePr>
          <p:nvPr/>
        </p:nvGraphicFramePr>
        <p:xfrm>
          <a:off x="1980588" y="2475355"/>
          <a:ext cx="6152886" cy="2487690"/>
        </p:xfrm>
        <a:graphic>
          <a:graphicData uri="http://schemas.openxmlformats.org/drawingml/2006/table">
            <a:tbl>
              <a:tblPr firstRow="1" firstCol="1" bandRow="1">
                <a:tableStyleId>{E8B1032C-EA38-4F05-BA0D-38AFFFC7BED3}</a:tableStyleId>
              </a:tblPr>
              <a:tblGrid>
                <a:gridCol w="3076443">
                  <a:extLst>
                    <a:ext uri="{9D8B030D-6E8A-4147-A177-3AD203B41FA5}">
                      <a16:colId xmlns:a16="http://schemas.microsoft.com/office/drawing/2014/main" val="20000"/>
                    </a:ext>
                  </a:extLst>
                </a:gridCol>
                <a:gridCol w="3076443">
                  <a:extLst>
                    <a:ext uri="{9D8B030D-6E8A-4147-A177-3AD203B41FA5}">
                      <a16:colId xmlns:a16="http://schemas.microsoft.com/office/drawing/2014/main" val="20001"/>
                    </a:ext>
                  </a:extLst>
                </a:gridCol>
              </a:tblGrid>
              <a:tr h="473305">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600" dirty="0">
                          <a:effectLst/>
                        </a:rPr>
                        <a:t>Type of work</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600" dirty="0">
                          <a:effectLst/>
                        </a:rPr>
                        <a:t>Total cost of work (NIS)</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48331">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Earth</a:t>
                      </a:r>
                      <a:r>
                        <a:rPr lang="en-US" sz="1400" baseline="0" dirty="0">
                          <a:solidFill>
                            <a:schemeClr val="tx1"/>
                          </a:solidFill>
                          <a:effectLst/>
                          <a:latin typeface="Times New Roman" pitchFamily="18" charset="0"/>
                          <a:cs typeface="Times New Roman" pitchFamily="18" charset="0"/>
                        </a:rPr>
                        <a:t> </a:t>
                      </a:r>
                      <a:r>
                        <a:rPr lang="en-US" sz="1400" dirty="0">
                          <a:solidFill>
                            <a:schemeClr val="tx1"/>
                          </a:solidFill>
                          <a:effectLst/>
                          <a:latin typeface="Times New Roman" pitchFamily="18" charset="0"/>
                          <a:cs typeface="Times New Roman" pitchFamily="18" charset="0"/>
                        </a:rPr>
                        <a:t>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r>
                        <a:rPr lang="en-US" sz="1600" b="1" dirty="0">
                          <a:solidFill>
                            <a:schemeClr val="tx1"/>
                          </a:solidFill>
                          <a:effectLst/>
                          <a:latin typeface="Times New Roman" pitchFamily="18" charset="0"/>
                          <a:cs typeface="Times New Roman" pitchFamily="18" charset="0"/>
                        </a:rPr>
                        <a:t>401527</a:t>
                      </a:r>
                    </a:p>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12312">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Substructure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598485</a:t>
                      </a:r>
                      <a:endParaRPr lang="en-US" sz="1600" b="1" dirty="0">
                        <a:solidFill>
                          <a:schemeClr val="tx1"/>
                        </a:solidFill>
                        <a:effectLst/>
                        <a:latin typeface="Times New Roman" pitchFamily="18" charset="0"/>
                        <a:cs typeface="Times New Roman" pitchFamily="18" charset="0"/>
                      </a:endParaRPr>
                    </a:p>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41924">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dirty="0">
                          <a:solidFill>
                            <a:schemeClr val="tx1"/>
                          </a:solidFill>
                          <a:effectLst/>
                          <a:latin typeface="Times New Roman" pitchFamily="18" charset="0"/>
                          <a:cs typeface="Times New Roman" pitchFamily="18" charset="0"/>
                        </a:rPr>
                        <a:t>Superstructure work</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665304</a:t>
                      </a:r>
                      <a:endParaRPr lang="en-US" sz="1600" b="1" dirty="0">
                        <a:solidFill>
                          <a:schemeClr val="tx1"/>
                        </a:solidFill>
                        <a:effectLst/>
                        <a:latin typeface="Times New Roman" pitchFamily="18" charset="0"/>
                        <a:cs typeface="Times New Roman" pitchFamily="18" charset="0"/>
                      </a:endParaRPr>
                    </a:p>
                    <a:p>
                      <a:pPr marL="0" marR="0" algn="ctr">
                        <a:lnSpc>
                          <a:spcPct val="107000"/>
                        </a:lnSpc>
                        <a:spcBef>
                          <a:spcPts val="0"/>
                        </a:spcBef>
                        <a:spcAft>
                          <a:spcPts val="0"/>
                        </a:spcAft>
                      </a:pPr>
                      <a:r>
                        <a:rPr lang="en-US" sz="1400" b="1" dirty="0">
                          <a:solidFill>
                            <a:schemeClr val="tx1"/>
                          </a:solidFill>
                          <a:effectLst/>
                          <a:latin typeface="Times New Roman" pitchFamily="18" charset="0"/>
                          <a:cs typeface="Times New Roman" pitchFamily="18" charset="0"/>
                        </a:rPr>
                        <a:t> </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28980">
                <a:tc>
                  <a:txBody>
                    <a:bodyPr/>
                    <a:lstStyle>
                      <a:lvl1pPr marL="0" algn="l" defTabSz="457200" rtl="0" eaLnBrk="1" latinLnBrk="0" hangingPunct="1">
                        <a:defRPr sz="1800" b="1" kern="1200">
                          <a:solidFill>
                            <a:schemeClr val="lt1"/>
                          </a:solidFill>
                          <a:latin typeface="Century Gothic"/>
                        </a:defRPr>
                      </a:lvl1pPr>
                      <a:lvl2pPr marL="457200" algn="l" defTabSz="457200" rtl="0" eaLnBrk="1" latinLnBrk="0" hangingPunct="1">
                        <a:defRPr sz="1800" b="1" kern="1200">
                          <a:solidFill>
                            <a:schemeClr val="lt1"/>
                          </a:solidFill>
                          <a:latin typeface="Century Gothic"/>
                        </a:defRPr>
                      </a:lvl2pPr>
                      <a:lvl3pPr marL="914400" algn="l" defTabSz="457200" rtl="0" eaLnBrk="1" latinLnBrk="0" hangingPunct="1">
                        <a:defRPr sz="1800" b="1" kern="1200">
                          <a:solidFill>
                            <a:schemeClr val="lt1"/>
                          </a:solidFill>
                          <a:latin typeface="Century Gothic"/>
                        </a:defRPr>
                      </a:lvl3pPr>
                      <a:lvl4pPr marL="1371600" algn="l" defTabSz="457200" rtl="0" eaLnBrk="1" latinLnBrk="0" hangingPunct="1">
                        <a:defRPr sz="1800" b="1" kern="1200">
                          <a:solidFill>
                            <a:schemeClr val="lt1"/>
                          </a:solidFill>
                          <a:latin typeface="Century Gothic"/>
                        </a:defRPr>
                      </a:lvl4pPr>
                      <a:lvl5pPr marL="1828800" algn="l" defTabSz="457200" rtl="0" eaLnBrk="1" latinLnBrk="0" hangingPunct="1">
                        <a:defRPr sz="1800" b="1" kern="1200">
                          <a:solidFill>
                            <a:schemeClr val="lt1"/>
                          </a:solidFill>
                          <a:latin typeface="Century Gothic"/>
                        </a:defRPr>
                      </a:lvl5pPr>
                      <a:lvl6pPr marL="2286000" algn="l" defTabSz="457200" rtl="0" eaLnBrk="1" latinLnBrk="0" hangingPunct="1">
                        <a:defRPr sz="1800" b="1" kern="1200">
                          <a:solidFill>
                            <a:schemeClr val="lt1"/>
                          </a:solidFill>
                          <a:latin typeface="Century Gothic"/>
                        </a:defRPr>
                      </a:lvl6pPr>
                      <a:lvl7pPr marL="2743200" algn="l" defTabSz="457200" rtl="0" eaLnBrk="1" latinLnBrk="0" hangingPunct="1">
                        <a:defRPr sz="1800" b="1" kern="1200">
                          <a:solidFill>
                            <a:schemeClr val="lt1"/>
                          </a:solidFill>
                          <a:latin typeface="Century Gothic"/>
                        </a:defRPr>
                      </a:lvl7pPr>
                      <a:lvl8pPr marL="3200400" algn="l" defTabSz="457200" rtl="0" eaLnBrk="1" latinLnBrk="0" hangingPunct="1">
                        <a:defRPr sz="1800" b="1" kern="1200">
                          <a:solidFill>
                            <a:schemeClr val="lt1"/>
                          </a:solidFill>
                          <a:latin typeface="Century Gothic"/>
                        </a:defRPr>
                      </a:lvl8pPr>
                      <a:lvl9pPr marL="3657600" algn="l" defTabSz="457200" rtl="0" eaLnBrk="1" latinLnBrk="0" hangingPunct="1">
                        <a:defRPr sz="1800" b="1" kern="1200">
                          <a:solidFill>
                            <a:schemeClr val="lt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anose="02020603050405020304" pitchFamily="18" charset="0"/>
                          <a:ea typeface="+mn-ea"/>
                          <a:cs typeface="Times New Roman" pitchFamily="18" charset="0"/>
                        </a:rPr>
                        <a:t>Finishing</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lvl1pPr marL="0" algn="l" defTabSz="457200" rtl="0" eaLnBrk="1" latinLnBrk="0" hangingPunct="1">
                        <a:defRPr sz="1800" kern="1200">
                          <a:solidFill>
                            <a:schemeClr val="dk1"/>
                          </a:solidFill>
                          <a:latin typeface="Century Gothic"/>
                        </a:defRPr>
                      </a:lvl1pPr>
                      <a:lvl2pPr marL="457200" algn="l" defTabSz="457200" rtl="0" eaLnBrk="1" latinLnBrk="0" hangingPunct="1">
                        <a:defRPr sz="1800" kern="1200">
                          <a:solidFill>
                            <a:schemeClr val="dk1"/>
                          </a:solidFill>
                          <a:latin typeface="Century Gothic"/>
                        </a:defRPr>
                      </a:lvl2pPr>
                      <a:lvl3pPr marL="914400" algn="l" defTabSz="457200" rtl="0" eaLnBrk="1" latinLnBrk="0" hangingPunct="1">
                        <a:defRPr sz="1800" kern="1200">
                          <a:solidFill>
                            <a:schemeClr val="dk1"/>
                          </a:solidFill>
                          <a:latin typeface="Century Gothic"/>
                        </a:defRPr>
                      </a:lvl3pPr>
                      <a:lvl4pPr marL="1371600" algn="l" defTabSz="457200" rtl="0" eaLnBrk="1" latinLnBrk="0" hangingPunct="1">
                        <a:defRPr sz="1800" kern="1200">
                          <a:solidFill>
                            <a:schemeClr val="dk1"/>
                          </a:solidFill>
                          <a:latin typeface="Century Gothic"/>
                        </a:defRPr>
                      </a:lvl4pPr>
                      <a:lvl5pPr marL="1828800" algn="l" defTabSz="457200" rtl="0" eaLnBrk="1" latinLnBrk="0" hangingPunct="1">
                        <a:defRPr sz="1800" kern="1200">
                          <a:solidFill>
                            <a:schemeClr val="dk1"/>
                          </a:solidFill>
                          <a:latin typeface="Century Gothic"/>
                        </a:defRPr>
                      </a:lvl5pPr>
                      <a:lvl6pPr marL="2286000" algn="l" defTabSz="457200" rtl="0" eaLnBrk="1" latinLnBrk="0" hangingPunct="1">
                        <a:defRPr sz="1800" kern="1200">
                          <a:solidFill>
                            <a:schemeClr val="dk1"/>
                          </a:solidFill>
                          <a:latin typeface="Century Gothic"/>
                        </a:defRPr>
                      </a:lvl6pPr>
                      <a:lvl7pPr marL="2743200" algn="l" defTabSz="457200" rtl="0" eaLnBrk="1" latinLnBrk="0" hangingPunct="1">
                        <a:defRPr sz="1800" kern="1200">
                          <a:solidFill>
                            <a:schemeClr val="dk1"/>
                          </a:solidFill>
                          <a:latin typeface="Century Gothic"/>
                        </a:defRPr>
                      </a:lvl7pPr>
                      <a:lvl8pPr marL="3200400" algn="l" defTabSz="457200" rtl="0" eaLnBrk="1" latinLnBrk="0" hangingPunct="1">
                        <a:defRPr sz="1800" kern="1200">
                          <a:solidFill>
                            <a:schemeClr val="dk1"/>
                          </a:solidFill>
                          <a:latin typeface="Century Gothic"/>
                        </a:defRPr>
                      </a:lvl8pPr>
                      <a:lvl9pPr marL="3657600" algn="l" defTabSz="457200" rtl="0" eaLnBrk="1" latinLnBrk="0" hangingPunct="1">
                        <a:defRPr sz="1800" kern="1200">
                          <a:solidFill>
                            <a:schemeClr val="dk1"/>
                          </a:solidFill>
                          <a:latin typeface="Century Gothic"/>
                        </a:defRPr>
                      </a:lvl9pPr>
                    </a:lstStyle>
                    <a:p>
                      <a:pPr marL="0" marR="0" algn="ctr">
                        <a:lnSpc>
                          <a:spcPct val="107000"/>
                        </a:lnSpc>
                        <a:spcBef>
                          <a:spcPts val="0"/>
                        </a:spcBef>
                        <a:spcAft>
                          <a:spcPts val="0"/>
                        </a:spcAft>
                      </a:pPr>
                      <a:r>
                        <a:rPr lang="en-US" sz="1400" b="1" dirty="0">
                          <a:solidFill>
                            <a:schemeClr val="tx1"/>
                          </a:solidFill>
                          <a:effectLst/>
                          <a:latin typeface="Times New Roman" panose="02020603050405020304" pitchFamily="18" charset="0"/>
                          <a:ea typeface="+mn-ea"/>
                          <a:cs typeface="Times New Roman" pitchFamily="18" charset="0"/>
                        </a:rPr>
                        <a:t>130945</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28980">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Total</a:t>
                      </a:r>
                      <a:r>
                        <a:rPr lang="en-US" sz="1600" b="1" baseline="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cost</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1796261</a:t>
                      </a:r>
                    </a:p>
                  </a:txBody>
                  <a:tcPr marL="68580" marR="68580" marT="0" marB="0"/>
                </a:tc>
                <a:extLst>
                  <a:ext uri="{0D108BD9-81ED-4DB2-BD59-A6C34878D82A}">
                    <a16:rowId xmlns:a16="http://schemas.microsoft.com/office/drawing/2014/main" val="10005"/>
                  </a:ext>
                </a:extLst>
              </a:tr>
            </a:tbl>
          </a:graphicData>
        </a:graphic>
      </p:graphicFrame>
      <p:sp>
        <p:nvSpPr>
          <p:cNvPr id="6" name="مستطيل 5"/>
          <p:cNvSpPr/>
          <p:nvPr/>
        </p:nvSpPr>
        <p:spPr>
          <a:xfrm>
            <a:off x="1838920" y="1217537"/>
            <a:ext cx="6096000" cy="923330"/>
          </a:xfrm>
          <a:prstGeom prst="rect">
            <a:avLst/>
          </a:prstGeom>
        </p:spPr>
        <p:txBody>
          <a:bodyPr>
            <a:spAutoFit/>
          </a:bodyPr>
          <a:lstStyle/>
          <a:p>
            <a:r>
              <a:rPr lang="en-US" dirty="0">
                <a:latin typeface="Times New Roman" pitchFamily="18" charset="0"/>
                <a:cs typeface="Times New Roman" pitchFamily="18" charset="0"/>
              </a:rPr>
              <a:t>The total cost of the Basement is 1796261 NIS and the total area of the Basement  is 2800  m2 which means that the total unit cost per m2 is 641 NIS/ m2</a:t>
            </a:r>
          </a:p>
        </p:txBody>
      </p:sp>
    </p:spTree>
    <p:extLst>
      <p:ext uri="{BB962C8B-B14F-4D97-AF65-F5344CB8AC3E}">
        <p14:creationId xmlns:p14="http://schemas.microsoft.com/office/powerpoint/2010/main" val="404196985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17B54-AC7F-41F2-B5CC-19F67A6BD686}"/>
              </a:ext>
            </a:extLst>
          </p:cNvPr>
          <p:cNvSpPr>
            <a:spLocks noGrp="1"/>
          </p:cNvSpPr>
          <p:nvPr>
            <p:ph type="ctrTitle"/>
          </p:nvPr>
        </p:nvSpPr>
        <p:spPr>
          <a:xfrm>
            <a:off x="2928275" y="1297177"/>
            <a:ext cx="8915399" cy="2262781"/>
          </a:xfrm>
        </p:spPr>
        <p:txBody>
          <a:bodyPr/>
          <a:lstStyle/>
          <a:p>
            <a:r>
              <a:rPr lang="en-US" dirty="0"/>
              <a:t>Thank you </a:t>
            </a:r>
          </a:p>
        </p:txBody>
      </p:sp>
      <p:sp>
        <p:nvSpPr>
          <p:cNvPr id="3" name="Slide Number Placeholder 2">
            <a:extLst>
              <a:ext uri="{FF2B5EF4-FFF2-40B4-BE49-F238E27FC236}">
                <a16:creationId xmlns:a16="http://schemas.microsoft.com/office/drawing/2014/main" id="{3FB2150D-DB75-4BEC-9DE7-14A852CCC80F}"/>
              </a:ext>
            </a:extLst>
          </p:cNvPr>
          <p:cNvSpPr>
            <a:spLocks noGrp="1"/>
          </p:cNvSpPr>
          <p:nvPr>
            <p:ph type="sldNum" sz="quarter" idx="12"/>
          </p:nvPr>
        </p:nvSpPr>
        <p:spPr/>
        <p:txBody>
          <a:bodyPr/>
          <a:lstStyle/>
          <a:p>
            <a:fld id="{C84E1FA6-4475-458E-BF6B-F67E2C14589F}" type="slidenum">
              <a:rPr lang="en-US" smtClean="0"/>
              <a:t>82</a:t>
            </a:fld>
            <a:endParaRPr lang="en-US"/>
          </a:p>
        </p:txBody>
      </p:sp>
    </p:spTree>
    <p:extLst>
      <p:ext uri="{BB962C8B-B14F-4D97-AF65-F5344CB8AC3E}">
        <p14:creationId xmlns:p14="http://schemas.microsoft.com/office/powerpoint/2010/main" val="193969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4262" y="18201"/>
            <a:ext cx="8911687" cy="1280890"/>
          </a:xfrm>
        </p:spPr>
        <p:txBody>
          <a:bodyPr>
            <a:normAutofit fontScale="90000"/>
          </a:bodyPr>
          <a:lstStyle/>
          <a:p>
            <a:pPr marL="457200" indent="-457200">
              <a:buFont typeface="Wingdings" pitchFamily="2" charset="2"/>
              <a:buChar char="v"/>
            </a:pPr>
            <a:r>
              <a:rPr lang="en-US" sz="27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Problem and modification:</a:t>
            </a:r>
            <a:br>
              <a:rPr lang="en-US" sz="24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br>
            <a:br>
              <a:rPr lang="en-US" dirty="0"/>
            </a:br>
            <a:endParaRPr lang="ar-SA"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764" y="1631616"/>
            <a:ext cx="8801473" cy="4896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630555" y="537263"/>
            <a:ext cx="4352925" cy="369332"/>
          </a:xfrm>
          <a:prstGeom prst="rect">
            <a:avLst/>
          </a:prstGeom>
          <a:noFill/>
        </p:spPr>
        <p:txBody>
          <a:bodyPr wrap="square" rtlCol="1">
            <a:spAutoFit/>
          </a:bodyPr>
          <a:lstStyle/>
          <a:p>
            <a:pPr marL="285750" indent="-285750">
              <a:buFont typeface="Wingdings" pitchFamily="2" charset="2"/>
              <a:buChar char="ü"/>
            </a:pPr>
            <a:r>
              <a:rPr lang="en-US" dirty="0">
                <a:latin typeface="Times New Roman" pitchFamily="18" charset="0"/>
                <a:cs typeface="Times New Roman" pitchFamily="18" charset="0"/>
              </a:rPr>
              <a:t>Added cosmetics and home accessories.</a:t>
            </a:r>
            <a:endParaRPr lang="ar-SA" dirty="0">
              <a:latin typeface="Times New Roman" pitchFamily="18" charset="0"/>
              <a:cs typeface="Times New Roman" pitchFamily="18" charset="0"/>
            </a:endParaRPr>
          </a:p>
        </p:txBody>
      </p:sp>
      <p:sp>
        <p:nvSpPr>
          <p:cNvPr id="12" name="Rectangle 11"/>
          <p:cNvSpPr/>
          <p:nvPr/>
        </p:nvSpPr>
        <p:spPr>
          <a:xfrm>
            <a:off x="1721070" y="1103758"/>
            <a:ext cx="2215975" cy="55704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SA"/>
          </a:p>
        </p:txBody>
      </p:sp>
      <p:sp>
        <p:nvSpPr>
          <p:cNvPr id="13" name="TextBox 12"/>
          <p:cNvSpPr txBox="1"/>
          <p:nvPr/>
        </p:nvSpPr>
        <p:spPr>
          <a:xfrm>
            <a:off x="1959934" y="1108396"/>
            <a:ext cx="1731649" cy="523220"/>
          </a:xfrm>
          <a:prstGeom prst="rect">
            <a:avLst/>
          </a:prstGeom>
          <a:noFill/>
        </p:spPr>
        <p:txBody>
          <a:bodyPr wrap="square" rtlCol="1">
            <a:spAutoFit/>
          </a:bodyPr>
          <a:lstStyle/>
          <a:p>
            <a:pPr algn="ctr"/>
            <a:r>
              <a:rPr lang="en-US" sz="2800" b="1" dirty="0">
                <a:latin typeface="Times New Roman" pitchFamily="18" charset="0"/>
                <a:cs typeface="Times New Roman" pitchFamily="18" charset="0"/>
              </a:rPr>
              <a:t>Before</a:t>
            </a:r>
            <a:r>
              <a:rPr lang="en-US" b="1" dirty="0">
                <a:latin typeface="Times New Roman" pitchFamily="18" charset="0"/>
                <a:cs typeface="Times New Roman" pitchFamily="18" charset="0"/>
              </a:rPr>
              <a:t>.</a:t>
            </a:r>
            <a:endParaRPr lang="ar-SA" b="1" dirty="0">
              <a:latin typeface="Times New Roman" pitchFamily="18" charset="0"/>
              <a:cs typeface="Times New Roman" pitchFamily="18" charset="0"/>
            </a:endParaRPr>
          </a:p>
        </p:txBody>
      </p:sp>
      <p:pic>
        <p:nvPicPr>
          <p:cNvPr id="103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9682" y="734747"/>
            <a:ext cx="2009535" cy="635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9309573" y="734747"/>
            <a:ext cx="1840780" cy="523220"/>
          </a:xfrm>
          <a:prstGeom prst="rect">
            <a:avLst/>
          </a:prstGeom>
          <a:noFill/>
        </p:spPr>
        <p:txBody>
          <a:bodyPr wrap="square" rtlCol="1">
            <a:spAutoFit/>
          </a:bodyPr>
          <a:lstStyle/>
          <a:p>
            <a:r>
              <a:rPr lang="en-US" sz="2800" b="1" dirty="0">
                <a:latin typeface="Times New Roman" pitchFamily="18" charset="0"/>
                <a:cs typeface="Times New Roman" pitchFamily="18" charset="0"/>
              </a:rPr>
              <a:t>After</a:t>
            </a:r>
            <a:r>
              <a:rPr lang="en-US" b="1" dirty="0">
                <a:latin typeface="Times New Roman" pitchFamily="18" charset="0"/>
                <a:cs typeface="Times New Roman" pitchFamily="18" charset="0"/>
              </a:rPr>
              <a:t>.</a:t>
            </a:r>
            <a:endParaRPr lang="ar-SA" b="1" dirty="0">
              <a:latin typeface="Times New Roman" pitchFamily="18" charset="0"/>
              <a:cs typeface="Times New Roman" pitchFamily="18" charset="0"/>
            </a:endParaRPr>
          </a:p>
        </p:txBody>
      </p:sp>
      <p:pic>
        <p:nvPicPr>
          <p:cNvPr id="5" name="Picture 4">
            <a:extLst>
              <a:ext uri="{FF2B5EF4-FFF2-40B4-BE49-F238E27FC236}">
                <a16:creationId xmlns:a16="http://schemas.microsoft.com/office/drawing/2014/main" id="{D3B7116C-BDDC-454D-ABD0-13A6998F2846}"/>
              </a:ext>
            </a:extLst>
          </p:cNvPr>
          <p:cNvPicPr>
            <a:picLocks noChangeAspect="1"/>
          </p:cNvPicPr>
          <p:nvPr/>
        </p:nvPicPr>
        <p:blipFill rotWithShape="1">
          <a:blip r:embed="rId4"/>
          <a:srcRect l="3909" t="13941"/>
          <a:stretch/>
        </p:blipFill>
        <p:spPr>
          <a:xfrm>
            <a:off x="7611409" y="1434453"/>
            <a:ext cx="4425243" cy="5259193"/>
          </a:xfrm>
          <a:prstGeom prst="rect">
            <a:avLst/>
          </a:prstGeom>
        </p:spPr>
      </p:pic>
      <p:sp>
        <p:nvSpPr>
          <p:cNvPr id="6" name="Arrow: Right 5">
            <a:extLst>
              <a:ext uri="{FF2B5EF4-FFF2-40B4-BE49-F238E27FC236}">
                <a16:creationId xmlns:a16="http://schemas.microsoft.com/office/drawing/2014/main" id="{24583A02-DBD0-4738-A82E-451273383594}"/>
              </a:ext>
            </a:extLst>
          </p:cNvPr>
          <p:cNvSpPr/>
          <p:nvPr/>
        </p:nvSpPr>
        <p:spPr>
          <a:xfrm>
            <a:off x="8849682" y="4831487"/>
            <a:ext cx="1117509" cy="3443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A8A02FFA-8F53-4749-96FA-5F7FDFDE9ADF}"/>
              </a:ext>
            </a:extLst>
          </p:cNvPr>
          <p:cNvSpPr/>
          <p:nvPr/>
        </p:nvSpPr>
        <p:spPr>
          <a:xfrm>
            <a:off x="8849681" y="6047045"/>
            <a:ext cx="1117510" cy="3443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E528A0C-A26B-4AEC-A63C-16FCB99FDE10}"/>
              </a:ext>
            </a:extLst>
          </p:cNvPr>
          <p:cNvSpPr>
            <a:spLocks noGrp="1"/>
          </p:cNvSpPr>
          <p:nvPr>
            <p:ph type="sldNum" sz="quarter" idx="12"/>
          </p:nvPr>
        </p:nvSpPr>
        <p:spPr/>
        <p:txBody>
          <a:bodyPr/>
          <a:lstStyle/>
          <a:p>
            <a:fld id="{C84E1FA6-4475-458E-BF6B-F67E2C14589F}" type="slidenum">
              <a:rPr lang="en-US" smtClean="0"/>
              <a:t>9</a:t>
            </a:fld>
            <a:endParaRPr lang="en-US"/>
          </a:p>
        </p:txBody>
      </p:sp>
    </p:spTree>
    <p:extLst>
      <p:ext uri="{BB962C8B-B14F-4D97-AF65-F5344CB8AC3E}">
        <p14:creationId xmlns:p14="http://schemas.microsoft.com/office/powerpoint/2010/main" val="249022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docProps/app.xml><?xml version="1.0" encoding="utf-8"?>
<Properties xmlns="http://schemas.openxmlformats.org/officeDocument/2006/extended-properties" xmlns:vt="http://schemas.openxmlformats.org/officeDocument/2006/docPropsVTypes">
  <Template/>
  <TotalTime>6120</TotalTime>
  <Words>1825</Words>
  <Application>Microsoft Office PowerPoint</Application>
  <PresentationFormat>Widescreen</PresentationFormat>
  <Paragraphs>597</Paragraphs>
  <Slides>82</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82</vt:i4>
      </vt:variant>
    </vt:vector>
  </HeadingPairs>
  <TitlesOfParts>
    <vt:vector size="91" baseType="lpstr">
      <vt:lpstr>Arial</vt:lpstr>
      <vt:lpstr>Calibri</vt:lpstr>
      <vt:lpstr>Century Gothic</vt:lpstr>
      <vt:lpstr>inherit</vt:lpstr>
      <vt:lpstr>Times New Roman</vt:lpstr>
      <vt:lpstr>Wingdings</vt:lpstr>
      <vt:lpstr>Wingdings 3</vt:lpstr>
      <vt:lpstr>Wisp</vt:lpstr>
      <vt:lpstr>مستند</vt:lpstr>
      <vt:lpstr>An-Najah National University Building Engineering Department</vt:lpstr>
      <vt:lpstr>Contents : </vt:lpstr>
      <vt:lpstr>Introduction:</vt:lpstr>
      <vt:lpstr>Site Analysis.</vt:lpstr>
      <vt:lpstr>Site location:   </vt:lpstr>
      <vt:lpstr>PowerPoint Presentation</vt:lpstr>
      <vt:lpstr>Ground floor (before Modifications)  </vt:lpstr>
      <vt:lpstr>Site plan (Before modifications.) </vt:lpstr>
      <vt:lpstr>Problem and modification:  </vt:lpstr>
      <vt:lpstr>PowerPoint Presentation</vt:lpstr>
      <vt:lpstr>PowerPoint Presentation</vt:lpstr>
      <vt:lpstr>PowerPoint Presentation</vt:lpstr>
      <vt:lpstr>PowerPoint Presentation</vt:lpstr>
      <vt:lpstr>PowerPoint Presentation</vt:lpstr>
      <vt:lpstr>Artificial lighting:  *illuminance  *glare  *uniformity   </vt:lpstr>
      <vt:lpstr>PowerPoint Presentation</vt:lpstr>
      <vt:lpstr>PowerPoint Presentation</vt:lpstr>
      <vt:lpstr>PowerPoint Presentation</vt:lpstr>
      <vt:lpstr>PowerPoint Presentation</vt:lpstr>
      <vt:lpstr>The electrical load of power and lighting in the electrical distribution board 1:</vt:lpstr>
      <vt:lpstr>The electrical load of power and lighting in the supermarket: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lighting analysis</vt:lpstr>
      <vt:lpstr>Environmental Modifications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ETABS model of concrete structure </vt:lpstr>
      <vt:lpstr>PowerPoint Presentation</vt:lpstr>
      <vt:lpstr>Design elements</vt:lpstr>
      <vt:lpstr>Checks (Equilibrium)                         (Internal force)         </vt:lpstr>
      <vt:lpstr>PowerPoint Presentation</vt:lpstr>
      <vt:lpstr>Details for the structural element:  </vt:lpstr>
      <vt:lpstr>PowerPoint Presentation</vt:lpstr>
      <vt:lpstr>Footing details: </vt:lpstr>
      <vt:lpstr>PowerPoint Presentation</vt:lpstr>
      <vt:lpstr>PowerPoint Presentation</vt:lpstr>
      <vt:lpstr>SAP2000 model of steel structure, for shopping area:</vt:lpstr>
      <vt:lpstr>PowerPoint Presentation</vt:lpstr>
      <vt:lpstr>Checks  (compatibility):                                  </vt:lpstr>
      <vt:lpstr>Checks </vt:lpstr>
      <vt:lpstr>Design of connection: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Building Engineering Department</dc:title>
  <dc:creator>Windows User</dc:creator>
  <cp:lastModifiedBy>USER</cp:lastModifiedBy>
  <cp:revision>206</cp:revision>
  <dcterms:created xsi:type="dcterms:W3CDTF">2020-07-27T14:05:39Z</dcterms:created>
  <dcterms:modified xsi:type="dcterms:W3CDTF">2021-01-24T08:10:44Z</dcterms:modified>
</cp:coreProperties>
</file>