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28" r:id="rId1"/>
  </p:sldMasterIdLst>
  <p:sldIdLst>
    <p:sldId id="256" r:id="rId2"/>
    <p:sldId id="262" r:id="rId3"/>
    <p:sldId id="266" r:id="rId4"/>
    <p:sldId id="258" r:id="rId5"/>
    <p:sldId id="259" r:id="rId6"/>
    <p:sldId id="264" r:id="rId7"/>
    <p:sldId id="267" r:id="rId8"/>
    <p:sldId id="260" r:id="rId9"/>
    <p:sldId id="261"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582"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B8E13F72-D3C3-4B3A-BB35-DF5BC77F8721}" type="datetimeFigureOut">
              <a:rPr lang="ar-SA" smtClean="0"/>
              <a:t>08/20/1439</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5F4F5D5A-80C2-44B6-94D6-09B0C38928E5}"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B8E13F72-D3C3-4B3A-BB35-DF5BC77F8721}" type="datetimeFigureOut">
              <a:rPr lang="ar-SA" smtClean="0"/>
              <a:t>08/20/1439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4F5D5A-80C2-44B6-94D6-09B0C38928E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B8E13F72-D3C3-4B3A-BB35-DF5BC77F8721}" type="datetimeFigureOut">
              <a:rPr lang="ar-SA" smtClean="0"/>
              <a:t>08/20/1439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4F5D5A-80C2-44B6-94D6-09B0C38928E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B8E13F72-D3C3-4B3A-BB35-DF5BC77F8721}" type="datetimeFigureOut">
              <a:rPr lang="ar-SA" smtClean="0"/>
              <a:t>08/20/1439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4F5D5A-80C2-44B6-94D6-09B0C38928E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B8E13F72-D3C3-4B3A-BB35-DF5BC77F8721}" type="datetimeFigureOut">
              <a:rPr lang="ar-SA" smtClean="0"/>
              <a:t>08/20/1439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4F5D5A-80C2-44B6-94D6-09B0C38928E5}"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B8E13F72-D3C3-4B3A-BB35-DF5BC77F8721}" type="datetimeFigureOut">
              <a:rPr lang="ar-SA" smtClean="0"/>
              <a:t>08/20/1439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4F5D5A-80C2-44B6-94D6-09B0C38928E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B8E13F72-D3C3-4B3A-BB35-DF5BC77F8721}" type="datetimeFigureOut">
              <a:rPr lang="ar-SA" smtClean="0"/>
              <a:t>08/20/1439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F4F5D5A-80C2-44B6-94D6-09B0C38928E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B8E13F72-D3C3-4B3A-BB35-DF5BC77F8721}" type="datetimeFigureOut">
              <a:rPr lang="ar-SA" smtClean="0"/>
              <a:t>08/20/1439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F4F5D5A-80C2-44B6-94D6-09B0C38928E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E13F72-D3C3-4B3A-BB35-DF5BC77F8721}" type="datetimeFigureOut">
              <a:rPr lang="ar-SA" smtClean="0"/>
              <a:t>08/20/1439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F4F5D5A-80C2-44B6-94D6-09B0C38928E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B8E13F72-D3C3-4B3A-BB35-DF5BC77F8721}" type="datetimeFigureOut">
              <a:rPr lang="ar-SA" smtClean="0"/>
              <a:t>08/20/1439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F4F5D5A-80C2-44B6-94D6-09B0C38928E5}"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B8E13F72-D3C3-4B3A-BB35-DF5BC77F8721}" type="datetimeFigureOut">
              <a:rPr lang="ar-SA" smtClean="0"/>
              <a:t>08/20/1439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5F4F5D5A-80C2-44B6-94D6-09B0C38928E5}"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8E13F72-D3C3-4B3A-BB35-DF5BC77F8721}" type="datetimeFigureOut">
              <a:rPr lang="ar-SA" smtClean="0"/>
              <a:t>08/20/1439</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F4F5D5A-80C2-44B6-94D6-09B0C38928E5}"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980729"/>
            <a:ext cx="7772400" cy="1368151"/>
          </a:xfrm>
        </p:spPr>
        <p:txBody>
          <a:bodyPr>
            <a:normAutofit/>
          </a:bodyPr>
          <a:lstStyle/>
          <a:p>
            <a:pPr algn="ctr"/>
            <a:r>
              <a:rPr lang="ar-SA" sz="6600" dirty="0">
                <a:solidFill>
                  <a:schemeClr val="tx1"/>
                </a:solidFill>
                <a:effectLst/>
              </a:rPr>
              <a:t>جهاد للديكور </a:t>
            </a:r>
            <a:endParaRPr lang="ar-SA" sz="6600" dirty="0">
              <a:solidFill>
                <a:schemeClr val="tx1"/>
              </a:solidFill>
            </a:endParaRPr>
          </a:p>
        </p:txBody>
      </p:sp>
      <p:sp>
        <p:nvSpPr>
          <p:cNvPr id="3" name="عنوان فرعي 2"/>
          <p:cNvSpPr>
            <a:spLocks noGrp="1"/>
          </p:cNvSpPr>
          <p:nvPr>
            <p:ph type="subTitle" idx="1"/>
          </p:nvPr>
        </p:nvSpPr>
        <p:spPr>
          <a:xfrm>
            <a:off x="1371600" y="2780928"/>
            <a:ext cx="6400800" cy="2448272"/>
          </a:xfrm>
        </p:spPr>
        <p:txBody>
          <a:bodyPr>
            <a:normAutofit fontScale="25000" lnSpcReduction="20000"/>
          </a:bodyPr>
          <a:lstStyle/>
          <a:p>
            <a:pPr algn="ctr"/>
            <a:r>
              <a:rPr lang="ar-SA" sz="16000" b="1" dirty="0" smtClean="0"/>
              <a:t>بإعداد:</a:t>
            </a:r>
            <a:endParaRPr lang="en-US" sz="16000" b="1" dirty="0"/>
          </a:p>
          <a:p>
            <a:pPr algn="ctr"/>
            <a:r>
              <a:rPr lang="ar-SA" sz="16000" b="1" dirty="0"/>
              <a:t>أنس </a:t>
            </a:r>
            <a:r>
              <a:rPr lang="ar-SA" sz="16000" b="1" dirty="0" err="1"/>
              <a:t>صلاحات</a:t>
            </a:r>
            <a:endParaRPr lang="en-US" sz="16000" b="1" dirty="0"/>
          </a:p>
          <a:p>
            <a:pPr algn="ctr"/>
            <a:r>
              <a:rPr lang="ar-SA" sz="16000" b="1" dirty="0"/>
              <a:t>عميد </a:t>
            </a:r>
            <a:r>
              <a:rPr lang="ar-SA" sz="16000" b="1" dirty="0" smtClean="0"/>
              <a:t>النجار</a:t>
            </a:r>
          </a:p>
          <a:p>
            <a:pPr algn="ctr"/>
            <a:endParaRPr lang="ar-SA" sz="16000" b="1" dirty="0" smtClean="0"/>
          </a:p>
          <a:p>
            <a:pPr algn="ctr"/>
            <a:r>
              <a:rPr lang="ar-SA" sz="16000" b="1" dirty="0" smtClean="0"/>
              <a:t>اشراف </a:t>
            </a:r>
            <a:r>
              <a:rPr lang="ar-SA" sz="16000" b="1" dirty="0" err="1" smtClean="0"/>
              <a:t>الدكتور:كمال</a:t>
            </a:r>
            <a:r>
              <a:rPr lang="ar-SA" sz="16000" b="1" dirty="0" smtClean="0"/>
              <a:t> </a:t>
            </a:r>
            <a:r>
              <a:rPr lang="ar-SA" sz="16000" b="1" dirty="0" err="1" smtClean="0"/>
              <a:t>ارشيد</a:t>
            </a:r>
            <a:endParaRPr lang="ar-SA" sz="16000" b="1" dirty="0" smtClean="0"/>
          </a:p>
          <a:p>
            <a:pPr algn="ctr"/>
            <a:endParaRPr lang="ar-SA" sz="9600" b="1" dirty="0"/>
          </a:p>
          <a:p>
            <a:pPr algn="ctr"/>
            <a:r>
              <a:rPr lang="ar-SA" sz="14400" b="1" dirty="0" smtClean="0"/>
              <a:t>2017</a:t>
            </a:r>
            <a:r>
              <a:rPr lang="ar-SA" sz="9600" b="1" dirty="0" smtClean="0"/>
              <a:t>-</a:t>
            </a:r>
            <a:r>
              <a:rPr lang="ar-SA" sz="14400" b="1" dirty="0" smtClean="0"/>
              <a:t>2018</a:t>
            </a:r>
          </a:p>
          <a:p>
            <a:pPr algn="ctr"/>
            <a:endParaRPr lang="ar-SA" sz="14400" dirty="0">
              <a:solidFill>
                <a:schemeClr val="tx1"/>
              </a:solidFill>
            </a:endParaRPr>
          </a:p>
        </p:txBody>
      </p:sp>
    </p:spTree>
    <p:extLst>
      <p:ext uri="{BB962C8B-B14F-4D97-AF65-F5344CB8AC3E}">
        <p14:creationId xmlns:p14="http://schemas.microsoft.com/office/powerpoint/2010/main" val="2147563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المقدمة</a:t>
            </a:r>
            <a:endParaRPr lang="ar-SA" b="1" dirty="0"/>
          </a:p>
        </p:txBody>
      </p:sp>
      <p:sp>
        <p:nvSpPr>
          <p:cNvPr id="3" name="عنصر نائب للمحتوى 2"/>
          <p:cNvSpPr>
            <a:spLocks noGrp="1"/>
          </p:cNvSpPr>
          <p:nvPr>
            <p:ph idx="1"/>
          </p:nvPr>
        </p:nvSpPr>
        <p:spPr/>
        <p:txBody>
          <a:bodyPr>
            <a:normAutofit/>
          </a:bodyPr>
          <a:lstStyle/>
          <a:p>
            <a:pPr marL="0" indent="0">
              <a:buNone/>
            </a:pPr>
            <a:r>
              <a:rPr lang="en-US" dirty="0"/>
              <a:t> </a:t>
            </a:r>
          </a:p>
          <a:p>
            <a:pPr>
              <a:buFont typeface="Wingdings" pitchFamily="2" charset="2"/>
              <a:buChar char="v"/>
            </a:pPr>
            <a:r>
              <a:rPr lang="en-US" dirty="0"/>
              <a:t> </a:t>
            </a:r>
            <a:r>
              <a:rPr lang="ar-SA" b="1" dirty="0"/>
              <a:t>لمحة تاريخية وسنة </a:t>
            </a:r>
            <a:r>
              <a:rPr lang="ar-SA" b="1" dirty="0" smtClean="0"/>
              <a:t>التأسيس</a:t>
            </a:r>
            <a:endParaRPr lang="en-US" dirty="0"/>
          </a:p>
          <a:p>
            <a:pPr marL="0" indent="0">
              <a:buNone/>
            </a:pPr>
            <a:r>
              <a:rPr lang="ar-SA" dirty="0"/>
              <a:t> </a:t>
            </a:r>
            <a:endParaRPr lang="en-US" dirty="0"/>
          </a:p>
          <a:p>
            <a:r>
              <a:rPr lang="ar-SA" dirty="0"/>
              <a:t>تأسس محل جهاد للديكور في عام 1996حيث يقع  في شارع رفيديا مقابل الكنيسة ثم انتقل المحل إلي شارع سفيان في عام 2002و ثم انتقل مرة أخرى إلى المخفية عام 2005 مقابل مدرسة سعيد بن عامر, في عام 2014 انتقل إلى  طلعة عبد الرحيم محمود بجانب سوبر ماركت الأمير </a:t>
            </a:r>
            <a:r>
              <a:rPr lang="ar-SA" dirty="0" smtClean="0"/>
              <a:t>.</a:t>
            </a:r>
          </a:p>
          <a:p>
            <a:endParaRPr lang="en-US" dirty="0" smtClean="0"/>
          </a:p>
          <a:p>
            <a:pPr marL="0" indent="0">
              <a:buNone/>
            </a:pPr>
            <a:endParaRPr lang="ar-SA" dirty="0"/>
          </a:p>
        </p:txBody>
      </p:sp>
    </p:spTree>
    <p:extLst>
      <p:ext uri="{BB962C8B-B14F-4D97-AF65-F5344CB8AC3E}">
        <p14:creationId xmlns:p14="http://schemas.microsoft.com/office/powerpoint/2010/main" val="3410901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المقدمة</a:t>
            </a:r>
            <a:r>
              <a:rPr lang="ar-SA" dirty="0" smtClean="0"/>
              <a:t> </a:t>
            </a:r>
            <a:endParaRPr lang="ar-SA" dirty="0"/>
          </a:p>
        </p:txBody>
      </p:sp>
      <p:sp>
        <p:nvSpPr>
          <p:cNvPr id="3" name="عنصر نائب للمحتوى 2"/>
          <p:cNvSpPr>
            <a:spLocks noGrp="1"/>
          </p:cNvSpPr>
          <p:nvPr>
            <p:ph idx="1"/>
          </p:nvPr>
        </p:nvSpPr>
        <p:spPr/>
        <p:txBody>
          <a:bodyPr/>
          <a:lstStyle/>
          <a:p>
            <a:pPr>
              <a:buFont typeface="Wingdings" pitchFamily="2" charset="2"/>
              <a:buChar char="v"/>
            </a:pPr>
            <a:r>
              <a:rPr lang="ar-SA" b="1" dirty="0" smtClean="0"/>
              <a:t>طبيعة العمل</a:t>
            </a:r>
          </a:p>
          <a:p>
            <a:endParaRPr lang="ar-SA" dirty="0"/>
          </a:p>
          <a:p>
            <a:endParaRPr lang="ar-SA" dirty="0" smtClean="0"/>
          </a:p>
          <a:p>
            <a:r>
              <a:rPr lang="ar-SA" dirty="0"/>
              <a:t>جهاد للديكور هي مؤسسة متخصصة ببيع البرادي والسجاد وابواب الاركوديوم وبيعها لبائعين الجملة </a:t>
            </a:r>
            <a:r>
              <a:rPr lang="ar-SA" dirty="0" smtClean="0"/>
              <a:t>واحيانا لزبائن </a:t>
            </a:r>
            <a:r>
              <a:rPr lang="ar-SA" dirty="0"/>
              <a:t>المفرق ,حيث تستورد المواد الخام  للبرادي من الصين وتصنعها في المصنع الخاص بها ,تستورد ابواب الاركوديوم من الصين وتبيعها كبضاعة جاهزة بالاضافة الى استيرادها للسجاد من تركيا وتبيعها كبضاعة جاهزة ايضا.</a:t>
            </a:r>
            <a:endParaRPr lang="en-US" dirty="0"/>
          </a:p>
          <a:p>
            <a:endParaRPr lang="ar-SA" dirty="0"/>
          </a:p>
        </p:txBody>
      </p:sp>
    </p:spTree>
    <p:extLst>
      <p:ext uri="{BB962C8B-B14F-4D97-AF65-F5344CB8AC3E}">
        <p14:creationId xmlns:p14="http://schemas.microsoft.com/office/powerpoint/2010/main" val="4289651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t>مشاكل النظام القديم  </a:t>
            </a:r>
            <a:endParaRPr lang="ar-SA" b="1" dirty="0"/>
          </a:p>
        </p:txBody>
      </p:sp>
      <p:sp>
        <p:nvSpPr>
          <p:cNvPr id="3" name="عنصر نائب للمحتوى 2"/>
          <p:cNvSpPr>
            <a:spLocks noGrp="1"/>
          </p:cNvSpPr>
          <p:nvPr>
            <p:ph idx="1"/>
          </p:nvPr>
        </p:nvSpPr>
        <p:spPr/>
        <p:txBody>
          <a:bodyPr>
            <a:normAutofit/>
          </a:bodyPr>
          <a:lstStyle/>
          <a:p>
            <a:pPr marL="0" indent="0">
              <a:buNone/>
            </a:pPr>
            <a:endParaRPr lang="en-US" dirty="0"/>
          </a:p>
          <a:p>
            <a:r>
              <a:rPr lang="ar-SA" dirty="0" smtClean="0"/>
              <a:t> </a:t>
            </a:r>
            <a:r>
              <a:rPr lang="ar-SA" dirty="0"/>
              <a:t>تسجيل المعاملات التجارية والمالية  بشكل يدوي من خلال تسجيلها على الدفتر وكما أن الدفتر يتم وضعه في </a:t>
            </a:r>
            <a:r>
              <a:rPr lang="ar-SA"/>
              <a:t>المحل </a:t>
            </a:r>
            <a:r>
              <a:rPr lang="ar-SA" smtClean="0"/>
              <a:t>أو </a:t>
            </a:r>
            <a:r>
              <a:rPr lang="ar-SA" dirty="0" smtClean="0"/>
              <a:t>يوضع بالمنزل </a:t>
            </a:r>
            <a:r>
              <a:rPr lang="ar-SA" dirty="0"/>
              <a:t>مما يشكل عائق عند طلبه من قبل الموردين و الزبائن للتدقيق في الحسابات والطلبيات المختلفة </a:t>
            </a:r>
            <a:r>
              <a:rPr lang="ar-SA" dirty="0" smtClean="0"/>
              <a:t>والفواتير.</a:t>
            </a:r>
            <a:r>
              <a:rPr lang="ar-SA" b="1" dirty="0"/>
              <a:t> </a:t>
            </a:r>
            <a:endParaRPr lang="ar-SA" b="1" dirty="0" smtClean="0"/>
          </a:p>
          <a:p>
            <a:endParaRPr lang="ar-SA" b="1" dirty="0"/>
          </a:p>
          <a:p>
            <a:r>
              <a:rPr lang="ar-SA" dirty="0" smtClean="0"/>
              <a:t>فقدان الدفتر او تلفه وصعوبة عمل نسخة منه </a:t>
            </a:r>
            <a:r>
              <a:rPr lang="ar-SA" b="1" dirty="0" smtClean="0"/>
              <a:t>.</a:t>
            </a:r>
            <a:endParaRPr lang="en-US" dirty="0"/>
          </a:p>
          <a:p>
            <a:pPr marL="0" indent="0">
              <a:buNone/>
            </a:pPr>
            <a:endParaRPr lang="ar-SA" dirty="0"/>
          </a:p>
        </p:txBody>
      </p:sp>
    </p:spTree>
    <p:extLst>
      <p:ext uri="{BB962C8B-B14F-4D97-AF65-F5344CB8AC3E}">
        <p14:creationId xmlns:p14="http://schemas.microsoft.com/office/powerpoint/2010/main" val="42540953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 </a:t>
            </a:r>
            <a:r>
              <a:rPr lang="ar-SA" b="1" dirty="0" smtClean="0"/>
              <a:t>الحلول </a:t>
            </a:r>
            <a:endParaRPr lang="ar-SA" b="1" dirty="0"/>
          </a:p>
        </p:txBody>
      </p:sp>
      <p:sp>
        <p:nvSpPr>
          <p:cNvPr id="3" name="عنصر نائب للمحتوى 2"/>
          <p:cNvSpPr>
            <a:spLocks noGrp="1"/>
          </p:cNvSpPr>
          <p:nvPr>
            <p:ph idx="1"/>
          </p:nvPr>
        </p:nvSpPr>
        <p:spPr/>
        <p:txBody>
          <a:bodyPr>
            <a:normAutofit/>
          </a:bodyPr>
          <a:lstStyle/>
          <a:p>
            <a:pPr marL="0" indent="0">
              <a:buNone/>
            </a:pPr>
            <a:endParaRPr lang="en-US" dirty="0"/>
          </a:p>
          <a:p>
            <a:r>
              <a:rPr lang="ar-SA" dirty="0" smtClean="0"/>
              <a:t>تحويل </a:t>
            </a:r>
            <a:r>
              <a:rPr lang="ar-SA" dirty="0"/>
              <a:t>النظام اليدوي لنظام محوسب </a:t>
            </a:r>
            <a:r>
              <a:rPr lang="ar-SA" dirty="0" smtClean="0"/>
              <a:t> </a:t>
            </a:r>
            <a:r>
              <a:rPr lang="ar-SA" dirty="0"/>
              <a:t>باستخدام نظام تخطيط موارد </a:t>
            </a:r>
            <a:r>
              <a:rPr lang="ar-SA" dirty="0" smtClean="0"/>
              <a:t>المؤسسة (</a:t>
            </a:r>
            <a:r>
              <a:rPr lang="en-US" dirty="0" smtClean="0"/>
              <a:t>(</a:t>
            </a:r>
            <a:r>
              <a:rPr lang="en-US" dirty="0" err="1" smtClean="0"/>
              <a:t>Odoo</a:t>
            </a:r>
            <a:r>
              <a:rPr lang="en-US" dirty="0" smtClean="0"/>
              <a:t> Of </a:t>
            </a:r>
            <a:r>
              <a:rPr lang="en-US" dirty="0" err="1" smtClean="0"/>
              <a:t>Erp</a:t>
            </a:r>
            <a:r>
              <a:rPr lang="en-US" dirty="0" smtClean="0"/>
              <a:t> System</a:t>
            </a:r>
            <a:r>
              <a:rPr lang="ar-SA" dirty="0" smtClean="0"/>
              <a:t>لتكامل جميع اقسام المحل, لتسهيل </a:t>
            </a:r>
            <a:r>
              <a:rPr lang="ar-SA" dirty="0"/>
              <a:t>كتابة وفهم كافة المعاملات التجارية بين المحل والموردين وبين المحل </a:t>
            </a:r>
            <a:r>
              <a:rPr lang="ar-SA" dirty="0" err="1" smtClean="0"/>
              <a:t>والزبائن,ومعرفة</a:t>
            </a:r>
            <a:r>
              <a:rPr lang="ar-SA" dirty="0" smtClean="0"/>
              <a:t> </a:t>
            </a:r>
            <a:r>
              <a:rPr lang="ar-SA" dirty="0"/>
              <a:t>ما </a:t>
            </a:r>
            <a:r>
              <a:rPr lang="ar-SA" dirty="0" smtClean="0"/>
              <a:t>للمحل </a:t>
            </a:r>
            <a:r>
              <a:rPr lang="ar-SA" dirty="0"/>
              <a:t>وما </a:t>
            </a:r>
            <a:r>
              <a:rPr lang="ar-SA" dirty="0" smtClean="0"/>
              <a:t>عليه</a:t>
            </a:r>
            <a:r>
              <a:rPr lang="ar-SA" dirty="0"/>
              <a:t> </a:t>
            </a:r>
            <a:r>
              <a:rPr lang="ar-SA" dirty="0" smtClean="0"/>
              <a:t>من مستحقات.</a:t>
            </a:r>
          </a:p>
          <a:p>
            <a:endParaRPr lang="ar-SA" dirty="0"/>
          </a:p>
          <a:p>
            <a:pPr marL="0" indent="0">
              <a:buNone/>
            </a:pPr>
            <a:endParaRPr lang="en-US" dirty="0"/>
          </a:p>
          <a:p>
            <a:pPr marL="0" indent="0">
              <a:buNone/>
            </a:pPr>
            <a:r>
              <a:rPr lang="en-US" b="1" dirty="0"/>
              <a:t> </a:t>
            </a:r>
            <a:endParaRPr lang="en-US" dirty="0"/>
          </a:p>
          <a:p>
            <a:pPr>
              <a:buFont typeface="Arial" pitchFamily="34" charset="0"/>
              <a:buChar char="•"/>
            </a:pPr>
            <a:endParaRPr lang="ar-SA" dirty="0"/>
          </a:p>
        </p:txBody>
      </p:sp>
    </p:spTree>
    <p:extLst>
      <p:ext uri="{BB962C8B-B14F-4D97-AF65-F5344CB8AC3E}">
        <p14:creationId xmlns:p14="http://schemas.microsoft.com/office/powerpoint/2010/main" val="2355281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t>مشاكل النظام الجديد</a:t>
            </a:r>
            <a:endParaRPr lang="ar-SA" b="1" dirty="0"/>
          </a:p>
        </p:txBody>
      </p:sp>
      <p:sp>
        <p:nvSpPr>
          <p:cNvPr id="3" name="عنصر نائب للمحتوى 2"/>
          <p:cNvSpPr>
            <a:spLocks noGrp="1"/>
          </p:cNvSpPr>
          <p:nvPr>
            <p:ph idx="1"/>
          </p:nvPr>
        </p:nvSpPr>
        <p:spPr/>
        <p:txBody>
          <a:bodyPr/>
          <a:lstStyle/>
          <a:p>
            <a:pPr>
              <a:buFont typeface="Arial" pitchFamily="34" charset="0"/>
              <a:buChar char="•"/>
            </a:pPr>
            <a:endParaRPr lang="ar-SA" dirty="0" smtClean="0"/>
          </a:p>
          <a:p>
            <a:pPr>
              <a:buFont typeface="Arial" pitchFamily="34" charset="0"/>
              <a:buChar char="•"/>
            </a:pPr>
            <a:r>
              <a:rPr lang="ar-SA" dirty="0" smtClean="0"/>
              <a:t>الصعوبة في بداية التعامل مع هذا البرنامج(</a:t>
            </a:r>
            <a:r>
              <a:rPr lang="en-US" dirty="0" smtClean="0"/>
              <a:t>(</a:t>
            </a:r>
            <a:r>
              <a:rPr lang="en-US" dirty="0" err="1" smtClean="0"/>
              <a:t>Odoo</a:t>
            </a:r>
            <a:r>
              <a:rPr lang="ar-SA" dirty="0" smtClean="0"/>
              <a:t> نظرا لشمولية البرنامج , قلة الخبرة , والحاجة لفترة قصيرة لفهمه.</a:t>
            </a:r>
          </a:p>
          <a:p>
            <a:pPr>
              <a:buFont typeface="Arial" pitchFamily="34" charset="0"/>
              <a:buChar char="•"/>
            </a:pPr>
            <a:endParaRPr lang="ar-SA" dirty="0"/>
          </a:p>
          <a:p>
            <a:pPr>
              <a:buFont typeface="Arial" pitchFamily="34" charset="0"/>
              <a:buChar char="•"/>
            </a:pPr>
            <a:endParaRPr lang="ar-SA" dirty="0" smtClean="0"/>
          </a:p>
          <a:p>
            <a:pPr>
              <a:buFont typeface="Arial" pitchFamily="34" charset="0"/>
              <a:buChar char="•"/>
            </a:pPr>
            <a:r>
              <a:rPr lang="ar-SA" dirty="0" smtClean="0"/>
              <a:t>استغراق زمن كبير </a:t>
            </a:r>
            <a:r>
              <a:rPr lang="ar-SA" dirty="0" smtClean="0"/>
              <a:t>نسبيا احيانا  </a:t>
            </a:r>
            <a:r>
              <a:rPr lang="ar-SA" dirty="0" smtClean="0"/>
              <a:t>لفتح الموقع نظرا </a:t>
            </a:r>
            <a:r>
              <a:rPr lang="ar-SA" dirty="0" err="1" smtClean="0"/>
              <a:t>لانه</a:t>
            </a:r>
            <a:r>
              <a:rPr lang="ar-SA" dirty="0" smtClean="0"/>
              <a:t> (</a:t>
            </a:r>
            <a:r>
              <a:rPr lang="en-US" dirty="0"/>
              <a:t>.</a:t>
            </a:r>
            <a:r>
              <a:rPr lang="en-US" dirty="0" smtClean="0"/>
              <a:t>(online</a:t>
            </a:r>
            <a:endParaRPr lang="ar-SA" dirty="0"/>
          </a:p>
        </p:txBody>
      </p:sp>
    </p:spTree>
    <p:extLst>
      <p:ext uri="{BB962C8B-B14F-4D97-AF65-F5344CB8AC3E}">
        <p14:creationId xmlns:p14="http://schemas.microsoft.com/office/powerpoint/2010/main" val="1507324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الحلول</a:t>
            </a:r>
            <a:endParaRPr lang="ar-SA" b="1" dirty="0"/>
          </a:p>
        </p:txBody>
      </p:sp>
      <p:sp>
        <p:nvSpPr>
          <p:cNvPr id="3" name="عنصر نائب للمحتوى 2"/>
          <p:cNvSpPr>
            <a:spLocks noGrp="1"/>
          </p:cNvSpPr>
          <p:nvPr>
            <p:ph idx="1"/>
          </p:nvPr>
        </p:nvSpPr>
        <p:spPr/>
        <p:txBody>
          <a:bodyPr/>
          <a:lstStyle/>
          <a:p>
            <a:endParaRPr lang="ar-SA" dirty="0" smtClean="0"/>
          </a:p>
          <a:p>
            <a:r>
              <a:rPr lang="ar-SA" dirty="0" smtClean="0"/>
              <a:t>مشاهدة بعض الفيديوهات المتعلقة بهذا البرنامج </a:t>
            </a:r>
            <a:r>
              <a:rPr lang="en-US" dirty="0" smtClean="0"/>
              <a:t>(Video </a:t>
            </a:r>
            <a:r>
              <a:rPr lang="en-US" dirty="0" smtClean="0"/>
              <a:t>Tutorial) </a:t>
            </a:r>
            <a:r>
              <a:rPr lang="ar-SA" dirty="0" smtClean="0"/>
              <a:t>والمواقع والاستفادة قدرالامكان منها.</a:t>
            </a:r>
          </a:p>
          <a:p>
            <a:endParaRPr lang="ar-SA" dirty="0"/>
          </a:p>
          <a:p>
            <a:r>
              <a:rPr lang="ar-SA" dirty="0" smtClean="0"/>
              <a:t>التدريب على نسخة تجريبية ثانية من ال</a:t>
            </a:r>
            <a:r>
              <a:rPr lang="en-US" dirty="0" smtClean="0"/>
              <a:t>(</a:t>
            </a:r>
            <a:r>
              <a:rPr lang="en-US" dirty="0" err="1" smtClean="0"/>
              <a:t>odoo</a:t>
            </a:r>
            <a:r>
              <a:rPr lang="en-US" dirty="0" smtClean="0"/>
              <a:t>)</a:t>
            </a:r>
            <a:r>
              <a:rPr lang="ar-SA" dirty="0" smtClean="0"/>
              <a:t> لتسهيل فهم النظام وطريقة عمله .</a:t>
            </a:r>
            <a:endParaRPr lang="ar-SA" dirty="0"/>
          </a:p>
        </p:txBody>
      </p:sp>
    </p:spTree>
    <p:extLst>
      <p:ext uri="{BB962C8B-B14F-4D97-AF65-F5344CB8AC3E}">
        <p14:creationId xmlns:p14="http://schemas.microsoft.com/office/powerpoint/2010/main" val="16272571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الاهداف</a:t>
            </a:r>
            <a:endParaRPr lang="ar-SA" b="1" dirty="0"/>
          </a:p>
        </p:txBody>
      </p:sp>
      <p:sp>
        <p:nvSpPr>
          <p:cNvPr id="3" name="عنصر نائب للمحتوى 2"/>
          <p:cNvSpPr>
            <a:spLocks noGrp="1"/>
          </p:cNvSpPr>
          <p:nvPr>
            <p:ph idx="1"/>
          </p:nvPr>
        </p:nvSpPr>
        <p:spPr/>
        <p:txBody>
          <a:bodyPr>
            <a:normAutofit/>
          </a:bodyPr>
          <a:lstStyle/>
          <a:p>
            <a:pPr>
              <a:buFont typeface="Arial" pitchFamily="34" charset="0"/>
              <a:buChar char="•"/>
            </a:pPr>
            <a:endParaRPr lang="ar-SA" dirty="0" smtClean="0"/>
          </a:p>
          <a:p>
            <a:pPr>
              <a:buFont typeface="Arial" pitchFamily="34" charset="0"/>
              <a:buChar char="•"/>
            </a:pPr>
            <a:r>
              <a:rPr lang="ar-SA" dirty="0" smtClean="0"/>
              <a:t>تسهيل كافة المعاملات التجارية </a:t>
            </a:r>
          </a:p>
          <a:p>
            <a:pPr>
              <a:buFont typeface="Arial" pitchFamily="34" charset="0"/>
              <a:buChar char="•"/>
            </a:pPr>
            <a:endParaRPr lang="ar-SA" dirty="0"/>
          </a:p>
          <a:p>
            <a:pPr>
              <a:buFont typeface="Arial" pitchFamily="34" charset="0"/>
              <a:buChar char="•"/>
            </a:pPr>
            <a:r>
              <a:rPr lang="ar-SA" dirty="0" smtClean="0"/>
              <a:t>تحسين عملية اتخاذ القرار</a:t>
            </a:r>
          </a:p>
          <a:p>
            <a:pPr>
              <a:buFont typeface="Arial" pitchFamily="34" charset="0"/>
              <a:buChar char="•"/>
            </a:pPr>
            <a:endParaRPr lang="ar-SA" dirty="0"/>
          </a:p>
          <a:p>
            <a:pPr>
              <a:buFont typeface="Arial" pitchFamily="34" charset="0"/>
              <a:buChar char="•"/>
            </a:pPr>
            <a:r>
              <a:rPr lang="ar-SA" dirty="0" smtClean="0"/>
              <a:t>راحة </a:t>
            </a:r>
            <a:r>
              <a:rPr lang="ar-SA" dirty="0" smtClean="0"/>
              <a:t>الزبائن </a:t>
            </a:r>
            <a:r>
              <a:rPr lang="ar-SA" dirty="0" smtClean="0"/>
              <a:t>والاهتمام بهم </a:t>
            </a:r>
          </a:p>
          <a:p>
            <a:pPr>
              <a:buFont typeface="Arial" pitchFamily="34" charset="0"/>
              <a:buChar char="•"/>
            </a:pPr>
            <a:endParaRPr lang="ar-SA" dirty="0"/>
          </a:p>
          <a:p>
            <a:pPr>
              <a:buFont typeface="Arial" pitchFamily="34" charset="0"/>
              <a:buChar char="•"/>
            </a:pPr>
            <a:endParaRPr lang="ar-SA" dirty="0"/>
          </a:p>
          <a:p>
            <a:pPr>
              <a:buFont typeface="Arial" pitchFamily="34" charset="0"/>
              <a:buChar char="•"/>
            </a:pPr>
            <a:endParaRPr lang="ar-SA" dirty="0"/>
          </a:p>
        </p:txBody>
      </p:sp>
    </p:spTree>
    <p:extLst>
      <p:ext uri="{BB962C8B-B14F-4D97-AF65-F5344CB8AC3E}">
        <p14:creationId xmlns:p14="http://schemas.microsoft.com/office/powerpoint/2010/main" val="2694628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0648"/>
            <a:ext cx="9144000" cy="6597351"/>
          </a:xfrm>
        </p:spPr>
      </p:pic>
    </p:spTree>
    <p:extLst>
      <p:ext uri="{BB962C8B-B14F-4D97-AF65-F5344CB8AC3E}">
        <p14:creationId xmlns:p14="http://schemas.microsoft.com/office/powerpoint/2010/main" val="27693566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592</TotalTime>
  <Words>230</Words>
  <Application>Microsoft Office PowerPoint</Application>
  <PresentationFormat>عرض على الشاشة (3:4)‏</PresentationFormat>
  <Paragraphs>48</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تدفق</vt:lpstr>
      <vt:lpstr>جهاد للديكور </vt:lpstr>
      <vt:lpstr>المقدمة</vt:lpstr>
      <vt:lpstr>المقدمة </vt:lpstr>
      <vt:lpstr>مشاكل النظام القديم  </vt:lpstr>
      <vt:lpstr> الحلول </vt:lpstr>
      <vt:lpstr>مشاكل النظام الجديد</vt:lpstr>
      <vt:lpstr>الحلول</vt:lpstr>
      <vt:lpstr>الاهداف</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ERP System of Jehad Decoration</dc:title>
  <dc:creator>HC</dc:creator>
  <cp:lastModifiedBy>HC</cp:lastModifiedBy>
  <cp:revision>54</cp:revision>
  <dcterms:created xsi:type="dcterms:W3CDTF">2017-12-30T14:49:40Z</dcterms:created>
  <dcterms:modified xsi:type="dcterms:W3CDTF">2018-05-05T16:09:48Z</dcterms:modified>
</cp:coreProperties>
</file>