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4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8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53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20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79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8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9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4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0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4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45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42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50125" y="1729437"/>
            <a:ext cx="8791575" cy="844550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Almodeer</a:t>
            </a:r>
            <a:r>
              <a:rPr lang="en-US" b="1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</a:t>
            </a:r>
            <a:r>
              <a:rPr lang="en-US" b="1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lmohasabi</a:t>
            </a:r>
            <a:endParaRPr lang="en-US" b="1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4294967295"/>
          </p:nvPr>
        </p:nvSpPr>
        <p:spPr>
          <a:xfrm>
            <a:off x="1151815" y="5004594"/>
            <a:ext cx="3754438" cy="469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An-</a:t>
            </a:r>
            <a:r>
              <a:rPr lang="en-US" cap="none" dirty="0" err="1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</a:t>
            </a:r>
            <a:r>
              <a:rPr lang="en-US" cap="none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ajah</a:t>
            </a:r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National </a:t>
            </a:r>
            <a:r>
              <a:rPr lang="en-US" cap="none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</a:t>
            </a:r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niversity</a:t>
            </a:r>
            <a:endParaRPr lang="en-US" cap="none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51818" y="4160621"/>
            <a:ext cx="3753667" cy="47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Yaseen N. Hammouz</a:t>
            </a:r>
            <a:endParaRPr lang="en-US" cap="none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51815" y="3693542"/>
            <a:ext cx="3753667" cy="47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cap="none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Abdulraheem</a:t>
            </a:r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M. </a:t>
            </a:r>
            <a:r>
              <a:rPr lang="en-US" cap="none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Zaqout</a:t>
            </a:r>
            <a:endParaRPr lang="en-US" cap="none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151816" y="3227110"/>
            <a:ext cx="3753667" cy="47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Dr. Nizar </a:t>
            </a:r>
            <a:r>
              <a:rPr lang="en-US" cap="none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Awartani</a:t>
            </a:r>
            <a:endParaRPr lang="en-US" cap="none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51815" y="5471026"/>
            <a:ext cx="3753667" cy="47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cap="none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May</a:t>
            </a:r>
            <a:r>
              <a:rPr lang="en-US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.19.2019</a:t>
            </a:r>
            <a:endParaRPr lang="en-US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50125" y="840389"/>
            <a:ext cx="8791575" cy="844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Accounting management system for gold shops</a:t>
            </a:r>
            <a:endParaRPr lang="en-US" b="1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2" descr="C:\Users\JawadT97\Downloads\شعار_الجامعة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3300" y="3462241"/>
            <a:ext cx="24384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40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Why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Almodeer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almohasabi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?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62" y="2602081"/>
            <a:ext cx="3604532" cy="164469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537119" y="4756387"/>
            <a:ext cx="1673577" cy="834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Accurate</a:t>
            </a: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056" y="2602081"/>
            <a:ext cx="1795555" cy="164469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342735" y="4638821"/>
            <a:ext cx="1865196" cy="952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Save time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43437" y="1123837"/>
            <a:ext cx="8256114" cy="757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Price = ((screen + const.) * 32.15 *gold standard)/1000</a:t>
            </a:r>
            <a:endParaRPr lang="en-US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74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Link the project with RFID reader</a:t>
            </a: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Make it general</a:t>
            </a: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more features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2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834" y="548639"/>
            <a:ext cx="6074229" cy="576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35131" y="160110"/>
            <a:ext cx="11730446" cy="4438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/>
              <a:t>Thanks for paying attention</a:t>
            </a:r>
          </a:p>
          <a:p>
            <a:pPr marL="0" indent="0" algn="ctr">
              <a:buNone/>
            </a:pPr>
            <a:r>
              <a:rPr lang="en-US" sz="7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Any </a:t>
            </a:r>
            <a:r>
              <a:rPr lang="en-US" sz="7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questions ?</a:t>
            </a:r>
            <a:endParaRPr lang="en-US" sz="7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79" y="3608615"/>
            <a:ext cx="32575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3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Outline :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Problem</a:t>
            </a:r>
            <a:endParaRPr lang="en-US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Technologies </a:t>
            </a: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and tools</a:t>
            </a: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Features</a:t>
            </a: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Why </a:t>
            </a:r>
            <a:r>
              <a:rPr lang="en-US" sz="36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Almodeer</a:t>
            </a: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36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Almohasabi</a:t>
            </a:r>
            <a:endParaRPr lang="en-US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66032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800"/>
            <a:ext cx="12192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13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54" y="650355"/>
            <a:ext cx="9013372" cy="5423420"/>
          </a:xfrm>
        </p:spPr>
      </p:pic>
    </p:spTree>
    <p:extLst>
      <p:ext uri="{BB962C8B-B14F-4D97-AF65-F5344CB8AC3E}">
        <p14:creationId xmlns:p14="http://schemas.microsoft.com/office/powerpoint/2010/main" val="287296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709" y="2805129"/>
            <a:ext cx="2050869" cy="983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46" y="1954529"/>
            <a:ext cx="3810000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77687" y="2279467"/>
            <a:ext cx="2640875" cy="24242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021" y="1607272"/>
            <a:ext cx="3696246" cy="369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Technologies and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tools 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052" y="2770513"/>
            <a:ext cx="4401164" cy="1876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042" y="2486050"/>
            <a:ext cx="2445611" cy="244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Technologies and tools 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910" y="2541225"/>
            <a:ext cx="4211077" cy="236873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59" y="2566806"/>
            <a:ext cx="28575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Features :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7965682" cy="51206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Handle all products operations.</a:t>
            </a:r>
          </a:p>
          <a:p>
            <a:r>
              <a:rPr lang="en-US" sz="2800" dirty="0" smtClean="0"/>
              <a:t>Handle all sales and purchases processes.</a:t>
            </a:r>
          </a:p>
          <a:p>
            <a:r>
              <a:rPr lang="en-US" sz="2800" dirty="0" smtClean="0"/>
              <a:t>Shows different reports.</a:t>
            </a:r>
          </a:p>
          <a:p>
            <a:r>
              <a:rPr lang="en-US" sz="2800" dirty="0" smtClean="0"/>
              <a:t>Handle all checks processes.</a:t>
            </a:r>
          </a:p>
          <a:p>
            <a:r>
              <a:rPr lang="en-US" sz="2800" dirty="0" smtClean="0"/>
              <a:t>And other operations.</a:t>
            </a:r>
          </a:p>
        </p:txBody>
      </p:sp>
    </p:spTree>
    <p:extLst>
      <p:ext uri="{BB962C8B-B14F-4D97-AF65-F5344CB8AC3E}">
        <p14:creationId xmlns:p14="http://schemas.microsoft.com/office/powerpoint/2010/main" val="9575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Why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Almodeer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almohasabi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624" y="2784008"/>
            <a:ext cx="1829055" cy="13336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267" y="2767956"/>
            <a:ext cx="1434832" cy="133368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962654" y="4707269"/>
            <a:ext cx="2232057" cy="622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User friendly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117" y="2734353"/>
            <a:ext cx="1899012" cy="1367289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9613578" y="4707269"/>
            <a:ext cx="1778089" cy="622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O</a:t>
            </a: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rganized</a:t>
            </a:r>
            <a:endParaRPr lang="en-US" sz="45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12624" y="4707269"/>
            <a:ext cx="1711235" cy="62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Resposive</a:t>
            </a:r>
            <a:endParaRPr lang="en-US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80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519</TotalTime>
  <Words>122</Words>
  <Application>Microsoft Office PowerPoint</Application>
  <PresentationFormat>Widescreen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Andalus</vt:lpstr>
      <vt:lpstr>Arial</vt:lpstr>
      <vt:lpstr>Corbel</vt:lpstr>
      <vt:lpstr>Wingdings 2</vt:lpstr>
      <vt:lpstr>Frame</vt:lpstr>
      <vt:lpstr>Almodeer Almohasabi</vt:lpstr>
      <vt:lpstr>Outline :</vt:lpstr>
      <vt:lpstr>PowerPoint Presentation</vt:lpstr>
      <vt:lpstr>PowerPoint Presentation</vt:lpstr>
      <vt:lpstr>PowerPoint Presentation</vt:lpstr>
      <vt:lpstr>Technologies and tools :</vt:lpstr>
      <vt:lpstr>Technologies and tools :</vt:lpstr>
      <vt:lpstr>Features :</vt:lpstr>
      <vt:lpstr>Why Almodeer almohasabi ?</vt:lpstr>
      <vt:lpstr>Why Almodeer almohasabi ?</vt:lpstr>
      <vt:lpstr>Future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Almodeer almohasabi</dc:title>
  <dc:creator>yaseen hammouz</dc:creator>
  <cp:lastModifiedBy>yaseen hammouz</cp:lastModifiedBy>
  <cp:revision>37</cp:revision>
  <dcterms:created xsi:type="dcterms:W3CDTF">2019-05-13T23:26:39Z</dcterms:created>
  <dcterms:modified xsi:type="dcterms:W3CDTF">2019-05-18T22:52:01Z</dcterms:modified>
</cp:coreProperties>
</file>