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306" r:id="rId33"/>
    <p:sldId id="290" r:id="rId34"/>
    <p:sldId id="291" r:id="rId35"/>
    <p:sldId id="292" r:id="rId36"/>
    <p:sldId id="307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5" r:id="rId48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6" d="100"/>
          <a:sy n="76" d="100"/>
        </p:scale>
        <p:origin x="-1806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rman\Desktop\velocity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rman\Desktop\slope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rman\Desktop\cover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Victory\Desktop\storma%20data%20for%20al%20yamon%202.csv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314050157351157"/>
          <c:y val="3.1257861635220131E-2"/>
          <c:w val="0.62318301979025137"/>
          <c:h val="0.8280433813697817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Velocity (Average) (m/s)</c:v>
                </c:pt>
              </c:strCache>
            </c:strRef>
          </c:tx>
          <c:spPr>
            <a:ln w="28575">
              <a:noFill/>
            </a:ln>
          </c:spPr>
          <c:xVal>
            <c:strRef>
              <c:f>Sheet1!$A$2:$A$333</c:f>
              <c:strCache>
                <c:ptCount val="332"/>
                <c:pt idx="0">
                  <c:v>CO-0</c:v>
                </c:pt>
                <c:pt idx="1">
                  <c:v>CO-1</c:v>
                </c:pt>
                <c:pt idx="2">
                  <c:v>CO-2</c:v>
                </c:pt>
                <c:pt idx="3">
                  <c:v>CO-3</c:v>
                </c:pt>
                <c:pt idx="4">
                  <c:v>CO-4</c:v>
                </c:pt>
                <c:pt idx="5">
                  <c:v>CO-5</c:v>
                </c:pt>
                <c:pt idx="6">
                  <c:v>CO-6</c:v>
                </c:pt>
                <c:pt idx="7">
                  <c:v>CO-7</c:v>
                </c:pt>
                <c:pt idx="8">
                  <c:v>CO-8</c:v>
                </c:pt>
                <c:pt idx="9">
                  <c:v>CO-9</c:v>
                </c:pt>
                <c:pt idx="10">
                  <c:v>CO-10</c:v>
                </c:pt>
                <c:pt idx="11">
                  <c:v>CO-11</c:v>
                </c:pt>
                <c:pt idx="12">
                  <c:v>CO-12</c:v>
                </c:pt>
                <c:pt idx="13">
                  <c:v>CO-13</c:v>
                </c:pt>
                <c:pt idx="14">
                  <c:v>CO-14</c:v>
                </c:pt>
                <c:pt idx="15">
                  <c:v>CO-15</c:v>
                </c:pt>
                <c:pt idx="16">
                  <c:v>CO-16</c:v>
                </c:pt>
                <c:pt idx="17">
                  <c:v>CO-17</c:v>
                </c:pt>
                <c:pt idx="18">
                  <c:v>CO-18</c:v>
                </c:pt>
                <c:pt idx="19">
                  <c:v>CO-19</c:v>
                </c:pt>
                <c:pt idx="20">
                  <c:v>CO-20</c:v>
                </c:pt>
                <c:pt idx="21">
                  <c:v>CO-21</c:v>
                </c:pt>
                <c:pt idx="22">
                  <c:v>CO-22</c:v>
                </c:pt>
                <c:pt idx="23">
                  <c:v>CO-23</c:v>
                </c:pt>
                <c:pt idx="24">
                  <c:v>CO-24</c:v>
                </c:pt>
                <c:pt idx="25">
                  <c:v>CO-25</c:v>
                </c:pt>
                <c:pt idx="26">
                  <c:v>CO-26</c:v>
                </c:pt>
                <c:pt idx="27">
                  <c:v>CO-27</c:v>
                </c:pt>
                <c:pt idx="28">
                  <c:v>CO-28</c:v>
                </c:pt>
                <c:pt idx="29">
                  <c:v>CO-29</c:v>
                </c:pt>
                <c:pt idx="30">
                  <c:v>CO-30</c:v>
                </c:pt>
                <c:pt idx="31">
                  <c:v>CO-31</c:v>
                </c:pt>
                <c:pt idx="32">
                  <c:v>CO-32</c:v>
                </c:pt>
                <c:pt idx="33">
                  <c:v>CO-33</c:v>
                </c:pt>
                <c:pt idx="34">
                  <c:v>CO-34</c:v>
                </c:pt>
                <c:pt idx="35">
                  <c:v>CO-35</c:v>
                </c:pt>
                <c:pt idx="36">
                  <c:v>CO-36</c:v>
                </c:pt>
                <c:pt idx="37">
                  <c:v>CO-37</c:v>
                </c:pt>
                <c:pt idx="38">
                  <c:v>CO-38</c:v>
                </c:pt>
                <c:pt idx="39">
                  <c:v>CO-39</c:v>
                </c:pt>
                <c:pt idx="40">
                  <c:v>CO-40</c:v>
                </c:pt>
                <c:pt idx="41">
                  <c:v>CO-41</c:v>
                </c:pt>
                <c:pt idx="42">
                  <c:v>CO-42</c:v>
                </c:pt>
                <c:pt idx="43">
                  <c:v>CO-43</c:v>
                </c:pt>
                <c:pt idx="44">
                  <c:v>CO-44</c:v>
                </c:pt>
                <c:pt idx="45">
                  <c:v>CO-45</c:v>
                </c:pt>
                <c:pt idx="46">
                  <c:v>CO-50</c:v>
                </c:pt>
                <c:pt idx="47">
                  <c:v>CO-51</c:v>
                </c:pt>
                <c:pt idx="48">
                  <c:v>CO-52</c:v>
                </c:pt>
                <c:pt idx="49">
                  <c:v>CO-53</c:v>
                </c:pt>
                <c:pt idx="50">
                  <c:v>CO-54</c:v>
                </c:pt>
                <c:pt idx="51">
                  <c:v>CO-55</c:v>
                </c:pt>
                <c:pt idx="52">
                  <c:v>CO-56</c:v>
                </c:pt>
                <c:pt idx="53">
                  <c:v>CO-57</c:v>
                </c:pt>
                <c:pt idx="54">
                  <c:v>CO-58</c:v>
                </c:pt>
                <c:pt idx="55">
                  <c:v>CO-59</c:v>
                </c:pt>
                <c:pt idx="56">
                  <c:v>CO-60</c:v>
                </c:pt>
                <c:pt idx="57">
                  <c:v>CO-61</c:v>
                </c:pt>
                <c:pt idx="58">
                  <c:v>CO-62</c:v>
                </c:pt>
                <c:pt idx="59">
                  <c:v>CO-63</c:v>
                </c:pt>
                <c:pt idx="60">
                  <c:v>CO-64</c:v>
                </c:pt>
                <c:pt idx="61">
                  <c:v>CO-65</c:v>
                </c:pt>
                <c:pt idx="62">
                  <c:v>CO-66</c:v>
                </c:pt>
                <c:pt idx="63">
                  <c:v>CO-67</c:v>
                </c:pt>
                <c:pt idx="64">
                  <c:v>CO-68</c:v>
                </c:pt>
                <c:pt idx="65">
                  <c:v>CO-69</c:v>
                </c:pt>
                <c:pt idx="66">
                  <c:v>CO-70</c:v>
                </c:pt>
                <c:pt idx="67">
                  <c:v>CO-71</c:v>
                </c:pt>
                <c:pt idx="68">
                  <c:v>CO-72</c:v>
                </c:pt>
                <c:pt idx="69">
                  <c:v>CO-73</c:v>
                </c:pt>
                <c:pt idx="70">
                  <c:v>CO-74</c:v>
                </c:pt>
                <c:pt idx="71">
                  <c:v>CO-78</c:v>
                </c:pt>
                <c:pt idx="72">
                  <c:v>CO-79</c:v>
                </c:pt>
                <c:pt idx="73">
                  <c:v>CO-80</c:v>
                </c:pt>
                <c:pt idx="74">
                  <c:v>CO-81</c:v>
                </c:pt>
                <c:pt idx="75">
                  <c:v>CO-82</c:v>
                </c:pt>
                <c:pt idx="76">
                  <c:v>CO-83</c:v>
                </c:pt>
                <c:pt idx="77">
                  <c:v>CO-84</c:v>
                </c:pt>
                <c:pt idx="78">
                  <c:v>CO-85</c:v>
                </c:pt>
                <c:pt idx="79">
                  <c:v>CO-86</c:v>
                </c:pt>
                <c:pt idx="80">
                  <c:v>CO-87</c:v>
                </c:pt>
                <c:pt idx="81">
                  <c:v>CO-88</c:v>
                </c:pt>
                <c:pt idx="82">
                  <c:v>CO-89</c:v>
                </c:pt>
                <c:pt idx="83">
                  <c:v>CO-90</c:v>
                </c:pt>
                <c:pt idx="84">
                  <c:v>CO-91</c:v>
                </c:pt>
                <c:pt idx="85">
                  <c:v>CO-92</c:v>
                </c:pt>
                <c:pt idx="86">
                  <c:v>CO-93</c:v>
                </c:pt>
                <c:pt idx="87">
                  <c:v>CO-94</c:v>
                </c:pt>
                <c:pt idx="88">
                  <c:v>CO-95</c:v>
                </c:pt>
                <c:pt idx="89">
                  <c:v>CO-96</c:v>
                </c:pt>
                <c:pt idx="90">
                  <c:v>CO-97</c:v>
                </c:pt>
                <c:pt idx="91">
                  <c:v>CO-98</c:v>
                </c:pt>
                <c:pt idx="92">
                  <c:v>CO-99</c:v>
                </c:pt>
                <c:pt idx="93">
                  <c:v>CO-100</c:v>
                </c:pt>
                <c:pt idx="94">
                  <c:v>CO-101</c:v>
                </c:pt>
                <c:pt idx="95">
                  <c:v>CO-102</c:v>
                </c:pt>
                <c:pt idx="96">
                  <c:v>CO-103</c:v>
                </c:pt>
                <c:pt idx="97">
                  <c:v>CO-104</c:v>
                </c:pt>
                <c:pt idx="98">
                  <c:v>CO-105</c:v>
                </c:pt>
                <c:pt idx="99">
                  <c:v>CO-106</c:v>
                </c:pt>
                <c:pt idx="100">
                  <c:v>CO-107</c:v>
                </c:pt>
                <c:pt idx="101">
                  <c:v>CO-108</c:v>
                </c:pt>
                <c:pt idx="102">
                  <c:v>CO-109</c:v>
                </c:pt>
                <c:pt idx="103">
                  <c:v>CO-110</c:v>
                </c:pt>
                <c:pt idx="104">
                  <c:v>CO-111</c:v>
                </c:pt>
                <c:pt idx="105">
                  <c:v>CO-112</c:v>
                </c:pt>
                <c:pt idx="106">
                  <c:v>CO-113</c:v>
                </c:pt>
                <c:pt idx="107">
                  <c:v>CO-114</c:v>
                </c:pt>
                <c:pt idx="108">
                  <c:v>CO-115</c:v>
                </c:pt>
                <c:pt idx="109">
                  <c:v>CO-116</c:v>
                </c:pt>
                <c:pt idx="110">
                  <c:v>CO-117</c:v>
                </c:pt>
                <c:pt idx="111">
                  <c:v>CO-118</c:v>
                </c:pt>
                <c:pt idx="112">
                  <c:v>CO-119</c:v>
                </c:pt>
                <c:pt idx="113">
                  <c:v>CO-120</c:v>
                </c:pt>
                <c:pt idx="114">
                  <c:v>CO-121</c:v>
                </c:pt>
                <c:pt idx="115">
                  <c:v>CO-122</c:v>
                </c:pt>
                <c:pt idx="116">
                  <c:v>CO-123</c:v>
                </c:pt>
                <c:pt idx="117">
                  <c:v>CO-124</c:v>
                </c:pt>
                <c:pt idx="118">
                  <c:v>CO-125</c:v>
                </c:pt>
                <c:pt idx="119">
                  <c:v>CO-126</c:v>
                </c:pt>
                <c:pt idx="120">
                  <c:v>CO-127</c:v>
                </c:pt>
                <c:pt idx="121">
                  <c:v>CO-128</c:v>
                </c:pt>
                <c:pt idx="122">
                  <c:v>CO-129</c:v>
                </c:pt>
                <c:pt idx="123">
                  <c:v>CO-130</c:v>
                </c:pt>
                <c:pt idx="124">
                  <c:v>CO-131</c:v>
                </c:pt>
                <c:pt idx="125">
                  <c:v>CO-132</c:v>
                </c:pt>
                <c:pt idx="126">
                  <c:v>CO-133</c:v>
                </c:pt>
                <c:pt idx="127">
                  <c:v>CO-134</c:v>
                </c:pt>
                <c:pt idx="128">
                  <c:v>CO-135</c:v>
                </c:pt>
                <c:pt idx="129">
                  <c:v>CO-136</c:v>
                </c:pt>
                <c:pt idx="130">
                  <c:v>CO-137</c:v>
                </c:pt>
                <c:pt idx="131">
                  <c:v>CO-138</c:v>
                </c:pt>
                <c:pt idx="132">
                  <c:v>CO-139</c:v>
                </c:pt>
                <c:pt idx="133">
                  <c:v>CO-140</c:v>
                </c:pt>
                <c:pt idx="134">
                  <c:v>CO-141</c:v>
                </c:pt>
                <c:pt idx="135">
                  <c:v>CO-142</c:v>
                </c:pt>
                <c:pt idx="136">
                  <c:v>CO-143</c:v>
                </c:pt>
                <c:pt idx="137">
                  <c:v>CO-144</c:v>
                </c:pt>
                <c:pt idx="138">
                  <c:v>CO-145</c:v>
                </c:pt>
                <c:pt idx="139">
                  <c:v>CO-146</c:v>
                </c:pt>
                <c:pt idx="140">
                  <c:v>CO-147</c:v>
                </c:pt>
                <c:pt idx="141">
                  <c:v>CO-148</c:v>
                </c:pt>
                <c:pt idx="142">
                  <c:v>CO-149</c:v>
                </c:pt>
                <c:pt idx="143">
                  <c:v>CO-150</c:v>
                </c:pt>
                <c:pt idx="144">
                  <c:v>CO-151</c:v>
                </c:pt>
                <c:pt idx="145">
                  <c:v>CO-152</c:v>
                </c:pt>
                <c:pt idx="146">
                  <c:v>CO-153</c:v>
                </c:pt>
                <c:pt idx="147">
                  <c:v>CO-154</c:v>
                </c:pt>
                <c:pt idx="148">
                  <c:v>CO-155</c:v>
                </c:pt>
                <c:pt idx="149">
                  <c:v>CO-156</c:v>
                </c:pt>
                <c:pt idx="150">
                  <c:v>CO-157</c:v>
                </c:pt>
                <c:pt idx="151">
                  <c:v>CO-158</c:v>
                </c:pt>
                <c:pt idx="152">
                  <c:v>CO-159</c:v>
                </c:pt>
                <c:pt idx="153">
                  <c:v>CO-160</c:v>
                </c:pt>
                <c:pt idx="154">
                  <c:v>CO-161</c:v>
                </c:pt>
                <c:pt idx="155">
                  <c:v>CO-162</c:v>
                </c:pt>
                <c:pt idx="156">
                  <c:v>CO-163</c:v>
                </c:pt>
                <c:pt idx="157">
                  <c:v>CO-164</c:v>
                </c:pt>
                <c:pt idx="158">
                  <c:v>CO-165</c:v>
                </c:pt>
                <c:pt idx="159">
                  <c:v>CO-166</c:v>
                </c:pt>
                <c:pt idx="160">
                  <c:v>CO-167</c:v>
                </c:pt>
                <c:pt idx="161">
                  <c:v>CO-168</c:v>
                </c:pt>
                <c:pt idx="162">
                  <c:v>CO-169</c:v>
                </c:pt>
                <c:pt idx="163">
                  <c:v>CO-170</c:v>
                </c:pt>
                <c:pt idx="164">
                  <c:v>CO-171</c:v>
                </c:pt>
                <c:pt idx="165">
                  <c:v>CO-172</c:v>
                </c:pt>
                <c:pt idx="166">
                  <c:v>CO-173</c:v>
                </c:pt>
                <c:pt idx="167">
                  <c:v>CO-174</c:v>
                </c:pt>
                <c:pt idx="168">
                  <c:v>CO-175</c:v>
                </c:pt>
                <c:pt idx="169">
                  <c:v>CO-176</c:v>
                </c:pt>
                <c:pt idx="170">
                  <c:v>CO-177</c:v>
                </c:pt>
                <c:pt idx="171">
                  <c:v>CO-178</c:v>
                </c:pt>
                <c:pt idx="172">
                  <c:v>CO-179</c:v>
                </c:pt>
                <c:pt idx="173">
                  <c:v>CO-180</c:v>
                </c:pt>
                <c:pt idx="174">
                  <c:v>CO-181</c:v>
                </c:pt>
                <c:pt idx="175">
                  <c:v>CO-182</c:v>
                </c:pt>
                <c:pt idx="176">
                  <c:v>CO-183</c:v>
                </c:pt>
                <c:pt idx="177">
                  <c:v>CO-184</c:v>
                </c:pt>
                <c:pt idx="178">
                  <c:v>CO-185</c:v>
                </c:pt>
                <c:pt idx="179">
                  <c:v>CO-186</c:v>
                </c:pt>
                <c:pt idx="180">
                  <c:v>CO-188</c:v>
                </c:pt>
                <c:pt idx="181">
                  <c:v>CO-189</c:v>
                </c:pt>
                <c:pt idx="182">
                  <c:v>CO-190</c:v>
                </c:pt>
                <c:pt idx="183">
                  <c:v>CO-192</c:v>
                </c:pt>
                <c:pt idx="184">
                  <c:v>CO-193</c:v>
                </c:pt>
                <c:pt idx="185">
                  <c:v>CO-194</c:v>
                </c:pt>
                <c:pt idx="186">
                  <c:v>CO-195</c:v>
                </c:pt>
                <c:pt idx="187">
                  <c:v>CO-196</c:v>
                </c:pt>
                <c:pt idx="188">
                  <c:v>CO-197</c:v>
                </c:pt>
                <c:pt idx="189">
                  <c:v>CO-198</c:v>
                </c:pt>
                <c:pt idx="190">
                  <c:v>CO-199</c:v>
                </c:pt>
                <c:pt idx="191">
                  <c:v>CO-200</c:v>
                </c:pt>
                <c:pt idx="192">
                  <c:v>CO-201</c:v>
                </c:pt>
                <c:pt idx="193">
                  <c:v>CO-202</c:v>
                </c:pt>
                <c:pt idx="194">
                  <c:v>CO-203</c:v>
                </c:pt>
                <c:pt idx="195">
                  <c:v>CO-204</c:v>
                </c:pt>
                <c:pt idx="196">
                  <c:v>CO-205</c:v>
                </c:pt>
                <c:pt idx="197">
                  <c:v>CO-206</c:v>
                </c:pt>
                <c:pt idx="198">
                  <c:v>CO-207</c:v>
                </c:pt>
                <c:pt idx="199">
                  <c:v>CO-208</c:v>
                </c:pt>
                <c:pt idx="200">
                  <c:v>CO-209</c:v>
                </c:pt>
                <c:pt idx="201">
                  <c:v>CO-210</c:v>
                </c:pt>
                <c:pt idx="202">
                  <c:v>CO-211</c:v>
                </c:pt>
                <c:pt idx="203">
                  <c:v>CO-212</c:v>
                </c:pt>
                <c:pt idx="204">
                  <c:v>CO-213</c:v>
                </c:pt>
                <c:pt idx="205">
                  <c:v>CO-214</c:v>
                </c:pt>
                <c:pt idx="206">
                  <c:v>CO-215</c:v>
                </c:pt>
                <c:pt idx="207">
                  <c:v>CO-216</c:v>
                </c:pt>
                <c:pt idx="208">
                  <c:v>CO-217</c:v>
                </c:pt>
                <c:pt idx="209">
                  <c:v>CO-218</c:v>
                </c:pt>
                <c:pt idx="210">
                  <c:v>CO-219</c:v>
                </c:pt>
                <c:pt idx="211">
                  <c:v>CO-220</c:v>
                </c:pt>
                <c:pt idx="212">
                  <c:v>CO-221</c:v>
                </c:pt>
                <c:pt idx="213">
                  <c:v>CO-222</c:v>
                </c:pt>
                <c:pt idx="214">
                  <c:v>CO-223</c:v>
                </c:pt>
                <c:pt idx="215">
                  <c:v>CO-224</c:v>
                </c:pt>
                <c:pt idx="216">
                  <c:v>CO-225</c:v>
                </c:pt>
                <c:pt idx="217">
                  <c:v>CO-226</c:v>
                </c:pt>
                <c:pt idx="218">
                  <c:v>CO-227</c:v>
                </c:pt>
                <c:pt idx="219">
                  <c:v>CO-228</c:v>
                </c:pt>
                <c:pt idx="220">
                  <c:v>CO-229</c:v>
                </c:pt>
                <c:pt idx="221">
                  <c:v>CO-230</c:v>
                </c:pt>
                <c:pt idx="222">
                  <c:v>CO-231</c:v>
                </c:pt>
                <c:pt idx="223">
                  <c:v>CO-232</c:v>
                </c:pt>
                <c:pt idx="224">
                  <c:v>CO-233</c:v>
                </c:pt>
                <c:pt idx="225">
                  <c:v>CO-234</c:v>
                </c:pt>
                <c:pt idx="226">
                  <c:v>CO-235</c:v>
                </c:pt>
                <c:pt idx="227">
                  <c:v>CO-236</c:v>
                </c:pt>
                <c:pt idx="228">
                  <c:v>CO-237</c:v>
                </c:pt>
                <c:pt idx="229">
                  <c:v>CO-238</c:v>
                </c:pt>
                <c:pt idx="230">
                  <c:v>CO-239</c:v>
                </c:pt>
                <c:pt idx="231">
                  <c:v>CO-240</c:v>
                </c:pt>
                <c:pt idx="232">
                  <c:v>CO-241</c:v>
                </c:pt>
                <c:pt idx="233">
                  <c:v>CO-242</c:v>
                </c:pt>
                <c:pt idx="234">
                  <c:v>CO-243</c:v>
                </c:pt>
                <c:pt idx="235">
                  <c:v>CO-244</c:v>
                </c:pt>
                <c:pt idx="236">
                  <c:v>CO-245</c:v>
                </c:pt>
                <c:pt idx="237">
                  <c:v>CO-246</c:v>
                </c:pt>
                <c:pt idx="238">
                  <c:v>CO-247</c:v>
                </c:pt>
                <c:pt idx="239">
                  <c:v>CO-248</c:v>
                </c:pt>
                <c:pt idx="240">
                  <c:v>CO-249</c:v>
                </c:pt>
                <c:pt idx="241">
                  <c:v>CO-250</c:v>
                </c:pt>
                <c:pt idx="242">
                  <c:v>CO-251</c:v>
                </c:pt>
                <c:pt idx="243">
                  <c:v>CO-252</c:v>
                </c:pt>
                <c:pt idx="244">
                  <c:v>CO-253</c:v>
                </c:pt>
                <c:pt idx="245">
                  <c:v>CO-254</c:v>
                </c:pt>
                <c:pt idx="246">
                  <c:v>CO-255</c:v>
                </c:pt>
                <c:pt idx="247">
                  <c:v>CO-256</c:v>
                </c:pt>
                <c:pt idx="248">
                  <c:v>CO-257</c:v>
                </c:pt>
                <c:pt idx="249">
                  <c:v>CO-258</c:v>
                </c:pt>
                <c:pt idx="250">
                  <c:v>CO-259</c:v>
                </c:pt>
                <c:pt idx="251">
                  <c:v>CO-260</c:v>
                </c:pt>
                <c:pt idx="252">
                  <c:v>CO-261</c:v>
                </c:pt>
                <c:pt idx="253">
                  <c:v>CO-262</c:v>
                </c:pt>
                <c:pt idx="254">
                  <c:v>CO-263</c:v>
                </c:pt>
                <c:pt idx="255">
                  <c:v>CO-264</c:v>
                </c:pt>
                <c:pt idx="256">
                  <c:v>CO-265</c:v>
                </c:pt>
                <c:pt idx="257">
                  <c:v>CO-266</c:v>
                </c:pt>
                <c:pt idx="258">
                  <c:v>CO-267</c:v>
                </c:pt>
                <c:pt idx="259">
                  <c:v>CO-268</c:v>
                </c:pt>
                <c:pt idx="260">
                  <c:v>CO-269</c:v>
                </c:pt>
                <c:pt idx="261">
                  <c:v>CO-270</c:v>
                </c:pt>
                <c:pt idx="262">
                  <c:v>CO-271</c:v>
                </c:pt>
                <c:pt idx="263">
                  <c:v>CO-272</c:v>
                </c:pt>
                <c:pt idx="264">
                  <c:v>CO-273</c:v>
                </c:pt>
                <c:pt idx="265">
                  <c:v>CO-274</c:v>
                </c:pt>
                <c:pt idx="266">
                  <c:v>CO-275</c:v>
                </c:pt>
                <c:pt idx="267">
                  <c:v>CO-276</c:v>
                </c:pt>
                <c:pt idx="268">
                  <c:v>CO-277</c:v>
                </c:pt>
                <c:pt idx="269">
                  <c:v>CO-278</c:v>
                </c:pt>
                <c:pt idx="270">
                  <c:v>CO-279</c:v>
                </c:pt>
                <c:pt idx="271">
                  <c:v>CO-280</c:v>
                </c:pt>
                <c:pt idx="272">
                  <c:v>CO-281</c:v>
                </c:pt>
                <c:pt idx="273">
                  <c:v>CO-282</c:v>
                </c:pt>
                <c:pt idx="274">
                  <c:v>CO-283</c:v>
                </c:pt>
                <c:pt idx="275">
                  <c:v>CO-284</c:v>
                </c:pt>
                <c:pt idx="276">
                  <c:v>CO-285</c:v>
                </c:pt>
                <c:pt idx="277">
                  <c:v>CO-286</c:v>
                </c:pt>
                <c:pt idx="278">
                  <c:v>CO-287</c:v>
                </c:pt>
                <c:pt idx="279">
                  <c:v>CO-288</c:v>
                </c:pt>
                <c:pt idx="280">
                  <c:v>CO-289</c:v>
                </c:pt>
                <c:pt idx="281">
                  <c:v>CO-290</c:v>
                </c:pt>
                <c:pt idx="282">
                  <c:v>CO-291</c:v>
                </c:pt>
                <c:pt idx="283">
                  <c:v>CO-292</c:v>
                </c:pt>
                <c:pt idx="284">
                  <c:v>CO-293</c:v>
                </c:pt>
                <c:pt idx="285">
                  <c:v>CO-294</c:v>
                </c:pt>
                <c:pt idx="286">
                  <c:v>CO-295</c:v>
                </c:pt>
                <c:pt idx="287">
                  <c:v>CO-296</c:v>
                </c:pt>
                <c:pt idx="288">
                  <c:v>CO-297</c:v>
                </c:pt>
                <c:pt idx="289">
                  <c:v>CO-298</c:v>
                </c:pt>
                <c:pt idx="290">
                  <c:v>CO-299</c:v>
                </c:pt>
                <c:pt idx="291">
                  <c:v>CO-300</c:v>
                </c:pt>
                <c:pt idx="292">
                  <c:v>CO-301</c:v>
                </c:pt>
                <c:pt idx="293">
                  <c:v>CO-302</c:v>
                </c:pt>
                <c:pt idx="294">
                  <c:v>CO-303</c:v>
                </c:pt>
                <c:pt idx="295">
                  <c:v>CO-304</c:v>
                </c:pt>
                <c:pt idx="296">
                  <c:v>CO-305</c:v>
                </c:pt>
                <c:pt idx="297">
                  <c:v>CO-306</c:v>
                </c:pt>
                <c:pt idx="298">
                  <c:v>CO-307</c:v>
                </c:pt>
                <c:pt idx="299">
                  <c:v>CO-308</c:v>
                </c:pt>
                <c:pt idx="300">
                  <c:v>CO-309</c:v>
                </c:pt>
                <c:pt idx="301">
                  <c:v>CO-310</c:v>
                </c:pt>
                <c:pt idx="302">
                  <c:v>CO-311</c:v>
                </c:pt>
                <c:pt idx="303">
                  <c:v>CO-312</c:v>
                </c:pt>
                <c:pt idx="304">
                  <c:v>CO-313</c:v>
                </c:pt>
                <c:pt idx="305">
                  <c:v>CO-314</c:v>
                </c:pt>
                <c:pt idx="306">
                  <c:v>CO-315</c:v>
                </c:pt>
                <c:pt idx="307">
                  <c:v>CO-316</c:v>
                </c:pt>
                <c:pt idx="308">
                  <c:v>CO-317</c:v>
                </c:pt>
                <c:pt idx="309">
                  <c:v>CO-318</c:v>
                </c:pt>
                <c:pt idx="310">
                  <c:v>CO-319</c:v>
                </c:pt>
                <c:pt idx="311">
                  <c:v>CO-320</c:v>
                </c:pt>
                <c:pt idx="312">
                  <c:v>CO-321</c:v>
                </c:pt>
                <c:pt idx="313">
                  <c:v>CO-322</c:v>
                </c:pt>
                <c:pt idx="314">
                  <c:v>CO-323</c:v>
                </c:pt>
                <c:pt idx="315">
                  <c:v>CO-324</c:v>
                </c:pt>
                <c:pt idx="316">
                  <c:v>CO-325</c:v>
                </c:pt>
                <c:pt idx="317">
                  <c:v>CO-326</c:v>
                </c:pt>
                <c:pt idx="318">
                  <c:v>CO-327</c:v>
                </c:pt>
                <c:pt idx="319">
                  <c:v>CO-328</c:v>
                </c:pt>
                <c:pt idx="320">
                  <c:v>CO-329</c:v>
                </c:pt>
                <c:pt idx="321">
                  <c:v>CO-330</c:v>
                </c:pt>
                <c:pt idx="322">
                  <c:v>CO-331</c:v>
                </c:pt>
                <c:pt idx="323">
                  <c:v>CO-332</c:v>
                </c:pt>
                <c:pt idx="324">
                  <c:v>CO-333</c:v>
                </c:pt>
                <c:pt idx="325">
                  <c:v>CO-334</c:v>
                </c:pt>
                <c:pt idx="326">
                  <c:v>CO-335</c:v>
                </c:pt>
                <c:pt idx="327">
                  <c:v>CO-336</c:v>
                </c:pt>
                <c:pt idx="328">
                  <c:v>CO-337</c:v>
                </c:pt>
                <c:pt idx="329">
                  <c:v>CO-338</c:v>
                </c:pt>
                <c:pt idx="330">
                  <c:v>CO-339</c:v>
                </c:pt>
                <c:pt idx="331">
                  <c:v>CO-340</c:v>
                </c:pt>
              </c:strCache>
            </c:strRef>
          </c:xVal>
          <c:yVal>
            <c:numRef>
              <c:f>Sheet1!$B$2:$B$333</c:f>
              <c:numCache>
                <c:formatCode>General</c:formatCode>
                <c:ptCount val="332"/>
                <c:pt idx="0">
                  <c:v>1.46</c:v>
                </c:pt>
                <c:pt idx="1">
                  <c:v>0.60000000000000064</c:v>
                </c:pt>
                <c:pt idx="2">
                  <c:v>0.60000000000000064</c:v>
                </c:pt>
                <c:pt idx="3">
                  <c:v>0.94000000000000061</c:v>
                </c:pt>
                <c:pt idx="4">
                  <c:v>1.04</c:v>
                </c:pt>
                <c:pt idx="5">
                  <c:v>1.08</c:v>
                </c:pt>
                <c:pt idx="6">
                  <c:v>0.60000000000000064</c:v>
                </c:pt>
                <c:pt idx="7">
                  <c:v>0.60000000000000064</c:v>
                </c:pt>
                <c:pt idx="8">
                  <c:v>0.60000000000000064</c:v>
                </c:pt>
                <c:pt idx="9">
                  <c:v>0.60000000000000064</c:v>
                </c:pt>
                <c:pt idx="10">
                  <c:v>1.08</c:v>
                </c:pt>
                <c:pt idx="11">
                  <c:v>1.1100000000000001</c:v>
                </c:pt>
                <c:pt idx="12">
                  <c:v>1.1100000000000001</c:v>
                </c:pt>
                <c:pt idx="13">
                  <c:v>0.69000000000000272</c:v>
                </c:pt>
                <c:pt idx="14">
                  <c:v>0.82000000000000062</c:v>
                </c:pt>
                <c:pt idx="15">
                  <c:v>0.84000000000000064</c:v>
                </c:pt>
                <c:pt idx="16">
                  <c:v>0.95000000000000062</c:v>
                </c:pt>
                <c:pt idx="17">
                  <c:v>1.0900000000000001</c:v>
                </c:pt>
                <c:pt idx="18">
                  <c:v>0.60000000000000064</c:v>
                </c:pt>
                <c:pt idx="19">
                  <c:v>0.60000000000000064</c:v>
                </c:pt>
                <c:pt idx="20">
                  <c:v>0.60000000000000064</c:v>
                </c:pt>
                <c:pt idx="21">
                  <c:v>0.60000000000000064</c:v>
                </c:pt>
                <c:pt idx="22">
                  <c:v>0.78</c:v>
                </c:pt>
                <c:pt idx="23">
                  <c:v>0.60000000000000064</c:v>
                </c:pt>
                <c:pt idx="24">
                  <c:v>0.60000000000000064</c:v>
                </c:pt>
                <c:pt idx="25">
                  <c:v>0.60000000000000064</c:v>
                </c:pt>
                <c:pt idx="26">
                  <c:v>0.60000000000000064</c:v>
                </c:pt>
                <c:pt idx="27">
                  <c:v>0.60000000000000064</c:v>
                </c:pt>
                <c:pt idx="28">
                  <c:v>0.60000000000000064</c:v>
                </c:pt>
                <c:pt idx="29">
                  <c:v>0.60000000000000064</c:v>
                </c:pt>
                <c:pt idx="30">
                  <c:v>0.60000000000000064</c:v>
                </c:pt>
                <c:pt idx="31">
                  <c:v>0.60000000000000064</c:v>
                </c:pt>
                <c:pt idx="32">
                  <c:v>1.1200000000000001</c:v>
                </c:pt>
                <c:pt idx="33">
                  <c:v>0.60000000000000064</c:v>
                </c:pt>
                <c:pt idx="34">
                  <c:v>0.60000000000000064</c:v>
                </c:pt>
                <c:pt idx="35">
                  <c:v>0.60000000000000064</c:v>
                </c:pt>
                <c:pt idx="36">
                  <c:v>0.60000000000000064</c:v>
                </c:pt>
                <c:pt idx="37">
                  <c:v>0.60000000000000064</c:v>
                </c:pt>
                <c:pt idx="38">
                  <c:v>0.60000000000000064</c:v>
                </c:pt>
                <c:pt idx="39">
                  <c:v>0.66000000000000336</c:v>
                </c:pt>
                <c:pt idx="40">
                  <c:v>0.68000000000000238</c:v>
                </c:pt>
                <c:pt idx="41">
                  <c:v>0.70000000000000062</c:v>
                </c:pt>
                <c:pt idx="42">
                  <c:v>0.71000000000000063</c:v>
                </c:pt>
                <c:pt idx="43">
                  <c:v>0.60000000000000064</c:v>
                </c:pt>
                <c:pt idx="44">
                  <c:v>0.60000000000000064</c:v>
                </c:pt>
                <c:pt idx="45">
                  <c:v>0.72000000000000064</c:v>
                </c:pt>
                <c:pt idx="46">
                  <c:v>0.66000000000000336</c:v>
                </c:pt>
                <c:pt idx="47">
                  <c:v>0.79</c:v>
                </c:pt>
                <c:pt idx="48">
                  <c:v>0.8900000000000019</c:v>
                </c:pt>
                <c:pt idx="49">
                  <c:v>0.99</c:v>
                </c:pt>
                <c:pt idx="50">
                  <c:v>1.06</c:v>
                </c:pt>
                <c:pt idx="51">
                  <c:v>1.0900000000000001</c:v>
                </c:pt>
                <c:pt idx="52">
                  <c:v>0.97000000000000064</c:v>
                </c:pt>
                <c:pt idx="53">
                  <c:v>0.84000000000000064</c:v>
                </c:pt>
                <c:pt idx="54">
                  <c:v>0.98</c:v>
                </c:pt>
                <c:pt idx="55">
                  <c:v>0.79</c:v>
                </c:pt>
                <c:pt idx="56">
                  <c:v>0.8</c:v>
                </c:pt>
                <c:pt idx="57">
                  <c:v>0.8</c:v>
                </c:pt>
                <c:pt idx="58">
                  <c:v>0.81</c:v>
                </c:pt>
                <c:pt idx="59">
                  <c:v>0.81</c:v>
                </c:pt>
                <c:pt idx="60">
                  <c:v>0.43000000000000038</c:v>
                </c:pt>
                <c:pt idx="61">
                  <c:v>0.60000000000000064</c:v>
                </c:pt>
                <c:pt idx="62">
                  <c:v>0.60000000000000064</c:v>
                </c:pt>
                <c:pt idx="63">
                  <c:v>0.60000000000000064</c:v>
                </c:pt>
                <c:pt idx="64">
                  <c:v>0.60000000000000064</c:v>
                </c:pt>
                <c:pt idx="65">
                  <c:v>0.60000000000000064</c:v>
                </c:pt>
                <c:pt idx="66">
                  <c:v>0.84000000000000064</c:v>
                </c:pt>
                <c:pt idx="67">
                  <c:v>0.85000000000000064</c:v>
                </c:pt>
                <c:pt idx="68">
                  <c:v>1.31</c:v>
                </c:pt>
                <c:pt idx="69">
                  <c:v>1.7400000000000033</c:v>
                </c:pt>
                <c:pt idx="70">
                  <c:v>2.46</c:v>
                </c:pt>
                <c:pt idx="71">
                  <c:v>0.60000000000000064</c:v>
                </c:pt>
                <c:pt idx="72">
                  <c:v>0.61000000000000065</c:v>
                </c:pt>
                <c:pt idx="73">
                  <c:v>0.60000000000000064</c:v>
                </c:pt>
                <c:pt idx="74">
                  <c:v>0.60000000000000064</c:v>
                </c:pt>
                <c:pt idx="75">
                  <c:v>0.60000000000000064</c:v>
                </c:pt>
                <c:pt idx="76">
                  <c:v>0.60000000000000064</c:v>
                </c:pt>
                <c:pt idx="77">
                  <c:v>0.60000000000000064</c:v>
                </c:pt>
                <c:pt idx="78">
                  <c:v>1.1100000000000001</c:v>
                </c:pt>
                <c:pt idx="79">
                  <c:v>0.60000000000000064</c:v>
                </c:pt>
                <c:pt idx="80">
                  <c:v>0.60000000000000064</c:v>
                </c:pt>
                <c:pt idx="81">
                  <c:v>0.75000000000000278</c:v>
                </c:pt>
                <c:pt idx="82">
                  <c:v>1.1100000000000001</c:v>
                </c:pt>
                <c:pt idx="83">
                  <c:v>1.1499999999999941</c:v>
                </c:pt>
                <c:pt idx="84">
                  <c:v>1.21</c:v>
                </c:pt>
                <c:pt idx="85">
                  <c:v>1.48</c:v>
                </c:pt>
                <c:pt idx="86">
                  <c:v>0.69000000000000272</c:v>
                </c:pt>
                <c:pt idx="87">
                  <c:v>0.69000000000000272</c:v>
                </c:pt>
                <c:pt idx="88">
                  <c:v>0.630000000000003</c:v>
                </c:pt>
                <c:pt idx="89">
                  <c:v>0.74000000000000266</c:v>
                </c:pt>
                <c:pt idx="90">
                  <c:v>0.77000000000000135</c:v>
                </c:pt>
                <c:pt idx="91">
                  <c:v>0.9</c:v>
                </c:pt>
                <c:pt idx="92">
                  <c:v>1.26</c:v>
                </c:pt>
                <c:pt idx="93">
                  <c:v>0.60000000000000064</c:v>
                </c:pt>
                <c:pt idx="94">
                  <c:v>1.01</c:v>
                </c:pt>
                <c:pt idx="95">
                  <c:v>1.1200000000000001</c:v>
                </c:pt>
                <c:pt idx="96">
                  <c:v>0.60000000000000064</c:v>
                </c:pt>
                <c:pt idx="97">
                  <c:v>0.60000000000000064</c:v>
                </c:pt>
                <c:pt idx="98">
                  <c:v>0.60000000000000064</c:v>
                </c:pt>
                <c:pt idx="99">
                  <c:v>0.60000000000000064</c:v>
                </c:pt>
                <c:pt idx="100">
                  <c:v>0.60000000000000064</c:v>
                </c:pt>
                <c:pt idx="101">
                  <c:v>0.60000000000000064</c:v>
                </c:pt>
                <c:pt idx="102">
                  <c:v>0.60000000000000064</c:v>
                </c:pt>
                <c:pt idx="103">
                  <c:v>1.9500000000000022</c:v>
                </c:pt>
                <c:pt idx="104">
                  <c:v>1.82</c:v>
                </c:pt>
                <c:pt idx="105">
                  <c:v>1.0900000000000001</c:v>
                </c:pt>
                <c:pt idx="106">
                  <c:v>1.9800000000000024</c:v>
                </c:pt>
                <c:pt idx="107">
                  <c:v>1.8</c:v>
                </c:pt>
                <c:pt idx="108">
                  <c:v>1.81</c:v>
                </c:pt>
                <c:pt idx="109">
                  <c:v>1.750000000000004</c:v>
                </c:pt>
                <c:pt idx="110">
                  <c:v>2.11</c:v>
                </c:pt>
                <c:pt idx="111">
                  <c:v>1.45</c:v>
                </c:pt>
                <c:pt idx="112">
                  <c:v>1.57</c:v>
                </c:pt>
                <c:pt idx="113">
                  <c:v>2.13</c:v>
                </c:pt>
                <c:pt idx="114">
                  <c:v>2.14</c:v>
                </c:pt>
                <c:pt idx="115">
                  <c:v>2.0499999999999998</c:v>
                </c:pt>
                <c:pt idx="116">
                  <c:v>1.9600000000000022</c:v>
                </c:pt>
                <c:pt idx="117">
                  <c:v>1.86</c:v>
                </c:pt>
                <c:pt idx="118">
                  <c:v>2.2000000000000002</c:v>
                </c:pt>
                <c:pt idx="119">
                  <c:v>2.2200000000000002</c:v>
                </c:pt>
                <c:pt idx="120">
                  <c:v>0.92</c:v>
                </c:pt>
                <c:pt idx="121">
                  <c:v>0.60000000000000064</c:v>
                </c:pt>
                <c:pt idx="122">
                  <c:v>0.24000000000000021</c:v>
                </c:pt>
                <c:pt idx="123">
                  <c:v>0.60000000000000064</c:v>
                </c:pt>
                <c:pt idx="124">
                  <c:v>0.60000000000000064</c:v>
                </c:pt>
                <c:pt idx="125">
                  <c:v>0.60000000000000064</c:v>
                </c:pt>
                <c:pt idx="126">
                  <c:v>0.60000000000000064</c:v>
                </c:pt>
                <c:pt idx="127">
                  <c:v>0.60000000000000064</c:v>
                </c:pt>
                <c:pt idx="128">
                  <c:v>0.60000000000000064</c:v>
                </c:pt>
                <c:pt idx="129">
                  <c:v>0.60000000000000064</c:v>
                </c:pt>
                <c:pt idx="130">
                  <c:v>0.60000000000000064</c:v>
                </c:pt>
                <c:pt idx="131">
                  <c:v>0.60000000000000064</c:v>
                </c:pt>
                <c:pt idx="132">
                  <c:v>0.60000000000000064</c:v>
                </c:pt>
                <c:pt idx="133">
                  <c:v>0.76000000000000301</c:v>
                </c:pt>
                <c:pt idx="134">
                  <c:v>0.75000000000000278</c:v>
                </c:pt>
                <c:pt idx="135">
                  <c:v>0.60000000000000064</c:v>
                </c:pt>
                <c:pt idx="136">
                  <c:v>0.60000000000000064</c:v>
                </c:pt>
                <c:pt idx="137">
                  <c:v>0.62000000000000266</c:v>
                </c:pt>
                <c:pt idx="138">
                  <c:v>0.73000000000000065</c:v>
                </c:pt>
                <c:pt idx="139">
                  <c:v>0.87000000000000266</c:v>
                </c:pt>
                <c:pt idx="140">
                  <c:v>1</c:v>
                </c:pt>
                <c:pt idx="141">
                  <c:v>1.08</c:v>
                </c:pt>
                <c:pt idx="142">
                  <c:v>1.1599999999999941</c:v>
                </c:pt>
                <c:pt idx="143">
                  <c:v>1.47</c:v>
                </c:pt>
                <c:pt idx="144">
                  <c:v>0.64000000000000301</c:v>
                </c:pt>
                <c:pt idx="145">
                  <c:v>0.68000000000000238</c:v>
                </c:pt>
                <c:pt idx="146">
                  <c:v>0.8</c:v>
                </c:pt>
                <c:pt idx="147">
                  <c:v>0.97000000000000064</c:v>
                </c:pt>
                <c:pt idx="148">
                  <c:v>1.05</c:v>
                </c:pt>
                <c:pt idx="149">
                  <c:v>1.780000000000004</c:v>
                </c:pt>
                <c:pt idx="150">
                  <c:v>1.6800000000000053</c:v>
                </c:pt>
                <c:pt idx="151">
                  <c:v>1.780000000000004</c:v>
                </c:pt>
                <c:pt idx="152">
                  <c:v>0.60000000000000064</c:v>
                </c:pt>
                <c:pt idx="153">
                  <c:v>0.60000000000000064</c:v>
                </c:pt>
                <c:pt idx="154">
                  <c:v>0.60000000000000064</c:v>
                </c:pt>
                <c:pt idx="155">
                  <c:v>0.96000000000000063</c:v>
                </c:pt>
                <c:pt idx="156">
                  <c:v>0.60000000000000064</c:v>
                </c:pt>
                <c:pt idx="157">
                  <c:v>0.60000000000000064</c:v>
                </c:pt>
                <c:pt idx="158">
                  <c:v>1.08</c:v>
                </c:pt>
                <c:pt idx="159">
                  <c:v>1.780000000000004</c:v>
                </c:pt>
                <c:pt idx="160">
                  <c:v>1.790000000000004</c:v>
                </c:pt>
                <c:pt idx="161">
                  <c:v>1.83</c:v>
                </c:pt>
                <c:pt idx="162">
                  <c:v>0.69000000000000272</c:v>
                </c:pt>
                <c:pt idx="163">
                  <c:v>0.92</c:v>
                </c:pt>
                <c:pt idx="164">
                  <c:v>1.02</c:v>
                </c:pt>
                <c:pt idx="165">
                  <c:v>1.08</c:v>
                </c:pt>
                <c:pt idx="166">
                  <c:v>1.1499999999999941</c:v>
                </c:pt>
                <c:pt idx="167">
                  <c:v>1.1599999999999941</c:v>
                </c:pt>
                <c:pt idx="168">
                  <c:v>1.57</c:v>
                </c:pt>
                <c:pt idx="169">
                  <c:v>1.8900000000000001</c:v>
                </c:pt>
                <c:pt idx="170">
                  <c:v>1.1499999999999941</c:v>
                </c:pt>
                <c:pt idx="171">
                  <c:v>0.56999999999999995</c:v>
                </c:pt>
                <c:pt idx="172">
                  <c:v>0.73000000000000065</c:v>
                </c:pt>
                <c:pt idx="173">
                  <c:v>0.68000000000000238</c:v>
                </c:pt>
                <c:pt idx="174">
                  <c:v>1</c:v>
                </c:pt>
                <c:pt idx="175">
                  <c:v>0.64000000000000301</c:v>
                </c:pt>
                <c:pt idx="176">
                  <c:v>0.64000000000000301</c:v>
                </c:pt>
                <c:pt idx="177">
                  <c:v>0.60000000000000064</c:v>
                </c:pt>
                <c:pt idx="178">
                  <c:v>1.43</c:v>
                </c:pt>
                <c:pt idx="179">
                  <c:v>0.60000000000000064</c:v>
                </c:pt>
                <c:pt idx="180">
                  <c:v>0.61000000000000065</c:v>
                </c:pt>
                <c:pt idx="181">
                  <c:v>0.86000000000000065</c:v>
                </c:pt>
                <c:pt idx="182">
                  <c:v>0.60000000000000064</c:v>
                </c:pt>
                <c:pt idx="183">
                  <c:v>1.8800000000000001</c:v>
                </c:pt>
                <c:pt idx="184">
                  <c:v>1.9000000000000001</c:v>
                </c:pt>
                <c:pt idx="185">
                  <c:v>1.9300000000000022</c:v>
                </c:pt>
                <c:pt idx="186">
                  <c:v>1.6500000000000001</c:v>
                </c:pt>
                <c:pt idx="187">
                  <c:v>0.60000000000000064</c:v>
                </c:pt>
                <c:pt idx="188">
                  <c:v>0.65000000000000313</c:v>
                </c:pt>
                <c:pt idx="189">
                  <c:v>0.77000000000000135</c:v>
                </c:pt>
                <c:pt idx="190">
                  <c:v>0.92</c:v>
                </c:pt>
                <c:pt idx="191">
                  <c:v>0.99</c:v>
                </c:pt>
                <c:pt idx="192">
                  <c:v>0.8</c:v>
                </c:pt>
                <c:pt idx="193">
                  <c:v>0.65000000000000313</c:v>
                </c:pt>
                <c:pt idx="194">
                  <c:v>0.84000000000000064</c:v>
                </c:pt>
                <c:pt idx="195">
                  <c:v>0.75000000000000278</c:v>
                </c:pt>
                <c:pt idx="196">
                  <c:v>0.60000000000000064</c:v>
                </c:pt>
                <c:pt idx="197">
                  <c:v>0.82000000000000062</c:v>
                </c:pt>
                <c:pt idx="198">
                  <c:v>1.1100000000000001</c:v>
                </c:pt>
                <c:pt idx="199">
                  <c:v>1.03</c:v>
                </c:pt>
                <c:pt idx="200">
                  <c:v>0.60000000000000064</c:v>
                </c:pt>
                <c:pt idx="201">
                  <c:v>0.64000000000000301</c:v>
                </c:pt>
                <c:pt idx="202">
                  <c:v>0.69000000000000272</c:v>
                </c:pt>
                <c:pt idx="203">
                  <c:v>0.60000000000000064</c:v>
                </c:pt>
                <c:pt idx="204">
                  <c:v>0.60000000000000064</c:v>
                </c:pt>
                <c:pt idx="205">
                  <c:v>0.60000000000000064</c:v>
                </c:pt>
                <c:pt idx="206">
                  <c:v>0.60000000000000064</c:v>
                </c:pt>
                <c:pt idx="207">
                  <c:v>2.15</c:v>
                </c:pt>
                <c:pt idx="208">
                  <c:v>2.5099999999999998</c:v>
                </c:pt>
                <c:pt idx="209">
                  <c:v>2.5099999999999998</c:v>
                </c:pt>
                <c:pt idx="210">
                  <c:v>2.3199999999999967</c:v>
                </c:pt>
                <c:pt idx="211">
                  <c:v>2.4499999999999997</c:v>
                </c:pt>
                <c:pt idx="212">
                  <c:v>2.5499999999999998</c:v>
                </c:pt>
                <c:pt idx="213">
                  <c:v>1.6500000000000001</c:v>
                </c:pt>
                <c:pt idx="214">
                  <c:v>1.6300000000000001</c:v>
                </c:pt>
                <c:pt idx="215">
                  <c:v>2.56</c:v>
                </c:pt>
                <c:pt idx="216">
                  <c:v>2.57</c:v>
                </c:pt>
                <c:pt idx="217">
                  <c:v>2.58</c:v>
                </c:pt>
                <c:pt idx="218">
                  <c:v>2.5</c:v>
                </c:pt>
                <c:pt idx="219">
                  <c:v>2.4</c:v>
                </c:pt>
                <c:pt idx="220">
                  <c:v>1.31</c:v>
                </c:pt>
                <c:pt idx="221">
                  <c:v>2.2999999999999998</c:v>
                </c:pt>
                <c:pt idx="222">
                  <c:v>2.61</c:v>
                </c:pt>
                <c:pt idx="223">
                  <c:v>2.11</c:v>
                </c:pt>
                <c:pt idx="224">
                  <c:v>2.34</c:v>
                </c:pt>
                <c:pt idx="225">
                  <c:v>2.5299999999999998</c:v>
                </c:pt>
                <c:pt idx="226">
                  <c:v>2.66</c:v>
                </c:pt>
                <c:pt idx="227">
                  <c:v>0.94000000000000061</c:v>
                </c:pt>
                <c:pt idx="228">
                  <c:v>0.91</c:v>
                </c:pt>
                <c:pt idx="229">
                  <c:v>0.60000000000000064</c:v>
                </c:pt>
                <c:pt idx="230">
                  <c:v>0.60000000000000064</c:v>
                </c:pt>
                <c:pt idx="231">
                  <c:v>0.60000000000000064</c:v>
                </c:pt>
                <c:pt idx="232">
                  <c:v>1.5</c:v>
                </c:pt>
                <c:pt idx="233">
                  <c:v>2.3899999999999997</c:v>
                </c:pt>
                <c:pt idx="234">
                  <c:v>1.1100000000000001</c:v>
                </c:pt>
                <c:pt idx="235">
                  <c:v>1.1100000000000001</c:v>
                </c:pt>
                <c:pt idx="236">
                  <c:v>0.60000000000000064</c:v>
                </c:pt>
                <c:pt idx="237">
                  <c:v>0.86000000000000065</c:v>
                </c:pt>
                <c:pt idx="238">
                  <c:v>2.0299999999999998</c:v>
                </c:pt>
                <c:pt idx="239">
                  <c:v>2.4099999999999997</c:v>
                </c:pt>
                <c:pt idx="240">
                  <c:v>0.64000000000000301</c:v>
                </c:pt>
                <c:pt idx="241">
                  <c:v>0.82000000000000062</c:v>
                </c:pt>
                <c:pt idx="242">
                  <c:v>0.8900000000000019</c:v>
                </c:pt>
                <c:pt idx="243">
                  <c:v>0.97000000000000064</c:v>
                </c:pt>
                <c:pt idx="244">
                  <c:v>1.06</c:v>
                </c:pt>
                <c:pt idx="245">
                  <c:v>0.64000000000000301</c:v>
                </c:pt>
                <c:pt idx="246">
                  <c:v>0.60000000000000064</c:v>
                </c:pt>
                <c:pt idx="247">
                  <c:v>0.69000000000000272</c:v>
                </c:pt>
                <c:pt idx="248">
                  <c:v>0.630000000000003</c:v>
                </c:pt>
                <c:pt idx="249">
                  <c:v>0.69000000000000272</c:v>
                </c:pt>
                <c:pt idx="250">
                  <c:v>0.60000000000000064</c:v>
                </c:pt>
                <c:pt idx="251">
                  <c:v>0.61000000000000065</c:v>
                </c:pt>
                <c:pt idx="252">
                  <c:v>1.06</c:v>
                </c:pt>
                <c:pt idx="253">
                  <c:v>0.99</c:v>
                </c:pt>
                <c:pt idx="254">
                  <c:v>0.60000000000000064</c:v>
                </c:pt>
                <c:pt idx="255">
                  <c:v>1.22</c:v>
                </c:pt>
                <c:pt idx="256">
                  <c:v>1.62</c:v>
                </c:pt>
                <c:pt idx="257">
                  <c:v>1.87</c:v>
                </c:pt>
                <c:pt idx="258">
                  <c:v>2.25</c:v>
                </c:pt>
                <c:pt idx="259">
                  <c:v>2.56</c:v>
                </c:pt>
                <c:pt idx="260">
                  <c:v>2.65</c:v>
                </c:pt>
                <c:pt idx="261">
                  <c:v>2.36</c:v>
                </c:pt>
                <c:pt idx="262">
                  <c:v>1.45</c:v>
                </c:pt>
                <c:pt idx="263">
                  <c:v>1.32</c:v>
                </c:pt>
                <c:pt idx="264">
                  <c:v>2</c:v>
                </c:pt>
                <c:pt idx="265">
                  <c:v>2.2200000000000002</c:v>
                </c:pt>
                <c:pt idx="266">
                  <c:v>0.630000000000003</c:v>
                </c:pt>
                <c:pt idx="267">
                  <c:v>1.1599999999999941</c:v>
                </c:pt>
                <c:pt idx="268">
                  <c:v>1.44</c:v>
                </c:pt>
                <c:pt idx="269">
                  <c:v>1.52</c:v>
                </c:pt>
                <c:pt idx="270">
                  <c:v>2.1800000000000002</c:v>
                </c:pt>
                <c:pt idx="271">
                  <c:v>2.25</c:v>
                </c:pt>
                <c:pt idx="272">
                  <c:v>2.8899999999999997</c:v>
                </c:pt>
                <c:pt idx="273">
                  <c:v>0.67000000000000348</c:v>
                </c:pt>
                <c:pt idx="274">
                  <c:v>0.76000000000000301</c:v>
                </c:pt>
                <c:pt idx="275">
                  <c:v>0.60000000000000064</c:v>
                </c:pt>
                <c:pt idx="276">
                  <c:v>0.60000000000000064</c:v>
                </c:pt>
                <c:pt idx="277">
                  <c:v>0.60000000000000064</c:v>
                </c:pt>
                <c:pt idx="278">
                  <c:v>2.2599999999999998</c:v>
                </c:pt>
                <c:pt idx="279">
                  <c:v>2.09</c:v>
                </c:pt>
                <c:pt idx="280">
                  <c:v>2.2000000000000002</c:v>
                </c:pt>
                <c:pt idx="281">
                  <c:v>2.9499999999999997</c:v>
                </c:pt>
                <c:pt idx="282">
                  <c:v>2.96</c:v>
                </c:pt>
                <c:pt idx="283">
                  <c:v>2.96</c:v>
                </c:pt>
                <c:pt idx="284">
                  <c:v>2.96</c:v>
                </c:pt>
                <c:pt idx="285">
                  <c:v>2.77</c:v>
                </c:pt>
                <c:pt idx="286">
                  <c:v>2.84</c:v>
                </c:pt>
                <c:pt idx="287">
                  <c:v>2.71</c:v>
                </c:pt>
                <c:pt idx="288">
                  <c:v>1.51</c:v>
                </c:pt>
                <c:pt idx="289">
                  <c:v>1.55</c:v>
                </c:pt>
                <c:pt idx="290">
                  <c:v>1.61</c:v>
                </c:pt>
                <c:pt idx="291">
                  <c:v>0.95000000000000062</c:v>
                </c:pt>
                <c:pt idx="292">
                  <c:v>0.96000000000000063</c:v>
                </c:pt>
                <c:pt idx="293">
                  <c:v>0.97000000000000064</c:v>
                </c:pt>
                <c:pt idx="294">
                  <c:v>1.37</c:v>
                </c:pt>
                <c:pt idx="295">
                  <c:v>2.2400000000000002</c:v>
                </c:pt>
                <c:pt idx="296">
                  <c:v>0.95000000000000062</c:v>
                </c:pt>
                <c:pt idx="297">
                  <c:v>1.760000000000004</c:v>
                </c:pt>
                <c:pt idx="298">
                  <c:v>2.4099999999999997</c:v>
                </c:pt>
                <c:pt idx="299">
                  <c:v>2.42</c:v>
                </c:pt>
                <c:pt idx="300">
                  <c:v>2.4299999999999997</c:v>
                </c:pt>
                <c:pt idx="301">
                  <c:v>1.84</c:v>
                </c:pt>
                <c:pt idx="302">
                  <c:v>1.9300000000000022</c:v>
                </c:pt>
                <c:pt idx="303">
                  <c:v>1.790000000000004</c:v>
                </c:pt>
                <c:pt idx="304">
                  <c:v>1.03</c:v>
                </c:pt>
                <c:pt idx="305">
                  <c:v>1.03</c:v>
                </c:pt>
                <c:pt idx="306">
                  <c:v>1.32</c:v>
                </c:pt>
                <c:pt idx="307">
                  <c:v>1.1900000000000053</c:v>
                </c:pt>
                <c:pt idx="308">
                  <c:v>3.08</c:v>
                </c:pt>
                <c:pt idx="309">
                  <c:v>3.08</c:v>
                </c:pt>
                <c:pt idx="310">
                  <c:v>3.08</c:v>
                </c:pt>
                <c:pt idx="311">
                  <c:v>3.02</c:v>
                </c:pt>
                <c:pt idx="312">
                  <c:v>3.1</c:v>
                </c:pt>
                <c:pt idx="313">
                  <c:v>3.1</c:v>
                </c:pt>
                <c:pt idx="314">
                  <c:v>3.05</c:v>
                </c:pt>
                <c:pt idx="315">
                  <c:v>3.01</c:v>
                </c:pt>
                <c:pt idx="316">
                  <c:v>3.06</c:v>
                </c:pt>
                <c:pt idx="317">
                  <c:v>0.60000000000000064</c:v>
                </c:pt>
                <c:pt idx="318">
                  <c:v>0.8900000000000019</c:v>
                </c:pt>
                <c:pt idx="319">
                  <c:v>1.02</c:v>
                </c:pt>
                <c:pt idx="320">
                  <c:v>2.54</c:v>
                </c:pt>
                <c:pt idx="321">
                  <c:v>2.5099999999999998</c:v>
                </c:pt>
                <c:pt idx="322">
                  <c:v>2.3299999999999987</c:v>
                </c:pt>
                <c:pt idx="323">
                  <c:v>2.1800000000000002</c:v>
                </c:pt>
                <c:pt idx="324">
                  <c:v>1.07</c:v>
                </c:pt>
                <c:pt idx="325">
                  <c:v>1.08</c:v>
                </c:pt>
                <c:pt idx="326">
                  <c:v>0.64000000000000301</c:v>
                </c:pt>
                <c:pt idx="327">
                  <c:v>0.74000000000000266</c:v>
                </c:pt>
                <c:pt idx="328">
                  <c:v>0.86000000000000065</c:v>
                </c:pt>
                <c:pt idx="329">
                  <c:v>0.97000000000000064</c:v>
                </c:pt>
                <c:pt idx="330">
                  <c:v>1.1100000000000001</c:v>
                </c:pt>
                <c:pt idx="331">
                  <c:v>1.1499999999999941</c:v>
                </c:pt>
              </c:numCache>
            </c:numRef>
          </c:yVal>
          <c:smooth val="0"/>
        </c:ser>
        <c:ser>
          <c:idx val="1"/>
          <c:order val="1"/>
          <c:tx>
            <c:v>min velocity </c:v>
          </c:tx>
          <c:spPr>
            <a:ln w="28575">
              <a:solidFill>
                <a:srgbClr val="FF0000">
                  <a:alpha val="77000"/>
                </a:srgbClr>
              </a:solidFill>
            </a:ln>
          </c:spPr>
          <c:dLbls>
            <c:txPr>
              <a:bodyPr/>
              <a:lstStyle/>
              <a:p>
                <a:pPr>
                  <a:defRPr lang="ar-JO" sz="1800"/>
                </a:pPr>
                <a:endParaRPr lang="ar-J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Sheet1!$O$9:$P$9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Sheet1!$O$10:$P$10</c:f>
              <c:numCache>
                <c:formatCode>General</c:formatCode>
                <c:ptCount val="2"/>
                <c:pt idx="0">
                  <c:v>0.60000000000000064</c:v>
                </c:pt>
                <c:pt idx="1">
                  <c:v>0.60000000000000064</c:v>
                </c:pt>
              </c:numCache>
            </c:numRef>
          </c:yVal>
          <c:smooth val="0"/>
        </c:ser>
        <c:ser>
          <c:idx val="2"/>
          <c:order val="2"/>
          <c:tx>
            <c:v>max velocity </c:v>
          </c:tx>
          <c:spPr>
            <a:ln w="28575">
              <a:solidFill>
                <a:srgbClr val="FF0000"/>
              </a:solidFill>
            </a:ln>
          </c:spPr>
          <c:dLbls>
            <c:txPr>
              <a:bodyPr/>
              <a:lstStyle/>
              <a:p>
                <a:pPr>
                  <a:defRPr lang="ar-JO" sz="1800"/>
                </a:pPr>
                <a:endParaRPr lang="ar-J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Sheet1!$C$9:$D$9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Sheet1!$C$10:$D$10</c:f>
              <c:numCache>
                <c:formatCode>General</c:formatCode>
                <c:ptCount val="2"/>
                <c:pt idx="0">
                  <c:v>3</c:v>
                </c:pt>
                <c:pt idx="1">
                  <c:v>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292544"/>
        <c:axId val="65302912"/>
      </c:scatterChart>
      <c:valAx>
        <c:axId val="65292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ar-JO" sz="2000"/>
                </a:pPr>
                <a:r>
                  <a:rPr lang="en-US" sz="2000" dirty="0" smtClean="0"/>
                  <a:t>ID</a:t>
                </a:r>
                <a:endParaRPr lang="en-US" sz="2000" dirty="0"/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lang="ar-JO" sz="1600"/>
            </a:pPr>
            <a:endParaRPr lang="ar-JO"/>
          </a:p>
        </c:txPr>
        <c:crossAx val="65302912"/>
        <c:crosses val="autoZero"/>
        <c:crossBetween val="midCat"/>
      </c:valAx>
      <c:valAx>
        <c:axId val="6530291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lang="ar-JO" sz="2000"/>
                </a:pPr>
                <a:r>
                  <a:rPr lang="en-US" sz="2000"/>
                  <a:t>velocity(m/s) 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ar-JO" sz="1600"/>
            </a:pPr>
            <a:endParaRPr lang="ar-JO"/>
          </a:p>
        </c:txPr>
        <c:crossAx val="65292544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lang="ar-JO" sz="2000">
                <a:solidFill>
                  <a:schemeClr val="tx1">
                    <a:lumMod val="95000"/>
                    <a:lumOff val="5000"/>
                  </a:schemeClr>
                </a:solidFill>
              </a:defRPr>
            </a:pPr>
            <a:endParaRPr lang="ar-JO"/>
          </a:p>
        </c:txPr>
      </c:legendEntry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69842182890855742"/>
          <c:y val="0.20497053434358437"/>
          <c:w val="0.28977876106194922"/>
          <c:h val="0.52087654137572426"/>
        </c:manualLayout>
      </c:layout>
      <c:overlay val="0"/>
      <c:txPr>
        <a:bodyPr/>
        <a:lstStyle/>
        <a:p>
          <a:pPr>
            <a:defRPr lang="ar-JO" sz="2000"/>
          </a:pPr>
          <a:endParaRPr lang="ar-JO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350549683666812"/>
          <c:y val="3.0168471017993956E-2"/>
          <c:w val="0.5862041897540583"/>
          <c:h val="0.8756935558375499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Slope (%)</c:v>
                </c:pt>
              </c:strCache>
            </c:strRef>
          </c:tx>
          <c:spPr>
            <a:ln w="28575">
              <a:noFill/>
            </a:ln>
          </c:spPr>
          <c:xVal>
            <c:strRef>
              <c:f>Sheet1!$B$2:$B$333</c:f>
              <c:strCache>
                <c:ptCount val="332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CO-50</c:v>
                </c:pt>
                <c:pt idx="46">
                  <c:v>CO-51</c:v>
                </c:pt>
                <c:pt idx="47">
                  <c:v>CO-52</c:v>
                </c:pt>
                <c:pt idx="48">
                  <c:v>CO-53</c:v>
                </c:pt>
                <c:pt idx="49">
                  <c:v>CO-54</c:v>
                </c:pt>
                <c:pt idx="50">
                  <c:v>CO-55</c:v>
                </c:pt>
                <c:pt idx="51">
                  <c:v>CO-56</c:v>
                </c:pt>
                <c:pt idx="52">
                  <c:v>CO-57</c:v>
                </c:pt>
                <c:pt idx="53">
                  <c:v>CO-58</c:v>
                </c:pt>
                <c:pt idx="54">
                  <c:v>CO-59</c:v>
                </c:pt>
                <c:pt idx="55">
                  <c:v>CO-60</c:v>
                </c:pt>
                <c:pt idx="56">
                  <c:v>CO-61</c:v>
                </c:pt>
                <c:pt idx="57">
                  <c:v>CO-62</c:v>
                </c:pt>
                <c:pt idx="58">
                  <c:v>CO-63</c:v>
                </c:pt>
                <c:pt idx="59">
                  <c:v>CO-64</c:v>
                </c:pt>
                <c:pt idx="60">
                  <c:v>CO-65</c:v>
                </c:pt>
                <c:pt idx="61">
                  <c:v>CO-66</c:v>
                </c:pt>
                <c:pt idx="62">
                  <c:v>CO-67</c:v>
                </c:pt>
                <c:pt idx="63">
                  <c:v>CO-68</c:v>
                </c:pt>
                <c:pt idx="64">
                  <c:v>CO-69</c:v>
                </c:pt>
                <c:pt idx="65">
                  <c:v>CO-70</c:v>
                </c:pt>
                <c:pt idx="66">
                  <c:v>CO-71</c:v>
                </c:pt>
                <c:pt idx="67">
                  <c:v>CO-72</c:v>
                </c:pt>
                <c:pt idx="68">
                  <c:v>CO-73</c:v>
                </c:pt>
                <c:pt idx="69">
                  <c:v>CO-74</c:v>
                </c:pt>
                <c:pt idx="70">
                  <c:v>CO-78</c:v>
                </c:pt>
                <c:pt idx="71">
                  <c:v>CO-79</c:v>
                </c:pt>
                <c:pt idx="72">
                  <c:v>CO-80</c:v>
                </c:pt>
                <c:pt idx="73">
                  <c:v>CO-81</c:v>
                </c:pt>
                <c:pt idx="74">
                  <c:v>CO-82</c:v>
                </c:pt>
                <c:pt idx="75">
                  <c:v>CO-83</c:v>
                </c:pt>
                <c:pt idx="76">
                  <c:v>CO-84</c:v>
                </c:pt>
                <c:pt idx="77">
                  <c:v>CO-85</c:v>
                </c:pt>
                <c:pt idx="78">
                  <c:v>CO-86</c:v>
                </c:pt>
                <c:pt idx="79">
                  <c:v>CO-87</c:v>
                </c:pt>
                <c:pt idx="80">
                  <c:v>CO-88</c:v>
                </c:pt>
                <c:pt idx="81">
                  <c:v>CO-89</c:v>
                </c:pt>
                <c:pt idx="82">
                  <c:v>CO-90</c:v>
                </c:pt>
                <c:pt idx="83">
                  <c:v>CO-91</c:v>
                </c:pt>
                <c:pt idx="84">
                  <c:v>CO-92</c:v>
                </c:pt>
                <c:pt idx="85">
                  <c:v>CO-93</c:v>
                </c:pt>
                <c:pt idx="86">
                  <c:v>CO-94</c:v>
                </c:pt>
                <c:pt idx="87">
                  <c:v>CO-95</c:v>
                </c:pt>
                <c:pt idx="88">
                  <c:v>CO-96</c:v>
                </c:pt>
                <c:pt idx="89">
                  <c:v>CO-97</c:v>
                </c:pt>
                <c:pt idx="90">
                  <c:v>CO-98</c:v>
                </c:pt>
                <c:pt idx="91">
                  <c:v>CO-99</c:v>
                </c:pt>
                <c:pt idx="92">
                  <c:v>CO-100</c:v>
                </c:pt>
                <c:pt idx="93">
                  <c:v>CO-101</c:v>
                </c:pt>
                <c:pt idx="94">
                  <c:v>CO-102</c:v>
                </c:pt>
                <c:pt idx="95">
                  <c:v>CO-103</c:v>
                </c:pt>
                <c:pt idx="96">
                  <c:v>CO-104</c:v>
                </c:pt>
                <c:pt idx="97">
                  <c:v>CO-105</c:v>
                </c:pt>
                <c:pt idx="98">
                  <c:v>CO-106</c:v>
                </c:pt>
                <c:pt idx="99">
                  <c:v>CO-107</c:v>
                </c:pt>
                <c:pt idx="100">
                  <c:v>CO-108</c:v>
                </c:pt>
                <c:pt idx="101">
                  <c:v>CO-109</c:v>
                </c:pt>
                <c:pt idx="102">
                  <c:v>CO-110</c:v>
                </c:pt>
                <c:pt idx="103">
                  <c:v>CO-111</c:v>
                </c:pt>
                <c:pt idx="104">
                  <c:v>CO-112</c:v>
                </c:pt>
                <c:pt idx="105">
                  <c:v>CO-113</c:v>
                </c:pt>
                <c:pt idx="106">
                  <c:v>CO-114</c:v>
                </c:pt>
                <c:pt idx="107">
                  <c:v>CO-115</c:v>
                </c:pt>
                <c:pt idx="108">
                  <c:v>CO-116</c:v>
                </c:pt>
                <c:pt idx="109">
                  <c:v>CO-117</c:v>
                </c:pt>
                <c:pt idx="110">
                  <c:v>CO-118</c:v>
                </c:pt>
                <c:pt idx="111">
                  <c:v>CO-119</c:v>
                </c:pt>
                <c:pt idx="112">
                  <c:v>CO-120</c:v>
                </c:pt>
                <c:pt idx="113">
                  <c:v>CO-121</c:v>
                </c:pt>
                <c:pt idx="114">
                  <c:v>CO-122</c:v>
                </c:pt>
                <c:pt idx="115">
                  <c:v>CO-123</c:v>
                </c:pt>
                <c:pt idx="116">
                  <c:v>CO-124</c:v>
                </c:pt>
                <c:pt idx="117">
                  <c:v>CO-125</c:v>
                </c:pt>
                <c:pt idx="118">
                  <c:v>CO-126</c:v>
                </c:pt>
                <c:pt idx="119">
                  <c:v>CO-127</c:v>
                </c:pt>
                <c:pt idx="120">
                  <c:v>CO-128</c:v>
                </c:pt>
                <c:pt idx="121">
                  <c:v>CO-129</c:v>
                </c:pt>
                <c:pt idx="122">
                  <c:v>CO-130</c:v>
                </c:pt>
                <c:pt idx="123">
                  <c:v>CO-131</c:v>
                </c:pt>
                <c:pt idx="124">
                  <c:v>CO-132</c:v>
                </c:pt>
                <c:pt idx="125">
                  <c:v>CO-133</c:v>
                </c:pt>
                <c:pt idx="126">
                  <c:v>CO-134</c:v>
                </c:pt>
                <c:pt idx="127">
                  <c:v>CO-135</c:v>
                </c:pt>
                <c:pt idx="128">
                  <c:v>CO-136</c:v>
                </c:pt>
                <c:pt idx="129">
                  <c:v>CO-137</c:v>
                </c:pt>
                <c:pt idx="130">
                  <c:v>CO-138</c:v>
                </c:pt>
                <c:pt idx="131">
                  <c:v>CO-139</c:v>
                </c:pt>
                <c:pt idx="132">
                  <c:v>CO-140</c:v>
                </c:pt>
                <c:pt idx="133">
                  <c:v>CO-141</c:v>
                </c:pt>
                <c:pt idx="134">
                  <c:v>CO-142</c:v>
                </c:pt>
                <c:pt idx="135">
                  <c:v>CO-143</c:v>
                </c:pt>
                <c:pt idx="136">
                  <c:v>CO-144</c:v>
                </c:pt>
                <c:pt idx="137">
                  <c:v>CO-145</c:v>
                </c:pt>
                <c:pt idx="138">
                  <c:v>CO-146</c:v>
                </c:pt>
                <c:pt idx="139">
                  <c:v>CO-147</c:v>
                </c:pt>
                <c:pt idx="140">
                  <c:v>CO-148</c:v>
                </c:pt>
                <c:pt idx="141">
                  <c:v>CO-149</c:v>
                </c:pt>
                <c:pt idx="142">
                  <c:v>CO-150</c:v>
                </c:pt>
                <c:pt idx="143">
                  <c:v>CO-151</c:v>
                </c:pt>
                <c:pt idx="144">
                  <c:v>CO-152</c:v>
                </c:pt>
                <c:pt idx="145">
                  <c:v>CO-153</c:v>
                </c:pt>
                <c:pt idx="146">
                  <c:v>CO-154</c:v>
                </c:pt>
                <c:pt idx="147">
                  <c:v>CO-155</c:v>
                </c:pt>
                <c:pt idx="148">
                  <c:v>CO-156</c:v>
                </c:pt>
                <c:pt idx="149">
                  <c:v>CO-157</c:v>
                </c:pt>
                <c:pt idx="150">
                  <c:v>CO-158</c:v>
                </c:pt>
                <c:pt idx="151">
                  <c:v>CO-159</c:v>
                </c:pt>
                <c:pt idx="152">
                  <c:v>CO-160</c:v>
                </c:pt>
                <c:pt idx="153">
                  <c:v>CO-161</c:v>
                </c:pt>
                <c:pt idx="154">
                  <c:v>CO-162</c:v>
                </c:pt>
                <c:pt idx="155">
                  <c:v>CO-163</c:v>
                </c:pt>
                <c:pt idx="156">
                  <c:v>CO-164</c:v>
                </c:pt>
                <c:pt idx="157">
                  <c:v>CO-165</c:v>
                </c:pt>
                <c:pt idx="158">
                  <c:v>CO-166</c:v>
                </c:pt>
                <c:pt idx="159">
                  <c:v>CO-167</c:v>
                </c:pt>
                <c:pt idx="160">
                  <c:v>CO-168</c:v>
                </c:pt>
                <c:pt idx="161">
                  <c:v>CO-169</c:v>
                </c:pt>
                <c:pt idx="162">
                  <c:v>CO-170</c:v>
                </c:pt>
                <c:pt idx="163">
                  <c:v>CO-171</c:v>
                </c:pt>
                <c:pt idx="164">
                  <c:v>CO-172</c:v>
                </c:pt>
                <c:pt idx="165">
                  <c:v>CO-173</c:v>
                </c:pt>
                <c:pt idx="166">
                  <c:v>CO-174</c:v>
                </c:pt>
                <c:pt idx="167">
                  <c:v>CO-175</c:v>
                </c:pt>
                <c:pt idx="168">
                  <c:v>CO-176</c:v>
                </c:pt>
                <c:pt idx="169">
                  <c:v>CO-177</c:v>
                </c:pt>
                <c:pt idx="170">
                  <c:v>CO-178</c:v>
                </c:pt>
                <c:pt idx="171">
                  <c:v>CO-179</c:v>
                </c:pt>
                <c:pt idx="172">
                  <c:v>CO-180</c:v>
                </c:pt>
                <c:pt idx="173">
                  <c:v>CO-181</c:v>
                </c:pt>
                <c:pt idx="174">
                  <c:v>CO-182</c:v>
                </c:pt>
                <c:pt idx="175">
                  <c:v>CO-183</c:v>
                </c:pt>
                <c:pt idx="176">
                  <c:v>CO-184</c:v>
                </c:pt>
                <c:pt idx="177">
                  <c:v>CO-185</c:v>
                </c:pt>
                <c:pt idx="178">
                  <c:v>CO-186</c:v>
                </c:pt>
                <c:pt idx="179">
                  <c:v>CO-188</c:v>
                </c:pt>
                <c:pt idx="180">
                  <c:v>CO-189</c:v>
                </c:pt>
                <c:pt idx="181">
                  <c:v>CO-190</c:v>
                </c:pt>
                <c:pt idx="182">
                  <c:v>CO-192</c:v>
                </c:pt>
                <c:pt idx="183">
                  <c:v>CO-193</c:v>
                </c:pt>
                <c:pt idx="184">
                  <c:v>CO-194</c:v>
                </c:pt>
                <c:pt idx="185">
                  <c:v>CO-195</c:v>
                </c:pt>
                <c:pt idx="186">
                  <c:v>CO-196</c:v>
                </c:pt>
                <c:pt idx="187">
                  <c:v>CO-197</c:v>
                </c:pt>
                <c:pt idx="188">
                  <c:v>CO-198</c:v>
                </c:pt>
                <c:pt idx="189">
                  <c:v>CO-199</c:v>
                </c:pt>
                <c:pt idx="190">
                  <c:v>CO-200</c:v>
                </c:pt>
                <c:pt idx="191">
                  <c:v>CO-201</c:v>
                </c:pt>
                <c:pt idx="192">
                  <c:v>CO-202</c:v>
                </c:pt>
                <c:pt idx="193">
                  <c:v>CO-203</c:v>
                </c:pt>
                <c:pt idx="194">
                  <c:v>CO-204</c:v>
                </c:pt>
                <c:pt idx="195">
                  <c:v>CO-205</c:v>
                </c:pt>
                <c:pt idx="196">
                  <c:v>CO-206</c:v>
                </c:pt>
                <c:pt idx="197">
                  <c:v>CO-207</c:v>
                </c:pt>
                <c:pt idx="198">
                  <c:v>CO-208</c:v>
                </c:pt>
                <c:pt idx="199">
                  <c:v>CO-209</c:v>
                </c:pt>
                <c:pt idx="200">
                  <c:v>CO-210</c:v>
                </c:pt>
                <c:pt idx="201">
                  <c:v>CO-211</c:v>
                </c:pt>
                <c:pt idx="202">
                  <c:v>CO-212</c:v>
                </c:pt>
                <c:pt idx="203">
                  <c:v>CO-213</c:v>
                </c:pt>
                <c:pt idx="204">
                  <c:v>CO-214</c:v>
                </c:pt>
                <c:pt idx="205">
                  <c:v>CO-215</c:v>
                </c:pt>
                <c:pt idx="206">
                  <c:v>CO-216</c:v>
                </c:pt>
                <c:pt idx="207">
                  <c:v>CO-217</c:v>
                </c:pt>
                <c:pt idx="208">
                  <c:v>CO-218</c:v>
                </c:pt>
                <c:pt idx="209">
                  <c:v>CO-219</c:v>
                </c:pt>
                <c:pt idx="210">
                  <c:v>CO-220</c:v>
                </c:pt>
                <c:pt idx="211">
                  <c:v>CO-221</c:v>
                </c:pt>
                <c:pt idx="212">
                  <c:v>CO-222</c:v>
                </c:pt>
                <c:pt idx="213">
                  <c:v>CO-223</c:v>
                </c:pt>
                <c:pt idx="214">
                  <c:v>CO-224</c:v>
                </c:pt>
                <c:pt idx="215">
                  <c:v>CO-225</c:v>
                </c:pt>
                <c:pt idx="216">
                  <c:v>CO-226</c:v>
                </c:pt>
                <c:pt idx="217">
                  <c:v>CO-227</c:v>
                </c:pt>
                <c:pt idx="218">
                  <c:v>CO-228</c:v>
                </c:pt>
                <c:pt idx="219">
                  <c:v>CO-229</c:v>
                </c:pt>
                <c:pt idx="220">
                  <c:v>CO-230</c:v>
                </c:pt>
                <c:pt idx="221">
                  <c:v>CO-231</c:v>
                </c:pt>
                <c:pt idx="222">
                  <c:v>CO-232</c:v>
                </c:pt>
                <c:pt idx="223">
                  <c:v>CO-233</c:v>
                </c:pt>
                <c:pt idx="224">
                  <c:v>CO-234</c:v>
                </c:pt>
                <c:pt idx="225">
                  <c:v>CO-235</c:v>
                </c:pt>
                <c:pt idx="226">
                  <c:v>CO-236</c:v>
                </c:pt>
                <c:pt idx="227">
                  <c:v>CO-237</c:v>
                </c:pt>
                <c:pt idx="228">
                  <c:v>CO-238</c:v>
                </c:pt>
                <c:pt idx="229">
                  <c:v>CO-239</c:v>
                </c:pt>
                <c:pt idx="230">
                  <c:v>CO-240</c:v>
                </c:pt>
                <c:pt idx="231">
                  <c:v>CO-241</c:v>
                </c:pt>
                <c:pt idx="232">
                  <c:v>CO-242</c:v>
                </c:pt>
                <c:pt idx="233">
                  <c:v>CO-243</c:v>
                </c:pt>
                <c:pt idx="234">
                  <c:v>CO-244</c:v>
                </c:pt>
                <c:pt idx="235">
                  <c:v>CO-245</c:v>
                </c:pt>
                <c:pt idx="236">
                  <c:v>CO-246</c:v>
                </c:pt>
                <c:pt idx="237">
                  <c:v>CO-247</c:v>
                </c:pt>
                <c:pt idx="238">
                  <c:v>CO-248</c:v>
                </c:pt>
                <c:pt idx="239">
                  <c:v>CO-249</c:v>
                </c:pt>
                <c:pt idx="240">
                  <c:v>CO-250</c:v>
                </c:pt>
                <c:pt idx="241">
                  <c:v>CO-251</c:v>
                </c:pt>
                <c:pt idx="242">
                  <c:v>CO-252</c:v>
                </c:pt>
                <c:pt idx="243">
                  <c:v>CO-253</c:v>
                </c:pt>
                <c:pt idx="244">
                  <c:v>CO-254</c:v>
                </c:pt>
                <c:pt idx="245">
                  <c:v>CO-255</c:v>
                </c:pt>
                <c:pt idx="246">
                  <c:v>CO-256</c:v>
                </c:pt>
                <c:pt idx="247">
                  <c:v>CO-257</c:v>
                </c:pt>
                <c:pt idx="248">
                  <c:v>CO-258</c:v>
                </c:pt>
                <c:pt idx="249">
                  <c:v>CO-259</c:v>
                </c:pt>
                <c:pt idx="250">
                  <c:v>CO-260</c:v>
                </c:pt>
                <c:pt idx="251">
                  <c:v>CO-261</c:v>
                </c:pt>
                <c:pt idx="252">
                  <c:v>CO-262</c:v>
                </c:pt>
                <c:pt idx="253">
                  <c:v>CO-263</c:v>
                </c:pt>
                <c:pt idx="254">
                  <c:v>CO-264</c:v>
                </c:pt>
                <c:pt idx="255">
                  <c:v>CO-265</c:v>
                </c:pt>
                <c:pt idx="256">
                  <c:v>CO-266</c:v>
                </c:pt>
                <c:pt idx="257">
                  <c:v>CO-267</c:v>
                </c:pt>
                <c:pt idx="258">
                  <c:v>CO-268</c:v>
                </c:pt>
                <c:pt idx="259">
                  <c:v>CO-269</c:v>
                </c:pt>
                <c:pt idx="260">
                  <c:v>CO-270</c:v>
                </c:pt>
                <c:pt idx="261">
                  <c:v>CO-271</c:v>
                </c:pt>
                <c:pt idx="262">
                  <c:v>CO-272</c:v>
                </c:pt>
                <c:pt idx="263">
                  <c:v>CO-273</c:v>
                </c:pt>
                <c:pt idx="264">
                  <c:v>CO-274</c:v>
                </c:pt>
                <c:pt idx="265">
                  <c:v>CO-275</c:v>
                </c:pt>
                <c:pt idx="266">
                  <c:v>CO-276</c:v>
                </c:pt>
                <c:pt idx="267">
                  <c:v>CO-277</c:v>
                </c:pt>
                <c:pt idx="268">
                  <c:v>CO-278</c:v>
                </c:pt>
                <c:pt idx="269">
                  <c:v>CO-279</c:v>
                </c:pt>
                <c:pt idx="270">
                  <c:v>CO-280</c:v>
                </c:pt>
                <c:pt idx="271">
                  <c:v>CO-281</c:v>
                </c:pt>
                <c:pt idx="272">
                  <c:v>CO-282</c:v>
                </c:pt>
                <c:pt idx="273">
                  <c:v>CO-283</c:v>
                </c:pt>
                <c:pt idx="274">
                  <c:v>CO-284</c:v>
                </c:pt>
                <c:pt idx="275">
                  <c:v>CO-285</c:v>
                </c:pt>
                <c:pt idx="276">
                  <c:v>CO-286</c:v>
                </c:pt>
                <c:pt idx="277">
                  <c:v>CO-287</c:v>
                </c:pt>
                <c:pt idx="278">
                  <c:v>CO-288</c:v>
                </c:pt>
                <c:pt idx="279">
                  <c:v>CO-289</c:v>
                </c:pt>
                <c:pt idx="280">
                  <c:v>CO-290</c:v>
                </c:pt>
                <c:pt idx="281">
                  <c:v>CO-291</c:v>
                </c:pt>
                <c:pt idx="282">
                  <c:v>CO-292</c:v>
                </c:pt>
                <c:pt idx="283">
                  <c:v>CO-293</c:v>
                </c:pt>
                <c:pt idx="284">
                  <c:v>CO-294</c:v>
                </c:pt>
                <c:pt idx="285">
                  <c:v>CO-295</c:v>
                </c:pt>
                <c:pt idx="286">
                  <c:v>CO-296</c:v>
                </c:pt>
                <c:pt idx="287">
                  <c:v>CO-297</c:v>
                </c:pt>
                <c:pt idx="288">
                  <c:v>CO-298</c:v>
                </c:pt>
                <c:pt idx="289">
                  <c:v>CO-299</c:v>
                </c:pt>
                <c:pt idx="290">
                  <c:v>CO-300</c:v>
                </c:pt>
                <c:pt idx="291">
                  <c:v>CO-301</c:v>
                </c:pt>
                <c:pt idx="292">
                  <c:v>CO-302</c:v>
                </c:pt>
                <c:pt idx="293">
                  <c:v>CO-303</c:v>
                </c:pt>
                <c:pt idx="294">
                  <c:v>CO-304</c:v>
                </c:pt>
                <c:pt idx="295">
                  <c:v>CO-305</c:v>
                </c:pt>
                <c:pt idx="296">
                  <c:v>CO-306</c:v>
                </c:pt>
                <c:pt idx="297">
                  <c:v>CO-307</c:v>
                </c:pt>
                <c:pt idx="298">
                  <c:v>CO-308</c:v>
                </c:pt>
                <c:pt idx="299">
                  <c:v>CO-309</c:v>
                </c:pt>
                <c:pt idx="300">
                  <c:v>CO-310</c:v>
                </c:pt>
                <c:pt idx="301">
                  <c:v>CO-311</c:v>
                </c:pt>
                <c:pt idx="302">
                  <c:v>CO-312</c:v>
                </c:pt>
                <c:pt idx="303">
                  <c:v>CO-313</c:v>
                </c:pt>
                <c:pt idx="304">
                  <c:v>CO-314</c:v>
                </c:pt>
                <c:pt idx="305">
                  <c:v>CO-315</c:v>
                </c:pt>
                <c:pt idx="306">
                  <c:v>CO-316</c:v>
                </c:pt>
                <c:pt idx="307">
                  <c:v>CO-317</c:v>
                </c:pt>
                <c:pt idx="308">
                  <c:v>CO-318</c:v>
                </c:pt>
                <c:pt idx="309">
                  <c:v>CO-319</c:v>
                </c:pt>
                <c:pt idx="310">
                  <c:v>CO-320</c:v>
                </c:pt>
                <c:pt idx="311">
                  <c:v>CO-321</c:v>
                </c:pt>
                <c:pt idx="312">
                  <c:v>CO-322</c:v>
                </c:pt>
                <c:pt idx="313">
                  <c:v>CO-323</c:v>
                </c:pt>
                <c:pt idx="314">
                  <c:v>CO-324</c:v>
                </c:pt>
                <c:pt idx="315">
                  <c:v>CO-325</c:v>
                </c:pt>
                <c:pt idx="316">
                  <c:v>CO-326</c:v>
                </c:pt>
                <c:pt idx="317">
                  <c:v>CO-327</c:v>
                </c:pt>
                <c:pt idx="318">
                  <c:v>CO-328</c:v>
                </c:pt>
                <c:pt idx="319">
                  <c:v>CO-329</c:v>
                </c:pt>
                <c:pt idx="320">
                  <c:v>CO-330</c:v>
                </c:pt>
                <c:pt idx="321">
                  <c:v>CO-331</c:v>
                </c:pt>
                <c:pt idx="322">
                  <c:v>CO-332</c:v>
                </c:pt>
                <c:pt idx="323">
                  <c:v>CO-333</c:v>
                </c:pt>
                <c:pt idx="324">
                  <c:v>CO-334</c:v>
                </c:pt>
                <c:pt idx="325">
                  <c:v>CO-335</c:v>
                </c:pt>
                <c:pt idx="326">
                  <c:v>CO-336</c:v>
                </c:pt>
                <c:pt idx="327">
                  <c:v>CO-337</c:v>
                </c:pt>
                <c:pt idx="328">
                  <c:v>CO-338</c:v>
                </c:pt>
                <c:pt idx="329">
                  <c:v>CO-339</c:v>
                </c:pt>
                <c:pt idx="330">
                  <c:v>CO-340</c:v>
                </c:pt>
                <c:pt idx="331">
                  <c:v>CO-341</c:v>
                </c:pt>
              </c:strCache>
            </c:strRef>
          </c:xVal>
          <c:yVal>
            <c:numRef>
              <c:f>Sheet1!$C$2:$C$333</c:f>
              <c:numCache>
                <c:formatCode>General</c:formatCode>
                <c:ptCount val="332"/>
                <c:pt idx="0">
                  <c:v>3.24</c:v>
                </c:pt>
                <c:pt idx="1">
                  <c:v>3.903</c:v>
                </c:pt>
                <c:pt idx="2">
                  <c:v>11.092000000000002</c:v>
                </c:pt>
                <c:pt idx="3">
                  <c:v>12</c:v>
                </c:pt>
                <c:pt idx="4">
                  <c:v>12</c:v>
                </c:pt>
                <c:pt idx="5">
                  <c:v>2.0089999999999999</c:v>
                </c:pt>
                <c:pt idx="6">
                  <c:v>1.7069999999999936</c:v>
                </c:pt>
                <c:pt idx="7">
                  <c:v>1.48</c:v>
                </c:pt>
                <c:pt idx="8">
                  <c:v>1.357</c:v>
                </c:pt>
                <c:pt idx="9">
                  <c:v>6.7750000000000004</c:v>
                </c:pt>
                <c:pt idx="10">
                  <c:v>1</c:v>
                </c:pt>
                <c:pt idx="11">
                  <c:v>1</c:v>
                </c:pt>
                <c:pt idx="12">
                  <c:v>9.5860000000000003</c:v>
                </c:pt>
                <c:pt idx="13">
                  <c:v>9.5750000000000028</c:v>
                </c:pt>
                <c:pt idx="14">
                  <c:v>7.8360000000000003</c:v>
                </c:pt>
                <c:pt idx="15">
                  <c:v>10.075000000000006</c:v>
                </c:pt>
                <c:pt idx="16">
                  <c:v>1</c:v>
                </c:pt>
                <c:pt idx="17">
                  <c:v>10.02</c:v>
                </c:pt>
                <c:pt idx="18">
                  <c:v>5.4749999999999996</c:v>
                </c:pt>
                <c:pt idx="19">
                  <c:v>3.903</c:v>
                </c:pt>
                <c:pt idx="20">
                  <c:v>3.2880000000000011</c:v>
                </c:pt>
                <c:pt idx="21">
                  <c:v>6.032</c:v>
                </c:pt>
                <c:pt idx="22">
                  <c:v>7.9489999999999998</c:v>
                </c:pt>
                <c:pt idx="23">
                  <c:v>4.8029999999999955</c:v>
                </c:pt>
                <c:pt idx="24">
                  <c:v>3.5719999999999987</c:v>
                </c:pt>
                <c:pt idx="25">
                  <c:v>2.581</c:v>
                </c:pt>
                <c:pt idx="26">
                  <c:v>2.1829999999999998</c:v>
                </c:pt>
                <c:pt idx="27">
                  <c:v>2.0089999999999999</c:v>
                </c:pt>
                <c:pt idx="28">
                  <c:v>1.2549999999999943</c:v>
                </c:pt>
                <c:pt idx="29">
                  <c:v>1.163</c:v>
                </c:pt>
                <c:pt idx="30">
                  <c:v>1.111</c:v>
                </c:pt>
                <c:pt idx="31">
                  <c:v>6.2269999999999985</c:v>
                </c:pt>
                <c:pt idx="32">
                  <c:v>5.4749999999999996</c:v>
                </c:pt>
                <c:pt idx="33">
                  <c:v>3.903</c:v>
                </c:pt>
                <c:pt idx="34">
                  <c:v>3.2880000000000011</c:v>
                </c:pt>
                <c:pt idx="35">
                  <c:v>2.581</c:v>
                </c:pt>
                <c:pt idx="36">
                  <c:v>10.02</c:v>
                </c:pt>
                <c:pt idx="37">
                  <c:v>2.13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10.02</c:v>
                </c:pt>
                <c:pt idx="43">
                  <c:v>5.4749999999999996</c:v>
                </c:pt>
                <c:pt idx="44">
                  <c:v>1</c:v>
                </c:pt>
                <c:pt idx="45">
                  <c:v>10.959000000000024</c:v>
                </c:pt>
                <c:pt idx="46">
                  <c:v>12</c:v>
                </c:pt>
                <c:pt idx="47">
                  <c:v>12</c:v>
                </c:pt>
                <c:pt idx="48">
                  <c:v>12</c:v>
                </c:pt>
                <c:pt idx="49">
                  <c:v>12</c:v>
                </c:pt>
                <c:pt idx="50">
                  <c:v>12</c:v>
                </c:pt>
                <c:pt idx="51">
                  <c:v>6.8959999999999955</c:v>
                </c:pt>
                <c:pt idx="52">
                  <c:v>4.03</c:v>
                </c:pt>
                <c:pt idx="53">
                  <c:v>6.0190000000000001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5.5510000000000002</c:v>
                </c:pt>
                <c:pt idx="60">
                  <c:v>7.9489999999999998</c:v>
                </c:pt>
                <c:pt idx="61">
                  <c:v>5.4749999999999996</c:v>
                </c:pt>
                <c:pt idx="62">
                  <c:v>3.903</c:v>
                </c:pt>
                <c:pt idx="63">
                  <c:v>3.0430000000000001</c:v>
                </c:pt>
                <c:pt idx="64">
                  <c:v>2.8389999999999977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2.12</c:v>
                </c:pt>
                <c:pt idx="69">
                  <c:v>5.4329999999999998</c:v>
                </c:pt>
                <c:pt idx="70">
                  <c:v>10.02</c:v>
                </c:pt>
                <c:pt idx="71">
                  <c:v>4.9320000000000004</c:v>
                </c:pt>
                <c:pt idx="72">
                  <c:v>3.0430000000000001</c:v>
                </c:pt>
                <c:pt idx="73">
                  <c:v>2.3249999999999997</c:v>
                </c:pt>
                <c:pt idx="74">
                  <c:v>1.7069999999999936</c:v>
                </c:pt>
                <c:pt idx="75">
                  <c:v>1.4369999999999929</c:v>
                </c:pt>
                <c:pt idx="76">
                  <c:v>1.2209999999999936</c:v>
                </c:pt>
                <c:pt idx="77">
                  <c:v>6.4859999999999998</c:v>
                </c:pt>
                <c:pt idx="78">
                  <c:v>5.4749999999999996</c:v>
                </c:pt>
                <c:pt idx="79">
                  <c:v>3.5719999999999987</c:v>
                </c:pt>
                <c:pt idx="80">
                  <c:v>4.5599999999999996</c:v>
                </c:pt>
                <c:pt idx="81">
                  <c:v>12</c:v>
                </c:pt>
                <c:pt idx="82">
                  <c:v>12</c:v>
                </c:pt>
                <c:pt idx="83">
                  <c:v>12</c:v>
                </c:pt>
                <c:pt idx="84">
                  <c:v>12</c:v>
                </c:pt>
                <c:pt idx="85">
                  <c:v>12</c:v>
                </c:pt>
                <c:pt idx="86">
                  <c:v>8.0250000000000004</c:v>
                </c:pt>
                <c:pt idx="87">
                  <c:v>4.1519999999999975</c:v>
                </c:pt>
                <c:pt idx="88">
                  <c:v>4.2930000000000001</c:v>
                </c:pt>
                <c:pt idx="89">
                  <c:v>3.9789999999999988</c:v>
                </c:pt>
                <c:pt idx="90">
                  <c:v>5.0939999999999985</c:v>
                </c:pt>
                <c:pt idx="91">
                  <c:v>11.722</c:v>
                </c:pt>
                <c:pt idx="92">
                  <c:v>1.2549999999999943</c:v>
                </c:pt>
                <c:pt idx="93">
                  <c:v>4.8669999999999956</c:v>
                </c:pt>
                <c:pt idx="94">
                  <c:v>5.8879999999999955</c:v>
                </c:pt>
                <c:pt idx="95">
                  <c:v>10.02</c:v>
                </c:pt>
                <c:pt idx="96">
                  <c:v>4.8029999999999955</c:v>
                </c:pt>
                <c:pt idx="97">
                  <c:v>3.903</c:v>
                </c:pt>
                <c:pt idx="98">
                  <c:v>3.0430000000000001</c:v>
                </c:pt>
                <c:pt idx="99">
                  <c:v>2.581</c:v>
                </c:pt>
                <c:pt idx="100">
                  <c:v>2.0089999999999999</c:v>
                </c:pt>
                <c:pt idx="101">
                  <c:v>1.7069999999999936</c:v>
                </c:pt>
                <c:pt idx="102">
                  <c:v>12</c:v>
                </c:pt>
                <c:pt idx="103">
                  <c:v>10.017000000000001</c:v>
                </c:pt>
                <c:pt idx="104">
                  <c:v>2.4239999999999999</c:v>
                </c:pt>
                <c:pt idx="105">
                  <c:v>10.469000000000024</c:v>
                </c:pt>
                <c:pt idx="106">
                  <c:v>7.9820000000000002</c:v>
                </c:pt>
                <c:pt idx="107">
                  <c:v>7.9290000000000003</c:v>
                </c:pt>
                <c:pt idx="108">
                  <c:v>7.1</c:v>
                </c:pt>
                <c:pt idx="109">
                  <c:v>12</c:v>
                </c:pt>
                <c:pt idx="110">
                  <c:v>4.09</c:v>
                </c:pt>
                <c:pt idx="111">
                  <c:v>5.1069999999999975</c:v>
                </c:pt>
                <c:pt idx="112">
                  <c:v>11.978</c:v>
                </c:pt>
                <c:pt idx="113">
                  <c:v>12</c:v>
                </c:pt>
                <c:pt idx="114">
                  <c:v>10.589</c:v>
                </c:pt>
                <c:pt idx="115">
                  <c:v>8.9600000000000026</c:v>
                </c:pt>
                <c:pt idx="116">
                  <c:v>7.5</c:v>
                </c:pt>
                <c:pt idx="117">
                  <c:v>12</c:v>
                </c:pt>
                <c:pt idx="118">
                  <c:v>12</c:v>
                </c:pt>
                <c:pt idx="119">
                  <c:v>1</c:v>
                </c:pt>
                <c:pt idx="120">
                  <c:v>7.9489999999999998</c:v>
                </c:pt>
                <c:pt idx="121">
                  <c:v>1</c:v>
                </c:pt>
                <c:pt idx="122">
                  <c:v>10.02</c:v>
                </c:pt>
                <c:pt idx="123">
                  <c:v>6.5569999999999995</c:v>
                </c:pt>
                <c:pt idx="124">
                  <c:v>4.3010000000000002</c:v>
                </c:pt>
                <c:pt idx="125">
                  <c:v>3.5719999999999987</c:v>
                </c:pt>
                <c:pt idx="126">
                  <c:v>2.581</c:v>
                </c:pt>
                <c:pt idx="127">
                  <c:v>2.1829999999999998</c:v>
                </c:pt>
                <c:pt idx="128">
                  <c:v>1.7729999999999944</c:v>
                </c:pt>
                <c:pt idx="129">
                  <c:v>1.526</c:v>
                </c:pt>
                <c:pt idx="130">
                  <c:v>1.4369999999999929</c:v>
                </c:pt>
                <c:pt idx="131">
                  <c:v>1.3140000000000001</c:v>
                </c:pt>
                <c:pt idx="132">
                  <c:v>2.4709999999999988</c:v>
                </c:pt>
                <c:pt idx="133">
                  <c:v>2.33699999999999</c:v>
                </c:pt>
                <c:pt idx="134">
                  <c:v>1.137</c:v>
                </c:pt>
                <c:pt idx="135">
                  <c:v>1.04</c:v>
                </c:pt>
                <c:pt idx="136">
                  <c:v>5.34</c:v>
                </c:pt>
                <c:pt idx="137">
                  <c:v>5.7329999999999997</c:v>
                </c:pt>
                <c:pt idx="138">
                  <c:v>7.7480000000000002</c:v>
                </c:pt>
                <c:pt idx="139">
                  <c:v>8.7989999999999995</c:v>
                </c:pt>
                <c:pt idx="140">
                  <c:v>9.761000000000001</c:v>
                </c:pt>
                <c:pt idx="141">
                  <c:v>10.06</c:v>
                </c:pt>
                <c:pt idx="142">
                  <c:v>8.42</c:v>
                </c:pt>
                <c:pt idx="143">
                  <c:v>12</c:v>
                </c:pt>
                <c:pt idx="144">
                  <c:v>6.7949999999999955</c:v>
                </c:pt>
                <c:pt idx="145">
                  <c:v>8.1189999999999998</c:v>
                </c:pt>
                <c:pt idx="146">
                  <c:v>12</c:v>
                </c:pt>
                <c:pt idx="147">
                  <c:v>10.706</c:v>
                </c:pt>
                <c:pt idx="148">
                  <c:v>12</c:v>
                </c:pt>
                <c:pt idx="149">
                  <c:v>9.7000000000000011</c:v>
                </c:pt>
                <c:pt idx="150">
                  <c:v>11.223999999999998</c:v>
                </c:pt>
                <c:pt idx="151">
                  <c:v>6.5569999999999995</c:v>
                </c:pt>
                <c:pt idx="152">
                  <c:v>4.8029999999999955</c:v>
                </c:pt>
                <c:pt idx="153">
                  <c:v>3.2880000000000011</c:v>
                </c:pt>
                <c:pt idx="154">
                  <c:v>10.763</c:v>
                </c:pt>
                <c:pt idx="155">
                  <c:v>2.13</c:v>
                </c:pt>
                <c:pt idx="156">
                  <c:v>1.845</c:v>
                </c:pt>
                <c:pt idx="157">
                  <c:v>8.088000000000001</c:v>
                </c:pt>
                <c:pt idx="158">
                  <c:v>12</c:v>
                </c:pt>
                <c:pt idx="159">
                  <c:v>12</c:v>
                </c:pt>
                <c:pt idx="160">
                  <c:v>12</c:v>
                </c:pt>
                <c:pt idx="161">
                  <c:v>12</c:v>
                </c:pt>
                <c:pt idx="162">
                  <c:v>12</c:v>
                </c:pt>
                <c:pt idx="163">
                  <c:v>12</c:v>
                </c:pt>
                <c:pt idx="164">
                  <c:v>12</c:v>
                </c:pt>
                <c:pt idx="165">
                  <c:v>12</c:v>
                </c:pt>
                <c:pt idx="166">
                  <c:v>3.2240000000000002</c:v>
                </c:pt>
                <c:pt idx="167">
                  <c:v>7.28</c:v>
                </c:pt>
                <c:pt idx="168">
                  <c:v>12</c:v>
                </c:pt>
                <c:pt idx="169">
                  <c:v>2.843</c:v>
                </c:pt>
                <c:pt idx="170">
                  <c:v>12</c:v>
                </c:pt>
                <c:pt idx="171">
                  <c:v>11.619</c:v>
                </c:pt>
                <c:pt idx="172">
                  <c:v>3.3389999999999977</c:v>
                </c:pt>
                <c:pt idx="173">
                  <c:v>8.7630000000000035</c:v>
                </c:pt>
                <c:pt idx="174">
                  <c:v>12</c:v>
                </c:pt>
                <c:pt idx="175">
                  <c:v>5.6649999999999734</c:v>
                </c:pt>
                <c:pt idx="176">
                  <c:v>3.903</c:v>
                </c:pt>
                <c:pt idx="177">
                  <c:v>12</c:v>
                </c:pt>
                <c:pt idx="178">
                  <c:v>2.8389999999999977</c:v>
                </c:pt>
                <c:pt idx="179">
                  <c:v>10.406000000000002</c:v>
                </c:pt>
                <c:pt idx="180">
                  <c:v>12</c:v>
                </c:pt>
                <c:pt idx="181">
                  <c:v>4.3010000000000002</c:v>
                </c:pt>
                <c:pt idx="182">
                  <c:v>12</c:v>
                </c:pt>
                <c:pt idx="183">
                  <c:v>12</c:v>
                </c:pt>
                <c:pt idx="184">
                  <c:v>12</c:v>
                </c:pt>
                <c:pt idx="185">
                  <c:v>10.928000000000001</c:v>
                </c:pt>
                <c:pt idx="186">
                  <c:v>10.02</c:v>
                </c:pt>
                <c:pt idx="187">
                  <c:v>9.327</c:v>
                </c:pt>
                <c:pt idx="188">
                  <c:v>11.303000000000004</c:v>
                </c:pt>
                <c:pt idx="189">
                  <c:v>12</c:v>
                </c:pt>
                <c:pt idx="190">
                  <c:v>12</c:v>
                </c:pt>
                <c:pt idx="191">
                  <c:v>5.6790000000000003</c:v>
                </c:pt>
                <c:pt idx="192">
                  <c:v>2.9559999999999977</c:v>
                </c:pt>
                <c:pt idx="193">
                  <c:v>5.5890000000000004</c:v>
                </c:pt>
                <c:pt idx="194">
                  <c:v>3.7669999999999999</c:v>
                </c:pt>
                <c:pt idx="195">
                  <c:v>1.7729999999999944</c:v>
                </c:pt>
                <c:pt idx="196">
                  <c:v>4.0339999999999998</c:v>
                </c:pt>
                <c:pt idx="197">
                  <c:v>9.0180000000000025</c:v>
                </c:pt>
                <c:pt idx="198">
                  <c:v>4.2119999999999997</c:v>
                </c:pt>
                <c:pt idx="199">
                  <c:v>10.02</c:v>
                </c:pt>
                <c:pt idx="200">
                  <c:v>5.78</c:v>
                </c:pt>
                <c:pt idx="201">
                  <c:v>5.343</c:v>
                </c:pt>
                <c:pt idx="202">
                  <c:v>2.8389999999999977</c:v>
                </c:pt>
                <c:pt idx="203">
                  <c:v>2.1829999999999998</c:v>
                </c:pt>
                <c:pt idx="204">
                  <c:v>2.0089999999999999</c:v>
                </c:pt>
                <c:pt idx="205">
                  <c:v>1.7729999999999944</c:v>
                </c:pt>
                <c:pt idx="206">
                  <c:v>12</c:v>
                </c:pt>
                <c:pt idx="207">
                  <c:v>12</c:v>
                </c:pt>
                <c:pt idx="208">
                  <c:v>12</c:v>
                </c:pt>
                <c:pt idx="209">
                  <c:v>9.543000000000001</c:v>
                </c:pt>
                <c:pt idx="210">
                  <c:v>10.855000000000057</c:v>
                </c:pt>
                <c:pt idx="211">
                  <c:v>12</c:v>
                </c:pt>
                <c:pt idx="212">
                  <c:v>3.548</c:v>
                </c:pt>
                <c:pt idx="213">
                  <c:v>7.4729999999999999</c:v>
                </c:pt>
                <c:pt idx="214">
                  <c:v>12</c:v>
                </c:pt>
                <c:pt idx="215">
                  <c:v>12</c:v>
                </c:pt>
                <c:pt idx="216">
                  <c:v>12</c:v>
                </c:pt>
                <c:pt idx="217">
                  <c:v>10.796000000000001</c:v>
                </c:pt>
                <c:pt idx="218">
                  <c:v>9.6239999999999988</c:v>
                </c:pt>
                <c:pt idx="219">
                  <c:v>1.7569999999999943</c:v>
                </c:pt>
                <c:pt idx="220">
                  <c:v>8.3230000000000004</c:v>
                </c:pt>
                <c:pt idx="221">
                  <c:v>11.812000000000006</c:v>
                </c:pt>
                <c:pt idx="222">
                  <c:v>6.4580000000000002</c:v>
                </c:pt>
                <c:pt idx="223">
                  <c:v>8.5350000000000001</c:v>
                </c:pt>
                <c:pt idx="224">
                  <c:v>10.612</c:v>
                </c:pt>
                <c:pt idx="225">
                  <c:v>12</c:v>
                </c:pt>
                <c:pt idx="226">
                  <c:v>10.916</c:v>
                </c:pt>
                <c:pt idx="227">
                  <c:v>7.4290000000000003</c:v>
                </c:pt>
                <c:pt idx="228">
                  <c:v>1.6459999999999944</c:v>
                </c:pt>
                <c:pt idx="229">
                  <c:v>1.48</c:v>
                </c:pt>
                <c:pt idx="230">
                  <c:v>1.272</c:v>
                </c:pt>
                <c:pt idx="231">
                  <c:v>2.2770000000000001</c:v>
                </c:pt>
                <c:pt idx="232">
                  <c:v>8.1380000000000017</c:v>
                </c:pt>
                <c:pt idx="233">
                  <c:v>1</c:v>
                </c:pt>
                <c:pt idx="234">
                  <c:v>1</c:v>
                </c:pt>
                <c:pt idx="235">
                  <c:v>10.02</c:v>
                </c:pt>
                <c:pt idx="236">
                  <c:v>11.771000000000001</c:v>
                </c:pt>
                <c:pt idx="237">
                  <c:v>4.9429999999999996</c:v>
                </c:pt>
                <c:pt idx="238">
                  <c:v>7.8810000000000002</c:v>
                </c:pt>
                <c:pt idx="239">
                  <c:v>12</c:v>
                </c:pt>
                <c:pt idx="240">
                  <c:v>12</c:v>
                </c:pt>
                <c:pt idx="241">
                  <c:v>12</c:v>
                </c:pt>
                <c:pt idx="242">
                  <c:v>12</c:v>
                </c:pt>
                <c:pt idx="243">
                  <c:v>12</c:v>
                </c:pt>
                <c:pt idx="244">
                  <c:v>12</c:v>
                </c:pt>
                <c:pt idx="245">
                  <c:v>6.5569999999999995</c:v>
                </c:pt>
                <c:pt idx="246">
                  <c:v>5.4089999999999998</c:v>
                </c:pt>
                <c:pt idx="247">
                  <c:v>2.9749999999999988</c:v>
                </c:pt>
                <c:pt idx="248">
                  <c:v>3.234</c:v>
                </c:pt>
                <c:pt idx="249">
                  <c:v>1.7729999999999944</c:v>
                </c:pt>
                <c:pt idx="250">
                  <c:v>1.62</c:v>
                </c:pt>
                <c:pt idx="251">
                  <c:v>7.1509999999999945</c:v>
                </c:pt>
                <c:pt idx="252">
                  <c:v>5.5709999999999997</c:v>
                </c:pt>
                <c:pt idx="253">
                  <c:v>1.2209999999999936</c:v>
                </c:pt>
                <c:pt idx="254">
                  <c:v>1.252</c:v>
                </c:pt>
                <c:pt idx="255">
                  <c:v>2.6339999999999999</c:v>
                </c:pt>
                <c:pt idx="256">
                  <c:v>3.88</c:v>
                </c:pt>
                <c:pt idx="257">
                  <c:v>6.3849999999999945</c:v>
                </c:pt>
                <c:pt idx="258">
                  <c:v>9.0309999999999988</c:v>
                </c:pt>
                <c:pt idx="259">
                  <c:v>9.94</c:v>
                </c:pt>
                <c:pt idx="260">
                  <c:v>7.2190000000000003</c:v>
                </c:pt>
                <c:pt idx="261">
                  <c:v>1.9059999999999944</c:v>
                </c:pt>
                <c:pt idx="262">
                  <c:v>1.4669999999999936</c:v>
                </c:pt>
                <c:pt idx="263">
                  <c:v>4.4409999999999998</c:v>
                </c:pt>
                <c:pt idx="264">
                  <c:v>5.8739999999999997</c:v>
                </c:pt>
                <c:pt idx="265">
                  <c:v>11.342000000000002</c:v>
                </c:pt>
                <c:pt idx="266">
                  <c:v>6.9639999999999995</c:v>
                </c:pt>
                <c:pt idx="267">
                  <c:v>11.964</c:v>
                </c:pt>
                <c:pt idx="268">
                  <c:v>12</c:v>
                </c:pt>
                <c:pt idx="269">
                  <c:v>5.5229999999999855</c:v>
                </c:pt>
                <c:pt idx="270">
                  <c:v>5.9820000000000002</c:v>
                </c:pt>
                <c:pt idx="271">
                  <c:v>11.854000000000006</c:v>
                </c:pt>
                <c:pt idx="272">
                  <c:v>11.222</c:v>
                </c:pt>
                <c:pt idx="273">
                  <c:v>10.787999999999998</c:v>
                </c:pt>
                <c:pt idx="274">
                  <c:v>7.9489999999999998</c:v>
                </c:pt>
                <c:pt idx="275">
                  <c:v>3.903</c:v>
                </c:pt>
                <c:pt idx="276">
                  <c:v>3.0430000000000001</c:v>
                </c:pt>
                <c:pt idx="277">
                  <c:v>5.9820000000000002</c:v>
                </c:pt>
                <c:pt idx="278">
                  <c:v>4.8319999999999999</c:v>
                </c:pt>
                <c:pt idx="279">
                  <c:v>5.4530000000000003</c:v>
                </c:pt>
                <c:pt idx="280">
                  <c:v>12</c:v>
                </c:pt>
                <c:pt idx="281">
                  <c:v>12</c:v>
                </c:pt>
                <c:pt idx="282">
                  <c:v>12</c:v>
                </c:pt>
                <c:pt idx="283">
                  <c:v>12</c:v>
                </c:pt>
                <c:pt idx="284">
                  <c:v>10.008000000000001</c:v>
                </c:pt>
                <c:pt idx="285">
                  <c:v>10.596</c:v>
                </c:pt>
                <c:pt idx="286">
                  <c:v>9.2830000000000013</c:v>
                </c:pt>
                <c:pt idx="287">
                  <c:v>11.433</c:v>
                </c:pt>
                <c:pt idx="288">
                  <c:v>8.9330000000000016</c:v>
                </c:pt>
                <c:pt idx="289">
                  <c:v>12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2.5680000000000001</c:v>
                </c:pt>
                <c:pt idx="294">
                  <c:v>10.172000000000002</c:v>
                </c:pt>
                <c:pt idx="295">
                  <c:v>1</c:v>
                </c:pt>
                <c:pt idx="296">
                  <c:v>4.9909999999999997</c:v>
                </c:pt>
                <c:pt idx="297">
                  <c:v>11.976000000000004</c:v>
                </c:pt>
                <c:pt idx="298">
                  <c:v>12</c:v>
                </c:pt>
                <c:pt idx="299">
                  <c:v>12</c:v>
                </c:pt>
                <c:pt idx="300">
                  <c:v>5.05</c:v>
                </c:pt>
                <c:pt idx="301">
                  <c:v>5.7610000000000001</c:v>
                </c:pt>
                <c:pt idx="302">
                  <c:v>4.6349999999999945</c:v>
                </c:pt>
                <c:pt idx="303">
                  <c:v>1</c:v>
                </c:pt>
                <c:pt idx="304">
                  <c:v>1</c:v>
                </c:pt>
                <c:pt idx="305">
                  <c:v>1.9580000000000051</c:v>
                </c:pt>
                <c:pt idx="306">
                  <c:v>1.4369999999999929</c:v>
                </c:pt>
                <c:pt idx="307">
                  <c:v>12</c:v>
                </c:pt>
                <c:pt idx="308">
                  <c:v>12</c:v>
                </c:pt>
                <c:pt idx="309">
                  <c:v>12</c:v>
                </c:pt>
                <c:pt idx="310">
                  <c:v>11.223000000000001</c:v>
                </c:pt>
                <c:pt idx="311">
                  <c:v>12</c:v>
                </c:pt>
                <c:pt idx="312">
                  <c:v>12</c:v>
                </c:pt>
                <c:pt idx="313">
                  <c:v>11.407</c:v>
                </c:pt>
                <c:pt idx="314">
                  <c:v>10.861000000000002</c:v>
                </c:pt>
                <c:pt idx="315">
                  <c:v>11.298999999999999</c:v>
                </c:pt>
                <c:pt idx="316">
                  <c:v>10.035</c:v>
                </c:pt>
                <c:pt idx="317">
                  <c:v>12</c:v>
                </c:pt>
                <c:pt idx="318">
                  <c:v>11.988</c:v>
                </c:pt>
                <c:pt idx="319">
                  <c:v>11.347</c:v>
                </c:pt>
                <c:pt idx="320">
                  <c:v>10.394</c:v>
                </c:pt>
                <c:pt idx="321">
                  <c:v>8.7979999999999983</c:v>
                </c:pt>
                <c:pt idx="322">
                  <c:v>7.0030000000000001</c:v>
                </c:pt>
                <c:pt idx="323">
                  <c:v>1</c:v>
                </c:pt>
                <c:pt idx="324">
                  <c:v>1</c:v>
                </c:pt>
                <c:pt idx="325">
                  <c:v>12</c:v>
                </c:pt>
                <c:pt idx="326">
                  <c:v>12</c:v>
                </c:pt>
                <c:pt idx="327">
                  <c:v>12</c:v>
                </c:pt>
                <c:pt idx="328">
                  <c:v>12</c:v>
                </c:pt>
                <c:pt idx="329">
                  <c:v>12</c:v>
                </c:pt>
                <c:pt idx="330">
                  <c:v>12</c:v>
                </c:pt>
                <c:pt idx="331">
                  <c:v>1</c:v>
                </c:pt>
              </c:numCache>
            </c:numRef>
          </c:yVal>
          <c:smooth val="0"/>
        </c:ser>
        <c:ser>
          <c:idx val="1"/>
          <c:order val="1"/>
          <c:tx>
            <c:v>min slope</c:v>
          </c:tx>
          <c:spPr>
            <a:ln w="28575">
              <a:solidFill>
                <a:srgbClr val="FF0000"/>
              </a:solidFill>
            </a:ln>
          </c:spPr>
          <c:dLbls>
            <c:txPr>
              <a:bodyPr/>
              <a:lstStyle/>
              <a:p>
                <a:pPr>
                  <a:defRPr lang="ar-JO" sz="1800"/>
                </a:pPr>
                <a:endParaRPr lang="ar-J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Sheet1!$F$8:$G$8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Sheet1!$F$9:$G$9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yVal>
          <c:smooth val="0"/>
        </c:ser>
        <c:ser>
          <c:idx val="2"/>
          <c:order val="2"/>
          <c:tx>
            <c:v>max slope </c:v>
          </c:tx>
          <c:spPr>
            <a:ln w="28575">
              <a:solidFill>
                <a:srgbClr val="FF0000"/>
              </a:solidFill>
            </a:ln>
          </c:spPr>
          <c:dLbls>
            <c:txPr>
              <a:bodyPr/>
              <a:lstStyle/>
              <a:p>
                <a:pPr>
                  <a:defRPr lang="ar-JO" sz="1800"/>
                </a:pPr>
                <a:endParaRPr lang="ar-J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Sheet1!$F$11:$G$11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Sheet1!$F$12:$G$12</c:f>
              <c:numCache>
                <c:formatCode>General</c:formatCode>
                <c:ptCount val="2"/>
                <c:pt idx="0">
                  <c:v>12</c:v>
                </c:pt>
                <c:pt idx="1">
                  <c:v>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715264"/>
        <c:axId val="90717184"/>
      </c:scatterChart>
      <c:valAx>
        <c:axId val="907152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ar-JO" sz="2000"/>
                </a:pPr>
                <a:r>
                  <a:rPr lang="en-US" sz="2000" dirty="0" smtClean="0"/>
                  <a:t>ID</a:t>
                </a:r>
                <a:endParaRPr lang="en-US" sz="2000" dirty="0"/>
              </a:p>
            </c:rich>
          </c:tx>
          <c:layout>
            <c:manualLayout>
              <c:xMode val="edge"/>
              <c:yMode val="edge"/>
              <c:x val="0.37851312959889538"/>
              <c:y val="0.8696410317131465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ar-JO"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ar-JO"/>
          </a:p>
        </c:txPr>
        <c:crossAx val="90717184"/>
        <c:crosses val="autoZero"/>
        <c:crossBetween val="midCat"/>
      </c:valAx>
      <c:valAx>
        <c:axId val="907171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ar-JO" sz="2400"/>
                </a:pPr>
                <a:r>
                  <a:rPr lang="en-US" sz="2400"/>
                  <a:t>slope %</a:t>
                </a:r>
              </a:p>
            </c:rich>
          </c:tx>
          <c:layout>
            <c:manualLayout>
              <c:xMode val="edge"/>
              <c:yMode val="edge"/>
              <c:x val="4.3233795458610474E-2"/>
              <c:y val="0.3265920707280026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JO" sz="1800"/>
            </a:pPr>
            <a:endParaRPr lang="ar-JO"/>
          </a:p>
        </c:txPr>
        <c:crossAx val="90715264"/>
        <c:crosses val="autoZero"/>
        <c:crossBetween val="midCat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71227690288713907"/>
          <c:y val="0.3060049590901624"/>
          <c:w val="0.2398597744726354"/>
          <c:h val="0.28477124569955081"/>
        </c:manualLayout>
      </c:layout>
      <c:overlay val="0"/>
      <c:txPr>
        <a:bodyPr/>
        <a:lstStyle/>
        <a:p>
          <a:pPr>
            <a:defRPr lang="ar-JO" sz="2000"/>
          </a:pPr>
          <a:endParaRPr lang="ar-JO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0268321975498264E-2"/>
          <c:y val="3.5768769644535181E-2"/>
          <c:w val="0.73493511737606265"/>
          <c:h val="0.8067441872796206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>
              <a:noFill/>
            </a:ln>
          </c:spPr>
          <c:xVal>
            <c:strRef>
              <c:f>Sheet1!$B$2:$B$333</c:f>
              <c:strCache>
                <c:ptCount val="332"/>
                <c:pt idx="0">
                  <c:v>CO-0</c:v>
                </c:pt>
                <c:pt idx="1">
                  <c:v>CO-1</c:v>
                </c:pt>
                <c:pt idx="2">
                  <c:v>CO-2</c:v>
                </c:pt>
                <c:pt idx="3">
                  <c:v>CO-3</c:v>
                </c:pt>
                <c:pt idx="4">
                  <c:v>CO-4</c:v>
                </c:pt>
                <c:pt idx="5">
                  <c:v>CO-5</c:v>
                </c:pt>
                <c:pt idx="6">
                  <c:v>CO-6</c:v>
                </c:pt>
                <c:pt idx="7">
                  <c:v>CO-7</c:v>
                </c:pt>
                <c:pt idx="8">
                  <c:v>CO-8</c:v>
                </c:pt>
                <c:pt idx="9">
                  <c:v>CO-9</c:v>
                </c:pt>
                <c:pt idx="10">
                  <c:v>CO-10</c:v>
                </c:pt>
                <c:pt idx="11">
                  <c:v>CO-11</c:v>
                </c:pt>
                <c:pt idx="12">
                  <c:v>CO-12</c:v>
                </c:pt>
                <c:pt idx="13">
                  <c:v>CO-13</c:v>
                </c:pt>
                <c:pt idx="14">
                  <c:v>CO-14</c:v>
                </c:pt>
                <c:pt idx="15">
                  <c:v>CO-15</c:v>
                </c:pt>
                <c:pt idx="16">
                  <c:v>CO-16</c:v>
                </c:pt>
                <c:pt idx="17">
                  <c:v>CO-17</c:v>
                </c:pt>
                <c:pt idx="18">
                  <c:v>CO-18</c:v>
                </c:pt>
                <c:pt idx="19">
                  <c:v>CO-19</c:v>
                </c:pt>
                <c:pt idx="20">
                  <c:v>CO-20</c:v>
                </c:pt>
                <c:pt idx="21">
                  <c:v>CO-21</c:v>
                </c:pt>
                <c:pt idx="22">
                  <c:v>CO-22</c:v>
                </c:pt>
                <c:pt idx="23">
                  <c:v>CO-23</c:v>
                </c:pt>
                <c:pt idx="24">
                  <c:v>CO-24</c:v>
                </c:pt>
                <c:pt idx="25">
                  <c:v>CO-25</c:v>
                </c:pt>
                <c:pt idx="26">
                  <c:v>CO-26</c:v>
                </c:pt>
                <c:pt idx="27">
                  <c:v>CO-27</c:v>
                </c:pt>
                <c:pt idx="28">
                  <c:v>CO-28</c:v>
                </c:pt>
                <c:pt idx="29">
                  <c:v>CO-29</c:v>
                </c:pt>
                <c:pt idx="30">
                  <c:v>CO-30</c:v>
                </c:pt>
                <c:pt idx="31">
                  <c:v>CO-31</c:v>
                </c:pt>
                <c:pt idx="32">
                  <c:v>CO-32</c:v>
                </c:pt>
                <c:pt idx="33">
                  <c:v>CO-33</c:v>
                </c:pt>
                <c:pt idx="34">
                  <c:v>CO-34</c:v>
                </c:pt>
                <c:pt idx="35">
                  <c:v>CO-35</c:v>
                </c:pt>
                <c:pt idx="36">
                  <c:v>CO-36</c:v>
                </c:pt>
                <c:pt idx="37">
                  <c:v>CO-37</c:v>
                </c:pt>
                <c:pt idx="38">
                  <c:v>CO-38</c:v>
                </c:pt>
                <c:pt idx="39">
                  <c:v>CO-39</c:v>
                </c:pt>
                <c:pt idx="40">
                  <c:v>CO-40</c:v>
                </c:pt>
                <c:pt idx="41">
                  <c:v>CO-41</c:v>
                </c:pt>
                <c:pt idx="42">
                  <c:v>CO-42</c:v>
                </c:pt>
                <c:pt idx="43">
                  <c:v>CO-43</c:v>
                </c:pt>
                <c:pt idx="44">
                  <c:v>CO-44</c:v>
                </c:pt>
                <c:pt idx="45">
                  <c:v>CO-45</c:v>
                </c:pt>
                <c:pt idx="46">
                  <c:v>CO-50</c:v>
                </c:pt>
                <c:pt idx="47">
                  <c:v>CO-51</c:v>
                </c:pt>
                <c:pt idx="48">
                  <c:v>CO-52</c:v>
                </c:pt>
                <c:pt idx="49">
                  <c:v>CO-53</c:v>
                </c:pt>
                <c:pt idx="50">
                  <c:v>CO-54</c:v>
                </c:pt>
                <c:pt idx="51">
                  <c:v>CO-55</c:v>
                </c:pt>
                <c:pt idx="52">
                  <c:v>CO-56</c:v>
                </c:pt>
                <c:pt idx="53">
                  <c:v>CO-57</c:v>
                </c:pt>
                <c:pt idx="54">
                  <c:v>CO-58</c:v>
                </c:pt>
                <c:pt idx="55">
                  <c:v>CO-59</c:v>
                </c:pt>
                <c:pt idx="56">
                  <c:v>CO-60</c:v>
                </c:pt>
                <c:pt idx="57">
                  <c:v>CO-61</c:v>
                </c:pt>
                <c:pt idx="58">
                  <c:v>CO-62</c:v>
                </c:pt>
                <c:pt idx="59">
                  <c:v>CO-63</c:v>
                </c:pt>
                <c:pt idx="60">
                  <c:v>CO-64</c:v>
                </c:pt>
                <c:pt idx="61">
                  <c:v>CO-65</c:v>
                </c:pt>
                <c:pt idx="62">
                  <c:v>CO-66</c:v>
                </c:pt>
                <c:pt idx="63">
                  <c:v>CO-67</c:v>
                </c:pt>
                <c:pt idx="64">
                  <c:v>CO-68</c:v>
                </c:pt>
                <c:pt idx="65">
                  <c:v>CO-69</c:v>
                </c:pt>
                <c:pt idx="66">
                  <c:v>CO-70</c:v>
                </c:pt>
                <c:pt idx="67">
                  <c:v>CO-71</c:v>
                </c:pt>
                <c:pt idx="68">
                  <c:v>CO-72</c:v>
                </c:pt>
                <c:pt idx="69">
                  <c:v>CO-73</c:v>
                </c:pt>
                <c:pt idx="70">
                  <c:v>CO-74</c:v>
                </c:pt>
                <c:pt idx="71">
                  <c:v>CO-78</c:v>
                </c:pt>
                <c:pt idx="72">
                  <c:v>CO-79</c:v>
                </c:pt>
                <c:pt idx="73">
                  <c:v>CO-80</c:v>
                </c:pt>
                <c:pt idx="74">
                  <c:v>CO-81</c:v>
                </c:pt>
                <c:pt idx="75">
                  <c:v>CO-82</c:v>
                </c:pt>
                <c:pt idx="76">
                  <c:v>CO-83</c:v>
                </c:pt>
                <c:pt idx="77">
                  <c:v>CO-84</c:v>
                </c:pt>
                <c:pt idx="78">
                  <c:v>CO-85</c:v>
                </c:pt>
                <c:pt idx="79">
                  <c:v>CO-86</c:v>
                </c:pt>
                <c:pt idx="80">
                  <c:v>CO-87</c:v>
                </c:pt>
                <c:pt idx="81">
                  <c:v>CO-88</c:v>
                </c:pt>
                <c:pt idx="82">
                  <c:v>CO-89</c:v>
                </c:pt>
                <c:pt idx="83">
                  <c:v>CO-90</c:v>
                </c:pt>
                <c:pt idx="84">
                  <c:v>CO-91</c:v>
                </c:pt>
                <c:pt idx="85">
                  <c:v>CO-92</c:v>
                </c:pt>
                <c:pt idx="86">
                  <c:v>CO-93</c:v>
                </c:pt>
                <c:pt idx="87">
                  <c:v>CO-94</c:v>
                </c:pt>
                <c:pt idx="88">
                  <c:v>CO-95</c:v>
                </c:pt>
                <c:pt idx="89">
                  <c:v>CO-96</c:v>
                </c:pt>
                <c:pt idx="90">
                  <c:v>CO-97</c:v>
                </c:pt>
                <c:pt idx="91">
                  <c:v>CO-98</c:v>
                </c:pt>
                <c:pt idx="92">
                  <c:v>CO-99</c:v>
                </c:pt>
                <c:pt idx="93">
                  <c:v>CO-100</c:v>
                </c:pt>
                <c:pt idx="94">
                  <c:v>CO-101</c:v>
                </c:pt>
                <c:pt idx="95">
                  <c:v>CO-102</c:v>
                </c:pt>
                <c:pt idx="96">
                  <c:v>CO-103</c:v>
                </c:pt>
                <c:pt idx="97">
                  <c:v>CO-104</c:v>
                </c:pt>
                <c:pt idx="98">
                  <c:v>CO-105</c:v>
                </c:pt>
                <c:pt idx="99">
                  <c:v>CO-106</c:v>
                </c:pt>
                <c:pt idx="100">
                  <c:v>CO-107</c:v>
                </c:pt>
                <c:pt idx="101">
                  <c:v>CO-108</c:v>
                </c:pt>
                <c:pt idx="102">
                  <c:v>CO-109</c:v>
                </c:pt>
                <c:pt idx="103">
                  <c:v>CO-110</c:v>
                </c:pt>
                <c:pt idx="104">
                  <c:v>CO-111</c:v>
                </c:pt>
                <c:pt idx="105">
                  <c:v>CO-112</c:v>
                </c:pt>
                <c:pt idx="106">
                  <c:v>CO-113</c:v>
                </c:pt>
                <c:pt idx="107">
                  <c:v>CO-114</c:v>
                </c:pt>
                <c:pt idx="108">
                  <c:v>CO-115</c:v>
                </c:pt>
                <c:pt idx="109">
                  <c:v>CO-116</c:v>
                </c:pt>
                <c:pt idx="110">
                  <c:v>CO-117</c:v>
                </c:pt>
                <c:pt idx="111">
                  <c:v>CO-118</c:v>
                </c:pt>
                <c:pt idx="112">
                  <c:v>CO-119</c:v>
                </c:pt>
                <c:pt idx="113">
                  <c:v>CO-120</c:v>
                </c:pt>
                <c:pt idx="114">
                  <c:v>CO-121</c:v>
                </c:pt>
                <c:pt idx="115">
                  <c:v>CO-122</c:v>
                </c:pt>
                <c:pt idx="116">
                  <c:v>CO-123</c:v>
                </c:pt>
                <c:pt idx="117">
                  <c:v>CO-124</c:v>
                </c:pt>
                <c:pt idx="118">
                  <c:v>CO-125</c:v>
                </c:pt>
                <c:pt idx="119">
                  <c:v>CO-126</c:v>
                </c:pt>
                <c:pt idx="120">
                  <c:v>CO-127</c:v>
                </c:pt>
                <c:pt idx="121">
                  <c:v>CO-128</c:v>
                </c:pt>
                <c:pt idx="122">
                  <c:v>CO-129</c:v>
                </c:pt>
                <c:pt idx="123">
                  <c:v>CO-130</c:v>
                </c:pt>
                <c:pt idx="124">
                  <c:v>CO-131</c:v>
                </c:pt>
                <c:pt idx="125">
                  <c:v>CO-132</c:v>
                </c:pt>
                <c:pt idx="126">
                  <c:v>CO-133</c:v>
                </c:pt>
                <c:pt idx="127">
                  <c:v>CO-134</c:v>
                </c:pt>
                <c:pt idx="128">
                  <c:v>CO-135</c:v>
                </c:pt>
                <c:pt idx="129">
                  <c:v>CO-136</c:v>
                </c:pt>
                <c:pt idx="130">
                  <c:v>CO-137</c:v>
                </c:pt>
                <c:pt idx="131">
                  <c:v>CO-138</c:v>
                </c:pt>
                <c:pt idx="132">
                  <c:v>CO-139</c:v>
                </c:pt>
                <c:pt idx="133">
                  <c:v>CO-140</c:v>
                </c:pt>
                <c:pt idx="134">
                  <c:v>CO-141</c:v>
                </c:pt>
                <c:pt idx="135">
                  <c:v>CO-142</c:v>
                </c:pt>
                <c:pt idx="136">
                  <c:v>CO-143</c:v>
                </c:pt>
                <c:pt idx="137">
                  <c:v>CO-144</c:v>
                </c:pt>
                <c:pt idx="138">
                  <c:v>CO-145</c:v>
                </c:pt>
                <c:pt idx="139">
                  <c:v>CO-146</c:v>
                </c:pt>
                <c:pt idx="140">
                  <c:v>CO-147</c:v>
                </c:pt>
                <c:pt idx="141">
                  <c:v>CO-148</c:v>
                </c:pt>
                <c:pt idx="142">
                  <c:v>CO-149</c:v>
                </c:pt>
                <c:pt idx="143">
                  <c:v>CO-150</c:v>
                </c:pt>
                <c:pt idx="144">
                  <c:v>CO-151</c:v>
                </c:pt>
                <c:pt idx="145">
                  <c:v>CO-152</c:v>
                </c:pt>
                <c:pt idx="146">
                  <c:v>CO-153</c:v>
                </c:pt>
                <c:pt idx="147">
                  <c:v>CO-154</c:v>
                </c:pt>
                <c:pt idx="148">
                  <c:v>CO-155</c:v>
                </c:pt>
                <c:pt idx="149">
                  <c:v>CO-156</c:v>
                </c:pt>
                <c:pt idx="150">
                  <c:v>CO-157</c:v>
                </c:pt>
                <c:pt idx="151">
                  <c:v>CO-158</c:v>
                </c:pt>
                <c:pt idx="152">
                  <c:v>CO-159</c:v>
                </c:pt>
                <c:pt idx="153">
                  <c:v>CO-160</c:v>
                </c:pt>
                <c:pt idx="154">
                  <c:v>CO-161</c:v>
                </c:pt>
                <c:pt idx="155">
                  <c:v>CO-162</c:v>
                </c:pt>
                <c:pt idx="156">
                  <c:v>CO-163</c:v>
                </c:pt>
                <c:pt idx="157">
                  <c:v>CO-164</c:v>
                </c:pt>
                <c:pt idx="158">
                  <c:v>CO-165</c:v>
                </c:pt>
                <c:pt idx="159">
                  <c:v>CO-166</c:v>
                </c:pt>
                <c:pt idx="160">
                  <c:v>CO-167</c:v>
                </c:pt>
                <c:pt idx="161">
                  <c:v>CO-168</c:v>
                </c:pt>
                <c:pt idx="162">
                  <c:v>CO-169</c:v>
                </c:pt>
                <c:pt idx="163">
                  <c:v>CO-170</c:v>
                </c:pt>
                <c:pt idx="164">
                  <c:v>CO-171</c:v>
                </c:pt>
                <c:pt idx="165">
                  <c:v>CO-172</c:v>
                </c:pt>
                <c:pt idx="166">
                  <c:v>CO-173</c:v>
                </c:pt>
                <c:pt idx="167">
                  <c:v>CO-174</c:v>
                </c:pt>
                <c:pt idx="168">
                  <c:v>CO-175</c:v>
                </c:pt>
                <c:pt idx="169">
                  <c:v>CO-176</c:v>
                </c:pt>
                <c:pt idx="170">
                  <c:v>CO-177</c:v>
                </c:pt>
                <c:pt idx="171">
                  <c:v>CO-178</c:v>
                </c:pt>
                <c:pt idx="172">
                  <c:v>CO-179</c:v>
                </c:pt>
                <c:pt idx="173">
                  <c:v>CO-180</c:v>
                </c:pt>
                <c:pt idx="174">
                  <c:v>CO-181</c:v>
                </c:pt>
                <c:pt idx="175">
                  <c:v>CO-182</c:v>
                </c:pt>
                <c:pt idx="176">
                  <c:v>CO-183</c:v>
                </c:pt>
                <c:pt idx="177">
                  <c:v>CO-184</c:v>
                </c:pt>
                <c:pt idx="178">
                  <c:v>CO-185</c:v>
                </c:pt>
                <c:pt idx="179">
                  <c:v>CO-186</c:v>
                </c:pt>
                <c:pt idx="180">
                  <c:v>CO-188</c:v>
                </c:pt>
                <c:pt idx="181">
                  <c:v>CO-189</c:v>
                </c:pt>
                <c:pt idx="182">
                  <c:v>CO-190</c:v>
                </c:pt>
                <c:pt idx="183">
                  <c:v>CO-192</c:v>
                </c:pt>
                <c:pt idx="184">
                  <c:v>CO-193</c:v>
                </c:pt>
                <c:pt idx="185">
                  <c:v>CO-194</c:v>
                </c:pt>
                <c:pt idx="186">
                  <c:v>CO-195</c:v>
                </c:pt>
                <c:pt idx="187">
                  <c:v>CO-196</c:v>
                </c:pt>
                <c:pt idx="188">
                  <c:v>CO-197</c:v>
                </c:pt>
                <c:pt idx="189">
                  <c:v>CO-198</c:v>
                </c:pt>
                <c:pt idx="190">
                  <c:v>CO-199</c:v>
                </c:pt>
                <c:pt idx="191">
                  <c:v>CO-200</c:v>
                </c:pt>
                <c:pt idx="192">
                  <c:v>CO-201</c:v>
                </c:pt>
                <c:pt idx="193">
                  <c:v>CO-202</c:v>
                </c:pt>
                <c:pt idx="194">
                  <c:v>CO-203</c:v>
                </c:pt>
                <c:pt idx="195">
                  <c:v>CO-204</c:v>
                </c:pt>
                <c:pt idx="196">
                  <c:v>CO-205</c:v>
                </c:pt>
                <c:pt idx="197">
                  <c:v>CO-206</c:v>
                </c:pt>
                <c:pt idx="198">
                  <c:v>CO-207</c:v>
                </c:pt>
                <c:pt idx="199">
                  <c:v>CO-208</c:v>
                </c:pt>
                <c:pt idx="200">
                  <c:v>CO-209</c:v>
                </c:pt>
                <c:pt idx="201">
                  <c:v>CO-210</c:v>
                </c:pt>
                <c:pt idx="202">
                  <c:v>CO-211</c:v>
                </c:pt>
                <c:pt idx="203">
                  <c:v>CO-212</c:v>
                </c:pt>
                <c:pt idx="204">
                  <c:v>CO-213</c:v>
                </c:pt>
                <c:pt idx="205">
                  <c:v>CO-214</c:v>
                </c:pt>
                <c:pt idx="206">
                  <c:v>CO-215</c:v>
                </c:pt>
                <c:pt idx="207">
                  <c:v>CO-216</c:v>
                </c:pt>
                <c:pt idx="208">
                  <c:v>CO-217</c:v>
                </c:pt>
                <c:pt idx="209">
                  <c:v>CO-218</c:v>
                </c:pt>
                <c:pt idx="210">
                  <c:v>CO-219</c:v>
                </c:pt>
                <c:pt idx="211">
                  <c:v>CO-220</c:v>
                </c:pt>
                <c:pt idx="212">
                  <c:v>CO-221</c:v>
                </c:pt>
                <c:pt idx="213">
                  <c:v>CO-222</c:v>
                </c:pt>
                <c:pt idx="214">
                  <c:v>CO-223</c:v>
                </c:pt>
                <c:pt idx="215">
                  <c:v>CO-224</c:v>
                </c:pt>
                <c:pt idx="216">
                  <c:v>CO-225</c:v>
                </c:pt>
                <c:pt idx="217">
                  <c:v>CO-226</c:v>
                </c:pt>
                <c:pt idx="218">
                  <c:v>CO-227</c:v>
                </c:pt>
                <c:pt idx="219">
                  <c:v>CO-228</c:v>
                </c:pt>
                <c:pt idx="220">
                  <c:v>CO-229</c:v>
                </c:pt>
                <c:pt idx="221">
                  <c:v>CO-230</c:v>
                </c:pt>
                <c:pt idx="222">
                  <c:v>CO-231</c:v>
                </c:pt>
                <c:pt idx="223">
                  <c:v>CO-232</c:v>
                </c:pt>
                <c:pt idx="224">
                  <c:v>CO-233</c:v>
                </c:pt>
                <c:pt idx="225">
                  <c:v>CO-234</c:v>
                </c:pt>
                <c:pt idx="226">
                  <c:v>CO-235</c:v>
                </c:pt>
                <c:pt idx="227">
                  <c:v>CO-236</c:v>
                </c:pt>
                <c:pt idx="228">
                  <c:v>CO-237</c:v>
                </c:pt>
                <c:pt idx="229">
                  <c:v>CO-238</c:v>
                </c:pt>
                <c:pt idx="230">
                  <c:v>CO-239</c:v>
                </c:pt>
                <c:pt idx="231">
                  <c:v>CO-240</c:v>
                </c:pt>
                <c:pt idx="232">
                  <c:v>CO-241</c:v>
                </c:pt>
                <c:pt idx="233">
                  <c:v>CO-242</c:v>
                </c:pt>
                <c:pt idx="234">
                  <c:v>CO-243</c:v>
                </c:pt>
                <c:pt idx="235">
                  <c:v>CO-244</c:v>
                </c:pt>
                <c:pt idx="236">
                  <c:v>CO-245</c:v>
                </c:pt>
                <c:pt idx="237">
                  <c:v>CO-246</c:v>
                </c:pt>
                <c:pt idx="238">
                  <c:v>CO-247</c:v>
                </c:pt>
                <c:pt idx="239">
                  <c:v>CO-248</c:v>
                </c:pt>
                <c:pt idx="240">
                  <c:v>CO-249</c:v>
                </c:pt>
                <c:pt idx="241">
                  <c:v>CO-250</c:v>
                </c:pt>
                <c:pt idx="242">
                  <c:v>CO-251</c:v>
                </c:pt>
                <c:pt idx="243">
                  <c:v>CO-252</c:v>
                </c:pt>
                <c:pt idx="244">
                  <c:v>CO-253</c:v>
                </c:pt>
                <c:pt idx="245">
                  <c:v>CO-254</c:v>
                </c:pt>
                <c:pt idx="246">
                  <c:v>CO-255</c:v>
                </c:pt>
                <c:pt idx="247">
                  <c:v>CO-256</c:v>
                </c:pt>
                <c:pt idx="248">
                  <c:v>CO-257</c:v>
                </c:pt>
                <c:pt idx="249">
                  <c:v>CO-258</c:v>
                </c:pt>
                <c:pt idx="250">
                  <c:v>CO-259</c:v>
                </c:pt>
                <c:pt idx="251">
                  <c:v>CO-260</c:v>
                </c:pt>
                <c:pt idx="252">
                  <c:v>CO-261</c:v>
                </c:pt>
                <c:pt idx="253">
                  <c:v>CO-262</c:v>
                </c:pt>
                <c:pt idx="254">
                  <c:v>CO-263</c:v>
                </c:pt>
                <c:pt idx="255">
                  <c:v>CO-264</c:v>
                </c:pt>
                <c:pt idx="256">
                  <c:v>CO-265</c:v>
                </c:pt>
                <c:pt idx="257">
                  <c:v>CO-266</c:v>
                </c:pt>
                <c:pt idx="258">
                  <c:v>CO-267</c:v>
                </c:pt>
                <c:pt idx="259">
                  <c:v>CO-268</c:v>
                </c:pt>
                <c:pt idx="260">
                  <c:v>CO-269</c:v>
                </c:pt>
                <c:pt idx="261">
                  <c:v>CO-270</c:v>
                </c:pt>
                <c:pt idx="262">
                  <c:v>CO-271</c:v>
                </c:pt>
                <c:pt idx="263">
                  <c:v>CO-272</c:v>
                </c:pt>
                <c:pt idx="264">
                  <c:v>CO-273</c:v>
                </c:pt>
                <c:pt idx="265">
                  <c:v>CO-274</c:v>
                </c:pt>
                <c:pt idx="266">
                  <c:v>CO-275</c:v>
                </c:pt>
                <c:pt idx="267">
                  <c:v>CO-276</c:v>
                </c:pt>
                <c:pt idx="268">
                  <c:v>CO-277</c:v>
                </c:pt>
                <c:pt idx="269">
                  <c:v>CO-278</c:v>
                </c:pt>
                <c:pt idx="270">
                  <c:v>CO-279</c:v>
                </c:pt>
                <c:pt idx="271">
                  <c:v>CO-280</c:v>
                </c:pt>
                <c:pt idx="272">
                  <c:v>CO-281</c:v>
                </c:pt>
                <c:pt idx="273">
                  <c:v>CO-282</c:v>
                </c:pt>
                <c:pt idx="274">
                  <c:v>CO-283</c:v>
                </c:pt>
                <c:pt idx="275">
                  <c:v>CO-284</c:v>
                </c:pt>
                <c:pt idx="276">
                  <c:v>CO-285</c:v>
                </c:pt>
                <c:pt idx="277">
                  <c:v>CO-286</c:v>
                </c:pt>
                <c:pt idx="278">
                  <c:v>CO-287</c:v>
                </c:pt>
                <c:pt idx="279">
                  <c:v>CO-288</c:v>
                </c:pt>
                <c:pt idx="280">
                  <c:v>CO-289</c:v>
                </c:pt>
                <c:pt idx="281">
                  <c:v>CO-290</c:v>
                </c:pt>
                <c:pt idx="282">
                  <c:v>CO-291</c:v>
                </c:pt>
                <c:pt idx="283">
                  <c:v>CO-292</c:v>
                </c:pt>
                <c:pt idx="284">
                  <c:v>CO-293</c:v>
                </c:pt>
                <c:pt idx="285">
                  <c:v>CO-294</c:v>
                </c:pt>
                <c:pt idx="286">
                  <c:v>CO-295</c:v>
                </c:pt>
                <c:pt idx="287">
                  <c:v>CO-296</c:v>
                </c:pt>
                <c:pt idx="288">
                  <c:v>CO-297</c:v>
                </c:pt>
                <c:pt idx="289">
                  <c:v>CO-298</c:v>
                </c:pt>
                <c:pt idx="290">
                  <c:v>CO-299</c:v>
                </c:pt>
                <c:pt idx="291">
                  <c:v>CO-300</c:v>
                </c:pt>
                <c:pt idx="292">
                  <c:v>CO-301</c:v>
                </c:pt>
                <c:pt idx="293">
                  <c:v>CO-302</c:v>
                </c:pt>
                <c:pt idx="294">
                  <c:v>CO-303</c:v>
                </c:pt>
                <c:pt idx="295">
                  <c:v>CO-304</c:v>
                </c:pt>
                <c:pt idx="296">
                  <c:v>CO-305</c:v>
                </c:pt>
                <c:pt idx="297">
                  <c:v>CO-306</c:v>
                </c:pt>
                <c:pt idx="298">
                  <c:v>CO-307</c:v>
                </c:pt>
                <c:pt idx="299">
                  <c:v>CO-308</c:v>
                </c:pt>
                <c:pt idx="300">
                  <c:v>CO-309</c:v>
                </c:pt>
                <c:pt idx="301">
                  <c:v>CO-310</c:v>
                </c:pt>
                <c:pt idx="302">
                  <c:v>CO-311</c:v>
                </c:pt>
                <c:pt idx="303">
                  <c:v>CO-312</c:v>
                </c:pt>
                <c:pt idx="304">
                  <c:v>CO-313</c:v>
                </c:pt>
                <c:pt idx="305">
                  <c:v>CO-314</c:v>
                </c:pt>
                <c:pt idx="306">
                  <c:v>CO-315</c:v>
                </c:pt>
                <c:pt idx="307">
                  <c:v>CO-316</c:v>
                </c:pt>
                <c:pt idx="308">
                  <c:v>CO-317</c:v>
                </c:pt>
                <c:pt idx="309">
                  <c:v>CO-318</c:v>
                </c:pt>
                <c:pt idx="310">
                  <c:v>CO-319</c:v>
                </c:pt>
                <c:pt idx="311">
                  <c:v>CO-320</c:v>
                </c:pt>
                <c:pt idx="312">
                  <c:v>CO-321</c:v>
                </c:pt>
                <c:pt idx="313">
                  <c:v>CO-322</c:v>
                </c:pt>
                <c:pt idx="314">
                  <c:v>CO-323</c:v>
                </c:pt>
                <c:pt idx="315">
                  <c:v>CO-324</c:v>
                </c:pt>
                <c:pt idx="316">
                  <c:v>CO-325</c:v>
                </c:pt>
                <c:pt idx="317">
                  <c:v>CO-326</c:v>
                </c:pt>
                <c:pt idx="318">
                  <c:v>CO-327</c:v>
                </c:pt>
                <c:pt idx="319">
                  <c:v>CO-328</c:v>
                </c:pt>
                <c:pt idx="320">
                  <c:v>CO-329</c:v>
                </c:pt>
                <c:pt idx="321">
                  <c:v>CO-330</c:v>
                </c:pt>
                <c:pt idx="322">
                  <c:v>CO-331</c:v>
                </c:pt>
                <c:pt idx="323">
                  <c:v>CO-332</c:v>
                </c:pt>
                <c:pt idx="324">
                  <c:v>CO-333</c:v>
                </c:pt>
                <c:pt idx="325">
                  <c:v>CO-334</c:v>
                </c:pt>
                <c:pt idx="326">
                  <c:v>CO-335</c:v>
                </c:pt>
                <c:pt idx="327">
                  <c:v>CO-336</c:v>
                </c:pt>
                <c:pt idx="328">
                  <c:v>CO-337</c:v>
                </c:pt>
                <c:pt idx="329">
                  <c:v>CO-338</c:v>
                </c:pt>
                <c:pt idx="330">
                  <c:v>CO-339</c:v>
                </c:pt>
                <c:pt idx="331">
                  <c:v>CO-340</c:v>
                </c:pt>
              </c:strCache>
            </c:strRef>
          </c:xVal>
          <c:y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Cover (Stop) (m)</c:v>
                </c:pt>
              </c:strCache>
            </c:strRef>
          </c:tx>
          <c:spPr>
            <a:ln w="28575">
              <a:noFill/>
            </a:ln>
          </c:spPr>
          <c:xVal>
            <c:strRef>
              <c:f>Sheet1!$B$2:$B$333</c:f>
              <c:strCache>
                <c:ptCount val="332"/>
                <c:pt idx="0">
                  <c:v>CO-0</c:v>
                </c:pt>
                <c:pt idx="1">
                  <c:v>CO-1</c:v>
                </c:pt>
                <c:pt idx="2">
                  <c:v>CO-2</c:v>
                </c:pt>
                <c:pt idx="3">
                  <c:v>CO-3</c:v>
                </c:pt>
                <c:pt idx="4">
                  <c:v>CO-4</c:v>
                </c:pt>
                <c:pt idx="5">
                  <c:v>CO-5</c:v>
                </c:pt>
                <c:pt idx="6">
                  <c:v>CO-6</c:v>
                </c:pt>
                <c:pt idx="7">
                  <c:v>CO-7</c:v>
                </c:pt>
                <c:pt idx="8">
                  <c:v>CO-8</c:v>
                </c:pt>
                <c:pt idx="9">
                  <c:v>CO-9</c:v>
                </c:pt>
                <c:pt idx="10">
                  <c:v>CO-10</c:v>
                </c:pt>
                <c:pt idx="11">
                  <c:v>CO-11</c:v>
                </c:pt>
                <c:pt idx="12">
                  <c:v>CO-12</c:v>
                </c:pt>
                <c:pt idx="13">
                  <c:v>CO-13</c:v>
                </c:pt>
                <c:pt idx="14">
                  <c:v>CO-14</c:v>
                </c:pt>
                <c:pt idx="15">
                  <c:v>CO-15</c:v>
                </c:pt>
                <c:pt idx="16">
                  <c:v>CO-16</c:v>
                </c:pt>
                <c:pt idx="17">
                  <c:v>CO-17</c:v>
                </c:pt>
                <c:pt idx="18">
                  <c:v>CO-18</c:v>
                </c:pt>
                <c:pt idx="19">
                  <c:v>CO-19</c:v>
                </c:pt>
                <c:pt idx="20">
                  <c:v>CO-20</c:v>
                </c:pt>
                <c:pt idx="21">
                  <c:v>CO-21</c:v>
                </c:pt>
                <c:pt idx="22">
                  <c:v>CO-22</c:v>
                </c:pt>
                <c:pt idx="23">
                  <c:v>CO-23</c:v>
                </c:pt>
                <c:pt idx="24">
                  <c:v>CO-24</c:v>
                </c:pt>
                <c:pt idx="25">
                  <c:v>CO-25</c:v>
                </c:pt>
                <c:pt idx="26">
                  <c:v>CO-26</c:v>
                </c:pt>
                <c:pt idx="27">
                  <c:v>CO-27</c:v>
                </c:pt>
                <c:pt idx="28">
                  <c:v>CO-28</c:v>
                </c:pt>
                <c:pt idx="29">
                  <c:v>CO-29</c:v>
                </c:pt>
                <c:pt idx="30">
                  <c:v>CO-30</c:v>
                </c:pt>
                <c:pt idx="31">
                  <c:v>CO-31</c:v>
                </c:pt>
                <c:pt idx="32">
                  <c:v>CO-32</c:v>
                </c:pt>
                <c:pt idx="33">
                  <c:v>CO-33</c:v>
                </c:pt>
                <c:pt idx="34">
                  <c:v>CO-34</c:v>
                </c:pt>
                <c:pt idx="35">
                  <c:v>CO-35</c:v>
                </c:pt>
                <c:pt idx="36">
                  <c:v>CO-36</c:v>
                </c:pt>
                <c:pt idx="37">
                  <c:v>CO-37</c:v>
                </c:pt>
                <c:pt idx="38">
                  <c:v>CO-38</c:v>
                </c:pt>
                <c:pt idx="39">
                  <c:v>CO-39</c:v>
                </c:pt>
                <c:pt idx="40">
                  <c:v>CO-40</c:v>
                </c:pt>
                <c:pt idx="41">
                  <c:v>CO-41</c:v>
                </c:pt>
                <c:pt idx="42">
                  <c:v>CO-42</c:v>
                </c:pt>
                <c:pt idx="43">
                  <c:v>CO-43</c:v>
                </c:pt>
                <c:pt idx="44">
                  <c:v>CO-44</c:v>
                </c:pt>
                <c:pt idx="45">
                  <c:v>CO-45</c:v>
                </c:pt>
                <c:pt idx="46">
                  <c:v>CO-50</c:v>
                </c:pt>
                <c:pt idx="47">
                  <c:v>CO-51</c:v>
                </c:pt>
                <c:pt idx="48">
                  <c:v>CO-52</c:v>
                </c:pt>
                <c:pt idx="49">
                  <c:v>CO-53</c:v>
                </c:pt>
                <c:pt idx="50">
                  <c:v>CO-54</c:v>
                </c:pt>
                <c:pt idx="51">
                  <c:v>CO-55</c:v>
                </c:pt>
                <c:pt idx="52">
                  <c:v>CO-56</c:v>
                </c:pt>
                <c:pt idx="53">
                  <c:v>CO-57</c:v>
                </c:pt>
                <c:pt idx="54">
                  <c:v>CO-58</c:v>
                </c:pt>
                <c:pt idx="55">
                  <c:v>CO-59</c:v>
                </c:pt>
                <c:pt idx="56">
                  <c:v>CO-60</c:v>
                </c:pt>
                <c:pt idx="57">
                  <c:v>CO-61</c:v>
                </c:pt>
                <c:pt idx="58">
                  <c:v>CO-62</c:v>
                </c:pt>
                <c:pt idx="59">
                  <c:v>CO-63</c:v>
                </c:pt>
                <c:pt idx="60">
                  <c:v>CO-64</c:v>
                </c:pt>
                <c:pt idx="61">
                  <c:v>CO-65</c:v>
                </c:pt>
                <c:pt idx="62">
                  <c:v>CO-66</c:v>
                </c:pt>
                <c:pt idx="63">
                  <c:v>CO-67</c:v>
                </c:pt>
                <c:pt idx="64">
                  <c:v>CO-68</c:v>
                </c:pt>
                <c:pt idx="65">
                  <c:v>CO-69</c:v>
                </c:pt>
                <c:pt idx="66">
                  <c:v>CO-70</c:v>
                </c:pt>
                <c:pt idx="67">
                  <c:v>CO-71</c:v>
                </c:pt>
                <c:pt idx="68">
                  <c:v>CO-72</c:v>
                </c:pt>
                <c:pt idx="69">
                  <c:v>CO-73</c:v>
                </c:pt>
                <c:pt idx="70">
                  <c:v>CO-74</c:v>
                </c:pt>
                <c:pt idx="71">
                  <c:v>CO-78</c:v>
                </c:pt>
                <c:pt idx="72">
                  <c:v>CO-79</c:v>
                </c:pt>
                <c:pt idx="73">
                  <c:v>CO-80</c:v>
                </c:pt>
                <c:pt idx="74">
                  <c:v>CO-81</c:v>
                </c:pt>
                <c:pt idx="75">
                  <c:v>CO-82</c:v>
                </c:pt>
                <c:pt idx="76">
                  <c:v>CO-83</c:v>
                </c:pt>
                <c:pt idx="77">
                  <c:v>CO-84</c:v>
                </c:pt>
                <c:pt idx="78">
                  <c:v>CO-85</c:v>
                </c:pt>
                <c:pt idx="79">
                  <c:v>CO-86</c:v>
                </c:pt>
                <c:pt idx="80">
                  <c:v>CO-87</c:v>
                </c:pt>
                <c:pt idx="81">
                  <c:v>CO-88</c:v>
                </c:pt>
                <c:pt idx="82">
                  <c:v>CO-89</c:v>
                </c:pt>
                <c:pt idx="83">
                  <c:v>CO-90</c:v>
                </c:pt>
                <c:pt idx="84">
                  <c:v>CO-91</c:v>
                </c:pt>
                <c:pt idx="85">
                  <c:v>CO-92</c:v>
                </c:pt>
                <c:pt idx="86">
                  <c:v>CO-93</c:v>
                </c:pt>
                <c:pt idx="87">
                  <c:v>CO-94</c:v>
                </c:pt>
                <c:pt idx="88">
                  <c:v>CO-95</c:v>
                </c:pt>
                <c:pt idx="89">
                  <c:v>CO-96</c:v>
                </c:pt>
                <c:pt idx="90">
                  <c:v>CO-97</c:v>
                </c:pt>
                <c:pt idx="91">
                  <c:v>CO-98</c:v>
                </c:pt>
                <c:pt idx="92">
                  <c:v>CO-99</c:v>
                </c:pt>
                <c:pt idx="93">
                  <c:v>CO-100</c:v>
                </c:pt>
                <c:pt idx="94">
                  <c:v>CO-101</c:v>
                </c:pt>
                <c:pt idx="95">
                  <c:v>CO-102</c:v>
                </c:pt>
                <c:pt idx="96">
                  <c:v>CO-103</c:v>
                </c:pt>
                <c:pt idx="97">
                  <c:v>CO-104</c:v>
                </c:pt>
                <c:pt idx="98">
                  <c:v>CO-105</c:v>
                </c:pt>
                <c:pt idx="99">
                  <c:v>CO-106</c:v>
                </c:pt>
                <c:pt idx="100">
                  <c:v>CO-107</c:v>
                </c:pt>
                <c:pt idx="101">
                  <c:v>CO-108</c:v>
                </c:pt>
                <c:pt idx="102">
                  <c:v>CO-109</c:v>
                </c:pt>
                <c:pt idx="103">
                  <c:v>CO-110</c:v>
                </c:pt>
                <c:pt idx="104">
                  <c:v>CO-111</c:v>
                </c:pt>
                <c:pt idx="105">
                  <c:v>CO-112</c:v>
                </c:pt>
                <c:pt idx="106">
                  <c:v>CO-113</c:v>
                </c:pt>
                <c:pt idx="107">
                  <c:v>CO-114</c:v>
                </c:pt>
                <c:pt idx="108">
                  <c:v>CO-115</c:v>
                </c:pt>
                <c:pt idx="109">
                  <c:v>CO-116</c:v>
                </c:pt>
                <c:pt idx="110">
                  <c:v>CO-117</c:v>
                </c:pt>
                <c:pt idx="111">
                  <c:v>CO-118</c:v>
                </c:pt>
                <c:pt idx="112">
                  <c:v>CO-119</c:v>
                </c:pt>
                <c:pt idx="113">
                  <c:v>CO-120</c:v>
                </c:pt>
                <c:pt idx="114">
                  <c:v>CO-121</c:v>
                </c:pt>
                <c:pt idx="115">
                  <c:v>CO-122</c:v>
                </c:pt>
                <c:pt idx="116">
                  <c:v>CO-123</c:v>
                </c:pt>
                <c:pt idx="117">
                  <c:v>CO-124</c:v>
                </c:pt>
                <c:pt idx="118">
                  <c:v>CO-125</c:v>
                </c:pt>
                <c:pt idx="119">
                  <c:v>CO-126</c:v>
                </c:pt>
                <c:pt idx="120">
                  <c:v>CO-127</c:v>
                </c:pt>
                <c:pt idx="121">
                  <c:v>CO-128</c:v>
                </c:pt>
                <c:pt idx="122">
                  <c:v>CO-129</c:v>
                </c:pt>
                <c:pt idx="123">
                  <c:v>CO-130</c:v>
                </c:pt>
                <c:pt idx="124">
                  <c:v>CO-131</c:v>
                </c:pt>
                <c:pt idx="125">
                  <c:v>CO-132</c:v>
                </c:pt>
                <c:pt idx="126">
                  <c:v>CO-133</c:v>
                </c:pt>
                <c:pt idx="127">
                  <c:v>CO-134</c:v>
                </c:pt>
                <c:pt idx="128">
                  <c:v>CO-135</c:v>
                </c:pt>
                <c:pt idx="129">
                  <c:v>CO-136</c:v>
                </c:pt>
                <c:pt idx="130">
                  <c:v>CO-137</c:v>
                </c:pt>
                <c:pt idx="131">
                  <c:v>CO-138</c:v>
                </c:pt>
                <c:pt idx="132">
                  <c:v>CO-139</c:v>
                </c:pt>
                <c:pt idx="133">
                  <c:v>CO-140</c:v>
                </c:pt>
                <c:pt idx="134">
                  <c:v>CO-141</c:v>
                </c:pt>
                <c:pt idx="135">
                  <c:v>CO-142</c:v>
                </c:pt>
                <c:pt idx="136">
                  <c:v>CO-143</c:v>
                </c:pt>
                <c:pt idx="137">
                  <c:v>CO-144</c:v>
                </c:pt>
                <c:pt idx="138">
                  <c:v>CO-145</c:v>
                </c:pt>
                <c:pt idx="139">
                  <c:v>CO-146</c:v>
                </c:pt>
                <c:pt idx="140">
                  <c:v>CO-147</c:v>
                </c:pt>
                <c:pt idx="141">
                  <c:v>CO-148</c:v>
                </c:pt>
                <c:pt idx="142">
                  <c:v>CO-149</c:v>
                </c:pt>
                <c:pt idx="143">
                  <c:v>CO-150</c:v>
                </c:pt>
                <c:pt idx="144">
                  <c:v>CO-151</c:v>
                </c:pt>
                <c:pt idx="145">
                  <c:v>CO-152</c:v>
                </c:pt>
                <c:pt idx="146">
                  <c:v>CO-153</c:v>
                </c:pt>
                <c:pt idx="147">
                  <c:v>CO-154</c:v>
                </c:pt>
                <c:pt idx="148">
                  <c:v>CO-155</c:v>
                </c:pt>
                <c:pt idx="149">
                  <c:v>CO-156</c:v>
                </c:pt>
                <c:pt idx="150">
                  <c:v>CO-157</c:v>
                </c:pt>
                <c:pt idx="151">
                  <c:v>CO-158</c:v>
                </c:pt>
                <c:pt idx="152">
                  <c:v>CO-159</c:v>
                </c:pt>
                <c:pt idx="153">
                  <c:v>CO-160</c:v>
                </c:pt>
                <c:pt idx="154">
                  <c:v>CO-161</c:v>
                </c:pt>
                <c:pt idx="155">
                  <c:v>CO-162</c:v>
                </c:pt>
                <c:pt idx="156">
                  <c:v>CO-163</c:v>
                </c:pt>
                <c:pt idx="157">
                  <c:v>CO-164</c:v>
                </c:pt>
                <c:pt idx="158">
                  <c:v>CO-165</c:v>
                </c:pt>
                <c:pt idx="159">
                  <c:v>CO-166</c:v>
                </c:pt>
                <c:pt idx="160">
                  <c:v>CO-167</c:v>
                </c:pt>
                <c:pt idx="161">
                  <c:v>CO-168</c:v>
                </c:pt>
                <c:pt idx="162">
                  <c:v>CO-169</c:v>
                </c:pt>
                <c:pt idx="163">
                  <c:v>CO-170</c:v>
                </c:pt>
                <c:pt idx="164">
                  <c:v>CO-171</c:v>
                </c:pt>
                <c:pt idx="165">
                  <c:v>CO-172</c:v>
                </c:pt>
                <c:pt idx="166">
                  <c:v>CO-173</c:v>
                </c:pt>
                <c:pt idx="167">
                  <c:v>CO-174</c:v>
                </c:pt>
                <c:pt idx="168">
                  <c:v>CO-175</c:v>
                </c:pt>
                <c:pt idx="169">
                  <c:v>CO-176</c:v>
                </c:pt>
                <c:pt idx="170">
                  <c:v>CO-177</c:v>
                </c:pt>
                <c:pt idx="171">
                  <c:v>CO-178</c:v>
                </c:pt>
                <c:pt idx="172">
                  <c:v>CO-179</c:v>
                </c:pt>
                <c:pt idx="173">
                  <c:v>CO-180</c:v>
                </c:pt>
                <c:pt idx="174">
                  <c:v>CO-181</c:v>
                </c:pt>
                <c:pt idx="175">
                  <c:v>CO-182</c:v>
                </c:pt>
                <c:pt idx="176">
                  <c:v>CO-183</c:v>
                </c:pt>
                <c:pt idx="177">
                  <c:v>CO-184</c:v>
                </c:pt>
                <c:pt idx="178">
                  <c:v>CO-185</c:v>
                </c:pt>
                <c:pt idx="179">
                  <c:v>CO-186</c:v>
                </c:pt>
                <c:pt idx="180">
                  <c:v>CO-188</c:v>
                </c:pt>
                <c:pt idx="181">
                  <c:v>CO-189</c:v>
                </c:pt>
                <c:pt idx="182">
                  <c:v>CO-190</c:v>
                </c:pt>
                <c:pt idx="183">
                  <c:v>CO-192</c:v>
                </c:pt>
                <c:pt idx="184">
                  <c:v>CO-193</c:v>
                </c:pt>
                <c:pt idx="185">
                  <c:v>CO-194</c:v>
                </c:pt>
                <c:pt idx="186">
                  <c:v>CO-195</c:v>
                </c:pt>
                <c:pt idx="187">
                  <c:v>CO-196</c:v>
                </c:pt>
                <c:pt idx="188">
                  <c:v>CO-197</c:v>
                </c:pt>
                <c:pt idx="189">
                  <c:v>CO-198</c:v>
                </c:pt>
                <c:pt idx="190">
                  <c:v>CO-199</c:v>
                </c:pt>
                <c:pt idx="191">
                  <c:v>CO-200</c:v>
                </c:pt>
                <c:pt idx="192">
                  <c:v>CO-201</c:v>
                </c:pt>
                <c:pt idx="193">
                  <c:v>CO-202</c:v>
                </c:pt>
                <c:pt idx="194">
                  <c:v>CO-203</c:v>
                </c:pt>
                <c:pt idx="195">
                  <c:v>CO-204</c:v>
                </c:pt>
                <c:pt idx="196">
                  <c:v>CO-205</c:v>
                </c:pt>
                <c:pt idx="197">
                  <c:v>CO-206</c:v>
                </c:pt>
                <c:pt idx="198">
                  <c:v>CO-207</c:v>
                </c:pt>
                <c:pt idx="199">
                  <c:v>CO-208</c:v>
                </c:pt>
                <c:pt idx="200">
                  <c:v>CO-209</c:v>
                </c:pt>
                <c:pt idx="201">
                  <c:v>CO-210</c:v>
                </c:pt>
                <c:pt idx="202">
                  <c:v>CO-211</c:v>
                </c:pt>
                <c:pt idx="203">
                  <c:v>CO-212</c:v>
                </c:pt>
                <c:pt idx="204">
                  <c:v>CO-213</c:v>
                </c:pt>
                <c:pt idx="205">
                  <c:v>CO-214</c:v>
                </c:pt>
                <c:pt idx="206">
                  <c:v>CO-215</c:v>
                </c:pt>
                <c:pt idx="207">
                  <c:v>CO-216</c:v>
                </c:pt>
                <c:pt idx="208">
                  <c:v>CO-217</c:v>
                </c:pt>
                <c:pt idx="209">
                  <c:v>CO-218</c:v>
                </c:pt>
                <c:pt idx="210">
                  <c:v>CO-219</c:v>
                </c:pt>
                <c:pt idx="211">
                  <c:v>CO-220</c:v>
                </c:pt>
                <c:pt idx="212">
                  <c:v>CO-221</c:v>
                </c:pt>
                <c:pt idx="213">
                  <c:v>CO-222</c:v>
                </c:pt>
                <c:pt idx="214">
                  <c:v>CO-223</c:v>
                </c:pt>
                <c:pt idx="215">
                  <c:v>CO-224</c:v>
                </c:pt>
                <c:pt idx="216">
                  <c:v>CO-225</c:v>
                </c:pt>
                <c:pt idx="217">
                  <c:v>CO-226</c:v>
                </c:pt>
                <c:pt idx="218">
                  <c:v>CO-227</c:v>
                </c:pt>
                <c:pt idx="219">
                  <c:v>CO-228</c:v>
                </c:pt>
                <c:pt idx="220">
                  <c:v>CO-229</c:v>
                </c:pt>
                <c:pt idx="221">
                  <c:v>CO-230</c:v>
                </c:pt>
                <c:pt idx="222">
                  <c:v>CO-231</c:v>
                </c:pt>
                <c:pt idx="223">
                  <c:v>CO-232</c:v>
                </c:pt>
                <c:pt idx="224">
                  <c:v>CO-233</c:v>
                </c:pt>
                <c:pt idx="225">
                  <c:v>CO-234</c:v>
                </c:pt>
                <c:pt idx="226">
                  <c:v>CO-235</c:v>
                </c:pt>
                <c:pt idx="227">
                  <c:v>CO-236</c:v>
                </c:pt>
                <c:pt idx="228">
                  <c:v>CO-237</c:v>
                </c:pt>
                <c:pt idx="229">
                  <c:v>CO-238</c:v>
                </c:pt>
                <c:pt idx="230">
                  <c:v>CO-239</c:v>
                </c:pt>
                <c:pt idx="231">
                  <c:v>CO-240</c:v>
                </c:pt>
                <c:pt idx="232">
                  <c:v>CO-241</c:v>
                </c:pt>
                <c:pt idx="233">
                  <c:v>CO-242</c:v>
                </c:pt>
                <c:pt idx="234">
                  <c:v>CO-243</c:v>
                </c:pt>
                <c:pt idx="235">
                  <c:v>CO-244</c:v>
                </c:pt>
                <c:pt idx="236">
                  <c:v>CO-245</c:v>
                </c:pt>
                <c:pt idx="237">
                  <c:v>CO-246</c:v>
                </c:pt>
                <c:pt idx="238">
                  <c:v>CO-247</c:v>
                </c:pt>
                <c:pt idx="239">
                  <c:v>CO-248</c:v>
                </c:pt>
                <c:pt idx="240">
                  <c:v>CO-249</c:v>
                </c:pt>
                <c:pt idx="241">
                  <c:v>CO-250</c:v>
                </c:pt>
                <c:pt idx="242">
                  <c:v>CO-251</c:v>
                </c:pt>
                <c:pt idx="243">
                  <c:v>CO-252</c:v>
                </c:pt>
                <c:pt idx="244">
                  <c:v>CO-253</c:v>
                </c:pt>
                <c:pt idx="245">
                  <c:v>CO-254</c:v>
                </c:pt>
                <c:pt idx="246">
                  <c:v>CO-255</c:v>
                </c:pt>
                <c:pt idx="247">
                  <c:v>CO-256</c:v>
                </c:pt>
                <c:pt idx="248">
                  <c:v>CO-257</c:v>
                </c:pt>
                <c:pt idx="249">
                  <c:v>CO-258</c:v>
                </c:pt>
                <c:pt idx="250">
                  <c:v>CO-259</c:v>
                </c:pt>
                <c:pt idx="251">
                  <c:v>CO-260</c:v>
                </c:pt>
                <c:pt idx="252">
                  <c:v>CO-261</c:v>
                </c:pt>
                <c:pt idx="253">
                  <c:v>CO-262</c:v>
                </c:pt>
                <c:pt idx="254">
                  <c:v>CO-263</c:v>
                </c:pt>
                <c:pt idx="255">
                  <c:v>CO-264</c:v>
                </c:pt>
                <c:pt idx="256">
                  <c:v>CO-265</c:v>
                </c:pt>
                <c:pt idx="257">
                  <c:v>CO-266</c:v>
                </c:pt>
                <c:pt idx="258">
                  <c:v>CO-267</c:v>
                </c:pt>
                <c:pt idx="259">
                  <c:v>CO-268</c:v>
                </c:pt>
                <c:pt idx="260">
                  <c:v>CO-269</c:v>
                </c:pt>
                <c:pt idx="261">
                  <c:v>CO-270</c:v>
                </c:pt>
                <c:pt idx="262">
                  <c:v>CO-271</c:v>
                </c:pt>
                <c:pt idx="263">
                  <c:v>CO-272</c:v>
                </c:pt>
                <c:pt idx="264">
                  <c:v>CO-273</c:v>
                </c:pt>
                <c:pt idx="265">
                  <c:v>CO-274</c:v>
                </c:pt>
                <c:pt idx="266">
                  <c:v>CO-275</c:v>
                </c:pt>
                <c:pt idx="267">
                  <c:v>CO-276</c:v>
                </c:pt>
                <c:pt idx="268">
                  <c:v>CO-277</c:v>
                </c:pt>
                <c:pt idx="269">
                  <c:v>CO-278</c:v>
                </c:pt>
                <c:pt idx="270">
                  <c:v>CO-279</c:v>
                </c:pt>
                <c:pt idx="271">
                  <c:v>CO-280</c:v>
                </c:pt>
                <c:pt idx="272">
                  <c:v>CO-281</c:v>
                </c:pt>
                <c:pt idx="273">
                  <c:v>CO-282</c:v>
                </c:pt>
                <c:pt idx="274">
                  <c:v>CO-283</c:v>
                </c:pt>
                <c:pt idx="275">
                  <c:v>CO-284</c:v>
                </c:pt>
                <c:pt idx="276">
                  <c:v>CO-285</c:v>
                </c:pt>
                <c:pt idx="277">
                  <c:v>CO-286</c:v>
                </c:pt>
                <c:pt idx="278">
                  <c:v>CO-287</c:v>
                </c:pt>
                <c:pt idx="279">
                  <c:v>CO-288</c:v>
                </c:pt>
                <c:pt idx="280">
                  <c:v>CO-289</c:v>
                </c:pt>
                <c:pt idx="281">
                  <c:v>CO-290</c:v>
                </c:pt>
                <c:pt idx="282">
                  <c:v>CO-291</c:v>
                </c:pt>
                <c:pt idx="283">
                  <c:v>CO-292</c:v>
                </c:pt>
                <c:pt idx="284">
                  <c:v>CO-293</c:v>
                </c:pt>
                <c:pt idx="285">
                  <c:v>CO-294</c:v>
                </c:pt>
                <c:pt idx="286">
                  <c:v>CO-295</c:v>
                </c:pt>
                <c:pt idx="287">
                  <c:v>CO-296</c:v>
                </c:pt>
                <c:pt idx="288">
                  <c:v>CO-297</c:v>
                </c:pt>
                <c:pt idx="289">
                  <c:v>CO-298</c:v>
                </c:pt>
                <c:pt idx="290">
                  <c:v>CO-299</c:v>
                </c:pt>
                <c:pt idx="291">
                  <c:v>CO-300</c:v>
                </c:pt>
                <c:pt idx="292">
                  <c:v>CO-301</c:v>
                </c:pt>
                <c:pt idx="293">
                  <c:v>CO-302</c:v>
                </c:pt>
                <c:pt idx="294">
                  <c:v>CO-303</c:v>
                </c:pt>
                <c:pt idx="295">
                  <c:v>CO-304</c:v>
                </c:pt>
                <c:pt idx="296">
                  <c:v>CO-305</c:v>
                </c:pt>
                <c:pt idx="297">
                  <c:v>CO-306</c:v>
                </c:pt>
                <c:pt idx="298">
                  <c:v>CO-307</c:v>
                </c:pt>
                <c:pt idx="299">
                  <c:v>CO-308</c:v>
                </c:pt>
                <c:pt idx="300">
                  <c:v>CO-309</c:v>
                </c:pt>
                <c:pt idx="301">
                  <c:v>CO-310</c:v>
                </c:pt>
                <c:pt idx="302">
                  <c:v>CO-311</c:v>
                </c:pt>
                <c:pt idx="303">
                  <c:v>CO-312</c:v>
                </c:pt>
                <c:pt idx="304">
                  <c:v>CO-313</c:v>
                </c:pt>
                <c:pt idx="305">
                  <c:v>CO-314</c:v>
                </c:pt>
                <c:pt idx="306">
                  <c:v>CO-315</c:v>
                </c:pt>
                <c:pt idx="307">
                  <c:v>CO-316</c:v>
                </c:pt>
                <c:pt idx="308">
                  <c:v>CO-317</c:v>
                </c:pt>
                <c:pt idx="309">
                  <c:v>CO-318</c:v>
                </c:pt>
                <c:pt idx="310">
                  <c:v>CO-319</c:v>
                </c:pt>
                <c:pt idx="311">
                  <c:v>CO-320</c:v>
                </c:pt>
                <c:pt idx="312">
                  <c:v>CO-321</c:v>
                </c:pt>
                <c:pt idx="313">
                  <c:v>CO-322</c:v>
                </c:pt>
                <c:pt idx="314">
                  <c:v>CO-323</c:v>
                </c:pt>
                <c:pt idx="315">
                  <c:v>CO-324</c:v>
                </c:pt>
                <c:pt idx="316">
                  <c:v>CO-325</c:v>
                </c:pt>
                <c:pt idx="317">
                  <c:v>CO-326</c:v>
                </c:pt>
                <c:pt idx="318">
                  <c:v>CO-327</c:v>
                </c:pt>
                <c:pt idx="319">
                  <c:v>CO-328</c:v>
                </c:pt>
                <c:pt idx="320">
                  <c:v>CO-329</c:v>
                </c:pt>
                <c:pt idx="321">
                  <c:v>CO-330</c:v>
                </c:pt>
                <c:pt idx="322">
                  <c:v>CO-331</c:v>
                </c:pt>
                <c:pt idx="323">
                  <c:v>CO-332</c:v>
                </c:pt>
                <c:pt idx="324">
                  <c:v>CO-333</c:v>
                </c:pt>
                <c:pt idx="325">
                  <c:v>CO-334</c:v>
                </c:pt>
                <c:pt idx="326">
                  <c:v>CO-335</c:v>
                </c:pt>
                <c:pt idx="327">
                  <c:v>CO-336</c:v>
                </c:pt>
                <c:pt idx="328">
                  <c:v>CO-337</c:v>
                </c:pt>
                <c:pt idx="329">
                  <c:v>CO-338</c:v>
                </c:pt>
                <c:pt idx="330">
                  <c:v>CO-339</c:v>
                </c:pt>
                <c:pt idx="331">
                  <c:v>CO-340</c:v>
                </c:pt>
              </c:strCache>
            </c:strRef>
          </c:xVal>
          <c:yVal>
            <c:numRef>
              <c:f>Sheet1!$C$2:$C$333</c:f>
              <c:numCache>
                <c:formatCode>General</c:formatCode>
                <c:ptCount val="332"/>
                <c:pt idx="0">
                  <c:v>1.55</c:v>
                </c:pt>
                <c:pt idx="1">
                  <c:v>1.6300000000000001</c:v>
                </c:pt>
                <c:pt idx="2">
                  <c:v>1.44</c:v>
                </c:pt>
                <c:pt idx="3">
                  <c:v>1.1100000000000001</c:v>
                </c:pt>
                <c:pt idx="4">
                  <c:v>1</c:v>
                </c:pt>
                <c:pt idx="5">
                  <c:v>1</c:v>
                </c:pt>
                <c:pt idx="6">
                  <c:v>1.9000000000000001</c:v>
                </c:pt>
                <c:pt idx="7">
                  <c:v>2.98</c:v>
                </c:pt>
                <c:pt idx="8">
                  <c:v>2.9699999999999998</c:v>
                </c:pt>
                <c:pt idx="9">
                  <c:v>2.02</c:v>
                </c:pt>
                <c:pt idx="10">
                  <c:v>1.6600000000000001</c:v>
                </c:pt>
                <c:pt idx="11">
                  <c:v>1.31</c:v>
                </c:pt>
                <c:pt idx="12">
                  <c:v>1.59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1.6600000000000001</c:v>
                </c:pt>
                <c:pt idx="18">
                  <c:v>2.8299999999999987</c:v>
                </c:pt>
                <c:pt idx="19">
                  <c:v>3.57</c:v>
                </c:pt>
                <c:pt idx="20">
                  <c:v>3.88</c:v>
                </c:pt>
                <c:pt idx="21">
                  <c:v>4.74</c:v>
                </c:pt>
                <c:pt idx="22">
                  <c:v>5.51</c:v>
                </c:pt>
                <c:pt idx="23">
                  <c:v>2.4499999999999997</c:v>
                </c:pt>
                <c:pt idx="24">
                  <c:v>3.67</c:v>
                </c:pt>
                <c:pt idx="25">
                  <c:v>4.54</c:v>
                </c:pt>
                <c:pt idx="26">
                  <c:v>5.21</c:v>
                </c:pt>
                <c:pt idx="27">
                  <c:v>5.6899999999999995</c:v>
                </c:pt>
                <c:pt idx="28">
                  <c:v>5.51</c:v>
                </c:pt>
                <c:pt idx="29">
                  <c:v>4.4300000000000024</c:v>
                </c:pt>
                <c:pt idx="30">
                  <c:v>3.8499999999999988</c:v>
                </c:pt>
                <c:pt idx="31">
                  <c:v>3.8099999999999987</c:v>
                </c:pt>
                <c:pt idx="32">
                  <c:v>3.8099999999999987</c:v>
                </c:pt>
                <c:pt idx="33">
                  <c:v>1.62</c:v>
                </c:pt>
                <c:pt idx="34">
                  <c:v>1.72</c:v>
                </c:pt>
                <c:pt idx="35">
                  <c:v>1.21</c:v>
                </c:pt>
                <c:pt idx="36">
                  <c:v>1.43</c:v>
                </c:pt>
                <c:pt idx="37">
                  <c:v>3.27</c:v>
                </c:pt>
                <c:pt idx="38">
                  <c:v>3.8099999999999987</c:v>
                </c:pt>
                <c:pt idx="39">
                  <c:v>3.8</c:v>
                </c:pt>
                <c:pt idx="40">
                  <c:v>3.88</c:v>
                </c:pt>
                <c:pt idx="41">
                  <c:v>4.33</c:v>
                </c:pt>
                <c:pt idx="42">
                  <c:v>5.67</c:v>
                </c:pt>
                <c:pt idx="43">
                  <c:v>2.2599999999999998</c:v>
                </c:pt>
                <c:pt idx="44">
                  <c:v>2.9099999999999997</c:v>
                </c:pt>
                <c:pt idx="45">
                  <c:v>5.58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5.05</c:v>
                </c:pt>
                <c:pt idx="56">
                  <c:v>4.96</c:v>
                </c:pt>
                <c:pt idx="57">
                  <c:v>4.87</c:v>
                </c:pt>
                <c:pt idx="58">
                  <c:v>5</c:v>
                </c:pt>
                <c:pt idx="59">
                  <c:v>4.9800000000000004</c:v>
                </c:pt>
                <c:pt idx="60">
                  <c:v>1</c:v>
                </c:pt>
                <c:pt idx="61">
                  <c:v>1.73</c:v>
                </c:pt>
                <c:pt idx="62">
                  <c:v>2.3499999999999988</c:v>
                </c:pt>
                <c:pt idx="63">
                  <c:v>2.64</c:v>
                </c:pt>
                <c:pt idx="64">
                  <c:v>2.44</c:v>
                </c:pt>
                <c:pt idx="65">
                  <c:v>1.71</c:v>
                </c:pt>
                <c:pt idx="66">
                  <c:v>4.87</c:v>
                </c:pt>
                <c:pt idx="67">
                  <c:v>4.96</c:v>
                </c:pt>
                <c:pt idx="68">
                  <c:v>2.9099999999999997</c:v>
                </c:pt>
                <c:pt idx="69">
                  <c:v>1</c:v>
                </c:pt>
                <c:pt idx="70">
                  <c:v>1.54</c:v>
                </c:pt>
                <c:pt idx="71">
                  <c:v>1</c:v>
                </c:pt>
                <c:pt idx="72">
                  <c:v>1</c:v>
                </c:pt>
                <c:pt idx="73">
                  <c:v>2.46</c:v>
                </c:pt>
                <c:pt idx="74">
                  <c:v>2.23</c:v>
                </c:pt>
                <c:pt idx="75">
                  <c:v>2.1800000000000002</c:v>
                </c:pt>
                <c:pt idx="76">
                  <c:v>2.42</c:v>
                </c:pt>
                <c:pt idx="77">
                  <c:v>2.57</c:v>
                </c:pt>
                <c:pt idx="78">
                  <c:v>2.04</c:v>
                </c:pt>
                <c:pt idx="79">
                  <c:v>2.4699999999999998</c:v>
                </c:pt>
                <c:pt idx="80">
                  <c:v>2.2400000000000002</c:v>
                </c:pt>
                <c:pt idx="81">
                  <c:v>1.1100000000000001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1.76</c:v>
                </c:pt>
                <c:pt idx="94">
                  <c:v>1</c:v>
                </c:pt>
                <c:pt idx="95">
                  <c:v>2.08</c:v>
                </c:pt>
                <c:pt idx="96">
                  <c:v>3.21</c:v>
                </c:pt>
                <c:pt idx="97">
                  <c:v>3.11</c:v>
                </c:pt>
                <c:pt idx="98">
                  <c:v>3.51</c:v>
                </c:pt>
                <c:pt idx="99">
                  <c:v>3.8099999999999987</c:v>
                </c:pt>
                <c:pt idx="100">
                  <c:v>3.56</c:v>
                </c:pt>
                <c:pt idx="101">
                  <c:v>2.88</c:v>
                </c:pt>
                <c:pt idx="102">
                  <c:v>2.3299999999999987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1.1900000000000053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1.22</c:v>
                </c:pt>
                <c:pt idx="118">
                  <c:v>1</c:v>
                </c:pt>
                <c:pt idx="119">
                  <c:v>1</c:v>
                </c:pt>
                <c:pt idx="120">
                  <c:v>2.6</c:v>
                </c:pt>
                <c:pt idx="121">
                  <c:v>2.8</c:v>
                </c:pt>
                <c:pt idx="122">
                  <c:v>2.3499999999999988</c:v>
                </c:pt>
                <c:pt idx="123">
                  <c:v>3.24</c:v>
                </c:pt>
                <c:pt idx="124">
                  <c:v>2.96</c:v>
                </c:pt>
                <c:pt idx="125">
                  <c:v>2.17</c:v>
                </c:pt>
                <c:pt idx="126">
                  <c:v>2.1</c:v>
                </c:pt>
                <c:pt idx="127">
                  <c:v>2.44</c:v>
                </c:pt>
                <c:pt idx="128">
                  <c:v>2.69</c:v>
                </c:pt>
                <c:pt idx="129">
                  <c:v>2.3099999999999987</c:v>
                </c:pt>
                <c:pt idx="130">
                  <c:v>2.09</c:v>
                </c:pt>
                <c:pt idx="131">
                  <c:v>1.6800000000000053</c:v>
                </c:pt>
                <c:pt idx="132">
                  <c:v>1.1399999999999941</c:v>
                </c:pt>
                <c:pt idx="133">
                  <c:v>1</c:v>
                </c:pt>
                <c:pt idx="134">
                  <c:v>1</c:v>
                </c:pt>
                <c:pt idx="135">
                  <c:v>1.33</c:v>
                </c:pt>
                <c:pt idx="136">
                  <c:v>1.1499999999999941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1.1499999999999941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1.01</c:v>
                </c:pt>
                <c:pt idx="147">
                  <c:v>1</c:v>
                </c:pt>
                <c:pt idx="148">
                  <c:v>1.6500000000000001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1.87</c:v>
                </c:pt>
                <c:pt idx="153">
                  <c:v>1.87</c:v>
                </c:pt>
                <c:pt idx="154">
                  <c:v>1.1499999999999941</c:v>
                </c:pt>
                <c:pt idx="155">
                  <c:v>1</c:v>
                </c:pt>
                <c:pt idx="156">
                  <c:v>1.27</c:v>
                </c:pt>
                <c:pt idx="157">
                  <c:v>1.32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1.21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1.46</c:v>
                </c:pt>
                <c:pt idx="175">
                  <c:v>1</c:v>
                </c:pt>
                <c:pt idx="176">
                  <c:v>1</c:v>
                </c:pt>
                <c:pt idx="177">
                  <c:v>1.23</c:v>
                </c:pt>
                <c:pt idx="178">
                  <c:v>1</c:v>
                </c:pt>
                <c:pt idx="179">
                  <c:v>1.26</c:v>
                </c:pt>
                <c:pt idx="180">
                  <c:v>1</c:v>
                </c:pt>
                <c:pt idx="181">
                  <c:v>1</c:v>
                </c:pt>
                <c:pt idx="182">
                  <c:v>1.1100000000000001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1.23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1.0900000000000001</c:v>
                </c:pt>
                <c:pt idx="197">
                  <c:v>1</c:v>
                </c:pt>
                <c:pt idx="198">
                  <c:v>1</c:v>
                </c:pt>
                <c:pt idx="199">
                  <c:v>2.2799999999999998</c:v>
                </c:pt>
                <c:pt idx="200">
                  <c:v>1.62</c:v>
                </c:pt>
                <c:pt idx="201">
                  <c:v>1</c:v>
                </c:pt>
                <c:pt idx="202">
                  <c:v>1</c:v>
                </c:pt>
                <c:pt idx="203">
                  <c:v>1.42</c:v>
                </c:pt>
                <c:pt idx="204">
                  <c:v>1.9900000000000058</c:v>
                </c:pt>
                <c:pt idx="205">
                  <c:v>2.2000000000000002</c:v>
                </c:pt>
                <c:pt idx="206">
                  <c:v>2.62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1.55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1.1000000000000001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2.5299999999999998</c:v>
                </c:pt>
                <c:pt idx="230">
                  <c:v>2.3699999999999997</c:v>
                </c:pt>
                <c:pt idx="231">
                  <c:v>1.36</c:v>
                </c:pt>
                <c:pt idx="232">
                  <c:v>1</c:v>
                </c:pt>
                <c:pt idx="233">
                  <c:v>1</c:v>
                </c:pt>
                <c:pt idx="234">
                  <c:v>1.1100000000000001</c:v>
                </c:pt>
                <c:pt idx="235">
                  <c:v>1.74</c:v>
                </c:pt>
                <c:pt idx="236">
                  <c:v>1.83</c:v>
                </c:pt>
                <c:pt idx="237">
                  <c:v>1.74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1.07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1.21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1.87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1.23</c:v>
                </c:pt>
                <c:pt idx="275">
                  <c:v>1.77</c:v>
                </c:pt>
                <c:pt idx="276">
                  <c:v>2.14</c:v>
                </c:pt>
                <c:pt idx="277">
                  <c:v>2.0699999999999998</c:v>
                </c:pt>
                <c:pt idx="278">
                  <c:v>1</c:v>
                </c:pt>
                <c:pt idx="279">
                  <c:v>1</c:v>
                </c:pt>
                <c:pt idx="280">
                  <c:v>1.1100000000000001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2.52</c:v>
                </c:pt>
                <c:pt idx="292">
                  <c:v>3.19</c:v>
                </c:pt>
                <c:pt idx="293">
                  <c:v>3.2600000000000002</c:v>
                </c:pt>
                <c:pt idx="294">
                  <c:v>1</c:v>
                </c:pt>
                <c:pt idx="295">
                  <c:v>1</c:v>
                </c:pt>
                <c:pt idx="296">
                  <c:v>3.3099999999999987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1.28</c:v>
                </c:pt>
                <c:pt idx="305">
                  <c:v>1.33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1.03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1.01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1.1900000000000053</c:v>
                </c:pt>
                <c:pt idx="325">
                  <c:v>1.42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</c:numCache>
            </c:numRef>
          </c:yVal>
          <c:smooth val="0"/>
        </c:ser>
        <c:ser>
          <c:idx val="2"/>
          <c:order val="2"/>
          <c:tx>
            <c:v>min cover</c:v>
          </c:tx>
          <c:spPr>
            <a:ln>
              <a:solidFill>
                <a:srgbClr val="FF0000"/>
              </a:solidFill>
            </a:ln>
          </c:spPr>
          <c:dLbls>
            <c:txPr>
              <a:bodyPr/>
              <a:lstStyle/>
              <a:p>
                <a:pPr>
                  <a:defRPr lang="ar-JO" sz="1800"/>
                </a:pPr>
                <a:endParaRPr lang="ar-J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Sheet1!$O$6:$P$6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Sheet1!$O$7:$P$7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yVal>
          <c:smooth val="0"/>
        </c:ser>
        <c:ser>
          <c:idx val="3"/>
          <c:order val="3"/>
          <c:tx>
            <c:v>max cover</c:v>
          </c:tx>
          <c:spPr>
            <a:ln>
              <a:solidFill>
                <a:srgbClr val="FF0000"/>
              </a:solidFill>
            </a:ln>
          </c:spPr>
          <c:dPt>
            <c:idx val="1"/>
            <c:marker>
              <c:symbol val="diamond"/>
              <c:size val="7"/>
            </c:marker>
            <c:bubble3D val="0"/>
          </c:dPt>
          <c:dLbls>
            <c:txPr>
              <a:bodyPr/>
              <a:lstStyle/>
              <a:p>
                <a:pPr>
                  <a:defRPr lang="ar-JO" sz="1800"/>
                </a:pPr>
                <a:endParaRPr lang="ar-J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Sheet1!$O$4:$P$4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Sheet1!$O$5:$P$5</c:f>
              <c:numCache>
                <c:formatCode>General</c:formatCode>
                <c:ptCount val="2"/>
                <c:pt idx="0">
                  <c:v>3.5</c:v>
                </c:pt>
                <c:pt idx="1">
                  <c:v>3.5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808704"/>
        <c:axId val="90810624"/>
      </c:scatterChart>
      <c:valAx>
        <c:axId val="908087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ar-JO" sz="2000"/>
                </a:pPr>
                <a:r>
                  <a:rPr lang="en-US" sz="2000" dirty="0" smtClean="0"/>
                  <a:t>ID</a:t>
                </a:r>
                <a:endParaRPr lang="en-US" sz="2000" dirty="0"/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lang="ar-JO" sz="1800"/>
            </a:pPr>
            <a:endParaRPr lang="ar-JO"/>
          </a:p>
        </c:txPr>
        <c:crossAx val="90810624"/>
        <c:crosses val="autoZero"/>
        <c:crossBetween val="midCat"/>
      </c:valAx>
      <c:valAx>
        <c:axId val="908106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ar-JO" sz="2000"/>
                </a:pPr>
                <a:r>
                  <a:rPr lang="en-US" sz="2000"/>
                  <a:t>cover (m)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JO" sz="1800"/>
            </a:pPr>
            <a:endParaRPr lang="ar-JO"/>
          </a:p>
        </c:txPr>
        <c:crossAx val="90808704"/>
        <c:crosses val="autoZero"/>
        <c:crossBetween val="midCat"/>
      </c:valAx>
    </c:plotArea>
    <c:legend>
      <c:legendPos val="r"/>
      <c:legendEntry>
        <c:idx val="0"/>
        <c:delete val="1"/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0806352160888064"/>
          <c:y val="0.41973656070769066"/>
          <c:w val="0.28682983682983937"/>
          <c:h val="0.22861821823394268"/>
        </c:manualLayout>
      </c:layout>
      <c:overlay val="0"/>
      <c:txPr>
        <a:bodyPr/>
        <a:lstStyle/>
        <a:p>
          <a:pPr>
            <a:defRPr lang="ar-JO" sz="1800"/>
          </a:pPr>
          <a:endParaRPr lang="ar-JO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453018372703418"/>
          <c:y val="8.9186176142697915E-2"/>
          <c:w val="0.8117475940507437"/>
          <c:h val="0.74206585380840784"/>
        </c:manualLayout>
      </c:layout>
      <c:scatterChart>
        <c:scatterStyle val="smoothMarker"/>
        <c:varyColors val="0"/>
        <c:ser>
          <c:idx val="1"/>
          <c:order val="0"/>
          <c:tx>
            <c:v>5 year </c:v>
          </c:tx>
          <c:marker>
            <c:symbol val="none"/>
          </c:marker>
          <c:xVal>
            <c:numRef>
              <c:f>'storma data for al yamon 2'!$A$2:$A$10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'storma data for al yamon 2'!$C$2:$C$10</c:f>
              <c:numCache>
                <c:formatCode>General</c:formatCode>
                <c:ptCount val="9"/>
                <c:pt idx="0">
                  <c:v>33.227000000000011</c:v>
                </c:pt>
                <c:pt idx="1">
                  <c:v>25.93</c:v>
                </c:pt>
                <c:pt idx="2">
                  <c:v>20.898</c:v>
                </c:pt>
                <c:pt idx="3">
                  <c:v>17.148</c:v>
                </c:pt>
                <c:pt idx="4">
                  <c:v>14.945</c:v>
                </c:pt>
                <c:pt idx="5">
                  <c:v>13.391</c:v>
                </c:pt>
                <c:pt idx="6">
                  <c:v>9.0630000000000006</c:v>
                </c:pt>
                <c:pt idx="7">
                  <c:v>7.2969999999999997</c:v>
                </c:pt>
                <c:pt idx="8">
                  <c:v>6.4450000000000003</c:v>
                </c:pt>
              </c:numCache>
            </c:numRef>
          </c:yVal>
          <c:smooth val="1"/>
        </c:ser>
        <c:ser>
          <c:idx val="2"/>
          <c:order val="1"/>
          <c:tx>
            <c:v>10 year</c:v>
          </c:tx>
          <c:marker>
            <c:symbol val="none"/>
          </c:marker>
          <c:xVal>
            <c:numRef>
              <c:f>'storma data for al yamon 2'!$A$2:$A$10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'storma data for al yamon 2'!$D$2:$D$10</c:f>
              <c:numCache>
                <c:formatCode>General</c:formatCode>
                <c:ptCount val="9"/>
                <c:pt idx="0">
                  <c:v>36.492000000000004</c:v>
                </c:pt>
                <c:pt idx="1">
                  <c:v>30.109000000000005</c:v>
                </c:pt>
                <c:pt idx="2">
                  <c:v>24.585999999999995</c:v>
                </c:pt>
                <c:pt idx="3">
                  <c:v>19.977</c:v>
                </c:pt>
                <c:pt idx="4">
                  <c:v>17.43</c:v>
                </c:pt>
                <c:pt idx="5">
                  <c:v>15.516</c:v>
                </c:pt>
                <c:pt idx="6">
                  <c:v>10.344000000000001</c:v>
                </c:pt>
                <c:pt idx="7">
                  <c:v>8.2889999999999997</c:v>
                </c:pt>
                <c:pt idx="8">
                  <c:v>7.2969999999999997</c:v>
                </c:pt>
              </c:numCache>
            </c:numRef>
          </c:yVal>
          <c:smooth val="1"/>
        </c:ser>
        <c:ser>
          <c:idx val="3"/>
          <c:order val="2"/>
          <c:tx>
            <c:v>20 year</c:v>
          </c:tx>
          <c:marker>
            <c:symbol val="none"/>
          </c:marker>
          <c:xVal>
            <c:numRef>
              <c:f>'storma data for al yamon 2'!$A$2:$A$11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'storma data for al yamon 2'!$E$2:$E$10</c:f>
              <c:numCache>
                <c:formatCode>General</c:formatCode>
                <c:ptCount val="9"/>
                <c:pt idx="0">
                  <c:v>38.547000000000004</c:v>
                </c:pt>
                <c:pt idx="1">
                  <c:v>33.375</c:v>
                </c:pt>
                <c:pt idx="2">
                  <c:v>27.352</c:v>
                </c:pt>
                <c:pt idx="3">
                  <c:v>22.18</c:v>
                </c:pt>
                <c:pt idx="4">
                  <c:v>19.273</c:v>
                </c:pt>
                <c:pt idx="5">
                  <c:v>17.148</c:v>
                </c:pt>
                <c:pt idx="6">
                  <c:v>11.266</c:v>
                </c:pt>
                <c:pt idx="7">
                  <c:v>8.9920000000000027</c:v>
                </c:pt>
                <c:pt idx="8">
                  <c:v>8</c:v>
                </c:pt>
              </c:numCache>
            </c:numRef>
          </c:yVal>
          <c:smooth val="1"/>
        </c:ser>
        <c:ser>
          <c:idx val="4"/>
          <c:order val="3"/>
          <c:tx>
            <c:v>100 year</c:v>
          </c:tx>
          <c:marker>
            <c:symbol val="none"/>
          </c:marker>
          <c:xVal>
            <c:numRef>
              <c:f>'storma data for al yamon 2'!$A$2:$A$10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'storma data for al yamon 2'!$F$2:$F$10</c:f>
              <c:numCache>
                <c:formatCode>General</c:formatCode>
                <c:ptCount val="9"/>
                <c:pt idx="0">
                  <c:v>43.289000000000001</c:v>
                </c:pt>
                <c:pt idx="1">
                  <c:v>42.016000000000005</c:v>
                </c:pt>
                <c:pt idx="2">
                  <c:v>34.648000000000003</c:v>
                </c:pt>
                <c:pt idx="3">
                  <c:v>27.202999999999996</c:v>
                </c:pt>
                <c:pt idx="4">
                  <c:v>24.312999999999999</c:v>
                </c:pt>
                <c:pt idx="5">
                  <c:v>21.398</c:v>
                </c:pt>
                <c:pt idx="6">
                  <c:v>13.891</c:v>
                </c:pt>
                <c:pt idx="7">
                  <c:v>10.922000000000002</c:v>
                </c:pt>
                <c:pt idx="8">
                  <c:v>9.7730000000000015</c:v>
                </c:pt>
              </c:numCache>
            </c:numRef>
          </c:yVal>
          <c:smooth val="1"/>
        </c:ser>
        <c:ser>
          <c:idx val="0"/>
          <c:order val="4"/>
          <c:tx>
            <c:v>2 year</c:v>
          </c:tx>
          <c:marker>
            <c:symbol val="none"/>
          </c:marker>
          <c:xVal>
            <c:numRef>
              <c:f>'storma data for al yamon 2'!$A$2:$A$10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'storma data for al yamon 2'!$B$2:$B$10</c:f>
              <c:numCache>
                <c:formatCode>General</c:formatCode>
                <c:ptCount val="9"/>
                <c:pt idx="0">
                  <c:v>27.352</c:v>
                </c:pt>
                <c:pt idx="1">
                  <c:v>19.273</c:v>
                </c:pt>
                <c:pt idx="2">
                  <c:v>15.516</c:v>
                </c:pt>
                <c:pt idx="3">
                  <c:v>13.031000000000001</c:v>
                </c:pt>
                <c:pt idx="4">
                  <c:v>11.406000000000002</c:v>
                </c:pt>
                <c:pt idx="5">
                  <c:v>10.422000000000002</c:v>
                </c:pt>
                <c:pt idx="6">
                  <c:v>7.2969999999999997</c:v>
                </c:pt>
                <c:pt idx="7">
                  <c:v>5.9450000000000003</c:v>
                </c:pt>
                <c:pt idx="8">
                  <c:v>5.1719999999999997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302592"/>
        <c:axId val="94304512"/>
      </c:scatterChart>
      <c:valAx>
        <c:axId val="94302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ar-JO" sz="2800"/>
                </a:pPr>
                <a:r>
                  <a:rPr lang="en-US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duration (min)</a:t>
                </a:r>
              </a:p>
            </c:rich>
          </c:tx>
          <c:layout>
            <c:manualLayout>
              <c:xMode val="edge"/>
              <c:yMode val="edge"/>
              <c:x val="0.4200496500437445"/>
              <c:y val="0.91168321351135473"/>
            </c:manualLayout>
          </c:layout>
          <c:overlay val="0"/>
          <c:spPr>
            <a:solidFill>
              <a:schemeClr val="accent1">
                <a:lumMod val="75000"/>
              </a:schemeClr>
            </a:solidFill>
          </c:sp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JO"/>
            </a:pPr>
            <a:endParaRPr lang="ar-JO"/>
          </a:p>
        </c:txPr>
        <c:crossAx val="94304512"/>
        <c:crosses val="autoZero"/>
        <c:crossBetween val="midCat"/>
      </c:valAx>
      <c:valAx>
        <c:axId val="943045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ar-JO" sz="2800" b="1" i="0" u="none">
                    <a:effectLst/>
                  </a:defRPr>
                </a:pPr>
                <a:r>
                  <a:rPr lang="en-US" sz="2800" b="1" i="0" u="none">
                    <a:effectLst/>
                  </a:rPr>
                  <a:t>intensity (mm/hr)</a:t>
                </a:r>
              </a:p>
            </c:rich>
          </c:tx>
          <c:layout>
            <c:manualLayout>
              <c:xMode val="edge"/>
              <c:yMode val="edge"/>
              <c:x val="3.0555555555555558E-2"/>
              <c:y val="0.22996135899679213"/>
            </c:manualLayout>
          </c:layout>
          <c:overlay val="0"/>
          <c:spPr>
            <a:solidFill>
              <a:schemeClr val="accent1"/>
            </a:solidFill>
          </c:sp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JO"/>
            </a:pPr>
            <a:endParaRPr lang="ar-JO"/>
          </a:p>
        </c:txPr>
        <c:crossAx val="94302592"/>
        <c:crosses val="autoZero"/>
        <c:crossBetween val="midCat"/>
      </c:valAx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>
          <a:glow rad="63500">
            <a:schemeClr val="accent3">
              <a:satMod val="175000"/>
              <a:alpha val="40000"/>
            </a:schemeClr>
          </a:glow>
        </a:effectLst>
      </c:spPr>
    </c:plotArea>
    <c:legend>
      <c:legendPos val="tr"/>
      <c:legendEntry>
        <c:idx val="0"/>
        <c:txPr>
          <a:bodyPr/>
          <a:lstStyle/>
          <a:p>
            <a:pPr>
              <a:defRPr sz="1050">
                <a:solidFill>
                  <a:schemeClr val="bg1">
                    <a:lumMod val="95000"/>
                    <a:lumOff val="5000"/>
                  </a:schemeClr>
                </a:solidFill>
              </a:defRPr>
            </a:pPr>
            <a:endParaRPr lang="ar-JO"/>
          </a:p>
        </c:txPr>
      </c:legendEntry>
      <c:legendEntry>
        <c:idx val="1"/>
        <c:txPr>
          <a:bodyPr/>
          <a:lstStyle/>
          <a:p>
            <a:pPr>
              <a:defRPr sz="1100">
                <a:solidFill>
                  <a:schemeClr val="bg1">
                    <a:lumMod val="95000"/>
                    <a:lumOff val="5000"/>
                  </a:schemeClr>
                </a:solidFill>
              </a:defRPr>
            </a:pPr>
            <a:endParaRPr lang="ar-JO"/>
          </a:p>
        </c:txPr>
      </c:legendEntry>
      <c:legendEntry>
        <c:idx val="2"/>
        <c:txPr>
          <a:bodyPr/>
          <a:lstStyle/>
          <a:p>
            <a:pPr>
              <a:defRPr sz="1050">
                <a:solidFill>
                  <a:schemeClr val="bg1">
                    <a:lumMod val="95000"/>
                    <a:lumOff val="5000"/>
                  </a:schemeClr>
                </a:solidFill>
              </a:defRPr>
            </a:pPr>
            <a:endParaRPr lang="ar-JO"/>
          </a:p>
        </c:txPr>
      </c:legendEntry>
      <c:legendEntry>
        <c:idx val="3"/>
        <c:txPr>
          <a:bodyPr/>
          <a:lstStyle/>
          <a:p>
            <a:pPr>
              <a:defRPr sz="1050">
                <a:solidFill>
                  <a:schemeClr val="bg1">
                    <a:lumMod val="95000"/>
                    <a:lumOff val="5000"/>
                  </a:schemeClr>
                </a:solidFill>
              </a:defRPr>
            </a:pPr>
            <a:endParaRPr lang="ar-JO"/>
          </a:p>
        </c:txPr>
      </c:legendEntry>
      <c:legendEntry>
        <c:idx val="4"/>
        <c:txPr>
          <a:bodyPr/>
          <a:lstStyle/>
          <a:p>
            <a:pPr>
              <a:defRPr sz="1100">
                <a:solidFill>
                  <a:schemeClr val="bg1">
                    <a:lumMod val="95000"/>
                    <a:lumOff val="5000"/>
                  </a:schemeClr>
                </a:solidFill>
              </a:defRPr>
            </a:pPr>
            <a:endParaRPr lang="ar-JO"/>
          </a:p>
        </c:txPr>
      </c:legendEntry>
      <c:layout>
        <c:manualLayout>
          <c:xMode val="edge"/>
          <c:yMode val="edge"/>
          <c:x val="0.75796600077768062"/>
          <c:y val="0.19372882165858732"/>
          <c:w val="0.10634259259259257"/>
          <c:h val="0.47017165672901828"/>
        </c:manualLayout>
      </c:layout>
      <c:overlay val="1"/>
      <c:txPr>
        <a:bodyPr/>
        <a:lstStyle/>
        <a:p>
          <a:pPr>
            <a:defRPr lang="ar-JO"/>
          </a:pPr>
          <a:endParaRPr lang="ar-JO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548C5-04F8-481B-B8CF-39DC0C665D06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4B6C55-98BF-4D45-A6D3-D37656AC7A61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3F2C02EB-329A-443B-86DA-5D13E655B413}" type="parTrans" cxnId="{8E261813-2B2F-4B49-8ACC-9FA0543DA0F1}">
      <dgm:prSet/>
      <dgm:spPr/>
      <dgm:t>
        <a:bodyPr/>
        <a:lstStyle/>
        <a:p>
          <a:endParaRPr lang="en-US"/>
        </a:p>
      </dgm:t>
    </dgm:pt>
    <dgm:pt modelId="{23FA8444-5E6D-4392-88DF-867CE931D19E}" type="sibTrans" cxnId="{8E261813-2B2F-4B49-8ACC-9FA0543DA0F1}">
      <dgm:prSet/>
      <dgm:spPr/>
      <dgm:t>
        <a:bodyPr/>
        <a:lstStyle/>
        <a:p>
          <a:endParaRPr lang="en-US"/>
        </a:p>
      </dgm:t>
    </dgm:pt>
    <dgm:pt modelId="{8527C704-291B-4EF4-B948-80EF67D762C9}" type="pres">
      <dgm:prSet presAssocID="{A5F548C5-04F8-481B-B8CF-39DC0C665D0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246CC0-43F9-4543-B193-D22C122520FD}" type="pres">
      <dgm:prSet presAssocID="{1A4B6C55-98BF-4D45-A6D3-D37656AC7A61}" presName="node" presStyleLbl="node1" presStyleIdx="0" presStyleCnt="1" custScaleY="79167" custLinFactNeighborX="-55172" custLinFactNeighborY="482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6C93A0-DD0F-4930-918E-8166F37721C3}" type="presOf" srcId="{A5F548C5-04F8-481B-B8CF-39DC0C665D06}" destId="{8527C704-291B-4EF4-B948-80EF67D762C9}" srcOrd="0" destOrd="0" presId="urn:microsoft.com/office/officeart/2005/8/layout/default#1"/>
    <dgm:cxn modelId="{8E261813-2B2F-4B49-8ACC-9FA0543DA0F1}" srcId="{A5F548C5-04F8-481B-B8CF-39DC0C665D06}" destId="{1A4B6C55-98BF-4D45-A6D3-D37656AC7A61}" srcOrd="0" destOrd="0" parTransId="{3F2C02EB-329A-443B-86DA-5D13E655B413}" sibTransId="{23FA8444-5E6D-4392-88DF-867CE931D19E}"/>
    <dgm:cxn modelId="{C621AA29-1554-4443-97FD-D9BF774C5120}" type="presOf" srcId="{1A4B6C55-98BF-4D45-A6D3-D37656AC7A61}" destId="{F9246CC0-43F9-4543-B193-D22C122520FD}" srcOrd="0" destOrd="0" presId="urn:microsoft.com/office/officeart/2005/8/layout/default#1"/>
    <dgm:cxn modelId="{F4385589-ED74-4F83-84BD-43F52563C2E5}" type="presParOf" srcId="{8527C704-291B-4EF4-B948-80EF67D762C9}" destId="{F9246CC0-43F9-4543-B193-D22C122520FD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ADB0F6-6927-46A2-A3A0-03122D5F6113}" type="doc">
      <dgm:prSet loTypeId="urn:microsoft.com/office/officeart/2005/8/layout/hList6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3C9331-A9E8-40FD-A643-30360F7FA4B9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8AAE648-A873-4C4A-8B9C-428C5A80ABAD}" type="parTrans" cxnId="{72C2FFC4-8548-47A9-BD47-D796BEC773C4}">
      <dgm:prSet/>
      <dgm:spPr/>
      <dgm:t>
        <a:bodyPr/>
        <a:lstStyle/>
        <a:p>
          <a:endParaRPr lang="en-US"/>
        </a:p>
      </dgm:t>
    </dgm:pt>
    <dgm:pt modelId="{6940F4C7-14ED-4F25-B905-C608858A5A11}" type="sibTrans" cxnId="{72C2FFC4-8548-47A9-BD47-D796BEC773C4}">
      <dgm:prSet/>
      <dgm:spPr/>
      <dgm:t>
        <a:bodyPr/>
        <a:lstStyle/>
        <a:p>
          <a:endParaRPr lang="en-US"/>
        </a:p>
      </dgm:t>
    </dgm:pt>
    <dgm:pt modelId="{9B3A5A55-8123-4810-9B54-2FA04EF63F2E}">
      <dgm:prSet phldrT="[Text]"/>
      <dgm:spPr/>
      <dgm:t>
        <a:bodyPr/>
        <a:lstStyle/>
        <a:p>
          <a:endParaRPr lang="en-US" dirty="0"/>
        </a:p>
      </dgm:t>
    </dgm:pt>
    <dgm:pt modelId="{D50A496F-387F-48DA-82DD-97B2260A3803}" type="parTrans" cxnId="{B13900D6-8833-45A8-B486-B2A7A198574C}">
      <dgm:prSet/>
      <dgm:spPr/>
      <dgm:t>
        <a:bodyPr/>
        <a:lstStyle/>
        <a:p>
          <a:endParaRPr lang="en-US"/>
        </a:p>
      </dgm:t>
    </dgm:pt>
    <dgm:pt modelId="{B23FA913-09AD-4245-B8AC-E062252AA9D6}" type="sibTrans" cxnId="{B13900D6-8833-45A8-B486-B2A7A198574C}">
      <dgm:prSet/>
      <dgm:spPr/>
      <dgm:t>
        <a:bodyPr/>
        <a:lstStyle/>
        <a:p>
          <a:endParaRPr lang="en-US"/>
        </a:p>
      </dgm:t>
    </dgm:pt>
    <dgm:pt modelId="{0D219676-512B-41F7-BF6E-D78C7F9F0669}">
      <dgm:prSet phldrT="[Text]"/>
      <dgm:spPr/>
      <dgm:t>
        <a:bodyPr/>
        <a:lstStyle/>
        <a:p>
          <a:r>
            <a:rPr lang="en-US" dirty="0" smtClean="0"/>
            <a:t>Minimum  100 AMSL</a:t>
          </a:r>
          <a:endParaRPr lang="en-US" dirty="0"/>
        </a:p>
      </dgm:t>
    </dgm:pt>
    <dgm:pt modelId="{63176240-4DD4-4A7D-A276-80C8419E2FE8}" type="parTrans" cxnId="{BD722032-32F1-4575-B09B-5B86F75806CE}">
      <dgm:prSet/>
      <dgm:spPr/>
      <dgm:t>
        <a:bodyPr/>
        <a:lstStyle/>
        <a:p>
          <a:endParaRPr lang="en-US"/>
        </a:p>
      </dgm:t>
    </dgm:pt>
    <dgm:pt modelId="{9605AC97-FAC4-491E-AE62-19581565B9A4}" type="sibTrans" cxnId="{BD722032-32F1-4575-B09B-5B86F75806CE}">
      <dgm:prSet/>
      <dgm:spPr/>
      <dgm:t>
        <a:bodyPr/>
        <a:lstStyle/>
        <a:p>
          <a:endParaRPr lang="en-US"/>
        </a:p>
      </dgm:t>
    </dgm:pt>
    <dgm:pt modelId="{E61DC755-4869-49F6-AA86-93866FCC7599}">
      <dgm:prSet phldrT="[Text]"/>
      <dgm:spPr/>
      <dgm:t>
        <a:bodyPr/>
        <a:lstStyle/>
        <a:p>
          <a:r>
            <a:rPr lang="en-US" dirty="0" smtClean="0"/>
            <a:t>Maximum 250AMSL</a:t>
          </a:r>
          <a:endParaRPr lang="en-US" dirty="0"/>
        </a:p>
      </dgm:t>
    </dgm:pt>
    <dgm:pt modelId="{BA3C7597-5DA5-4110-97B7-A458F287DC02}" type="parTrans" cxnId="{A927959B-89AF-472D-B4E3-0DBE9A96A459}">
      <dgm:prSet/>
      <dgm:spPr/>
      <dgm:t>
        <a:bodyPr/>
        <a:lstStyle/>
        <a:p>
          <a:endParaRPr lang="en-US"/>
        </a:p>
      </dgm:t>
    </dgm:pt>
    <dgm:pt modelId="{0856BF09-E32B-4B93-9BE4-20C8485F5570}" type="sibTrans" cxnId="{A927959B-89AF-472D-B4E3-0DBE9A96A459}">
      <dgm:prSet/>
      <dgm:spPr/>
      <dgm:t>
        <a:bodyPr/>
        <a:lstStyle/>
        <a:p>
          <a:endParaRPr lang="en-US"/>
        </a:p>
      </dgm:t>
    </dgm:pt>
    <dgm:pt modelId="{6D130909-5F5B-499E-BEA0-5C9BEC50E681}">
      <dgm:prSet phldrT="[Text]"/>
      <dgm:spPr/>
      <dgm:t>
        <a:bodyPr/>
        <a:lstStyle/>
        <a:p>
          <a:r>
            <a:rPr lang="en-US" dirty="0" smtClean="0"/>
            <a:t>No  waste and storm water  collection  Networks</a:t>
          </a:r>
          <a:endParaRPr lang="en-US" dirty="0"/>
        </a:p>
      </dgm:t>
    </dgm:pt>
    <dgm:pt modelId="{DE2BAE7D-CA7B-4EA0-B04C-41E00E3AE75D}" type="parTrans" cxnId="{E3C28D8F-BB11-4CB2-8038-FC0B2D169607}">
      <dgm:prSet/>
      <dgm:spPr/>
      <dgm:t>
        <a:bodyPr/>
        <a:lstStyle/>
        <a:p>
          <a:endParaRPr lang="en-US"/>
        </a:p>
      </dgm:t>
    </dgm:pt>
    <dgm:pt modelId="{8F1AAB02-0D0B-4251-A343-CFDF60905264}" type="sibTrans" cxnId="{E3C28D8F-BB11-4CB2-8038-FC0B2D169607}">
      <dgm:prSet/>
      <dgm:spPr/>
      <dgm:t>
        <a:bodyPr/>
        <a:lstStyle/>
        <a:p>
          <a:endParaRPr lang="en-US"/>
        </a:p>
      </dgm:t>
    </dgm:pt>
    <dgm:pt modelId="{753AA5F4-3395-4373-81DE-C291AB0B6025}">
      <dgm:prSet phldrT="[Text]"/>
      <dgm:spPr/>
      <dgm:t>
        <a:bodyPr/>
        <a:lstStyle/>
        <a:p>
          <a:r>
            <a:rPr lang="en-US" dirty="0" smtClean="0"/>
            <a:t>Average rain fall  550 mm</a:t>
          </a:r>
          <a:endParaRPr lang="en-US" dirty="0"/>
        </a:p>
      </dgm:t>
    </dgm:pt>
    <dgm:pt modelId="{D30BB036-B387-4C0F-9651-764F15F1BE04}" type="parTrans" cxnId="{EF0F25F9-60C5-46BE-ADAD-AF4FC8A56071}">
      <dgm:prSet/>
      <dgm:spPr/>
      <dgm:t>
        <a:bodyPr/>
        <a:lstStyle/>
        <a:p>
          <a:pPr rtl="1"/>
          <a:endParaRPr lang="ar-JO"/>
        </a:p>
      </dgm:t>
    </dgm:pt>
    <dgm:pt modelId="{F797AD73-CBE9-494E-9FDA-0B6C69A7190D}" type="sibTrans" cxnId="{EF0F25F9-60C5-46BE-ADAD-AF4FC8A56071}">
      <dgm:prSet/>
      <dgm:spPr/>
      <dgm:t>
        <a:bodyPr/>
        <a:lstStyle/>
        <a:p>
          <a:pPr rtl="1"/>
          <a:endParaRPr lang="ar-JO"/>
        </a:p>
      </dgm:t>
    </dgm:pt>
    <dgm:pt modelId="{3D395CF4-ED2C-4110-8908-3CE40E5A15FD}">
      <dgm:prSet phldrT="[Text]"/>
      <dgm:spPr/>
      <dgm:t>
        <a:bodyPr/>
        <a:lstStyle/>
        <a:p>
          <a:r>
            <a:rPr lang="en-US" dirty="0" smtClean="0"/>
            <a:t>20,000 capita</a:t>
          </a:r>
          <a:endParaRPr lang="en-US" dirty="0"/>
        </a:p>
      </dgm:t>
    </dgm:pt>
    <dgm:pt modelId="{7D68E7C9-FE31-4781-B802-AEC6E4890FF2}" type="sibTrans" cxnId="{CA882473-8DD5-48F9-AC91-76F19E57334F}">
      <dgm:prSet/>
      <dgm:spPr/>
      <dgm:t>
        <a:bodyPr/>
        <a:lstStyle/>
        <a:p>
          <a:endParaRPr lang="en-US"/>
        </a:p>
      </dgm:t>
    </dgm:pt>
    <dgm:pt modelId="{32995F00-73D0-4F84-8E0D-BB23E2D2D105}" type="parTrans" cxnId="{CA882473-8DD5-48F9-AC91-76F19E57334F}">
      <dgm:prSet/>
      <dgm:spPr/>
      <dgm:t>
        <a:bodyPr/>
        <a:lstStyle/>
        <a:p>
          <a:endParaRPr lang="en-US"/>
        </a:p>
      </dgm:t>
    </dgm:pt>
    <dgm:pt modelId="{B408890E-D92E-4B3F-AE07-9628170EDADA}">
      <dgm:prSet phldrT="[Text]"/>
      <dgm:spPr/>
      <dgm:t>
        <a:bodyPr/>
        <a:lstStyle/>
        <a:p>
          <a:endParaRPr lang="en-US" dirty="0"/>
        </a:p>
      </dgm:t>
    </dgm:pt>
    <dgm:pt modelId="{6AF69218-1D82-4F13-A8BC-73DEFC645B60}" type="parTrans" cxnId="{DD1B91BB-9E87-4865-96AB-9B24AED633D0}">
      <dgm:prSet/>
      <dgm:spPr/>
      <dgm:t>
        <a:bodyPr/>
        <a:lstStyle/>
        <a:p>
          <a:pPr rtl="1"/>
          <a:endParaRPr lang="ar-JO"/>
        </a:p>
      </dgm:t>
    </dgm:pt>
    <dgm:pt modelId="{973F5B3C-580D-42BD-82BB-C454F2D6FB7F}" type="sibTrans" cxnId="{DD1B91BB-9E87-4865-96AB-9B24AED633D0}">
      <dgm:prSet/>
      <dgm:spPr/>
      <dgm:t>
        <a:bodyPr/>
        <a:lstStyle/>
        <a:p>
          <a:pPr rtl="1"/>
          <a:endParaRPr lang="ar-JO"/>
        </a:p>
      </dgm:t>
    </dgm:pt>
    <dgm:pt modelId="{18D7B2FE-7489-4F39-A046-8C5A9B2D4312}" type="pres">
      <dgm:prSet presAssocID="{DAADB0F6-6927-46A2-A3A0-03122D5F611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C951E4-EDBA-4FAC-B91B-E78D045EC3BF}" type="pres">
      <dgm:prSet presAssocID="{1A3C9331-A9E8-40FD-A643-30360F7FA4B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BEE4D0-A26B-4804-9828-5B24F03C5C29}" type="pres">
      <dgm:prSet presAssocID="{6940F4C7-14ED-4F25-B905-C608858A5A11}" presName="sibTrans" presStyleCnt="0"/>
      <dgm:spPr/>
    </dgm:pt>
    <dgm:pt modelId="{C13F31C6-E7C5-4215-8EDA-7BAEFE0A4FDA}" type="pres">
      <dgm:prSet presAssocID="{9B3A5A55-8123-4810-9B54-2FA04EF63F2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E089B1-3EE2-47A2-A101-3C169B596AEB}" type="pres">
      <dgm:prSet presAssocID="{B23FA913-09AD-4245-B8AC-E062252AA9D6}" presName="sibTrans" presStyleCnt="0"/>
      <dgm:spPr/>
    </dgm:pt>
    <dgm:pt modelId="{C25F2EDB-7D48-482A-BEAD-4D43EFA84986}" type="pres">
      <dgm:prSet presAssocID="{6D130909-5F5B-499E-BEA0-5C9BEC50E68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1C7076-1588-4557-8FF9-5FEEC1720544}" type="presOf" srcId="{753AA5F4-3395-4373-81DE-C291AB0B6025}" destId="{46C951E4-EDBA-4FAC-B91B-E78D045EC3BF}" srcOrd="0" destOrd="3" presId="urn:microsoft.com/office/officeart/2005/8/layout/hList6"/>
    <dgm:cxn modelId="{DD1B91BB-9E87-4865-96AB-9B24AED633D0}" srcId="{1A3C9331-A9E8-40FD-A643-30360F7FA4B9}" destId="{B408890E-D92E-4B3F-AE07-9628170EDADA}" srcOrd="1" destOrd="0" parTransId="{6AF69218-1D82-4F13-A8BC-73DEFC645B60}" sibTransId="{973F5B3C-580D-42BD-82BB-C454F2D6FB7F}"/>
    <dgm:cxn modelId="{1C7CCDD6-3BCA-4F98-A60C-0557D46B8BD8}" type="presOf" srcId="{9B3A5A55-8123-4810-9B54-2FA04EF63F2E}" destId="{C13F31C6-E7C5-4215-8EDA-7BAEFE0A4FDA}" srcOrd="0" destOrd="0" presId="urn:microsoft.com/office/officeart/2005/8/layout/hList6"/>
    <dgm:cxn modelId="{CA882473-8DD5-48F9-AC91-76F19E57334F}" srcId="{1A3C9331-A9E8-40FD-A643-30360F7FA4B9}" destId="{3D395CF4-ED2C-4110-8908-3CE40E5A15FD}" srcOrd="0" destOrd="0" parTransId="{32995F00-73D0-4F84-8E0D-BB23E2D2D105}" sibTransId="{7D68E7C9-FE31-4781-B802-AEC6E4890FF2}"/>
    <dgm:cxn modelId="{E3C28D8F-BB11-4CB2-8038-FC0B2D169607}" srcId="{DAADB0F6-6927-46A2-A3A0-03122D5F6113}" destId="{6D130909-5F5B-499E-BEA0-5C9BEC50E681}" srcOrd="2" destOrd="0" parTransId="{DE2BAE7D-CA7B-4EA0-B04C-41E00E3AE75D}" sibTransId="{8F1AAB02-0D0B-4251-A343-CFDF60905264}"/>
    <dgm:cxn modelId="{E4D7F521-8B8A-4BEA-9B82-D08DFA3C9B69}" type="presOf" srcId="{DAADB0F6-6927-46A2-A3A0-03122D5F6113}" destId="{18D7B2FE-7489-4F39-A046-8C5A9B2D4312}" srcOrd="0" destOrd="0" presId="urn:microsoft.com/office/officeart/2005/8/layout/hList6"/>
    <dgm:cxn modelId="{3395CC93-213D-448F-8A3B-A206F73C6D25}" type="presOf" srcId="{B408890E-D92E-4B3F-AE07-9628170EDADA}" destId="{46C951E4-EDBA-4FAC-B91B-E78D045EC3BF}" srcOrd="0" destOrd="2" presId="urn:microsoft.com/office/officeart/2005/8/layout/hList6"/>
    <dgm:cxn modelId="{B13900D6-8833-45A8-B486-B2A7A198574C}" srcId="{DAADB0F6-6927-46A2-A3A0-03122D5F6113}" destId="{9B3A5A55-8123-4810-9B54-2FA04EF63F2E}" srcOrd="1" destOrd="0" parTransId="{D50A496F-387F-48DA-82DD-97B2260A3803}" sibTransId="{B23FA913-09AD-4245-B8AC-E062252AA9D6}"/>
    <dgm:cxn modelId="{38E4CEAD-7F43-463E-A80E-B0071B118668}" type="presOf" srcId="{1A3C9331-A9E8-40FD-A643-30360F7FA4B9}" destId="{46C951E4-EDBA-4FAC-B91B-E78D045EC3BF}" srcOrd="0" destOrd="0" presId="urn:microsoft.com/office/officeart/2005/8/layout/hList6"/>
    <dgm:cxn modelId="{72C2FFC4-8548-47A9-BD47-D796BEC773C4}" srcId="{DAADB0F6-6927-46A2-A3A0-03122D5F6113}" destId="{1A3C9331-A9E8-40FD-A643-30360F7FA4B9}" srcOrd="0" destOrd="0" parTransId="{A8AAE648-A873-4C4A-8B9C-428C5A80ABAD}" sibTransId="{6940F4C7-14ED-4F25-B905-C608858A5A11}"/>
    <dgm:cxn modelId="{A740F35F-A93F-4A71-9B70-0B614BE2ACC5}" type="presOf" srcId="{0D219676-512B-41F7-BF6E-D78C7F9F0669}" destId="{C13F31C6-E7C5-4215-8EDA-7BAEFE0A4FDA}" srcOrd="0" destOrd="1" presId="urn:microsoft.com/office/officeart/2005/8/layout/hList6"/>
    <dgm:cxn modelId="{BD722032-32F1-4575-B09B-5B86F75806CE}" srcId="{9B3A5A55-8123-4810-9B54-2FA04EF63F2E}" destId="{0D219676-512B-41F7-BF6E-D78C7F9F0669}" srcOrd="0" destOrd="0" parTransId="{63176240-4DD4-4A7D-A276-80C8419E2FE8}" sibTransId="{9605AC97-FAC4-491E-AE62-19581565B9A4}"/>
    <dgm:cxn modelId="{03C481CC-4CEA-4405-AE05-679663984166}" type="presOf" srcId="{E61DC755-4869-49F6-AA86-93866FCC7599}" destId="{C13F31C6-E7C5-4215-8EDA-7BAEFE0A4FDA}" srcOrd="0" destOrd="2" presId="urn:microsoft.com/office/officeart/2005/8/layout/hList6"/>
    <dgm:cxn modelId="{A927959B-89AF-472D-B4E3-0DBE9A96A459}" srcId="{9B3A5A55-8123-4810-9B54-2FA04EF63F2E}" destId="{E61DC755-4869-49F6-AA86-93866FCC7599}" srcOrd="1" destOrd="0" parTransId="{BA3C7597-5DA5-4110-97B7-A458F287DC02}" sibTransId="{0856BF09-E32B-4B93-9BE4-20C8485F5570}"/>
    <dgm:cxn modelId="{44A11299-E494-469F-A903-4642B8163686}" type="presOf" srcId="{6D130909-5F5B-499E-BEA0-5C9BEC50E681}" destId="{C25F2EDB-7D48-482A-BEAD-4D43EFA84986}" srcOrd="0" destOrd="0" presId="urn:microsoft.com/office/officeart/2005/8/layout/hList6"/>
    <dgm:cxn modelId="{B6A4C36A-8807-4599-B12F-8DD35752EACE}" type="presOf" srcId="{3D395CF4-ED2C-4110-8908-3CE40E5A15FD}" destId="{46C951E4-EDBA-4FAC-B91B-E78D045EC3BF}" srcOrd="0" destOrd="1" presId="urn:microsoft.com/office/officeart/2005/8/layout/hList6"/>
    <dgm:cxn modelId="{EF0F25F9-60C5-46BE-ADAD-AF4FC8A56071}" srcId="{1A3C9331-A9E8-40FD-A643-30360F7FA4B9}" destId="{753AA5F4-3395-4373-81DE-C291AB0B6025}" srcOrd="2" destOrd="0" parTransId="{D30BB036-B387-4C0F-9651-764F15F1BE04}" sibTransId="{F797AD73-CBE9-494E-9FDA-0B6C69A7190D}"/>
    <dgm:cxn modelId="{F2765D50-0396-423D-915C-106CD9816911}" type="presParOf" srcId="{18D7B2FE-7489-4F39-A046-8C5A9B2D4312}" destId="{46C951E4-EDBA-4FAC-B91B-E78D045EC3BF}" srcOrd="0" destOrd="0" presId="urn:microsoft.com/office/officeart/2005/8/layout/hList6"/>
    <dgm:cxn modelId="{E48C8BB6-E9FA-4507-BF12-2A637B22DF95}" type="presParOf" srcId="{18D7B2FE-7489-4F39-A046-8C5A9B2D4312}" destId="{9EBEE4D0-A26B-4804-9828-5B24F03C5C29}" srcOrd="1" destOrd="0" presId="urn:microsoft.com/office/officeart/2005/8/layout/hList6"/>
    <dgm:cxn modelId="{33655BC3-E9A0-43CA-ABD6-34EDFF7C341E}" type="presParOf" srcId="{18D7B2FE-7489-4F39-A046-8C5A9B2D4312}" destId="{C13F31C6-E7C5-4215-8EDA-7BAEFE0A4FDA}" srcOrd="2" destOrd="0" presId="urn:microsoft.com/office/officeart/2005/8/layout/hList6"/>
    <dgm:cxn modelId="{7EE77F7D-FCB7-475B-A6AF-0993CAF3B250}" type="presParOf" srcId="{18D7B2FE-7489-4F39-A046-8C5A9B2D4312}" destId="{A5E089B1-3EE2-47A2-A101-3C169B596AEB}" srcOrd="3" destOrd="0" presId="urn:microsoft.com/office/officeart/2005/8/layout/hList6"/>
    <dgm:cxn modelId="{8F927B46-CDD0-4CCE-B119-BAC8F1EC21B3}" type="presParOf" srcId="{18D7B2FE-7489-4F39-A046-8C5A9B2D4312}" destId="{C25F2EDB-7D48-482A-BEAD-4D43EFA8498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948B7F-BF7B-49AF-8A7A-A8919BF70AB0}" type="doc">
      <dgm:prSet loTypeId="urn:microsoft.com/office/officeart/2005/8/layout/hList6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9A6E71-24EF-4494-BB3D-60150DE0049E}">
      <dgm:prSet phldrT="[Text]"/>
      <dgm:spPr/>
      <dgm:t>
        <a:bodyPr/>
        <a:lstStyle/>
        <a:p>
          <a:r>
            <a:rPr lang="en-US" dirty="0" smtClean="0"/>
            <a:t>Design wastewater and </a:t>
          </a:r>
          <a:r>
            <a:rPr lang="en-US" dirty="0" err="1" smtClean="0"/>
            <a:t>stormwater</a:t>
          </a:r>
          <a:r>
            <a:rPr lang="en-US" dirty="0" smtClean="0"/>
            <a:t> collection networks   </a:t>
          </a:r>
          <a:endParaRPr lang="en-US" dirty="0"/>
        </a:p>
      </dgm:t>
    </dgm:pt>
    <dgm:pt modelId="{A4C2AEB8-0831-4303-AFC1-9FC6DF3255AB}" type="parTrans" cxnId="{76D9760B-22DE-4134-9F4E-1C5983CF1023}">
      <dgm:prSet/>
      <dgm:spPr/>
      <dgm:t>
        <a:bodyPr/>
        <a:lstStyle/>
        <a:p>
          <a:endParaRPr lang="en-US"/>
        </a:p>
      </dgm:t>
    </dgm:pt>
    <dgm:pt modelId="{3B3D4D50-3172-403A-ACF8-92E2CD9A7989}" type="sibTrans" cxnId="{76D9760B-22DE-4134-9F4E-1C5983CF1023}">
      <dgm:prSet/>
      <dgm:spPr/>
      <dgm:t>
        <a:bodyPr/>
        <a:lstStyle/>
        <a:p>
          <a:endParaRPr lang="en-US"/>
        </a:p>
      </dgm:t>
    </dgm:pt>
    <dgm:pt modelId="{5E1A8C08-4FE3-46B6-A808-3E8B664C64FD}" type="pres">
      <dgm:prSet presAssocID="{31948B7F-BF7B-49AF-8A7A-A8919BF70AB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A4F3C1-29CD-4BBB-BE45-82E772EB3F2D}" type="pres">
      <dgm:prSet presAssocID="{3C9A6E71-24EF-4494-BB3D-60150DE0049E}" presName="node" presStyleLbl="node1" presStyleIdx="0" presStyleCnt="1" custLinFactNeighborX="-926" custLinFactNeighborY="-32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60ED9B-EA29-4505-A657-B48D7F38924C}" type="presOf" srcId="{31948B7F-BF7B-49AF-8A7A-A8919BF70AB0}" destId="{5E1A8C08-4FE3-46B6-A808-3E8B664C64FD}" srcOrd="0" destOrd="0" presId="urn:microsoft.com/office/officeart/2005/8/layout/hList6"/>
    <dgm:cxn modelId="{76D9760B-22DE-4134-9F4E-1C5983CF1023}" srcId="{31948B7F-BF7B-49AF-8A7A-A8919BF70AB0}" destId="{3C9A6E71-24EF-4494-BB3D-60150DE0049E}" srcOrd="0" destOrd="0" parTransId="{A4C2AEB8-0831-4303-AFC1-9FC6DF3255AB}" sibTransId="{3B3D4D50-3172-403A-ACF8-92E2CD9A7989}"/>
    <dgm:cxn modelId="{A1326AA1-3DE5-46EE-B2F6-F7F6D2F5D0B5}" type="presOf" srcId="{3C9A6E71-24EF-4494-BB3D-60150DE0049E}" destId="{BDA4F3C1-29CD-4BBB-BE45-82E772EB3F2D}" srcOrd="0" destOrd="0" presId="urn:microsoft.com/office/officeart/2005/8/layout/hList6"/>
    <dgm:cxn modelId="{D904D6A1-36A0-4E74-B140-403ABAA890AA}" type="presParOf" srcId="{5E1A8C08-4FE3-46B6-A808-3E8B664C64FD}" destId="{BDA4F3C1-29CD-4BBB-BE45-82E772EB3F2D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9D9881-4A6A-40AB-BF7D-BDAB0C1DC24F}" type="doc">
      <dgm:prSet loTypeId="urn:microsoft.com/office/officeart/2005/8/layout/process5" loCatId="process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850680-B73E-41E3-8F4D-1931338941EC}">
      <dgm:prSet phldrT="[Text]" custT="1"/>
      <dgm:spPr/>
      <dgm:t>
        <a:bodyPr/>
        <a:lstStyle/>
        <a:p>
          <a:r>
            <a:rPr lang="en-US" sz="2400" dirty="0" smtClean="0"/>
            <a:t>Study  area</a:t>
          </a:r>
          <a:endParaRPr lang="en-US" sz="2400" dirty="0"/>
        </a:p>
      </dgm:t>
    </dgm:pt>
    <dgm:pt modelId="{834CF09B-60F1-4761-BA3D-DB305C31F528}" type="parTrans" cxnId="{FF498231-A839-4A53-BB91-49F9070C3910}">
      <dgm:prSet/>
      <dgm:spPr/>
      <dgm:t>
        <a:bodyPr/>
        <a:lstStyle/>
        <a:p>
          <a:endParaRPr lang="en-US"/>
        </a:p>
      </dgm:t>
    </dgm:pt>
    <dgm:pt modelId="{0FEE7DAE-6B1C-49A2-A311-24C922D30735}" type="sibTrans" cxnId="{FF498231-A839-4A53-BB91-49F9070C3910}">
      <dgm:prSet/>
      <dgm:spPr/>
      <dgm:t>
        <a:bodyPr/>
        <a:lstStyle/>
        <a:p>
          <a:endParaRPr lang="en-US"/>
        </a:p>
      </dgm:t>
    </dgm:pt>
    <dgm:pt modelId="{E4ADD0C1-4BAC-4A07-B62A-3D429EAAFCC0}">
      <dgm:prSet phldrT="[Text]" custT="1"/>
      <dgm:spPr/>
      <dgm:t>
        <a:bodyPr/>
        <a:lstStyle/>
        <a:p>
          <a:r>
            <a:rPr lang="en-US" sz="2400" dirty="0" smtClean="0"/>
            <a:t> Data Collection</a:t>
          </a:r>
          <a:endParaRPr lang="en-US" sz="2400" dirty="0"/>
        </a:p>
      </dgm:t>
    </dgm:pt>
    <dgm:pt modelId="{026AFEBB-F2A3-43B0-B80A-8D9BA6075659}" type="parTrans" cxnId="{C07417AF-E79A-4669-934F-41324DE1D29A}">
      <dgm:prSet/>
      <dgm:spPr/>
      <dgm:t>
        <a:bodyPr/>
        <a:lstStyle/>
        <a:p>
          <a:endParaRPr lang="en-US"/>
        </a:p>
      </dgm:t>
    </dgm:pt>
    <dgm:pt modelId="{AAB5E1D8-557A-4D30-A563-217CC9C4AB89}" type="sibTrans" cxnId="{C07417AF-E79A-4669-934F-41324DE1D29A}">
      <dgm:prSet/>
      <dgm:spPr/>
      <dgm:t>
        <a:bodyPr/>
        <a:lstStyle/>
        <a:p>
          <a:endParaRPr lang="en-US"/>
        </a:p>
      </dgm:t>
    </dgm:pt>
    <dgm:pt modelId="{4D42F0DC-CDFE-472F-AC8C-F1952F5F46C3}">
      <dgm:prSet phldrT="[Text]" custT="1"/>
      <dgm:spPr/>
      <dgm:t>
        <a:bodyPr/>
        <a:lstStyle/>
        <a:p>
          <a:r>
            <a:rPr lang="en-US" sz="2400" dirty="0" smtClean="0"/>
            <a:t>Place Manholes</a:t>
          </a:r>
          <a:endParaRPr lang="en-US" sz="2400" dirty="0"/>
        </a:p>
      </dgm:t>
    </dgm:pt>
    <dgm:pt modelId="{6757811E-0C18-4961-AC25-555B96EA1874}" type="parTrans" cxnId="{AB38578B-CC72-4E02-98B7-96C49D48C0DF}">
      <dgm:prSet/>
      <dgm:spPr/>
      <dgm:t>
        <a:bodyPr/>
        <a:lstStyle/>
        <a:p>
          <a:endParaRPr lang="en-US"/>
        </a:p>
      </dgm:t>
    </dgm:pt>
    <dgm:pt modelId="{87AF6D08-282E-4A12-B8CD-A211BCCCA838}" type="sibTrans" cxnId="{AB38578B-CC72-4E02-98B7-96C49D48C0DF}">
      <dgm:prSet/>
      <dgm:spPr/>
      <dgm:t>
        <a:bodyPr/>
        <a:lstStyle/>
        <a:p>
          <a:endParaRPr lang="en-US"/>
        </a:p>
      </dgm:t>
    </dgm:pt>
    <dgm:pt modelId="{FB0BE19D-A06B-4B2A-AC1D-FBACACA80FD2}">
      <dgm:prSet phldrT="[Text]"/>
      <dgm:spPr/>
      <dgm:t>
        <a:bodyPr/>
        <a:lstStyle/>
        <a:p>
          <a:r>
            <a:rPr lang="en-US" dirty="0" smtClean="0"/>
            <a:t>Connect manholes</a:t>
          </a:r>
          <a:endParaRPr lang="en-US" dirty="0"/>
        </a:p>
      </dgm:t>
    </dgm:pt>
    <dgm:pt modelId="{E5839B39-12D6-413F-9000-C4A69F83661D}" type="parTrans" cxnId="{73FA7E81-E448-4D90-8E6B-C9F071A0836B}">
      <dgm:prSet/>
      <dgm:spPr/>
      <dgm:t>
        <a:bodyPr/>
        <a:lstStyle/>
        <a:p>
          <a:endParaRPr lang="en-US"/>
        </a:p>
      </dgm:t>
    </dgm:pt>
    <dgm:pt modelId="{5AE97F20-80D3-466E-8DD0-FC1D870E8070}" type="sibTrans" cxnId="{73FA7E81-E448-4D90-8E6B-C9F071A0836B}">
      <dgm:prSet/>
      <dgm:spPr/>
      <dgm:t>
        <a:bodyPr/>
        <a:lstStyle/>
        <a:p>
          <a:endParaRPr lang="en-US"/>
        </a:p>
      </dgm:t>
    </dgm:pt>
    <dgm:pt modelId="{E5EDCD2C-B577-411C-A2D8-364287087D7E}">
      <dgm:prSet phldrT="[Text]"/>
      <dgm:spPr/>
      <dgm:t>
        <a:bodyPr/>
        <a:lstStyle/>
        <a:p>
          <a:r>
            <a:rPr lang="en-US" dirty="0" smtClean="0"/>
            <a:t>Conclusions</a:t>
          </a:r>
          <a:endParaRPr lang="en-US" dirty="0"/>
        </a:p>
      </dgm:t>
    </dgm:pt>
    <dgm:pt modelId="{B3DF6F65-12F7-4871-AB29-DBFD9DF544B0}" type="parTrans" cxnId="{ED3E81B6-2542-4F81-AA92-EC98053CB422}">
      <dgm:prSet/>
      <dgm:spPr/>
      <dgm:t>
        <a:bodyPr/>
        <a:lstStyle/>
        <a:p>
          <a:endParaRPr lang="en-US"/>
        </a:p>
      </dgm:t>
    </dgm:pt>
    <dgm:pt modelId="{EAC9D62A-E9DC-4B2B-AC6C-D89B6DC7B12D}" type="sibTrans" cxnId="{ED3E81B6-2542-4F81-AA92-EC98053CB422}">
      <dgm:prSet/>
      <dgm:spPr/>
      <dgm:t>
        <a:bodyPr/>
        <a:lstStyle/>
        <a:p>
          <a:endParaRPr lang="en-US"/>
        </a:p>
      </dgm:t>
    </dgm:pt>
    <dgm:pt modelId="{89486E3D-34F8-439F-922C-F1A5E97A33C6}">
      <dgm:prSet phldrT="[Text]"/>
      <dgm:spPr/>
      <dgm:t>
        <a:bodyPr/>
        <a:lstStyle/>
        <a:p>
          <a:r>
            <a:rPr lang="en-US" dirty="0" smtClean="0"/>
            <a:t>Design by </a:t>
          </a:r>
          <a:r>
            <a:rPr lang="en-US" dirty="0" err="1" smtClean="0"/>
            <a:t>SewerCAD</a:t>
          </a:r>
          <a:endParaRPr lang="en-US" dirty="0"/>
        </a:p>
      </dgm:t>
    </dgm:pt>
    <dgm:pt modelId="{A7961294-70EC-4891-8EE9-2F44339AA5BD}" type="parTrans" cxnId="{35218469-3528-484C-8D29-68D978C32F29}">
      <dgm:prSet/>
      <dgm:spPr/>
      <dgm:t>
        <a:bodyPr/>
        <a:lstStyle/>
        <a:p>
          <a:endParaRPr lang="en-US"/>
        </a:p>
      </dgm:t>
    </dgm:pt>
    <dgm:pt modelId="{96DD5D7A-8658-419F-A923-3D78FD62BA2D}" type="sibTrans" cxnId="{35218469-3528-484C-8D29-68D978C32F29}">
      <dgm:prSet/>
      <dgm:spPr/>
      <dgm:t>
        <a:bodyPr/>
        <a:lstStyle/>
        <a:p>
          <a:endParaRPr lang="en-US"/>
        </a:p>
      </dgm:t>
    </dgm:pt>
    <dgm:pt modelId="{54563B72-1524-4C47-8DD4-34EB0152D51C}">
      <dgm:prSet phldrT="[Text]" custT="1"/>
      <dgm:spPr/>
      <dgm:t>
        <a:bodyPr/>
        <a:lstStyle/>
        <a:p>
          <a:r>
            <a:rPr lang="en-US" sz="2400" dirty="0" smtClean="0"/>
            <a:t>Analysis of results</a:t>
          </a:r>
          <a:endParaRPr lang="en-US" sz="2400" dirty="0"/>
        </a:p>
      </dgm:t>
    </dgm:pt>
    <dgm:pt modelId="{55126691-9425-4BA3-9C0C-AA1EE81B65F3}" type="parTrans" cxnId="{B654C75F-C107-457E-B637-419B667339B6}">
      <dgm:prSet/>
      <dgm:spPr/>
      <dgm:t>
        <a:bodyPr/>
        <a:lstStyle/>
        <a:p>
          <a:endParaRPr lang="en-US"/>
        </a:p>
      </dgm:t>
    </dgm:pt>
    <dgm:pt modelId="{728187CB-2D58-407C-BD49-700AA9320EEE}" type="sibTrans" cxnId="{B654C75F-C107-457E-B637-419B667339B6}">
      <dgm:prSet/>
      <dgm:spPr/>
      <dgm:t>
        <a:bodyPr/>
        <a:lstStyle/>
        <a:p>
          <a:endParaRPr lang="en-US"/>
        </a:p>
      </dgm:t>
    </dgm:pt>
    <dgm:pt modelId="{C310DD46-9360-483E-9A25-6DEDCDB46C3B}">
      <dgm:prSet phldrT="[Text]"/>
      <dgm:spPr/>
      <dgm:t>
        <a:bodyPr/>
        <a:lstStyle/>
        <a:p>
          <a:r>
            <a:rPr lang="en-US" dirty="0" smtClean="0"/>
            <a:t>Cost calculation</a:t>
          </a:r>
          <a:endParaRPr lang="en-US" dirty="0"/>
        </a:p>
      </dgm:t>
    </dgm:pt>
    <dgm:pt modelId="{FDC0B62C-B11D-4678-B888-F44ABFEFF595}" type="parTrans" cxnId="{671865F7-71C2-453B-8977-895D6B163F5A}">
      <dgm:prSet/>
      <dgm:spPr/>
      <dgm:t>
        <a:bodyPr/>
        <a:lstStyle/>
        <a:p>
          <a:pPr rtl="1"/>
          <a:endParaRPr lang="ar-JO"/>
        </a:p>
      </dgm:t>
    </dgm:pt>
    <dgm:pt modelId="{7C267352-0014-4510-9E03-62C6D8B04D16}" type="sibTrans" cxnId="{671865F7-71C2-453B-8977-895D6B163F5A}">
      <dgm:prSet/>
      <dgm:spPr/>
      <dgm:t>
        <a:bodyPr/>
        <a:lstStyle/>
        <a:p>
          <a:pPr rtl="1"/>
          <a:endParaRPr lang="ar-JO"/>
        </a:p>
      </dgm:t>
    </dgm:pt>
    <dgm:pt modelId="{EA422CEC-4879-4CA2-B6CF-B99CD1D1B4FB}">
      <dgm:prSet phldrT="[Text]" custT="1"/>
      <dgm:spPr/>
      <dgm:t>
        <a:bodyPr/>
        <a:lstStyle/>
        <a:p>
          <a:r>
            <a:rPr lang="en-US" sz="2400" dirty="0" smtClean="0"/>
            <a:t>Wastewater loads</a:t>
          </a:r>
          <a:endParaRPr lang="en-US" sz="2400" dirty="0"/>
        </a:p>
      </dgm:t>
    </dgm:pt>
    <dgm:pt modelId="{AAF51914-64C4-4C93-B433-33DE2075A0C1}" type="parTrans" cxnId="{C396F90C-ABE7-41CA-8D6E-C0E32C3995AF}">
      <dgm:prSet/>
      <dgm:spPr/>
      <dgm:t>
        <a:bodyPr/>
        <a:lstStyle/>
        <a:p>
          <a:pPr rtl="1"/>
          <a:endParaRPr lang="ar-JO"/>
        </a:p>
      </dgm:t>
    </dgm:pt>
    <dgm:pt modelId="{A448E6FE-AC69-4E5B-A4D7-67021D7FBD87}" type="sibTrans" cxnId="{C396F90C-ABE7-41CA-8D6E-C0E32C3995AF}">
      <dgm:prSet/>
      <dgm:spPr/>
      <dgm:t>
        <a:bodyPr/>
        <a:lstStyle/>
        <a:p>
          <a:pPr rtl="1"/>
          <a:endParaRPr lang="ar-JO"/>
        </a:p>
      </dgm:t>
    </dgm:pt>
    <dgm:pt modelId="{90940525-C948-4532-8BC6-90C20A81065B}" type="pres">
      <dgm:prSet presAssocID="{829D9881-4A6A-40AB-BF7D-BDAB0C1DC24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3A0FAC-011B-4E77-B577-2C0C178C5C5A}" type="pres">
      <dgm:prSet presAssocID="{8F850680-B73E-41E3-8F4D-1931338941EC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F9225C-9250-459C-B56F-2C94FDF51F07}" type="pres">
      <dgm:prSet presAssocID="{0FEE7DAE-6B1C-49A2-A311-24C922D30735}" presName="sibTrans" presStyleLbl="sibTrans2D1" presStyleIdx="0" presStyleCnt="8"/>
      <dgm:spPr/>
      <dgm:t>
        <a:bodyPr/>
        <a:lstStyle/>
        <a:p>
          <a:endParaRPr lang="en-US"/>
        </a:p>
      </dgm:t>
    </dgm:pt>
    <dgm:pt modelId="{E9C321A1-F3FD-4F18-93FE-D319D378D32F}" type="pres">
      <dgm:prSet presAssocID="{0FEE7DAE-6B1C-49A2-A311-24C922D30735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3603C3AF-C96D-4435-8E65-C23286DCCDC0}" type="pres">
      <dgm:prSet presAssocID="{E4ADD0C1-4BAC-4A07-B62A-3D429EAAFCC0}" presName="node" presStyleLbl="node1" presStyleIdx="1" presStyleCnt="9" custLinFactNeighborX="-2553" custLinFactNeighborY="71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F79C68-0D27-4AAB-B003-103AA45AC499}" type="pres">
      <dgm:prSet presAssocID="{AAB5E1D8-557A-4D30-A563-217CC9C4AB89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D8B8432-DF74-4F8C-AD53-917799F2EF9E}" type="pres">
      <dgm:prSet presAssocID="{AAB5E1D8-557A-4D30-A563-217CC9C4AB89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457B609E-887B-4D7F-BE87-26B0E0A47E83}" type="pres">
      <dgm:prSet presAssocID="{4D42F0DC-CDFE-472F-AC8C-F1952F5F46C3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6E6524-4A96-45DC-AC0C-593B0B6D0F7A}" type="pres">
      <dgm:prSet presAssocID="{87AF6D08-282E-4A12-B8CD-A211BCCCA838}" presName="sibTrans" presStyleLbl="sibTrans2D1" presStyleIdx="2" presStyleCnt="8"/>
      <dgm:spPr/>
      <dgm:t>
        <a:bodyPr/>
        <a:lstStyle/>
        <a:p>
          <a:endParaRPr lang="en-US"/>
        </a:p>
      </dgm:t>
    </dgm:pt>
    <dgm:pt modelId="{D4AC45D6-40B1-464E-B0A1-CC6B2670CFC4}" type="pres">
      <dgm:prSet presAssocID="{87AF6D08-282E-4A12-B8CD-A211BCCCA838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B45CB0B4-E418-466E-9E57-F2A71587830D}" type="pres">
      <dgm:prSet presAssocID="{EA422CEC-4879-4CA2-B6CF-B99CD1D1B4FB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B7176CC-BC8D-4DD7-A3AB-216050F1217F}" type="pres">
      <dgm:prSet presAssocID="{A448E6FE-AC69-4E5B-A4D7-67021D7FBD87}" presName="sibTrans" presStyleLbl="sibTrans2D1" presStyleIdx="3" presStyleCnt="8"/>
      <dgm:spPr/>
      <dgm:t>
        <a:bodyPr/>
        <a:lstStyle/>
        <a:p>
          <a:pPr rtl="1"/>
          <a:endParaRPr lang="ar-JO"/>
        </a:p>
      </dgm:t>
    </dgm:pt>
    <dgm:pt modelId="{26E7DCE7-7C7E-4573-8596-2D1A037D551A}" type="pres">
      <dgm:prSet presAssocID="{A448E6FE-AC69-4E5B-A4D7-67021D7FBD87}" presName="connectorText" presStyleLbl="sibTrans2D1" presStyleIdx="3" presStyleCnt="8"/>
      <dgm:spPr/>
      <dgm:t>
        <a:bodyPr/>
        <a:lstStyle/>
        <a:p>
          <a:pPr rtl="1"/>
          <a:endParaRPr lang="ar-JO"/>
        </a:p>
      </dgm:t>
    </dgm:pt>
    <dgm:pt modelId="{ED70740D-E769-482B-9361-DF703F622A49}" type="pres">
      <dgm:prSet presAssocID="{FB0BE19D-A06B-4B2A-AC1D-FBACACA80FD2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2227A-B8EA-469A-BB58-AE8B0D4E3F7B}" type="pres">
      <dgm:prSet presAssocID="{5AE97F20-80D3-466E-8DD0-FC1D870E8070}" presName="sibTrans" presStyleLbl="sibTrans2D1" presStyleIdx="4" presStyleCnt="8"/>
      <dgm:spPr/>
      <dgm:t>
        <a:bodyPr/>
        <a:lstStyle/>
        <a:p>
          <a:endParaRPr lang="en-US"/>
        </a:p>
      </dgm:t>
    </dgm:pt>
    <dgm:pt modelId="{77513B51-4274-44CB-93A3-946EFDC3B34B}" type="pres">
      <dgm:prSet presAssocID="{5AE97F20-80D3-466E-8DD0-FC1D870E8070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55121331-80DD-4BAD-9E34-F6A71DA18037}" type="pres">
      <dgm:prSet presAssocID="{89486E3D-34F8-439F-922C-F1A5E97A33C6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87A727-A82E-448B-A2BA-F907A74D1EB8}" type="pres">
      <dgm:prSet presAssocID="{96DD5D7A-8658-419F-A923-3D78FD62BA2D}" presName="sibTrans" presStyleLbl="sibTrans2D1" presStyleIdx="5" presStyleCnt="8"/>
      <dgm:spPr/>
      <dgm:t>
        <a:bodyPr/>
        <a:lstStyle/>
        <a:p>
          <a:endParaRPr lang="en-US"/>
        </a:p>
      </dgm:t>
    </dgm:pt>
    <dgm:pt modelId="{0E0D960D-4D65-4FEC-87EB-264C5652C923}" type="pres">
      <dgm:prSet presAssocID="{96DD5D7A-8658-419F-A923-3D78FD62BA2D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FFC3E37-8FF5-40E3-A97B-11EE7B9C89A6}" type="pres">
      <dgm:prSet presAssocID="{C310DD46-9360-483E-9A25-6DEDCDB46C3B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BB879DB-FFDE-4BCE-A444-C3D7DAA79461}" type="pres">
      <dgm:prSet presAssocID="{7C267352-0014-4510-9E03-62C6D8B04D16}" presName="sibTrans" presStyleLbl="sibTrans2D1" presStyleIdx="6" presStyleCnt="8"/>
      <dgm:spPr/>
      <dgm:t>
        <a:bodyPr/>
        <a:lstStyle/>
        <a:p>
          <a:pPr rtl="1"/>
          <a:endParaRPr lang="ar-JO"/>
        </a:p>
      </dgm:t>
    </dgm:pt>
    <dgm:pt modelId="{05435A7D-9B61-4C46-AF9A-C1F276627014}" type="pres">
      <dgm:prSet presAssocID="{7C267352-0014-4510-9E03-62C6D8B04D16}" presName="connectorText" presStyleLbl="sibTrans2D1" presStyleIdx="6" presStyleCnt="8"/>
      <dgm:spPr/>
      <dgm:t>
        <a:bodyPr/>
        <a:lstStyle/>
        <a:p>
          <a:pPr rtl="1"/>
          <a:endParaRPr lang="ar-JO"/>
        </a:p>
      </dgm:t>
    </dgm:pt>
    <dgm:pt modelId="{BA6B5AB5-72FB-4096-8FAA-0300438DE870}" type="pres">
      <dgm:prSet presAssocID="{54563B72-1524-4C47-8DD4-34EB0152D51C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A95C72-EF4A-48B0-B8FC-BCAEED516819}" type="pres">
      <dgm:prSet presAssocID="{728187CB-2D58-407C-BD49-700AA9320EEE}" presName="sibTrans" presStyleLbl="sibTrans2D1" presStyleIdx="7" presStyleCnt="8"/>
      <dgm:spPr/>
      <dgm:t>
        <a:bodyPr/>
        <a:lstStyle/>
        <a:p>
          <a:endParaRPr lang="en-US"/>
        </a:p>
      </dgm:t>
    </dgm:pt>
    <dgm:pt modelId="{7CC54047-EE51-4DA7-B45F-3F1A05AF2539}" type="pres">
      <dgm:prSet presAssocID="{728187CB-2D58-407C-BD49-700AA9320EEE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623B87DE-B063-460C-84EB-D5F7DFEC4477}" type="pres">
      <dgm:prSet presAssocID="{E5EDCD2C-B577-411C-A2D8-364287087D7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2477C5-BDD5-4F8D-95D9-2DC27A8D7E0B}" type="presOf" srcId="{54563B72-1524-4C47-8DD4-34EB0152D51C}" destId="{BA6B5AB5-72FB-4096-8FAA-0300438DE870}" srcOrd="0" destOrd="0" presId="urn:microsoft.com/office/officeart/2005/8/layout/process5"/>
    <dgm:cxn modelId="{B654C75F-C107-457E-B637-419B667339B6}" srcId="{829D9881-4A6A-40AB-BF7D-BDAB0C1DC24F}" destId="{54563B72-1524-4C47-8DD4-34EB0152D51C}" srcOrd="7" destOrd="0" parTransId="{55126691-9425-4BA3-9C0C-AA1EE81B65F3}" sibTransId="{728187CB-2D58-407C-BD49-700AA9320EEE}"/>
    <dgm:cxn modelId="{81E0C96B-E078-4BAD-B5AC-5F6AE7A1AB5A}" type="presOf" srcId="{829D9881-4A6A-40AB-BF7D-BDAB0C1DC24F}" destId="{90940525-C948-4532-8BC6-90C20A81065B}" srcOrd="0" destOrd="0" presId="urn:microsoft.com/office/officeart/2005/8/layout/process5"/>
    <dgm:cxn modelId="{82230638-5D7E-4885-8743-5E3D3958C79A}" type="presOf" srcId="{8F850680-B73E-41E3-8F4D-1931338941EC}" destId="{DA3A0FAC-011B-4E77-B577-2C0C178C5C5A}" srcOrd="0" destOrd="0" presId="urn:microsoft.com/office/officeart/2005/8/layout/process5"/>
    <dgm:cxn modelId="{35218469-3528-484C-8D29-68D978C32F29}" srcId="{829D9881-4A6A-40AB-BF7D-BDAB0C1DC24F}" destId="{89486E3D-34F8-439F-922C-F1A5E97A33C6}" srcOrd="5" destOrd="0" parTransId="{A7961294-70EC-4891-8EE9-2F44339AA5BD}" sibTransId="{96DD5D7A-8658-419F-A923-3D78FD62BA2D}"/>
    <dgm:cxn modelId="{C07417AF-E79A-4669-934F-41324DE1D29A}" srcId="{829D9881-4A6A-40AB-BF7D-BDAB0C1DC24F}" destId="{E4ADD0C1-4BAC-4A07-B62A-3D429EAAFCC0}" srcOrd="1" destOrd="0" parTransId="{026AFEBB-F2A3-43B0-B80A-8D9BA6075659}" sibTransId="{AAB5E1D8-557A-4D30-A563-217CC9C4AB89}"/>
    <dgm:cxn modelId="{3CAF5703-6FCF-40F8-B70C-F4390B564F25}" type="presOf" srcId="{7C267352-0014-4510-9E03-62C6D8B04D16}" destId="{05435A7D-9B61-4C46-AF9A-C1F276627014}" srcOrd="1" destOrd="0" presId="urn:microsoft.com/office/officeart/2005/8/layout/process5"/>
    <dgm:cxn modelId="{24827E42-8718-4D61-880D-6A5827C7692F}" type="presOf" srcId="{0FEE7DAE-6B1C-49A2-A311-24C922D30735}" destId="{2AF9225C-9250-459C-B56F-2C94FDF51F07}" srcOrd="0" destOrd="0" presId="urn:microsoft.com/office/officeart/2005/8/layout/process5"/>
    <dgm:cxn modelId="{140B4076-16CB-4DD1-8854-35B6BEC722F9}" type="presOf" srcId="{728187CB-2D58-407C-BD49-700AA9320EEE}" destId="{4CA95C72-EF4A-48B0-B8FC-BCAEED516819}" srcOrd="0" destOrd="0" presId="urn:microsoft.com/office/officeart/2005/8/layout/process5"/>
    <dgm:cxn modelId="{5B2842E8-D687-467A-959D-78A2EC3504D0}" type="presOf" srcId="{89486E3D-34F8-439F-922C-F1A5E97A33C6}" destId="{55121331-80DD-4BAD-9E34-F6A71DA18037}" srcOrd="0" destOrd="0" presId="urn:microsoft.com/office/officeart/2005/8/layout/process5"/>
    <dgm:cxn modelId="{887D8562-6A86-4532-946D-286477D2EACB}" type="presOf" srcId="{A448E6FE-AC69-4E5B-A4D7-67021D7FBD87}" destId="{7B7176CC-BC8D-4DD7-A3AB-216050F1217F}" srcOrd="0" destOrd="0" presId="urn:microsoft.com/office/officeart/2005/8/layout/process5"/>
    <dgm:cxn modelId="{4F3B58D4-93D8-42E4-BE03-F7DFB983F6AE}" type="presOf" srcId="{E4ADD0C1-4BAC-4A07-B62A-3D429EAAFCC0}" destId="{3603C3AF-C96D-4435-8E65-C23286DCCDC0}" srcOrd="0" destOrd="0" presId="urn:microsoft.com/office/officeart/2005/8/layout/process5"/>
    <dgm:cxn modelId="{030F3F4D-D056-4BA3-8321-ABEE25D43BD0}" type="presOf" srcId="{87AF6D08-282E-4A12-B8CD-A211BCCCA838}" destId="{D4AC45D6-40B1-464E-B0A1-CC6B2670CFC4}" srcOrd="1" destOrd="0" presId="urn:microsoft.com/office/officeart/2005/8/layout/process5"/>
    <dgm:cxn modelId="{522FF665-7A49-4DDC-A93D-28C2D041B8CF}" type="presOf" srcId="{C310DD46-9360-483E-9A25-6DEDCDB46C3B}" destId="{5FFC3E37-8FF5-40E3-A97B-11EE7B9C89A6}" srcOrd="0" destOrd="0" presId="urn:microsoft.com/office/officeart/2005/8/layout/process5"/>
    <dgm:cxn modelId="{59955588-9A6F-43EF-BC2B-B000AE942376}" type="presOf" srcId="{5AE97F20-80D3-466E-8DD0-FC1D870E8070}" destId="{77513B51-4274-44CB-93A3-946EFDC3B34B}" srcOrd="1" destOrd="0" presId="urn:microsoft.com/office/officeart/2005/8/layout/process5"/>
    <dgm:cxn modelId="{AF1ECC80-421D-4569-B615-E75902E9457C}" type="presOf" srcId="{0FEE7DAE-6B1C-49A2-A311-24C922D30735}" destId="{E9C321A1-F3FD-4F18-93FE-D319D378D32F}" srcOrd="1" destOrd="0" presId="urn:microsoft.com/office/officeart/2005/8/layout/process5"/>
    <dgm:cxn modelId="{29426318-8B59-4187-AFFA-FB2839D08682}" type="presOf" srcId="{5AE97F20-80D3-466E-8DD0-FC1D870E8070}" destId="{7A02227A-B8EA-469A-BB58-AE8B0D4E3F7B}" srcOrd="0" destOrd="0" presId="urn:microsoft.com/office/officeart/2005/8/layout/process5"/>
    <dgm:cxn modelId="{D0C6C61C-6CBF-4B73-AFB9-B6BB22F9D43E}" type="presOf" srcId="{A448E6FE-AC69-4E5B-A4D7-67021D7FBD87}" destId="{26E7DCE7-7C7E-4573-8596-2D1A037D551A}" srcOrd="1" destOrd="0" presId="urn:microsoft.com/office/officeart/2005/8/layout/process5"/>
    <dgm:cxn modelId="{C396F90C-ABE7-41CA-8D6E-C0E32C3995AF}" srcId="{829D9881-4A6A-40AB-BF7D-BDAB0C1DC24F}" destId="{EA422CEC-4879-4CA2-B6CF-B99CD1D1B4FB}" srcOrd="3" destOrd="0" parTransId="{AAF51914-64C4-4C93-B433-33DE2075A0C1}" sibTransId="{A448E6FE-AC69-4E5B-A4D7-67021D7FBD87}"/>
    <dgm:cxn modelId="{8F64601F-EE17-40B9-B88D-CBFA7CFB3CB4}" type="presOf" srcId="{4D42F0DC-CDFE-472F-AC8C-F1952F5F46C3}" destId="{457B609E-887B-4D7F-BE87-26B0E0A47E83}" srcOrd="0" destOrd="0" presId="urn:microsoft.com/office/officeart/2005/8/layout/process5"/>
    <dgm:cxn modelId="{73FA7E81-E448-4D90-8E6B-C9F071A0836B}" srcId="{829D9881-4A6A-40AB-BF7D-BDAB0C1DC24F}" destId="{FB0BE19D-A06B-4B2A-AC1D-FBACACA80FD2}" srcOrd="4" destOrd="0" parTransId="{E5839B39-12D6-413F-9000-C4A69F83661D}" sibTransId="{5AE97F20-80D3-466E-8DD0-FC1D870E8070}"/>
    <dgm:cxn modelId="{9184419F-A4CE-45F1-B236-085662736BAD}" type="presOf" srcId="{AAB5E1D8-557A-4D30-A563-217CC9C4AB89}" destId="{A0F79C68-0D27-4AAB-B003-103AA45AC499}" srcOrd="0" destOrd="0" presId="urn:microsoft.com/office/officeart/2005/8/layout/process5"/>
    <dgm:cxn modelId="{B000FE94-40E4-4F97-87EC-41265A831601}" type="presOf" srcId="{E5EDCD2C-B577-411C-A2D8-364287087D7E}" destId="{623B87DE-B063-460C-84EB-D5F7DFEC4477}" srcOrd="0" destOrd="0" presId="urn:microsoft.com/office/officeart/2005/8/layout/process5"/>
    <dgm:cxn modelId="{AB38578B-CC72-4E02-98B7-96C49D48C0DF}" srcId="{829D9881-4A6A-40AB-BF7D-BDAB0C1DC24F}" destId="{4D42F0DC-CDFE-472F-AC8C-F1952F5F46C3}" srcOrd="2" destOrd="0" parTransId="{6757811E-0C18-4961-AC25-555B96EA1874}" sibTransId="{87AF6D08-282E-4A12-B8CD-A211BCCCA838}"/>
    <dgm:cxn modelId="{A5C950D5-6DBB-43A8-B960-4D2C0CDABFB6}" type="presOf" srcId="{EA422CEC-4879-4CA2-B6CF-B99CD1D1B4FB}" destId="{B45CB0B4-E418-466E-9E57-F2A71587830D}" srcOrd="0" destOrd="0" presId="urn:microsoft.com/office/officeart/2005/8/layout/process5"/>
    <dgm:cxn modelId="{DF8CCC09-DB80-48FA-AB15-74AC969EE317}" type="presOf" srcId="{7C267352-0014-4510-9E03-62C6D8B04D16}" destId="{2BB879DB-FFDE-4BCE-A444-C3D7DAA79461}" srcOrd="0" destOrd="0" presId="urn:microsoft.com/office/officeart/2005/8/layout/process5"/>
    <dgm:cxn modelId="{E2267EE8-8C8C-4588-B25A-FB6F039FE652}" type="presOf" srcId="{96DD5D7A-8658-419F-A923-3D78FD62BA2D}" destId="{F287A727-A82E-448B-A2BA-F907A74D1EB8}" srcOrd="0" destOrd="0" presId="urn:microsoft.com/office/officeart/2005/8/layout/process5"/>
    <dgm:cxn modelId="{671865F7-71C2-453B-8977-895D6B163F5A}" srcId="{829D9881-4A6A-40AB-BF7D-BDAB0C1DC24F}" destId="{C310DD46-9360-483E-9A25-6DEDCDB46C3B}" srcOrd="6" destOrd="0" parTransId="{FDC0B62C-B11D-4678-B888-F44ABFEFF595}" sibTransId="{7C267352-0014-4510-9E03-62C6D8B04D16}"/>
    <dgm:cxn modelId="{FF498231-A839-4A53-BB91-49F9070C3910}" srcId="{829D9881-4A6A-40AB-BF7D-BDAB0C1DC24F}" destId="{8F850680-B73E-41E3-8F4D-1931338941EC}" srcOrd="0" destOrd="0" parTransId="{834CF09B-60F1-4761-BA3D-DB305C31F528}" sibTransId="{0FEE7DAE-6B1C-49A2-A311-24C922D30735}"/>
    <dgm:cxn modelId="{711E616B-C17E-4FB7-8E78-90F3A99421CB}" type="presOf" srcId="{FB0BE19D-A06B-4B2A-AC1D-FBACACA80FD2}" destId="{ED70740D-E769-482B-9361-DF703F622A49}" srcOrd="0" destOrd="0" presId="urn:microsoft.com/office/officeart/2005/8/layout/process5"/>
    <dgm:cxn modelId="{26AE289E-196C-4D6D-BE20-152CB11801EC}" type="presOf" srcId="{728187CB-2D58-407C-BD49-700AA9320EEE}" destId="{7CC54047-EE51-4DA7-B45F-3F1A05AF2539}" srcOrd="1" destOrd="0" presId="urn:microsoft.com/office/officeart/2005/8/layout/process5"/>
    <dgm:cxn modelId="{AA509063-6607-4543-BDF8-1C75FBB32671}" type="presOf" srcId="{96DD5D7A-8658-419F-A923-3D78FD62BA2D}" destId="{0E0D960D-4D65-4FEC-87EB-264C5652C923}" srcOrd="1" destOrd="0" presId="urn:microsoft.com/office/officeart/2005/8/layout/process5"/>
    <dgm:cxn modelId="{A7C9A0DA-00C1-498D-82BF-82FCF945DDA4}" type="presOf" srcId="{AAB5E1D8-557A-4D30-A563-217CC9C4AB89}" destId="{ED8B8432-DF74-4F8C-AD53-917799F2EF9E}" srcOrd="1" destOrd="0" presId="urn:microsoft.com/office/officeart/2005/8/layout/process5"/>
    <dgm:cxn modelId="{ED3E81B6-2542-4F81-AA92-EC98053CB422}" srcId="{829D9881-4A6A-40AB-BF7D-BDAB0C1DC24F}" destId="{E5EDCD2C-B577-411C-A2D8-364287087D7E}" srcOrd="8" destOrd="0" parTransId="{B3DF6F65-12F7-4871-AB29-DBFD9DF544B0}" sibTransId="{EAC9D62A-E9DC-4B2B-AC6C-D89B6DC7B12D}"/>
    <dgm:cxn modelId="{9223EE05-78F1-47AB-A897-626D46154981}" type="presOf" srcId="{87AF6D08-282E-4A12-B8CD-A211BCCCA838}" destId="{126E6524-4A96-45DC-AC0C-593B0B6D0F7A}" srcOrd="0" destOrd="0" presId="urn:microsoft.com/office/officeart/2005/8/layout/process5"/>
    <dgm:cxn modelId="{F278FACC-024D-4C99-AA8F-E7EF549DB25C}" type="presParOf" srcId="{90940525-C948-4532-8BC6-90C20A81065B}" destId="{DA3A0FAC-011B-4E77-B577-2C0C178C5C5A}" srcOrd="0" destOrd="0" presId="urn:microsoft.com/office/officeart/2005/8/layout/process5"/>
    <dgm:cxn modelId="{5D90C43E-CBAC-4E1D-8B7A-ACAC50630C04}" type="presParOf" srcId="{90940525-C948-4532-8BC6-90C20A81065B}" destId="{2AF9225C-9250-459C-B56F-2C94FDF51F07}" srcOrd="1" destOrd="0" presId="urn:microsoft.com/office/officeart/2005/8/layout/process5"/>
    <dgm:cxn modelId="{F5058DFE-343A-462F-BEBA-0DE0AA563D89}" type="presParOf" srcId="{2AF9225C-9250-459C-B56F-2C94FDF51F07}" destId="{E9C321A1-F3FD-4F18-93FE-D319D378D32F}" srcOrd="0" destOrd="0" presId="urn:microsoft.com/office/officeart/2005/8/layout/process5"/>
    <dgm:cxn modelId="{A82D5C8A-23CD-49EB-AEC0-5D68456153C8}" type="presParOf" srcId="{90940525-C948-4532-8BC6-90C20A81065B}" destId="{3603C3AF-C96D-4435-8E65-C23286DCCDC0}" srcOrd="2" destOrd="0" presId="urn:microsoft.com/office/officeart/2005/8/layout/process5"/>
    <dgm:cxn modelId="{30B62896-2F7D-467E-9258-B83A4FC1F516}" type="presParOf" srcId="{90940525-C948-4532-8BC6-90C20A81065B}" destId="{A0F79C68-0D27-4AAB-B003-103AA45AC499}" srcOrd="3" destOrd="0" presId="urn:microsoft.com/office/officeart/2005/8/layout/process5"/>
    <dgm:cxn modelId="{BFFCDA3E-FD47-4EA3-A0A2-4C22A5589AAF}" type="presParOf" srcId="{A0F79C68-0D27-4AAB-B003-103AA45AC499}" destId="{ED8B8432-DF74-4F8C-AD53-917799F2EF9E}" srcOrd="0" destOrd="0" presId="urn:microsoft.com/office/officeart/2005/8/layout/process5"/>
    <dgm:cxn modelId="{A9DC1F5C-731A-4A29-B941-9A322AD49C23}" type="presParOf" srcId="{90940525-C948-4532-8BC6-90C20A81065B}" destId="{457B609E-887B-4D7F-BE87-26B0E0A47E83}" srcOrd="4" destOrd="0" presId="urn:microsoft.com/office/officeart/2005/8/layout/process5"/>
    <dgm:cxn modelId="{41E883C8-662C-4C4D-8FA9-ACE8A1C60E7C}" type="presParOf" srcId="{90940525-C948-4532-8BC6-90C20A81065B}" destId="{126E6524-4A96-45DC-AC0C-593B0B6D0F7A}" srcOrd="5" destOrd="0" presId="urn:microsoft.com/office/officeart/2005/8/layout/process5"/>
    <dgm:cxn modelId="{F94296D4-AF28-4AE7-91C2-DB3618C81FB0}" type="presParOf" srcId="{126E6524-4A96-45DC-AC0C-593B0B6D0F7A}" destId="{D4AC45D6-40B1-464E-B0A1-CC6B2670CFC4}" srcOrd="0" destOrd="0" presId="urn:microsoft.com/office/officeart/2005/8/layout/process5"/>
    <dgm:cxn modelId="{4049ABD0-5818-4E43-92BE-9E07CBCDA191}" type="presParOf" srcId="{90940525-C948-4532-8BC6-90C20A81065B}" destId="{B45CB0B4-E418-466E-9E57-F2A71587830D}" srcOrd="6" destOrd="0" presId="urn:microsoft.com/office/officeart/2005/8/layout/process5"/>
    <dgm:cxn modelId="{7AF4B599-61C8-483F-9A16-193EC33A1991}" type="presParOf" srcId="{90940525-C948-4532-8BC6-90C20A81065B}" destId="{7B7176CC-BC8D-4DD7-A3AB-216050F1217F}" srcOrd="7" destOrd="0" presId="urn:microsoft.com/office/officeart/2005/8/layout/process5"/>
    <dgm:cxn modelId="{F922107B-BC3F-4937-992C-AD6BE4E641AA}" type="presParOf" srcId="{7B7176CC-BC8D-4DD7-A3AB-216050F1217F}" destId="{26E7DCE7-7C7E-4573-8596-2D1A037D551A}" srcOrd="0" destOrd="0" presId="urn:microsoft.com/office/officeart/2005/8/layout/process5"/>
    <dgm:cxn modelId="{20579022-A7DD-400B-B14D-47966D195B85}" type="presParOf" srcId="{90940525-C948-4532-8BC6-90C20A81065B}" destId="{ED70740D-E769-482B-9361-DF703F622A49}" srcOrd="8" destOrd="0" presId="urn:microsoft.com/office/officeart/2005/8/layout/process5"/>
    <dgm:cxn modelId="{E0CD3948-9B32-414D-80A9-3846AEE6F1E2}" type="presParOf" srcId="{90940525-C948-4532-8BC6-90C20A81065B}" destId="{7A02227A-B8EA-469A-BB58-AE8B0D4E3F7B}" srcOrd="9" destOrd="0" presId="urn:microsoft.com/office/officeart/2005/8/layout/process5"/>
    <dgm:cxn modelId="{B7030A4D-2883-43CC-B4A3-D88BBBA06E6A}" type="presParOf" srcId="{7A02227A-B8EA-469A-BB58-AE8B0D4E3F7B}" destId="{77513B51-4274-44CB-93A3-946EFDC3B34B}" srcOrd="0" destOrd="0" presId="urn:microsoft.com/office/officeart/2005/8/layout/process5"/>
    <dgm:cxn modelId="{EACA704E-D67D-4F4B-9998-2C60B4DB7961}" type="presParOf" srcId="{90940525-C948-4532-8BC6-90C20A81065B}" destId="{55121331-80DD-4BAD-9E34-F6A71DA18037}" srcOrd="10" destOrd="0" presId="urn:microsoft.com/office/officeart/2005/8/layout/process5"/>
    <dgm:cxn modelId="{2E4236F4-40CA-47FE-9940-8924DAD9AD3E}" type="presParOf" srcId="{90940525-C948-4532-8BC6-90C20A81065B}" destId="{F287A727-A82E-448B-A2BA-F907A74D1EB8}" srcOrd="11" destOrd="0" presId="urn:microsoft.com/office/officeart/2005/8/layout/process5"/>
    <dgm:cxn modelId="{68A4CBDF-CA53-40B2-B4EE-0E7B8DA36604}" type="presParOf" srcId="{F287A727-A82E-448B-A2BA-F907A74D1EB8}" destId="{0E0D960D-4D65-4FEC-87EB-264C5652C923}" srcOrd="0" destOrd="0" presId="urn:microsoft.com/office/officeart/2005/8/layout/process5"/>
    <dgm:cxn modelId="{218C8C3E-135B-4DF1-B26E-F374C6697411}" type="presParOf" srcId="{90940525-C948-4532-8BC6-90C20A81065B}" destId="{5FFC3E37-8FF5-40E3-A97B-11EE7B9C89A6}" srcOrd="12" destOrd="0" presId="urn:microsoft.com/office/officeart/2005/8/layout/process5"/>
    <dgm:cxn modelId="{FA11E8B6-D7DC-481B-A25F-AE7D9F823C39}" type="presParOf" srcId="{90940525-C948-4532-8BC6-90C20A81065B}" destId="{2BB879DB-FFDE-4BCE-A444-C3D7DAA79461}" srcOrd="13" destOrd="0" presId="urn:microsoft.com/office/officeart/2005/8/layout/process5"/>
    <dgm:cxn modelId="{0DE28BBA-54CF-459D-BE18-1AFFC39D8D7C}" type="presParOf" srcId="{2BB879DB-FFDE-4BCE-A444-C3D7DAA79461}" destId="{05435A7D-9B61-4C46-AF9A-C1F276627014}" srcOrd="0" destOrd="0" presId="urn:microsoft.com/office/officeart/2005/8/layout/process5"/>
    <dgm:cxn modelId="{CA9B8D76-DE7D-4B52-8C7E-E4C866F651F2}" type="presParOf" srcId="{90940525-C948-4532-8BC6-90C20A81065B}" destId="{BA6B5AB5-72FB-4096-8FAA-0300438DE870}" srcOrd="14" destOrd="0" presId="urn:microsoft.com/office/officeart/2005/8/layout/process5"/>
    <dgm:cxn modelId="{5AF8D03E-824C-4EA3-A054-08E2D547D210}" type="presParOf" srcId="{90940525-C948-4532-8BC6-90C20A81065B}" destId="{4CA95C72-EF4A-48B0-B8FC-BCAEED516819}" srcOrd="15" destOrd="0" presId="urn:microsoft.com/office/officeart/2005/8/layout/process5"/>
    <dgm:cxn modelId="{87C267CF-4C1D-4AF3-B09E-781F5B948910}" type="presParOf" srcId="{4CA95C72-EF4A-48B0-B8FC-BCAEED516819}" destId="{7CC54047-EE51-4DA7-B45F-3F1A05AF2539}" srcOrd="0" destOrd="0" presId="urn:microsoft.com/office/officeart/2005/8/layout/process5"/>
    <dgm:cxn modelId="{9E53658A-545E-43E3-981F-C62A118A20DB}" type="presParOf" srcId="{90940525-C948-4532-8BC6-90C20A81065B}" destId="{623B87DE-B063-460C-84EB-D5F7DFEC4477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A5A1328-4592-4016-A6A6-8A65AD06F442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106A12-803A-43B1-BA5D-40A24E9E0F5B}">
      <dgm:prSet phldrT="[Text]"/>
      <dgm:spPr/>
      <dgm:t>
        <a:bodyPr/>
        <a:lstStyle/>
        <a:p>
          <a:r>
            <a:rPr lang="en-US" dirty="0" smtClean="0">
              <a:solidFill>
                <a:schemeClr val="tx1">
                  <a:lumMod val="95000"/>
                  <a:lumOff val="5000"/>
                </a:schemeClr>
              </a:solidFill>
            </a:rPr>
            <a:t>Criteria which control the design</a:t>
          </a:r>
          <a:endParaRPr lang="en-US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F5AB740-05E1-4831-9D46-CCE56DA56938}" type="parTrans" cxnId="{85A6EE33-6920-4E59-9411-3A999A0BED74}">
      <dgm:prSet/>
      <dgm:spPr/>
      <dgm:t>
        <a:bodyPr/>
        <a:lstStyle/>
        <a:p>
          <a:endParaRPr lang="en-US"/>
        </a:p>
      </dgm:t>
    </dgm:pt>
    <dgm:pt modelId="{54356537-26AE-467F-95CD-8C6C65D13A02}" type="sibTrans" cxnId="{85A6EE33-6920-4E59-9411-3A999A0BED74}">
      <dgm:prSet/>
      <dgm:spPr/>
      <dgm:t>
        <a:bodyPr/>
        <a:lstStyle/>
        <a:p>
          <a:endParaRPr lang="en-US"/>
        </a:p>
      </dgm:t>
    </dgm:pt>
    <dgm:pt modelId="{B029CC62-4CF8-4850-891F-76F4EB12E89E}">
      <dgm:prSet phldrT="[Text]"/>
      <dgm:spPr/>
      <dgm:t>
        <a:bodyPr/>
        <a:lstStyle/>
        <a:p>
          <a:r>
            <a:rPr lang="en-US" dirty="0" smtClean="0"/>
            <a:t>Velocity (0.6-3.0) m/s</a:t>
          </a:r>
          <a:endParaRPr lang="en-US" dirty="0"/>
        </a:p>
      </dgm:t>
    </dgm:pt>
    <dgm:pt modelId="{FE9F97E7-7D94-4C8D-AB1E-CEF1BBBACF5D}" type="parTrans" cxnId="{0A6BAD95-1622-4095-B8E5-C588E41181EE}">
      <dgm:prSet/>
      <dgm:spPr/>
      <dgm:t>
        <a:bodyPr/>
        <a:lstStyle/>
        <a:p>
          <a:endParaRPr lang="en-US"/>
        </a:p>
      </dgm:t>
    </dgm:pt>
    <dgm:pt modelId="{3A10287D-3505-46A0-B3BA-F97B8880F9DA}" type="sibTrans" cxnId="{0A6BAD95-1622-4095-B8E5-C588E41181EE}">
      <dgm:prSet/>
      <dgm:spPr/>
      <dgm:t>
        <a:bodyPr/>
        <a:lstStyle/>
        <a:p>
          <a:endParaRPr lang="en-US"/>
        </a:p>
      </dgm:t>
    </dgm:pt>
    <dgm:pt modelId="{25D25244-E250-4C61-A63A-F7AF3820B6AF}">
      <dgm:prSet phldrT="[Text]"/>
      <dgm:spPr/>
      <dgm:t>
        <a:bodyPr/>
        <a:lstStyle/>
        <a:p>
          <a:r>
            <a:rPr lang="en-US" dirty="0" smtClean="0"/>
            <a:t>Slope (1-12) </a:t>
          </a:r>
        </a:p>
        <a:p>
          <a:r>
            <a:rPr lang="en-US" dirty="0" smtClean="0"/>
            <a:t>% </a:t>
          </a:r>
          <a:endParaRPr lang="en-US" dirty="0"/>
        </a:p>
      </dgm:t>
    </dgm:pt>
    <dgm:pt modelId="{2EEF940F-E68C-40F4-B5FF-AC4C21B8EA5D}" type="parTrans" cxnId="{F34EFBE2-35FD-4FD6-BB20-045353C7D620}">
      <dgm:prSet/>
      <dgm:spPr/>
      <dgm:t>
        <a:bodyPr/>
        <a:lstStyle/>
        <a:p>
          <a:endParaRPr lang="en-US"/>
        </a:p>
      </dgm:t>
    </dgm:pt>
    <dgm:pt modelId="{54B5C65B-BB55-44EE-A537-1845CE51A792}" type="sibTrans" cxnId="{F34EFBE2-35FD-4FD6-BB20-045353C7D620}">
      <dgm:prSet/>
      <dgm:spPr/>
      <dgm:t>
        <a:bodyPr/>
        <a:lstStyle/>
        <a:p>
          <a:endParaRPr lang="en-US"/>
        </a:p>
      </dgm:t>
    </dgm:pt>
    <dgm:pt modelId="{7EAB1FCC-9275-4219-994D-4C4366C50ADA}">
      <dgm:prSet phldrT="[Text]"/>
      <dgm:spPr/>
      <dgm:t>
        <a:bodyPr/>
        <a:lstStyle/>
        <a:p>
          <a:r>
            <a:rPr lang="en-US" dirty="0" smtClean="0"/>
            <a:t>Cover (1-3.5) m</a:t>
          </a:r>
          <a:endParaRPr lang="en-US" dirty="0"/>
        </a:p>
      </dgm:t>
    </dgm:pt>
    <dgm:pt modelId="{07187E48-A87C-4AB7-BEE9-22D101C13A0B}" type="parTrans" cxnId="{EA9463B9-BAD8-4D1D-B3F7-44E70822AE3F}">
      <dgm:prSet/>
      <dgm:spPr/>
      <dgm:t>
        <a:bodyPr/>
        <a:lstStyle/>
        <a:p>
          <a:endParaRPr lang="en-US"/>
        </a:p>
      </dgm:t>
    </dgm:pt>
    <dgm:pt modelId="{C02E8923-4C29-46DB-A1AC-BD73BC12D220}" type="sibTrans" cxnId="{EA9463B9-BAD8-4D1D-B3F7-44E70822AE3F}">
      <dgm:prSet/>
      <dgm:spPr/>
      <dgm:t>
        <a:bodyPr/>
        <a:lstStyle/>
        <a:p>
          <a:endParaRPr lang="en-US"/>
        </a:p>
      </dgm:t>
    </dgm:pt>
    <dgm:pt modelId="{BF65AAD0-7C75-4678-9BF4-32EEDBC5D9B7}" type="pres">
      <dgm:prSet presAssocID="{AA5A1328-4592-4016-A6A6-8A65AD06F44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CCF9F6-DC0E-4B6D-8F6E-4AC77B387966}" type="pres">
      <dgm:prSet presAssocID="{9C106A12-803A-43B1-BA5D-40A24E9E0F5B}" presName="roof" presStyleLbl="dkBgShp" presStyleIdx="0" presStyleCnt="2" custLinFactNeighborX="-2500"/>
      <dgm:spPr/>
      <dgm:t>
        <a:bodyPr/>
        <a:lstStyle/>
        <a:p>
          <a:endParaRPr lang="en-US"/>
        </a:p>
      </dgm:t>
    </dgm:pt>
    <dgm:pt modelId="{1AF89878-1759-48C2-BD20-A83B7BD430D4}" type="pres">
      <dgm:prSet presAssocID="{9C106A12-803A-43B1-BA5D-40A24E9E0F5B}" presName="pillars" presStyleCnt="0"/>
      <dgm:spPr/>
    </dgm:pt>
    <dgm:pt modelId="{4A089070-D0C6-41C3-82E5-9D83F49B93F3}" type="pres">
      <dgm:prSet presAssocID="{9C106A12-803A-43B1-BA5D-40A24E9E0F5B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75CC6-220A-4299-A52A-65EF604F4310}" type="pres">
      <dgm:prSet presAssocID="{25D25244-E250-4C61-A63A-F7AF3820B6AF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7E488B-1FDD-4CFB-BC0E-0D549D280326}" type="pres">
      <dgm:prSet presAssocID="{7EAB1FCC-9275-4219-994D-4C4366C50ADA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E244F-509A-42EF-97B1-D3DA4EACD0CC}" type="pres">
      <dgm:prSet presAssocID="{9C106A12-803A-43B1-BA5D-40A24E9E0F5B}" presName="base" presStyleLbl="dkBgShp" presStyleIdx="1" presStyleCnt="2"/>
      <dgm:spPr/>
    </dgm:pt>
  </dgm:ptLst>
  <dgm:cxnLst>
    <dgm:cxn modelId="{EA9463B9-BAD8-4D1D-B3F7-44E70822AE3F}" srcId="{9C106A12-803A-43B1-BA5D-40A24E9E0F5B}" destId="{7EAB1FCC-9275-4219-994D-4C4366C50ADA}" srcOrd="2" destOrd="0" parTransId="{07187E48-A87C-4AB7-BEE9-22D101C13A0B}" sibTransId="{C02E8923-4C29-46DB-A1AC-BD73BC12D220}"/>
    <dgm:cxn modelId="{F34EFBE2-35FD-4FD6-BB20-045353C7D620}" srcId="{9C106A12-803A-43B1-BA5D-40A24E9E0F5B}" destId="{25D25244-E250-4C61-A63A-F7AF3820B6AF}" srcOrd="1" destOrd="0" parTransId="{2EEF940F-E68C-40F4-B5FF-AC4C21B8EA5D}" sibTransId="{54B5C65B-BB55-44EE-A537-1845CE51A792}"/>
    <dgm:cxn modelId="{0A6BAD95-1622-4095-B8E5-C588E41181EE}" srcId="{9C106A12-803A-43B1-BA5D-40A24E9E0F5B}" destId="{B029CC62-4CF8-4850-891F-76F4EB12E89E}" srcOrd="0" destOrd="0" parTransId="{FE9F97E7-7D94-4C8D-AB1E-CEF1BBBACF5D}" sibTransId="{3A10287D-3505-46A0-B3BA-F97B8880F9DA}"/>
    <dgm:cxn modelId="{85A6EE33-6920-4E59-9411-3A999A0BED74}" srcId="{AA5A1328-4592-4016-A6A6-8A65AD06F442}" destId="{9C106A12-803A-43B1-BA5D-40A24E9E0F5B}" srcOrd="0" destOrd="0" parTransId="{1F5AB740-05E1-4831-9D46-CCE56DA56938}" sibTransId="{54356537-26AE-467F-95CD-8C6C65D13A02}"/>
    <dgm:cxn modelId="{40E5AF06-5743-411F-BA61-03C6C3E17D94}" type="presOf" srcId="{9C106A12-803A-43B1-BA5D-40A24E9E0F5B}" destId="{2ECCF9F6-DC0E-4B6D-8F6E-4AC77B387966}" srcOrd="0" destOrd="0" presId="urn:microsoft.com/office/officeart/2005/8/layout/hList3"/>
    <dgm:cxn modelId="{8C4C8565-CE95-4C57-980F-67472F69438D}" type="presOf" srcId="{7EAB1FCC-9275-4219-994D-4C4366C50ADA}" destId="{9E7E488B-1FDD-4CFB-BC0E-0D549D280326}" srcOrd="0" destOrd="0" presId="urn:microsoft.com/office/officeart/2005/8/layout/hList3"/>
    <dgm:cxn modelId="{3E7E3270-FDF1-4AB1-A1D6-616DF89A9C1F}" type="presOf" srcId="{25D25244-E250-4C61-A63A-F7AF3820B6AF}" destId="{D4875CC6-220A-4299-A52A-65EF604F4310}" srcOrd="0" destOrd="0" presId="urn:microsoft.com/office/officeart/2005/8/layout/hList3"/>
    <dgm:cxn modelId="{C58BBD6B-A0B2-4918-B261-D4C82A4EF0F9}" type="presOf" srcId="{AA5A1328-4592-4016-A6A6-8A65AD06F442}" destId="{BF65AAD0-7C75-4678-9BF4-32EEDBC5D9B7}" srcOrd="0" destOrd="0" presId="urn:microsoft.com/office/officeart/2005/8/layout/hList3"/>
    <dgm:cxn modelId="{AD38B903-2CC9-4789-BB54-9D7061528B50}" type="presOf" srcId="{B029CC62-4CF8-4850-891F-76F4EB12E89E}" destId="{4A089070-D0C6-41C3-82E5-9D83F49B93F3}" srcOrd="0" destOrd="0" presId="urn:microsoft.com/office/officeart/2005/8/layout/hList3"/>
    <dgm:cxn modelId="{39BFF9F6-79D2-485B-B1A2-918E3647940F}" type="presParOf" srcId="{BF65AAD0-7C75-4678-9BF4-32EEDBC5D9B7}" destId="{2ECCF9F6-DC0E-4B6D-8F6E-4AC77B387966}" srcOrd="0" destOrd="0" presId="urn:microsoft.com/office/officeart/2005/8/layout/hList3"/>
    <dgm:cxn modelId="{D3A81D50-FCC3-4F8A-8A19-3042B2A1B43F}" type="presParOf" srcId="{BF65AAD0-7C75-4678-9BF4-32EEDBC5D9B7}" destId="{1AF89878-1759-48C2-BD20-A83B7BD430D4}" srcOrd="1" destOrd="0" presId="urn:microsoft.com/office/officeart/2005/8/layout/hList3"/>
    <dgm:cxn modelId="{58CD95C6-1CEA-4FDE-9E0F-E39192FD2370}" type="presParOf" srcId="{1AF89878-1759-48C2-BD20-A83B7BD430D4}" destId="{4A089070-D0C6-41C3-82E5-9D83F49B93F3}" srcOrd="0" destOrd="0" presId="urn:microsoft.com/office/officeart/2005/8/layout/hList3"/>
    <dgm:cxn modelId="{B9D4CF59-9085-47F1-B421-874D84AC570F}" type="presParOf" srcId="{1AF89878-1759-48C2-BD20-A83B7BD430D4}" destId="{D4875CC6-220A-4299-A52A-65EF604F4310}" srcOrd="1" destOrd="0" presId="urn:microsoft.com/office/officeart/2005/8/layout/hList3"/>
    <dgm:cxn modelId="{58B93E44-A5C5-4978-BC3D-2EFC86E3C3A9}" type="presParOf" srcId="{1AF89878-1759-48C2-BD20-A83B7BD430D4}" destId="{9E7E488B-1FDD-4CFB-BC0E-0D549D280326}" srcOrd="2" destOrd="0" presId="urn:microsoft.com/office/officeart/2005/8/layout/hList3"/>
    <dgm:cxn modelId="{5EFAAA01-599D-47F3-989A-D268DCF9884E}" type="presParOf" srcId="{BF65AAD0-7C75-4678-9BF4-32EEDBC5D9B7}" destId="{C73E244F-509A-42EF-97B1-D3DA4EACD0C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9D9881-4A6A-40AB-BF7D-BDAB0C1DC24F}" type="doc">
      <dgm:prSet loTypeId="urn:microsoft.com/office/officeart/2005/8/layout/process5" loCatId="process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850680-B73E-41E3-8F4D-1931338941EC}">
      <dgm:prSet phldrT="[Text]" custT="1"/>
      <dgm:spPr/>
      <dgm:t>
        <a:bodyPr/>
        <a:lstStyle/>
        <a:p>
          <a:r>
            <a:rPr lang="en-US" sz="2800" dirty="0" smtClean="0"/>
            <a:t>Study  area</a:t>
          </a:r>
          <a:endParaRPr lang="en-US" sz="2800" dirty="0"/>
        </a:p>
      </dgm:t>
    </dgm:pt>
    <dgm:pt modelId="{834CF09B-60F1-4761-BA3D-DB305C31F528}" type="parTrans" cxnId="{FF498231-A839-4A53-BB91-49F9070C3910}">
      <dgm:prSet/>
      <dgm:spPr/>
      <dgm:t>
        <a:bodyPr/>
        <a:lstStyle/>
        <a:p>
          <a:endParaRPr lang="en-US"/>
        </a:p>
      </dgm:t>
    </dgm:pt>
    <dgm:pt modelId="{0FEE7DAE-6B1C-49A2-A311-24C922D30735}" type="sibTrans" cxnId="{FF498231-A839-4A53-BB91-49F9070C3910}">
      <dgm:prSet/>
      <dgm:spPr/>
      <dgm:t>
        <a:bodyPr/>
        <a:lstStyle/>
        <a:p>
          <a:endParaRPr lang="en-US"/>
        </a:p>
      </dgm:t>
    </dgm:pt>
    <dgm:pt modelId="{E4ADD0C1-4BAC-4A07-B62A-3D429EAAFCC0}">
      <dgm:prSet phldrT="[Text]" custT="1"/>
      <dgm:spPr/>
      <dgm:t>
        <a:bodyPr/>
        <a:lstStyle/>
        <a:p>
          <a:r>
            <a:rPr lang="en-US" sz="2800" dirty="0" smtClean="0"/>
            <a:t>Collection data</a:t>
          </a:r>
          <a:endParaRPr lang="en-US" sz="2800" dirty="0"/>
        </a:p>
      </dgm:t>
    </dgm:pt>
    <dgm:pt modelId="{026AFEBB-F2A3-43B0-B80A-8D9BA6075659}" type="parTrans" cxnId="{C07417AF-E79A-4669-934F-41324DE1D29A}">
      <dgm:prSet/>
      <dgm:spPr/>
      <dgm:t>
        <a:bodyPr/>
        <a:lstStyle/>
        <a:p>
          <a:endParaRPr lang="en-US"/>
        </a:p>
      </dgm:t>
    </dgm:pt>
    <dgm:pt modelId="{AAB5E1D8-557A-4D30-A563-217CC9C4AB89}" type="sibTrans" cxnId="{C07417AF-E79A-4669-934F-41324DE1D29A}">
      <dgm:prSet/>
      <dgm:spPr/>
      <dgm:t>
        <a:bodyPr/>
        <a:lstStyle/>
        <a:p>
          <a:endParaRPr lang="en-US"/>
        </a:p>
      </dgm:t>
    </dgm:pt>
    <dgm:pt modelId="{0C1B57E7-F6FE-4E28-A37B-AA746C297B2F}">
      <dgm:prSet phldrT="[Text]"/>
      <dgm:spPr/>
      <dgm:t>
        <a:bodyPr/>
        <a:lstStyle/>
        <a:p>
          <a:r>
            <a:rPr lang="en-US" dirty="0" smtClean="0"/>
            <a:t>catchment area was determined</a:t>
          </a:r>
          <a:endParaRPr lang="en-US" dirty="0"/>
        </a:p>
      </dgm:t>
    </dgm:pt>
    <dgm:pt modelId="{C8976AE8-747F-4871-A08C-771503F9EC39}" type="parTrans" cxnId="{DEAC1C6D-7268-4212-88DF-5565BF976C11}">
      <dgm:prSet/>
      <dgm:spPr/>
      <dgm:t>
        <a:bodyPr/>
        <a:lstStyle/>
        <a:p>
          <a:endParaRPr lang="en-US"/>
        </a:p>
      </dgm:t>
    </dgm:pt>
    <dgm:pt modelId="{2395743C-CA9C-420A-8BFD-8DFA4CBA7491}" type="sibTrans" cxnId="{DEAC1C6D-7268-4212-88DF-5565BF976C11}">
      <dgm:prSet/>
      <dgm:spPr/>
      <dgm:t>
        <a:bodyPr/>
        <a:lstStyle/>
        <a:p>
          <a:endParaRPr lang="en-US"/>
        </a:p>
      </dgm:t>
    </dgm:pt>
    <dgm:pt modelId="{FB0BE19D-A06B-4B2A-AC1D-FBACACA80FD2}">
      <dgm:prSet phldrT="[Text]" custT="1"/>
      <dgm:spPr/>
      <dgm:t>
        <a:bodyPr/>
        <a:lstStyle/>
        <a:p>
          <a:r>
            <a:rPr lang="en-US" sz="2400" dirty="0" smtClean="0"/>
            <a:t>Connect  </a:t>
          </a:r>
          <a:r>
            <a:rPr lang="en-US" sz="2400" dirty="0" err="1" smtClean="0"/>
            <a:t>catchbasins</a:t>
          </a:r>
          <a:endParaRPr lang="en-US" sz="2400" dirty="0"/>
        </a:p>
      </dgm:t>
    </dgm:pt>
    <dgm:pt modelId="{E5839B39-12D6-413F-9000-C4A69F83661D}" type="parTrans" cxnId="{73FA7E81-E448-4D90-8E6B-C9F071A0836B}">
      <dgm:prSet/>
      <dgm:spPr/>
      <dgm:t>
        <a:bodyPr/>
        <a:lstStyle/>
        <a:p>
          <a:endParaRPr lang="en-US"/>
        </a:p>
      </dgm:t>
    </dgm:pt>
    <dgm:pt modelId="{5AE97F20-80D3-466E-8DD0-FC1D870E8070}" type="sibTrans" cxnId="{73FA7E81-E448-4D90-8E6B-C9F071A0836B}">
      <dgm:prSet/>
      <dgm:spPr/>
      <dgm:t>
        <a:bodyPr/>
        <a:lstStyle/>
        <a:p>
          <a:endParaRPr lang="en-US"/>
        </a:p>
      </dgm:t>
    </dgm:pt>
    <dgm:pt modelId="{E5EDCD2C-B577-411C-A2D8-364287087D7E}">
      <dgm:prSet phldrT="[Text]" custT="1"/>
      <dgm:spPr/>
      <dgm:t>
        <a:bodyPr/>
        <a:lstStyle/>
        <a:p>
          <a:r>
            <a:rPr lang="en-US" sz="2400" dirty="0" smtClean="0"/>
            <a:t>Conclusions</a:t>
          </a:r>
          <a:endParaRPr lang="en-US" sz="2400" dirty="0"/>
        </a:p>
      </dgm:t>
    </dgm:pt>
    <dgm:pt modelId="{B3DF6F65-12F7-4871-AB29-DBFD9DF544B0}" type="parTrans" cxnId="{ED3E81B6-2542-4F81-AA92-EC98053CB422}">
      <dgm:prSet/>
      <dgm:spPr/>
      <dgm:t>
        <a:bodyPr/>
        <a:lstStyle/>
        <a:p>
          <a:endParaRPr lang="en-US"/>
        </a:p>
      </dgm:t>
    </dgm:pt>
    <dgm:pt modelId="{EAC9D62A-E9DC-4B2B-AC6C-D89B6DC7B12D}" type="sibTrans" cxnId="{ED3E81B6-2542-4F81-AA92-EC98053CB422}">
      <dgm:prSet/>
      <dgm:spPr/>
      <dgm:t>
        <a:bodyPr/>
        <a:lstStyle/>
        <a:p>
          <a:endParaRPr lang="en-US"/>
        </a:p>
      </dgm:t>
    </dgm:pt>
    <dgm:pt modelId="{89486E3D-34F8-439F-922C-F1A5E97A33C6}">
      <dgm:prSet phldrT="[Text]" custT="1"/>
      <dgm:spPr/>
      <dgm:t>
        <a:bodyPr/>
        <a:lstStyle/>
        <a:p>
          <a:pPr rtl="0"/>
          <a:r>
            <a:rPr lang="en-US" sz="2400" dirty="0" smtClean="0"/>
            <a:t>Put All element in program  </a:t>
          </a:r>
          <a:endParaRPr lang="en-US" sz="2400" dirty="0"/>
        </a:p>
      </dgm:t>
    </dgm:pt>
    <dgm:pt modelId="{A7961294-70EC-4891-8EE9-2F44339AA5BD}" type="parTrans" cxnId="{35218469-3528-484C-8D29-68D978C32F29}">
      <dgm:prSet/>
      <dgm:spPr/>
      <dgm:t>
        <a:bodyPr/>
        <a:lstStyle/>
        <a:p>
          <a:endParaRPr lang="en-US"/>
        </a:p>
      </dgm:t>
    </dgm:pt>
    <dgm:pt modelId="{96DD5D7A-8658-419F-A923-3D78FD62BA2D}" type="sibTrans" cxnId="{35218469-3528-484C-8D29-68D978C32F29}">
      <dgm:prSet/>
      <dgm:spPr/>
      <dgm:t>
        <a:bodyPr/>
        <a:lstStyle/>
        <a:p>
          <a:endParaRPr lang="en-US"/>
        </a:p>
      </dgm:t>
    </dgm:pt>
    <dgm:pt modelId="{54563B72-1524-4C47-8DD4-34EB0152D51C}">
      <dgm:prSet phldrT="[Text]" custT="1"/>
      <dgm:spPr/>
      <dgm:t>
        <a:bodyPr/>
        <a:lstStyle/>
        <a:p>
          <a:r>
            <a:rPr lang="en-US" sz="2400" dirty="0" smtClean="0"/>
            <a:t>Analysis of results</a:t>
          </a:r>
          <a:endParaRPr lang="en-US" sz="2400" dirty="0"/>
        </a:p>
      </dgm:t>
    </dgm:pt>
    <dgm:pt modelId="{55126691-9425-4BA3-9C0C-AA1EE81B65F3}" type="parTrans" cxnId="{B654C75F-C107-457E-B637-419B667339B6}">
      <dgm:prSet/>
      <dgm:spPr/>
      <dgm:t>
        <a:bodyPr/>
        <a:lstStyle/>
        <a:p>
          <a:endParaRPr lang="en-US"/>
        </a:p>
      </dgm:t>
    </dgm:pt>
    <dgm:pt modelId="{728187CB-2D58-407C-BD49-700AA9320EEE}" type="sibTrans" cxnId="{B654C75F-C107-457E-B637-419B667339B6}">
      <dgm:prSet/>
      <dgm:spPr/>
      <dgm:t>
        <a:bodyPr/>
        <a:lstStyle/>
        <a:p>
          <a:endParaRPr lang="en-US"/>
        </a:p>
      </dgm:t>
    </dgm:pt>
    <dgm:pt modelId="{4D42F0DC-CDFE-472F-AC8C-F1952F5F46C3}">
      <dgm:prSet phldrT="[Text]" custT="1"/>
      <dgm:spPr/>
      <dgm:t>
        <a:bodyPr/>
        <a:lstStyle/>
        <a:p>
          <a:r>
            <a:rPr lang="en-US" sz="2390" baseline="0" dirty="0" smtClean="0"/>
            <a:t>Catch basin locations</a:t>
          </a:r>
          <a:endParaRPr lang="en-US" sz="2390" baseline="0" dirty="0"/>
        </a:p>
      </dgm:t>
    </dgm:pt>
    <dgm:pt modelId="{87AF6D08-282E-4A12-B8CD-A211BCCCA838}" type="sibTrans" cxnId="{AB38578B-CC72-4E02-98B7-96C49D48C0DF}">
      <dgm:prSet/>
      <dgm:spPr/>
      <dgm:t>
        <a:bodyPr/>
        <a:lstStyle/>
        <a:p>
          <a:endParaRPr lang="en-US"/>
        </a:p>
      </dgm:t>
    </dgm:pt>
    <dgm:pt modelId="{6757811E-0C18-4961-AC25-555B96EA1874}" type="parTrans" cxnId="{AB38578B-CC72-4E02-98B7-96C49D48C0DF}">
      <dgm:prSet/>
      <dgm:spPr/>
      <dgm:t>
        <a:bodyPr/>
        <a:lstStyle/>
        <a:p>
          <a:endParaRPr lang="en-US"/>
        </a:p>
      </dgm:t>
    </dgm:pt>
    <dgm:pt modelId="{90940525-C948-4532-8BC6-90C20A81065B}" type="pres">
      <dgm:prSet presAssocID="{829D9881-4A6A-40AB-BF7D-BDAB0C1DC24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3A0FAC-011B-4E77-B577-2C0C178C5C5A}" type="pres">
      <dgm:prSet presAssocID="{8F850680-B73E-41E3-8F4D-1931338941E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F9225C-9250-459C-B56F-2C94FDF51F07}" type="pres">
      <dgm:prSet presAssocID="{0FEE7DAE-6B1C-49A2-A311-24C922D30735}" presName="sibTrans" presStyleLbl="sibTrans2D1" presStyleIdx="0" presStyleCnt="7"/>
      <dgm:spPr/>
      <dgm:t>
        <a:bodyPr/>
        <a:lstStyle/>
        <a:p>
          <a:endParaRPr lang="en-US"/>
        </a:p>
      </dgm:t>
    </dgm:pt>
    <dgm:pt modelId="{E9C321A1-F3FD-4F18-93FE-D319D378D32F}" type="pres">
      <dgm:prSet presAssocID="{0FEE7DAE-6B1C-49A2-A311-24C922D30735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3603C3AF-C96D-4435-8E65-C23286DCCDC0}" type="pres">
      <dgm:prSet presAssocID="{E4ADD0C1-4BAC-4A07-B62A-3D429EAAFCC0}" presName="node" presStyleLbl="node1" presStyleIdx="1" presStyleCnt="8" custLinFactNeighborX="-2553" custLinFactNeighborY="71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F79C68-0D27-4AAB-B003-103AA45AC499}" type="pres">
      <dgm:prSet presAssocID="{AAB5E1D8-557A-4D30-A563-217CC9C4AB89}" presName="sibTrans" presStyleLbl="sibTrans2D1" presStyleIdx="1" presStyleCnt="7"/>
      <dgm:spPr/>
      <dgm:t>
        <a:bodyPr/>
        <a:lstStyle/>
        <a:p>
          <a:endParaRPr lang="en-US"/>
        </a:p>
      </dgm:t>
    </dgm:pt>
    <dgm:pt modelId="{ED8B8432-DF74-4F8C-AD53-917799F2EF9E}" type="pres">
      <dgm:prSet presAssocID="{AAB5E1D8-557A-4D30-A563-217CC9C4AB89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457B609E-887B-4D7F-BE87-26B0E0A47E83}" type="pres">
      <dgm:prSet presAssocID="{4D42F0DC-CDFE-472F-AC8C-F1952F5F46C3}" presName="node" presStyleLbl="node1" presStyleIdx="2" presStyleCnt="8" custLinFactNeighborX="-5120" custLinFactNeighborY="64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6E6524-4A96-45DC-AC0C-593B0B6D0F7A}" type="pres">
      <dgm:prSet presAssocID="{87AF6D08-282E-4A12-B8CD-A211BCCCA838}" presName="sibTrans" presStyleLbl="sibTrans2D1" presStyleIdx="2" presStyleCnt="7"/>
      <dgm:spPr/>
      <dgm:t>
        <a:bodyPr/>
        <a:lstStyle/>
        <a:p>
          <a:endParaRPr lang="en-US"/>
        </a:p>
      </dgm:t>
    </dgm:pt>
    <dgm:pt modelId="{D4AC45D6-40B1-464E-B0A1-CC6B2670CFC4}" type="pres">
      <dgm:prSet presAssocID="{87AF6D08-282E-4A12-B8CD-A211BCCCA838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550A565A-1E09-47D4-8CB6-745DD9AB78C1}" type="pres">
      <dgm:prSet presAssocID="{0C1B57E7-F6FE-4E28-A37B-AA746C297B2F}" presName="node" presStyleLbl="node1" presStyleIdx="3" presStyleCnt="8" custLinFactNeighborX="-1262" custLinFactNeighborY="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54A478-1266-4748-87A9-F82852C37E59}" type="pres">
      <dgm:prSet presAssocID="{2395743C-CA9C-420A-8BFD-8DFA4CBA7491}" presName="sibTrans" presStyleLbl="sibTrans2D1" presStyleIdx="3" presStyleCnt="7"/>
      <dgm:spPr/>
      <dgm:t>
        <a:bodyPr/>
        <a:lstStyle/>
        <a:p>
          <a:endParaRPr lang="en-US"/>
        </a:p>
      </dgm:t>
    </dgm:pt>
    <dgm:pt modelId="{C787274B-4370-492B-8DA5-99E2C1E397A0}" type="pres">
      <dgm:prSet presAssocID="{2395743C-CA9C-420A-8BFD-8DFA4CBA7491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ED70740D-E769-482B-9361-DF703F622A49}" type="pres">
      <dgm:prSet presAssocID="{FB0BE19D-A06B-4B2A-AC1D-FBACACA80FD2}" presName="node" presStyleLbl="node1" presStyleIdx="4" presStyleCnt="8" custLinFactNeighborX="-4015" custLinFactNeighborY="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2227A-B8EA-469A-BB58-AE8B0D4E3F7B}" type="pres">
      <dgm:prSet presAssocID="{5AE97F20-80D3-466E-8DD0-FC1D870E8070}" presName="sibTrans" presStyleLbl="sibTrans2D1" presStyleIdx="4" presStyleCnt="7"/>
      <dgm:spPr/>
      <dgm:t>
        <a:bodyPr/>
        <a:lstStyle/>
        <a:p>
          <a:endParaRPr lang="en-US"/>
        </a:p>
      </dgm:t>
    </dgm:pt>
    <dgm:pt modelId="{77513B51-4274-44CB-93A3-946EFDC3B34B}" type="pres">
      <dgm:prSet presAssocID="{5AE97F20-80D3-466E-8DD0-FC1D870E8070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55121331-80DD-4BAD-9E34-F6A71DA18037}" type="pres">
      <dgm:prSet presAssocID="{89486E3D-34F8-439F-922C-F1A5E97A33C6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87A727-A82E-448B-A2BA-F907A74D1EB8}" type="pres">
      <dgm:prSet presAssocID="{96DD5D7A-8658-419F-A923-3D78FD62BA2D}" presName="sibTrans" presStyleLbl="sibTrans2D1" presStyleIdx="5" presStyleCnt="7"/>
      <dgm:spPr/>
      <dgm:t>
        <a:bodyPr/>
        <a:lstStyle/>
        <a:p>
          <a:endParaRPr lang="en-US"/>
        </a:p>
      </dgm:t>
    </dgm:pt>
    <dgm:pt modelId="{0E0D960D-4D65-4FEC-87EB-264C5652C923}" type="pres">
      <dgm:prSet presAssocID="{96DD5D7A-8658-419F-A923-3D78FD62BA2D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BA6B5AB5-72FB-4096-8FAA-0300438DE870}" type="pres">
      <dgm:prSet presAssocID="{54563B72-1524-4C47-8DD4-34EB0152D51C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A95C72-EF4A-48B0-B8FC-BCAEED516819}" type="pres">
      <dgm:prSet presAssocID="{728187CB-2D58-407C-BD49-700AA9320EEE}" presName="sibTrans" presStyleLbl="sibTrans2D1" presStyleIdx="6" presStyleCnt="7"/>
      <dgm:spPr/>
      <dgm:t>
        <a:bodyPr/>
        <a:lstStyle/>
        <a:p>
          <a:endParaRPr lang="en-US"/>
        </a:p>
      </dgm:t>
    </dgm:pt>
    <dgm:pt modelId="{7CC54047-EE51-4DA7-B45F-3F1A05AF2539}" type="pres">
      <dgm:prSet presAssocID="{728187CB-2D58-407C-BD49-700AA9320EEE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623B87DE-B063-460C-84EB-D5F7DFEC4477}" type="pres">
      <dgm:prSet presAssocID="{E5EDCD2C-B577-411C-A2D8-364287087D7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EB93AA-770C-4FFF-BFB8-5AB958DDD7AE}" type="presOf" srcId="{AAB5E1D8-557A-4D30-A563-217CC9C4AB89}" destId="{ED8B8432-DF74-4F8C-AD53-917799F2EF9E}" srcOrd="1" destOrd="0" presId="urn:microsoft.com/office/officeart/2005/8/layout/process5"/>
    <dgm:cxn modelId="{CADEE7C3-681D-491B-B27E-D5654EA21C69}" type="presOf" srcId="{5AE97F20-80D3-466E-8DD0-FC1D870E8070}" destId="{77513B51-4274-44CB-93A3-946EFDC3B34B}" srcOrd="1" destOrd="0" presId="urn:microsoft.com/office/officeart/2005/8/layout/process5"/>
    <dgm:cxn modelId="{B654C75F-C107-457E-B637-419B667339B6}" srcId="{829D9881-4A6A-40AB-BF7D-BDAB0C1DC24F}" destId="{54563B72-1524-4C47-8DD4-34EB0152D51C}" srcOrd="6" destOrd="0" parTransId="{55126691-9425-4BA3-9C0C-AA1EE81B65F3}" sibTransId="{728187CB-2D58-407C-BD49-700AA9320EEE}"/>
    <dgm:cxn modelId="{98AAB2D1-385D-4CB2-9D9D-6961BE180DA3}" type="presOf" srcId="{2395743C-CA9C-420A-8BFD-8DFA4CBA7491}" destId="{C754A478-1266-4748-87A9-F82852C37E59}" srcOrd="0" destOrd="0" presId="urn:microsoft.com/office/officeart/2005/8/layout/process5"/>
    <dgm:cxn modelId="{35218469-3528-484C-8D29-68D978C32F29}" srcId="{829D9881-4A6A-40AB-BF7D-BDAB0C1DC24F}" destId="{89486E3D-34F8-439F-922C-F1A5E97A33C6}" srcOrd="5" destOrd="0" parTransId="{A7961294-70EC-4891-8EE9-2F44339AA5BD}" sibTransId="{96DD5D7A-8658-419F-A923-3D78FD62BA2D}"/>
    <dgm:cxn modelId="{DEAC1C6D-7268-4212-88DF-5565BF976C11}" srcId="{829D9881-4A6A-40AB-BF7D-BDAB0C1DC24F}" destId="{0C1B57E7-F6FE-4E28-A37B-AA746C297B2F}" srcOrd="3" destOrd="0" parTransId="{C8976AE8-747F-4871-A08C-771503F9EC39}" sibTransId="{2395743C-CA9C-420A-8BFD-8DFA4CBA7491}"/>
    <dgm:cxn modelId="{C07417AF-E79A-4669-934F-41324DE1D29A}" srcId="{829D9881-4A6A-40AB-BF7D-BDAB0C1DC24F}" destId="{E4ADD0C1-4BAC-4A07-B62A-3D429EAAFCC0}" srcOrd="1" destOrd="0" parTransId="{026AFEBB-F2A3-43B0-B80A-8D9BA6075659}" sibTransId="{AAB5E1D8-557A-4D30-A563-217CC9C4AB89}"/>
    <dgm:cxn modelId="{8742D16E-3CDC-4A22-8F17-54E9213047B5}" type="presOf" srcId="{8F850680-B73E-41E3-8F4D-1931338941EC}" destId="{DA3A0FAC-011B-4E77-B577-2C0C178C5C5A}" srcOrd="0" destOrd="0" presId="urn:microsoft.com/office/officeart/2005/8/layout/process5"/>
    <dgm:cxn modelId="{D11FC9AD-B882-445F-8E4A-27B2D53DF4A2}" type="presOf" srcId="{829D9881-4A6A-40AB-BF7D-BDAB0C1DC24F}" destId="{90940525-C948-4532-8BC6-90C20A81065B}" srcOrd="0" destOrd="0" presId="urn:microsoft.com/office/officeart/2005/8/layout/process5"/>
    <dgm:cxn modelId="{4AC5DC9F-B929-42C5-856D-5F6CF5FDEA0E}" type="presOf" srcId="{0C1B57E7-F6FE-4E28-A37B-AA746C297B2F}" destId="{550A565A-1E09-47D4-8CB6-745DD9AB78C1}" srcOrd="0" destOrd="0" presId="urn:microsoft.com/office/officeart/2005/8/layout/process5"/>
    <dgm:cxn modelId="{5C166DA2-0D81-467F-B01D-CD73B1A16F24}" type="presOf" srcId="{0FEE7DAE-6B1C-49A2-A311-24C922D30735}" destId="{2AF9225C-9250-459C-B56F-2C94FDF51F07}" srcOrd="0" destOrd="0" presId="urn:microsoft.com/office/officeart/2005/8/layout/process5"/>
    <dgm:cxn modelId="{DC98187B-C427-4D76-8223-24D8A67D47FA}" type="presOf" srcId="{728187CB-2D58-407C-BD49-700AA9320EEE}" destId="{7CC54047-EE51-4DA7-B45F-3F1A05AF2539}" srcOrd="1" destOrd="0" presId="urn:microsoft.com/office/officeart/2005/8/layout/process5"/>
    <dgm:cxn modelId="{2A7143C6-83D2-48F3-95BF-070059B2C7EC}" type="presOf" srcId="{FB0BE19D-A06B-4B2A-AC1D-FBACACA80FD2}" destId="{ED70740D-E769-482B-9361-DF703F622A49}" srcOrd="0" destOrd="0" presId="urn:microsoft.com/office/officeart/2005/8/layout/process5"/>
    <dgm:cxn modelId="{4B1B8E91-3232-4A21-99E8-08090C0A3BA2}" type="presOf" srcId="{96DD5D7A-8658-419F-A923-3D78FD62BA2D}" destId="{F287A727-A82E-448B-A2BA-F907A74D1EB8}" srcOrd="0" destOrd="0" presId="urn:microsoft.com/office/officeart/2005/8/layout/process5"/>
    <dgm:cxn modelId="{07E9563A-6293-452C-BE62-22C99C7969C8}" type="presOf" srcId="{728187CB-2D58-407C-BD49-700AA9320EEE}" destId="{4CA95C72-EF4A-48B0-B8FC-BCAEED516819}" srcOrd="0" destOrd="0" presId="urn:microsoft.com/office/officeart/2005/8/layout/process5"/>
    <dgm:cxn modelId="{54A00EB9-780C-495A-A687-2384D14C8FBD}" type="presOf" srcId="{0FEE7DAE-6B1C-49A2-A311-24C922D30735}" destId="{E9C321A1-F3FD-4F18-93FE-D319D378D32F}" srcOrd="1" destOrd="0" presId="urn:microsoft.com/office/officeart/2005/8/layout/process5"/>
    <dgm:cxn modelId="{4A27E460-6DA3-492C-8187-C9984268760C}" type="presOf" srcId="{87AF6D08-282E-4A12-B8CD-A211BCCCA838}" destId="{126E6524-4A96-45DC-AC0C-593B0B6D0F7A}" srcOrd="0" destOrd="0" presId="urn:microsoft.com/office/officeart/2005/8/layout/process5"/>
    <dgm:cxn modelId="{73FA7E81-E448-4D90-8E6B-C9F071A0836B}" srcId="{829D9881-4A6A-40AB-BF7D-BDAB0C1DC24F}" destId="{FB0BE19D-A06B-4B2A-AC1D-FBACACA80FD2}" srcOrd="4" destOrd="0" parTransId="{E5839B39-12D6-413F-9000-C4A69F83661D}" sibTransId="{5AE97F20-80D3-466E-8DD0-FC1D870E8070}"/>
    <dgm:cxn modelId="{BF112D78-6684-4303-A8DD-F0C8D2926AD4}" type="presOf" srcId="{AAB5E1D8-557A-4D30-A563-217CC9C4AB89}" destId="{A0F79C68-0D27-4AAB-B003-103AA45AC499}" srcOrd="0" destOrd="0" presId="urn:microsoft.com/office/officeart/2005/8/layout/process5"/>
    <dgm:cxn modelId="{AB38578B-CC72-4E02-98B7-96C49D48C0DF}" srcId="{829D9881-4A6A-40AB-BF7D-BDAB0C1DC24F}" destId="{4D42F0DC-CDFE-472F-AC8C-F1952F5F46C3}" srcOrd="2" destOrd="0" parTransId="{6757811E-0C18-4961-AC25-555B96EA1874}" sibTransId="{87AF6D08-282E-4A12-B8CD-A211BCCCA838}"/>
    <dgm:cxn modelId="{B7632CF0-7528-4539-B4CD-4388DDB6CA12}" type="presOf" srcId="{4D42F0DC-CDFE-472F-AC8C-F1952F5F46C3}" destId="{457B609E-887B-4D7F-BE87-26B0E0A47E83}" srcOrd="0" destOrd="0" presId="urn:microsoft.com/office/officeart/2005/8/layout/process5"/>
    <dgm:cxn modelId="{E7263DF9-4FC1-4ED9-85C6-C3158A89D621}" type="presOf" srcId="{89486E3D-34F8-439F-922C-F1A5E97A33C6}" destId="{55121331-80DD-4BAD-9E34-F6A71DA18037}" srcOrd="0" destOrd="0" presId="urn:microsoft.com/office/officeart/2005/8/layout/process5"/>
    <dgm:cxn modelId="{DE2A3E4F-E752-4FD3-BEC7-4D499809A979}" type="presOf" srcId="{54563B72-1524-4C47-8DD4-34EB0152D51C}" destId="{BA6B5AB5-72FB-4096-8FAA-0300438DE870}" srcOrd="0" destOrd="0" presId="urn:microsoft.com/office/officeart/2005/8/layout/process5"/>
    <dgm:cxn modelId="{37427012-D1FC-45C0-92EB-D8C83C654539}" type="presOf" srcId="{87AF6D08-282E-4A12-B8CD-A211BCCCA838}" destId="{D4AC45D6-40B1-464E-B0A1-CC6B2670CFC4}" srcOrd="1" destOrd="0" presId="urn:microsoft.com/office/officeart/2005/8/layout/process5"/>
    <dgm:cxn modelId="{FF498231-A839-4A53-BB91-49F9070C3910}" srcId="{829D9881-4A6A-40AB-BF7D-BDAB0C1DC24F}" destId="{8F850680-B73E-41E3-8F4D-1931338941EC}" srcOrd="0" destOrd="0" parTransId="{834CF09B-60F1-4761-BA3D-DB305C31F528}" sibTransId="{0FEE7DAE-6B1C-49A2-A311-24C922D30735}"/>
    <dgm:cxn modelId="{C4666483-6D05-4A98-A4EB-6AEA9C4CFD8C}" type="presOf" srcId="{2395743C-CA9C-420A-8BFD-8DFA4CBA7491}" destId="{C787274B-4370-492B-8DA5-99E2C1E397A0}" srcOrd="1" destOrd="0" presId="urn:microsoft.com/office/officeart/2005/8/layout/process5"/>
    <dgm:cxn modelId="{DA456414-C0B9-48AE-AF9E-65579CFC5E16}" type="presOf" srcId="{96DD5D7A-8658-419F-A923-3D78FD62BA2D}" destId="{0E0D960D-4D65-4FEC-87EB-264C5652C923}" srcOrd="1" destOrd="0" presId="urn:microsoft.com/office/officeart/2005/8/layout/process5"/>
    <dgm:cxn modelId="{9EEDA9AD-F6B5-4102-B533-90BFA02F3ED3}" type="presOf" srcId="{E5EDCD2C-B577-411C-A2D8-364287087D7E}" destId="{623B87DE-B063-460C-84EB-D5F7DFEC4477}" srcOrd="0" destOrd="0" presId="urn:microsoft.com/office/officeart/2005/8/layout/process5"/>
    <dgm:cxn modelId="{3F62572C-A5CF-4B30-A387-C85A0CB7C3FE}" type="presOf" srcId="{E4ADD0C1-4BAC-4A07-B62A-3D429EAAFCC0}" destId="{3603C3AF-C96D-4435-8E65-C23286DCCDC0}" srcOrd="0" destOrd="0" presId="urn:microsoft.com/office/officeart/2005/8/layout/process5"/>
    <dgm:cxn modelId="{ED3E81B6-2542-4F81-AA92-EC98053CB422}" srcId="{829D9881-4A6A-40AB-BF7D-BDAB0C1DC24F}" destId="{E5EDCD2C-B577-411C-A2D8-364287087D7E}" srcOrd="7" destOrd="0" parTransId="{B3DF6F65-12F7-4871-AB29-DBFD9DF544B0}" sibTransId="{EAC9D62A-E9DC-4B2B-AC6C-D89B6DC7B12D}"/>
    <dgm:cxn modelId="{009789BA-0D5E-4942-A428-984E49267986}" type="presOf" srcId="{5AE97F20-80D3-466E-8DD0-FC1D870E8070}" destId="{7A02227A-B8EA-469A-BB58-AE8B0D4E3F7B}" srcOrd="0" destOrd="0" presId="urn:microsoft.com/office/officeart/2005/8/layout/process5"/>
    <dgm:cxn modelId="{3EF81F3E-B07E-4349-8056-CCFF5EC93C05}" type="presParOf" srcId="{90940525-C948-4532-8BC6-90C20A81065B}" destId="{DA3A0FAC-011B-4E77-B577-2C0C178C5C5A}" srcOrd="0" destOrd="0" presId="urn:microsoft.com/office/officeart/2005/8/layout/process5"/>
    <dgm:cxn modelId="{3BFBB2C0-215A-422A-B2EE-A9E246DCAF01}" type="presParOf" srcId="{90940525-C948-4532-8BC6-90C20A81065B}" destId="{2AF9225C-9250-459C-B56F-2C94FDF51F07}" srcOrd="1" destOrd="0" presId="urn:microsoft.com/office/officeart/2005/8/layout/process5"/>
    <dgm:cxn modelId="{DD2FAEE5-619F-4613-BE9C-9F395C380486}" type="presParOf" srcId="{2AF9225C-9250-459C-B56F-2C94FDF51F07}" destId="{E9C321A1-F3FD-4F18-93FE-D319D378D32F}" srcOrd="0" destOrd="0" presId="urn:microsoft.com/office/officeart/2005/8/layout/process5"/>
    <dgm:cxn modelId="{556701D4-B4D7-4FEF-B87D-8F93478E0DCB}" type="presParOf" srcId="{90940525-C948-4532-8BC6-90C20A81065B}" destId="{3603C3AF-C96D-4435-8E65-C23286DCCDC0}" srcOrd="2" destOrd="0" presId="urn:microsoft.com/office/officeart/2005/8/layout/process5"/>
    <dgm:cxn modelId="{B78CB593-26F8-412F-8897-578E6A9FF208}" type="presParOf" srcId="{90940525-C948-4532-8BC6-90C20A81065B}" destId="{A0F79C68-0D27-4AAB-B003-103AA45AC499}" srcOrd="3" destOrd="0" presId="urn:microsoft.com/office/officeart/2005/8/layout/process5"/>
    <dgm:cxn modelId="{BE118630-9ACE-4A1B-B720-993507CBE93F}" type="presParOf" srcId="{A0F79C68-0D27-4AAB-B003-103AA45AC499}" destId="{ED8B8432-DF74-4F8C-AD53-917799F2EF9E}" srcOrd="0" destOrd="0" presId="urn:microsoft.com/office/officeart/2005/8/layout/process5"/>
    <dgm:cxn modelId="{526218FE-B5A8-43DC-AA7C-AC389473BC09}" type="presParOf" srcId="{90940525-C948-4532-8BC6-90C20A81065B}" destId="{457B609E-887B-4D7F-BE87-26B0E0A47E83}" srcOrd="4" destOrd="0" presId="urn:microsoft.com/office/officeart/2005/8/layout/process5"/>
    <dgm:cxn modelId="{0FBAFF1C-836D-425B-BB73-516A1D37067F}" type="presParOf" srcId="{90940525-C948-4532-8BC6-90C20A81065B}" destId="{126E6524-4A96-45DC-AC0C-593B0B6D0F7A}" srcOrd="5" destOrd="0" presId="urn:microsoft.com/office/officeart/2005/8/layout/process5"/>
    <dgm:cxn modelId="{F0319A3E-B50C-4CF5-B262-7612F8E0455B}" type="presParOf" srcId="{126E6524-4A96-45DC-AC0C-593B0B6D0F7A}" destId="{D4AC45D6-40B1-464E-B0A1-CC6B2670CFC4}" srcOrd="0" destOrd="0" presId="urn:microsoft.com/office/officeart/2005/8/layout/process5"/>
    <dgm:cxn modelId="{82574BEA-8677-49AD-A0EC-E8334BEC4AFD}" type="presParOf" srcId="{90940525-C948-4532-8BC6-90C20A81065B}" destId="{550A565A-1E09-47D4-8CB6-745DD9AB78C1}" srcOrd="6" destOrd="0" presId="urn:microsoft.com/office/officeart/2005/8/layout/process5"/>
    <dgm:cxn modelId="{1BCE77BB-3588-44D2-88BF-800ACD6125E9}" type="presParOf" srcId="{90940525-C948-4532-8BC6-90C20A81065B}" destId="{C754A478-1266-4748-87A9-F82852C37E59}" srcOrd="7" destOrd="0" presId="urn:microsoft.com/office/officeart/2005/8/layout/process5"/>
    <dgm:cxn modelId="{4AF84870-8273-4167-92CE-58FE7CC4C251}" type="presParOf" srcId="{C754A478-1266-4748-87A9-F82852C37E59}" destId="{C787274B-4370-492B-8DA5-99E2C1E397A0}" srcOrd="0" destOrd="0" presId="urn:microsoft.com/office/officeart/2005/8/layout/process5"/>
    <dgm:cxn modelId="{5CF4F71E-C614-4B32-8F7B-B993AA1C505F}" type="presParOf" srcId="{90940525-C948-4532-8BC6-90C20A81065B}" destId="{ED70740D-E769-482B-9361-DF703F622A49}" srcOrd="8" destOrd="0" presId="urn:microsoft.com/office/officeart/2005/8/layout/process5"/>
    <dgm:cxn modelId="{2E298A0C-9336-4471-A47C-527C0A959108}" type="presParOf" srcId="{90940525-C948-4532-8BC6-90C20A81065B}" destId="{7A02227A-B8EA-469A-BB58-AE8B0D4E3F7B}" srcOrd="9" destOrd="0" presId="urn:microsoft.com/office/officeart/2005/8/layout/process5"/>
    <dgm:cxn modelId="{72202814-3C8B-43A0-B70F-73F2E190AE14}" type="presParOf" srcId="{7A02227A-B8EA-469A-BB58-AE8B0D4E3F7B}" destId="{77513B51-4274-44CB-93A3-946EFDC3B34B}" srcOrd="0" destOrd="0" presId="urn:microsoft.com/office/officeart/2005/8/layout/process5"/>
    <dgm:cxn modelId="{FDAE6E1B-6F26-425A-8CDB-64D000D942C0}" type="presParOf" srcId="{90940525-C948-4532-8BC6-90C20A81065B}" destId="{55121331-80DD-4BAD-9E34-F6A71DA18037}" srcOrd="10" destOrd="0" presId="urn:microsoft.com/office/officeart/2005/8/layout/process5"/>
    <dgm:cxn modelId="{F64D9FAE-DC67-417C-9134-1808D5F0612F}" type="presParOf" srcId="{90940525-C948-4532-8BC6-90C20A81065B}" destId="{F287A727-A82E-448B-A2BA-F907A74D1EB8}" srcOrd="11" destOrd="0" presId="urn:microsoft.com/office/officeart/2005/8/layout/process5"/>
    <dgm:cxn modelId="{0CD0B3D5-6995-4EA4-971D-74A498E5B510}" type="presParOf" srcId="{F287A727-A82E-448B-A2BA-F907A74D1EB8}" destId="{0E0D960D-4D65-4FEC-87EB-264C5652C923}" srcOrd="0" destOrd="0" presId="urn:microsoft.com/office/officeart/2005/8/layout/process5"/>
    <dgm:cxn modelId="{C79DB3D7-B90E-4AF2-B69F-913C855A63A1}" type="presParOf" srcId="{90940525-C948-4532-8BC6-90C20A81065B}" destId="{BA6B5AB5-72FB-4096-8FAA-0300438DE870}" srcOrd="12" destOrd="0" presId="urn:microsoft.com/office/officeart/2005/8/layout/process5"/>
    <dgm:cxn modelId="{393E8AA8-3F86-4CC0-A811-441BFD457449}" type="presParOf" srcId="{90940525-C948-4532-8BC6-90C20A81065B}" destId="{4CA95C72-EF4A-48B0-B8FC-BCAEED516819}" srcOrd="13" destOrd="0" presId="urn:microsoft.com/office/officeart/2005/8/layout/process5"/>
    <dgm:cxn modelId="{561B0F42-349B-4EF3-B405-CEF083FB012B}" type="presParOf" srcId="{4CA95C72-EF4A-48B0-B8FC-BCAEED516819}" destId="{7CC54047-EE51-4DA7-B45F-3F1A05AF2539}" srcOrd="0" destOrd="0" presId="urn:microsoft.com/office/officeart/2005/8/layout/process5"/>
    <dgm:cxn modelId="{827108E4-2213-476D-A28E-AFBAAD7E8E28}" type="presParOf" srcId="{90940525-C948-4532-8BC6-90C20A81065B}" destId="{623B87DE-B063-460C-84EB-D5F7DFEC4477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A5A1328-4592-4016-A6A6-8A65AD06F442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106A12-803A-43B1-BA5D-40A24E9E0F5B}">
      <dgm:prSet phldrT="[Text]"/>
      <dgm:spPr/>
      <dgm:t>
        <a:bodyPr/>
        <a:lstStyle/>
        <a:p>
          <a:r>
            <a:rPr lang="en-US" dirty="0" smtClean="0">
              <a:solidFill>
                <a:schemeClr val="accent6">
                  <a:lumMod val="50000"/>
                </a:schemeClr>
              </a:solidFill>
            </a:rPr>
            <a:t>Criteria which control the design</a:t>
          </a:r>
          <a:endParaRPr lang="en-US" dirty="0">
            <a:solidFill>
              <a:schemeClr val="accent6">
                <a:lumMod val="50000"/>
              </a:schemeClr>
            </a:solidFill>
          </a:endParaRPr>
        </a:p>
      </dgm:t>
    </dgm:pt>
    <dgm:pt modelId="{1F5AB740-05E1-4831-9D46-CCE56DA56938}" type="parTrans" cxnId="{85A6EE33-6920-4E59-9411-3A999A0BED74}">
      <dgm:prSet/>
      <dgm:spPr/>
      <dgm:t>
        <a:bodyPr/>
        <a:lstStyle/>
        <a:p>
          <a:endParaRPr lang="en-US"/>
        </a:p>
      </dgm:t>
    </dgm:pt>
    <dgm:pt modelId="{54356537-26AE-467F-95CD-8C6C65D13A02}" type="sibTrans" cxnId="{85A6EE33-6920-4E59-9411-3A999A0BED74}">
      <dgm:prSet/>
      <dgm:spPr/>
      <dgm:t>
        <a:bodyPr/>
        <a:lstStyle/>
        <a:p>
          <a:endParaRPr lang="en-US"/>
        </a:p>
      </dgm:t>
    </dgm:pt>
    <dgm:pt modelId="{B029CC62-4CF8-4850-891F-76F4EB12E89E}">
      <dgm:prSet phldrT="[Text]"/>
      <dgm:spPr/>
      <dgm:t>
        <a:bodyPr/>
        <a:lstStyle/>
        <a:p>
          <a:r>
            <a:rPr lang="en-US" dirty="0" smtClean="0"/>
            <a:t>Velocity </a:t>
          </a:r>
        </a:p>
        <a:p>
          <a:r>
            <a:rPr lang="en-US" dirty="0" smtClean="0"/>
            <a:t>(0.6-3.5)</a:t>
          </a:r>
        </a:p>
        <a:p>
          <a:r>
            <a:rPr lang="en-US" dirty="0" smtClean="0"/>
            <a:t> m/s</a:t>
          </a:r>
          <a:endParaRPr lang="en-US" dirty="0"/>
        </a:p>
      </dgm:t>
    </dgm:pt>
    <dgm:pt modelId="{FE9F97E7-7D94-4C8D-AB1E-CEF1BBBACF5D}" type="parTrans" cxnId="{0A6BAD95-1622-4095-B8E5-C588E41181EE}">
      <dgm:prSet/>
      <dgm:spPr/>
      <dgm:t>
        <a:bodyPr/>
        <a:lstStyle/>
        <a:p>
          <a:endParaRPr lang="en-US"/>
        </a:p>
      </dgm:t>
    </dgm:pt>
    <dgm:pt modelId="{3A10287D-3505-46A0-B3BA-F97B8880F9DA}" type="sibTrans" cxnId="{0A6BAD95-1622-4095-B8E5-C588E41181EE}">
      <dgm:prSet/>
      <dgm:spPr/>
      <dgm:t>
        <a:bodyPr/>
        <a:lstStyle/>
        <a:p>
          <a:endParaRPr lang="en-US"/>
        </a:p>
      </dgm:t>
    </dgm:pt>
    <dgm:pt modelId="{25D25244-E250-4C61-A63A-F7AF3820B6AF}">
      <dgm:prSet phldrT="[Text]"/>
      <dgm:spPr/>
      <dgm:t>
        <a:bodyPr/>
        <a:lstStyle/>
        <a:p>
          <a:r>
            <a:rPr lang="en-US" dirty="0" smtClean="0"/>
            <a:t>Slope </a:t>
          </a:r>
        </a:p>
        <a:p>
          <a:r>
            <a:rPr lang="en-US" dirty="0" smtClean="0"/>
            <a:t>(1-12) </a:t>
          </a:r>
        </a:p>
        <a:p>
          <a:r>
            <a:rPr lang="en-US" dirty="0" smtClean="0"/>
            <a:t>% </a:t>
          </a:r>
          <a:endParaRPr lang="en-US" dirty="0"/>
        </a:p>
      </dgm:t>
    </dgm:pt>
    <dgm:pt modelId="{2EEF940F-E68C-40F4-B5FF-AC4C21B8EA5D}" type="parTrans" cxnId="{F34EFBE2-35FD-4FD6-BB20-045353C7D620}">
      <dgm:prSet/>
      <dgm:spPr/>
      <dgm:t>
        <a:bodyPr/>
        <a:lstStyle/>
        <a:p>
          <a:endParaRPr lang="en-US"/>
        </a:p>
      </dgm:t>
    </dgm:pt>
    <dgm:pt modelId="{54B5C65B-BB55-44EE-A537-1845CE51A792}" type="sibTrans" cxnId="{F34EFBE2-35FD-4FD6-BB20-045353C7D620}">
      <dgm:prSet/>
      <dgm:spPr/>
      <dgm:t>
        <a:bodyPr/>
        <a:lstStyle/>
        <a:p>
          <a:endParaRPr lang="en-US"/>
        </a:p>
      </dgm:t>
    </dgm:pt>
    <dgm:pt modelId="{7EAB1FCC-9275-4219-994D-4C4366C50ADA}">
      <dgm:prSet phldrT="[Text]"/>
      <dgm:spPr/>
      <dgm:t>
        <a:bodyPr/>
        <a:lstStyle/>
        <a:p>
          <a:r>
            <a:rPr lang="en-US" dirty="0" smtClean="0"/>
            <a:t>Cover </a:t>
          </a:r>
        </a:p>
        <a:p>
          <a:r>
            <a:rPr lang="en-US" dirty="0" smtClean="0"/>
            <a:t>(1-3.5)  </a:t>
          </a:r>
        </a:p>
        <a:p>
          <a:r>
            <a:rPr lang="en-US" dirty="0" smtClean="0"/>
            <a:t>m</a:t>
          </a:r>
          <a:endParaRPr lang="en-US" dirty="0"/>
        </a:p>
      </dgm:t>
    </dgm:pt>
    <dgm:pt modelId="{07187E48-A87C-4AB7-BEE9-22D101C13A0B}" type="parTrans" cxnId="{EA9463B9-BAD8-4D1D-B3F7-44E70822AE3F}">
      <dgm:prSet/>
      <dgm:spPr/>
      <dgm:t>
        <a:bodyPr/>
        <a:lstStyle/>
        <a:p>
          <a:endParaRPr lang="en-US"/>
        </a:p>
      </dgm:t>
    </dgm:pt>
    <dgm:pt modelId="{C02E8923-4C29-46DB-A1AC-BD73BC12D220}" type="sibTrans" cxnId="{EA9463B9-BAD8-4D1D-B3F7-44E70822AE3F}">
      <dgm:prSet/>
      <dgm:spPr/>
      <dgm:t>
        <a:bodyPr/>
        <a:lstStyle/>
        <a:p>
          <a:endParaRPr lang="en-US"/>
        </a:p>
      </dgm:t>
    </dgm:pt>
    <dgm:pt modelId="{BF65AAD0-7C75-4678-9BF4-32EEDBC5D9B7}" type="pres">
      <dgm:prSet presAssocID="{AA5A1328-4592-4016-A6A6-8A65AD06F44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CCF9F6-DC0E-4B6D-8F6E-4AC77B387966}" type="pres">
      <dgm:prSet presAssocID="{9C106A12-803A-43B1-BA5D-40A24E9E0F5B}" presName="roof" presStyleLbl="dkBgShp" presStyleIdx="0" presStyleCnt="2" custLinFactNeighborY="-9524"/>
      <dgm:spPr/>
      <dgm:t>
        <a:bodyPr/>
        <a:lstStyle/>
        <a:p>
          <a:endParaRPr lang="en-US"/>
        </a:p>
      </dgm:t>
    </dgm:pt>
    <dgm:pt modelId="{1AF89878-1759-48C2-BD20-A83B7BD430D4}" type="pres">
      <dgm:prSet presAssocID="{9C106A12-803A-43B1-BA5D-40A24E9E0F5B}" presName="pillars" presStyleCnt="0"/>
      <dgm:spPr/>
    </dgm:pt>
    <dgm:pt modelId="{4A089070-D0C6-41C3-82E5-9D83F49B93F3}" type="pres">
      <dgm:prSet presAssocID="{9C106A12-803A-43B1-BA5D-40A24E9E0F5B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75CC6-220A-4299-A52A-65EF604F4310}" type="pres">
      <dgm:prSet presAssocID="{25D25244-E250-4C61-A63A-F7AF3820B6AF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7E488B-1FDD-4CFB-BC0E-0D549D280326}" type="pres">
      <dgm:prSet presAssocID="{7EAB1FCC-9275-4219-994D-4C4366C50ADA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E244F-509A-42EF-97B1-D3DA4EACD0CC}" type="pres">
      <dgm:prSet presAssocID="{9C106A12-803A-43B1-BA5D-40A24E9E0F5B}" presName="base" presStyleLbl="dkBgShp" presStyleIdx="1" presStyleCnt="2"/>
      <dgm:spPr/>
    </dgm:pt>
  </dgm:ptLst>
  <dgm:cxnLst>
    <dgm:cxn modelId="{849CC59C-F5EC-4417-933F-82439DEF0F5E}" type="presOf" srcId="{9C106A12-803A-43B1-BA5D-40A24E9E0F5B}" destId="{2ECCF9F6-DC0E-4B6D-8F6E-4AC77B387966}" srcOrd="0" destOrd="0" presId="urn:microsoft.com/office/officeart/2005/8/layout/hList3"/>
    <dgm:cxn modelId="{0A6BAD95-1622-4095-B8E5-C588E41181EE}" srcId="{9C106A12-803A-43B1-BA5D-40A24E9E0F5B}" destId="{B029CC62-4CF8-4850-891F-76F4EB12E89E}" srcOrd="0" destOrd="0" parTransId="{FE9F97E7-7D94-4C8D-AB1E-CEF1BBBACF5D}" sibTransId="{3A10287D-3505-46A0-B3BA-F97B8880F9DA}"/>
    <dgm:cxn modelId="{FF228C93-D5E8-4E08-A9F2-C61AB42A0ADC}" type="presOf" srcId="{B029CC62-4CF8-4850-891F-76F4EB12E89E}" destId="{4A089070-D0C6-41C3-82E5-9D83F49B93F3}" srcOrd="0" destOrd="0" presId="urn:microsoft.com/office/officeart/2005/8/layout/hList3"/>
    <dgm:cxn modelId="{919BB3C2-4908-4807-B226-8997D91354E6}" type="presOf" srcId="{25D25244-E250-4C61-A63A-F7AF3820B6AF}" destId="{D4875CC6-220A-4299-A52A-65EF604F4310}" srcOrd="0" destOrd="0" presId="urn:microsoft.com/office/officeart/2005/8/layout/hList3"/>
    <dgm:cxn modelId="{F34EFBE2-35FD-4FD6-BB20-045353C7D620}" srcId="{9C106A12-803A-43B1-BA5D-40A24E9E0F5B}" destId="{25D25244-E250-4C61-A63A-F7AF3820B6AF}" srcOrd="1" destOrd="0" parTransId="{2EEF940F-E68C-40F4-B5FF-AC4C21B8EA5D}" sibTransId="{54B5C65B-BB55-44EE-A537-1845CE51A792}"/>
    <dgm:cxn modelId="{BFC064D7-AA85-433B-A142-9BE4EF8800E2}" type="presOf" srcId="{7EAB1FCC-9275-4219-994D-4C4366C50ADA}" destId="{9E7E488B-1FDD-4CFB-BC0E-0D549D280326}" srcOrd="0" destOrd="0" presId="urn:microsoft.com/office/officeart/2005/8/layout/hList3"/>
    <dgm:cxn modelId="{85A6EE33-6920-4E59-9411-3A999A0BED74}" srcId="{AA5A1328-4592-4016-A6A6-8A65AD06F442}" destId="{9C106A12-803A-43B1-BA5D-40A24E9E0F5B}" srcOrd="0" destOrd="0" parTransId="{1F5AB740-05E1-4831-9D46-CCE56DA56938}" sibTransId="{54356537-26AE-467F-95CD-8C6C65D13A02}"/>
    <dgm:cxn modelId="{EA9463B9-BAD8-4D1D-B3F7-44E70822AE3F}" srcId="{9C106A12-803A-43B1-BA5D-40A24E9E0F5B}" destId="{7EAB1FCC-9275-4219-994D-4C4366C50ADA}" srcOrd="2" destOrd="0" parTransId="{07187E48-A87C-4AB7-BEE9-22D101C13A0B}" sibTransId="{C02E8923-4C29-46DB-A1AC-BD73BC12D220}"/>
    <dgm:cxn modelId="{D37AB5E2-1576-435C-A54A-D24222417A40}" type="presOf" srcId="{AA5A1328-4592-4016-A6A6-8A65AD06F442}" destId="{BF65AAD0-7C75-4678-9BF4-32EEDBC5D9B7}" srcOrd="0" destOrd="0" presId="urn:microsoft.com/office/officeart/2005/8/layout/hList3"/>
    <dgm:cxn modelId="{5E7BBF7E-D051-4B60-A69B-63F93DE07992}" type="presParOf" srcId="{BF65AAD0-7C75-4678-9BF4-32EEDBC5D9B7}" destId="{2ECCF9F6-DC0E-4B6D-8F6E-4AC77B387966}" srcOrd="0" destOrd="0" presId="urn:microsoft.com/office/officeart/2005/8/layout/hList3"/>
    <dgm:cxn modelId="{75945D89-2CA5-4D20-A999-F33DB2E0FF4C}" type="presParOf" srcId="{BF65AAD0-7C75-4678-9BF4-32EEDBC5D9B7}" destId="{1AF89878-1759-48C2-BD20-A83B7BD430D4}" srcOrd="1" destOrd="0" presId="urn:microsoft.com/office/officeart/2005/8/layout/hList3"/>
    <dgm:cxn modelId="{4C08A8FC-44DD-4EFD-AB30-09CD5B2535A1}" type="presParOf" srcId="{1AF89878-1759-48C2-BD20-A83B7BD430D4}" destId="{4A089070-D0C6-41C3-82E5-9D83F49B93F3}" srcOrd="0" destOrd="0" presId="urn:microsoft.com/office/officeart/2005/8/layout/hList3"/>
    <dgm:cxn modelId="{ADC76C2D-E681-4074-9142-A33ED1F549C7}" type="presParOf" srcId="{1AF89878-1759-48C2-BD20-A83B7BD430D4}" destId="{D4875CC6-220A-4299-A52A-65EF604F4310}" srcOrd="1" destOrd="0" presId="urn:microsoft.com/office/officeart/2005/8/layout/hList3"/>
    <dgm:cxn modelId="{7C78FB98-057C-41C1-9A9A-AF98EE823513}" type="presParOf" srcId="{1AF89878-1759-48C2-BD20-A83B7BD430D4}" destId="{9E7E488B-1FDD-4CFB-BC0E-0D549D280326}" srcOrd="2" destOrd="0" presId="urn:microsoft.com/office/officeart/2005/8/layout/hList3"/>
    <dgm:cxn modelId="{02AFA44C-C953-4513-9064-EE03545C02AB}" type="presParOf" srcId="{BF65AAD0-7C75-4678-9BF4-32EEDBC5D9B7}" destId="{C73E244F-509A-42EF-97B1-D3DA4EACD0C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246CC0-43F9-4543-B193-D22C122520FD}">
      <dsp:nvSpPr>
        <dsp:cNvPr id="0" name=""/>
        <dsp:cNvSpPr/>
      </dsp:nvSpPr>
      <dsp:spPr>
        <a:xfrm>
          <a:off x="0" y="158111"/>
          <a:ext cx="1752600" cy="8324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location</a:t>
          </a:r>
          <a:endParaRPr lang="en-US" sz="3300" kern="1200" dirty="0"/>
        </a:p>
      </dsp:txBody>
      <dsp:txXfrm>
        <a:off x="0" y="158111"/>
        <a:ext cx="1752600" cy="8324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951E4-EDBA-4FAC-B91B-E78D045EC3BF}">
      <dsp:nvSpPr>
        <dsp:cNvPr id="0" name=""/>
        <dsp:cNvSpPr/>
      </dsp:nvSpPr>
      <dsp:spPr>
        <a:xfrm rot="16200000">
          <a:off x="-967965" y="969119"/>
          <a:ext cx="4937125" cy="299888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0" rIns="250527" bIns="0" numCol="1" spcCol="1270" anchor="t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 </a:t>
          </a:r>
          <a:endParaRPr lang="en-US" sz="39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20,000 capita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Average rain fall  550 mm</a:t>
          </a:r>
          <a:endParaRPr lang="en-US" sz="3000" kern="1200" dirty="0"/>
        </a:p>
      </dsp:txBody>
      <dsp:txXfrm rot="5400000">
        <a:off x="1155" y="987424"/>
        <a:ext cx="2998886" cy="2962275"/>
      </dsp:txXfrm>
    </dsp:sp>
    <dsp:sp modelId="{C13F31C6-E7C5-4215-8EDA-7BAEFE0A4FDA}">
      <dsp:nvSpPr>
        <dsp:cNvPr id="0" name=""/>
        <dsp:cNvSpPr/>
      </dsp:nvSpPr>
      <dsp:spPr>
        <a:xfrm rot="16200000">
          <a:off x="2255837" y="969119"/>
          <a:ext cx="4937125" cy="299888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0" rIns="250527" bIns="0" numCol="1" spcCol="1270" anchor="t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9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Minimum  100 AMSL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Maximum 250AMSL</a:t>
          </a:r>
          <a:endParaRPr lang="en-US" sz="3000" kern="1200" dirty="0"/>
        </a:p>
      </dsp:txBody>
      <dsp:txXfrm rot="5400000">
        <a:off x="3224957" y="987424"/>
        <a:ext cx="2998886" cy="2962275"/>
      </dsp:txXfrm>
    </dsp:sp>
    <dsp:sp modelId="{C25F2EDB-7D48-482A-BEAD-4D43EFA84986}">
      <dsp:nvSpPr>
        <dsp:cNvPr id="0" name=""/>
        <dsp:cNvSpPr/>
      </dsp:nvSpPr>
      <dsp:spPr>
        <a:xfrm rot="16200000">
          <a:off x="5479640" y="969119"/>
          <a:ext cx="4937125" cy="299888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0" rIns="250527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No  waste and storm water  collection  Networks</a:t>
          </a:r>
          <a:endParaRPr lang="en-US" sz="3900" kern="1200" dirty="0"/>
        </a:p>
      </dsp:txBody>
      <dsp:txXfrm rot="5400000">
        <a:off x="6448760" y="987424"/>
        <a:ext cx="2998886" cy="29622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A4F3C1-29CD-4BBB-BE45-82E772EB3F2D}">
      <dsp:nvSpPr>
        <dsp:cNvPr id="0" name=""/>
        <dsp:cNvSpPr/>
      </dsp:nvSpPr>
      <dsp:spPr>
        <a:xfrm rot="16200000">
          <a:off x="1760537" y="-1760537"/>
          <a:ext cx="4708525" cy="822960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2750" tIns="0" rIns="41275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Design wastewater and </a:t>
          </a:r>
          <a:r>
            <a:rPr lang="en-US" sz="6500" kern="1200" dirty="0" err="1" smtClean="0"/>
            <a:t>stormwater</a:t>
          </a:r>
          <a:r>
            <a:rPr lang="en-US" sz="6500" kern="1200" dirty="0" smtClean="0"/>
            <a:t> collection networks   </a:t>
          </a:r>
          <a:endParaRPr lang="en-US" sz="6500" kern="1200" dirty="0"/>
        </a:p>
      </dsp:txBody>
      <dsp:txXfrm rot="5400000">
        <a:off x="0" y="941705"/>
        <a:ext cx="8229600" cy="28251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A0FAC-011B-4E77-B577-2C0C178C5C5A}">
      <dsp:nvSpPr>
        <dsp:cNvPr id="0" name=""/>
        <dsp:cNvSpPr/>
      </dsp:nvSpPr>
      <dsp:spPr>
        <a:xfrm>
          <a:off x="362255" y="250"/>
          <a:ext cx="1975023" cy="11850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Study  area</a:t>
          </a:r>
          <a:endParaRPr lang="en-US" sz="2400" kern="1200" dirty="0"/>
        </a:p>
      </dsp:txBody>
      <dsp:txXfrm>
        <a:off x="396963" y="34958"/>
        <a:ext cx="1905607" cy="1115598"/>
      </dsp:txXfrm>
    </dsp:sp>
    <dsp:sp modelId="{2AF9225C-9250-459C-B56F-2C94FDF51F07}">
      <dsp:nvSpPr>
        <dsp:cNvPr id="0" name=""/>
        <dsp:cNvSpPr/>
      </dsp:nvSpPr>
      <dsp:spPr>
        <a:xfrm rot="107999">
          <a:off x="2499891" y="390160"/>
          <a:ext cx="392174" cy="4898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499920" y="486273"/>
        <a:ext cx="274522" cy="293883"/>
      </dsp:txXfrm>
    </dsp:sp>
    <dsp:sp modelId="{3603C3AF-C96D-4435-8E65-C23286DCCDC0}">
      <dsp:nvSpPr>
        <dsp:cNvPr id="0" name=""/>
        <dsp:cNvSpPr/>
      </dsp:nvSpPr>
      <dsp:spPr>
        <a:xfrm>
          <a:off x="3076865" y="85559"/>
          <a:ext cx="1975023" cy="11850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Data Collection</a:t>
          </a:r>
          <a:endParaRPr lang="en-US" sz="2400" kern="1200" dirty="0"/>
        </a:p>
      </dsp:txBody>
      <dsp:txXfrm>
        <a:off x="3111573" y="120267"/>
        <a:ext cx="1905607" cy="1115598"/>
      </dsp:txXfrm>
    </dsp:sp>
    <dsp:sp modelId="{A0F79C68-0D27-4AAB-B003-103AA45AC499}">
      <dsp:nvSpPr>
        <dsp:cNvPr id="0" name=""/>
        <dsp:cNvSpPr/>
      </dsp:nvSpPr>
      <dsp:spPr>
        <a:xfrm rot="21495867">
          <a:off x="5236682" y="390891"/>
          <a:ext cx="445633" cy="4898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5236713" y="490876"/>
        <a:ext cx="311943" cy="293883"/>
      </dsp:txXfrm>
    </dsp:sp>
    <dsp:sp modelId="{457B609E-887B-4D7F-BE87-26B0E0A47E83}">
      <dsp:nvSpPr>
        <dsp:cNvPr id="0" name=""/>
        <dsp:cNvSpPr/>
      </dsp:nvSpPr>
      <dsp:spPr>
        <a:xfrm>
          <a:off x="5892321" y="250"/>
          <a:ext cx="1975023" cy="11850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Place Manholes</a:t>
          </a:r>
          <a:endParaRPr lang="en-US" sz="2400" kern="1200" dirty="0"/>
        </a:p>
      </dsp:txBody>
      <dsp:txXfrm>
        <a:off x="5927029" y="34958"/>
        <a:ext cx="1905607" cy="1115598"/>
      </dsp:txXfrm>
    </dsp:sp>
    <dsp:sp modelId="{126E6524-4A96-45DC-AC0C-593B0B6D0F7A}">
      <dsp:nvSpPr>
        <dsp:cNvPr id="0" name=""/>
        <dsp:cNvSpPr/>
      </dsp:nvSpPr>
      <dsp:spPr>
        <a:xfrm rot="5400000">
          <a:off x="6670480" y="1323516"/>
          <a:ext cx="418705" cy="4898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-5400000">
        <a:off x="6732892" y="1359066"/>
        <a:ext cx="293883" cy="293094"/>
      </dsp:txXfrm>
    </dsp:sp>
    <dsp:sp modelId="{B45CB0B4-E418-466E-9E57-F2A71587830D}">
      <dsp:nvSpPr>
        <dsp:cNvPr id="0" name=""/>
        <dsp:cNvSpPr/>
      </dsp:nvSpPr>
      <dsp:spPr>
        <a:xfrm>
          <a:off x="5892321" y="1975274"/>
          <a:ext cx="1975023" cy="11850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Wastewater loads</a:t>
          </a:r>
          <a:endParaRPr lang="en-US" sz="2400" kern="1200" dirty="0"/>
        </a:p>
      </dsp:txBody>
      <dsp:txXfrm>
        <a:off x="5927029" y="2009982"/>
        <a:ext cx="1905607" cy="1115598"/>
      </dsp:txXfrm>
    </dsp:sp>
    <dsp:sp modelId="{7B7176CC-BC8D-4DD7-A3AB-216050F1217F}">
      <dsp:nvSpPr>
        <dsp:cNvPr id="0" name=""/>
        <dsp:cNvSpPr/>
      </dsp:nvSpPr>
      <dsp:spPr>
        <a:xfrm rot="10800000">
          <a:off x="5299814" y="2322878"/>
          <a:ext cx="418705" cy="4898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900" kern="1200"/>
        </a:p>
      </dsp:txBody>
      <dsp:txXfrm rot="10800000">
        <a:off x="5425425" y="2420839"/>
        <a:ext cx="293094" cy="293883"/>
      </dsp:txXfrm>
    </dsp:sp>
    <dsp:sp modelId="{ED70740D-E769-482B-9361-DF703F622A49}">
      <dsp:nvSpPr>
        <dsp:cNvPr id="0" name=""/>
        <dsp:cNvSpPr/>
      </dsp:nvSpPr>
      <dsp:spPr>
        <a:xfrm>
          <a:off x="3127288" y="1975274"/>
          <a:ext cx="1975023" cy="11850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Connect manholes</a:t>
          </a:r>
          <a:endParaRPr lang="en-US" sz="2400" kern="1200" dirty="0"/>
        </a:p>
      </dsp:txBody>
      <dsp:txXfrm>
        <a:off x="3161996" y="2009982"/>
        <a:ext cx="1905607" cy="1115598"/>
      </dsp:txXfrm>
    </dsp:sp>
    <dsp:sp modelId="{7A02227A-B8EA-469A-BB58-AE8B0D4E3F7B}">
      <dsp:nvSpPr>
        <dsp:cNvPr id="0" name=""/>
        <dsp:cNvSpPr/>
      </dsp:nvSpPr>
      <dsp:spPr>
        <a:xfrm rot="10800000">
          <a:off x="2534781" y="2322878"/>
          <a:ext cx="418705" cy="4898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2660392" y="2420839"/>
        <a:ext cx="293094" cy="293883"/>
      </dsp:txXfrm>
    </dsp:sp>
    <dsp:sp modelId="{55121331-80DD-4BAD-9E34-F6A71DA18037}">
      <dsp:nvSpPr>
        <dsp:cNvPr id="0" name=""/>
        <dsp:cNvSpPr/>
      </dsp:nvSpPr>
      <dsp:spPr>
        <a:xfrm>
          <a:off x="362255" y="1975274"/>
          <a:ext cx="1975023" cy="11850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Design by </a:t>
          </a:r>
          <a:r>
            <a:rPr lang="en-US" sz="2400" kern="1200" dirty="0" err="1" smtClean="0"/>
            <a:t>SewerCAD</a:t>
          </a:r>
          <a:endParaRPr lang="en-US" sz="2400" kern="1200" dirty="0"/>
        </a:p>
      </dsp:txBody>
      <dsp:txXfrm>
        <a:off x="396963" y="2009982"/>
        <a:ext cx="1905607" cy="1115598"/>
      </dsp:txXfrm>
    </dsp:sp>
    <dsp:sp modelId="{F287A727-A82E-448B-A2BA-F907A74D1EB8}">
      <dsp:nvSpPr>
        <dsp:cNvPr id="0" name=""/>
        <dsp:cNvSpPr/>
      </dsp:nvSpPr>
      <dsp:spPr>
        <a:xfrm rot="5400000">
          <a:off x="1140414" y="3298540"/>
          <a:ext cx="418705" cy="4898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-5400000">
        <a:off x="1202826" y="3334090"/>
        <a:ext cx="293883" cy="293094"/>
      </dsp:txXfrm>
    </dsp:sp>
    <dsp:sp modelId="{5FFC3E37-8FF5-40E3-A97B-11EE7B9C89A6}">
      <dsp:nvSpPr>
        <dsp:cNvPr id="0" name=""/>
        <dsp:cNvSpPr/>
      </dsp:nvSpPr>
      <dsp:spPr>
        <a:xfrm>
          <a:off x="362255" y="3950298"/>
          <a:ext cx="1975023" cy="11850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Cost calculation</a:t>
          </a:r>
          <a:endParaRPr lang="en-US" sz="2400" kern="1200" dirty="0"/>
        </a:p>
      </dsp:txBody>
      <dsp:txXfrm>
        <a:off x="396963" y="3985006"/>
        <a:ext cx="1905607" cy="1115598"/>
      </dsp:txXfrm>
    </dsp:sp>
    <dsp:sp modelId="{2BB879DB-FFDE-4BCE-A444-C3D7DAA79461}">
      <dsp:nvSpPr>
        <dsp:cNvPr id="0" name=""/>
        <dsp:cNvSpPr/>
      </dsp:nvSpPr>
      <dsp:spPr>
        <a:xfrm>
          <a:off x="2511080" y="4297902"/>
          <a:ext cx="418705" cy="4898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1900" kern="1200"/>
        </a:p>
      </dsp:txBody>
      <dsp:txXfrm>
        <a:off x="2511080" y="4395863"/>
        <a:ext cx="293094" cy="293883"/>
      </dsp:txXfrm>
    </dsp:sp>
    <dsp:sp modelId="{BA6B5AB5-72FB-4096-8FAA-0300438DE870}">
      <dsp:nvSpPr>
        <dsp:cNvPr id="0" name=""/>
        <dsp:cNvSpPr/>
      </dsp:nvSpPr>
      <dsp:spPr>
        <a:xfrm>
          <a:off x="3127288" y="3950298"/>
          <a:ext cx="1975023" cy="11850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Analysis of results</a:t>
          </a:r>
          <a:endParaRPr lang="en-US" sz="2400" kern="1200" dirty="0"/>
        </a:p>
      </dsp:txBody>
      <dsp:txXfrm>
        <a:off x="3161996" y="3985006"/>
        <a:ext cx="1905607" cy="1115598"/>
      </dsp:txXfrm>
    </dsp:sp>
    <dsp:sp modelId="{4CA95C72-EF4A-48B0-B8FC-BCAEED516819}">
      <dsp:nvSpPr>
        <dsp:cNvPr id="0" name=""/>
        <dsp:cNvSpPr/>
      </dsp:nvSpPr>
      <dsp:spPr>
        <a:xfrm>
          <a:off x="5276113" y="4297902"/>
          <a:ext cx="418705" cy="4898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5276113" y="4395863"/>
        <a:ext cx="293094" cy="293883"/>
      </dsp:txXfrm>
    </dsp:sp>
    <dsp:sp modelId="{623B87DE-B063-460C-84EB-D5F7DFEC4477}">
      <dsp:nvSpPr>
        <dsp:cNvPr id="0" name=""/>
        <dsp:cNvSpPr/>
      </dsp:nvSpPr>
      <dsp:spPr>
        <a:xfrm>
          <a:off x="5892321" y="3950298"/>
          <a:ext cx="1975023" cy="11850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Conclusions</a:t>
          </a:r>
          <a:endParaRPr lang="en-US" sz="2400" kern="1200" dirty="0"/>
        </a:p>
      </dsp:txBody>
      <dsp:txXfrm>
        <a:off x="5927029" y="3985006"/>
        <a:ext cx="1905607" cy="11155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CF9F6-DC0E-4B6D-8F6E-4AC77B387966}">
      <dsp:nvSpPr>
        <dsp:cNvPr id="0" name=""/>
        <dsp:cNvSpPr/>
      </dsp:nvSpPr>
      <dsp:spPr>
        <a:xfrm>
          <a:off x="0" y="0"/>
          <a:ext cx="7924800" cy="134874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Criteria which control the design</a:t>
          </a:r>
          <a:endParaRPr lang="en-US" sz="41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0"/>
        <a:ext cx="7924800" cy="1348740"/>
      </dsp:txXfrm>
    </dsp:sp>
    <dsp:sp modelId="{4A089070-D0C6-41C3-82E5-9D83F49B93F3}">
      <dsp:nvSpPr>
        <dsp:cNvPr id="0" name=""/>
        <dsp:cNvSpPr/>
      </dsp:nvSpPr>
      <dsp:spPr>
        <a:xfrm>
          <a:off x="3869" y="1348740"/>
          <a:ext cx="2639020" cy="28323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Velocity (0.6-3.0) m/s</a:t>
          </a:r>
          <a:endParaRPr lang="en-US" sz="4800" kern="1200" dirty="0"/>
        </a:p>
      </dsp:txBody>
      <dsp:txXfrm>
        <a:off x="3869" y="1348740"/>
        <a:ext cx="2639020" cy="2832354"/>
      </dsp:txXfrm>
    </dsp:sp>
    <dsp:sp modelId="{D4875CC6-220A-4299-A52A-65EF604F4310}">
      <dsp:nvSpPr>
        <dsp:cNvPr id="0" name=""/>
        <dsp:cNvSpPr/>
      </dsp:nvSpPr>
      <dsp:spPr>
        <a:xfrm>
          <a:off x="2642889" y="1348740"/>
          <a:ext cx="2639020" cy="28323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Slope (1-12) </a:t>
          </a: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% </a:t>
          </a:r>
          <a:endParaRPr lang="en-US" sz="4800" kern="1200" dirty="0"/>
        </a:p>
      </dsp:txBody>
      <dsp:txXfrm>
        <a:off x="2642889" y="1348740"/>
        <a:ext cx="2639020" cy="2832354"/>
      </dsp:txXfrm>
    </dsp:sp>
    <dsp:sp modelId="{9E7E488B-1FDD-4CFB-BC0E-0D549D280326}">
      <dsp:nvSpPr>
        <dsp:cNvPr id="0" name=""/>
        <dsp:cNvSpPr/>
      </dsp:nvSpPr>
      <dsp:spPr>
        <a:xfrm>
          <a:off x="5281910" y="1348740"/>
          <a:ext cx="2639020" cy="28323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Cover (1-3.5) m</a:t>
          </a:r>
          <a:endParaRPr lang="en-US" sz="4800" kern="1200" dirty="0"/>
        </a:p>
      </dsp:txBody>
      <dsp:txXfrm>
        <a:off x="5281910" y="1348740"/>
        <a:ext cx="2639020" cy="2832354"/>
      </dsp:txXfrm>
    </dsp:sp>
    <dsp:sp modelId="{C73E244F-509A-42EF-97B1-D3DA4EACD0CC}">
      <dsp:nvSpPr>
        <dsp:cNvPr id="0" name=""/>
        <dsp:cNvSpPr/>
      </dsp:nvSpPr>
      <dsp:spPr>
        <a:xfrm>
          <a:off x="0" y="4181094"/>
          <a:ext cx="7924800" cy="31470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</cdr:x>
      <cdr:y>0.11328</cdr:y>
    </cdr:from>
    <cdr:to>
      <cdr:x>0.75</cdr:x>
      <cdr:y>0.22365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57400" y="533400"/>
          <a:ext cx="4114800" cy="519680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60000"/>
            <a:lumOff val="40000"/>
          </a:schemeClr>
        </a:solidFill>
      </cdr:spPr>
      <cdr:txBody>
        <a:bodyPr xmlns:a="http://schemas.openxmlformats.org/drawingml/2006/main" vertOverflow="clip" wrap="square" rtlCol="1"/>
        <a:lstStyle xmlns:a="http://schemas.openxmlformats.org/drawingml/2006/main"/>
        <a:p xmlns:a="http://schemas.openxmlformats.org/drawingml/2006/main">
          <a:r>
            <a:rPr lang="en-US" sz="2000" dirty="0" smtClean="0"/>
            <a:t>IDF </a:t>
          </a:r>
          <a:r>
            <a:rPr lang="en-US" sz="2000" dirty="0"/>
            <a:t>curve for AL-</a:t>
          </a:r>
          <a:r>
            <a:rPr lang="en-US" sz="2000" dirty="0" err="1"/>
            <a:t>yamon</a:t>
          </a:r>
          <a:endParaRPr lang="ar-JO" sz="2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6F57A5C-2A03-4C77-AA48-44E269596243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26F0419-BC60-47C2-A6A4-5542C4F91B8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90523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JO" altLang="ar-JO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166B5A-C58A-4D6F-8145-2D3495F7FB5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JO" altLang="ar-JO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A22E8D-9396-4101-BE77-D3BBF05AE0C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E4D930-A54B-419D-86CB-597D9924A155}" type="datetimeFigureOut">
              <a:rPr lang="ar-JO" smtClean="0"/>
              <a:t>04/03/1435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04EB37-AB40-4F54-A405-82A0BEFCEE9D}" type="slidenum">
              <a:rPr lang="ar-JO" smtClean="0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0" y="612845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tx1">
                  <a:shade val="95000"/>
                </a:schemeClr>
              </a:buClr>
              <a:defRPr/>
            </a:pPr>
            <a:endParaRPr lang="en-US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>
              <a:buClr>
                <a:schemeClr val="tx1">
                  <a:shade val="95000"/>
                </a:schemeClr>
              </a:buClr>
              <a:defRPr/>
            </a:pPr>
            <a:endParaRPr lang="en-US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>
              <a:buClr>
                <a:schemeClr val="tx1">
                  <a:shade val="95000"/>
                </a:schemeClr>
              </a:buClr>
              <a:defRPr/>
            </a:pPr>
            <a:endParaRPr lang="en-US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>
              <a:buClr>
                <a:schemeClr val="tx1">
                  <a:shade val="95000"/>
                </a:schemeClr>
              </a:buClr>
              <a:defRPr/>
            </a:pPr>
            <a:endParaRPr lang="en-US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>
              <a:buClr>
                <a:schemeClr val="tx1">
                  <a:shade val="95000"/>
                </a:schemeClr>
              </a:buClr>
              <a:defRPr/>
            </a:pP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An-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Najah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National University</a:t>
            </a: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Faculty Of Engineering</a:t>
            </a: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Civil Engineering Department</a:t>
            </a: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“Design of A Wastewater  and A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Storm water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collection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Network's 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for Al-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Yamon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Town”</a:t>
            </a: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Prepared By:</a:t>
            </a: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Al’a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 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Arman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Mu’een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Arman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</a:t>
            </a: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Moath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Abo Hassan</a:t>
            </a: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Supervision : Dr. Mohammad 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Almasri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pic>
        <p:nvPicPr>
          <p:cNvPr id="6" name="Picture 5" descr="NNU_Seal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152400"/>
            <a:ext cx="2071255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36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Data collection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0893878"/>
              </p:ext>
            </p:extLst>
          </p:nvPr>
        </p:nvGraphicFramePr>
        <p:xfrm>
          <a:off x="304800" y="1021080"/>
          <a:ext cx="8527734" cy="544068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2593345"/>
                <a:gridCol w="1399103"/>
                <a:gridCol w="1709072"/>
                <a:gridCol w="2826214"/>
              </a:tblGrid>
              <a:tr h="9304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Type</a:t>
                      </a:r>
                      <a:endParaRPr lang="en-US" sz="28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Format</a:t>
                      </a:r>
                      <a:endParaRPr lang="en-US" sz="28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Source</a:t>
                      </a:r>
                      <a:endParaRPr lang="en-US" sz="28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Use</a:t>
                      </a:r>
                      <a:endParaRPr lang="en-US" sz="28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6903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Contours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AutoCAD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Local council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Elevations of manholes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6903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Road net work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AutoCAD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Local council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Sewers route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9904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Houses distribution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AutoCAD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Local council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Compute demand and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position of manholes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9154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Water consumption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Tables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457200" marR="0" lvl="0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-228600" algn="l"/>
                        </a:tabLst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P.C.B.S        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Calculate demand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6903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Average family size  </a:t>
                      </a:r>
                      <a:endParaRPr lang="en-US" sz="2000" kern="1200" dirty="0" smtClean="0">
                        <a:solidFill>
                          <a:srgbClr val="000000"/>
                        </a:solidFill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Tables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Local council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50800" dist="38100" dir="18900000" algn="b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Calculate demand</a:t>
                      </a:r>
                      <a:endParaRPr lang="en-US" sz="2000" dirty="0" smtClean="0">
                        <a:effectLst>
                          <a:outerShdw blurRad="50800" dist="38100" dir="18900000" algn="b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/>
                      <a:endParaRPr lang="en-US" sz="20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21968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Determination of Manholes Locations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algn="l" rtl="0" eaLnBrk="1" hangingPunct="1">
              <a:buFont typeface="Wingdings 2" pitchFamily="18" charset="2"/>
              <a:buNone/>
            </a:pPr>
            <a:r>
              <a:rPr lang="en-US" altLang="ar-JO" dirty="0" smtClean="0"/>
              <a:t>♦ Manhole locations were determined according to a certain criteria</a:t>
            </a:r>
          </a:p>
          <a:p>
            <a:pPr algn="l" rtl="0"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algn="l" rtl="0"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algn="l" rtl="0" eaLnBrk="1" hangingPunct="1">
              <a:buFont typeface="Wingdings 2" pitchFamily="18" charset="2"/>
              <a:buNone/>
            </a:pPr>
            <a:r>
              <a:rPr lang="en-US" altLang="ar-JO" dirty="0" smtClean="0"/>
              <a:t>♦ Locations were determined  to : </a:t>
            </a:r>
          </a:p>
          <a:p>
            <a:pPr algn="l" rtl="0" eaLnBrk="1" hangingPunct="1"/>
            <a:r>
              <a:rPr lang="en-US" altLang="ar-JO" dirty="0" smtClean="0"/>
              <a:t>Compute the loads of wastewater at each manhole </a:t>
            </a:r>
          </a:p>
          <a:p>
            <a:pPr algn="l" rtl="0" eaLnBrk="1" hangingPunct="1"/>
            <a:r>
              <a:rPr lang="en-US" altLang="ar-JO" dirty="0" smtClean="0"/>
              <a:t>Connect the manholes</a:t>
            </a:r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</p:txBody>
      </p:sp>
    </p:spTree>
    <p:extLst>
      <p:ext uri="{BB962C8B-B14F-4D97-AF65-F5344CB8AC3E}">
        <p14:creationId xmlns:p14="http://schemas.microsoft.com/office/powerpoint/2010/main" val="30969216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Calculation of wastewater loads at each manhole 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9979142"/>
              </p:ext>
            </p:extLst>
          </p:nvPr>
        </p:nvGraphicFramePr>
        <p:xfrm>
          <a:off x="228600" y="1676400"/>
          <a:ext cx="8674102" cy="1828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33923"/>
                <a:gridCol w="1107773"/>
                <a:gridCol w="966227"/>
                <a:gridCol w="1730236"/>
                <a:gridCol w="1076121"/>
                <a:gridCol w="1652046"/>
                <a:gridCol w="1107776"/>
              </a:tblGrid>
              <a:tr h="6096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Label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</a:rPr>
                        <a:t># of </a:t>
                      </a: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</a:rPr>
                        <a:t>houses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Pop</a:t>
                      </a:r>
                      <a:r>
                        <a:rPr lang="en-US" sz="1600" b="0" i="0" u="none" strike="noStrike" baseline="0" dirty="0" smtClean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</a:rPr>
                        <a:t>total </a:t>
                      </a:r>
                      <a:r>
                        <a:rPr lang="en-US" sz="1600" u="none" strike="noStrike" dirty="0" err="1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</a:rPr>
                        <a:t>vg</a:t>
                      </a: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u="none" strike="noStrike" dirty="0" err="1" smtClean="0">
                          <a:solidFill>
                            <a:schemeClr val="bg1"/>
                          </a:solidFill>
                        </a:rPr>
                        <a:t>W.Wflow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</a:rPr>
                        <a:t>Infiltration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</a:rPr>
                        <a:t>max hourly flow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</a:rPr>
                        <a:t>design value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</a:tr>
              <a:tr h="6096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/>
                        <a:t>MH-1</a:t>
                      </a:r>
                      <a:endParaRPr lang="en-US" sz="1600" b="0" i="0" u="none" strike="noStrike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4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72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5760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1152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17280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18432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</a:tr>
              <a:tr h="6096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MH-2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3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54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4320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864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/>
                        <a:t>12960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 smtClean="0"/>
                        <a:t>13824</a:t>
                      </a:r>
                      <a:endParaRPr lang="en-US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231" marR="9231" marT="9525" marB="0" anchor="ctr"/>
                </a:tc>
              </a:tr>
            </a:tbl>
          </a:graphicData>
        </a:graphic>
      </p:graphicFrame>
      <p:sp>
        <p:nvSpPr>
          <p:cNvPr id="15397" name="TextBox 6"/>
          <p:cNvSpPr txBox="1">
            <a:spLocks noChangeArrowheads="1"/>
          </p:cNvSpPr>
          <p:nvPr/>
        </p:nvSpPr>
        <p:spPr bwMode="auto">
          <a:xfrm>
            <a:off x="457200" y="3733800"/>
            <a:ext cx="868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altLang="ar-JO">
                <a:latin typeface="Book Antiqua" pitchFamily="18" charset="0"/>
              </a:rPr>
              <a:t># of population =  #of house X # of stories  X  #of apartment  X  Average family size </a:t>
            </a:r>
          </a:p>
        </p:txBody>
      </p:sp>
      <p:sp>
        <p:nvSpPr>
          <p:cNvPr id="15398" name="TextBox 8"/>
          <p:cNvSpPr txBox="1">
            <a:spLocks noChangeArrowheads="1"/>
          </p:cNvSpPr>
          <p:nvPr/>
        </p:nvSpPr>
        <p:spPr bwMode="auto">
          <a:xfrm>
            <a:off x="381000" y="4267200"/>
            <a:ext cx="838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altLang="ar-JO">
                <a:latin typeface="Book Antiqua" pitchFamily="18" charset="0"/>
              </a:rPr>
              <a:t>Total average W.W flow = # of population  X  average water consumption X 80% </a:t>
            </a:r>
          </a:p>
        </p:txBody>
      </p:sp>
      <p:sp>
        <p:nvSpPr>
          <p:cNvPr id="15399" name="TextBox 10"/>
          <p:cNvSpPr txBox="1">
            <a:spLocks noChangeArrowheads="1"/>
          </p:cNvSpPr>
          <p:nvPr/>
        </p:nvSpPr>
        <p:spPr bwMode="auto">
          <a:xfrm>
            <a:off x="381000" y="4800600"/>
            <a:ext cx="723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altLang="ar-JO">
                <a:latin typeface="Book Antiqua" pitchFamily="18" charset="0"/>
              </a:rPr>
              <a:t>Infiltration = total average W.W flow  X  20%</a:t>
            </a:r>
          </a:p>
        </p:txBody>
      </p:sp>
      <p:sp>
        <p:nvSpPr>
          <p:cNvPr id="15400" name="TextBox 11"/>
          <p:cNvSpPr txBox="1">
            <a:spLocks noChangeArrowheads="1"/>
          </p:cNvSpPr>
          <p:nvPr/>
        </p:nvSpPr>
        <p:spPr bwMode="auto">
          <a:xfrm>
            <a:off x="381000" y="5334000"/>
            <a:ext cx="7467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altLang="ar-JO">
                <a:latin typeface="Book Antiqua" pitchFamily="18" charset="0"/>
              </a:rPr>
              <a:t>Max hourly flow = total average W.W flow  X  max hour factor </a:t>
            </a:r>
          </a:p>
        </p:txBody>
      </p:sp>
      <p:sp>
        <p:nvSpPr>
          <p:cNvPr id="15401" name="TextBox 12"/>
          <p:cNvSpPr txBox="1">
            <a:spLocks noChangeArrowheads="1"/>
          </p:cNvSpPr>
          <p:nvPr/>
        </p:nvSpPr>
        <p:spPr bwMode="auto">
          <a:xfrm>
            <a:off x="381000" y="5867400"/>
            <a:ext cx="762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altLang="ar-JO">
                <a:latin typeface="Book Antiqua" pitchFamily="18" charset="0"/>
              </a:rPr>
              <a:t>Design value = Infiltration +  Max hourly flow </a:t>
            </a:r>
          </a:p>
        </p:txBody>
      </p:sp>
    </p:spTree>
    <p:extLst>
      <p:ext uri="{BB962C8B-B14F-4D97-AF65-F5344CB8AC3E}">
        <p14:creationId xmlns:p14="http://schemas.microsoft.com/office/powerpoint/2010/main" val="26852300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700" dirty="0">
                <a:solidFill>
                  <a:srgbClr val="C00000"/>
                </a:solidFill>
              </a:rPr>
              <a:t>Connections Between Adjacent Manholes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pPr algn="l" eaLnBrk="1" hangingPunct="1">
              <a:buFont typeface="Wingdings 2" pitchFamily="18" charset="2"/>
              <a:buNone/>
            </a:pPr>
            <a:r>
              <a:rPr lang="en-US" altLang="ar-JO" dirty="0" smtClean="0"/>
              <a:t>■ Each sewer connects between two adjacent manholes</a:t>
            </a:r>
          </a:p>
          <a:p>
            <a:pPr algn="l"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algn="l" eaLnBrk="1" hangingPunct="1">
              <a:buFont typeface="Wingdings 2" pitchFamily="18" charset="2"/>
              <a:buNone/>
            </a:pPr>
            <a:r>
              <a:rPr lang="en-US" altLang="ar-JO" dirty="0" smtClean="0"/>
              <a:t>■ For each sewer : </a:t>
            </a:r>
          </a:p>
          <a:p>
            <a:pPr algn="l"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algn="l" eaLnBrk="1" hangingPunct="1">
              <a:buFont typeface="Wingdings 2" pitchFamily="18" charset="2"/>
              <a:buNone/>
            </a:pPr>
            <a:r>
              <a:rPr lang="en-US" altLang="ar-JO" dirty="0" smtClean="0"/>
              <a:t>   ● Minimum diameter  is 8 inches</a:t>
            </a:r>
          </a:p>
          <a:p>
            <a:pPr algn="l"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algn="l" eaLnBrk="1" hangingPunct="1">
              <a:buFont typeface="Wingdings 2" pitchFamily="18" charset="2"/>
              <a:buNone/>
            </a:pPr>
            <a:r>
              <a:rPr lang="en-US" altLang="ar-JO" dirty="0" smtClean="0"/>
              <a:t>   ● Material is  </a:t>
            </a:r>
            <a:r>
              <a:rPr lang="en-US" altLang="ar-JO" dirty="0" err="1" smtClean="0"/>
              <a:t>uPVC</a:t>
            </a:r>
            <a:endParaRPr lang="en-US" altLang="ar-JO" dirty="0" smtClean="0"/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algn="ctr" eaLnBrk="1" hangingPunct="1">
              <a:buFont typeface="Wingdings 2" pitchFamily="18" charset="2"/>
              <a:buNone/>
            </a:pPr>
            <a:endParaRPr lang="en-US" altLang="ar-JO" dirty="0" smtClean="0"/>
          </a:p>
        </p:txBody>
      </p:sp>
    </p:spTree>
    <p:extLst>
      <p:ext uri="{BB962C8B-B14F-4D97-AF65-F5344CB8AC3E}">
        <p14:creationId xmlns:p14="http://schemas.microsoft.com/office/powerpoint/2010/main" val="20288127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rgbClr val="C00000"/>
                </a:solidFill>
              </a:rPr>
              <a:t>Design Of The Network Using </a:t>
            </a:r>
            <a:r>
              <a:rPr lang="en-US" sz="3600" dirty="0" err="1" smtClean="0">
                <a:solidFill>
                  <a:srgbClr val="C00000"/>
                </a:solidFill>
              </a:rPr>
              <a:t>SewerCAD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741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ar-JO" smtClean="0"/>
          </a:p>
          <a:p>
            <a:pPr eaLnBrk="1" hangingPunct="1">
              <a:buFont typeface="Wingdings 2" pitchFamily="18" charset="2"/>
              <a:buNone/>
            </a:pPr>
            <a:endParaRPr lang="en-US" altLang="ar-JO" smtClean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7481368"/>
              </p:ext>
            </p:extLst>
          </p:nvPr>
        </p:nvGraphicFramePr>
        <p:xfrm>
          <a:off x="609600" y="1600200"/>
          <a:ext cx="79248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37134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Results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435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65725"/>
          </a:xfrm>
        </p:spPr>
        <p:txBody>
          <a:bodyPr/>
          <a:lstStyle/>
          <a:p>
            <a:pPr lvl="1" algn="l" rtl="0"/>
            <a:r>
              <a:rPr lang="en-US" altLang="ar-JO" dirty="0" smtClean="0"/>
              <a:t>Plan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856773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3070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Results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ar-JO" dirty="0" smtClean="0"/>
          </a:p>
          <a:p>
            <a:pPr algn="l" rtl="0" eaLnBrk="1" hangingPunct="1"/>
            <a:r>
              <a:rPr lang="en-US" altLang="ar-JO" dirty="0" smtClean="0"/>
              <a:t>Summary table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2743200"/>
          <a:ext cx="6400800" cy="9144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3355449"/>
                <a:gridCol w="3045351"/>
              </a:tblGrid>
              <a:tr h="4445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# of manholes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333</a:t>
                      </a:r>
                      <a:endParaRPr lang="en-US" sz="2400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# of conduit 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332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943474"/>
              </p:ext>
            </p:extLst>
          </p:nvPr>
        </p:nvGraphicFramePr>
        <p:xfrm>
          <a:off x="1295400" y="4038600"/>
          <a:ext cx="6313487" cy="2549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8105"/>
                <a:gridCol w="1503831"/>
                <a:gridCol w="1951551"/>
              </a:tblGrid>
              <a:tr h="4571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Conduit 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49" marR="9144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Number 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49" marR="9144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Length(m)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49" marR="91449" marT="45707" marB="45707"/>
                </a:tc>
              </a:tr>
              <a:tr h="5230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8’’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298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5088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</a:tr>
              <a:tr h="5230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10’’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72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</a:tr>
              <a:tr h="5230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12’’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</a:tr>
              <a:tr h="5230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Total 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332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5166</a:t>
                      </a:r>
                      <a:endParaRPr lang="en-US" sz="2400" dirty="0"/>
                    </a:p>
                  </a:txBody>
                  <a:tcPr marL="91449" marR="91449" marT="45707" marB="4570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Results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algn="l" rtl="0" eaLnBrk="1" hangingPunct="1">
              <a:buFont typeface="Wingdings" pitchFamily="2" charset="2"/>
              <a:buChar char="v"/>
            </a:pPr>
            <a:r>
              <a:rPr lang="en-US" altLang="ar-JO" dirty="0" smtClean="0"/>
              <a:t>Summary table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731790"/>
              </p:ext>
            </p:extLst>
          </p:nvPr>
        </p:nvGraphicFramePr>
        <p:xfrm>
          <a:off x="685800" y="3505200"/>
          <a:ext cx="8047039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3020"/>
                <a:gridCol w="2453102"/>
                <a:gridCol w="1845066"/>
                <a:gridCol w="1795851"/>
              </a:tblGrid>
              <a:tr h="7112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Conduit</a:t>
                      </a:r>
                      <a:r>
                        <a:rPr lang="en-US" sz="28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endParaRPr lang="en-US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Velocity(m/s)</a:t>
                      </a:r>
                      <a:endParaRPr lang="en-US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Slope (%)</a:t>
                      </a:r>
                      <a:endParaRPr lang="en-US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Cover(m)</a:t>
                      </a:r>
                      <a:endParaRPr lang="en-US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91444" marR="91444"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Min</a:t>
                      </a:r>
                      <a:r>
                        <a:rPr lang="en-US" sz="2800" baseline="0" dirty="0" smtClean="0"/>
                        <a:t>imum</a:t>
                      </a:r>
                      <a:endParaRPr lang="en-US" sz="2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.24</a:t>
                      </a:r>
                      <a:endParaRPr lang="en-US" sz="2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 marL="91444" marR="91444"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maximum</a:t>
                      </a:r>
                      <a:endParaRPr lang="en-US" sz="2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3.1</a:t>
                      </a:r>
                      <a:endParaRPr lang="en-US" sz="2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</a:t>
                      </a:r>
                      <a:endParaRPr lang="en-US" sz="2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5.7</a:t>
                      </a:r>
                      <a:endParaRPr lang="en-US" sz="2800" dirty="0"/>
                    </a:p>
                  </a:txBody>
                  <a:tcPr marL="91444" marR="9144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57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Results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686800" cy="56388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Char char="v"/>
            </a:pPr>
            <a:r>
              <a:rPr lang="en-US" altLang="ar-JO" dirty="0" smtClean="0"/>
              <a:t>Tables</a:t>
            </a:r>
          </a:p>
          <a:p>
            <a:pPr algn="l" rtl="0" eaLnBrk="1" hangingPunct="1">
              <a:buFont typeface="Wingdings" pitchFamily="2" charset="2"/>
              <a:buChar char="Ø"/>
            </a:pPr>
            <a:r>
              <a:rPr lang="en-US" altLang="ar-JO" dirty="0" smtClean="0"/>
              <a:t>    Sewer table </a:t>
            </a:r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altLang="ar-JO" dirty="0" smtClean="0"/>
              <a:t>  </a:t>
            </a:r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2514600"/>
          <a:ext cx="6705602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7741"/>
                <a:gridCol w="1116896"/>
                <a:gridCol w="1040275"/>
                <a:gridCol w="1195208"/>
                <a:gridCol w="1117741"/>
                <a:gridCol w="1117741"/>
              </a:tblGrid>
              <a:tr h="10172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Label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Diameter (In)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Slope (%)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Velocity (Average) (m/s)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Cover (Start) (m)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Cover (Stop) (m)</a:t>
                      </a:r>
                    </a:p>
                  </a:txBody>
                  <a:tcPr marL="9525" marR="9525" marT="9525" marB="0" anchor="ctr"/>
                </a:tc>
              </a:tr>
              <a:tr h="5585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CO-1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1.63</a:t>
                      </a:r>
                    </a:p>
                  </a:txBody>
                  <a:tcPr marL="9525" marR="9525" marT="9525" marB="0" anchor="ctr"/>
                </a:tc>
              </a:tr>
              <a:tr h="5585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CO-2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1.44</a:t>
                      </a:r>
                    </a:p>
                  </a:txBody>
                  <a:tcPr marL="9525" marR="9525" marT="9525" marB="0" anchor="ctr"/>
                </a:tc>
              </a:tr>
              <a:tr h="5585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CO-3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11.092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</a:tr>
              <a:tr h="5585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CO-4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5585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CO-5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92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Results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89525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Char char="v"/>
            </a:pPr>
            <a:r>
              <a:rPr lang="en-US" altLang="ar-JO" dirty="0" smtClean="0"/>
              <a:t>Velocity </a:t>
            </a:r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277379191"/>
              </p:ext>
            </p:extLst>
          </p:nvPr>
        </p:nvGraphicFramePr>
        <p:xfrm>
          <a:off x="228600" y="1905000"/>
          <a:ext cx="8610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61804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OUTLINE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267200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  <a:defRPr/>
            </a:pPr>
            <a:r>
              <a:rPr lang="en-US" altLang="ar-JO" dirty="0" smtClean="0"/>
              <a:t>1.  Background</a:t>
            </a:r>
          </a:p>
          <a:p>
            <a:pPr marL="514350" indent="-514350" algn="l" eaLnBrk="1" hangingPunct="1">
              <a:buFont typeface="Wingdings 2" pitchFamily="18" charset="2"/>
              <a:buNone/>
              <a:defRPr/>
            </a:pPr>
            <a:r>
              <a:rPr lang="en-US" altLang="ar-JO" dirty="0" smtClean="0"/>
              <a:t>2.  Study area </a:t>
            </a:r>
          </a:p>
          <a:p>
            <a:pPr marL="514350" indent="-514350" algn="l" eaLnBrk="1" hangingPunct="1">
              <a:buFont typeface="Wingdings 2" pitchFamily="18" charset="2"/>
              <a:buNone/>
              <a:defRPr/>
            </a:pPr>
            <a:r>
              <a:rPr lang="en-US" altLang="ar-JO" dirty="0" smtClean="0"/>
              <a:t>3.  Project objectives</a:t>
            </a:r>
          </a:p>
          <a:p>
            <a:pPr marL="0" indent="0" algn="l" eaLnBrk="1" hangingPunct="1">
              <a:buFont typeface="Wingdings 2" pitchFamily="18" charset="2"/>
              <a:buNone/>
              <a:defRPr/>
            </a:pPr>
            <a:r>
              <a:rPr lang="en-US" altLang="ar-JO" dirty="0" smtClean="0"/>
              <a:t>4.  Methodology for W.W.N </a:t>
            </a:r>
          </a:p>
          <a:p>
            <a:pPr marL="0" indent="0" algn="l" eaLnBrk="1" hangingPunct="1">
              <a:buFont typeface="Wingdings 2" pitchFamily="18" charset="2"/>
              <a:buNone/>
              <a:defRPr/>
            </a:pPr>
            <a:r>
              <a:rPr lang="en-US" altLang="ar-JO" dirty="0" smtClean="0"/>
              <a:t>5.  Results and cost estimation  </a:t>
            </a:r>
          </a:p>
          <a:p>
            <a:pPr marL="0" indent="0" algn="l" eaLnBrk="1" hangingPunct="1">
              <a:buFont typeface="Wingdings 2" pitchFamily="18" charset="2"/>
              <a:buNone/>
              <a:defRPr/>
            </a:pPr>
            <a:r>
              <a:rPr lang="en-US" altLang="ar-JO" dirty="0" smtClean="0"/>
              <a:t>6.  Methodology for S.W.N</a:t>
            </a:r>
          </a:p>
          <a:p>
            <a:pPr marL="0" indent="0" algn="l" eaLnBrk="1" hangingPunct="1">
              <a:buFont typeface="Wingdings 2" pitchFamily="18" charset="2"/>
              <a:buNone/>
              <a:defRPr/>
            </a:pPr>
            <a:r>
              <a:rPr lang="en-US" altLang="ar-JO" dirty="0" smtClean="0"/>
              <a:t>7.  Results and comparison </a:t>
            </a:r>
          </a:p>
          <a:p>
            <a:pPr marL="514350" indent="-514350" algn="l" eaLnBrk="1" hangingPunct="1">
              <a:buFont typeface="Wingdings 2" pitchFamily="18" charset="2"/>
              <a:buNone/>
              <a:defRPr/>
            </a:pPr>
            <a:r>
              <a:rPr lang="en-US" altLang="ar-JO" dirty="0" smtClean="0"/>
              <a:t>8.  Conclusions and recommendation </a:t>
            </a:r>
          </a:p>
          <a:p>
            <a:pPr marL="514350" indent="-514350" algn="l" eaLnBrk="1" hangingPunct="1">
              <a:buFont typeface="Wingdings 2" pitchFamily="18" charset="2"/>
              <a:buNone/>
              <a:defRPr/>
            </a:pPr>
            <a:endParaRPr lang="en-US" altLang="ar-JO" dirty="0" smtClean="0"/>
          </a:p>
        </p:txBody>
      </p:sp>
    </p:spTree>
    <p:extLst>
      <p:ext uri="{BB962C8B-B14F-4D97-AF65-F5344CB8AC3E}">
        <p14:creationId xmlns:p14="http://schemas.microsoft.com/office/powerpoint/2010/main" val="13806513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Results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89525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Char char="v"/>
            </a:pPr>
            <a:r>
              <a:rPr lang="en-US" altLang="ar-JO" dirty="0" smtClean="0"/>
              <a:t>Slope</a:t>
            </a:r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533400" y="1828801"/>
          <a:ext cx="86106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99676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Results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Char char="v"/>
            </a:pPr>
            <a:r>
              <a:rPr lang="en-US" altLang="ar-JO" dirty="0" smtClean="0"/>
              <a:t>Cover</a:t>
            </a:r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</p:txBody>
      </p:sp>
      <p:graphicFrame>
        <p:nvGraphicFramePr>
          <p:cNvPr id="5" name="Chart 4"/>
          <p:cNvGraphicFramePr/>
          <p:nvPr/>
        </p:nvGraphicFramePr>
        <p:xfrm>
          <a:off x="609600" y="1676400"/>
          <a:ext cx="8153401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33633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</a:rPr>
              <a:t>Results</a:t>
            </a:r>
            <a:endParaRPr lang="ar-JO" dirty="0">
              <a:solidFill>
                <a:srgbClr val="C00000"/>
              </a:solidFill>
            </a:endParaRPr>
          </a:p>
        </p:txBody>
      </p:sp>
      <p:pic>
        <p:nvPicPr>
          <p:cNvPr id="25603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268760"/>
            <a:ext cx="8856984" cy="5544035"/>
          </a:xfrm>
        </p:spPr>
      </p:pic>
    </p:spTree>
    <p:extLst>
      <p:ext uri="{BB962C8B-B14F-4D97-AF65-F5344CB8AC3E}">
        <p14:creationId xmlns:p14="http://schemas.microsoft.com/office/powerpoint/2010/main" val="4426367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</a:rPr>
              <a:t>Results</a:t>
            </a:r>
            <a:endParaRPr lang="ar-JO" dirty="0">
              <a:solidFill>
                <a:srgbClr val="C00000"/>
              </a:solidFill>
            </a:endParaRPr>
          </a:p>
        </p:txBody>
      </p:sp>
      <p:pic>
        <p:nvPicPr>
          <p:cNvPr id="26627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504" y="1268760"/>
            <a:ext cx="8856984" cy="5513040"/>
          </a:xfrm>
        </p:spPr>
      </p:pic>
    </p:spTree>
    <p:extLst>
      <p:ext uri="{BB962C8B-B14F-4D97-AF65-F5344CB8AC3E}">
        <p14:creationId xmlns:p14="http://schemas.microsoft.com/office/powerpoint/2010/main" val="18900670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</a:rPr>
              <a:t>Results</a:t>
            </a:r>
            <a:endParaRPr lang="ar-JO" dirty="0">
              <a:solidFill>
                <a:srgbClr val="C00000"/>
              </a:solidFill>
            </a:endParaRPr>
          </a:p>
        </p:txBody>
      </p:sp>
      <p:pic>
        <p:nvPicPr>
          <p:cNvPr id="27651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268760"/>
            <a:ext cx="8928991" cy="5464509"/>
          </a:xfrm>
        </p:spPr>
      </p:pic>
    </p:spTree>
    <p:extLst>
      <p:ext uri="{BB962C8B-B14F-4D97-AF65-F5344CB8AC3E}">
        <p14:creationId xmlns:p14="http://schemas.microsoft.com/office/powerpoint/2010/main" val="36561079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</a:rPr>
              <a:t>Results</a:t>
            </a:r>
            <a:endParaRPr lang="ar-JO" dirty="0">
              <a:solidFill>
                <a:srgbClr val="C00000"/>
              </a:solidFill>
            </a:endParaRPr>
          </a:p>
        </p:txBody>
      </p:sp>
      <p:pic>
        <p:nvPicPr>
          <p:cNvPr id="28675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268760"/>
            <a:ext cx="8928992" cy="5434811"/>
          </a:xfrm>
        </p:spPr>
      </p:pic>
    </p:spTree>
    <p:extLst>
      <p:ext uri="{BB962C8B-B14F-4D97-AF65-F5344CB8AC3E}">
        <p14:creationId xmlns:p14="http://schemas.microsoft.com/office/powerpoint/2010/main" val="20002320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</a:rPr>
              <a:t>Results</a:t>
            </a:r>
            <a:endParaRPr lang="ar-JO" dirty="0">
              <a:solidFill>
                <a:srgbClr val="C00000"/>
              </a:solidFill>
            </a:endParaRPr>
          </a:p>
        </p:txBody>
      </p:sp>
      <p:pic>
        <p:nvPicPr>
          <p:cNvPr id="29699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425" y="1412776"/>
            <a:ext cx="8831056" cy="5328592"/>
          </a:xfrm>
        </p:spPr>
      </p:pic>
    </p:spTree>
    <p:extLst>
      <p:ext uri="{BB962C8B-B14F-4D97-AF65-F5344CB8AC3E}">
        <p14:creationId xmlns:p14="http://schemas.microsoft.com/office/powerpoint/2010/main" val="41796401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Results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072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212266"/>
            <a:ext cx="8856984" cy="5577347"/>
          </a:xfrm>
        </p:spPr>
      </p:pic>
    </p:spTree>
    <p:extLst>
      <p:ext uri="{BB962C8B-B14F-4D97-AF65-F5344CB8AC3E}">
        <p14:creationId xmlns:p14="http://schemas.microsoft.com/office/powerpoint/2010/main" val="30636560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Prices</a:t>
            </a:r>
            <a:r>
              <a:rPr lang="en-US" dirty="0" smtClean="0"/>
              <a:t> </a:t>
            </a:r>
            <a:endParaRPr lang="ar-J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6168419"/>
              </p:ext>
            </p:extLst>
          </p:nvPr>
        </p:nvGraphicFramePr>
        <p:xfrm>
          <a:off x="762000" y="1828800"/>
          <a:ext cx="7850188" cy="3809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38181"/>
                <a:gridCol w="2812007"/>
              </a:tblGrid>
              <a:tr h="423333"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Description </a:t>
                      </a:r>
                      <a:endParaRPr 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Price </a:t>
                      </a:r>
                      <a:endParaRPr 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423333"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 of Excavation </a:t>
                      </a:r>
                      <a:endParaRPr 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23</a:t>
                      </a:r>
                      <a:r>
                        <a:rPr lang="en-US" sz="2000" baseline="0" dirty="0" smtClean="0">
                          <a:effectLst/>
                        </a:rPr>
                        <a:t>  $</a:t>
                      </a:r>
                      <a:r>
                        <a:rPr lang="en-US" sz="2000" dirty="0" smtClean="0">
                          <a:effectLst/>
                        </a:rPr>
                        <a:t>/m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423333"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 of installation for manhole , conduit </a:t>
                      </a:r>
                      <a:endParaRPr 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85  $/m </a:t>
                      </a:r>
                      <a:r>
                        <a:rPr lang="en-US" sz="2000" dirty="0">
                          <a:effectLst/>
                        </a:rPr>
                        <a:t>,  </a:t>
                      </a:r>
                      <a:r>
                        <a:rPr lang="en-US" sz="2000" dirty="0" smtClean="0">
                          <a:effectLst/>
                        </a:rPr>
                        <a:t>3</a:t>
                      </a:r>
                      <a:r>
                        <a:rPr lang="en-US" sz="2000" baseline="0" dirty="0" smtClean="0">
                          <a:effectLst/>
                        </a:rPr>
                        <a:t>  $</a:t>
                      </a:r>
                      <a:r>
                        <a:rPr lang="en-US" sz="2000" dirty="0" smtClean="0">
                          <a:effectLst/>
                        </a:rPr>
                        <a:t>/m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423333"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 of conduit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10</a:t>
                      </a:r>
                      <a:r>
                        <a:rPr lang="en-US" sz="2000" baseline="0" dirty="0" smtClean="0">
                          <a:effectLst/>
                        </a:rPr>
                        <a:t>  $</a:t>
                      </a:r>
                      <a:r>
                        <a:rPr lang="en-US" sz="2000" dirty="0" smtClean="0">
                          <a:effectLst/>
                        </a:rPr>
                        <a:t>/m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423333"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 of base coarse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10</a:t>
                      </a:r>
                      <a:r>
                        <a:rPr lang="en-US" sz="2000" baseline="0" dirty="0" smtClean="0">
                          <a:effectLst/>
                        </a:rPr>
                        <a:t>  $</a:t>
                      </a:r>
                      <a:r>
                        <a:rPr lang="en-US" sz="2000" dirty="0" smtClean="0">
                          <a:effectLst/>
                        </a:rPr>
                        <a:t>/m^3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423333"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 of sand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21</a:t>
                      </a:r>
                      <a:r>
                        <a:rPr lang="en-US" sz="2000" baseline="0" dirty="0" smtClean="0">
                          <a:effectLst/>
                        </a:rPr>
                        <a:t>  $</a:t>
                      </a:r>
                      <a:r>
                        <a:rPr lang="en-US" sz="2000" dirty="0" smtClean="0">
                          <a:effectLst/>
                        </a:rPr>
                        <a:t>/m^3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423333"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Pavement for thickness 7 cm 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18.5  $/m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423333"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Get rid of excavation of material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3</a:t>
                      </a:r>
                      <a:r>
                        <a:rPr lang="en-US" sz="2000" baseline="0" dirty="0" smtClean="0">
                          <a:effectLst/>
                        </a:rPr>
                        <a:t>  $</a:t>
                      </a:r>
                      <a:r>
                        <a:rPr lang="en-US" sz="2000" dirty="0" smtClean="0">
                          <a:effectLst/>
                        </a:rPr>
                        <a:t>/m^3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423333"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Back filling with compaction </a:t>
                      </a:r>
                      <a:endParaRPr 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38935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5</a:t>
                      </a:r>
                      <a:r>
                        <a:rPr lang="en-US" sz="2000" baseline="0" dirty="0" smtClean="0">
                          <a:effectLst/>
                        </a:rPr>
                        <a:t>.5  $</a:t>
                      </a:r>
                      <a:r>
                        <a:rPr lang="en-US" sz="2000" dirty="0" smtClean="0">
                          <a:effectLst/>
                        </a:rPr>
                        <a:t>/m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Prices</a:t>
            </a:r>
            <a:r>
              <a:rPr lang="en-US" dirty="0" smtClean="0"/>
              <a:t> </a:t>
            </a:r>
            <a:endParaRPr lang="ar-J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1592967"/>
              </p:ext>
            </p:extLst>
          </p:nvPr>
        </p:nvGraphicFramePr>
        <p:xfrm>
          <a:off x="1295400" y="2133600"/>
          <a:ext cx="7239000" cy="396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6691"/>
                <a:gridCol w="2156702"/>
                <a:gridCol w="3965607"/>
              </a:tblGrid>
              <a:tr h="660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Parts</a:t>
                      </a:r>
                      <a:endParaRPr lang="en-US" sz="20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Dimension</a:t>
                      </a:r>
                      <a:endParaRPr lang="en-US" sz="20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Price (NIS)</a:t>
                      </a:r>
                      <a:endParaRPr lang="en-US" sz="20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60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Base</a:t>
                      </a:r>
                      <a:endParaRPr lang="en-US" sz="2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100*75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125.5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6040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Ring</a:t>
                      </a:r>
                      <a:endParaRPr lang="en-US" sz="2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100*30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68.5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60400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100*40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71.5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60400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100*50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74.2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60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cone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100*75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125.5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694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Background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305800" cy="4724400"/>
          </a:xfrm>
        </p:spPr>
        <p:txBody>
          <a:bodyPr/>
          <a:lstStyle/>
          <a:p>
            <a:pPr algn="l" eaLnBrk="1" hangingPunct="1">
              <a:buFont typeface="Wingdings 2" pitchFamily="18" charset="2"/>
              <a:buNone/>
            </a:pPr>
            <a:r>
              <a:rPr lang="en-US" altLang="ar-JO" dirty="0" smtClean="0"/>
              <a:t> Water is necessary to stay alive.</a:t>
            </a:r>
          </a:p>
          <a:p>
            <a:pPr algn="l"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algn="l" eaLnBrk="1" hangingPunct="1">
              <a:buFont typeface="Wingdings 2" pitchFamily="18" charset="2"/>
              <a:buNone/>
            </a:pPr>
            <a:r>
              <a:rPr lang="en-US" altLang="ar-JO" dirty="0" smtClean="0"/>
              <a:t> After using the water ,it becomes wastewater</a:t>
            </a:r>
          </a:p>
          <a:p>
            <a:pPr algn="l" eaLnBrk="1" hangingPunct="1">
              <a:buFont typeface="Wingdings 2" pitchFamily="18" charset="2"/>
              <a:buNone/>
            </a:pPr>
            <a:endParaRPr lang="en-US" altLang="ar-JO" dirty="0" smtClean="0"/>
          </a:p>
          <a:p>
            <a:pPr algn="l" eaLnBrk="1" hangingPunct="1">
              <a:buFont typeface="Wingdings 2" pitchFamily="18" charset="2"/>
              <a:buNone/>
            </a:pPr>
            <a:r>
              <a:rPr lang="en-US" altLang="ar-JO" dirty="0" smtClean="0"/>
              <a:t> The common practice is to dispose the wastewater by using cesspits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altLang="ar-JO" dirty="0" smtClean="0"/>
              <a:t>And this has negative impacts</a:t>
            </a:r>
          </a:p>
          <a:p>
            <a:pPr algn="l" eaLnBrk="1" hangingPunct="1"/>
            <a:endParaRPr lang="en-US" altLang="ar-JO" dirty="0" smtClean="0"/>
          </a:p>
          <a:p>
            <a:pPr eaLnBrk="1" hangingPunct="1"/>
            <a:endParaRPr lang="en-US" altLang="ar-JO" dirty="0" smtClean="0"/>
          </a:p>
          <a:p>
            <a:pPr eaLnBrk="1" hangingPunct="1">
              <a:buFont typeface="Wingdings 2" pitchFamily="18" charset="2"/>
              <a:buNone/>
            </a:pPr>
            <a:endParaRPr lang="en-US" altLang="ar-JO" dirty="0" smtClean="0"/>
          </a:p>
        </p:txBody>
      </p:sp>
    </p:spTree>
    <p:extLst>
      <p:ext uri="{BB962C8B-B14F-4D97-AF65-F5344CB8AC3E}">
        <p14:creationId xmlns:p14="http://schemas.microsoft.com/office/powerpoint/2010/main" val="17944376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Summary of calculation </a:t>
            </a:r>
            <a:endParaRPr lang="ar-JO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2625895"/>
              </p:ext>
            </p:extLst>
          </p:nvPr>
        </p:nvGraphicFramePr>
        <p:xfrm>
          <a:off x="228600" y="1676400"/>
          <a:ext cx="8382000" cy="48474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36294"/>
                <a:gridCol w="1652554"/>
                <a:gridCol w="1076391"/>
                <a:gridCol w="1416761"/>
              </a:tblGrid>
              <a:tr h="71510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Description </a:t>
                      </a:r>
                      <a:endParaRPr 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Total cost $ </a:t>
                      </a:r>
                      <a:endParaRPr 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$/KM</a:t>
                      </a:r>
                      <a:endParaRPr 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% from total cost</a:t>
                      </a:r>
                      <a:endParaRPr 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55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 of Excavation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118,000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22,800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21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15108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 of installation for manhole , conduit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43,000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8350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7.5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55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 of conduit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51,650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10,000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/>
                      <a:endParaRPr lang="ar-JO" sz="2000" dirty="0" smtClean="0">
                        <a:effectLst/>
                      </a:endParaRPr>
                    </a:p>
                    <a:p>
                      <a:pPr algn="ctr"/>
                      <a:r>
                        <a:rPr lang="en-US" sz="2000" dirty="0" smtClean="0">
                          <a:effectLst/>
                        </a:rPr>
                        <a:t>30</a:t>
                      </a:r>
                    </a:p>
                    <a:p>
                      <a:pPr algn="ctr"/>
                      <a:endParaRPr lang="en-US" sz="2000" dirty="0" smtClean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471372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 of manhole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118,440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22,930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5755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 of base coarse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60,900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11790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10.5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55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Cost of sand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34,000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6,590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55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Pavement for thickness 7 cm 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95,900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18,600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17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55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Get rid of excavation of material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16,300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3,150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55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Back filling with compaction </a:t>
                      </a:r>
                      <a:endParaRPr lang="en-US" sz="20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29,500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5,700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55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Total </a:t>
                      </a:r>
                      <a:endParaRPr lang="en-US" sz="2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567,690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109,910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407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Methodology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</p:nvPr>
        </p:nvGraphicFramePr>
        <p:xfrm>
          <a:off x="609600" y="609600"/>
          <a:ext cx="8229600" cy="513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971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Catch basin determined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defRPr/>
            </a:pPr>
            <a:endParaRPr lang="en-US" b="1" dirty="0" smtClean="0"/>
          </a:p>
          <a:p>
            <a:pPr algn="l" rtl="0">
              <a:defRPr/>
            </a:pPr>
            <a:r>
              <a:rPr lang="en-US" b="1" dirty="0"/>
              <a:t>Set the maps as background layers</a:t>
            </a:r>
          </a:p>
          <a:p>
            <a:pPr marL="137160" indent="0" algn="l" rtl="0">
              <a:buNone/>
              <a:defRPr/>
            </a:pPr>
            <a:endParaRPr lang="en-US" b="1" dirty="0" smtClean="0"/>
          </a:p>
          <a:p>
            <a:pPr algn="l" rtl="0">
              <a:defRPr/>
            </a:pPr>
            <a:r>
              <a:rPr lang="en-US" b="1" dirty="0" smtClean="0"/>
              <a:t>Define </a:t>
            </a:r>
            <a:r>
              <a:rPr lang="en-US" b="1" dirty="0"/>
              <a:t>the catch basin by entering the dimension and its </a:t>
            </a:r>
            <a:r>
              <a:rPr lang="en-US" b="1" dirty="0" smtClean="0"/>
              <a:t>type</a:t>
            </a:r>
          </a:p>
          <a:p>
            <a:pPr algn="l" rtl="0">
              <a:defRPr/>
            </a:pPr>
            <a:endParaRPr lang="en-US" b="1" dirty="0"/>
          </a:p>
          <a:p>
            <a:pPr algn="l" rtl="0">
              <a:defRPr/>
            </a:pPr>
            <a:r>
              <a:rPr lang="en-US" b="1" dirty="0" smtClean="0"/>
              <a:t>insert </a:t>
            </a:r>
            <a:r>
              <a:rPr lang="en-US" b="1" dirty="0"/>
              <a:t>elevation of catch basin</a:t>
            </a:r>
          </a:p>
        </p:txBody>
      </p:sp>
    </p:spTree>
    <p:extLst>
      <p:ext uri="{BB962C8B-B14F-4D97-AF65-F5344CB8AC3E}">
        <p14:creationId xmlns:p14="http://schemas.microsoft.com/office/powerpoint/2010/main" val="384613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connections catch </a:t>
            </a:r>
            <a:r>
              <a:rPr lang="en-US" dirty="0">
                <a:solidFill>
                  <a:srgbClr val="C00000"/>
                </a:solidFill>
              </a:rPr>
              <a:t>b</a:t>
            </a:r>
            <a:r>
              <a:rPr lang="en-US" dirty="0" smtClean="0">
                <a:solidFill>
                  <a:srgbClr val="C00000"/>
                </a:solidFill>
              </a:rPr>
              <a:t>asin</a:t>
            </a:r>
            <a:r>
              <a:rPr lang="en-US" dirty="0"/>
              <a:t/>
            </a:r>
            <a:br>
              <a:rPr lang="en-US" dirty="0"/>
            </a:br>
            <a:endParaRPr lang="ar-JO" dirty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08525"/>
          </a:xfrm>
        </p:spPr>
        <p:txBody>
          <a:bodyPr/>
          <a:lstStyle/>
          <a:p>
            <a:pPr algn="l" rtl="0">
              <a:defRPr/>
            </a:pPr>
            <a:r>
              <a:rPr lang="en-US" dirty="0"/>
              <a:t>Define the conduit material and </a:t>
            </a:r>
            <a:r>
              <a:rPr lang="en-US" dirty="0" smtClean="0"/>
              <a:t>diameters</a:t>
            </a:r>
            <a:endParaRPr lang="en-US" dirty="0"/>
          </a:p>
          <a:p>
            <a:pPr algn="l" rtl="0">
              <a:defRPr/>
            </a:pPr>
            <a:endParaRPr lang="en-US" b="1" dirty="0"/>
          </a:p>
          <a:p>
            <a:pPr algn="l" rtl="0">
              <a:defRPr/>
            </a:pPr>
            <a:r>
              <a:rPr lang="en-US" b="1" dirty="0" smtClean="0"/>
              <a:t> </a:t>
            </a:r>
            <a:r>
              <a:rPr lang="en-US" altLang="ar-JO" dirty="0"/>
              <a:t>The minimum diameter  is 8 inches </a:t>
            </a:r>
          </a:p>
          <a:p>
            <a:pPr marL="137160" indent="0" algn="l" rtl="0">
              <a:buNone/>
              <a:defRPr/>
            </a:pPr>
            <a:endParaRPr lang="en-US" altLang="ar-JO" b="1" dirty="0"/>
          </a:p>
          <a:p>
            <a:pPr algn="l" rtl="0">
              <a:defRPr/>
            </a:pPr>
            <a:r>
              <a:rPr lang="en-US" altLang="ar-JO" dirty="0"/>
              <a:t>Connections between adjacent catch basin</a:t>
            </a:r>
          </a:p>
          <a:p>
            <a:pPr marL="136525" indent="0">
              <a:buFont typeface="Wingdings 2" pitchFamily="18" charset="2"/>
              <a:buNone/>
              <a:defRPr/>
            </a:pPr>
            <a:endParaRPr lang="ar-JO" altLang="ar-JO" dirty="0" smtClean="0"/>
          </a:p>
        </p:txBody>
      </p:sp>
    </p:spTree>
    <p:extLst>
      <p:ext uri="{BB962C8B-B14F-4D97-AF65-F5344CB8AC3E}">
        <p14:creationId xmlns:p14="http://schemas.microsoft.com/office/powerpoint/2010/main" val="6485925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700" dirty="0" smtClean="0">
                <a:solidFill>
                  <a:srgbClr val="C00000"/>
                </a:solidFill>
              </a:rPr>
              <a:t>Catchment are determined</a:t>
            </a:r>
            <a:endParaRPr lang="ar-SA" sz="3700" dirty="0">
              <a:solidFill>
                <a:srgbClr val="C00000"/>
              </a:solidFill>
            </a:endParaRPr>
          </a:p>
        </p:txBody>
      </p:sp>
      <p:sp>
        <p:nvSpPr>
          <p:cNvPr id="37890" name="Content Placeholder 1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09905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/>
              <a:t>Use the arrows or Draw lines perpendicular to the contour lines to identify the sub catchments of each catch basin.</a:t>
            </a:r>
          </a:p>
          <a:p>
            <a:pPr algn="just">
              <a:buFont typeface="Wingdings 2" pitchFamily="18" charset="2"/>
              <a:buNone/>
            </a:pPr>
            <a:endParaRPr lang="ar-SA" sz="2000" dirty="0" smtClean="0">
              <a:latin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1888" y="2286000"/>
            <a:ext cx="6675437" cy="4022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37858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  <a:effectLst/>
              </a:rPr>
              <a:t>All </a:t>
            </a:r>
            <a:r>
              <a:rPr lang="en-US" dirty="0" smtClean="0">
                <a:solidFill>
                  <a:srgbClr val="C00000"/>
                </a:solidFill>
                <a:effectLst/>
              </a:rPr>
              <a:t>Elements </a:t>
            </a:r>
            <a:r>
              <a:rPr lang="en-US" dirty="0">
                <a:solidFill>
                  <a:srgbClr val="C00000"/>
                </a:solidFill>
                <a:effectLst/>
              </a:rPr>
              <a:t>of design were inserted on </a:t>
            </a:r>
            <a:r>
              <a:rPr lang="en-US" dirty="0" err="1">
                <a:solidFill>
                  <a:srgbClr val="C00000"/>
                </a:solidFill>
                <a:effectLst/>
              </a:rPr>
              <a:t>StormCAD</a:t>
            </a:r>
            <a:r>
              <a:rPr lang="en-US" dirty="0">
                <a:solidFill>
                  <a:srgbClr val="C00000"/>
                </a:solidFill>
                <a:effectLst/>
              </a:rPr>
              <a:t> program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ar-JO" dirty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  <a:defRPr/>
            </a:pPr>
            <a:r>
              <a:rPr lang="en-US" altLang="ar-JO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Design constrains</a:t>
            </a:r>
          </a:p>
          <a:p>
            <a:pPr>
              <a:defRPr/>
            </a:pPr>
            <a:endParaRPr lang="en-US" altLang="ar-JO" dirty="0"/>
          </a:p>
          <a:p>
            <a:pPr marL="136525" indent="0">
              <a:buFont typeface="Wingdings 2" pitchFamily="18" charset="2"/>
              <a:buNone/>
              <a:defRPr/>
            </a:pPr>
            <a:endParaRPr lang="en-US" altLang="ar-JO" dirty="0" smtClean="0"/>
          </a:p>
          <a:p>
            <a:pPr>
              <a:defRPr/>
            </a:pPr>
            <a:endParaRPr lang="ar-JO" altLang="ar-JO" dirty="0" smtClean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3007580"/>
              </p:ext>
            </p:extLst>
          </p:nvPr>
        </p:nvGraphicFramePr>
        <p:xfrm>
          <a:off x="914400" y="2743200"/>
          <a:ext cx="7620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73641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  <a:effectLst/>
              </a:rPr>
              <a:t>All elements of design were inserted on </a:t>
            </a:r>
            <a:r>
              <a:rPr lang="en-US" dirty="0" err="1">
                <a:solidFill>
                  <a:srgbClr val="C00000"/>
                </a:solidFill>
                <a:effectLst/>
              </a:rPr>
              <a:t>StormCAD</a:t>
            </a:r>
            <a:r>
              <a:rPr lang="en-US" dirty="0">
                <a:solidFill>
                  <a:srgbClr val="C00000"/>
                </a:solidFill>
                <a:effectLst/>
              </a:rPr>
              <a:t> program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l">
              <a:buNone/>
            </a:pPr>
            <a:r>
              <a:rPr lang="en-US" altLang="ar-JO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Rainfall data  </a:t>
            </a:r>
            <a:endParaRPr lang="ar-JO" altLang="ar-JO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37160" indent="0" algn="l">
              <a:buNone/>
            </a:pPr>
            <a:r>
              <a:rPr lang="en-US" altLang="ar-JO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endParaRPr lang="ar-JO" altLang="ar-JO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ar-J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827083"/>
              </p:ext>
            </p:extLst>
          </p:nvPr>
        </p:nvGraphicFramePr>
        <p:xfrm>
          <a:off x="827586" y="2204862"/>
          <a:ext cx="7493818" cy="40340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3953"/>
                <a:gridCol w="1195973"/>
                <a:gridCol w="1195973"/>
                <a:gridCol w="1195973"/>
                <a:gridCol w="1195973"/>
                <a:gridCol w="1195973"/>
              </a:tblGrid>
              <a:tr h="733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Duration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(min)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 Year</a:t>
                      </a:r>
                      <a:br>
                        <a:rPr lang="en-US" sz="1800">
                          <a:effectLst/>
                        </a:rPr>
                      </a:br>
                      <a:r>
                        <a:rPr lang="en-US" sz="1800">
                          <a:effectLst/>
                        </a:rPr>
                        <a:t>(mm/h)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 Year</a:t>
                      </a:r>
                      <a:br>
                        <a:rPr lang="en-US" sz="1800">
                          <a:effectLst/>
                        </a:rPr>
                      </a:br>
                      <a:r>
                        <a:rPr lang="en-US" sz="1800">
                          <a:effectLst/>
                        </a:rPr>
                        <a:t>(mm/h)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 Year</a:t>
                      </a:r>
                      <a:br>
                        <a:rPr lang="en-US" sz="1800">
                          <a:effectLst/>
                        </a:rPr>
                      </a:br>
                      <a:r>
                        <a:rPr lang="en-US" sz="1800">
                          <a:effectLst/>
                        </a:rPr>
                        <a:t>(mm/h)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 Year</a:t>
                      </a:r>
                      <a:br>
                        <a:rPr lang="en-US" sz="1800">
                          <a:effectLst/>
                        </a:rPr>
                      </a:br>
                      <a:r>
                        <a:rPr lang="en-US" sz="1800">
                          <a:effectLst/>
                        </a:rPr>
                        <a:t>(mm/h)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 Year</a:t>
                      </a:r>
                      <a:br>
                        <a:rPr lang="en-US" sz="1800">
                          <a:effectLst/>
                        </a:rPr>
                      </a:br>
                      <a:r>
                        <a:rPr lang="en-US" sz="1800">
                          <a:effectLst/>
                        </a:rPr>
                        <a:t>(mm/h)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6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27.352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33.227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36.492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38.547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43.289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6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19.273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25.93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30.109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33.375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42.016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6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15.516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20.898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24.586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27.352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34.648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6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13.031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17.148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19.977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22.18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27.203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6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11.406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14.945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17.43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19.273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24.313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6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10.422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13.391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15.516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17.148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21.398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6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7.297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9.063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10.344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11.266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13.891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6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5.945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7.297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8.289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8.992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10.922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6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5.172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6.445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7.297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9.773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77945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  <a:effectLst/>
              </a:rPr>
              <a:t>All elements of design were inserted on </a:t>
            </a:r>
            <a:r>
              <a:rPr lang="en-US" dirty="0" err="1">
                <a:solidFill>
                  <a:srgbClr val="C00000"/>
                </a:solidFill>
                <a:effectLst/>
              </a:rPr>
              <a:t>StormCAD</a:t>
            </a:r>
            <a:r>
              <a:rPr lang="en-US" dirty="0">
                <a:solidFill>
                  <a:srgbClr val="C00000"/>
                </a:solidFill>
                <a:effectLst/>
              </a:rPr>
              <a:t> program</a:t>
            </a:r>
            <a:endParaRPr lang="ar-JO" dirty="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3351625"/>
              </p:ext>
            </p:extLst>
          </p:nvPr>
        </p:nvGraphicFramePr>
        <p:xfrm>
          <a:off x="533400" y="18288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940" name="TextBox 2"/>
          <p:cNvSpPr txBox="1">
            <a:spLocks noChangeArrowheads="1"/>
          </p:cNvSpPr>
          <p:nvPr/>
        </p:nvSpPr>
        <p:spPr bwMode="auto">
          <a:xfrm>
            <a:off x="342900" y="1676400"/>
            <a:ext cx="3124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altLang="ar-JO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endParaRPr lang="ar-JO" altLang="ar-JO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82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effectLst/>
              </a:rPr>
              <a:t>All elements of design were inserted on </a:t>
            </a:r>
            <a:r>
              <a:rPr lang="en-US" dirty="0" err="1" smtClean="0">
                <a:solidFill>
                  <a:srgbClr val="C00000"/>
                </a:solidFill>
                <a:effectLst/>
              </a:rPr>
              <a:t>StormCAD</a:t>
            </a:r>
            <a:r>
              <a:rPr lang="en-US" dirty="0" smtClean="0">
                <a:solidFill>
                  <a:srgbClr val="C00000"/>
                </a:solidFill>
                <a:effectLst/>
              </a:rPr>
              <a:t> program</a:t>
            </a:r>
            <a:endParaRPr lang="ar-JO" dirty="0">
              <a:solidFill>
                <a:srgbClr val="C00000"/>
              </a:solidFill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ar-JO" dirty="0" smtClean="0"/>
          </a:p>
          <a:p>
            <a:endParaRPr lang="en-US" altLang="ar-JO" dirty="0" smtClean="0"/>
          </a:p>
          <a:p>
            <a:pPr algn="l" rtl="0"/>
            <a:r>
              <a:rPr lang="en-US" altLang="ar-JO" dirty="0"/>
              <a:t>Dimensions of elements</a:t>
            </a:r>
          </a:p>
          <a:p>
            <a:pPr algn="l" rtl="0"/>
            <a:r>
              <a:rPr lang="en-US" altLang="ar-JO" dirty="0"/>
              <a:t>Return period</a:t>
            </a:r>
          </a:p>
          <a:p>
            <a:pPr algn="l" rtl="0"/>
            <a:r>
              <a:rPr lang="en-US" altLang="ar-JO" dirty="0"/>
              <a:t>Time of concentration</a:t>
            </a:r>
          </a:p>
          <a:p>
            <a:pPr algn="l" rtl="0"/>
            <a:r>
              <a:rPr lang="en-US" dirty="0"/>
              <a:t>Use the tables of rational coefficient C to identify the value</a:t>
            </a:r>
            <a:endParaRPr lang="ar-JO" dirty="0"/>
          </a:p>
          <a:p>
            <a:pPr algn="l" rtl="0"/>
            <a:endParaRPr lang="en-US" altLang="ar-JO" dirty="0" smtClean="0"/>
          </a:p>
          <a:p>
            <a:endParaRPr lang="ar-JO" altLang="ar-JO" dirty="0" smtClean="0"/>
          </a:p>
        </p:txBody>
      </p:sp>
    </p:spTree>
    <p:extLst>
      <p:ext uri="{BB962C8B-B14F-4D97-AF65-F5344CB8AC3E}">
        <p14:creationId xmlns:p14="http://schemas.microsoft.com/office/powerpoint/2010/main" val="9829206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Plan with catchments  </a:t>
            </a:r>
            <a:endParaRPr lang="ar-JO" dirty="0">
              <a:solidFill>
                <a:srgbClr val="C00000"/>
              </a:solidFill>
            </a:endParaRPr>
          </a:p>
        </p:txBody>
      </p:sp>
      <p:pic>
        <p:nvPicPr>
          <p:cNvPr id="43011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196753"/>
            <a:ext cx="8856983" cy="5472608"/>
          </a:xfrm>
        </p:spPr>
      </p:pic>
    </p:spTree>
    <p:extLst>
      <p:ext uri="{BB962C8B-B14F-4D97-AF65-F5344CB8AC3E}">
        <p14:creationId xmlns:p14="http://schemas.microsoft.com/office/powerpoint/2010/main" val="247731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Background</a:t>
            </a:r>
            <a:endParaRPr lang="ar-JO" dirty="0">
              <a:solidFill>
                <a:srgbClr val="C0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JO" dirty="0" smtClean="0"/>
              <a:t>When rain falls on the roofs and reaches of the streets, it becomes a runoff (storm water) </a:t>
            </a:r>
          </a:p>
          <a:p>
            <a:pPr algn="l" rtl="0">
              <a:buNone/>
            </a:pPr>
            <a:endParaRPr lang="en-US" altLang="ar-JO" dirty="0" smtClean="0"/>
          </a:p>
          <a:p>
            <a:pPr algn="l" rtl="0"/>
            <a:r>
              <a:rPr lang="en-US" altLang="ar-JO" dirty="0" smtClean="0"/>
              <a:t>This happen  when the water is not collected  </a:t>
            </a:r>
          </a:p>
          <a:p>
            <a:pPr algn="l" rtl="0"/>
            <a:endParaRPr lang="en-US" altLang="ar-JO" dirty="0" smtClean="0"/>
          </a:p>
          <a:p>
            <a:pPr algn="l" rtl="0"/>
            <a:r>
              <a:rPr lang="en-US" altLang="ar-JO" dirty="0" smtClean="0"/>
              <a:t>And this causes many problems </a:t>
            </a:r>
            <a:endParaRPr lang="ar-JO" altLang="ar-JO" dirty="0" smtClean="0"/>
          </a:p>
        </p:txBody>
      </p:sp>
    </p:spTree>
    <p:extLst>
      <p:ext uri="{BB962C8B-B14F-4D97-AF65-F5344CB8AC3E}">
        <p14:creationId xmlns:p14="http://schemas.microsoft.com/office/powerpoint/2010/main" val="6982093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Results</a:t>
            </a:r>
            <a:r>
              <a:rPr lang="en-US" dirty="0" smtClean="0"/>
              <a:t> </a:t>
            </a:r>
            <a:endParaRPr lang="ar-J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8366361"/>
              </p:ext>
            </p:extLst>
          </p:nvPr>
        </p:nvGraphicFramePr>
        <p:xfrm>
          <a:off x="1676400" y="2209800"/>
          <a:ext cx="6019800" cy="259556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09900"/>
                <a:gridCol w="3009900"/>
              </a:tblGrid>
              <a:tr h="370795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Length (m)</a:t>
                      </a:r>
                      <a:endParaRPr lang="ar-JO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Diameter (inch)</a:t>
                      </a:r>
                      <a:endParaRPr lang="ar-JO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6</a:t>
                      </a:r>
                      <a:endParaRPr lang="ar-JO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21</a:t>
                      </a:r>
                      <a:endParaRPr lang="ar-JO" sz="1800" dirty="0"/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200</a:t>
                      </a:r>
                      <a:endParaRPr lang="ar-JO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18</a:t>
                      </a:r>
                      <a:endParaRPr lang="ar-JO" sz="1800" dirty="0"/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900</a:t>
                      </a:r>
                      <a:endParaRPr lang="ar-JO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15</a:t>
                      </a:r>
                      <a:endParaRPr lang="ar-JO" sz="1800" dirty="0"/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3000</a:t>
                      </a:r>
                      <a:endParaRPr lang="ar-JO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12</a:t>
                      </a:r>
                      <a:endParaRPr lang="ar-JO" sz="1800" dirty="0"/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285</a:t>
                      </a:r>
                      <a:endParaRPr lang="ar-JO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10</a:t>
                      </a:r>
                      <a:endParaRPr lang="ar-JO" sz="1800" dirty="0"/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3420</a:t>
                      </a:r>
                      <a:endParaRPr lang="ar-JO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8</a:t>
                      </a:r>
                      <a:endParaRPr lang="ar-JO" sz="1800" dirty="0"/>
                    </a:p>
                  </a:txBody>
                  <a:tcPr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84624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Comparisons</a:t>
            </a:r>
            <a:endParaRPr lang="ar-JO" dirty="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1686655"/>
              </p:ext>
            </p:extLst>
          </p:nvPr>
        </p:nvGraphicFramePr>
        <p:xfrm>
          <a:off x="441327" y="1981200"/>
          <a:ext cx="8245473" cy="2819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71705"/>
                <a:gridCol w="1514909"/>
                <a:gridCol w="1371705"/>
                <a:gridCol w="1514909"/>
                <a:gridCol w="2472245"/>
              </a:tblGrid>
              <a:tr h="563880">
                <a:tc gridSpan="2">
                  <a:txBody>
                    <a:bodyPr/>
                    <a:lstStyle/>
                    <a:p>
                      <a:pPr rtl="1"/>
                      <a:r>
                        <a:rPr lang="en-US" sz="220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Stormwater</a:t>
                      </a:r>
                      <a:r>
                        <a:rPr lang="en-US" sz="2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network</a:t>
                      </a:r>
                      <a:endParaRPr lang="ar-JO" sz="2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91447" marR="91447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en-US" sz="2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Wastewater network</a:t>
                      </a:r>
                      <a:endParaRPr lang="ar-JO" sz="2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91447" marR="91447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Location </a:t>
                      </a:r>
                      <a:endParaRPr lang="ar-JO" sz="2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91447" marR="91447"/>
                </a:tc>
              </a:tr>
              <a:tr h="56388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.77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8’’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.6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8”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200" dirty="0" smtClean="0"/>
                        <a:t>At the beginning  </a:t>
                      </a:r>
                      <a:endParaRPr lang="ar-JO" sz="2200" dirty="0"/>
                    </a:p>
                  </a:txBody>
                  <a:tcPr marL="91447" marR="91447"/>
                </a:tc>
              </a:tr>
              <a:tr h="56388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1.68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10’’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2.22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8’’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200" dirty="0" smtClean="0"/>
                        <a:t>In the middle (1)</a:t>
                      </a:r>
                      <a:endParaRPr lang="ar-JO" sz="2200" dirty="0"/>
                    </a:p>
                  </a:txBody>
                  <a:tcPr marL="91447" marR="91447"/>
                </a:tc>
              </a:tr>
              <a:tr h="56388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1.48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15’’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2.71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8’’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200" dirty="0" smtClean="0"/>
                        <a:t>In the middle</a:t>
                      </a:r>
                      <a:r>
                        <a:rPr lang="en-US" sz="2200" baseline="0" dirty="0" smtClean="0"/>
                        <a:t> (2)</a:t>
                      </a:r>
                      <a:endParaRPr lang="ar-JO" sz="2200" dirty="0"/>
                    </a:p>
                  </a:txBody>
                  <a:tcPr marL="91447" marR="91447"/>
                </a:tc>
              </a:tr>
              <a:tr h="56388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1.93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21’’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1.46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12’’</a:t>
                      </a:r>
                      <a:endParaRPr lang="ar-JO" sz="2000" dirty="0"/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200" dirty="0" smtClean="0"/>
                        <a:t>In the end</a:t>
                      </a:r>
                      <a:endParaRPr lang="ar-JO" sz="2200" dirty="0"/>
                    </a:p>
                  </a:txBody>
                  <a:tcPr marL="91447" marR="9144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113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Conclusion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JO" dirty="0" smtClean="0"/>
              <a:t>The flow in the proposed wastewater and </a:t>
            </a:r>
            <a:r>
              <a:rPr lang="en-US" altLang="ar-JO" dirty="0" err="1" smtClean="0"/>
              <a:t>stormwater</a:t>
            </a:r>
            <a:r>
              <a:rPr lang="en-US" altLang="ar-JO" dirty="0" smtClean="0"/>
              <a:t> collection network is driven by gravity</a:t>
            </a:r>
          </a:p>
          <a:p>
            <a:pPr algn="l" rtl="0" eaLnBrk="1" hangingPunct="1"/>
            <a:r>
              <a:rPr lang="en-US" altLang="ar-JO" dirty="0" smtClean="0"/>
              <a:t>The pipe material  is </a:t>
            </a:r>
            <a:r>
              <a:rPr lang="en-US" altLang="ar-JO" dirty="0" err="1" smtClean="0"/>
              <a:t>uPVC</a:t>
            </a:r>
            <a:r>
              <a:rPr lang="en-US" altLang="ar-JO" dirty="0" smtClean="0"/>
              <a:t> .And the most diameter is 8’’ in sewer network</a:t>
            </a:r>
          </a:p>
          <a:p>
            <a:pPr algn="l" rtl="0" eaLnBrk="1" hangingPunct="1"/>
            <a:endParaRPr lang="en-US" altLang="ar-JO" dirty="0" smtClean="0"/>
          </a:p>
          <a:p>
            <a:pPr algn="l" rtl="0" eaLnBrk="1" hangingPunct="1"/>
            <a:r>
              <a:rPr lang="en-US" altLang="ar-JO" dirty="0" smtClean="0"/>
              <a:t>A few pipe do not satisfy the minimum  velocity  criterion at the beginning</a:t>
            </a:r>
          </a:p>
          <a:p>
            <a:pPr algn="l" rtl="0" eaLnBrk="1" hangingPunct="1"/>
            <a:r>
              <a:rPr lang="en-US" altLang="ar-JO" dirty="0" smtClean="0"/>
              <a:t>Many sewers do not satisfy the maximum cover criteria in flat area </a:t>
            </a:r>
          </a:p>
          <a:p>
            <a:pPr eaLnBrk="1" hangingPunct="1"/>
            <a:endParaRPr lang="en-US" altLang="ar-JO" dirty="0" smtClean="0"/>
          </a:p>
          <a:p>
            <a:pPr eaLnBrk="1" hangingPunct="1"/>
            <a:endParaRPr lang="en-US" altLang="ar-JO" dirty="0" smtClean="0"/>
          </a:p>
          <a:p>
            <a:pPr eaLnBrk="1" hangingPunct="1"/>
            <a:endParaRPr lang="en-US" altLang="ar-JO" dirty="0" smtClean="0"/>
          </a:p>
          <a:p>
            <a:pPr eaLnBrk="1" hangingPunct="1"/>
            <a:endParaRPr lang="en-US" altLang="ar-JO" dirty="0" smtClean="0"/>
          </a:p>
        </p:txBody>
      </p:sp>
    </p:spTree>
    <p:extLst>
      <p:ext uri="{BB962C8B-B14F-4D97-AF65-F5344CB8AC3E}">
        <p14:creationId xmlns:p14="http://schemas.microsoft.com/office/powerpoint/2010/main" val="162600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Conclusions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457200" y="1616075"/>
            <a:ext cx="8229600" cy="4708525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Char char="Ø"/>
            </a:pPr>
            <a:r>
              <a:rPr lang="en-US" altLang="ar-JO" dirty="0" smtClean="0"/>
              <a:t>The total cost of the project </a:t>
            </a:r>
            <a:r>
              <a:rPr lang="en-US" altLang="ar-JO" dirty="0"/>
              <a:t>567,700 </a:t>
            </a:r>
            <a:r>
              <a:rPr lang="en-US" altLang="ar-JO" dirty="0" smtClean="0"/>
              <a:t>$</a:t>
            </a:r>
          </a:p>
          <a:p>
            <a:pPr algn="l" rtl="0" eaLnBrk="1" hangingPunct="1">
              <a:buFont typeface="Wingdings" pitchFamily="2" charset="2"/>
              <a:buChar char="Ø"/>
            </a:pPr>
            <a:r>
              <a:rPr lang="en-US" altLang="ar-JO" dirty="0" smtClean="0"/>
              <a:t> 109,000 $/km </a:t>
            </a:r>
          </a:p>
          <a:p>
            <a:pPr algn="l" rtl="0" eaLnBrk="1" hangingPunct="1">
              <a:buFont typeface="Wingdings" pitchFamily="2" charset="2"/>
              <a:buChar char="Ø"/>
            </a:pPr>
            <a:endParaRPr lang="en-US" altLang="ar-JO" dirty="0" smtClean="0"/>
          </a:p>
          <a:p>
            <a:pPr algn="l" rtl="0" eaLnBrk="1" hangingPunct="1">
              <a:buFont typeface="Wingdings" pitchFamily="2" charset="2"/>
              <a:buChar char="Ø"/>
            </a:pPr>
            <a:r>
              <a:rPr lang="en-US" altLang="ar-JO" dirty="0" smtClean="0"/>
              <a:t>the slope of pipes followed the slope of ground to decrease the construction cost of the network. </a:t>
            </a:r>
          </a:p>
          <a:p>
            <a:pPr eaLnBrk="1" hangingPunct="1"/>
            <a:endParaRPr lang="en-US" altLang="ar-JO" dirty="0" smtClean="0"/>
          </a:p>
        </p:txBody>
      </p:sp>
    </p:spTree>
    <p:extLst>
      <p:ext uri="{BB962C8B-B14F-4D97-AF65-F5344CB8AC3E}">
        <p14:creationId xmlns:p14="http://schemas.microsoft.com/office/powerpoint/2010/main" val="8149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Recommendation</a:t>
            </a:r>
            <a:r>
              <a:rPr lang="en-US" dirty="0" smtClean="0"/>
              <a:t> </a:t>
            </a:r>
            <a:endParaRPr lang="ar-JO" dirty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altLang="ar-JO" dirty="0" smtClean="0"/>
              <a:t>During the execution of the network, suitable layer of sand should be put around the pipes</a:t>
            </a:r>
          </a:p>
          <a:p>
            <a:pPr marL="593725" indent="-457200" algn="l" rtl="0">
              <a:buFont typeface="Wingdings" pitchFamily="2" charset="2"/>
              <a:buChar char="Ø"/>
            </a:pPr>
            <a:r>
              <a:rPr lang="en-US" altLang="ar-JO" dirty="0" smtClean="0"/>
              <a:t>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altLang="ar-JO" dirty="0" smtClean="0"/>
              <a:t>should be obligatory to adhere to the design slopes to ensure flow by gravity. </a:t>
            </a:r>
          </a:p>
          <a:p>
            <a:pPr>
              <a:buFont typeface="Wingdings" pitchFamily="2" charset="2"/>
              <a:buChar char="q"/>
            </a:pPr>
            <a:endParaRPr lang="en-US" altLang="ar-JO" dirty="0" smtClean="0"/>
          </a:p>
          <a:p>
            <a:pPr>
              <a:buFont typeface="Wingdings" pitchFamily="2" charset="2"/>
              <a:buChar char="q"/>
            </a:pPr>
            <a:endParaRPr lang="en-US" altLang="ar-JO" dirty="0" smtClean="0"/>
          </a:p>
          <a:p>
            <a:pPr>
              <a:buFont typeface="Wingdings" pitchFamily="2" charset="2"/>
              <a:buChar char="q"/>
            </a:pPr>
            <a:endParaRPr lang="en-US" altLang="ar-JO" dirty="0" smtClean="0"/>
          </a:p>
          <a:p>
            <a:pPr>
              <a:buFont typeface="Wingdings" pitchFamily="2" charset="2"/>
              <a:buChar char="q"/>
            </a:pPr>
            <a:endParaRPr lang="ar-JO" altLang="ar-JO" dirty="0" smtClean="0"/>
          </a:p>
          <a:p>
            <a:pPr>
              <a:buFont typeface="Wingdings" pitchFamily="2" charset="2"/>
              <a:buChar char="q"/>
            </a:pPr>
            <a:endParaRPr lang="en-US" altLang="ar-JO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A3418A-DFE3-4269-B8C4-6471BAB8866D}" type="datetime1">
              <a:rPr lang="en-US" smtClean="0"/>
              <a:pPr>
                <a:defRPr/>
              </a:pPr>
              <a:t>1/5/2014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575A3-F73B-43E9-98D5-E798F8F5256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8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Recommendation</a:t>
            </a:r>
            <a:r>
              <a:rPr lang="en-US" dirty="0" smtClean="0"/>
              <a:t> </a:t>
            </a:r>
            <a:endParaRPr lang="ar-JO" dirty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Ø"/>
            </a:pPr>
            <a:endParaRPr lang="en-US" altLang="ar-JO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altLang="ar-JO" dirty="0" smtClean="0"/>
              <a:t>In order to take advantage from storm and sewer networks, its recommended to build treatment plant and a collection well</a:t>
            </a:r>
          </a:p>
          <a:p>
            <a:pPr algn="l" rtl="0">
              <a:buFont typeface="Wingdings" pitchFamily="2" charset="2"/>
              <a:buChar char="Ø"/>
            </a:pPr>
            <a:endParaRPr lang="en-US" altLang="ar-JO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altLang="ar-JO" dirty="0" smtClean="0"/>
              <a:t>For pipe diameter &lt; 400 mm use UPVC pipes and for pipe diameter &gt; 400 mm use concrete pipes</a:t>
            </a:r>
            <a:endParaRPr lang="ar-JO" altLang="ar-JO" dirty="0" smtClean="0"/>
          </a:p>
        </p:txBody>
      </p:sp>
    </p:spTree>
    <p:extLst>
      <p:ext uri="{BB962C8B-B14F-4D97-AF65-F5344CB8AC3E}">
        <p14:creationId xmlns:p14="http://schemas.microsoft.com/office/powerpoint/2010/main" val="421310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Recommendation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altLang="ar-JO" dirty="0"/>
              <a:t>provide enough spacing between the pipes  network and  existing water pipes and electrical network. </a:t>
            </a:r>
            <a:endParaRPr lang="en-US" altLang="ar-JO" dirty="0" smtClean="0"/>
          </a:p>
          <a:p>
            <a:pPr algn="l" rtl="0">
              <a:buFont typeface="Wingdings" pitchFamily="2" charset="2"/>
              <a:buChar char="Ø"/>
            </a:pPr>
            <a:endParaRPr lang="en-US" altLang="ar-JO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altLang="ar-JO" dirty="0"/>
              <a:t>Make a periodic full maintenance and change the damaged pipes</a:t>
            </a:r>
          </a:p>
          <a:p>
            <a:pPr marL="593725" indent="-457200" algn="l" rtl="0">
              <a:buFont typeface="Wingdings" pitchFamily="2" charset="2"/>
              <a:buChar char="Ø"/>
            </a:pPr>
            <a:endParaRPr lang="en-US" altLang="ar-JO" dirty="0" smtClean="0"/>
          </a:p>
          <a:p>
            <a:pPr marL="593725" indent="-457200" algn="l" rtl="0">
              <a:buFont typeface="Wingdings" pitchFamily="2" charset="2"/>
              <a:buChar char="Ø"/>
            </a:pPr>
            <a:endParaRPr lang="en-US" altLang="ar-JO" dirty="0"/>
          </a:p>
          <a:p>
            <a:pPr algn="l" rtl="0">
              <a:buFont typeface="Wingdings" pitchFamily="2" charset="2"/>
              <a:buChar char="Ø"/>
            </a:pPr>
            <a:r>
              <a:rPr lang="en-US" altLang="ar-JO" dirty="0"/>
              <a:t>Use catch basin to catch water where possible 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70895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568"/>
            <a:ext cx="9144000" cy="6858000"/>
          </a:xfrm>
        </p:spPr>
      </p:pic>
      <p:sp>
        <p:nvSpPr>
          <p:cNvPr id="5" name="Rectangle 4"/>
          <p:cNvSpPr/>
          <p:nvPr/>
        </p:nvSpPr>
        <p:spPr>
          <a:xfrm rot="20087025">
            <a:off x="172530" y="1229034"/>
            <a:ext cx="46522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en-US" sz="8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itchFamily="66" charset="0"/>
                <a:cs typeface="Arial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0854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Study Area (Al-</a:t>
            </a:r>
            <a:r>
              <a:rPr lang="en-US" dirty="0" err="1" smtClean="0">
                <a:solidFill>
                  <a:srgbClr val="C00000"/>
                </a:solidFill>
              </a:rPr>
              <a:t>Yamon</a:t>
            </a:r>
            <a:r>
              <a:rPr lang="en-US" dirty="0" smtClean="0">
                <a:solidFill>
                  <a:srgbClr val="C00000"/>
                </a:solidFill>
              </a:rPr>
              <a:t> Town)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3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altLang="ar-JO" smtClean="0"/>
              <a:t>Location</a:t>
            </a:r>
          </a:p>
          <a:p>
            <a:pPr eaLnBrk="1" hangingPunct="1">
              <a:buFont typeface="Arial" pitchFamily="34" charset="0"/>
              <a:buChar char="•"/>
            </a:pPr>
            <a:endParaRPr lang="en-US" altLang="ar-JO" smtClean="0"/>
          </a:p>
          <a:p>
            <a:pPr eaLnBrk="1" hangingPunct="1">
              <a:buFont typeface="Wingdings 2" pitchFamily="18" charset="2"/>
              <a:buNone/>
            </a:pPr>
            <a:endParaRPr lang="en-US" altLang="ar-JO" smtClean="0"/>
          </a:p>
        </p:txBody>
      </p:sp>
      <p:pic>
        <p:nvPicPr>
          <p:cNvPr id="7172" name="Picture 3" descr="Z:\Abdelhamid\From Ashraf\Yamoun\basin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19200"/>
            <a:ext cx="8001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 6"/>
          <p:cNvGraphicFramePr/>
          <p:nvPr/>
        </p:nvGraphicFramePr>
        <p:xfrm>
          <a:off x="685800" y="1066800"/>
          <a:ext cx="1752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173306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Study Area (Al-</a:t>
            </a:r>
            <a:r>
              <a:rPr lang="en-US" dirty="0" err="1" smtClean="0">
                <a:solidFill>
                  <a:srgbClr val="C00000"/>
                </a:solidFill>
              </a:rPr>
              <a:t>Yamon</a:t>
            </a:r>
            <a:r>
              <a:rPr lang="en-US" dirty="0" smtClean="0">
                <a:solidFill>
                  <a:srgbClr val="C00000"/>
                </a:solidFill>
              </a:rPr>
              <a:t> Town) 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6710556"/>
              </p:ext>
            </p:extLst>
          </p:nvPr>
        </p:nvGraphicFramePr>
        <p:xfrm>
          <a:off x="-685800" y="1295400"/>
          <a:ext cx="94488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58738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Objectives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35287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Methodology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</p:nvPr>
        </p:nvGraphicFramePr>
        <p:xfrm>
          <a:off x="609600" y="1143000"/>
          <a:ext cx="8229600" cy="513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79149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Selection of the study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marL="137160" indent="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en-US" dirty="0" smtClean="0"/>
          </a:p>
          <a:p>
            <a:pPr marL="137160" indent="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en-US" dirty="0" smtClean="0"/>
              <a:t>►We selected Al-</a:t>
            </a:r>
            <a:r>
              <a:rPr lang="en-US" dirty="0" err="1" smtClean="0"/>
              <a:t>Yamon</a:t>
            </a:r>
            <a:r>
              <a:rPr lang="en-US" dirty="0" smtClean="0"/>
              <a:t> Town as the study area because:</a:t>
            </a:r>
          </a:p>
          <a:p>
            <a:pPr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 It does not have a Wastewater collection Network </a:t>
            </a:r>
          </a:p>
          <a:p>
            <a:pPr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Fund is available to construct the Network </a:t>
            </a:r>
          </a:p>
          <a:p>
            <a:pPr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Data is available in the needed format</a:t>
            </a:r>
          </a:p>
          <a:p>
            <a:pPr marL="137160" indent="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en-US" dirty="0" smtClean="0"/>
          </a:p>
          <a:p>
            <a:pPr marL="137160" indent="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en-US" dirty="0" smtClean="0"/>
              <a:t>► After  selection we did site investigations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71500" indent="-5715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8765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Apex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Apex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ppt/theme/themeOverride2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Apex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Apex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ppt/theme/themeOverride3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Apex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Apex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ppt/theme/themeOverride4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Apex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Apex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1096</TotalTime>
  <Words>1308</Words>
  <Application>Microsoft Office PowerPoint</Application>
  <PresentationFormat>On-screen Show (4:3)</PresentationFormat>
  <Paragraphs>518</Paragraphs>
  <Slides>47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Apex</vt:lpstr>
      <vt:lpstr>PowerPoint Presentation</vt:lpstr>
      <vt:lpstr>OUTLINE </vt:lpstr>
      <vt:lpstr>Background</vt:lpstr>
      <vt:lpstr>Background</vt:lpstr>
      <vt:lpstr>Study Area (Al-Yamon Town) </vt:lpstr>
      <vt:lpstr>Study Area (Al-Yamon Town) </vt:lpstr>
      <vt:lpstr>Objectives</vt:lpstr>
      <vt:lpstr>Methodology </vt:lpstr>
      <vt:lpstr>Selection of the study area</vt:lpstr>
      <vt:lpstr>Data collection</vt:lpstr>
      <vt:lpstr>Determination of Manholes Locations</vt:lpstr>
      <vt:lpstr>Calculation of wastewater loads at each manhole </vt:lpstr>
      <vt:lpstr>Connections Between Adjacent Manholes </vt:lpstr>
      <vt:lpstr> Design Of The Network Using SewerCAD  </vt:lpstr>
      <vt:lpstr>Results </vt:lpstr>
      <vt:lpstr>Results </vt:lpstr>
      <vt:lpstr>Results </vt:lpstr>
      <vt:lpstr>Results</vt:lpstr>
      <vt:lpstr>Results</vt:lpstr>
      <vt:lpstr>Results </vt:lpstr>
      <vt:lpstr>Results </vt:lpstr>
      <vt:lpstr>Results</vt:lpstr>
      <vt:lpstr>Results</vt:lpstr>
      <vt:lpstr>Results</vt:lpstr>
      <vt:lpstr>Results</vt:lpstr>
      <vt:lpstr>Results</vt:lpstr>
      <vt:lpstr>Results</vt:lpstr>
      <vt:lpstr>Prices </vt:lpstr>
      <vt:lpstr>Prices </vt:lpstr>
      <vt:lpstr>Summary of calculation </vt:lpstr>
      <vt:lpstr>Methodology </vt:lpstr>
      <vt:lpstr>Catch basin determined</vt:lpstr>
      <vt:lpstr> connections catch basin </vt:lpstr>
      <vt:lpstr>Catchment are determined</vt:lpstr>
      <vt:lpstr>All Elements of design were inserted on StormCAD program </vt:lpstr>
      <vt:lpstr>All elements of design were inserted on StormCAD program</vt:lpstr>
      <vt:lpstr>All elements of design were inserted on StormCAD program</vt:lpstr>
      <vt:lpstr>All elements of design were inserted on StormCAD program</vt:lpstr>
      <vt:lpstr>Plan with catchments  </vt:lpstr>
      <vt:lpstr>Results </vt:lpstr>
      <vt:lpstr>Comparisons</vt:lpstr>
      <vt:lpstr>Conclusion </vt:lpstr>
      <vt:lpstr>Conclusions </vt:lpstr>
      <vt:lpstr>Recommendation </vt:lpstr>
      <vt:lpstr>Recommendation </vt:lpstr>
      <vt:lpstr>Recommendation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Musab</dc:creator>
  <cp:lastModifiedBy>Fast Print</cp:lastModifiedBy>
  <cp:revision>17</cp:revision>
  <dcterms:created xsi:type="dcterms:W3CDTF">2013-12-19T09:49:30Z</dcterms:created>
  <dcterms:modified xsi:type="dcterms:W3CDTF">2014-01-05T07:21:49Z</dcterms:modified>
</cp:coreProperties>
</file>