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slides/slide52.xml" ContentType="application/vnd.openxmlformats-officedocument.presentationml.slide+xml"/>
  <Override PartName="/ppt/slides/slide53.xml" ContentType="application/vnd.openxmlformats-officedocument.presentationml.slide+xml"/>
  <Override PartName="/ppt/slides/slide54.xml" ContentType="application/vnd.openxmlformats-officedocument.presentationml.slide+xml"/>
  <Override PartName="/ppt/slides/slide55.xml" ContentType="application/vnd.openxmlformats-officedocument.presentationml.slide+xml"/>
  <Override PartName="/ppt/slides/slide56.xml" ContentType="application/vnd.openxmlformats-officedocument.presentationml.slide+xml"/>
  <Override PartName="/ppt/slides/slide57.xml" ContentType="application/vnd.openxmlformats-officedocument.presentationml.slide+xml"/>
  <Override PartName="/ppt/slides/slide58.xml" ContentType="application/vnd.openxmlformats-officedocument.presentationml.slide+xml"/>
  <Override PartName="/ppt/slides/slide59.xml" ContentType="application/vnd.openxmlformats-officedocument.presentationml.slide+xml"/>
  <Override PartName="/ppt/slides/slide60.xml" ContentType="application/vnd.openxmlformats-officedocument.presentationml.slide+xml"/>
  <Override PartName="/ppt/slides/slide61.xml" ContentType="application/vnd.openxmlformats-officedocument.presentationml.slide+xml"/>
  <Override PartName="/ppt/slides/slide62.xml" ContentType="application/vnd.openxmlformats-officedocument.presentationml.slide+xml"/>
  <Override PartName="/ppt/slides/slide63.xml" ContentType="application/vnd.openxmlformats-officedocument.presentationml.slide+xml"/>
  <Override PartName="/ppt/slides/slide64.xml" ContentType="application/vnd.openxmlformats-officedocument.presentationml.slide+xml"/>
  <Override PartName="/ppt/slides/slide65.xml" ContentType="application/vnd.openxmlformats-officedocument.presentationml.slide+xml"/>
  <Override PartName="/ppt/slides/slide66.xml" ContentType="application/vnd.openxmlformats-officedocument.presentationml.slide+xml"/>
  <Override PartName="/ppt/slides/slide67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ppt/notesSlides/notesSlide52.xml" ContentType="application/vnd.openxmlformats-officedocument.presentationml.notesSlide+xml"/>
  <Override PartName="/ppt/notesSlides/notesSlide53.xml" ContentType="application/vnd.openxmlformats-officedocument.presentationml.notesSlide+xml"/>
  <Override PartName="/ppt/notesSlides/notesSlide54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4203" r:id="rId1"/>
  </p:sldMasterIdLst>
  <p:notesMasterIdLst>
    <p:notesMasterId r:id="rId69"/>
  </p:notesMasterIdLst>
  <p:sldIdLst>
    <p:sldId id="257" r:id="rId2"/>
    <p:sldId id="2033" r:id="rId3"/>
    <p:sldId id="2009" r:id="rId4"/>
    <p:sldId id="258" r:id="rId5"/>
    <p:sldId id="2071" r:id="rId6"/>
    <p:sldId id="2072" r:id="rId7"/>
    <p:sldId id="2073" r:id="rId8"/>
    <p:sldId id="2074" r:id="rId9"/>
    <p:sldId id="2075" r:id="rId10"/>
    <p:sldId id="2015" r:id="rId11"/>
    <p:sldId id="2070" r:id="rId12"/>
    <p:sldId id="2063" r:id="rId13"/>
    <p:sldId id="2007" r:id="rId14"/>
    <p:sldId id="2112" r:id="rId15"/>
    <p:sldId id="2123" r:id="rId16"/>
    <p:sldId id="2124" r:id="rId17"/>
    <p:sldId id="2125" r:id="rId18"/>
    <p:sldId id="2014" r:id="rId19"/>
    <p:sldId id="2006" r:id="rId20"/>
    <p:sldId id="2076" r:id="rId21"/>
    <p:sldId id="2121" r:id="rId22"/>
    <p:sldId id="2122" r:id="rId23"/>
    <p:sldId id="2010" r:id="rId24"/>
    <p:sldId id="2077" r:id="rId25"/>
    <p:sldId id="2078" r:id="rId26"/>
    <p:sldId id="2079" r:id="rId27"/>
    <p:sldId id="2080" r:id="rId28"/>
    <p:sldId id="2034" r:id="rId29"/>
    <p:sldId id="2020" r:id="rId30"/>
    <p:sldId id="2019" r:id="rId31"/>
    <p:sldId id="2082" r:id="rId32"/>
    <p:sldId id="2083" r:id="rId33"/>
    <p:sldId id="2086" r:id="rId34"/>
    <p:sldId id="2087" r:id="rId35"/>
    <p:sldId id="2088" r:id="rId36"/>
    <p:sldId id="2081" r:id="rId37"/>
    <p:sldId id="2042" r:id="rId38"/>
    <p:sldId id="2051" r:id="rId39"/>
    <p:sldId id="2089" r:id="rId40"/>
    <p:sldId id="2090" r:id="rId41"/>
    <p:sldId id="2091" r:id="rId42"/>
    <p:sldId id="2092" r:id="rId43"/>
    <p:sldId id="2093" r:id="rId44"/>
    <p:sldId id="2114" r:id="rId45"/>
    <p:sldId id="2094" r:id="rId46"/>
    <p:sldId id="2115" r:id="rId47"/>
    <p:sldId id="2095" r:id="rId48"/>
    <p:sldId id="2116" r:id="rId49"/>
    <p:sldId id="2096" r:id="rId50"/>
    <p:sldId id="2097" r:id="rId51"/>
    <p:sldId id="2098" r:id="rId52"/>
    <p:sldId id="2117" r:id="rId53"/>
    <p:sldId id="2099" r:id="rId54"/>
    <p:sldId id="2126" r:id="rId55"/>
    <p:sldId id="2101" r:id="rId56"/>
    <p:sldId id="2118" r:id="rId57"/>
    <p:sldId id="2102" r:id="rId58"/>
    <p:sldId id="2103" r:id="rId59"/>
    <p:sldId id="2119" r:id="rId60"/>
    <p:sldId id="2107" r:id="rId61"/>
    <p:sldId id="2108" r:id="rId62"/>
    <p:sldId id="2109" r:id="rId63"/>
    <p:sldId id="2110" r:id="rId64"/>
    <p:sldId id="2111" r:id="rId65"/>
    <p:sldId id="2104" r:id="rId66"/>
    <p:sldId id="2018" r:id="rId67"/>
    <p:sldId id="2026" r:id="rId68"/>
  </p:sldIdLst>
  <p:sldSz cx="9144000" cy="5143500" type="screen16x9"/>
  <p:notesSz cx="6858000" cy="9144000"/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 xmlns="">
        <p15:guide id="1" orient="horz" pos="1620" userDrawn="1">
          <p15:clr>
            <a:srgbClr val="A4A3A4"/>
          </p15:clr>
        </p15:guide>
        <p15:guide id="2" pos="2880" userDrawn="1">
          <p15:clr>
            <a:srgbClr val="A4A3A4"/>
          </p15:clr>
        </p15:guide>
        <p15:guide id="3" pos="5376" userDrawn="1">
          <p15:clr>
            <a:srgbClr val="A4A3A4"/>
          </p15:clr>
        </p15:guide>
        <p15:guide id="4" pos="384" userDrawn="1">
          <p15:clr>
            <a:srgbClr val="A4A3A4"/>
          </p15:clr>
        </p15:guide>
        <p15:guide id="5" orient="horz" pos="252" userDrawn="1">
          <p15:clr>
            <a:srgbClr val="A4A3A4"/>
          </p15:clr>
        </p15:guide>
        <p15:guide id="6" orient="horz" pos="3003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 xmlns="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Microsoft Office User" initials="Office" lastIdx="3" clrIdx="0">
    <p:extLst/>
  </p:cmAuthor>
  <p:cmAuthor id="2" name="Microsoft Office User" initials="Office [2]" lastIdx="1" clrIdx="1">
    <p:extLst/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DA9174"/>
    <a:srgbClr val="F4AACA"/>
    <a:srgbClr val="CC3399"/>
    <a:srgbClr val="E29642"/>
    <a:srgbClr val="EC72A5"/>
    <a:srgbClr val="F34819"/>
    <a:srgbClr val="9A2708"/>
    <a:srgbClr val="FF9933"/>
    <a:srgbClr val="000000"/>
    <a:srgbClr val="02000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xmlns="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00A15C55-8517-42AA-B614-E9B94910E393}" styleName="Medium Style 2 - Accent 4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4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4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4"/>
          </a:solidFill>
        </a:fill>
      </a:tcStyle>
    </a:firstRow>
  </a:tblStyle>
  <a:tblStyle styleId="{37CE84F3-28C3-443E-9E96-99CF82512B78}" styleName="Dark Style 1 - Accent 2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2"/>
          </a:solidFill>
        </a:fill>
      </a:tcStyle>
    </a:wholeTbl>
    <a:band1H>
      <a:tcStyle>
        <a:tcBdr/>
        <a:fill>
          <a:solidFill>
            <a:schemeClr val="accent2">
              <a:shade val="60000"/>
            </a:schemeClr>
          </a:solidFill>
        </a:fill>
      </a:tcStyle>
    </a:band1H>
    <a:band1V>
      <a:tcStyle>
        <a:tcBdr/>
        <a:fill>
          <a:solidFill>
            <a:schemeClr val="accent2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2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2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2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D03447BB-5D67-496B-8E87-E561075AD55C}" styleName="Dark Style 1 - Accent 3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3"/>
          </a:solidFill>
        </a:fill>
      </a:tcStyle>
    </a:wholeTbl>
    <a:band1H>
      <a:tcStyle>
        <a:tcBdr/>
        <a:fill>
          <a:solidFill>
            <a:schemeClr val="accent3">
              <a:shade val="60000"/>
            </a:schemeClr>
          </a:solidFill>
        </a:fill>
      </a:tcStyle>
    </a:band1H>
    <a:band1V>
      <a:tcStyle>
        <a:tcBdr/>
        <a:fill>
          <a:solidFill>
            <a:schemeClr val="accent3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3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3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3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E929F9F4-4A8F-4326-A1B4-22849713DDAB}" styleName="Dark Style 1 - Accent 4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4"/>
          </a:solidFill>
        </a:fill>
      </a:tcStyle>
    </a:wholeTbl>
    <a:band1H>
      <a:tcStyle>
        <a:tcBdr/>
        <a:fill>
          <a:solidFill>
            <a:schemeClr val="accent4">
              <a:shade val="60000"/>
            </a:schemeClr>
          </a:solidFill>
        </a:fill>
      </a:tcStyle>
    </a:band1H>
    <a:band1V>
      <a:tcStyle>
        <a:tcBdr/>
        <a:fill>
          <a:solidFill>
            <a:schemeClr val="accent4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4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4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4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125E5076-3810-47DD-B79F-674D7AD40C01}" styleName="Dark Style 1 - Accent 1">
    <a:wholeTbl>
      <a:tcTxStyle>
        <a:fontRef idx="minor">
          <a:scrgbClr r="0" g="0" b="0"/>
        </a:fontRef>
        <a:schemeClr val="lt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solidFill>
            <a:schemeClr val="accent1"/>
          </a:solidFill>
        </a:fill>
      </a:tcStyle>
    </a:wholeTbl>
    <a:band1H>
      <a:tcStyle>
        <a:tcBdr/>
        <a:fill>
          <a:solidFill>
            <a:schemeClr val="accent1">
              <a:shade val="60000"/>
            </a:schemeClr>
          </a:solidFill>
        </a:fill>
      </a:tcStyle>
    </a:band1H>
    <a:band1V>
      <a:tcStyle>
        <a:tcBdr/>
        <a:fill>
          <a:solidFill>
            <a:schemeClr val="accent1">
              <a:shade val="60000"/>
            </a:schemeClr>
          </a:solidFill>
        </a:fill>
      </a:tcStyle>
    </a:band1V>
    <a:lastCol>
      <a:tcTxStyle b="on"/>
      <a:tcStyle>
        <a:tcBdr>
          <a:left>
            <a:ln w="25400" cmpd="sng">
              <a:solidFill>
                <a:schemeClr val="lt1"/>
              </a:solidFill>
            </a:ln>
          </a:left>
        </a:tcBdr>
        <a:fill>
          <a:solidFill>
            <a:schemeClr val="accent1">
              <a:shade val="60000"/>
            </a:schemeClr>
          </a:solidFill>
        </a:fill>
      </a:tcStyle>
    </a:lastCol>
    <a:firstCol>
      <a:tcTxStyle b="on"/>
      <a:tcStyle>
        <a:tcBdr>
          <a:right>
            <a:ln w="25400" cmpd="sng">
              <a:solidFill>
                <a:schemeClr val="lt1"/>
              </a:solidFill>
            </a:ln>
          </a:right>
        </a:tcBdr>
        <a:fill>
          <a:solidFill>
            <a:schemeClr val="accent1">
              <a:shade val="60000"/>
            </a:schemeClr>
          </a:solidFill>
        </a:fill>
      </a:tcStyle>
    </a:firstCol>
    <a:lastRow>
      <a:tcTxStyle b="on"/>
      <a:tcStyle>
        <a:tcBdr>
          <a:top>
            <a:ln w="25400" cmpd="sng">
              <a:solidFill>
                <a:schemeClr val="lt1"/>
              </a:solidFill>
            </a:ln>
          </a:top>
        </a:tcBdr>
        <a:fill>
          <a:solidFill>
            <a:schemeClr val="accent1">
              <a:shade val="40000"/>
            </a:schemeClr>
          </a:solidFill>
        </a:fill>
      </a:tcStyle>
    </a:lastRow>
    <a:seCell>
      <a:tcStyle>
        <a:tcBdr>
          <a:left>
            <a:ln>
              <a:noFill/>
            </a:ln>
          </a:left>
        </a:tcBdr>
      </a:tcStyle>
    </a:seCell>
    <a:swCell>
      <a:tcStyle>
        <a:tcBdr>
          <a:right>
            <a:ln>
              <a:noFill/>
            </a:ln>
          </a:right>
        </a:tcBdr>
      </a:tcStyle>
    </a:swCell>
    <a:firstRow>
      <a:tcTxStyle b="on"/>
      <a:tcStyle>
        <a:tcBdr>
          <a:bottom>
            <a:ln w="254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  <a:neCell>
      <a:tcStyle>
        <a:tcBdr>
          <a:left>
            <a:ln>
              <a:noFill/>
            </a:ln>
          </a:left>
        </a:tcBdr>
      </a:tcStyle>
    </a:neCell>
    <a:nwCell>
      <a:tcStyle>
        <a:tcBdr>
          <a:right>
            <a:ln>
              <a:noFill/>
            </a:ln>
          </a:right>
        </a:tcBdr>
      </a:tcStyle>
    </a:nwCell>
  </a:tblStyle>
  <a:tblStyle styleId="{F2DE63D5-997A-4646-A377-4702673A728D}" styleName="Light Style 2 - Accent 3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3"/>
            </a:lnRef>
          </a:top>
          <a:bottom>
            <a:lnRef idx="1">
              <a:schemeClr val="accent3"/>
            </a:lnRef>
          </a:bottom>
        </a:tcBdr>
      </a:tcStyle>
    </a:band1H>
    <a:band1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1V>
    <a:band2V>
      <a:tcStyle>
        <a:tcBdr>
          <a:left>
            <a:lnRef idx="1">
              <a:schemeClr val="accent3"/>
            </a:lnRef>
          </a:left>
          <a:right>
            <a:lnRef idx="1">
              <a:schemeClr val="accent3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3"/>
        </a:fillRef>
      </a:tcStyle>
    </a:firstRow>
  </a:tblStyle>
  <a:tblStyle styleId="{72833802-FEF1-4C79-8D5D-14CF1EAF98D9}" styleName="Light Style 2 - Accent 2">
    <a:wholeTbl>
      <a:tcTxStyle>
        <a:fontRef idx="minor">
          <a:scrgbClr r="0" g="0" b="0"/>
        </a:fontRef>
        <a:schemeClr val="tx1"/>
      </a:tcTxStyle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>
          <a:top>
            <a:lnRef idx="1">
              <a:schemeClr val="accent2"/>
            </a:lnRef>
          </a:top>
          <a:bottom>
            <a:lnRef idx="1">
              <a:schemeClr val="accent2"/>
            </a:lnRef>
          </a:bottom>
        </a:tcBdr>
      </a:tcStyle>
    </a:band1H>
    <a:band1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1V>
    <a:band2V>
      <a:tcStyle>
        <a:tcBdr>
          <a:left>
            <a:lnRef idx="1">
              <a:schemeClr val="accent2"/>
            </a:lnRef>
          </a:left>
          <a:right>
            <a:lnRef idx="1">
              <a:schemeClr val="accent2"/>
            </a:lnRef>
          </a:right>
        </a:tcBdr>
      </a:tcStyle>
    </a:band2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</a:tcStyle>
    </a:lastRow>
    <a:firstRow>
      <a:tcTxStyle b="on">
        <a:fontRef idx="minor">
          <a:scrgbClr r="0" g="0" b="0"/>
        </a:fontRef>
        <a:schemeClr val="bg1"/>
      </a:tcTxStyle>
      <a:tcStyle>
        <a:tcBdr/>
        <a:fillRef idx="1">
          <a:schemeClr val="accent2"/>
        </a:fillRef>
      </a:tcStyle>
    </a:firstRow>
  </a:tblStyle>
  <a:tblStyle styleId="{69CF1AB2-1976-4502-BF36-3FF5EA218861}" styleName="Medium Style 4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 w="12700" cmpd="sng">
              <a:solidFill>
                <a:schemeClr val="accen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1"/>
              </a:solidFill>
            </a:ln>
          </a:top>
        </a:tcBdr>
        <a:fill>
          <a:solidFill>
            <a:schemeClr val="accent1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1">
              <a:tint val="20000"/>
            </a:schemeClr>
          </a:solidFill>
        </a:fill>
      </a:tcStyle>
    </a:firstRow>
  </a:tblStyle>
  <a:tblStyle styleId="{5DA37D80-6434-44D0-A028-1B22A696006F}" styleName="Light Style 3 - Accent 2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 w="12700" cmpd="sng">
              <a:solidFill>
                <a:schemeClr val="accent2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2">
              <a:alpha val="20000"/>
            </a:schemeClr>
          </a:solidFill>
        </a:fill>
      </a:tcStyle>
    </a:band1H>
    <a:band1V>
      <a:tcStyle>
        <a:tcBdr/>
        <a:fill>
          <a:solidFill>
            <a:schemeClr val="accent2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2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9209" autoAdjust="0"/>
    <p:restoredTop sz="96202" autoAdjust="0"/>
  </p:normalViewPr>
  <p:slideViewPr>
    <p:cSldViewPr snapToGrid="0" snapToObjects="1">
      <p:cViewPr>
        <p:scale>
          <a:sx n="100" d="100"/>
          <a:sy n="100" d="100"/>
        </p:scale>
        <p:origin x="-366" y="-60"/>
      </p:cViewPr>
      <p:guideLst>
        <p:guide orient="horz" pos="1620"/>
        <p:guide orient="horz" pos="252"/>
        <p:guide orient="horz" pos="3003"/>
        <p:guide pos="2880"/>
        <p:guide pos="5376"/>
        <p:guide pos="384"/>
      </p:guideLst>
    </p:cSldViewPr>
  </p:slid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156" d="100"/>
        <a:sy n="156" d="100"/>
      </p:scale>
      <p:origin x="0" y="0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slide" Target="slides/slide54.xml"/><Relationship Id="rId63" Type="http://schemas.openxmlformats.org/officeDocument/2006/relationships/slide" Target="slides/slide62.xml"/><Relationship Id="rId68" Type="http://schemas.openxmlformats.org/officeDocument/2006/relationships/slide" Target="slides/slide67.xml"/><Relationship Id="rId7" Type="http://schemas.openxmlformats.org/officeDocument/2006/relationships/slide" Target="slides/slide6.xml"/><Relationship Id="rId71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slide" Target="slides/slide52.xml"/><Relationship Id="rId58" Type="http://schemas.openxmlformats.org/officeDocument/2006/relationships/slide" Target="slides/slide57.xml"/><Relationship Id="rId66" Type="http://schemas.openxmlformats.org/officeDocument/2006/relationships/slide" Target="slides/slide65.xml"/><Relationship Id="rId74" Type="http://schemas.openxmlformats.org/officeDocument/2006/relationships/tableStyles" Target="tableStyle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slide" Target="slides/slide56.xml"/><Relationship Id="rId61" Type="http://schemas.openxmlformats.org/officeDocument/2006/relationships/slide" Target="slides/slide60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slide" Target="slides/slide59.xml"/><Relationship Id="rId65" Type="http://schemas.openxmlformats.org/officeDocument/2006/relationships/slide" Target="slides/slide64.xml"/><Relationship Id="rId73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slide" Target="slides/slide55.xml"/><Relationship Id="rId64" Type="http://schemas.openxmlformats.org/officeDocument/2006/relationships/slide" Target="slides/slide63.xml"/><Relationship Id="rId69" Type="http://schemas.openxmlformats.org/officeDocument/2006/relationships/notesMaster" Target="notesMasters/notesMaster1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viewProps" Target="viewProps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slide" Target="slides/slide58.xml"/><Relationship Id="rId67" Type="http://schemas.openxmlformats.org/officeDocument/2006/relationships/slide" Target="slides/slide66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slide" Target="slides/slide53.xml"/><Relationship Id="rId62" Type="http://schemas.openxmlformats.org/officeDocument/2006/relationships/slide" Target="slides/slide61.xml"/><Relationship Id="rId70" Type="http://schemas.openxmlformats.org/officeDocument/2006/relationships/commentAuthors" Target="commentAuthor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latin typeface="Calibri Light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latin typeface="Calibri Light"/>
              </a:defRPr>
            </a:lvl1pPr>
          </a:lstStyle>
          <a:p>
            <a:fld id="{EFC10EE1-B198-C942-8235-326C972CBB30}" type="datetimeFigureOut">
              <a:rPr lang="en-US" smtClean="0"/>
              <a:pPr/>
              <a:t>6/16/2021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latin typeface="Calibri Light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latin typeface="Calibri Light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342831" rtl="0" eaLnBrk="1" latinLnBrk="0" hangingPunct="1">
      <a:defRPr sz="900" kern="1200">
        <a:solidFill>
          <a:schemeClr val="tx1"/>
        </a:solidFill>
        <a:latin typeface="Calibri Light"/>
        <a:ea typeface="+mn-ea"/>
        <a:cs typeface="+mn-cs"/>
      </a:defRPr>
    </a:lvl1pPr>
    <a:lvl2pPr marL="342831" algn="l" defTabSz="342831" rtl="0" eaLnBrk="1" latinLnBrk="0" hangingPunct="1">
      <a:defRPr sz="900" kern="1200">
        <a:solidFill>
          <a:schemeClr val="tx1"/>
        </a:solidFill>
        <a:latin typeface="Calibri Light"/>
        <a:ea typeface="+mn-ea"/>
        <a:cs typeface="+mn-cs"/>
      </a:defRPr>
    </a:lvl2pPr>
    <a:lvl3pPr marL="685663" algn="l" defTabSz="342831" rtl="0" eaLnBrk="1" latinLnBrk="0" hangingPunct="1">
      <a:defRPr sz="900" kern="1200">
        <a:solidFill>
          <a:schemeClr val="tx1"/>
        </a:solidFill>
        <a:latin typeface="Calibri Light"/>
        <a:ea typeface="+mn-ea"/>
        <a:cs typeface="+mn-cs"/>
      </a:defRPr>
    </a:lvl3pPr>
    <a:lvl4pPr marL="1028494" algn="l" defTabSz="342831" rtl="0" eaLnBrk="1" latinLnBrk="0" hangingPunct="1">
      <a:defRPr sz="900" kern="1200">
        <a:solidFill>
          <a:schemeClr val="tx1"/>
        </a:solidFill>
        <a:latin typeface="Calibri Light"/>
        <a:ea typeface="+mn-ea"/>
        <a:cs typeface="+mn-cs"/>
      </a:defRPr>
    </a:lvl4pPr>
    <a:lvl5pPr marL="1371326" algn="l" defTabSz="342831" rtl="0" eaLnBrk="1" latinLnBrk="0" hangingPunct="1">
      <a:defRPr sz="900" kern="1200">
        <a:solidFill>
          <a:schemeClr val="tx1"/>
        </a:solidFill>
        <a:latin typeface="Calibri Light"/>
        <a:ea typeface="+mn-ea"/>
        <a:cs typeface="+mn-cs"/>
      </a:defRPr>
    </a:lvl5pPr>
    <a:lvl6pPr marL="1714157" algn="l" defTabSz="342831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6pPr>
    <a:lvl7pPr marL="2056989" algn="l" defTabSz="342831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7pPr>
    <a:lvl8pPr marL="2399820" algn="l" defTabSz="342831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8pPr>
    <a:lvl9pPr marL="2742651" algn="l" defTabSz="342831" rtl="0" eaLnBrk="1" latinLnBrk="0" hangingPunct="1">
      <a:defRPr sz="9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1.xml"/><Relationship Id="rId1" Type="http://schemas.openxmlformats.org/officeDocument/2006/relationships/notesMaster" Target="../notesMasters/notesMaster1.xml"/></Relationships>
</file>

<file path=ppt/notesSlides/_rels/notesSlide5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2.xml"/><Relationship Id="rId1" Type="http://schemas.openxmlformats.org/officeDocument/2006/relationships/notesMaster" Target="../notesMasters/notesMaster1.xml"/></Relationships>
</file>

<file path=ppt/notesSlides/_rels/notesSlide5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3.xml"/><Relationship Id="rId1" Type="http://schemas.openxmlformats.org/officeDocument/2006/relationships/notesMaster" Target="../notesMasters/notesMaster1.xml"/></Relationships>
</file>

<file path=ppt/notesSlides/_rels/notesSlide5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4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5" name="Text Box 1">
            <a:extLst>
              <a:ext uri="{FF2B5EF4-FFF2-40B4-BE49-F238E27FC236}">
                <a16:creationId xmlns:a16="http://schemas.microsoft.com/office/drawing/2014/main" xmlns="" id="{B07A2238-64FF-3744-9BD3-204A945267DE}"/>
              </a:ext>
            </a:extLst>
          </p:cNvPr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1588" y="0"/>
            <a:ext cx="1587" cy="1588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6" name="Text Box 2">
            <a:extLst>
              <a:ext uri="{FF2B5EF4-FFF2-40B4-BE49-F238E27FC236}">
                <a16:creationId xmlns:a16="http://schemas.microsoft.com/office/drawing/2014/main" xmlns="" id="{DB3B1333-2D82-F943-972C-F7E97346830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86400" cy="4114800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181742511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773238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267524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13729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13729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137297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137297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13729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3728773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372877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60346949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3728773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053728773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670815039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267524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267524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Rectangle 6">
            <a:extLst>
              <a:ext uri="{FF2B5EF4-FFF2-40B4-BE49-F238E27FC236}">
                <a16:creationId xmlns:a16="http://schemas.microsoft.com/office/drawing/2014/main" xmlns="" id="{A78DDF63-5E1A-DB4D-B8B3-3EA5D5F33EF6}"/>
              </a:ext>
            </a:extLst>
          </p:cNvPr>
          <p:cNvSpPr>
            <a:spLocks noGrp="1" noChangeArrowheads="1"/>
          </p:cNvSpPr>
          <p:nvPr>
            <p:ph type="sldNum" sz="quarter"/>
          </p:nvPr>
        </p:nvSpPr>
        <p:spPr>
          <a:noFill/>
          <a:extLst>
            <a:ext uri="{91240B29-F687-4F45-9708-019B960494DF}">
              <a14:hiddenLine xmlns:a14="http://schemas.microsoft.com/office/drawing/2010/main" w="9525">
                <a:solidFill>
                  <a:srgbClr val="808080"/>
                </a:solidFill>
                <a:round/>
                <a:headEnd/>
                <a:tailEnd/>
              </a14:hiddenLine>
            </a:ext>
          </a:extLst>
        </p:spPr>
        <p:txBody>
          <a:bodyPr/>
          <a:lstStyle>
            <a:lvl1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1pPr>
            <a:lvl2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2pPr>
            <a:lvl3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3pPr>
            <a:lvl4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4pPr>
            <a:lvl5pPr>
              <a:lnSpc>
                <a:spcPct val="93000"/>
              </a:lnSpc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5pPr>
            <a:lvl6pPr marL="25146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6pPr>
            <a:lvl7pPr marL="29718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7pPr>
            <a:lvl8pPr marL="34290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8pPr>
            <a:lvl9pPr marL="3886200" indent="-228600" defTabSz="457200" eaLnBrk="0" fontAlgn="base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tabLst>
                <a:tab pos="723900" algn="l"/>
                <a:tab pos="1447800" algn="l"/>
                <a:tab pos="2171700" algn="l"/>
                <a:tab pos="2895600" algn="l"/>
              </a:tabLst>
              <a:defRPr>
                <a:solidFill>
                  <a:schemeClr val="tx1"/>
                </a:solidFill>
                <a:latin typeface="Arial" panose="020B0604020202020204" pitchFamily="34" charset="0"/>
                <a:ea typeface="Arial Unicode MS" panose="020B0604020202020204" pitchFamily="34" charset="-128"/>
                <a:cs typeface="Arial Unicode MS" panose="020B0604020202020204" pitchFamily="34" charset="-128"/>
              </a:defRPr>
            </a:lvl9pPr>
          </a:lstStyle>
          <a:p>
            <a:fld id="{D6B92F88-E2AC-F247-982C-13420405AE2F}" type="slidenum">
              <a:rPr lang="en-US" altLang="en-US">
                <a:solidFill>
                  <a:srgbClr val="000000"/>
                </a:solidFill>
                <a:latin typeface="Times New Roman" panose="02020603050405020304" pitchFamily="18" charset="0"/>
              </a:rPr>
              <a:pPr/>
              <a:t>4</a:t>
            </a:fld>
            <a:endParaRPr lang="en-US" altLang="en-US">
              <a:solidFill>
                <a:srgbClr val="000000"/>
              </a:solidFill>
              <a:latin typeface="Times New Roman" panose="02020603050405020304" pitchFamily="18" charset="0"/>
            </a:endParaRPr>
          </a:p>
        </p:txBody>
      </p:sp>
      <p:sp>
        <p:nvSpPr>
          <p:cNvPr id="6147" name="Text Box 1">
            <a:extLst>
              <a:ext uri="{FF2B5EF4-FFF2-40B4-BE49-F238E27FC236}">
                <a16:creationId xmlns:a16="http://schemas.microsoft.com/office/drawing/2014/main" xmlns="" id="{8D76859E-542C-3F49-884D-AE958DBFEF78}"/>
              </a:ext>
            </a:extLst>
          </p:cNvPr>
          <p:cNvSpPr txBox="1">
            <a:spLocks noGrp="1" noRot="1" noChangeAspect="1" noChangeArrowheads="1" noTextEdit="1"/>
          </p:cNvSpPr>
          <p:nvPr>
            <p:ph type="sldImg"/>
          </p:nvPr>
        </p:nvSpPr>
        <p:spPr>
          <a:xfrm>
            <a:off x="533400" y="763588"/>
            <a:ext cx="6705600" cy="3771900"/>
          </a:xfr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</p:sp>
      <p:sp>
        <p:nvSpPr>
          <p:cNvPr id="6148" name="Text Box 2">
            <a:extLst>
              <a:ext uri="{FF2B5EF4-FFF2-40B4-BE49-F238E27FC236}">
                <a16:creationId xmlns:a16="http://schemas.microsoft.com/office/drawing/2014/main" xmlns="" id="{96A4EBD2-03E3-4143-BC77-AEFE614A9276}"/>
              </a:ext>
            </a:extLst>
          </p:cNvPr>
          <p:cNvSpPr txBox="1">
            <a:spLocks noGrp="1" noChangeArrowheads="1"/>
          </p:cNvSpPr>
          <p:nvPr>
            <p:ph type="body" idx="1"/>
          </p:nvPr>
        </p:nvSpPr>
        <p:spPr>
          <a:xfrm>
            <a:off x="777875" y="4776788"/>
            <a:ext cx="6218238" cy="4525962"/>
          </a:xfrm>
          <a:noFill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910460446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267524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7732389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037732389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495740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137297"/>
      </p:ext>
    </p:extLst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137297"/>
      </p:ext>
    </p:extLst>
  </p:cSld>
  <p:clrMapOvr>
    <a:masterClrMapping/>
  </p:clrMapOvr>
</p:notes>
</file>

<file path=ppt/notesSlides/notesSlide5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137297"/>
      </p:ext>
    </p:extLst>
  </p:cSld>
  <p:clrMapOvr>
    <a:masterClrMapping/>
  </p:clrMapOvr>
</p:notes>
</file>

<file path=ppt/notesSlides/notesSlide5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137297"/>
      </p:ext>
    </p:extLst>
  </p:cSld>
  <p:clrMapOvr>
    <a:masterClrMapping/>
  </p:clrMapOvr>
</p:notes>
</file>

<file path=ppt/notesSlides/notesSlide5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529137297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306159345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7" name="Text Box 1"/>
          <p:cNvSpPr txBox="1">
            <a:spLocks noGrp="1" noRot="1" noChangeAspect="1" noChangeArrowheads="1"/>
          </p:cNvSpPr>
          <p:nvPr>
            <p:ph type="sldImg"/>
          </p:nvPr>
        </p:nvSpPr>
        <p:spPr bwMode="auto">
          <a:xfrm>
            <a:off x="-16992600" y="-11796713"/>
            <a:ext cx="22159913" cy="12465051"/>
          </a:xfrm>
          <a:prstGeom prst="rect">
            <a:avLst/>
          </a:prstGeom>
          <a:solidFill>
            <a:srgbClr val="FFFFFF"/>
          </a:solidFill>
          <a:ln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</p:sp>
      <p:sp>
        <p:nvSpPr>
          <p:cNvPr id="24578" name="Text Box 2"/>
          <p:cNvSpPr txBox="1">
            <a:spLocks noGrp="1" noChangeArrowheads="1"/>
          </p:cNvSpPr>
          <p:nvPr>
            <p:ph type="body" idx="1"/>
          </p:nvPr>
        </p:nvSpPr>
        <p:spPr bwMode="auto">
          <a:xfrm>
            <a:off x="685800" y="4343400"/>
            <a:ext cx="5457825" cy="4086225"/>
          </a:xfrm>
          <a:prstGeom prst="rect">
            <a:avLst/>
          </a:prstGeom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round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blurRad="63500" dist="38099" dir="2700000" algn="ctr" rotWithShape="0">
                    <a:srgbClr val="000000">
                      <a:alpha val="74998"/>
                    </a:srgbClr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13026752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143000" y="841772"/>
            <a:ext cx="6858000" cy="1790700"/>
          </a:xfrm>
        </p:spPr>
        <p:txBody>
          <a:bodyPr anchor="b"/>
          <a:lstStyle>
            <a:lvl1pPr algn="ctr"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143000" y="2701528"/>
            <a:ext cx="6858000" cy="1241822"/>
          </a:xfrm>
        </p:spPr>
        <p:txBody>
          <a:bodyPr/>
          <a:lstStyle>
            <a:lvl1pPr marL="0" indent="0" algn="ctr">
              <a:buNone/>
              <a:defRPr sz="1800"/>
            </a:lvl1pPr>
            <a:lvl2pPr marL="342900" indent="0" algn="ctr">
              <a:buNone/>
              <a:defRPr sz="1500"/>
            </a:lvl2pPr>
            <a:lvl3pPr marL="685800" indent="0" algn="ctr">
              <a:buNone/>
              <a:defRPr sz="1350"/>
            </a:lvl3pPr>
            <a:lvl4pPr marL="1028700" indent="0" algn="ctr">
              <a:buNone/>
              <a:defRPr sz="1200"/>
            </a:lvl4pPr>
            <a:lvl5pPr marL="1371600" indent="0" algn="ctr">
              <a:buNone/>
              <a:defRPr sz="1200"/>
            </a:lvl5pPr>
            <a:lvl6pPr marL="1714500" indent="0" algn="ctr">
              <a:buNone/>
              <a:defRPr sz="1200"/>
            </a:lvl6pPr>
            <a:lvl7pPr marL="2057400" indent="0" algn="ctr">
              <a:buNone/>
              <a:defRPr sz="1200"/>
            </a:lvl7pPr>
            <a:lvl8pPr marL="2400300" indent="0" algn="ctr">
              <a:buNone/>
              <a:defRPr sz="1200"/>
            </a:lvl8pPr>
            <a:lvl9pPr marL="2743200" indent="0" algn="ctr">
              <a:buNone/>
              <a:defRPr sz="12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51683146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942480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543675" y="273844"/>
            <a:ext cx="1971675" cy="4358879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28650" y="273844"/>
            <a:ext cx="5800725" cy="4358879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111875574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elcome Mess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8C0849C5-FF09-5F48-B823-8943D5BFF52E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622273" y="507621"/>
            <a:ext cx="3253041" cy="4128257"/>
          </a:xfrm>
          <a:custGeom>
            <a:avLst/>
            <a:gdLst>
              <a:gd name="connsiteX0" fmla="*/ 2908269 w 3253041"/>
              <a:gd name="connsiteY0" fmla="*/ 661 h 4128257"/>
              <a:gd name="connsiteX1" fmla="*/ 2922072 w 3253041"/>
              <a:gd name="connsiteY1" fmla="*/ 5030 h 4128257"/>
              <a:gd name="connsiteX2" fmla="*/ 2938072 w 3253041"/>
              <a:gd name="connsiteY2" fmla="*/ 2501 h 4128257"/>
              <a:gd name="connsiteX3" fmla="*/ 2956424 w 3253041"/>
              <a:gd name="connsiteY3" fmla="*/ 4512 h 4128257"/>
              <a:gd name="connsiteX4" fmla="*/ 2967874 w 3253041"/>
              <a:gd name="connsiteY4" fmla="*/ 4340 h 4128257"/>
              <a:gd name="connsiteX5" fmla="*/ 2974776 w 3253041"/>
              <a:gd name="connsiteY5" fmla="*/ 6524 h 4128257"/>
              <a:gd name="connsiteX6" fmla="*/ 2988578 w 3253041"/>
              <a:gd name="connsiteY6" fmla="*/ 10892 h 4128257"/>
              <a:gd name="connsiteX7" fmla="*/ 3004733 w 3253041"/>
              <a:gd name="connsiteY7" fmla="*/ 19801 h 4128257"/>
              <a:gd name="connsiteX8" fmla="*/ 3011046 w 3253041"/>
              <a:gd name="connsiteY8" fmla="*/ 20850 h 4128257"/>
              <a:gd name="connsiteX9" fmla="*/ 3015219 w 3253041"/>
              <a:gd name="connsiteY9" fmla="*/ 24183 h 4128257"/>
              <a:gd name="connsiteX10" fmla="*/ 3016525 w 3253041"/>
              <a:gd name="connsiteY10" fmla="*/ 22217 h 4128257"/>
              <a:gd name="connsiteX11" fmla="*/ 3030344 w 3253041"/>
              <a:gd name="connsiteY11" fmla="*/ 26606 h 4128257"/>
              <a:gd name="connsiteX12" fmla="*/ 3046521 w 3253041"/>
              <a:gd name="connsiteY12" fmla="*/ 35546 h 4128257"/>
              <a:gd name="connsiteX13" fmla="*/ 3058146 w 3253041"/>
              <a:gd name="connsiteY13" fmla="*/ 46844 h 4128257"/>
              <a:gd name="connsiteX14" fmla="*/ 3071966 w 3253041"/>
              <a:gd name="connsiteY14" fmla="*/ 51233 h 4128257"/>
              <a:gd name="connsiteX15" fmla="*/ 3079040 w 3253041"/>
              <a:gd name="connsiteY15" fmla="*/ 64889 h 4128257"/>
              <a:gd name="connsiteX16" fmla="*/ 3090665 w 3253041"/>
              <a:gd name="connsiteY16" fmla="*/ 76187 h 4128257"/>
              <a:gd name="connsiteX17" fmla="*/ 3104649 w 3253041"/>
              <a:gd name="connsiteY17" fmla="*/ 92037 h 4128257"/>
              <a:gd name="connsiteX18" fmla="*/ 3107007 w 3253041"/>
              <a:gd name="connsiteY18" fmla="*/ 96589 h 4128257"/>
              <a:gd name="connsiteX19" fmla="*/ 3111723 w 3253041"/>
              <a:gd name="connsiteY19" fmla="*/ 105693 h 4128257"/>
              <a:gd name="connsiteX20" fmla="*/ 3118797 w 3253041"/>
              <a:gd name="connsiteY20" fmla="*/ 119349 h 4128257"/>
              <a:gd name="connsiteX21" fmla="*/ 3128229 w 3253041"/>
              <a:gd name="connsiteY21" fmla="*/ 137556 h 4128257"/>
              <a:gd name="connsiteX22" fmla="*/ 3130752 w 3253041"/>
              <a:gd name="connsiteY22" fmla="*/ 153570 h 4128257"/>
              <a:gd name="connsiteX23" fmla="*/ 3137826 w 3253041"/>
              <a:gd name="connsiteY23" fmla="*/ 167226 h 4128257"/>
              <a:gd name="connsiteX24" fmla="*/ 3137991 w 3253041"/>
              <a:gd name="connsiteY24" fmla="*/ 178687 h 4128257"/>
              <a:gd name="connsiteX25" fmla="*/ 2633394 w 3253041"/>
              <a:gd name="connsiteY25" fmla="*/ 3194050 h 4128257"/>
              <a:gd name="connsiteX26" fmla="*/ 432116 w 3253041"/>
              <a:gd name="connsiteY26" fmla="*/ 4126533 h 4128257"/>
              <a:gd name="connsiteX27" fmla="*/ 425206 w 3253041"/>
              <a:gd name="connsiteY27" fmla="*/ 4124340 h 4128257"/>
              <a:gd name="connsiteX28" fmla="*/ 420656 w 3253041"/>
              <a:gd name="connsiteY28" fmla="*/ 4126697 h 4128257"/>
              <a:gd name="connsiteX29" fmla="*/ 413746 w 3253041"/>
              <a:gd name="connsiteY29" fmla="*/ 4124503 h 4128257"/>
              <a:gd name="connsiteX30" fmla="*/ 367738 w 3253041"/>
              <a:gd name="connsiteY30" fmla="*/ 4113695 h 4128257"/>
              <a:gd name="connsiteX31" fmla="*/ 360828 w 3253041"/>
              <a:gd name="connsiteY31" fmla="*/ 4111501 h 4128257"/>
              <a:gd name="connsiteX32" fmla="*/ 314656 w 3253041"/>
              <a:gd name="connsiteY32" fmla="*/ 4089232 h 4128257"/>
              <a:gd name="connsiteX33" fmla="*/ 315698 w 3253041"/>
              <a:gd name="connsiteY33" fmla="*/ 4087664 h 4128257"/>
              <a:gd name="connsiteX34" fmla="*/ 295616 w 3253041"/>
              <a:gd name="connsiteY34" fmla="*/ 4072440 h 4128257"/>
              <a:gd name="connsiteX35" fmla="*/ 276462 w 3253041"/>
              <a:gd name="connsiteY35" fmla="*/ 4053566 h 4128257"/>
              <a:gd name="connsiteX36" fmla="*/ 274110 w 3253041"/>
              <a:gd name="connsiteY36" fmla="*/ 4049025 h 4128257"/>
              <a:gd name="connsiteX37" fmla="*/ 246039 w 3253041"/>
              <a:gd name="connsiteY37" fmla="*/ 4005974 h 4128257"/>
              <a:gd name="connsiteX38" fmla="*/ 243687 w 3253041"/>
              <a:gd name="connsiteY38" fmla="*/ 4001434 h 4128257"/>
              <a:gd name="connsiteX39" fmla="*/ 241335 w 3253041"/>
              <a:gd name="connsiteY39" fmla="*/ 3996893 h 4128257"/>
              <a:gd name="connsiteX40" fmla="*/ 238982 w 3253041"/>
              <a:gd name="connsiteY40" fmla="*/ 3992352 h 4128257"/>
              <a:gd name="connsiteX41" fmla="*/ 277582 w 3253041"/>
              <a:gd name="connsiteY41" fmla="*/ 1605326 h 4128257"/>
              <a:gd name="connsiteX42" fmla="*/ 1416491 w 3253041"/>
              <a:gd name="connsiteY42" fmla="*/ 500665 h 4128257"/>
              <a:gd name="connsiteX43" fmla="*/ 2876270 w 3253041"/>
              <a:gd name="connsiteY43" fmla="*/ 5720 h 4128257"/>
              <a:gd name="connsiteX44" fmla="*/ 2887720 w 3253041"/>
              <a:gd name="connsiteY44" fmla="*/ 5547 h 4128257"/>
              <a:gd name="connsiteX45" fmla="*/ 2908269 w 3253041"/>
              <a:gd name="connsiteY45" fmla="*/ 661 h 41282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3253041" h="4128257">
                <a:moveTo>
                  <a:pt x="2908269" y="661"/>
                </a:moveTo>
                <a:cubicBezTo>
                  <a:pt x="2912819" y="-1695"/>
                  <a:pt x="2915171" y="2846"/>
                  <a:pt x="2922072" y="5030"/>
                </a:cubicBezTo>
                <a:cubicBezTo>
                  <a:pt x="2931170" y="317"/>
                  <a:pt x="2933522" y="4857"/>
                  <a:pt x="2938072" y="2501"/>
                </a:cubicBezTo>
                <a:cubicBezTo>
                  <a:pt x="2944973" y="4685"/>
                  <a:pt x="2951875" y="6869"/>
                  <a:pt x="2956424" y="4512"/>
                </a:cubicBezTo>
                <a:cubicBezTo>
                  <a:pt x="2963325" y="6697"/>
                  <a:pt x="2967874" y="4340"/>
                  <a:pt x="2967874" y="4340"/>
                </a:cubicBezTo>
                <a:cubicBezTo>
                  <a:pt x="2967874" y="4340"/>
                  <a:pt x="2970226" y="8881"/>
                  <a:pt x="2974776" y="6524"/>
                </a:cubicBezTo>
                <a:cubicBezTo>
                  <a:pt x="2977128" y="11065"/>
                  <a:pt x="2981677" y="8708"/>
                  <a:pt x="2988578" y="10892"/>
                </a:cubicBezTo>
                <a:cubicBezTo>
                  <a:pt x="2995479" y="13076"/>
                  <a:pt x="3002381" y="15260"/>
                  <a:pt x="3004733" y="19801"/>
                </a:cubicBezTo>
                <a:cubicBezTo>
                  <a:pt x="3007008" y="18622"/>
                  <a:pt x="3008733" y="19169"/>
                  <a:pt x="3011046" y="20850"/>
                </a:cubicBezTo>
                <a:lnTo>
                  <a:pt x="3015219" y="24183"/>
                </a:lnTo>
                <a:lnTo>
                  <a:pt x="3016525" y="22217"/>
                </a:lnTo>
                <a:cubicBezTo>
                  <a:pt x="3021076" y="19860"/>
                  <a:pt x="3023434" y="24411"/>
                  <a:pt x="3030344" y="26606"/>
                </a:cubicBezTo>
                <a:cubicBezTo>
                  <a:pt x="3034895" y="24248"/>
                  <a:pt x="3037253" y="28800"/>
                  <a:pt x="3046521" y="35546"/>
                </a:cubicBezTo>
                <a:cubicBezTo>
                  <a:pt x="3046521" y="35546"/>
                  <a:pt x="3055788" y="42293"/>
                  <a:pt x="3058146" y="46844"/>
                </a:cubicBezTo>
                <a:cubicBezTo>
                  <a:pt x="3058146" y="46844"/>
                  <a:pt x="3067414" y="53591"/>
                  <a:pt x="3071966" y="51233"/>
                </a:cubicBezTo>
                <a:cubicBezTo>
                  <a:pt x="3074323" y="55784"/>
                  <a:pt x="3076682" y="60337"/>
                  <a:pt x="3079040" y="64889"/>
                </a:cubicBezTo>
                <a:cubicBezTo>
                  <a:pt x="3088307" y="71635"/>
                  <a:pt x="3088307" y="71635"/>
                  <a:pt x="3090665" y="76187"/>
                </a:cubicBezTo>
                <a:cubicBezTo>
                  <a:pt x="3095381" y="85291"/>
                  <a:pt x="3097739" y="89843"/>
                  <a:pt x="3104649" y="92037"/>
                </a:cubicBezTo>
                <a:cubicBezTo>
                  <a:pt x="3107007" y="96589"/>
                  <a:pt x="3107007" y="96589"/>
                  <a:pt x="3107007" y="96589"/>
                </a:cubicBezTo>
                <a:cubicBezTo>
                  <a:pt x="3109365" y="101140"/>
                  <a:pt x="3109365" y="101140"/>
                  <a:pt x="3111723" y="105693"/>
                </a:cubicBezTo>
                <a:cubicBezTo>
                  <a:pt x="3114081" y="110245"/>
                  <a:pt x="3116439" y="114796"/>
                  <a:pt x="3118797" y="119349"/>
                </a:cubicBezTo>
                <a:cubicBezTo>
                  <a:pt x="3123513" y="128453"/>
                  <a:pt x="3125871" y="133005"/>
                  <a:pt x="3128229" y="137556"/>
                </a:cubicBezTo>
                <a:cubicBezTo>
                  <a:pt x="3130587" y="142109"/>
                  <a:pt x="3132945" y="146660"/>
                  <a:pt x="3130752" y="153570"/>
                </a:cubicBezTo>
                <a:cubicBezTo>
                  <a:pt x="3133110" y="158122"/>
                  <a:pt x="3135468" y="162674"/>
                  <a:pt x="3137826" y="167226"/>
                </a:cubicBezTo>
                <a:cubicBezTo>
                  <a:pt x="3140184" y="171778"/>
                  <a:pt x="3142542" y="176330"/>
                  <a:pt x="3137991" y="178687"/>
                </a:cubicBezTo>
                <a:cubicBezTo>
                  <a:pt x="3392898" y="1484243"/>
                  <a:pt x="3224022" y="2495488"/>
                  <a:pt x="2633394" y="3194050"/>
                </a:cubicBezTo>
                <a:cubicBezTo>
                  <a:pt x="1810430" y="4157308"/>
                  <a:pt x="491778" y="4130268"/>
                  <a:pt x="432116" y="4126533"/>
                </a:cubicBezTo>
                <a:lnTo>
                  <a:pt x="425206" y="4124340"/>
                </a:lnTo>
                <a:cubicBezTo>
                  <a:pt x="420656" y="4126697"/>
                  <a:pt x="420656" y="4126697"/>
                  <a:pt x="420656" y="4126697"/>
                </a:cubicBezTo>
                <a:cubicBezTo>
                  <a:pt x="416104" y="4129055"/>
                  <a:pt x="416104" y="4129055"/>
                  <a:pt x="413746" y="4124503"/>
                </a:cubicBezTo>
                <a:cubicBezTo>
                  <a:pt x="395375" y="4122472"/>
                  <a:pt x="381556" y="4118084"/>
                  <a:pt x="367738" y="4113695"/>
                </a:cubicBezTo>
                <a:cubicBezTo>
                  <a:pt x="360828" y="4111501"/>
                  <a:pt x="360828" y="4111501"/>
                  <a:pt x="360828" y="4111501"/>
                </a:cubicBezTo>
                <a:cubicBezTo>
                  <a:pt x="342458" y="4109470"/>
                  <a:pt x="326281" y="4100530"/>
                  <a:pt x="314656" y="4089232"/>
                </a:cubicBezTo>
                <a:lnTo>
                  <a:pt x="315698" y="4087664"/>
                </a:lnTo>
                <a:lnTo>
                  <a:pt x="295616" y="4072440"/>
                </a:lnTo>
                <a:cubicBezTo>
                  <a:pt x="288656" y="4065966"/>
                  <a:pt x="282265" y="4059198"/>
                  <a:pt x="276462" y="4053566"/>
                </a:cubicBezTo>
                <a:cubicBezTo>
                  <a:pt x="276462" y="4053566"/>
                  <a:pt x="276462" y="4053566"/>
                  <a:pt x="274110" y="4049025"/>
                </a:cubicBezTo>
                <a:cubicBezTo>
                  <a:pt x="262505" y="4037759"/>
                  <a:pt x="255448" y="4024138"/>
                  <a:pt x="246039" y="4005974"/>
                </a:cubicBezTo>
                <a:lnTo>
                  <a:pt x="243687" y="4001434"/>
                </a:lnTo>
                <a:cubicBezTo>
                  <a:pt x="243687" y="4001434"/>
                  <a:pt x="243687" y="4001434"/>
                  <a:pt x="241335" y="3996893"/>
                </a:cubicBezTo>
                <a:lnTo>
                  <a:pt x="238982" y="3992352"/>
                </a:lnTo>
                <a:cubicBezTo>
                  <a:pt x="213108" y="3942405"/>
                  <a:pt x="-309526" y="2733031"/>
                  <a:pt x="277582" y="1605326"/>
                </a:cubicBezTo>
                <a:cubicBezTo>
                  <a:pt x="516221" y="1151269"/>
                  <a:pt x="897337" y="781941"/>
                  <a:pt x="1416491" y="500665"/>
                </a:cubicBezTo>
                <a:cubicBezTo>
                  <a:pt x="1820276" y="281895"/>
                  <a:pt x="2307565" y="116392"/>
                  <a:pt x="2876270" y="5720"/>
                </a:cubicBezTo>
                <a:cubicBezTo>
                  <a:pt x="2880819" y="3363"/>
                  <a:pt x="2880819" y="3363"/>
                  <a:pt x="2887720" y="5547"/>
                </a:cubicBezTo>
                <a:cubicBezTo>
                  <a:pt x="2892270" y="3190"/>
                  <a:pt x="2899171" y="5375"/>
                  <a:pt x="2908269" y="661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9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25275274"/>
      </p:ext>
    </p:extLst>
  </p:cSld>
  <p:clrMapOvr>
    <a:masterClrMapping/>
  </p:clrMapOvr>
  <p:transition spd="slow">
    <p:fade/>
  </p:transition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Watercolor Splatter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72967091"/>
      </p:ext>
    </p:extLst>
  </p:cSld>
  <p:clrMapOvr>
    <a:masterClrMapping/>
  </p:clrMapOvr>
  <p:transition advClick="0"/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74793901"/>
      </p:ext>
    </p:extLst>
  </p:cSld>
  <p:clrMapOvr>
    <a:masterClrMapping/>
  </p:clrMapOvr>
  <p:transition advClick="0"/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reative Break Pictur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xmlns="" id="{272B39D7-7314-C249-8EE8-912104332E53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 rot="20067792">
            <a:off x="890763" y="203179"/>
            <a:ext cx="3497500" cy="4401443"/>
          </a:xfrm>
          <a:custGeom>
            <a:avLst/>
            <a:gdLst>
              <a:gd name="connsiteX0" fmla="*/ 1063675 w 3713431"/>
              <a:gd name="connsiteY0" fmla="*/ 0 h 4673182"/>
              <a:gd name="connsiteX1" fmla="*/ 1068054 w 3713431"/>
              <a:gd name="connsiteY1" fmla="*/ 1 h 4673182"/>
              <a:gd name="connsiteX2" fmla="*/ 1068232 w 3713431"/>
              <a:gd name="connsiteY2" fmla="*/ 749 h 4673182"/>
              <a:gd name="connsiteX3" fmla="*/ 1068667 w 3713431"/>
              <a:gd name="connsiteY3" fmla="*/ 0 h 4673182"/>
              <a:gd name="connsiteX4" fmla="*/ 1073056 w 3713431"/>
              <a:gd name="connsiteY4" fmla="*/ 1 h 4673182"/>
              <a:gd name="connsiteX5" fmla="*/ 1081835 w 3713431"/>
              <a:gd name="connsiteY5" fmla="*/ 0 h 4673182"/>
              <a:gd name="connsiteX6" fmla="*/ 1090613 w 3713431"/>
              <a:gd name="connsiteY6" fmla="*/ 0 h 4673182"/>
              <a:gd name="connsiteX7" fmla="*/ 1095003 w 3713431"/>
              <a:gd name="connsiteY7" fmla="*/ 1 h 4673182"/>
              <a:gd name="connsiteX8" fmla="*/ 1103782 w 3713431"/>
              <a:gd name="connsiteY8" fmla="*/ 0 h 4673182"/>
              <a:gd name="connsiteX9" fmla="*/ 1108171 w 3713431"/>
              <a:gd name="connsiteY9" fmla="*/ 1 h 4673182"/>
              <a:gd name="connsiteX10" fmla="*/ 1112560 w 3713431"/>
              <a:gd name="connsiteY10" fmla="*/ 0 h 4673182"/>
              <a:gd name="connsiteX11" fmla="*/ 1116949 w 3713431"/>
              <a:gd name="connsiteY11" fmla="*/ 4311 h 4673182"/>
              <a:gd name="connsiteX12" fmla="*/ 1121338 w 3713431"/>
              <a:gd name="connsiteY12" fmla="*/ 4311 h 4673182"/>
              <a:gd name="connsiteX13" fmla="*/ 1125729 w 3713431"/>
              <a:gd name="connsiteY13" fmla="*/ 8623 h 4673182"/>
              <a:gd name="connsiteX14" fmla="*/ 1130118 w 3713431"/>
              <a:gd name="connsiteY14" fmla="*/ 12933 h 4673182"/>
              <a:gd name="connsiteX15" fmla="*/ 1665890 w 3713431"/>
              <a:gd name="connsiteY15" fmla="*/ 567640 h 4673182"/>
              <a:gd name="connsiteX16" fmla="*/ 1672872 w 3713431"/>
              <a:gd name="connsiteY16" fmla="*/ 587586 h 4673182"/>
              <a:gd name="connsiteX17" fmla="*/ 1730436 w 3713431"/>
              <a:gd name="connsiteY17" fmla="*/ 539687 h 4673182"/>
              <a:gd name="connsiteX18" fmla="*/ 2104849 w 3713431"/>
              <a:gd name="connsiteY18" fmla="*/ 332321 h 4673182"/>
              <a:gd name="connsiteX19" fmla="*/ 2113330 w 3713431"/>
              <a:gd name="connsiteY19" fmla="*/ 333894 h 4673182"/>
              <a:gd name="connsiteX20" fmla="*/ 2118364 w 3713431"/>
              <a:gd name="connsiteY20" fmla="*/ 330401 h 4673182"/>
              <a:gd name="connsiteX21" fmla="*/ 2122605 w 3713431"/>
              <a:gd name="connsiteY21" fmla="*/ 331187 h 4673182"/>
              <a:gd name="connsiteX22" fmla="*/ 2127638 w 3713431"/>
              <a:gd name="connsiteY22" fmla="*/ 327694 h 4673182"/>
              <a:gd name="connsiteX23" fmla="*/ 2131879 w 3713431"/>
              <a:gd name="connsiteY23" fmla="*/ 328480 h 4673182"/>
              <a:gd name="connsiteX24" fmla="*/ 2136120 w 3713431"/>
              <a:gd name="connsiteY24" fmla="*/ 329267 h 4673182"/>
              <a:gd name="connsiteX25" fmla="*/ 2140361 w 3713431"/>
              <a:gd name="connsiteY25" fmla="*/ 330054 h 4673182"/>
              <a:gd name="connsiteX26" fmla="*/ 2145616 w 3713431"/>
              <a:gd name="connsiteY26" fmla="*/ 331029 h 4673182"/>
              <a:gd name="connsiteX27" fmla="*/ 2149829 w 3713431"/>
              <a:gd name="connsiteY27" fmla="*/ 331810 h 4673182"/>
              <a:gd name="connsiteX28" fmla="*/ 2157462 w 3713431"/>
              <a:gd name="connsiteY28" fmla="*/ 337654 h 4673182"/>
              <a:gd name="connsiteX29" fmla="*/ 2161675 w 3713431"/>
              <a:gd name="connsiteY29" fmla="*/ 338435 h 4673182"/>
              <a:gd name="connsiteX30" fmla="*/ 2165094 w 3713431"/>
              <a:gd name="connsiteY30" fmla="*/ 343497 h 4673182"/>
              <a:gd name="connsiteX31" fmla="*/ 2173520 w 3713431"/>
              <a:gd name="connsiteY31" fmla="*/ 345061 h 4673182"/>
              <a:gd name="connsiteX32" fmla="*/ 2176939 w 3713431"/>
              <a:gd name="connsiteY32" fmla="*/ 350122 h 4673182"/>
              <a:gd name="connsiteX33" fmla="*/ 2180360 w 3713431"/>
              <a:gd name="connsiteY33" fmla="*/ 355183 h 4673182"/>
              <a:gd name="connsiteX34" fmla="*/ 2184573 w 3713431"/>
              <a:gd name="connsiteY34" fmla="*/ 355965 h 4673182"/>
              <a:gd name="connsiteX35" fmla="*/ 2187992 w 3713431"/>
              <a:gd name="connsiteY35" fmla="*/ 361027 h 4673182"/>
              <a:gd name="connsiteX36" fmla="*/ 2191411 w 3713431"/>
              <a:gd name="connsiteY36" fmla="*/ 366089 h 4673182"/>
              <a:gd name="connsiteX37" fmla="*/ 2194830 w 3713431"/>
              <a:gd name="connsiteY37" fmla="*/ 371150 h 4673182"/>
              <a:gd name="connsiteX38" fmla="*/ 2194036 w 3713431"/>
              <a:gd name="connsiteY38" fmla="*/ 375430 h 4673182"/>
              <a:gd name="connsiteX39" fmla="*/ 2306458 w 3713431"/>
              <a:gd name="connsiteY39" fmla="*/ 785724 h 4673182"/>
              <a:gd name="connsiteX40" fmla="*/ 2312670 w 3713431"/>
              <a:gd name="connsiteY40" fmla="*/ 863144 h 4673182"/>
              <a:gd name="connsiteX41" fmla="*/ 2384304 w 3713431"/>
              <a:gd name="connsiteY41" fmla="*/ 836886 h 4673182"/>
              <a:gd name="connsiteX42" fmla="*/ 2389116 w 3713431"/>
              <a:gd name="connsiteY42" fmla="*/ 833136 h 4673182"/>
              <a:gd name="connsiteX43" fmla="*/ 2393370 w 3713431"/>
              <a:gd name="connsiteY43" fmla="*/ 833689 h 4673182"/>
              <a:gd name="connsiteX44" fmla="*/ 2401879 w 3713431"/>
              <a:gd name="connsiteY44" fmla="*/ 834794 h 4673182"/>
              <a:gd name="connsiteX45" fmla="*/ 2406132 w 3713431"/>
              <a:gd name="connsiteY45" fmla="*/ 835347 h 4673182"/>
              <a:gd name="connsiteX46" fmla="*/ 2408056 w 3713431"/>
              <a:gd name="connsiteY46" fmla="*/ 835597 h 4673182"/>
              <a:gd name="connsiteX47" fmla="*/ 2412574 w 3713431"/>
              <a:gd name="connsiteY47" fmla="*/ 836183 h 4673182"/>
              <a:gd name="connsiteX48" fmla="*/ 2414640 w 3713431"/>
              <a:gd name="connsiteY48" fmla="*/ 836452 h 4673182"/>
              <a:gd name="connsiteX49" fmla="*/ 2418893 w 3713431"/>
              <a:gd name="connsiteY49" fmla="*/ 837005 h 4673182"/>
              <a:gd name="connsiteX50" fmla="*/ 2423147 w 3713431"/>
              <a:gd name="connsiteY50" fmla="*/ 837558 h 4673182"/>
              <a:gd name="connsiteX51" fmla="*/ 2421123 w 3713431"/>
              <a:gd name="connsiteY51" fmla="*/ 841656 h 4673182"/>
              <a:gd name="connsiteX52" fmla="*/ 2424017 w 3713431"/>
              <a:gd name="connsiteY52" fmla="*/ 842032 h 4673182"/>
              <a:gd name="connsiteX53" fmla="*/ 2428274 w 3713431"/>
              <a:gd name="connsiteY53" fmla="*/ 842586 h 4673182"/>
              <a:gd name="connsiteX54" fmla="*/ 2431973 w 3713431"/>
              <a:gd name="connsiteY54" fmla="*/ 847428 h 4673182"/>
              <a:gd name="connsiteX55" fmla="*/ 2435671 w 3713431"/>
              <a:gd name="connsiteY55" fmla="*/ 852270 h 4673182"/>
              <a:gd name="connsiteX56" fmla="*/ 2439371 w 3713431"/>
              <a:gd name="connsiteY56" fmla="*/ 857113 h 4673182"/>
              <a:gd name="connsiteX57" fmla="*/ 2443627 w 3713431"/>
              <a:gd name="connsiteY57" fmla="*/ 857666 h 4673182"/>
              <a:gd name="connsiteX58" fmla="*/ 2446768 w 3713431"/>
              <a:gd name="connsiteY58" fmla="*/ 866797 h 4673182"/>
              <a:gd name="connsiteX59" fmla="*/ 2454724 w 3713431"/>
              <a:gd name="connsiteY59" fmla="*/ 872193 h 4673182"/>
              <a:gd name="connsiteX60" fmla="*/ 2454166 w 3713431"/>
              <a:gd name="connsiteY60" fmla="*/ 876483 h 4673182"/>
              <a:gd name="connsiteX61" fmla="*/ 2453609 w 3713431"/>
              <a:gd name="connsiteY61" fmla="*/ 880771 h 4673182"/>
              <a:gd name="connsiteX62" fmla="*/ 2539374 w 3713431"/>
              <a:gd name="connsiteY62" fmla="*/ 1424052 h 4673182"/>
              <a:gd name="connsiteX63" fmla="*/ 2536935 w 3713431"/>
              <a:gd name="connsiteY63" fmla="*/ 1447319 h 4673182"/>
              <a:gd name="connsiteX64" fmla="*/ 2635726 w 3713431"/>
              <a:gd name="connsiteY64" fmla="*/ 1413169 h 4673182"/>
              <a:gd name="connsiteX65" fmla="*/ 2785417 w 3713431"/>
              <a:gd name="connsiteY65" fmla="*/ 1374411 h 4673182"/>
              <a:gd name="connsiteX66" fmla="*/ 2789605 w 3713431"/>
              <a:gd name="connsiteY66" fmla="*/ 1373214 h 4673182"/>
              <a:gd name="connsiteX67" fmla="*/ 2797982 w 3713431"/>
              <a:gd name="connsiteY67" fmla="*/ 1370821 h 4673182"/>
              <a:gd name="connsiteX68" fmla="*/ 2802171 w 3713431"/>
              <a:gd name="connsiteY68" fmla="*/ 1369624 h 4673182"/>
              <a:gd name="connsiteX69" fmla="*/ 2807546 w 3713431"/>
              <a:gd name="connsiteY69" fmla="*/ 1372581 h 4673182"/>
              <a:gd name="connsiteX70" fmla="*/ 2811734 w 3713431"/>
              <a:gd name="connsiteY70" fmla="*/ 1371385 h 4673182"/>
              <a:gd name="connsiteX71" fmla="*/ 2817110 w 3713431"/>
              <a:gd name="connsiteY71" fmla="*/ 1374343 h 4673182"/>
              <a:gd name="connsiteX72" fmla="*/ 2821298 w 3713431"/>
              <a:gd name="connsiteY72" fmla="*/ 1373145 h 4673182"/>
              <a:gd name="connsiteX73" fmla="*/ 2826673 w 3713431"/>
              <a:gd name="connsiteY73" fmla="*/ 1376103 h 4673182"/>
              <a:gd name="connsiteX74" fmla="*/ 2822701 w 3713431"/>
              <a:gd name="connsiteY74" fmla="*/ 1382514 h 4673182"/>
              <a:gd name="connsiteX75" fmla="*/ 2826292 w 3713431"/>
              <a:gd name="connsiteY75" fmla="*/ 1384493 h 4673182"/>
              <a:gd name="connsiteX76" fmla="*/ 2831665 w 3713431"/>
              <a:gd name="connsiteY76" fmla="*/ 1387452 h 4673182"/>
              <a:gd name="connsiteX77" fmla="*/ 2837038 w 3713431"/>
              <a:gd name="connsiteY77" fmla="*/ 1390411 h 4673182"/>
              <a:gd name="connsiteX78" fmla="*/ 2838225 w 3713431"/>
              <a:gd name="connsiteY78" fmla="*/ 1394567 h 4673182"/>
              <a:gd name="connsiteX79" fmla="*/ 2843599 w 3713431"/>
              <a:gd name="connsiteY79" fmla="*/ 1397527 h 4673182"/>
              <a:gd name="connsiteX80" fmla="*/ 2844786 w 3713431"/>
              <a:gd name="connsiteY80" fmla="*/ 1401682 h 4673182"/>
              <a:gd name="connsiteX81" fmla="*/ 2845972 w 3713431"/>
              <a:gd name="connsiteY81" fmla="*/ 1405837 h 4673182"/>
              <a:gd name="connsiteX82" fmla="*/ 2851346 w 3713431"/>
              <a:gd name="connsiteY82" fmla="*/ 1408796 h 4673182"/>
              <a:gd name="connsiteX83" fmla="*/ 2853720 w 3713431"/>
              <a:gd name="connsiteY83" fmla="*/ 1417108 h 4673182"/>
              <a:gd name="connsiteX84" fmla="*/ 2854908 w 3713431"/>
              <a:gd name="connsiteY84" fmla="*/ 1421263 h 4673182"/>
              <a:gd name="connsiteX85" fmla="*/ 2856095 w 3713431"/>
              <a:gd name="connsiteY85" fmla="*/ 1425419 h 4673182"/>
              <a:gd name="connsiteX86" fmla="*/ 2861468 w 3713431"/>
              <a:gd name="connsiteY86" fmla="*/ 1428379 h 4673182"/>
              <a:gd name="connsiteX87" fmla="*/ 2906237 w 3713431"/>
              <a:gd name="connsiteY87" fmla="*/ 1852502 h 4673182"/>
              <a:gd name="connsiteX88" fmla="*/ 2904676 w 3713431"/>
              <a:gd name="connsiteY88" fmla="*/ 1871415 h 4673182"/>
              <a:gd name="connsiteX89" fmla="*/ 2911924 w 3713431"/>
              <a:gd name="connsiteY89" fmla="*/ 1867503 h 4673182"/>
              <a:gd name="connsiteX90" fmla="*/ 3035659 w 3713431"/>
              <a:gd name="connsiteY90" fmla="*/ 1811261 h 4673182"/>
              <a:gd name="connsiteX91" fmla="*/ 3039569 w 3713431"/>
              <a:gd name="connsiteY91" fmla="*/ 1809342 h 4673182"/>
              <a:gd name="connsiteX92" fmla="*/ 3047390 w 3713431"/>
              <a:gd name="connsiteY92" fmla="*/ 1805504 h 4673182"/>
              <a:gd name="connsiteX93" fmla="*/ 3051301 w 3713431"/>
              <a:gd name="connsiteY93" fmla="*/ 1803585 h 4673182"/>
              <a:gd name="connsiteX94" fmla="*/ 3057116 w 3713431"/>
              <a:gd name="connsiteY94" fmla="*/ 1805545 h 4673182"/>
              <a:gd name="connsiteX95" fmla="*/ 3061025 w 3713431"/>
              <a:gd name="connsiteY95" fmla="*/ 1803626 h 4673182"/>
              <a:gd name="connsiteX96" fmla="*/ 3066839 w 3713431"/>
              <a:gd name="connsiteY96" fmla="*/ 1805586 h 4673182"/>
              <a:gd name="connsiteX97" fmla="*/ 3070750 w 3713431"/>
              <a:gd name="connsiteY97" fmla="*/ 1803666 h 4673182"/>
              <a:gd name="connsiteX98" fmla="*/ 3076563 w 3713431"/>
              <a:gd name="connsiteY98" fmla="*/ 1805627 h 4673182"/>
              <a:gd name="connsiteX99" fmla="*/ 3074195 w 3713431"/>
              <a:gd name="connsiteY99" fmla="*/ 1811611 h 4673182"/>
              <a:gd name="connsiteX100" fmla="*/ 3077671 w 3713431"/>
              <a:gd name="connsiteY100" fmla="*/ 1813951 h 4673182"/>
              <a:gd name="connsiteX101" fmla="*/ 3083483 w 3713431"/>
              <a:gd name="connsiteY101" fmla="*/ 1815913 h 4673182"/>
              <a:gd name="connsiteX102" fmla="*/ 3089295 w 3713431"/>
              <a:gd name="connsiteY102" fmla="*/ 1817875 h 4673182"/>
              <a:gd name="connsiteX103" fmla="*/ 3091200 w 3713431"/>
              <a:gd name="connsiteY103" fmla="*/ 1821755 h 4673182"/>
              <a:gd name="connsiteX104" fmla="*/ 3097011 w 3713431"/>
              <a:gd name="connsiteY104" fmla="*/ 1823716 h 4673182"/>
              <a:gd name="connsiteX105" fmla="*/ 3098915 w 3713431"/>
              <a:gd name="connsiteY105" fmla="*/ 1827596 h 4673182"/>
              <a:gd name="connsiteX106" fmla="*/ 3100818 w 3713431"/>
              <a:gd name="connsiteY106" fmla="*/ 1831476 h 4673182"/>
              <a:gd name="connsiteX107" fmla="*/ 3106631 w 3713431"/>
              <a:gd name="connsiteY107" fmla="*/ 1833438 h 4673182"/>
              <a:gd name="connsiteX108" fmla="*/ 3110438 w 3713431"/>
              <a:gd name="connsiteY108" fmla="*/ 1841198 h 4673182"/>
              <a:gd name="connsiteX109" fmla="*/ 3112342 w 3713431"/>
              <a:gd name="connsiteY109" fmla="*/ 1845078 h 4673182"/>
              <a:gd name="connsiteX110" fmla="*/ 3114246 w 3713431"/>
              <a:gd name="connsiteY110" fmla="*/ 1848958 h 4673182"/>
              <a:gd name="connsiteX111" fmla="*/ 3120058 w 3713431"/>
              <a:gd name="connsiteY111" fmla="*/ 1850920 h 4673182"/>
              <a:gd name="connsiteX112" fmla="*/ 3213326 w 3713431"/>
              <a:gd name="connsiteY112" fmla="*/ 2129948 h 4673182"/>
              <a:gd name="connsiteX113" fmla="*/ 3234696 w 3713431"/>
              <a:gd name="connsiteY113" fmla="*/ 2237877 h 4673182"/>
              <a:gd name="connsiteX114" fmla="*/ 3297252 w 3713431"/>
              <a:gd name="connsiteY114" fmla="*/ 2188591 h 4673182"/>
              <a:gd name="connsiteX115" fmla="*/ 3300605 w 3713431"/>
              <a:gd name="connsiteY115" fmla="*/ 2185810 h 4673182"/>
              <a:gd name="connsiteX116" fmla="*/ 3307312 w 3713431"/>
              <a:gd name="connsiteY116" fmla="*/ 2180249 h 4673182"/>
              <a:gd name="connsiteX117" fmla="*/ 3310666 w 3713431"/>
              <a:gd name="connsiteY117" fmla="*/ 2177469 h 4673182"/>
              <a:gd name="connsiteX118" fmla="*/ 3316776 w 3713431"/>
              <a:gd name="connsiteY118" fmla="*/ 2178014 h 4673182"/>
              <a:gd name="connsiteX119" fmla="*/ 3320129 w 3713431"/>
              <a:gd name="connsiteY119" fmla="*/ 2175234 h 4673182"/>
              <a:gd name="connsiteX120" fmla="*/ 3326240 w 3713431"/>
              <a:gd name="connsiteY120" fmla="*/ 2175780 h 4673182"/>
              <a:gd name="connsiteX121" fmla="*/ 3329593 w 3713431"/>
              <a:gd name="connsiteY121" fmla="*/ 2172999 h 4673182"/>
              <a:gd name="connsiteX122" fmla="*/ 3335704 w 3713431"/>
              <a:gd name="connsiteY122" fmla="*/ 2173544 h 4673182"/>
              <a:gd name="connsiteX123" fmla="*/ 3334802 w 3713431"/>
              <a:gd name="connsiteY123" fmla="*/ 2179918 h 4673182"/>
              <a:gd name="connsiteX124" fmla="*/ 3338729 w 3713431"/>
              <a:gd name="connsiteY124" fmla="*/ 2181380 h 4673182"/>
              <a:gd name="connsiteX125" fmla="*/ 3344839 w 3713431"/>
              <a:gd name="connsiteY125" fmla="*/ 2181928 h 4673182"/>
              <a:gd name="connsiteX126" fmla="*/ 3350949 w 3713431"/>
              <a:gd name="connsiteY126" fmla="*/ 2182475 h 4673182"/>
              <a:gd name="connsiteX127" fmla="*/ 3353707 w 3713431"/>
              <a:gd name="connsiteY127" fmla="*/ 2185803 h 4673182"/>
              <a:gd name="connsiteX128" fmla="*/ 3359817 w 3713431"/>
              <a:gd name="connsiteY128" fmla="*/ 2186351 h 4673182"/>
              <a:gd name="connsiteX129" fmla="*/ 3362576 w 3713431"/>
              <a:gd name="connsiteY129" fmla="*/ 2189678 h 4673182"/>
              <a:gd name="connsiteX130" fmla="*/ 3365334 w 3713431"/>
              <a:gd name="connsiteY130" fmla="*/ 2193005 h 4673182"/>
              <a:gd name="connsiteX131" fmla="*/ 3371444 w 3713431"/>
              <a:gd name="connsiteY131" fmla="*/ 2193553 h 4673182"/>
              <a:gd name="connsiteX132" fmla="*/ 3376961 w 3713431"/>
              <a:gd name="connsiteY132" fmla="*/ 2200207 h 4673182"/>
              <a:gd name="connsiteX133" fmla="*/ 3379719 w 3713431"/>
              <a:gd name="connsiteY133" fmla="*/ 2203534 h 4673182"/>
              <a:gd name="connsiteX134" fmla="*/ 3382477 w 3713431"/>
              <a:gd name="connsiteY134" fmla="*/ 2206860 h 4673182"/>
              <a:gd name="connsiteX135" fmla="*/ 3388587 w 3713431"/>
              <a:gd name="connsiteY135" fmla="*/ 2207408 h 4673182"/>
              <a:gd name="connsiteX136" fmla="*/ 3652445 w 3713431"/>
              <a:gd name="connsiteY136" fmla="*/ 3139516 h 4673182"/>
              <a:gd name="connsiteX137" fmla="*/ 3452872 w 3713431"/>
              <a:gd name="connsiteY137" fmla="*/ 3489426 h 4673182"/>
              <a:gd name="connsiteX138" fmla="*/ 3374043 w 3713431"/>
              <a:gd name="connsiteY138" fmla="*/ 3564161 h 4673182"/>
              <a:gd name="connsiteX139" fmla="*/ 3713431 w 3713431"/>
              <a:gd name="connsiteY139" fmla="*/ 3942156 h 4673182"/>
              <a:gd name="connsiteX140" fmla="*/ 3311022 w 3713431"/>
              <a:gd name="connsiteY140" fmla="*/ 3777562 h 4673182"/>
              <a:gd name="connsiteX141" fmla="*/ 3166561 w 3713431"/>
              <a:gd name="connsiteY141" fmla="*/ 3704311 h 4673182"/>
              <a:gd name="connsiteX142" fmla="*/ 3159834 w 3713431"/>
              <a:gd name="connsiteY142" fmla="*/ 3707635 h 4673182"/>
              <a:gd name="connsiteX143" fmla="*/ 3153241 w 3713431"/>
              <a:gd name="connsiteY143" fmla="*/ 3710611 h 4673182"/>
              <a:gd name="connsiteX144" fmla="*/ 3151677 w 3713431"/>
              <a:gd name="connsiteY144" fmla="*/ 3711611 h 4673182"/>
              <a:gd name="connsiteX145" fmla="*/ 3153140 w 3713431"/>
              <a:gd name="connsiteY145" fmla="*/ 3715903 h 4673182"/>
              <a:gd name="connsiteX146" fmla="*/ 3152931 w 3713431"/>
              <a:gd name="connsiteY146" fmla="*/ 3724558 h 4673182"/>
              <a:gd name="connsiteX147" fmla="*/ 3152555 w 3713431"/>
              <a:gd name="connsiteY147" fmla="*/ 3728861 h 4673182"/>
              <a:gd name="connsiteX148" fmla="*/ 3156895 w 3713431"/>
              <a:gd name="connsiteY148" fmla="*/ 3729240 h 4673182"/>
              <a:gd name="connsiteX149" fmla="*/ 2898136 w 3713431"/>
              <a:gd name="connsiteY149" fmla="*/ 4439522 h 4673182"/>
              <a:gd name="connsiteX150" fmla="*/ 1943939 w 3713431"/>
              <a:gd name="connsiteY150" fmla="*/ 4651120 h 4673182"/>
              <a:gd name="connsiteX151" fmla="*/ 1939600 w 3713431"/>
              <a:gd name="connsiteY151" fmla="*/ 4650743 h 4673182"/>
              <a:gd name="connsiteX152" fmla="*/ 1930920 w 3713431"/>
              <a:gd name="connsiteY152" fmla="*/ 4649986 h 4673182"/>
              <a:gd name="connsiteX153" fmla="*/ 1926580 w 3713431"/>
              <a:gd name="connsiteY153" fmla="*/ 4649606 h 4673182"/>
              <a:gd name="connsiteX154" fmla="*/ 1922616 w 3713431"/>
              <a:gd name="connsiteY154" fmla="*/ 4644924 h 4673182"/>
              <a:gd name="connsiteX155" fmla="*/ 1918276 w 3713431"/>
              <a:gd name="connsiteY155" fmla="*/ 4644544 h 4673182"/>
              <a:gd name="connsiteX156" fmla="*/ 1914313 w 3713431"/>
              <a:gd name="connsiteY156" fmla="*/ 4639862 h 4673182"/>
              <a:gd name="connsiteX157" fmla="*/ 1909974 w 3713431"/>
              <a:gd name="connsiteY157" fmla="*/ 4639484 h 4673182"/>
              <a:gd name="connsiteX158" fmla="*/ 1906009 w 3713431"/>
              <a:gd name="connsiteY158" fmla="*/ 4634801 h 4673182"/>
              <a:gd name="connsiteX159" fmla="*/ 1911130 w 3713431"/>
              <a:gd name="connsiteY159" fmla="*/ 4630902 h 4673182"/>
              <a:gd name="connsiteX160" fmla="*/ 1909363 w 3713431"/>
              <a:gd name="connsiteY160" fmla="*/ 4627102 h 4673182"/>
              <a:gd name="connsiteX161" fmla="*/ 1905402 w 3713431"/>
              <a:gd name="connsiteY161" fmla="*/ 4622419 h 4673182"/>
              <a:gd name="connsiteX162" fmla="*/ 1901441 w 3713431"/>
              <a:gd name="connsiteY162" fmla="*/ 4617734 h 4673182"/>
              <a:gd name="connsiteX163" fmla="*/ 1901817 w 3713431"/>
              <a:gd name="connsiteY163" fmla="*/ 4613429 h 4673182"/>
              <a:gd name="connsiteX164" fmla="*/ 1897856 w 3713431"/>
              <a:gd name="connsiteY164" fmla="*/ 4608745 h 4673182"/>
              <a:gd name="connsiteX165" fmla="*/ 1898232 w 3713431"/>
              <a:gd name="connsiteY165" fmla="*/ 4604440 h 4673182"/>
              <a:gd name="connsiteX166" fmla="*/ 1898607 w 3713431"/>
              <a:gd name="connsiteY166" fmla="*/ 4600135 h 4673182"/>
              <a:gd name="connsiteX167" fmla="*/ 1894646 w 3713431"/>
              <a:gd name="connsiteY167" fmla="*/ 4595450 h 4673182"/>
              <a:gd name="connsiteX168" fmla="*/ 1895397 w 3713431"/>
              <a:gd name="connsiteY168" fmla="*/ 4586840 h 4673182"/>
              <a:gd name="connsiteX169" fmla="*/ 1895773 w 3713431"/>
              <a:gd name="connsiteY169" fmla="*/ 4582534 h 4673182"/>
              <a:gd name="connsiteX170" fmla="*/ 1896149 w 3713431"/>
              <a:gd name="connsiteY170" fmla="*/ 4578229 h 4673182"/>
              <a:gd name="connsiteX171" fmla="*/ 1892188 w 3713431"/>
              <a:gd name="connsiteY171" fmla="*/ 4573545 h 4673182"/>
              <a:gd name="connsiteX172" fmla="*/ 1956574 w 3713431"/>
              <a:gd name="connsiteY172" fmla="*/ 4286473 h 4673182"/>
              <a:gd name="connsiteX173" fmla="*/ 1989621 w 3713431"/>
              <a:gd name="connsiteY173" fmla="*/ 4195302 h 4673182"/>
              <a:gd name="connsiteX174" fmla="*/ 1889971 w 3713431"/>
              <a:gd name="connsiteY174" fmla="*/ 4204128 h 4673182"/>
              <a:gd name="connsiteX175" fmla="*/ 1343583 w 3713431"/>
              <a:gd name="connsiteY175" fmla="*/ 4104740 h 4673182"/>
              <a:gd name="connsiteX176" fmla="*/ 1339394 w 3713431"/>
              <a:gd name="connsiteY176" fmla="*/ 4103544 h 4673182"/>
              <a:gd name="connsiteX177" fmla="*/ 1331018 w 3713431"/>
              <a:gd name="connsiteY177" fmla="*/ 4101150 h 4673182"/>
              <a:gd name="connsiteX178" fmla="*/ 1326830 w 3713431"/>
              <a:gd name="connsiteY178" fmla="*/ 4099953 h 4673182"/>
              <a:gd name="connsiteX179" fmla="*/ 1323829 w 3713431"/>
              <a:gd name="connsiteY179" fmla="*/ 4094603 h 4673182"/>
              <a:gd name="connsiteX180" fmla="*/ 1319639 w 3713431"/>
              <a:gd name="connsiteY180" fmla="*/ 4093406 h 4673182"/>
              <a:gd name="connsiteX181" fmla="*/ 1316638 w 3713431"/>
              <a:gd name="connsiteY181" fmla="*/ 4088056 h 4673182"/>
              <a:gd name="connsiteX182" fmla="*/ 1312450 w 3713431"/>
              <a:gd name="connsiteY182" fmla="*/ 4086858 h 4673182"/>
              <a:gd name="connsiteX183" fmla="*/ 1309448 w 3713431"/>
              <a:gd name="connsiteY183" fmla="*/ 4081509 h 4673182"/>
              <a:gd name="connsiteX184" fmla="*/ 1315217 w 3713431"/>
              <a:gd name="connsiteY184" fmla="*/ 4078654 h 4673182"/>
              <a:gd name="connsiteX185" fmla="*/ 1314204 w 3713431"/>
              <a:gd name="connsiteY185" fmla="*/ 4074587 h 4673182"/>
              <a:gd name="connsiteX186" fmla="*/ 1311206 w 3713431"/>
              <a:gd name="connsiteY186" fmla="*/ 4069236 h 4673182"/>
              <a:gd name="connsiteX187" fmla="*/ 1308207 w 3713431"/>
              <a:gd name="connsiteY187" fmla="*/ 4063885 h 4673182"/>
              <a:gd name="connsiteX188" fmla="*/ 1309395 w 3713431"/>
              <a:gd name="connsiteY188" fmla="*/ 4059729 h 4673182"/>
              <a:gd name="connsiteX189" fmla="*/ 1306395 w 3713431"/>
              <a:gd name="connsiteY189" fmla="*/ 4054378 h 4673182"/>
              <a:gd name="connsiteX190" fmla="*/ 1307583 w 3713431"/>
              <a:gd name="connsiteY190" fmla="*/ 4050222 h 4673182"/>
              <a:gd name="connsiteX191" fmla="*/ 1308770 w 3713431"/>
              <a:gd name="connsiteY191" fmla="*/ 4046067 h 4673182"/>
              <a:gd name="connsiteX192" fmla="*/ 1305772 w 3713431"/>
              <a:gd name="connsiteY192" fmla="*/ 4040716 h 4673182"/>
              <a:gd name="connsiteX193" fmla="*/ 1308146 w 3713431"/>
              <a:gd name="connsiteY193" fmla="*/ 4032404 h 4673182"/>
              <a:gd name="connsiteX194" fmla="*/ 1309333 w 3713431"/>
              <a:gd name="connsiteY194" fmla="*/ 4028249 h 4673182"/>
              <a:gd name="connsiteX195" fmla="*/ 1310521 w 3713431"/>
              <a:gd name="connsiteY195" fmla="*/ 4024093 h 4673182"/>
              <a:gd name="connsiteX196" fmla="*/ 1307521 w 3713431"/>
              <a:gd name="connsiteY196" fmla="*/ 4018742 h 4673182"/>
              <a:gd name="connsiteX197" fmla="*/ 1425299 w 3713431"/>
              <a:gd name="connsiteY197" fmla="*/ 3749143 h 4673182"/>
              <a:gd name="connsiteX198" fmla="*/ 1468117 w 3713431"/>
              <a:gd name="connsiteY198" fmla="*/ 3677547 h 4673182"/>
              <a:gd name="connsiteX199" fmla="*/ 1356349 w 3713431"/>
              <a:gd name="connsiteY199" fmla="*/ 3666856 h 4673182"/>
              <a:gd name="connsiteX200" fmla="*/ 843893 w 3713431"/>
              <a:gd name="connsiteY200" fmla="*/ 3474366 h 4673182"/>
              <a:gd name="connsiteX201" fmla="*/ 838286 w 3713431"/>
              <a:gd name="connsiteY201" fmla="*/ 3471888 h 4673182"/>
              <a:gd name="connsiteX202" fmla="*/ 832679 w 3713431"/>
              <a:gd name="connsiteY202" fmla="*/ 3469411 h 4673182"/>
              <a:gd name="connsiteX203" fmla="*/ 831097 w 3713431"/>
              <a:gd name="connsiteY203" fmla="*/ 3465361 h 4673182"/>
              <a:gd name="connsiteX204" fmla="*/ 825490 w 3713431"/>
              <a:gd name="connsiteY204" fmla="*/ 3462884 h 4673182"/>
              <a:gd name="connsiteX205" fmla="*/ 819882 w 3713431"/>
              <a:gd name="connsiteY205" fmla="*/ 3460406 h 4673182"/>
              <a:gd name="connsiteX206" fmla="*/ 818301 w 3713431"/>
              <a:gd name="connsiteY206" fmla="*/ 3456357 h 4673182"/>
              <a:gd name="connsiteX207" fmla="*/ 817889 w 3713431"/>
              <a:gd name="connsiteY207" fmla="*/ 3455304 h 4673182"/>
              <a:gd name="connsiteX208" fmla="*/ 813723 w 3713431"/>
              <a:gd name="connsiteY208" fmla="*/ 3456514 h 4673182"/>
              <a:gd name="connsiteX209" fmla="*/ 812144 w 3713431"/>
              <a:gd name="connsiteY209" fmla="*/ 3452470 h 4673182"/>
              <a:gd name="connsiteX210" fmla="*/ 810565 w 3713431"/>
              <a:gd name="connsiteY210" fmla="*/ 3448428 h 4673182"/>
              <a:gd name="connsiteX211" fmla="*/ 812588 w 3713431"/>
              <a:gd name="connsiteY211" fmla="*/ 3443780 h 4673182"/>
              <a:gd name="connsiteX212" fmla="*/ 807948 w 3713431"/>
              <a:gd name="connsiteY212" fmla="*/ 3441730 h 4673182"/>
              <a:gd name="connsiteX213" fmla="*/ 812115 w 3713431"/>
              <a:gd name="connsiteY213" fmla="*/ 3440521 h 4673182"/>
              <a:gd name="connsiteX214" fmla="*/ 811431 w 3713431"/>
              <a:gd name="connsiteY214" fmla="*/ 3438770 h 4673182"/>
              <a:gd name="connsiteX215" fmla="*/ 808271 w 3713431"/>
              <a:gd name="connsiteY215" fmla="*/ 3430683 h 4673182"/>
              <a:gd name="connsiteX216" fmla="*/ 806692 w 3713431"/>
              <a:gd name="connsiteY216" fmla="*/ 3426639 h 4673182"/>
              <a:gd name="connsiteX217" fmla="*/ 809138 w 3713431"/>
              <a:gd name="connsiteY217" fmla="*/ 3421023 h 4673182"/>
              <a:gd name="connsiteX218" fmla="*/ 811583 w 3713431"/>
              <a:gd name="connsiteY218" fmla="*/ 3415408 h 4673182"/>
              <a:gd name="connsiteX219" fmla="*/ 812450 w 3713431"/>
              <a:gd name="connsiteY219" fmla="*/ 3405750 h 4673182"/>
              <a:gd name="connsiteX220" fmla="*/ 816474 w 3713431"/>
              <a:gd name="connsiteY220" fmla="*/ 3404176 h 4673182"/>
              <a:gd name="connsiteX221" fmla="*/ 814896 w 3713431"/>
              <a:gd name="connsiteY221" fmla="*/ 3400134 h 4673182"/>
              <a:gd name="connsiteX222" fmla="*/ 817341 w 3713431"/>
              <a:gd name="connsiteY222" fmla="*/ 3394518 h 4673182"/>
              <a:gd name="connsiteX223" fmla="*/ 821366 w 3713431"/>
              <a:gd name="connsiteY223" fmla="*/ 3392945 h 4673182"/>
              <a:gd name="connsiteX224" fmla="*/ 853867 w 3713431"/>
              <a:gd name="connsiteY224" fmla="*/ 3338217 h 4673182"/>
              <a:gd name="connsiteX225" fmla="*/ 802120 w 3713431"/>
              <a:gd name="connsiteY225" fmla="*/ 3321547 h 4673182"/>
              <a:gd name="connsiteX226" fmla="*/ 660666 w 3713431"/>
              <a:gd name="connsiteY226" fmla="*/ 3263589 h 4673182"/>
              <a:gd name="connsiteX227" fmla="*/ 657861 w 3713431"/>
              <a:gd name="connsiteY227" fmla="*/ 3260332 h 4673182"/>
              <a:gd name="connsiteX228" fmla="*/ 655054 w 3713431"/>
              <a:gd name="connsiteY228" fmla="*/ 3257074 h 4673182"/>
              <a:gd name="connsiteX229" fmla="*/ 648951 w 3713431"/>
              <a:gd name="connsiteY229" fmla="*/ 3256656 h 4673182"/>
              <a:gd name="connsiteX230" fmla="*/ 646144 w 3713431"/>
              <a:gd name="connsiteY230" fmla="*/ 3253398 h 4673182"/>
              <a:gd name="connsiteX231" fmla="*/ 643338 w 3713431"/>
              <a:gd name="connsiteY231" fmla="*/ 3250140 h 4673182"/>
              <a:gd name="connsiteX232" fmla="*/ 640532 w 3713431"/>
              <a:gd name="connsiteY232" fmla="*/ 3246882 h 4673182"/>
              <a:gd name="connsiteX233" fmla="*/ 634919 w 3713431"/>
              <a:gd name="connsiteY233" fmla="*/ 3240367 h 4673182"/>
              <a:gd name="connsiteX234" fmla="*/ 632113 w 3713431"/>
              <a:gd name="connsiteY234" fmla="*/ 3237109 h 4673182"/>
              <a:gd name="connsiteX235" fmla="*/ 629306 w 3713431"/>
              <a:gd name="connsiteY235" fmla="*/ 3233852 h 4673182"/>
              <a:gd name="connsiteX236" fmla="*/ 629308 w 3713431"/>
              <a:gd name="connsiteY236" fmla="*/ 3233851 h 4673182"/>
              <a:gd name="connsiteX237" fmla="*/ 628203 w 3713431"/>
              <a:gd name="connsiteY237" fmla="*/ 3232569 h 4673182"/>
              <a:gd name="connsiteX238" fmla="*/ 628676 w 3713431"/>
              <a:gd name="connsiteY238" fmla="*/ 3226452 h 4673182"/>
              <a:gd name="connsiteX239" fmla="*/ 623029 w 3713431"/>
              <a:gd name="connsiteY239" fmla="*/ 3219896 h 4673182"/>
              <a:gd name="connsiteX240" fmla="*/ 623501 w 3713431"/>
              <a:gd name="connsiteY240" fmla="*/ 3213778 h 4673182"/>
              <a:gd name="connsiteX241" fmla="*/ 623974 w 3713431"/>
              <a:gd name="connsiteY241" fmla="*/ 3207660 h 4673182"/>
              <a:gd name="connsiteX242" fmla="*/ 621623 w 3713431"/>
              <a:gd name="connsiteY242" fmla="*/ 3198265 h 4673182"/>
              <a:gd name="connsiteX243" fmla="*/ 624919 w 3713431"/>
              <a:gd name="connsiteY243" fmla="*/ 3195425 h 4673182"/>
              <a:gd name="connsiteX244" fmla="*/ 622096 w 3713431"/>
              <a:gd name="connsiteY244" fmla="*/ 3192147 h 4673182"/>
              <a:gd name="connsiteX245" fmla="*/ 622568 w 3713431"/>
              <a:gd name="connsiteY245" fmla="*/ 3186029 h 4673182"/>
              <a:gd name="connsiteX246" fmla="*/ 626339 w 3713431"/>
              <a:gd name="connsiteY246" fmla="*/ 3177072 h 4673182"/>
              <a:gd name="connsiteX247" fmla="*/ 629635 w 3713431"/>
              <a:gd name="connsiteY247" fmla="*/ 3174232 h 4673182"/>
              <a:gd name="connsiteX248" fmla="*/ 630108 w 3713431"/>
              <a:gd name="connsiteY248" fmla="*/ 3168116 h 4673182"/>
              <a:gd name="connsiteX249" fmla="*/ 850150 w 3713431"/>
              <a:gd name="connsiteY249" fmla="*/ 2804106 h 4673182"/>
              <a:gd name="connsiteX250" fmla="*/ 884368 w 3713431"/>
              <a:gd name="connsiteY250" fmla="*/ 2766002 h 4673182"/>
              <a:gd name="connsiteX251" fmla="*/ 882164 w 3713431"/>
              <a:gd name="connsiteY251" fmla="*/ 2765653 h 4673182"/>
              <a:gd name="connsiteX252" fmla="*/ 382630 w 3713431"/>
              <a:gd name="connsiteY252" fmla="*/ 2541760 h 4673182"/>
              <a:gd name="connsiteX253" fmla="*/ 377187 w 3713431"/>
              <a:gd name="connsiteY253" fmla="*/ 2538940 h 4673182"/>
              <a:gd name="connsiteX254" fmla="*/ 371745 w 3713431"/>
              <a:gd name="connsiteY254" fmla="*/ 2536120 h 4673182"/>
              <a:gd name="connsiteX255" fmla="*/ 370417 w 3713431"/>
              <a:gd name="connsiteY255" fmla="*/ 2531979 h 4673182"/>
              <a:gd name="connsiteX256" fmla="*/ 364974 w 3713431"/>
              <a:gd name="connsiteY256" fmla="*/ 2529160 h 4673182"/>
              <a:gd name="connsiteX257" fmla="*/ 359531 w 3713431"/>
              <a:gd name="connsiteY257" fmla="*/ 2526339 h 4673182"/>
              <a:gd name="connsiteX258" fmla="*/ 358203 w 3713431"/>
              <a:gd name="connsiteY258" fmla="*/ 2522199 h 4673182"/>
              <a:gd name="connsiteX259" fmla="*/ 357858 w 3713431"/>
              <a:gd name="connsiteY259" fmla="*/ 2521124 h 4673182"/>
              <a:gd name="connsiteX260" fmla="*/ 353624 w 3713431"/>
              <a:gd name="connsiteY260" fmla="*/ 2522073 h 4673182"/>
              <a:gd name="connsiteX261" fmla="*/ 352299 w 3713431"/>
              <a:gd name="connsiteY261" fmla="*/ 2517939 h 4673182"/>
              <a:gd name="connsiteX262" fmla="*/ 350973 w 3713431"/>
              <a:gd name="connsiteY262" fmla="*/ 2513806 h 4673182"/>
              <a:gd name="connsiteX263" fmla="*/ 353281 w 3713431"/>
              <a:gd name="connsiteY263" fmla="*/ 2509293 h 4673182"/>
              <a:gd name="connsiteX264" fmla="*/ 348777 w 3713431"/>
              <a:gd name="connsiteY264" fmla="*/ 2506959 h 4673182"/>
              <a:gd name="connsiteX265" fmla="*/ 353010 w 3713431"/>
              <a:gd name="connsiteY265" fmla="*/ 2506009 h 4673182"/>
              <a:gd name="connsiteX266" fmla="*/ 352436 w 3713431"/>
              <a:gd name="connsiteY266" fmla="*/ 2504220 h 4673182"/>
              <a:gd name="connsiteX267" fmla="*/ 349784 w 3713431"/>
              <a:gd name="connsiteY267" fmla="*/ 2495953 h 4673182"/>
              <a:gd name="connsiteX268" fmla="*/ 348459 w 3713431"/>
              <a:gd name="connsiteY268" fmla="*/ 2491819 h 4673182"/>
              <a:gd name="connsiteX269" fmla="*/ 351249 w 3713431"/>
              <a:gd name="connsiteY269" fmla="*/ 2486366 h 4673182"/>
              <a:gd name="connsiteX270" fmla="*/ 354037 w 3713431"/>
              <a:gd name="connsiteY270" fmla="*/ 2480914 h 4673182"/>
              <a:gd name="connsiteX271" fmla="*/ 355501 w 3713431"/>
              <a:gd name="connsiteY271" fmla="*/ 2471326 h 4673182"/>
              <a:gd name="connsiteX272" fmla="*/ 359616 w 3713431"/>
              <a:gd name="connsiteY272" fmla="*/ 2470007 h 4673182"/>
              <a:gd name="connsiteX273" fmla="*/ 358290 w 3713431"/>
              <a:gd name="connsiteY273" fmla="*/ 2465873 h 4673182"/>
              <a:gd name="connsiteX274" fmla="*/ 361079 w 3713431"/>
              <a:gd name="connsiteY274" fmla="*/ 2460420 h 4673182"/>
              <a:gd name="connsiteX275" fmla="*/ 365194 w 3713431"/>
              <a:gd name="connsiteY275" fmla="*/ 2459101 h 4673182"/>
              <a:gd name="connsiteX276" fmla="*/ 539483 w 3713431"/>
              <a:gd name="connsiteY276" fmla="*/ 2223635 h 4673182"/>
              <a:gd name="connsiteX277" fmla="*/ 542581 w 3713431"/>
              <a:gd name="connsiteY277" fmla="*/ 2220442 h 4673182"/>
              <a:gd name="connsiteX278" fmla="*/ 489540 w 3713431"/>
              <a:gd name="connsiteY278" fmla="*/ 2202126 h 4673182"/>
              <a:gd name="connsiteX279" fmla="*/ 34505 w 3713431"/>
              <a:gd name="connsiteY279" fmla="*/ 1892683 h 4673182"/>
              <a:gd name="connsiteX280" fmla="*/ 32901 w 3713431"/>
              <a:gd name="connsiteY280" fmla="*/ 1888694 h 4673182"/>
              <a:gd name="connsiteX281" fmla="*/ 31296 w 3713431"/>
              <a:gd name="connsiteY281" fmla="*/ 1884704 h 4673182"/>
              <a:gd name="connsiteX282" fmla="*/ 25656 w 3713431"/>
              <a:gd name="connsiteY282" fmla="*/ 1882337 h 4673182"/>
              <a:gd name="connsiteX283" fmla="*/ 24052 w 3713431"/>
              <a:gd name="connsiteY283" fmla="*/ 1878349 h 4673182"/>
              <a:gd name="connsiteX284" fmla="*/ 22448 w 3713431"/>
              <a:gd name="connsiteY284" fmla="*/ 1874359 h 4673182"/>
              <a:gd name="connsiteX285" fmla="*/ 20844 w 3713431"/>
              <a:gd name="connsiteY285" fmla="*/ 1870369 h 4673182"/>
              <a:gd name="connsiteX286" fmla="*/ 17636 w 3713431"/>
              <a:gd name="connsiteY286" fmla="*/ 1862390 h 4673182"/>
              <a:gd name="connsiteX287" fmla="*/ 16032 w 3713431"/>
              <a:gd name="connsiteY287" fmla="*/ 1858401 h 4673182"/>
              <a:gd name="connsiteX288" fmla="*/ 14428 w 3713431"/>
              <a:gd name="connsiteY288" fmla="*/ 1854413 h 4673182"/>
              <a:gd name="connsiteX289" fmla="*/ 14429 w 3713431"/>
              <a:gd name="connsiteY289" fmla="*/ 1854413 h 4673182"/>
              <a:gd name="connsiteX290" fmla="*/ 13797 w 3713431"/>
              <a:gd name="connsiteY290" fmla="*/ 1852842 h 4673182"/>
              <a:gd name="connsiteX291" fmla="*/ 16220 w 3713431"/>
              <a:gd name="connsiteY291" fmla="*/ 1847205 h 4673182"/>
              <a:gd name="connsiteX292" fmla="*/ 12992 w 3713431"/>
              <a:gd name="connsiteY292" fmla="*/ 1839176 h 4673182"/>
              <a:gd name="connsiteX293" fmla="*/ 15415 w 3713431"/>
              <a:gd name="connsiteY293" fmla="*/ 1833538 h 4673182"/>
              <a:gd name="connsiteX294" fmla="*/ 17838 w 3713431"/>
              <a:gd name="connsiteY294" fmla="*/ 1827902 h 4673182"/>
              <a:gd name="connsiteX295" fmla="*/ 18647 w 3713431"/>
              <a:gd name="connsiteY295" fmla="*/ 1818251 h 4673182"/>
              <a:gd name="connsiteX296" fmla="*/ 22684 w 3713431"/>
              <a:gd name="connsiteY296" fmla="*/ 1816627 h 4673182"/>
              <a:gd name="connsiteX297" fmla="*/ 21070 w 3713431"/>
              <a:gd name="connsiteY297" fmla="*/ 1812613 h 4673182"/>
              <a:gd name="connsiteX298" fmla="*/ 23493 w 3713431"/>
              <a:gd name="connsiteY298" fmla="*/ 1806976 h 4673182"/>
              <a:gd name="connsiteX299" fmla="*/ 29954 w 3713431"/>
              <a:gd name="connsiteY299" fmla="*/ 1799715 h 4673182"/>
              <a:gd name="connsiteX300" fmla="*/ 33989 w 3713431"/>
              <a:gd name="connsiteY300" fmla="*/ 1798092 h 4673182"/>
              <a:gd name="connsiteX301" fmla="*/ 36413 w 3713431"/>
              <a:gd name="connsiteY301" fmla="*/ 1792455 h 4673182"/>
              <a:gd name="connsiteX302" fmla="*/ 253040 w 3713431"/>
              <a:gd name="connsiteY302" fmla="*/ 1595337 h 4673182"/>
              <a:gd name="connsiteX303" fmla="*/ 320765 w 3713431"/>
              <a:gd name="connsiteY303" fmla="*/ 1547981 h 4673182"/>
              <a:gd name="connsiteX304" fmla="*/ 307970 w 3713431"/>
              <a:gd name="connsiteY304" fmla="*/ 1536735 h 4673182"/>
              <a:gd name="connsiteX305" fmla="*/ 4308 w 3713431"/>
              <a:gd name="connsiteY305" fmla="*/ 1083097 h 4673182"/>
              <a:gd name="connsiteX306" fmla="*/ 4308 w 3713431"/>
              <a:gd name="connsiteY306" fmla="*/ 1078797 h 4673182"/>
              <a:gd name="connsiteX307" fmla="*/ 1 w 3713431"/>
              <a:gd name="connsiteY307" fmla="*/ 1074497 h 4673182"/>
              <a:gd name="connsiteX308" fmla="*/ 1 w 3713431"/>
              <a:gd name="connsiteY308" fmla="*/ 1070197 h 4673182"/>
              <a:gd name="connsiteX309" fmla="*/ 1 w 3713431"/>
              <a:gd name="connsiteY309" fmla="*/ 1065897 h 4673182"/>
              <a:gd name="connsiteX310" fmla="*/ 1 w 3713431"/>
              <a:gd name="connsiteY310" fmla="*/ 1061598 h 4673182"/>
              <a:gd name="connsiteX311" fmla="*/ 0 w 3713431"/>
              <a:gd name="connsiteY311" fmla="*/ 1057298 h 4673182"/>
              <a:gd name="connsiteX312" fmla="*/ 1 w 3713431"/>
              <a:gd name="connsiteY312" fmla="*/ 1048698 h 4673182"/>
              <a:gd name="connsiteX313" fmla="*/ 0 w 3713431"/>
              <a:gd name="connsiteY313" fmla="*/ 1044398 h 4673182"/>
              <a:gd name="connsiteX314" fmla="*/ 1 w 3713431"/>
              <a:gd name="connsiteY314" fmla="*/ 1035798 h 4673182"/>
              <a:gd name="connsiteX315" fmla="*/ 557926 w 3713431"/>
              <a:gd name="connsiteY315" fmla="*/ 1238031 h 4673182"/>
              <a:gd name="connsiteX316" fmla="*/ 0 w 3713431"/>
              <a:gd name="connsiteY316" fmla="*/ 1035483 h 4673182"/>
              <a:gd name="connsiteX317" fmla="*/ 4352 w 3713431"/>
              <a:gd name="connsiteY317" fmla="*/ 1031133 h 4673182"/>
              <a:gd name="connsiteX318" fmla="*/ 4351 w 3713431"/>
              <a:gd name="connsiteY318" fmla="*/ 1022432 h 4673182"/>
              <a:gd name="connsiteX319" fmla="*/ 8703 w 3713431"/>
              <a:gd name="connsiteY319" fmla="*/ 1018081 h 4673182"/>
              <a:gd name="connsiteX320" fmla="*/ 13054 w 3713431"/>
              <a:gd name="connsiteY320" fmla="*/ 1013732 h 4673182"/>
              <a:gd name="connsiteX321" fmla="*/ 13053 w 3713431"/>
              <a:gd name="connsiteY321" fmla="*/ 1009381 h 4673182"/>
              <a:gd name="connsiteX322" fmla="*/ 17405 w 3713431"/>
              <a:gd name="connsiteY322" fmla="*/ 1009381 h 4673182"/>
              <a:gd name="connsiteX323" fmla="*/ 17405 w 3713431"/>
              <a:gd name="connsiteY323" fmla="*/ 1005031 h 4673182"/>
              <a:gd name="connsiteX324" fmla="*/ 17405 w 3713431"/>
              <a:gd name="connsiteY324" fmla="*/ 1000680 h 4673182"/>
              <a:gd name="connsiteX325" fmla="*/ 21756 w 3713431"/>
              <a:gd name="connsiteY325" fmla="*/ 1000680 h 4673182"/>
              <a:gd name="connsiteX326" fmla="*/ 30458 w 3713431"/>
              <a:gd name="connsiteY326" fmla="*/ 996330 h 4673182"/>
              <a:gd name="connsiteX327" fmla="*/ 30458 w 3713431"/>
              <a:gd name="connsiteY327" fmla="*/ 991978 h 4673182"/>
              <a:gd name="connsiteX328" fmla="*/ 34809 w 3713431"/>
              <a:gd name="connsiteY328" fmla="*/ 987629 h 4673182"/>
              <a:gd name="connsiteX329" fmla="*/ 43512 w 3713431"/>
              <a:gd name="connsiteY329" fmla="*/ 987629 h 4673182"/>
              <a:gd name="connsiteX330" fmla="*/ 802226 w 3713431"/>
              <a:gd name="connsiteY330" fmla="*/ 848757 h 4673182"/>
              <a:gd name="connsiteX331" fmla="*/ 805394 w 3713431"/>
              <a:gd name="connsiteY331" fmla="*/ 849574 h 4673182"/>
              <a:gd name="connsiteX332" fmla="*/ 794064 w 3713431"/>
              <a:gd name="connsiteY332" fmla="*/ 757593 h 4673182"/>
              <a:gd name="connsiteX333" fmla="*/ 1033019 w 3713431"/>
              <a:gd name="connsiteY333" fmla="*/ 25866 h 4673182"/>
              <a:gd name="connsiteX334" fmla="*/ 1037398 w 3713431"/>
              <a:gd name="connsiteY334" fmla="*/ 25866 h 4673182"/>
              <a:gd name="connsiteX335" fmla="*/ 1037398 w 3713431"/>
              <a:gd name="connsiteY335" fmla="*/ 21555 h 4673182"/>
              <a:gd name="connsiteX336" fmla="*/ 1041778 w 3713431"/>
              <a:gd name="connsiteY336" fmla="*/ 17244 h 4673182"/>
              <a:gd name="connsiteX337" fmla="*/ 1046157 w 3713431"/>
              <a:gd name="connsiteY337" fmla="*/ 12933 h 4673182"/>
              <a:gd name="connsiteX338" fmla="*/ 1050536 w 3713431"/>
              <a:gd name="connsiteY338" fmla="*/ 8623 h 4673182"/>
              <a:gd name="connsiteX339" fmla="*/ 1054916 w 3713431"/>
              <a:gd name="connsiteY339" fmla="*/ 8623 h 4673182"/>
              <a:gd name="connsiteX340" fmla="*/ 1059295 w 3713431"/>
              <a:gd name="connsiteY340" fmla="*/ 4311 h 4673182"/>
              <a:gd name="connsiteX341" fmla="*/ 1063675 w 3713431"/>
              <a:gd name="connsiteY341" fmla="*/ 0 h 4673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</a:cxnLst>
            <a:rect l="l" t="t" r="r" b="b"/>
            <a:pathLst>
              <a:path w="3713431" h="4673182">
                <a:moveTo>
                  <a:pt x="1063675" y="0"/>
                </a:moveTo>
                <a:lnTo>
                  <a:pt x="1068054" y="1"/>
                </a:lnTo>
                <a:lnTo>
                  <a:pt x="1068232" y="749"/>
                </a:lnTo>
                <a:lnTo>
                  <a:pt x="1068667" y="0"/>
                </a:lnTo>
                <a:lnTo>
                  <a:pt x="1073056" y="1"/>
                </a:lnTo>
                <a:cubicBezTo>
                  <a:pt x="1077446" y="0"/>
                  <a:pt x="1077446" y="0"/>
                  <a:pt x="1081835" y="0"/>
                </a:cubicBezTo>
                <a:cubicBezTo>
                  <a:pt x="1086224" y="1"/>
                  <a:pt x="1090613" y="0"/>
                  <a:pt x="1090613" y="0"/>
                </a:cubicBezTo>
                <a:lnTo>
                  <a:pt x="1095003" y="1"/>
                </a:lnTo>
                <a:cubicBezTo>
                  <a:pt x="1095003" y="1"/>
                  <a:pt x="1099393" y="1"/>
                  <a:pt x="1103782" y="0"/>
                </a:cubicBezTo>
                <a:cubicBezTo>
                  <a:pt x="1103782" y="0"/>
                  <a:pt x="1103782" y="0"/>
                  <a:pt x="1108171" y="1"/>
                </a:cubicBezTo>
                <a:cubicBezTo>
                  <a:pt x="1108171" y="1"/>
                  <a:pt x="1108171" y="1"/>
                  <a:pt x="1112560" y="0"/>
                </a:cubicBezTo>
                <a:cubicBezTo>
                  <a:pt x="1112560" y="4311"/>
                  <a:pt x="1112560" y="4311"/>
                  <a:pt x="1116949" y="4311"/>
                </a:cubicBezTo>
                <a:lnTo>
                  <a:pt x="1121338" y="4311"/>
                </a:lnTo>
                <a:lnTo>
                  <a:pt x="1125729" y="8623"/>
                </a:lnTo>
                <a:cubicBezTo>
                  <a:pt x="1125729" y="8623"/>
                  <a:pt x="1125729" y="8623"/>
                  <a:pt x="1130118" y="12933"/>
                </a:cubicBezTo>
                <a:cubicBezTo>
                  <a:pt x="1400061" y="177830"/>
                  <a:pt x="1578652" y="364551"/>
                  <a:pt x="1665890" y="567640"/>
                </a:cubicBezTo>
                <a:lnTo>
                  <a:pt x="1672872" y="587586"/>
                </a:lnTo>
                <a:lnTo>
                  <a:pt x="1730436" y="539687"/>
                </a:lnTo>
                <a:cubicBezTo>
                  <a:pt x="1833782" y="462381"/>
                  <a:pt x="1958675" y="393198"/>
                  <a:pt x="2104849" y="332321"/>
                </a:cubicBezTo>
                <a:cubicBezTo>
                  <a:pt x="2109089" y="333107"/>
                  <a:pt x="2113330" y="333894"/>
                  <a:pt x="2113330" y="333894"/>
                </a:cubicBezTo>
                <a:cubicBezTo>
                  <a:pt x="2114123" y="329614"/>
                  <a:pt x="2118364" y="330401"/>
                  <a:pt x="2118364" y="330401"/>
                </a:cubicBezTo>
                <a:cubicBezTo>
                  <a:pt x="2118364" y="330401"/>
                  <a:pt x="2118364" y="330401"/>
                  <a:pt x="2122605" y="331187"/>
                </a:cubicBezTo>
                <a:cubicBezTo>
                  <a:pt x="2122605" y="331187"/>
                  <a:pt x="2126845" y="331974"/>
                  <a:pt x="2127638" y="327694"/>
                </a:cubicBezTo>
                <a:cubicBezTo>
                  <a:pt x="2131879" y="328480"/>
                  <a:pt x="2131879" y="328480"/>
                  <a:pt x="2131879" y="328480"/>
                </a:cubicBezTo>
                <a:cubicBezTo>
                  <a:pt x="2136120" y="329267"/>
                  <a:pt x="2136120" y="329267"/>
                  <a:pt x="2136120" y="329267"/>
                </a:cubicBezTo>
                <a:cubicBezTo>
                  <a:pt x="2140361" y="330054"/>
                  <a:pt x="2140361" y="330054"/>
                  <a:pt x="2140361" y="330054"/>
                </a:cubicBezTo>
                <a:lnTo>
                  <a:pt x="2145616" y="331029"/>
                </a:lnTo>
                <a:lnTo>
                  <a:pt x="2149829" y="331810"/>
                </a:lnTo>
                <a:cubicBezTo>
                  <a:pt x="2154043" y="332592"/>
                  <a:pt x="2154043" y="332592"/>
                  <a:pt x="2157462" y="337654"/>
                </a:cubicBezTo>
                <a:cubicBezTo>
                  <a:pt x="2161675" y="338435"/>
                  <a:pt x="2161675" y="338435"/>
                  <a:pt x="2161675" y="338435"/>
                </a:cubicBezTo>
                <a:cubicBezTo>
                  <a:pt x="2165888" y="339216"/>
                  <a:pt x="2165888" y="339216"/>
                  <a:pt x="2165094" y="343497"/>
                </a:cubicBezTo>
                <a:cubicBezTo>
                  <a:pt x="2169307" y="344278"/>
                  <a:pt x="2173520" y="345061"/>
                  <a:pt x="2173520" y="345061"/>
                </a:cubicBezTo>
                <a:cubicBezTo>
                  <a:pt x="2173520" y="345061"/>
                  <a:pt x="2173520" y="345061"/>
                  <a:pt x="2176939" y="350122"/>
                </a:cubicBezTo>
                <a:cubicBezTo>
                  <a:pt x="2176939" y="350122"/>
                  <a:pt x="2176939" y="350122"/>
                  <a:pt x="2180360" y="355183"/>
                </a:cubicBezTo>
                <a:lnTo>
                  <a:pt x="2184573" y="355965"/>
                </a:lnTo>
                <a:cubicBezTo>
                  <a:pt x="2183779" y="360246"/>
                  <a:pt x="2183779" y="360246"/>
                  <a:pt x="2187992" y="361027"/>
                </a:cubicBezTo>
                <a:lnTo>
                  <a:pt x="2191411" y="366089"/>
                </a:lnTo>
                <a:cubicBezTo>
                  <a:pt x="2190617" y="370369"/>
                  <a:pt x="2190617" y="370369"/>
                  <a:pt x="2194830" y="371150"/>
                </a:cubicBezTo>
                <a:cubicBezTo>
                  <a:pt x="2194830" y="371150"/>
                  <a:pt x="2194830" y="371150"/>
                  <a:pt x="2194036" y="375430"/>
                </a:cubicBezTo>
                <a:cubicBezTo>
                  <a:pt x="2252077" y="520680"/>
                  <a:pt x="2289568" y="657759"/>
                  <a:pt x="2306458" y="785724"/>
                </a:cubicBezTo>
                <a:lnTo>
                  <a:pt x="2312670" y="863144"/>
                </a:lnTo>
                <a:lnTo>
                  <a:pt x="2384304" y="836886"/>
                </a:lnTo>
                <a:cubicBezTo>
                  <a:pt x="2384304" y="836886"/>
                  <a:pt x="2388558" y="837438"/>
                  <a:pt x="2389116" y="833136"/>
                </a:cubicBezTo>
                <a:cubicBezTo>
                  <a:pt x="2393370" y="833689"/>
                  <a:pt x="2393370" y="833689"/>
                  <a:pt x="2393370" y="833689"/>
                </a:cubicBezTo>
                <a:cubicBezTo>
                  <a:pt x="2397624" y="834241"/>
                  <a:pt x="2397624" y="834241"/>
                  <a:pt x="2401879" y="834794"/>
                </a:cubicBezTo>
                <a:cubicBezTo>
                  <a:pt x="2401879" y="834794"/>
                  <a:pt x="2401879" y="834794"/>
                  <a:pt x="2406132" y="835347"/>
                </a:cubicBezTo>
                <a:lnTo>
                  <a:pt x="2408056" y="835597"/>
                </a:lnTo>
                <a:lnTo>
                  <a:pt x="2412574" y="836183"/>
                </a:lnTo>
                <a:lnTo>
                  <a:pt x="2414640" y="836452"/>
                </a:lnTo>
                <a:cubicBezTo>
                  <a:pt x="2418893" y="837005"/>
                  <a:pt x="2418893" y="837005"/>
                  <a:pt x="2418893" y="837005"/>
                </a:cubicBezTo>
                <a:cubicBezTo>
                  <a:pt x="2423147" y="837558"/>
                  <a:pt x="2423147" y="837558"/>
                  <a:pt x="2423147" y="837558"/>
                </a:cubicBezTo>
                <a:lnTo>
                  <a:pt x="2421123" y="841656"/>
                </a:lnTo>
                <a:lnTo>
                  <a:pt x="2424017" y="842032"/>
                </a:lnTo>
                <a:cubicBezTo>
                  <a:pt x="2428274" y="842586"/>
                  <a:pt x="2428274" y="842586"/>
                  <a:pt x="2428274" y="842586"/>
                </a:cubicBezTo>
                <a:cubicBezTo>
                  <a:pt x="2431973" y="847428"/>
                  <a:pt x="2431973" y="847428"/>
                  <a:pt x="2431973" y="847428"/>
                </a:cubicBezTo>
                <a:cubicBezTo>
                  <a:pt x="2431415" y="851717"/>
                  <a:pt x="2435671" y="852270"/>
                  <a:pt x="2435671" y="852270"/>
                </a:cubicBezTo>
                <a:cubicBezTo>
                  <a:pt x="2435671" y="852270"/>
                  <a:pt x="2439928" y="852823"/>
                  <a:pt x="2439371" y="857113"/>
                </a:cubicBezTo>
                <a:lnTo>
                  <a:pt x="2443627" y="857666"/>
                </a:lnTo>
                <a:cubicBezTo>
                  <a:pt x="2443627" y="857666"/>
                  <a:pt x="2447325" y="862507"/>
                  <a:pt x="2446768" y="866797"/>
                </a:cubicBezTo>
                <a:cubicBezTo>
                  <a:pt x="2450468" y="871640"/>
                  <a:pt x="2450468" y="871640"/>
                  <a:pt x="2454724" y="872193"/>
                </a:cubicBezTo>
                <a:cubicBezTo>
                  <a:pt x="2454166" y="876483"/>
                  <a:pt x="2454166" y="876483"/>
                  <a:pt x="2454166" y="876483"/>
                </a:cubicBezTo>
                <a:lnTo>
                  <a:pt x="2453609" y="880771"/>
                </a:lnTo>
                <a:cubicBezTo>
                  <a:pt x="2518468" y="1081117"/>
                  <a:pt x="2546833" y="1262544"/>
                  <a:pt x="2539374" y="1424052"/>
                </a:cubicBezTo>
                <a:lnTo>
                  <a:pt x="2536935" y="1447319"/>
                </a:lnTo>
                <a:lnTo>
                  <a:pt x="2635726" y="1413169"/>
                </a:lnTo>
                <a:cubicBezTo>
                  <a:pt x="2683325" y="1398876"/>
                  <a:pt x="2733219" y="1385955"/>
                  <a:pt x="2785417" y="1374411"/>
                </a:cubicBezTo>
                <a:cubicBezTo>
                  <a:pt x="2789605" y="1373214"/>
                  <a:pt x="2789605" y="1373214"/>
                  <a:pt x="2789605" y="1373214"/>
                </a:cubicBezTo>
                <a:cubicBezTo>
                  <a:pt x="2793794" y="1372019"/>
                  <a:pt x="2797982" y="1370821"/>
                  <a:pt x="2797982" y="1370821"/>
                </a:cubicBezTo>
                <a:cubicBezTo>
                  <a:pt x="2797982" y="1370821"/>
                  <a:pt x="2797982" y="1370821"/>
                  <a:pt x="2802171" y="1369624"/>
                </a:cubicBezTo>
                <a:lnTo>
                  <a:pt x="2807546" y="1372581"/>
                </a:lnTo>
                <a:cubicBezTo>
                  <a:pt x="2811734" y="1371385"/>
                  <a:pt x="2811734" y="1371385"/>
                  <a:pt x="2811734" y="1371385"/>
                </a:cubicBezTo>
                <a:cubicBezTo>
                  <a:pt x="2815923" y="1370189"/>
                  <a:pt x="2815923" y="1370189"/>
                  <a:pt x="2817110" y="1374343"/>
                </a:cubicBezTo>
                <a:lnTo>
                  <a:pt x="2821298" y="1373145"/>
                </a:lnTo>
                <a:lnTo>
                  <a:pt x="2826673" y="1376103"/>
                </a:lnTo>
                <a:lnTo>
                  <a:pt x="2822701" y="1382514"/>
                </a:lnTo>
                <a:lnTo>
                  <a:pt x="2826292" y="1384493"/>
                </a:lnTo>
                <a:cubicBezTo>
                  <a:pt x="2827479" y="1388648"/>
                  <a:pt x="2827479" y="1388648"/>
                  <a:pt x="2831665" y="1387452"/>
                </a:cubicBezTo>
                <a:cubicBezTo>
                  <a:pt x="2831665" y="1387452"/>
                  <a:pt x="2832851" y="1391608"/>
                  <a:pt x="2837038" y="1390411"/>
                </a:cubicBezTo>
                <a:cubicBezTo>
                  <a:pt x="2837038" y="1390411"/>
                  <a:pt x="2837038" y="1390411"/>
                  <a:pt x="2838225" y="1394567"/>
                </a:cubicBezTo>
                <a:cubicBezTo>
                  <a:pt x="2838225" y="1394567"/>
                  <a:pt x="2838225" y="1394567"/>
                  <a:pt x="2843599" y="1397527"/>
                </a:cubicBezTo>
                <a:lnTo>
                  <a:pt x="2844786" y="1401682"/>
                </a:lnTo>
                <a:cubicBezTo>
                  <a:pt x="2845972" y="1405837"/>
                  <a:pt x="2845972" y="1405837"/>
                  <a:pt x="2845972" y="1405837"/>
                </a:cubicBezTo>
                <a:cubicBezTo>
                  <a:pt x="2845972" y="1405837"/>
                  <a:pt x="2847160" y="1409993"/>
                  <a:pt x="2851346" y="1408796"/>
                </a:cubicBezTo>
                <a:cubicBezTo>
                  <a:pt x="2852534" y="1412953"/>
                  <a:pt x="2852534" y="1412953"/>
                  <a:pt x="2853720" y="1417108"/>
                </a:cubicBezTo>
                <a:cubicBezTo>
                  <a:pt x="2853720" y="1417108"/>
                  <a:pt x="2853720" y="1417108"/>
                  <a:pt x="2854908" y="1421263"/>
                </a:cubicBezTo>
                <a:cubicBezTo>
                  <a:pt x="2856095" y="1425419"/>
                  <a:pt x="2856095" y="1425419"/>
                  <a:pt x="2856095" y="1425419"/>
                </a:cubicBezTo>
                <a:cubicBezTo>
                  <a:pt x="2856095" y="1425419"/>
                  <a:pt x="2857283" y="1429574"/>
                  <a:pt x="2861468" y="1428379"/>
                </a:cubicBezTo>
                <a:cubicBezTo>
                  <a:pt x="2895235" y="1582225"/>
                  <a:pt x="2910200" y="1723745"/>
                  <a:pt x="2906237" y="1852502"/>
                </a:cubicBezTo>
                <a:lnTo>
                  <a:pt x="2904676" y="1871415"/>
                </a:lnTo>
                <a:lnTo>
                  <a:pt x="2911924" y="1867503"/>
                </a:lnTo>
                <a:cubicBezTo>
                  <a:pt x="2951251" y="1848032"/>
                  <a:pt x="2992493" y="1829283"/>
                  <a:pt x="3035659" y="1811261"/>
                </a:cubicBezTo>
                <a:cubicBezTo>
                  <a:pt x="3039569" y="1809342"/>
                  <a:pt x="3039569" y="1809342"/>
                  <a:pt x="3039569" y="1809342"/>
                </a:cubicBezTo>
                <a:cubicBezTo>
                  <a:pt x="3043480" y="1807423"/>
                  <a:pt x="3047390" y="1805504"/>
                  <a:pt x="3047390" y="1805504"/>
                </a:cubicBezTo>
                <a:cubicBezTo>
                  <a:pt x="3047390" y="1805504"/>
                  <a:pt x="3047390" y="1805504"/>
                  <a:pt x="3051301" y="1803585"/>
                </a:cubicBezTo>
                <a:lnTo>
                  <a:pt x="3057116" y="1805545"/>
                </a:lnTo>
                <a:cubicBezTo>
                  <a:pt x="3061025" y="1803626"/>
                  <a:pt x="3061025" y="1803626"/>
                  <a:pt x="3061025" y="1803626"/>
                </a:cubicBezTo>
                <a:cubicBezTo>
                  <a:pt x="3064936" y="1801708"/>
                  <a:pt x="3064936" y="1801708"/>
                  <a:pt x="3066839" y="1805586"/>
                </a:cubicBezTo>
                <a:lnTo>
                  <a:pt x="3070750" y="1803666"/>
                </a:lnTo>
                <a:lnTo>
                  <a:pt x="3076563" y="1805627"/>
                </a:lnTo>
                <a:lnTo>
                  <a:pt x="3074195" y="1811611"/>
                </a:lnTo>
                <a:lnTo>
                  <a:pt x="3077671" y="1813951"/>
                </a:lnTo>
                <a:cubicBezTo>
                  <a:pt x="3079575" y="1817830"/>
                  <a:pt x="3079575" y="1817830"/>
                  <a:pt x="3083483" y="1815913"/>
                </a:cubicBezTo>
                <a:cubicBezTo>
                  <a:pt x="3083483" y="1815913"/>
                  <a:pt x="3085387" y="1819792"/>
                  <a:pt x="3089295" y="1817875"/>
                </a:cubicBezTo>
                <a:cubicBezTo>
                  <a:pt x="3089295" y="1817875"/>
                  <a:pt x="3089295" y="1817875"/>
                  <a:pt x="3091200" y="1821755"/>
                </a:cubicBezTo>
                <a:cubicBezTo>
                  <a:pt x="3091200" y="1821755"/>
                  <a:pt x="3091200" y="1821755"/>
                  <a:pt x="3097011" y="1823716"/>
                </a:cubicBezTo>
                <a:lnTo>
                  <a:pt x="3098915" y="1827596"/>
                </a:lnTo>
                <a:cubicBezTo>
                  <a:pt x="3100818" y="1831476"/>
                  <a:pt x="3100818" y="1831476"/>
                  <a:pt x="3100818" y="1831476"/>
                </a:cubicBezTo>
                <a:cubicBezTo>
                  <a:pt x="3100818" y="1831476"/>
                  <a:pt x="3102722" y="1835356"/>
                  <a:pt x="3106631" y="1833438"/>
                </a:cubicBezTo>
                <a:cubicBezTo>
                  <a:pt x="3108534" y="1837319"/>
                  <a:pt x="3108534" y="1837319"/>
                  <a:pt x="3110438" y="1841198"/>
                </a:cubicBezTo>
                <a:cubicBezTo>
                  <a:pt x="3110438" y="1841198"/>
                  <a:pt x="3110438" y="1841198"/>
                  <a:pt x="3112342" y="1845078"/>
                </a:cubicBezTo>
                <a:cubicBezTo>
                  <a:pt x="3114246" y="1848958"/>
                  <a:pt x="3114246" y="1848958"/>
                  <a:pt x="3114246" y="1848958"/>
                </a:cubicBezTo>
                <a:cubicBezTo>
                  <a:pt x="3114246" y="1848958"/>
                  <a:pt x="3116149" y="1852838"/>
                  <a:pt x="3120058" y="1850920"/>
                </a:cubicBezTo>
                <a:cubicBezTo>
                  <a:pt x="3160361" y="1947883"/>
                  <a:pt x="3191471" y="2040933"/>
                  <a:pt x="3213326" y="2129948"/>
                </a:cubicBezTo>
                <a:lnTo>
                  <a:pt x="3234696" y="2237877"/>
                </a:lnTo>
                <a:lnTo>
                  <a:pt x="3297252" y="2188591"/>
                </a:lnTo>
                <a:cubicBezTo>
                  <a:pt x="3300605" y="2185810"/>
                  <a:pt x="3300605" y="2185810"/>
                  <a:pt x="3300605" y="2185810"/>
                </a:cubicBezTo>
                <a:cubicBezTo>
                  <a:pt x="3303959" y="2183030"/>
                  <a:pt x="3307312" y="2180249"/>
                  <a:pt x="3307312" y="2180249"/>
                </a:cubicBezTo>
                <a:cubicBezTo>
                  <a:pt x="3307312" y="2180249"/>
                  <a:pt x="3307312" y="2180249"/>
                  <a:pt x="3310666" y="2177469"/>
                </a:cubicBezTo>
                <a:lnTo>
                  <a:pt x="3316776" y="2178014"/>
                </a:lnTo>
                <a:cubicBezTo>
                  <a:pt x="3320129" y="2175234"/>
                  <a:pt x="3320129" y="2175234"/>
                  <a:pt x="3320129" y="2175234"/>
                </a:cubicBezTo>
                <a:cubicBezTo>
                  <a:pt x="3323483" y="2172454"/>
                  <a:pt x="3323483" y="2172454"/>
                  <a:pt x="3326240" y="2175780"/>
                </a:cubicBezTo>
                <a:lnTo>
                  <a:pt x="3329593" y="2172999"/>
                </a:lnTo>
                <a:lnTo>
                  <a:pt x="3335704" y="2173544"/>
                </a:lnTo>
                <a:lnTo>
                  <a:pt x="3334802" y="2179918"/>
                </a:lnTo>
                <a:lnTo>
                  <a:pt x="3338729" y="2181380"/>
                </a:lnTo>
                <a:cubicBezTo>
                  <a:pt x="3341488" y="2184707"/>
                  <a:pt x="3341488" y="2184707"/>
                  <a:pt x="3344839" y="2181928"/>
                </a:cubicBezTo>
                <a:cubicBezTo>
                  <a:pt x="3344839" y="2181928"/>
                  <a:pt x="3347597" y="2185255"/>
                  <a:pt x="3350949" y="2182475"/>
                </a:cubicBezTo>
                <a:cubicBezTo>
                  <a:pt x="3350949" y="2182475"/>
                  <a:pt x="3350949" y="2182475"/>
                  <a:pt x="3353707" y="2185803"/>
                </a:cubicBezTo>
                <a:cubicBezTo>
                  <a:pt x="3353707" y="2185803"/>
                  <a:pt x="3353707" y="2185803"/>
                  <a:pt x="3359817" y="2186351"/>
                </a:cubicBezTo>
                <a:lnTo>
                  <a:pt x="3362576" y="2189678"/>
                </a:lnTo>
                <a:cubicBezTo>
                  <a:pt x="3365334" y="2193005"/>
                  <a:pt x="3365334" y="2193005"/>
                  <a:pt x="3365334" y="2193005"/>
                </a:cubicBezTo>
                <a:cubicBezTo>
                  <a:pt x="3365334" y="2193005"/>
                  <a:pt x="3368092" y="2196331"/>
                  <a:pt x="3371444" y="2193553"/>
                </a:cubicBezTo>
                <a:cubicBezTo>
                  <a:pt x="3374202" y="2196880"/>
                  <a:pt x="3374202" y="2196880"/>
                  <a:pt x="3376961" y="2200207"/>
                </a:cubicBezTo>
                <a:cubicBezTo>
                  <a:pt x="3376961" y="2200207"/>
                  <a:pt x="3376961" y="2200207"/>
                  <a:pt x="3379719" y="2203534"/>
                </a:cubicBezTo>
                <a:cubicBezTo>
                  <a:pt x="3382477" y="2206860"/>
                  <a:pt x="3382477" y="2206860"/>
                  <a:pt x="3382477" y="2206860"/>
                </a:cubicBezTo>
                <a:cubicBezTo>
                  <a:pt x="3382477" y="2206860"/>
                  <a:pt x="3385236" y="2210187"/>
                  <a:pt x="3388587" y="2207408"/>
                </a:cubicBezTo>
                <a:cubicBezTo>
                  <a:pt x="3636048" y="2546793"/>
                  <a:pt x="3725840" y="2859713"/>
                  <a:pt x="3652445" y="3139516"/>
                </a:cubicBezTo>
                <a:cubicBezTo>
                  <a:pt x="3614045" y="3285038"/>
                  <a:pt x="3536047" y="3401023"/>
                  <a:pt x="3452872" y="3489426"/>
                </a:cubicBezTo>
                <a:lnTo>
                  <a:pt x="3374043" y="3564161"/>
                </a:lnTo>
                <a:lnTo>
                  <a:pt x="3713431" y="3942156"/>
                </a:lnTo>
                <a:cubicBezTo>
                  <a:pt x="3590781" y="3899560"/>
                  <a:pt x="3454735" y="3846291"/>
                  <a:pt x="3311022" y="3777562"/>
                </a:cubicBezTo>
                <a:lnTo>
                  <a:pt x="3166561" y="3704311"/>
                </a:lnTo>
                <a:lnTo>
                  <a:pt x="3159834" y="3707635"/>
                </a:lnTo>
                <a:cubicBezTo>
                  <a:pt x="3156293" y="3709309"/>
                  <a:pt x="3154043" y="3710298"/>
                  <a:pt x="3153241" y="3710611"/>
                </a:cubicBezTo>
                <a:lnTo>
                  <a:pt x="3151677" y="3711611"/>
                </a:lnTo>
                <a:lnTo>
                  <a:pt x="3153140" y="3715903"/>
                </a:lnTo>
                <a:cubicBezTo>
                  <a:pt x="3153402" y="3719177"/>
                  <a:pt x="3153119" y="3722405"/>
                  <a:pt x="3152931" y="3724558"/>
                </a:cubicBezTo>
                <a:lnTo>
                  <a:pt x="3152555" y="3728861"/>
                </a:lnTo>
                <a:cubicBezTo>
                  <a:pt x="3152555" y="3728861"/>
                  <a:pt x="3152555" y="3728861"/>
                  <a:pt x="3156895" y="3729240"/>
                </a:cubicBezTo>
                <a:cubicBezTo>
                  <a:pt x="3155392" y="3746455"/>
                  <a:pt x="3188765" y="4165670"/>
                  <a:pt x="2898136" y="4439522"/>
                </a:cubicBezTo>
                <a:cubicBezTo>
                  <a:pt x="2683701" y="4641966"/>
                  <a:pt x="2366957" y="4714061"/>
                  <a:pt x="1943939" y="4651120"/>
                </a:cubicBezTo>
                <a:cubicBezTo>
                  <a:pt x="1939600" y="4650743"/>
                  <a:pt x="1939600" y="4650743"/>
                  <a:pt x="1939600" y="4650743"/>
                </a:cubicBezTo>
                <a:cubicBezTo>
                  <a:pt x="1935260" y="4650364"/>
                  <a:pt x="1930920" y="4649986"/>
                  <a:pt x="1930920" y="4649986"/>
                </a:cubicBezTo>
                <a:cubicBezTo>
                  <a:pt x="1930920" y="4649986"/>
                  <a:pt x="1930920" y="4649986"/>
                  <a:pt x="1926580" y="4649606"/>
                </a:cubicBezTo>
                <a:lnTo>
                  <a:pt x="1922616" y="4644924"/>
                </a:lnTo>
                <a:cubicBezTo>
                  <a:pt x="1918276" y="4644544"/>
                  <a:pt x="1918276" y="4644544"/>
                  <a:pt x="1918276" y="4644544"/>
                </a:cubicBezTo>
                <a:cubicBezTo>
                  <a:pt x="1913937" y="4644166"/>
                  <a:pt x="1913937" y="4644166"/>
                  <a:pt x="1914313" y="4639862"/>
                </a:cubicBezTo>
                <a:lnTo>
                  <a:pt x="1909974" y="4639484"/>
                </a:lnTo>
                <a:lnTo>
                  <a:pt x="1906009" y="4634801"/>
                </a:lnTo>
                <a:lnTo>
                  <a:pt x="1911130" y="4630902"/>
                </a:lnTo>
                <a:lnTo>
                  <a:pt x="1909363" y="4627102"/>
                </a:lnTo>
                <a:cubicBezTo>
                  <a:pt x="1909739" y="4622797"/>
                  <a:pt x="1909739" y="4622797"/>
                  <a:pt x="1905402" y="4622419"/>
                </a:cubicBezTo>
                <a:cubicBezTo>
                  <a:pt x="1905402" y="4622419"/>
                  <a:pt x="1905778" y="4618112"/>
                  <a:pt x="1901441" y="4617734"/>
                </a:cubicBezTo>
                <a:cubicBezTo>
                  <a:pt x="1901441" y="4617734"/>
                  <a:pt x="1901441" y="4617734"/>
                  <a:pt x="1901817" y="4613429"/>
                </a:cubicBezTo>
                <a:cubicBezTo>
                  <a:pt x="1901817" y="4613429"/>
                  <a:pt x="1901817" y="4613429"/>
                  <a:pt x="1897856" y="4608745"/>
                </a:cubicBezTo>
                <a:lnTo>
                  <a:pt x="1898232" y="4604440"/>
                </a:lnTo>
                <a:cubicBezTo>
                  <a:pt x="1898607" y="4600135"/>
                  <a:pt x="1898607" y="4600135"/>
                  <a:pt x="1898607" y="4600135"/>
                </a:cubicBezTo>
                <a:cubicBezTo>
                  <a:pt x="1898607" y="4600135"/>
                  <a:pt x="1898983" y="4595829"/>
                  <a:pt x="1894646" y="4595450"/>
                </a:cubicBezTo>
                <a:cubicBezTo>
                  <a:pt x="1895021" y="4591145"/>
                  <a:pt x="1895021" y="4591145"/>
                  <a:pt x="1895397" y="4586840"/>
                </a:cubicBezTo>
                <a:cubicBezTo>
                  <a:pt x="1895397" y="4586840"/>
                  <a:pt x="1895397" y="4586840"/>
                  <a:pt x="1895773" y="4582534"/>
                </a:cubicBezTo>
                <a:cubicBezTo>
                  <a:pt x="1896149" y="4578229"/>
                  <a:pt x="1896149" y="4578229"/>
                  <a:pt x="1896149" y="4578229"/>
                </a:cubicBezTo>
                <a:cubicBezTo>
                  <a:pt x="1896149" y="4578229"/>
                  <a:pt x="1896525" y="4573923"/>
                  <a:pt x="1892188" y="4573545"/>
                </a:cubicBezTo>
                <a:cubicBezTo>
                  <a:pt x="1907806" y="4469707"/>
                  <a:pt x="1929272" y="4373972"/>
                  <a:pt x="1956574" y="4286473"/>
                </a:cubicBezTo>
                <a:lnTo>
                  <a:pt x="1989621" y="4195302"/>
                </a:lnTo>
                <a:lnTo>
                  <a:pt x="1889971" y="4204128"/>
                </a:lnTo>
                <a:cubicBezTo>
                  <a:pt x="1727258" y="4208746"/>
                  <a:pt x="1545254" y="4175840"/>
                  <a:pt x="1343583" y="4104740"/>
                </a:cubicBezTo>
                <a:cubicBezTo>
                  <a:pt x="1339394" y="4103544"/>
                  <a:pt x="1339394" y="4103544"/>
                  <a:pt x="1339394" y="4103544"/>
                </a:cubicBezTo>
                <a:cubicBezTo>
                  <a:pt x="1335206" y="4102347"/>
                  <a:pt x="1331018" y="4101150"/>
                  <a:pt x="1331018" y="4101150"/>
                </a:cubicBezTo>
                <a:cubicBezTo>
                  <a:pt x="1331018" y="4101150"/>
                  <a:pt x="1331018" y="4101150"/>
                  <a:pt x="1326830" y="4099953"/>
                </a:cubicBezTo>
                <a:lnTo>
                  <a:pt x="1323829" y="4094603"/>
                </a:lnTo>
                <a:cubicBezTo>
                  <a:pt x="1319639" y="4093406"/>
                  <a:pt x="1319639" y="4093406"/>
                  <a:pt x="1319639" y="4093406"/>
                </a:cubicBezTo>
                <a:cubicBezTo>
                  <a:pt x="1315450" y="4092210"/>
                  <a:pt x="1315450" y="4092210"/>
                  <a:pt x="1316638" y="4088056"/>
                </a:cubicBezTo>
                <a:lnTo>
                  <a:pt x="1312450" y="4086858"/>
                </a:lnTo>
                <a:lnTo>
                  <a:pt x="1309448" y="4081509"/>
                </a:lnTo>
                <a:lnTo>
                  <a:pt x="1315217" y="4078654"/>
                </a:lnTo>
                <a:lnTo>
                  <a:pt x="1314204" y="4074587"/>
                </a:lnTo>
                <a:cubicBezTo>
                  <a:pt x="1315391" y="4070432"/>
                  <a:pt x="1315391" y="4070432"/>
                  <a:pt x="1311206" y="4069236"/>
                </a:cubicBezTo>
                <a:cubicBezTo>
                  <a:pt x="1311206" y="4069236"/>
                  <a:pt x="1312394" y="4065081"/>
                  <a:pt x="1308207" y="4063885"/>
                </a:cubicBezTo>
                <a:cubicBezTo>
                  <a:pt x="1308207" y="4063885"/>
                  <a:pt x="1308207" y="4063885"/>
                  <a:pt x="1309395" y="4059729"/>
                </a:cubicBezTo>
                <a:cubicBezTo>
                  <a:pt x="1309395" y="4059729"/>
                  <a:pt x="1309395" y="4059729"/>
                  <a:pt x="1306395" y="4054378"/>
                </a:cubicBezTo>
                <a:lnTo>
                  <a:pt x="1307583" y="4050222"/>
                </a:lnTo>
                <a:cubicBezTo>
                  <a:pt x="1308770" y="4046067"/>
                  <a:pt x="1308770" y="4046067"/>
                  <a:pt x="1308770" y="4046067"/>
                </a:cubicBezTo>
                <a:cubicBezTo>
                  <a:pt x="1308770" y="4046067"/>
                  <a:pt x="1309958" y="4041912"/>
                  <a:pt x="1305772" y="4040716"/>
                </a:cubicBezTo>
                <a:cubicBezTo>
                  <a:pt x="1306958" y="4036560"/>
                  <a:pt x="1306958" y="4036560"/>
                  <a:pt x="1308146" y="4032404"/>
                </a:cubicBezTo>
                <a:cubicBezTo>
                  <a:pt x="1308146" y="4032404"/>
                  <a:pt x="1308146" y="4032404"/>
                  <a:pt x="1309333" y="4028249"/>
                </a:cubicBezTo>
                <a:cubicBezTo>
                  <a:pt x="1310521" y="4024093"/>
                  <a:pt x="1310521" y="4024093"/>
                  <a:pt x="1310521" y="4024093"/>
                </a:cubicBezTo>
                <a:cubicBezTo>
                  <a:pt x="1310521" y="4024093"/>
                  <a:pt x="1311707" y="4019938"/>
                  <a:pt x="1307521" y="4018742"/>
                </a:cubicBezTo>
                <a:cubicBezTo>
                  <a:pt x="1342592" y="3919766"/>
                  <a:pt x="1381864" y="3829856"/>
                  <a:pt x="1425299" y="3749143"/>
                </a:cubicBezTo>
                <a:lnTo>
                  <a:pt x="1468117" y="3677547"/>
                </a:lnTo>
                <a:lnTo>
                  <a:pt x="1356349" y="3666856"/>
                </a:lnTo>
                <a:cubicBezTo>
                  <a:pt x="1197073" y="3642138"/>
                  <a:pt x="1025986" y="3578275"/>
                  <a:pt x="843893" y="3474366"/>
                </a:cubicBezTo>
                <a:cubicBezTo>
                  <a:pt x="838286" y="3471888"/>
                  <a:pt x="838286" y="3471888"/>
                  <a:pt x="838286" y="3471888"/>
                </a:cubicBezTo>
                <a:lnTo>
                  <a:pt x="832679" y="3469411"/>
                </a:lnTo>
                <a:cubicBezTo>
                  <a:pt x="832679" y="3469411"/>
                  <a:pt x="832679" y="3469411"/>
                  <a:pt x="831097" y="3465361"/>
                </a:cubicBezTo>
                <a:cubicBezTo>
                  <a:pt x="827072" y="3466933"/>
                  <a:pt x="827072" y="3466933"/>
                  <a:pt x="825490" y="3462884"/>
                </a:cubicBezTo>
                <a:cubicBezTo>
                  <a:pt x="825490" y="3462884"/>
                  <a:pt x="821464" y="3464456"/>
                  <a:pt x="819882" y="3460406"/>
                </a:cubicBezTo>
                <a:lnTo>
                  <a:pt x="818301" y="3456357"/>
                </a:lnTo>
                <a:lnTo>
                  <a:pt x="817889" y="3455304"/>
                </a:lnTo>
                <a:lnTo>
                  <a:pt x="813723" y="3456514"/>
                </a:lnTo>
                <a:cubicBezTo>
                  <a:pt x="812144" y="3452470"/>
                  <a:pt x="812144" y="3452470"/>
                  <a:pt x="812144" y="3452470"/>
                </a:cubicBezTo>
                <a:cubicBezTo>
                  <a:pt x="810565" y="3448428"/>
                  <a:pt x="810565" y="3448428"/>
                  <a:pt x="810565" y="3448428"/>
                </a:cubicBezTo>
                <a:lnTo>
                  <a:pt x="812588" y="3443780"/>
                </a:lnTo>
                <a:lnTo>
                  <a:pt x="807948" y="3441730"/>
                </a:lnTo>
                <a:lnTo>
                  <a:pt x="812115" y="3440521"/>
                </a:lnTo>
                <a:lnTo>
                  <a:pt x="811431" y="3438770"/>
                </a:lnTo>
                <a:cubicBezTo>
                  <a:pt x="809851" y="3434725"/>
                  <a:pt x="809851" y="3434725"/>
                  <a:pt x="808271" y="3430683"/>
                </a:cubicBezTo>
                <a:cubicBezTo>
                  <a:pt x="808271" y="3430683"/>
                  <a:pt x="808271" y="3430683"/>
                  <a:pt x="806692" y="3426639"/>
                </a:cubicBezTo>
                <a:cubicBezTo>
                  <a:pt x="809138" y="3421023"/>
                  <a:pt x="809138" y="3421023"/>
                  <a:pt x="809138" y="3421023"/>
                </a:cubicBezTo>
                <a:cubicBezTo>
                  <a:pt x="809138" y="3421023"/>
                  <a:pt x="813163" y="3419452"/>
                  <a:pt x="811583" y="3415408"/>
                </a:cubicBezTo>
                <a:cubicBezTo>
                  <a:pt x="811583" y="3415408"/>
                  <a:pt x="810004" y="3411365"/>
                  <a:pt x="812450" y="3405750"/>
                </a:cubicBezTo>
                <a:cubicBezTo>
                  <a:pt x="812450" y="3405750"/>
                  <a:pt x="812450" y="3405750"/>
                  <a:pt x="816474" y="3404176"/>
                </a:cubicBezTo>
                <a:cubicBezTo>
                  <a:pt x="814896" y="3400134"/>
                  <a:pt x="814896" y="3400134"/>
                  <a:pt x="814896" y="3400134"/>
                </a:cubicBezTo>
                <a:lnTo>
                  <a:pt x="817341" y="3394518"/>
                </a:lnTo>
                <a:cubicBezTo>
                  <a:pt x="817341" y="3394518"/>
                  <a:pt x="817341" y="3394518"/>
                  <a:pt x="821366" y="3392945"/>
                </a:cubicBezTo>
                <a:lnTo>
                  <a:pt x="853867" y="3338217"/>
                </a:lnTo>
                <a:lnTo>
                  <a:pt x="802120" y="3321547"/>
                </a:lnTo>
                <a:cubicBezTo>
                  <a:pt x="755938" y="3304602"/>
                  <a:pt x="708782" y="3285278"/>
                  <a:pt x="660666" y="3263589"/>
                </a:cubicBezTo>
                <a:cubicBezTo>
                  <a:pt x="660666" y="3263589"/>
                  <a:pt x="660666" y="3263589"/>
                  <a:pt x="657861" y="3260332"/>
                </a:cubicBezTo>
                <a:cubicBezTo>
                  <a:pt x="657861" y="3260332"/>
                  <a:pt x="657861" y="3260332"/>
                  <a:pt x="655054" y="3257074"/>
                </a:cubicBezTo>
                <a:cubicBezTo>
                  <a:pt x="648951" y="3256656"/>
                  <a:pt x="648951" y="3256656"/>
                  <a:pt x="648951" y="3256656"/>
                </a:cubicBezTo>
                <a:cubicBezTo>
                  <a:pt x="646144" y="3253398"/>
                  <a:pt x="646144" y="3253398"/>
                  <a:pt x="646144" y="3253398"/>
                </a:cubicBezTo>
                <a:cubicBezTo>
                  <a:pt x="643338" y="3250140"/>
                  <a:pt x="643338" y="3250140"/>
                  <a:pt x="643338" y="3250140"/>
                </a:cubicBezTo>
                <a:cubicBezTo>
                  <a:pt x="640532" y="3246882"/>
                  <a:pt x="640532" y="3246882"/>
                  <a:pt x="640532" y="3246882"/>
                </a:cubicBezTo>
                <a:cubicBezTo>
                  <a:pt x="637725" y="3243626"/>
                  <a:pt x="634919" y="3240367"/>
                  <a:pt x="634919" y="3240367"/>
                </a:cubicBezTo>
                <a:lnTo>
                  <a:pt x="632113" y="3237109"/>
                </a:lnTo>
                <a:cubicBezTo>
                  <a:pt x="632113" y="3237109"/>
                  <a:pt x="632113" y="3237109"/>
                  <a:pt x="629306" y="3233852"/>
                </a:cubicBezTo>
                <a:lnTo>
                  <a:pt x="629308" y="3233851"/>
                </a:lnTo>
                <a:lnTo>
                  <a:pt x="628203" y="3232569"/>
                </a:lnTo>
                <a:cubicBezTo>
                  <a:pt x="625379" y="3229292"/>
                  <a:pt x="628676" y="3226452"/>
                  <a:pt x="628676" y="3226452"/>
                </a:cubicBezTo>
                <a:cubicBezTo>
                  <a:pt x="625851" y="3223174"/>
                  <a:pt x="625851" y="3223174"/>
                  <a:pt x="623029" y="3219896"/>
                </a:cubicBezTo>
                <a:cubicBezTo>
                  <a:pt x="623029" y="3219896"/>
                  <a:pt x="623029" y="3219896"/>
                  <a:pt x="623501" y="3213778"/>
                </a:cubicBezTo>
                <a:cubicBezTo>
                  <a:pt x="623501" y="3213778"/>
                  <a:pt x="623501" y="3213778"/>
                  <a:pt x="623974" y="3207660"/>
                </a:cubicBezTo>
                <a:cubicBezTo>
                  <a:pt x="621150" y="3204383"/>
                  <a:pt x="621623" y="3198265"/>
                  <a:pt x="621623" y="3198265"/>
                </a:cubicBezTo>
                <a:cubicBezTo>
                  <a:pt x="621623" y="3198265"/>
                  <a:pt x="621623" y="3198265"/>
                  <a:pt x="624919" y="3195425"/>
                </a:cubicBezTo>
                <a:cubicBezTo>
                  <a:pt x="622096" y="3192147"/>
                  <a:pt x="622096" y="3192147"/>
                  <a:pt x="622096" y="3192147"/>
                </a:cubicBezTo>
                <a:cubicBezTo>
                  <a:pt x="625393" y="3189308"/>
                  <a:pt x="622568" y="3186029"/>
                  <a:pt x="622568" y="3186029"/>
                </a:cubicBezTo>
                <a:cubicBezTo>
                  <a:pt x="619745" y="3182751"/>
                  <a:pt x="623042" y="3179912"/>
                  <a:pt x="626339" y="3177072"/>
                </a:cubicBezTo>
                <a:cubicBezTo>
                  <a:pt x="626339" y="3177072"/>
                  <a:pt x="626339" y="3177072"/>
                  <a:pt x="629635" y="3174232"/>
                </a:cubicBezTo>
                <a:cubicBezTo>
                  <a:pt x="626811" y="3170955"/>
                  <a:pt x="626811" y="3170955"/>
                  <a:pt x="630108" y="3168116"/>
                </a:cubicBezTo>
                <a:cubicBezTo>
                  <a:pt x="695303" y="3026299"/>
                  <a:pt x="768899" y="2904548"/>
                  <a:pt x="850150" y="2804106"/>
                </a:cubicBezTo>
                <a:lnTo>
                  <a:pt x="884368" y="2766002"/>
                </a:lnTo>
                <a:lnTo>
                  <a:pt x="882164" y="2765653"/>
                </a:lnTo>
                <a:cubicBezTo>
                  <a:pt x="724728" y="2731107"/>
                  <a:pt x="557929" y="2656759"/>
                  <a:pt x="382630" y="2541760"/>
                </a:cubicBezTo>
                <a:cubicBezTo>
                  <a:pt x="377187" y="2538940"/>
                  <a:pt x="377187" y="2538940"/>
                  <a:pt x="377187" y="2538940"/>
                </a:cubicBezTo>
                <a:lnTo>
                  <a:pt x="371745" y="2536120"/>
                </a:lnTo>
                <a:cubicBezTo>
                  <a:pt x="371745" y="2536120"/>
                  <a:pt x="371745" y="2536120"/>
                  <a:pt x="370417" y="2531979"/>
                </a:cubicBezTo>
                <a:cubicBezTo>
                  <a:pt x="366301" y="2533299"/>
                  <a:pt x="366301" y="2533299"/>
                  <a:pt x="364974" y="2529160"/>
                </a:cubicBezTo>
                <a:cubicBezTo>
                  <a:pt x="364974" y="2529160"/>
                  <a:pt x="360859" y="2530479"/>
                  <a:pt x="359531" y="2526339"/>
                </a:cubicBezTo>
                <a:lnTo>
                  <a:pt x="358203" y="2522199"/>
                </a:lnTo>
                <a:lnTo>
                  <a:pt x="357858" y="2521124"/>
                </a:lnTo>
                <a:lnTo>
                  <a:pt x="353624" y="2522073"/>
                </a:lnTo>
                <a:cubicBezTo>
                  <a:pt x="352299" y="2517939"/>
                  <a:pt x="352299" y="2517939"/>
                  <a:pt x="352299" y="2517939"/>
                </a:cubicBezTo>
                <a:cubicBezTo>
                  <a:pt x="350973" y="2513806"/>
                  <a:pt x="350973" y="2513806"/>
                  <a:pt x="350973" y="2513806"/>
                </a:cubicBezTo>
                <a:lnTo>
                  <a:pt x="353281" y="2509293"/>
                </a:lnTo>
                <a:lnTo>
                  <a:pt x="348777" y="2506959"/>
                </a:lnTo>
                <a:lnTo>
                  <a:pt x="353010" y="2506009"/>
                </a:lnTo>
                <a:lnTo>
                  <a:pt x="352436" y="2504220"/>
                </a:lnTo>
                <a:cubicBezTo>
                  <a:pt x="351111" y="2500087"/>
                  <a:pt x="351111" y="2500087"/>
                  <a:pt x="349784" y="2495953"/>
                </a:cubicBezTo>
                <a:cubicBezTo>
                  <a:pt x="349784" y="2495953"/>
                  <a:pt x="349784" y="2495953"/>
                  <a:pt x="348459" y="2491819"/>
                </a:cubicBezTo>
                <a:cubicBezTo>
                  <a:pt x="351249" y="2486366"/>
                  <a:pt x="351249" y="2486366"/>
                  <a:pt x="351249" y="2486366"/>
                </a:cubicBezTo>
                <a:cubicBezTo>
                  <a:pt x="351249" y="2486366"/>
                  <a:pt x="355363" y="2485046"/>
                  <a:pt x="354037" y="2480914"/>
                </a:cubicBezTo>
                <a:cubicBezTo>
                  <a:pt x="354037" y="2480914"/>
                  <a:pt x="352711" y="2476779"/>
                  <a:pt x="355501" y="2471326"/>
                </a:cubicBezTo>
                <a:cubicBezTo>
                  <a:pt x="355501" y="2471326"/>
                  <a:pt x="355501" y="2471326"/>
                  <a:pt x="359616" y="2470007"/>
                </a:cubicBezTo>
                <a:cubicBezTo>
                  <a:pt x="358290" y="2465873"/>
                  <a:pt x="358290" y="2465873"/>
                  <a:pt x="358290" y="2465873"/>
                </a:cubicBezTo>
                <a:lnTo>
                  <a:pt x="361079" y="2460420"/>
                </a:lnTo>
                <a:cubicBezTo>
                  <a:pt x="361079" y="2460420"/>
                  <a:pt x="361079" y="2460420"/>
                  <a:pt x="365194" y="2459101"/>
                </a:cubicBezTo>
                <a:cubicBezTo>
                  <a:pt x="420770" y="2370616"/>
                  <a:pt x="478981" y="2292116"/>
                  <a:pt x="539483" y="2223635"/>
                </a:cubicBezTo>
                <a:lnTo>
                  <a:pt x="542581" y="2220442"/>
                </a:lnTo>
                <a:lnTo>
                  <a:pt x="489540" y="2202126"/>
                </a:lnTo>
                <a:cubicBezTo>
                  <a:pt x="340455" y="2140417"/>
                  <a:pt x="188643" y="2036937"/>
                  <a:pt x="34505" y="1892683"/>
                </a:cubicBezTo>
                <a:cubicBezTo>
                  <a:pt x="34505" y="1892683"/>
                  <a:pt x="34505" y="1892683"/>
                  <a:pt x="32901" y="1888694"/>
                </a:cubicBezTo>
                <a:cubicBezTo>
                  <a:pt x="32901" y="1888694"/>
                  <a:pt x="32901" y="1888694"/>
                  <a:pt x="31296" y="1884704"/>
                </a:cubicBezTo>
                <a:cubicBezTo>
                  <a:pt x="25656" y="1882337"/>
                  <a:pt x="25656" y="1882337"/>
                  <a:pt x="25656" y="1882337"/>
                </a:cubicBezTo>
                <a:cubicBezTo>
                  <a:pt x="24052" y="1878349"/>
                  <a:pt x="24052" y="1878349"/>
                  <a:pt x="24052" y="1878349"/>
                </a:cubicBezTo>
                <a:cubicBezTo>
                  <a:pt x="22448" y="1874359"/>
                  <a:pt x="22448" y="1874359"/>
                  <a:pt x="22448" y="1874359"/>
                </a:cubicBezTo>
                <a:cubicBezTo>
                  <a:pt x="20844" y="1870369"/>
                  <a:pt x="20844" y="1870369"/>
                  <a:pt x="20844" y="1870369"/>
                </a:cubicBezTo>
                <a:cubicBezTo>
                  <a:pt x="19240" y="1866381"/>
                  <a:pt x="17636" y="1862390"/>
                  <a:pt x="17636" y="1862390"/>
                </a:cubicBezTo>
                <a:lnTo>
                  <a:pt x="16032" y="1858401"/>
                </a:lnTo>
                <a:cubicBezTo>
                  <a:pt x="16032" y="1858401"/>
                  <a:pt x="16032" y="1858401"/>
                  <a:pt x="14428" y="1854413"/>
                </a:cubicBezTo>
                <a:lnTo>
                  <a:pt x="14429" y="1854413"/>
                </a:lnTo>
                <a:lnTo>
                  <a:pt x="13797" y="1852842"/>
                </a:lnTo>
                <a:cubicBezTo>
                  <a:pt x="12183" y="1848827"/>
                  <a:pt x="16220" y="1847205"/>
                  <a:pt x="16220" y="1847205"/>
                </a:cubicBezTo>
                <a:cubicBezTo>
                  <a:pt x="14605" y="1843191"/>
                  <a:pt x="14605" y="1843191"/>
                  <a:pt x="12992" y="1839176"/>
                </a:cubicBezTo>
                <a:cubicBezTo>
                  <a:pt x="12992" y="1839176"/>
                  <a:pt x="12992" y="1839176"/>
                  <a:pt x="15415" y="1833538"/>
                </a:cubicBezTo>
                <a:cubicBezTo>
                  <a:pt x="15415" y="1833538"/>
                  <a:pt x="15415" y="1833538"/>
                  <a:pt x="17838" y="1827902"/>
                </a:cubicBezTo>
                <a:cubicBezTo>
                  <a:pt x="16224" y="1823887"/>
                  <a:pt x="18647" y="1818251"/>
                  <a:pt x="18647" y="1818251"/>
                </a:cubicBezTo>
                <a:cubicBezTo>
                  <a:pt x="18647" y="1818251"/>
                  <a:pt x="18647" y="1818251"/>
                  <a:pt x="22684" y="1816627"/>
                </a:cubicBezTo>
                <a:cubicBezTo>
                  <a:pt x="21070" y="1812613"/>
                  <a:pt x="21070" y="1812613"/>
                  <a:pt x="21070" y="1812613"/>
                </a:cubicBezTo>
                <a:cubicBezTo>
                  <a:pt x="25107" y="1810991"/>
                  <a:pt x="23493" y="1806976"/>
                  <a:pt x="23493" y="1806976"/>
                </a:cubicBezTo>
                <a:cubicBezTo>
                  <a:pt x="21879" y="1802961"/>
                  <a:pt x="25917" y="1801339"/>
                  <a:pt x="29954" y="1799715"/>
                </a:cubicBezTo>
                <a:cubicBezTo>
                  <a:pt x="29954" y="1799715"/>
                  <a:pt x="29954" y="1799715"/>
                  <a:pt x="33989" y="1798092"/>
                </a:cubicBezTo>
                <a:cubicBezTo>
                  <a:pt x="32376" y="1794079"/>
                  <a:pt x="32376" y="1794079"/>
                  <a:pt x="36413" y="1792455"/>
                </a:cubicBezTo>
                <a:cubicBezTo>
                  <a:pt x="108077" y="1717010"/>
                  <a:pt x="180395" y="1651212"/>
                  <a:pt x="253040" y="1595337"/>
                </a:cubicBezTo>
                <a:lnTo>
                  <a:pt x="320765" y="1547981"/>
                </a:lnTo>
                <a:lnTo>
                  <a:pt x="307970" y="1536735"/>
                </a:lnTo>
                <a:cubicBezTo>
                  <a:pt x="193828" y="1423863"/>
                  <a:pt x="92607" y="1272292"/>
                  <a:pt x="4308" y="1083097"/>
                </a:cubicBezTo>
                <a:lnTo>
                  <a:pt x="4308" y="1078797"/>
                </a:lnTo>
                <a:cubicBezTo>
                  <a:pt x="4308" y="1078797"/>
                  <a:pt x="4308" y="1078797"/>
                  <a:pt x="1" y="1074497"/>
                </a:cubicBezTo>
                <a:cubicBezTo>
                  <a:pt x="1" y="1074497"/>
                  <a:pt x="1" y="1074497"/>
                  <a:pt x="1" y="1070197"/>
                </a:cubicBezTo>
                <a:cubicBezTo>
                  <a:pt x="1" y="1065897"/>
                  <a:pt x="1" y="1065897"/>
                  <a:pt x="1" y="1065897"/>
                </a:cubicBezTo>
                <a:cubicBezTo>
                  <a:pt x="1" y="1061598"/>
                  <a:pt x="1" y="1061598"/>
                  <a:pt x="1" y="1061598"/>
                </a:cubicBezTo>
                <a:cubicBezTo>
                  <a:pt x="0" y="1057298"/>
                  <a:pt x="0" y="1057298"/>
                  <a:pt x="0" y="1057298"/>
                </a:cubicBezTo>
                <a:cubicBezTo>
                  <a:pt x="1" y="1052998"/>
                  <a:pt x="1" y="1048698"/>
                  <a:pt x="1" y="1048698"/>
                </a:cubicBezTo>
                <a:lnTo>
                  <a:pt x="0" y="1044398"/>
                </a:lnTo>
                <a:cubicBezTo>
                  <a:pt x="0" y="1044398"/>
                  <a:pt x="1" y="1040098"/>
                  <a:pt x="1" y="1035798"/>
                </a:cubicBezTo>
                <a:lnTo>
                  <a:pt x="557926" y="1238031"/>
                </a:lnTo>
                <a:lnTo>
                  <a:pt x="0" y="1035483"/>
                </a:lnTo>
                <a:cubicBezTo>
                  <a:pt x="1" y="1031133"/>
                  <a:pt x="4352" y="1031133"/>
                  <a:pt x="4352" y="1031133"/>
                </a:cubicBezTo>
                <a:cubicBezTo>
                  <a:pt x="4352" y="1026782"/>
                  <a:pt x="4351" y="1022432"/>
                  <a:pt x="4351" y="1022432"/>
                </a:cubicBezTo>
                <a:cubicBezTo>
                  <a:pt x="4351" y="1022432"/>
                  <a:pt x="4351" y="1018081"/>
                  <a:pt x="8703" y="1018081"/>
                </a:cubicBezTo>
                <a:cubicBezTo>
                  <a:pt x="8703" y="1018081"/>
                  <a:pt x="8703" y="1018081"/>
                  <a:pt x="13054" y="1013732"/>
                </a:cubicBezTo>
                <a:cubicBezTo>
                  <a:pt x="13054" y="1013732"/>
                  <a:pt x="13054" y="1013732"/>
                  <a:pt x="13053" y="1009381"/>
                </a:cubicBezTo>
                <a:lnTo>
                  <a:pt x="17405" y="1009381"/>
                </a:lnTo>
                <a:cubicBezTo>
                  <a:pt x="17405" y="1005031"/>
                  <a:pt x="17405" y="1005031"/>
                  <a:pt x="17405" y="1005031"/>
                </a:cubicBezTo>
                <a:cubicBezTo>
                  <a:pt x="17405" y="1005031"/>
                  <a:pt x="17405" y="1005031"/>
                  <a:pt x="17405" y="1000680"/>
                </a:cubicBezTo>
                <a:cubicBezTo>
                  <a:pt x="21756" y="1000680"/>
                  <a:pt x="21756" y="1000680"/>
                  <a:pt x="21756" y="1000680"/>
                </a:cubicBezTo>
                <a:cubicBezTo>
                  <a:pt x="26106" y="996329"/>
                  <a:pt x="26106" y="996329"/>
                  <a:pt x="30458" y="996330"/>
                </a:cubicBezTo>
                <a:cubicBezTo>
                  <a:pt x="30458" y="991978"/>
                  <a:pt x="30458" y="991978"/>
                  <a:pt x="30458" y="991978"/>
                </a:cubicBezTo>
                <a:cubicBezTo>
                  <a:pt x="34809" y="991979"/>
                  <a:pt x="34809" y="991979"/>
                  <a:pt x="34809" y="987629"/>
                </a:cubicBezTo>
                <a:cubicBezTo>
                  <a:pt x="39160" y="987629"/>
                  <a:pt x="39160" y="987629"/>
                  <a:pt x="43512" y="987629"/>
                </a:cubicBezTo>
                <a:cubicBezTo>
                  <a:pt x="330681" y="853855"/>
                  <a:pt x="583585" y="808176"/>
                  <a:pt x="802226" y="848757"/>
                </a:cubicBezTo>
                <a:lnTo>
                  <a:pt x="805394" y="849574"/>
                </a:lnTo>
                <a:lnTo>
                  <a:pt x="794064" y="757593"/>
                </a:lnTo>
                <a:cubicBezTo>
                  <a:pt x="782569" y="536721"/>
                  <a:pt x="862219" y="290993"/>
                  <a:pt x="1033019" y="25866"/>
                </a:cubicBezTo>
                <a:cubicBezTo>
                  <a:pt x="1033019" y="25866"/>
                  <a:pt x="1033019" y="25866"/>
                  <a:pt x="1037398" y="25866"/>
                </a:cubicBezTo>
                <a:lnTo>
                  <a:pt x="1037398" y="21555"/>
                </a:lnTo>
                <a:lnTo>
                  <a:pt x="1041778" y="17244"/>
                </a:lnTo>
                <a:cubicBezTo>
                  <a:pt x="1041778" y="17244"/>
                  <a:pt x="1041777" y="12933"/>
                  <a:pt x="1046157" y="12933"/>
                </a:cubicBezTo>
                <a:cubicBezTo>
                  <a:pt x="1046157" y="12933"/>
                  <a:pt x="1050537" y="12934"/>
                  <a:pt x="1050536" y="8623"/>
                </a:cubicBezTo>
                <a:cubicBezTo>
                  <a:pt x="1054916" y="8623"/>
                  <a:pt x="1054916" y="8623"/>
                  <a:pt x="1054916" y="8623"/>
                </a:cubicBezTo>
                <a:cubicBezTo>
                  <a:pt x="1054916" y="4311"/>
                  <a:pt x="1054916" y="4311"/>
                  <a:pt x="1059295" y="4311"/>
                </a:cubicBezTo>
                <a:cubicBezTo>
                  <a:pt x="1063675" y="0"/>
                  <a:pt x="1063675" y="0"/>
                  <a:pt x="106367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>
            <a:noAutofit/>
          </a:bodyPr>
          <a:lstStyle>
            <a:lvl1pPr marL="0" indent="0">
              <a:buNone/>
              <a:defRPr sz="9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14817972"/>
      </p:ext>
    </p:extLst>
  </p:cSld>
  <p:clrMapOvr>
    <a:masterClrMapping/>
  </p:clrMapOvr>
  <p:transition advClick="0"/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General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Freeform 3">
            <a:extLst>
              <a:ext uri="{FF2B5EF4-FFF2-40B4-BE49-F238E27FC236}">
                <a16:creationId xmlns:a16="http://schemas.microsoft.com/office/drawing/2014/main" xmlns="" id="{AAB59097-0DE7-F64A-9748-7B3ACA698028}"/>
              </a:ext>
            </a:extLst>
          </p:cNvPr>
          <p:cNvSpPr/>
          <p:nvPr userDrawn="1"/>
        </p:nvSpPr>
        <p:spPr bwMode="auto">
          <a:xfrm>
            <a:off x="779253" y="-1098420"/>
            <a:ext cx="7839985" cy="7190748"/>
          </a:xfrm>
          <a:custGeom>
            <a:avLst/>
            <a:gdLst>
              <a:gd name="connsiteX0" fmla="*/ 3201394 w 6886698"/>
              <a:gd name="connsiteY0" fmla="*/ 104 h 6316404"/>
              <a:gd name="connsiteX1" fmla="*/ 3530345 w 6886698"/>
              <a:gd name="connsiteY1" fmla="*/ 75343 h 6316404"/>
              <a:gd name="connsiteX2" fmla="*/ 3625000 w 6886698"/>
              <a:gd name="connsiteY2" fmla="*/ 198821 h 6316404"/>
              <a:gd name="connsiteX3" fmla="*/ 3741608 w 6886698"/>
              <a:gd name="connsiteY3" fmla="*/ 121782 h 6316404"/>
              <a:gd name="connsiteX4" fmla="*/ 4010455 w 6886698"/>
              <a:gd name="connsiteY4" fmla="*/ 72823 h 6316404"/>
              <a:gd name="connsiteX5" fmla="*/ 4391232 w 6886698"/>
              <a:gd name="connsiteY5" fmla="*/ 464856 h 6316404"/>
              <a:gd name="connsiteX6" fmla="*/ 4447573 w 6886698"/>
              <a:gd name="connsiteY6" fmla="*/ 1057538 h 6316404"/>
              <a:gd name="connsiteX7" fmla="*/ 4435358 w 6886698"/>
              <a:gd name="connsiteY7" fmla="*/ 1151695 h 6316404"/>
              <a:gd name="connsiteX8" fmla="*/ 4462298 w 6886698"/>
              <a:gd name="connsiteY8" fmla="*/ 1120102 h 6316404"/>
              <a:gd name="connsiteX9" fmla="*/ 4751200 w 6886698"/>
              <a:gd name="connsiteY9" fmla="*/ 864467 h 6316404"/>
              <a:gd name="connsiteX10" fmla="*/ 5059396 w 6886698"/>
              <a:gd name="connsiteY10" fmla="*/ 598604 h 6316404"/>
              <a:gd name="connsiteX11" fmla="*/ 5655029 w 6886698"/>
              <a:gd name="connsiteY11" fmla="*/ 554095 h 6316404"/>
              <a:gd name="connsiteX12" fmla="*/ 5872050 w 6886698"/>
              <a:gd name="connsiteY12" fmla="*/ 1070202 h 6316404"/>
              <a:gd name="connsiteX13" fmla="*/ 6208910 w 6886698"/>
              <a:gd name="connsiteY13" fmla="*/ 1158380 h 6316404"/>
              <a:gd name="connsiteX14" fmla="*/ 6356698 w 6886698"/>
              <a:gd name="connsiteY14" fmla="*/ 1461742 h 6316404"/>
              <a:gd name="connsiteX15" fmla="*/ 6319928 w 6886698"/>
              <a:gd name="connsiteY15" fmla="*/ 1612918 h 6316404"/>
              <a:gd name="connsiteX16" fmla="*/ 6453077 w 6886698"/>
              <a:gd name="connsiteY16" fmla="*/ 1655390 h 6316404"/>
              <a:gd name="connsiteX17" fmla="*/ 6659871 w 6886698"/>
              <a:gd name="connsiteY17" fmla="*/ 1834029 h 6316404"/>
              <a:gd name="connsiteX18" fmla="*/ 6593480 w 6886698"/>
              <a:gd name="connsiteY18" fmla="*/ 2376500 h 6316404"/>
              <a:gd name="connsiteX19" fmla="*/ 5631035 w 6886698"/>
              <a:gd name="connsiteY19" fmla="*/ 3056550 h 6316404"/>
              <a:gd name="connsiteX20" fmla="*/ 5606738 w 6886698"/>
              <a:gd name="connsiteY20" fmla="*/ 3063615 h 6316404"/>
              <a:gd name="connsiteX21" fmla="*/ 5752187 w 6886698"/>
              <a:gd name="connsiteY21" fmla="*/ 3087973 h 6316404"/>
              <a:gd name="connsiteX22" fmla="*/ 6228320 w 6886698"/>
              <a:gd name="connsiteY22" fmla="*/ 3286317 h 6316404"/>
              <a:gd name="connsiteX23" fmla="*/ 6596082 w 6886698"/>
              <a:gd name="connsiteY23" fmla="*/ 3460727 h 6316404"/>
              <a:gd name="connsiteX24" fmla="*/ 6877584 w 6886698"/>
              <a:gd name="connsiteY24" fmla="*/ 3987526 h 6316404"/>
              <a:gd name="connsiteX25" fmla="*/ 6493264 w 6886698"/>
              <a:gd name="connsiteY25" fmla="*/ 4394666 h 6316404"/>
              <a:gd name="connsiteX26" fmla="*/ 6548793 w 6886698"/>
              <a:gd name="connsiteY26" fmla="*/ 4738419 h 6316404"/>
              <a:gd name="connsiteX27" fmla="*/ 6331070 w 6886698"/>
              <a:gd name="connsiteY27" fmla="*/ 4996230 h 6316404"/>
              <a:gd name="connsiteX28" fmla="*/ 6177933 w 6886698"/>
              <a:gd name="connsiteY28" fmla="*/ 5023713 h 6316404"/>
              <a:gd name="connsiteX29" fmla="*/ 6192913 w 6886698"/>
              <a:gd name="connsiteY29" fmla="*/ 5162667 h 6316404"/>
              <a:gd name="connsiteX30" fmla="*/ 6113122 w 6886698"/>
              <a:gd name="connsiteY30" fmla="*/ 5424027 h 6316404"/>
              <a:gd name="connsiteX31" fmla="*/ 5590116 w 6886698"/>
              <a:gd name="connsiteY31" fmla="*/ 5582604 h 6316404"/>
              <a:gd name="connsiteX32" fmla="*/ 4965226 w 6886698"/>
              <a:gd name="connsiteY32" fmla="*/ 5313709 h 6316404"/>
              <a:gd name="connsiteX33" fmla="*/ 4813897 w 6886698"/>
              <a:gd name="connsiteY33" fmla="*/ 5197888 h 6316404"/>
              <a:gd name="connsiteX34" fmla="*/ 4818616 w 6886698"/>
              <a:gd name="connsiteY34" fmla="*/ 5365555 h 6316404"/>
              <a:gd name="connsiteX35" fmla="*/ 4832293 w 6886698"/>
              <a:gd name="connsiteY35" fmla="*/ 5772348 h 6316404"/>
              <a:gd name="connsiteX36" fmla="*/ 4493265 w 6886698"/>
              <a:gd name="connsiteY36" fmla="*/ 6264101 h 6316404"/>
              <a:gd name="connsiteX37" fmla="*/ 3955210 w 6886698"/>
              <a:gd name="connsiteY37" fmla="*/ 6109303 h 6316404"/>
              <a:gd name="connsiteX38" fmla="*/ 3675206 w 6886698"/>
              <a:gd name="connsiteY38" fmla="*/ 6316300 h 6316404"/>
              <a:gd name="connsiteX39" fmla="*/ 3346255 w 6886698"/>
              <a:gd name="connsiteY39" fmla="*/ 6241061 h 6316404"/>
              <a:gd name="connsiteX40" fmla="*/ 3251601 w 6886698"/>
              <a:gd name="connsiteY40" fmla="*/ 6117583 h 6316404"/>
              <a:gd name="connsiteX41" fmla="*/ 3134992 w 6886698"/>
              <a:gd name="connsiteY41" fmla="*/ 6194622 h 6316404"/>
              <a:gd name="connsiteX42" fmla="*/ 2866145 w 6886698"/>
              <a:gd name="connsiteY42" fmla="*/ 6243581 h 6316404"/>
              <a:gd name="connsiteX43" fmla="*/ 2485368 w 6886698"/>
              <a:gd name="connsiteY43" fmla="*/ 5851547 h 6316404"/>
              <a:gd name="connsiteX44" fmla="*/ 2424141 w 6886698"/>
              <a:gd name="connsiteY44" fmla="*/ 5344990 h 6316404"/>
              <a:gd name="connsiteX45" fmla="*/ 2434921 w 6886698"/>
              <a:gd name="connsiteY45" fmla="*/ 5208505 h 6316404"/>
              <a:gd name="connsiteX46" fmla="*/ 2389829 w 6886698"/>
              <a:gd name="connsiteY46" fmla="*/ 5259024 h 6316404"/>
              <a:gd name="connsiteX47" fmla="*/ 2206994 w 6886698"/>
              <a:gd name="connsiteY47" fmla="*/ 5442510 h 6316404"/>
              <a:gd name="connsiteX48" fmla="*/ 1921278 w 6886698"/>
              <a:gd name="connsiteY48" fmla="*/ 5732397 h 6316404"/>
              <a:gd name="connsiteX49" fmla="*/ 1331185 w 6886698"/>
              <a:gd name="connsiteY49" fmla="*/ 5824866 h 6316404"/>
              <a:gd name="connsiteX50" fmla="*/ 1073190 w 6886698"/>
              <a:gd name="connsiteY50" fmla="*/ 5327973 h 6316404"/>
              <a:gd name="connsiteX51" fmla="*/ 730308 w 6886698"/>
              <a:gd name="connsiteY51" fmla="*/ 5267290 h 6316404"/>
              <a:gd name="connsiteX52" fmla="*/ 558502 w 6886698"/>
              <a:gd name="connsiteY52" fmla="*/ 4976855 h 6316404"/>
              <a:gd name="connsiteX53" fmla="*/ 582943 w 6886698"/>
              <a:gd name="connsiteY53" fmla="*/ 4823203 h 6316404"/>
              <a:gd name="connsiteX54" fmla="*/ 446798 w 6886698"/>
              <a:gd name="connsiteY54" fmla="*/ 4791623 h 6316404"/>
              <a:gd name="connsiteX55" fmla="*/ 226252 w 6886698"/>
              <a:gd name="connsiteY55" fmla="*/ 4630269 h 6316404"/>
              <a:gd name="connsiteX56" fmla="*/ 248614 w 6886698"/>
              <a:gd name="connsiteY56" fmla="*/ 4084209 h 6316404"/>
              <a:gd name="connsiteX57" fmla="*/ 1307048 w 6886698"/>
              <a:gd name="connsiteY57" fmla="*/ 3268931 h 6316404"/>
              <a:gd name="connsiteX58" fmla="*/ 1338479 w 6886698"/>
              <a:gd name="connsiteY58" fmla="*/ 3259739 h 6316404"/>
              <a:gd name="connsiteX59" fmla="*/ 1336362 w 6886698"/>
              <a:gd name="connsiteY59" fmla="*/ 3259983 h 6316404"/>
              <a:gd name="connsiteX60" fmla="*/ 823913 w 6886698"/>
              <a:gd name="connsiteY60" fmla="*/ 3201333 h 6316404"/>
              <a:gd name="connsiteX61" fmla="*/ 422224 w 6886698"/>
              <a:gd name="connsiteY61" fmla="*/ 3135652 h 6316404"/>
              <a:gd name="connsiteX62" fmla="*/ 5777 w 6886698"/>
              <a:gd name="connsiteY62" fmla="*/ 2707479 h 6316404"/>
              <a:gd name="connsiteX63" fmla="*/ 262239 w 6886698"/>
              <a:gd name="connsiteY63" fmla="*/ 2209792 h 6316404"/>
              <a:gd name="connsiteX64" fmla="*/ 113637 w 6886698"/>
              <a:gd name="connsiteY64" fmla="*/ 1894883 h 6316404"/>
              <a:gd name="connsiteX65" fmla="*/ 251400 w 6886698"/>
              <a:gd name="connsiteY65" fmla="*/ 1586839 h 6316404"/>
              <a:gd name="connsiteX66" fmla="*/ 390926 w 6886698"/>
              <a:gd name="connsiteY66" fmla="*/ 1518000 h 6316404"/>
              <a:gd name="connsiteX67" fmla="*/ 338031 w 6886698"/>
              <a:gd name="connsiteY67" fmla="*/ 1388639 h 6316404"/>
              <a:gd name="connsiteX68" fmla="*/ 342280 w 6886698"/>
              <a:gd name="connsiteY68" fmla="*/ 1115403 h 6316404"/>
              <a:gd name="connsiteX69" fmla="*/ 800869 w 6886698"/>
              <a:gd name="connsiteY69" fmla="*/ 818120 h 6316404"/>
              <a:gd name="connsiteX70" fmla="*/ 913818 w 6886698"/>
              <a:gd name="connsiteY70" fmla="*/ 811845 h 6316404"/>
              <a:gd name="connsiteX71" fmla="*/ 1928166 w 6886698"/>
              <a:gd name="connsiteY71" fmla="*/ 1112386 h 6316404"/>
              <a:gd name="connsiteX72" fmla="*/ 2065100 w 6886698"/>
              <a:gd name="connsiteY72" fmla="*/ 1203646 h 6316404"/>
              <a:gd name="connsiteX73" fmla="*/ 2057984 w 6886698"/>
              <a:gd name="connsiteY73" fmla="*/ 950849 h 6316404"/>
              <a:gd name="connsiteX74" fmla="*/ 2044308 w 6886698"/>
              <a:gd name="connsiteY74" fmla="*/ 544055 h 6316404"/>
              <a:gd name="connsiteX75" fmla="*/ 2383336 w 6886698"/>
              <a:gd name="connsiteY75" fmla="*/ 52303 h 6316404"/>
              <a:gd name="connsiteX76" fmla="*/ 2921390 w 6886698"/>
              <a:gd name="connsiteY76" fmla="*/ 207100 h 6316404"/>
              <a:gd name="connsiteX77" fmla="*/ 3201394 w 6886698"/>
              <a:gd name="connsiteY77" fmla="*/ 104 h 63164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6886698" h="6316404">
                <a:moveTo>
                  <a:pt x="3201394" y="104"/>
                </a:moveTo>
                <a:cubicBezTo>
                  <a:pt x="3300728" y="-976"/>
                  <a:pt x="3439650" y="5144"/>
                  <a:pt x="3530345" y="75343"/>
                </a:cubicBezTo>
                <a:cubicBezTo>
                  <a:pt x="3557338" y="96582"/>
                  <a:pt x="3598727" y="189461"/>
                  <a:pt x="3625000" y="198821"/>
                </a:cubicBezTo>
                <a:cubicBezTo>
                  <a:pt x="3657391" y="209980"/>
                  <a:pt x="3708137" y="141581"/>
                  <a:pt x="3741608" y="121782"/>
                </a:cubicBezTo>
                <a:cubicBezTo>
                  <a:pt x="3827625" y="69943"/>
                  <a:pt x="3919040" y="71383"/>
                  <a:pt x="4010455" y="72823"/>
                </a:cubicBezTo>
                <a:cubicBezTo>
                  <a:pt x="4198324" y="76422"/>
                  <a:pt x="4319252" y="224740"/>
                  <a:pt x="4391232" y="464856"/>
                </a:cubicBezTo>
                <a:cubicBezTo>
                  <a:pt x="4448271" y="654326"/>
                  <a:pt x="4463500" y="856702"/>
                  <a:pt x="4447573" y="1057538"/>
                </a:cubicBezTo>
                <a:lnTo>
                  <a:pt x="4435358" y="1151695"/>
                </a:lnTo>
                <a:lnTo>
                  <a:pt x="4462298" y="1120102"/>
                </a:lnTo>
                <a:cubicBezTo>
                  <a:pt x="4551017" y="1027740"/>
                  <a:pt x="4650011" y="953617"/>
                  <a:pt x="4751200" y="864467"/>
                </a:cubicBezTo>
                <a:cubicBezTo>
                  <a:pt x="4853047" y="774556"/>
                  <a:pt x="4946438" y="677593"/>
                  <a:pt x="5059396" y="598604"/>
                </a:cubicBezTo>
                <a:cubicBezTo>
                  <a:pt x="5288005" y="439379"/>
                  <a:pt x="5489539" y="438773"/>
                  <a:pt x="5655029" y="554095"/>
                </a:cubicBezTo>
                <a:cubicBezTo>
                  <a:pt x="5826943" y="673947"/>
                  <a:pt x="5971081" y="809244"/>
                  <a:pt x="5872050" y="1070202"/>
                </a:cubicBezTo>
                <a:cubicBezTo>
                  <a:pt x="6026813" y="1019002"/>
                  <a:pt x="6133105" y="1066010"/>
                  <a:pt x="6208910" y="1158380"/>
                </a:cubicBezTo>
                <a:cubicBezTo>
                  <a:pt x="6272071" y="1235054"/>
                  <a:pt x="6354462" y="1347074"/>
                  <a:pt x="6356698" y="1461742"/>
                </a:cubicBezTo>
                <a:cubicBezTo>
                  <a:pt x="6357093" y="1496087"/>
                  <a:pt x="6310733" y="1586586"/>
                  <a:pt x="6319928" y="1612918"/>
                </a:cubicBezTo>
                <a:cubicBezTo>
                  <a:pt x="6331559" y="1645143"/>
                  <a:pt x="6416659" y="1641747"/>
                  <a:pt x="6453077" y="1655390"/>
                </a:cubicBezTo>
                <a:cubicBezTo>
                  <a:pt x="6547410" y="1689850"/>
                  <a:pt x="6603640" y="1761939"/>
                  <a:pt x="6659871" y="1834029"/>
                </a:cubicBezTo>
                <a:cubicBezTo>
                  <a:pt x="6774932" y="1982584"/>
                  <a:pt x="6735303" y="2169803"/>
                  <a:pt x="6593480" y="2376500"/>
                </a:cubicBezTo>
                <a:cubicBezTo>
                  <a:pt x="6369965" y="2703072"/>
                  <a:pt x="6001323" y="2931801"/>
                  <a:pt x="5631035" y="3056550"/>
                </a:cubicBezTo>
                <a:lnTo>
                  <a:pt x="5606738" y="3063615"/>
                </a:lnTo>
                <a:lnTo>
                  <a:pt x="5752187" y="3087973"/>
                </a:lnTo>
                <a:cubicBezTo>
                  <a:pt x="5927807" y="3128389"/>
                  <a:pt x="6065057" y="3210968"/>
                  <a:pt x="6228320" y="3286317"/>
                </a:cubicBezTo>
                <a:cubicBezTo>
                  <a:pt x="6351729" y="3343123"/>
                  <a:pt x="6478171" y="3389343"/>
                  <a:pt x="6596082" y="3460727"/>
                </a:cubicBezTo>
                <a:cubicBezTo>
                  <a:pt x="6834134" y="3605455"/>
                  <a:pt x="6916161" y="3789541"/>
                  <a:pt x="6877584" y="3987526"/>
                </a:cubicBezTo>
                <a:cubicBezTo>
                  <a:pt x="6837461" y="4193217"/>
                  <a:pt x="6771982" y="4379748"/>
                  <a:pt x="6493264" y="4394666"/>
                </a:cubicBezTo>
                <a:cubicBezTo>
                  <a:pt x="6602659" y="4515520"/>
                  <a:pt x="6602633" y="4631743"/>
                  <a:pt x="6548793" y="4738419"/>
                </a:cubicBezTo>
                <a:cubicBezTo>
                  <a:pt x="6504197" y="4827185"/>
                  <a:pt x="6435046" y="4947830"/>
                  <a:pt x="6331070" y="4996230"/>
                </a:cubicBezTo>
                <a:cubicBezTo>
                  <a:pt x="6299816" y="5010476"/>
                  <a:pt x="6198300" y="5004659"/>
                  <a:pt x="6177933" y="5023713"/>
                </a:cubicBezTo>
                <a:cubicBezTo>
                  <a:pt x="6153161" y="5047379"/>
                  <a:pt x="6190669" y="5123843"/>
                  <a:pt x="6192913" y="5162667"/>
                </a:cubicBezTo>
                <a:cubicBezTo>
                  <a:pt x="6199530" y="5262879"/>
                  <a:pt x="6156326" y="5343453"/>
                  <a:pt x="6113122" y="5424027"/>
                </a:cubicBezTo>
                <a:cubicBezTo>
                  <a:pt x="6023762" y="5589323"/>
                  <a:pt x="5836502" y="5628762"/>
                  <a:pt x="5590116" y="5582604"/>
                </a:cubicBezTo>
                <a:cubicBezTo>
                  <a:pt x="5367798" y="5541223"/>
                  <a:pt x="5155545" y="5443584"/>
                  <a:pt x="4965226" y="5313709"/>
                </a:cubicBezTo>
                <a:lnTo>
                  <a:pt x="4813897" y="5197888"/>
                </a:lnTo>
                <a:lnTo>
                  <a:pt x="4818616" y="5365555"/>
                </a:lnTo>
                <a:cubicBezTo>
                  <a:pt x="4824735" y="5501272"/>
                  <a:pt x="4841650" y="5634830"/>
                  <a:pt x="4832293" y="5772348"/>
                </a:cubicBezTo>
                <a:cubicBezTo>
                  <a:pt x="4812858" y="6050264"/>
                  <a:pt x="4686892" y="6207581"/>
                  <a:pt x="4493265" y="6264101"/>
                </a:cubicBezTo>
                <a:cubicBezTo>
                  <a:pt x="4292079" y="6322780"/>
                  <a:pt x="4096292" y="6350139"/>
                  <a:pt x="3955210" y="6109303"/>
                </a:cubicBezTo>
                <a:cubicBezTo>
                  <a:pt x="3897986" y="6261941"/>
                  <a:pt x="3794694" y="6315220"/>
                  <a:pt x="3675206" y="6316300"/>
                </a:cubicBezTo>
                <a:cubicBezTo>
                  <a:pt x="3575873" y="6317380"/>
                  <a:pt x="3436950" y="6311260"/>
                  <a:pt x="3346255" y="6241061"/>
                </a:cubicBezTo>
                <a:cubicBezTo>
                  <a:pt x="3319262" y="6219821"/>
                  <a:pt x="3277874" y="6126943"/>
                  <a:pt x="3251601" y="6117583"/>
                </a:cubicBezTo>
                <a:cubicBezTo>
                  <a:pt x="3219209" y="6106423"/>
                  <a:pt x="3168463" y="6174822"/>
                  <a:pt x="3134992" y="6194622"/>
                </a:cubicBezTo>
                <a:cubicBezTo>
                  <a:pt x="3048975" y="6246461"/>
                  <a:pt x="2957560" y="6245021"/>
                  <a:pt x="2866145" y="6243581"/>
                </a:cubicBezTo>
                <a:cubicBezTo>
                  <a:pt x="2678276" y="6239981"/>
                  <a:pt x="2557348" y="6091663"/>
                  <a:pt x="2485368" y="5851547"/>
                </a:cubicBezTo>
                <a:cubicBezTo>
                  <a:pt x="2436478" y="5689145"/>
                  <a:pt x="2418305" y="5517260"/>
                  <a:pt x="2424141" y="5344990"/>
                </a:cubicBezTo>
                <a:lnTo>
                  <a:pt x="2434921" y="5208505"/>
                </a:lnTo>
                <a:lnTo>
                  <a:pt x="2389829" y="5259024"/>
                </a:lnTo>
                <a:cubicBezTo>
                  <a:pt x="2331439" y="5319871"/>
                  <a:pt x="2269433" y="5377822"/>
                  <a:pt x="2206994" y="5442510"/>
                </a:cubicBezTo>
                <a:cubicBezTo>
                  <a:pt x="2112742" y="5540353"/>
                  <a:pt x="2027487" y="5644542"/>
                  <a:pt x="1921278" y="5732397"/>
                </a:cubicBezTo>
                <a:cubicBezTo>
                  <a:pt x="1706274" y="5909564"/>
                  <a:pt x="1505448" y="5926446"/>
                  <a:pt x="1331185" y="5824866"/>
                </a:cubicBezTo>
                <a:cubicBezTo>
                  <a:pt x="1150153" y="5719291"/>
                  <a:pt x="995558" y="5596077"/>
                  <a:pt x="1073190" y="5327973"/>
                </a:cubicBezTo>
                <a:cubicBezTo>
                  <a:pt x="923068" y="5391505"/>
                  <a:pt x="813326" y="5353235"/>
                  <a:pt x="730308" y="5267290"/>
                </a:cubicBezTo>
                <a:cubicBezTo>
                  <a:pt x="661161" y="5195967"/>
                  <a:pt x="569992" y="5090967"/>
                  <a:pt x="558502" y="4976855"/>
                </a:cubicBezTo>
                <a:cubicBezTo>
                  <a:pt x="555335" y="4942654"/>
                  <a:pt x="594234" y="4848705"/>
                  <a:pt x="582943" y="4823203"/>
                </a:cubicBezTo>
                <a:cubicBezTo>
                  <a:pt x="568747" y="4792022"/>
                  <a:pt x="484198" y="4802280"/>
                  <a:pt x="446798" y="4791623"/>
                </a:cubicBezTo>
                <a:cubicBezTo>
                  <a:pt x="349991" y="4764895"/>
                  <a:pt x="288121" y="4697582"/>
                  <a:pt x="226252" y="4630269"/>
                </a:cubicBezTo>
                <a:cubicBezTo>
                  <a:pt x="99568" y="4491493"/>
                  <a:pt x="123948" y="4301684"/>
                  <a:pt x="248614" y="4084209"/>
                </a:cubicBezTo>
                <a:cubicBezTo>
                  <a:pt x="473081" y="3691572"/>
                  <a:pt x="896805" y="3411003"/>
                  <a:pt x="1307048" y="3268931"/>
                </a:cubicBezTo>
                <a:lnTo>
                  <a:pt x="1338479" y="3259739"/>
                </a:lnTo>
                <a:lnTo>
                  <a:pt x="1336362" y="3259983"/>
                </a:lnTo>
                <a:cubicBezTo>
                  <a:pt x="1156420" y="3269811"/>
                  <a:pt x="1001662" y="3228494"/>
                  <a:pt x="823913" y="3201333"/>
                </a:cubicBezTo>
                <a:cubicBezTo>
                  <a:pt x="689596" y="3180946"/>
                  <a:pt x="555298" y="3171569"/>
                  <a:pt x="422224" y="3135652"/>
                </a:cubicBezTo>
                <a:cubicBezTo>
                  <a:pt x="153392" y="3062551"/>
                  <a:pt x="23569" y="2908400"/>
                  <a:pt x="5777" y="2707479"/>
                </a:cubicBezTo>
                <a:cubicBezTo>
                  <a:pt x="-12664" y="2498723"/>
                  <a:pt x="-1433" y="2301353"/>
                  <a:pt x="262239" y="2209792"/>
                </a:cubicBezTo>
                <a:cubicBezTo>
                  <a:pt x="123641" y="2123981"/>
                  <a:pt x="91463" y="2012300"/>
                  <a:pt x="113637" y="1894883"/>
                </a:cubicBezTo>
                <a:cubicBezTo>
                  <a:pt x="131891" y="1797236"/>
                  <a:pt x="164906" y="1662155"/>
                  <a:pt x="251400" y="1586839"/>
                </a:cubicBezTo>
                <a:cubicBezTo>
                  <a:pt x="277483" y="1564492"/>
                  <a:pt x="376636" y="1541952"/>
                  <a:pt x="390926" y="1518000"/>
                </a:cubicBezTo>
                <a:cubicBezTo>
                  <a:pt x="408171" y="1488398"/>
                  <a:pt x="350944" y="1425321"/>
                  <a:pt x="338031" y="1388639"/>
                </a:cubicBezTo>
                <a:cubicBezTo>
                  <a:pt x="303906" y="1294184"/>
                  <a:pt x="323093" y="1204794"/>
                  <a:pt x="342280" y="1115403"/>
                </a:cubicBezTo>
                <a:cubicBezTo>
                  <a:pt x="382340" y="931819"/>
                  <a:pt x="551340" y="842038"/>
                  <a:pt x="800869" y="818120"/>
                </a:cubicBezTo>
                <a:cubicBezTo>
                  <a:pt x="838382" y="814480"/>
                  <a:pt x="876060" y="812419"/>
                  <a:pt x="913818" y="811845"/>
                </a:cubicBezTo>
                <a:cubicBezTo>
                  <a:pt x="1267802" y="806467"/>
                  <a:pt x="1628885" y="931818"/>
                  <a:pt x="1928166" y="1112386"/>
                </a:cubicBezTo>
                <a:lnTo>
                  <a:pt x="2065100" y="1203646"/>
                </a:lnTo>
                <a:lnTo>
                  <a:pt x="2057984" y="950849"/>
                </a:lnTo>
                <a:cubicBezTo>
                  <a:pt x="2051866" y="815131"/>
                  <a:pt x="2034950" y="681573"/>
                  <a:pt x="2044308" y="544055"/>
                </a:cubicBezTo>
                <a:cubicBezTo>
                  <a:pt x="2063743" y="266140"/>
                  <a:pt x="2189708" y="108822"/>
                  <a:pt x="2383336" y="52303"/>
                </a:cubicBezTo>
                <a:cubicBezTo>
                  <a:pt x="2584521" y="-6376"/>
                  <a:pt x="2780308" y="-33736"/>
                  <a:pt x="2921390" y="207100"/>
                </a:cubicBezTo>
                <a:cubicBezTo>
                  <a:pt x="2978615" y="54463"/>
                  <a:pt x="3081907" y="1184"/>
                  <a:pt x="3201394" y="104"/>
                </a:cubicBezTo>
                <a:close/>
              </a:path>
            </a:pathLst>
          </a:custGeom>
          <a:solidFill>
            <a:schemeClr val="accent1"/>
          </a:soli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91440" tIns="45720" rIns="91440" bIns="45720" numCol="1" rtlCol="0" anchor="t" anchorCtr="0" compatLnSpc="1">
            <a:prstTxWarp prst="textNoShape">
              <a:avLst/>
            </a:prstTxWarp>
          </a:bodyPr>
          <a:lstStyle/>
          <a:p>
            <a:pPr marL="0" marR="0" indent="0" algn="l" defTabSz="457200" rtl="0" eaLnBrk="1" fontAlgn="base" latinLnBrk="0" hangingPunct="0">
              <a:lnSpc>
                <a:spcPct val="93000"/>
              </a:lnSpc>
              <a:spcBef>
                <a:spcPct val="0"/>
              </a:spcBef>
              <a:spcAft>
                <a:spcPct val="0"/>
              </a:spcAft>
              <a:buClr>
                <a:srgbClr val="000000"/>
              </a:buClr>
              <a:buSzPct val="100000"/>
              <a:buFont typeface="Times New Roman" panose="02020603050405020304" pitchFamily="18" charset="0"/>
              <a:buNone/>
              <a:tabLst/>
            </a:pPr>
            <a:endParaRPr kumimoji="0" lang="es-ES_tradnl" sz="1800" b="0" i="0" u="none" strike="noStrike" cap="none" normalizeH="0" baseline="0">
              <a:ln>
                <a:noFill/>
              </a:ln>
              <a:effectLst/>
              <a:latin typeface="Arial" panose="020B0604020202020204" pitchFamily="34" charset="0"/>
              <a:ea typeface="Arial Unicode MS" panose="020B0604020202020204" pitchFamily="34" charset="-128"/>
              <a:cs typeface="Arial Unicode MS" panose="020B0604020202020204" pitchFamily="34" charset="-128"/>
            </a:endParaRPr>
          </a:p>
        </p:txBody>
      </p:sp>
    </p:spTree>
    <p:extLst>
      <p:ext uri="{BB962C8B-B14F-4D97-AF65-F5344CB8AC3E}">
        <p14:creationId xmlns:p14="http://schemas.microsoft.com/office/powerpoint/2010/main" val="967230760"/>
      </p:ext>
    </p:extLst>
  </p:cSld>
  <p:clrMapOvr>
    <a:masterClrMapping/>
  </p:clrMapOvr>
  <p:transition advClick="0"/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lide 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13">
            <a:extLst>
              <a:ext uri="{FF2B5EF4-FFF2-40B4-BE49-F238E27FC236}">
                <a16:creationId xmlns:a16="http://schemas.microsoft.com/office/drawing/2014/main" xmlns="" id="{1F702F13-E74F-0D45-849D-76B0EE7CC520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980217" y="980900"/>
            <a:ext cx="2718947" cy="3499659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>
            <a:normAutofit/>
          </a:bodyPr>
          <a:lstStyle>
            <a:lvl1pPr marL="0" indent="0">
              <a:buNone/>
              <a:defRPr sz="900" b="0" i="0">
                <a:ln>
                  <a:noFill/>
                </a:ln>
                <a:solidFill>
                  <a:schemeClr val="tx2"/>
                </a:solidFill>
                <a:latin typeface="Roboto Regular" charset="0"/>
                <a:ea typeface="Roboto Regular" charset="0"/>
                <a:cs typeface="Roboto Regular" charset="0"/>
              </a:defRPr>
            </a:lvl1pPr>
          </a:lstStyle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383716"/>
      </p:ext>
    </p:extLst>
  </p:cSld>
  <p:clrMapOvr>
    <a:masterClrMapping/>
  </p:clrMapOvr>
  <p:transition spd="slow">
    <p:fade/>
  </p:transition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01780962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3888" y="1282304"/>
            <a:ext cx="7886700" cy="2139553"/>
          </a:xfrm>
        </p:spPr>
        <p:txBody>
          <a:bodyPr anchor="b"/>
          <a:lstStyle>
            <a:lvl1pPr>
              <a:defRPr sz="45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3888" y="3442098"/>
            <a:ext cx="7886700" cy="1125140"/>
          </a:xfrm>
        </p:spPr>
        <p:txBody>
          <a:bodyPr/>
          <a:lstStyle>
            <a:lvl1pPr marL="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1pPr>
            <a:lvl2pPr marL="342900" indent="0">
              <a:buNone/>
              <a:defRPr sz="1500">
                <a:solidFill>
                  <a:schemeClr val="tx1">
                    <a:tint val="75000"/>
                  </a:schemeClr>
                </a:solidFill>
              </a:defRPr>
            </a:lvl2pPr>
            <a:lvl3pPr marL="685800" indent="0">
              <a:buNone/>
              <a:defRPr sz="1350">
                <a:solidFill>
                  <a:schemeClr val="tx1">
                    <a:tint val="75000"/>
                  </a:schemeClr>
                </a:solidFill>
              </a:defRPr>
            </a:lvl3pPr>
            <a:lvl4pPr marL="10287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4pPr>
            <a:lvl5pPr marL="13716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5pPr>
            <a:lvl6pPr marL="17145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6pPr>
            <a:lvl7pPr marL="20574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7pPr>
            <a:lvl8pPr marL="24003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8pPr>
            <a:lvl9pPr marL="2743200" indent="0">
              <a:buNone/>
              <a:defRPr sz="12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70703318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286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29150" y="1369219"/>
            <a:ext cx="3886200" cy="3263504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5828248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273844"/>
            <a:ext cx="7886700" cy="994172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9842" y="1260872"/>
            <a:ext cx="3868340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9842" y="1878806"/>
            <a:ext cx="3868340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29150" y="1260872"/>
            <a:ext cx="3887391" cy="617934"/>
          </a:xfrm>
        </p:spPr>
        <p:txBody>
          <a:bodyPr anchor="b"/>
          <a:lstStyle>
            <a:lvl1pPr marL="0" indent="0">
              <a:buNone/>
              <a:defRPr sz="1800" b="1"/>
            </a:lvl1pPr>
            <a:lvl2pPr marL="342900" indent="0">
              <a:buNone/>
              <a:defRPr sz="1500" b="1"/>
            </a:lvl2pPr>
            <a:lvl3pPr marL="685800" indent="0">
              <a:buNone/>
              <a:defRPr sz="1350" b="1"/>
            </a:lvl3pPr>
            <a:lvl4pPr marL="1028700" indent="0">
              <a:buNone/>
              <a:defRPr sz="1200" b="1"/>
            </a:lvl4pPr>
            <a:lvl5pPr marL="1371600" indent="0">
              <a:buNone/>
              <a:defRPr sz="1200" b="1"/>
            </a:lvl5pPr>
            <a:lvl6pPr marL="1714500" indent="0">
              <a:buNone/>
              <a:defRPr sz="1200" b="1"/>
            </a:lvl6pPr>
            <a:lvl7pPr marL="2057400" indent="0">
              <a:buNone/>
              <a:defRPr sz="1200" b="1"/>
            </a:lvl7pPr>
            <a:lvl8pPr marL="2400300" indent="0">
              <a:buNone/>
              <a:defRPr sz="1200" b="1"/>
            </a:lvl8pPr>
            <a:lvl9pPr marL="2743200" indent="0">
              <a:buNone/>
              <a:defRPr sz="12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29150" y="1878806"/>
            <a:ext cx="3887391" cy="2763441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833178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731564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alt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8D613B-08DA-544E-BEB3-3D0E6E669318}" type="slidenum">
              <a:rPr lang="en-US" altLang="en-US" smtClean="0"/>
              <a:pPr/>
              <a:t>‹#›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417025895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887391" y="740569"/>
            <a:ext cx="4629150" cy="3655219"/>
          </a:xfrm>
        </p:spPr>
        <p:txBody>
          <a:bodyPr/>
          <a:lstStyle>
            <a:lvl1pPr>
              <a:defRPr sz="2400"/>
            </a:lvl1pPr>
            <a:lvl2pPr>
              <a:defRPr sz="21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816395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29841" y="342900"/>
            <a:ext cx="2949178" cy="1200150"/>
          </a:xfrm>
        </p:spPr>
        <p:txBody>
          <a:bodyPr anchor="b"/>
          <a:lstStyle>
            <a:lvl1pPr>
              <a:defRPr sz="24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3887391" y="740569"/>
            <a:ext cx="4629150" cy="3655219"/>
          </a:xfrm>
        </p:spPr>
        <p:txBody>
          <a:bodyPr anchor="t"/>
          <a:lstStyle>
            <a:lvl1pPr marL="0" indent="0">
              <a:buNone/>
              <a:defRPr sz="2400"/>
            </a:lvl1pPr>
            <a:lvl2pPr marL="342900" indent="0">
              <a:buNone/>
              <a:defRPr sz="2100"/>
            </a:lvl2pPr>
            <a:lvl3pPr marL="685800" indent="0">
              <a:buNone/>
              <a:defRPr sz="1800"/>
            </a:lvl3pPr>
            <a:lvl4pPr marL="1028700" indent="0">
              <a:buNone/>
              <a:defRPr sz="1500"/>
            </a:lvl4pPr>
            <a:lvl5pPr marL="1371600" indent="0">
              <a:buNone/>
              <a:defRPr sz="1500"/>
            </a:lvl5pPr>
            <a:lvl6pPr marL="1714500" indent="0">
              <a:buNone/>
              <a:defRPr sz="1500"/>
            </a:lvl6pPr>
            <a:lvl7pPr marL="2057400" indent="0">
              <a:buNone/>
              <a:defRPr sz="1500"/>
            </a:lvl7pPr>
            <a:lvl8pPr marL="2400300" indent="0">
              <a:buNone/>
              <a:defRPr sz="1500"/>
            </a:lvl8pPr>
            <a:lvl9pPr marL="2743200" indent="0">
              <a:buNone/>
              <a:defRPr sz="15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29841" y="1543050"/>
            <a:ext cx="2949178" cy="2858691"/>
          </a:xfrm>
        </p:spPr>
        <p:txBody>
          <a:bodyPr/>
          <a:lstStyle>
            <a:lvl1pPr marL="0" indent="0">
              <a:buNone/>
              <a:defRPr sz="1200"/>
            </a:lvl1pPr>
            <a:lvl2pPr marL="342900" indent="0">
              <a:buNone/>
              <a:defRPr sz="1050"/>
            </a:lvl2pPr>
            <a:lvl3pPr marL="685800" indent="0">
              <a:buNone/>
              <a:defRPr sz="900"/>
            </a:lvl3pPr>
            <a:lvl4pPr marL="1028700" indent="0">
              <a:buNone/>
              <a:defRPr sz="750"/>
            </a:lvl4pPr>
            <a:lvl5pPr marL="1371600" indent="0">
              <a:buNone/>
              <a:defRPr sz="750"/>
            </a:lvl5pPr>
            <a:lvl6pPr marL="1714500" indent="0">
              <a:buNone/>
              <a:defRPr sz="750"/>
            </a:lvl6pPr>
            <a:lvl7pPr marL="2057400" indent="0">
              <a:buNone/>
              <a:defRPr sz="750"/>
            </a:lvl7pPr>
            <a:lvl8pPr marL="2400300" indent="0">
              <a:buNone/>
              <a:defRPr sz="750"/>
            </a:lvl8pPr>
            <a:lvl9pPr marL="2743200" indent="0">
              <a:buNone/>
              <a:defRPr sz="75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19305443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28650" y="273844"/>
            <a:ext cx="7886700" cy="994172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28650" y="1369219"/>
            <a:ext cx="7886700" cy="3263504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286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028950" y="4767263"/>
            <a:ext cx="30861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457950" y="4767263"/>
            <a:ext cx="2057400" cy="273844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9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8F63A3B-78C7-47BE-AE5E-E10140E04643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3765230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04" r:id="rId1"/>
    <p:sldLayoutId id="2147484205" r:id="rId2"/>
    <p:sldLayoutId id="2147484206" r:id="rId3"/>
    <p:sldLayoutId id="2147484207" r:id="rId4"/>
    <p:sldLayoutId id="2147484208" r:id="rId5"/>
    <p:sldLayoutId id="2147484209" r:id="rId6"/>
    <p:sldLayoutId id="2147484210" r:id="rId7"/>
    <p:sldLayoutId id="2147484211" r:id="rId8"/>
    <p:sldLayoutId id="2147484212" r:id="rId9"/>
    <p:sldLayoutId id="2147484213" r:id="rId10"/>
    <p:sldLayoutId id="2147484214" r:id="rId11"/>
    <p:sldLayoutId id="2147484215" r:id="rId12"/>
    <p:sldLayoutId id="2147484216" r:id="rId13"/>
    <p:sldLayoutId id="2147484217" r:id="rId14"/>
    <p:sldLayoutId id="2147484218" r:id="rId15"/>
    <p:sldLayoutId id="2147483980" r:id="rId16"/>
    <p:sldLayoutId id="2147483981" r:id="rId17"/>
  </p:sldLayoutIdLst>
  <p:hf hdr="0" ftr="0" dt="0"/>
  <p:txStyles>
    <p:titleStyle>
      <a:lvl1pPr algn="l" defTabSz="685800" rtl="0" eaLnBrk="1" latinLnBrk="0" hangingPunct="1">
        <a:lnSpc>
          <a:spcPct val="90000"/>
        </a:lnSpc>
        <a:spcBef>
          <a:spcPct val="0"/>
        </a:spcBef>
        <a:buNone/>
        <a:defRPr sz="33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171450" indent="-171450" algn="l" defTabSz="685800" rtl="0" eaLnBrk="1" latinLnBrk="0" hangingPunct="1">
        <a:lnSpc>
          <a:spcPct val="90000"/>
        </a:lnSpc>
        <a:spcBef>
          <a:spcPts val="750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143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8572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500" kern="1200">
          <a:solidFill>
            <a:schemeClr val="tx1"/>
          </a:solidFill>
          <a:latin typeface="+mn-lt"/>
          <a:ea typeface="+mn-ea"/>
          <a:cs typeface="+mn-cs"/>
        </a:defRPr>
      </a:lvl3pPr>
      <a:lvl4pPr marL="12001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5430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8859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2288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5717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914650" indent="-171450" algn="l" defTabSz="685800" rtl="0" eaLnBrk="1" latinLnBrk="0" hangingPunct="1">
        <a:lnSpc>
          <a:spcPct val="90000"/>
        </a:lnSpc>
        <a:spcBef>
          <a:spcPts val="375"/>
        </a:spcBef>
        <a:buFont typeface="Arial" panose="020B0604020202020204" pitchFamily="34" charset="0"/>
        <a:buChar char="•"/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1pPr>
      <a:lvl2pPr marL="3429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2pPr>
      <a:lvl3pPr marL="6858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3pPr>
      <a:lvl4pPr marL="10287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4pPr>
      <a:lvl5pPr marL="13716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5pPr>
      <a:lvl6pPr marL="17145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6pPr>
      <a:lvl7pPr marL="20574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7pPr>
      <a:lvl8pPr marL="24003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8pPr>
      <a:lvl9pPr marL="2743200" algn="l" defTabSz="685800" rtl="0" eaLnBrk="1" latinLnBrk="0" hangingPunct="1">
        <a:defRPr sz="135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5.xml"/><Relationship Id="rId6" Type="http://schemas.openxmlformats.org/officeDocument/2006/relationships/image" Target="../media/image16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0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3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slide" Target="slide4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4.jpeg"/><Relationship Id="rId5" Type="http://schemas.openxmlformats.org/officeDocument/2006/relationships/image" Target="../media/image3.jpeg"/><Relationship Id="rId4" Type="http://schemas.openxmlformats.org/officeDocument/2006/relationships/image" Target="../media/image2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0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3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3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4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4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14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14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4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png"/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13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png"/><Relationship Id="rId1" Type="http://schemas.openxmlformats.org/officeDocument/2006/relationships/slideLayout" Target="../slideLayouts/slideLayout13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13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14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14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png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14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png"/><Relationship Id="rId1" Type="http://schemas.openxmlformats.org/officeDocument/2006/relationships/slideLayout" Target="../slideLayouts/slideLayout13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5.xml"/><Relationship Id="rId4" Type="http://schemas.openxmlformats.org/officeDocument/2006/relationships/image" Target="../media/image39.png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15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jpeg"/><Relationship Id="rId1" Type="http://schemas.openxmlformats.org/officeDocument/2006/relationships/slideLayout" Target="../slideLayouts/slideLayout14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58.xml"/><Relationship Id="rId3" Type="http://schemas.openxmlformats.org/officeDocument/2006/relationships/slide" Target="slide2.xml"/><Relationship Id="rId7" Type="http://schemas.openxmlformats.org/officeDocument/2006/relationships/slide" Target="slide38.xm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slide" Target="slide26.xml"/><Relationship Id="rId5" Type="http://schemas.openxmlformats.org/officeDocument/2006/relationships/slide" Target="slide10.xml"/><Relationship Id="rId4" Type="http://schemas.openxmlformats.org/officeDocument/2006/relationships/slide" Target="slide18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eg"/><Relationship Id="rId1" Type="http://schemas.openxmlformats.org/officeDocument/2006/relationships/slideLayout" Target="../slideLayouts/slideLayout14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png"/><Relationship Id="rId1" Type="http://schemas.openxmlformats.org/officeDocument/2006/relationships/slideLayout" Target="../slideLayouts/slideLayout14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3.png"/><Relationship Id="rId1" Type="http://schemas.openxmlformats.org/officeDocument/2006/relationships/slideLayout" Target="../slideLayouts/slideLayout14.xml"/></Relationships>
</file>

<file path=ppt/slides/_rels/slide4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14.xml"/></Relationships>
</file>

<file path=ppt/slides/_rels/slide4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4.xml"/></Relationships>
</file>

<file path=ppt/slides/_rels/slide4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47.png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png"/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49.png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0.png"/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51.png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4.xml"/></Relationships>
</file>

<file path=ppt/slides/_rels/slide4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1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14.xml"/></Relationships>
</file>

<file path=ppt/slides/_rels/slide5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jpeg"/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14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14.xml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14.xml"/></Relationships>
</file>

<file path=ppt/slides/_rels/slide5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14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14.xml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8.png"/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14.xml"/></Relationships>
</file>

<file path=ppt/slides/_rels/slide5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14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image" Target="../media/image60.png"/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14.xml"/></Relationships>
</file>

<file path=ppt/slides/_rels/slide59.xml.rels><?xml version="1.0" encoding="UTF-8" standalone="yes"?>
<Relationships xmlns="http://schemas.openxmlformats.org/package/2006/relationships"><Relationship Id="rId3" Type="http://schemas.openxmlformats.org/officeDocument/2006/relationships/image" Target="../media/image61.png"/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4.xml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13.xml"/></Relationships>
</file>

<file path=ppt/slides/_rels/slide6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3.png"/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13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4.png"/><Relationship Id="rId2" Type="http://schemas.openxmlformats.org/officeDocument/2006/relationships/notesSlide" Target="../notesSlides/notesSlide52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65.png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6.png"/><Relationship Id="rId2" Type="http://schemas.openxmlformats.org/officeDocument/2006/relationships/notesSlide" Target="../notesSlides/notesSlide53.xml"/><Relationship Id="rId1" Type="http://schemas.openxmlformats.org/officeDocument/2006/relationships/slideLayout" Target="../slideLayouts/slideLayout13.xml"/></Relationships>
</file>

<file path=ppt/slides/_rels/slide6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notesSlide" Target="../notesSlides/notesSlide54.xml"/><Relationship Id="rId1" Type="http://schemas.openxmlformats.org/officeDocument/2006/relationships/slideLayout" Target="../slideLayouts/slideLayout13.xml"/></Relationships>
</file>

<file path=ppt/slides/_rels/slide6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4.xml"/></Relationships>
</file>

<file path=ppt/slides/_rels/slide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8.jpeg"/><Relationship Id="rId1" Type="http://schemas.openxmlformats.org/officeDocument/2006/relationships/slideLayout" Target="../slideLayouts/slideLayout13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Relationship Id="rId4" Type="http://schemas.openxmlformats.org/officeDocument/2006/relationships/image" Target="../media/image11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TextBox 334">
            <a:extLst>
              <a:ext uri="{FF2B5EF4-FFF2-40B4-BE49-F238E27FC236}">
                <a16:creationId xmlns:a16="http://schemas.microsoft.com/office/drawing/2014/main" xmlns="" id="{E699A195-D8B1-E24F-A2D1-316738186D2F}"/>
              </a:ext>
            </a:extLst>
          </p:cNvPr>
          <p:cNvSpPr txBox="1"/>
          <p:nvPr/>
        </p:nvSpPr>
        <p:spPr>
          <a:xfrm>
            <a:off x="985110" y="248085"/>
            <a:ext cx="7317248" cy="81047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5600"/>
              </a:lnSpc>
            </a:pPr>
            <a:r>
              <a:rPr lang="en-US" sz="4400" b="1" spc="140" dirty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ea typeface="Source Sans Pro" panose="020B0503030403020204" pitchFamily="34" charset="0"/>
                <a:cs typeface="Times New Roman" pitchFamily="18" charset="0"/>
              </a:rPr>
              <a:t>Bentley Car </a:t>
            </a:r>
            <a:r>
              <a:rPr lang="en-US" sz="4400" b="1" spc="140" dirty="0" smtClean="0">
                <a:solidFill>
                  <a:schemeClr val="accent5">
                    <a:lumMod val="75000"/>
                  </a:schemeClr>
                </a:solidFill>
                <a:latin typeface="Times New Roman" pitchFamily="18" charset="0"/>
                <a:ea typeface="Source Sans Pro" panose="020B0503030403020204" pitchFamily="34" charset="0"/>
                <a:cs typeface="Times New Roman" pitchFamily="18" charset="0"/>
              </a:rPr>
              <a:t>Showroom</a:t>
            </a:r>
            <a:endParaRPr lang="en-US" sz="4400" b="1" spc="140" dirty="0">
              <a:solidFill>
                <a:schemeClr val="accent5">
                  <a:lumMod val="75000"/>
                </a:schemeClr>
              </a:solidFill>
              <a:latin typeface="Times New Roman" pitchFamily="18" charset="0"/>
              <a:ea typeface="Source Sans Pro" panose="020B0503030403020204" pitchFamily="34" charset="0"/>
              <a:cs typeface="Times New Roman" pitchFamily="18" charset="0"/>
            </a:endParaRPr>
          </a:p>
        </p:txBody>
      </p:sp>
      <p:sp>
        <p:nvSpPr>
          <p:cNvPr id="336" name="TextBox 335">
            <a:extLst>
              <a:ext uri="{FF2B5EF4-FFF2-40B4-BE49-F238E27FC236}">
                <a16:creationId xmlns:a16="http://schemas.microsoft.com/office/drawing/2014/main" xmlns="" id="{A3B1845B-0A01-0440-8FC5-F878BF46E572}"/>
              </a:ext>
            </a:extLst>
          </p:cNvPr>
          <p:cNvSpPr txBox="1"/>
          <p:nvPr/>
        </p:nvSpPr>
        <p:spPr>
          <a:xfrm>
            <a:off x="185208" y="743161"/>
            <a:ext cx="3846676" cy="430887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endParaRPr lang="en-US" sz="1200" dirty="0" smtClean="0">
              <a:latin typeface="Aleo Light" panose="020F0302020204030203" pitchFamily="34" charset="77"/>
              <a:ea typeface="Lato" panose="020F0502020204030203" pitchFamily="34" charset="0"/>
              <a:cs typeface="Big Caslon Medium" panose="02000603090000020003" pitchFamily="2" charset="-79"/>
            </a:endParaRPr>
          </a:p>
          <a:p>
            <a:pPr algn="ctr">
              <a:lnSpc>
                <a:spcPct val="150000"/>
              </a:lnSpc>
            </a:pPr>
            <a:r>
              <a:rPr lang="en-US" sz="1600" b="1" dirty="0" smtClean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An-</a:t>
            </a:r>
            <a:r>
              <a:rPr lang="en-US" sz="1600" b="1" dirty="0" err="1" smtClean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Najah</a:t>
            </a:r>
            <a:r>
              <a:rPr lang="en-US" sz="1600" b="1" dirty="0" smtClean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 </a:t>
            </a:r>
            <a:r>
              <a:rPr lang="en-US" sz="1600" b="1" dirty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National </a:t>
            </a:r>
            <a:r>
              <a:rPr lang="en-US" sz="1600" b="1" dirty="0" smtClean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University</a:t>
            </a:r>
          </a:p>
          <a:p>
            <a:pPr algn="ctr">
              <a:lnSpc>
                <a:spcPct val="150000"/>
              </a:lnSpc>
            </a:pPr>
            <a:r>
              <a:rPr lang="en-US" sz="1600" b="1" dirty="0" smtClean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Faculty </a:t>
            </a:r>
            <a:r>
              <a:rPr lang="en-US" sz="1600" b="1" dirty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of Engineering &amp; Information </a:t>
            </a:r>
            <a:r>
              <a:rPr lang="en-US" sz="1600" b="1" dirty="0" smtClean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Technology</a:t>
            </a:r>
          </a:p>
          <a:p>
            <a:pPr algn="ctr">
              <a:lnSpc>
                <a:spcPct val="150000"/>
              </a:lnSpc>
            </a:pPr>
            <a:r>
              <a:rPr lang="en-US" sz="1600" b="1" dirty="0" smtClean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Building </a:t>
            </a:r>
            <a:r>
              <a:rPr lang="en-US" sz="1600" b="1" dirty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Engineering </a:t>
            </a:r>
            <a:r>
              <a:rPr lang="en-US" sz="1600" b="1" dirty="0" smtClean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Department</a:t>
            </a:r>
          </a:p>
          <a:p>
            <a:pPr algn="ctr">
              <a:lnSpc>
                <a:spcPct val="150000"/>
              </a:lnSpc>
            </a:pPr>
            <a:r>
              <a:rPr lang="en-US" sz="1600" b="1" dirty="0" smtClean="0">
                <a:latin typeface="Times New Roman" pitchFamily="18" charset="0"/>
                <a:cs typeface="Times New Roman" pitchFamily="18" charset="0"/>
              </a:rPr>
              <a:t>Supervised </a:t>
            </a:r>
            <a:r>
              <a:rPr lang="en-US" sz="1600" b="1" dirty="0">
                <a:latin typeface="Times New Roman" pitchFamily="18" charset="0"/>
                <a:cs typeface="Times New Roman" pitchFamily="18" charset="0"/>
              </a:rPr>
              <a:t>by:</a:t>
            </a:r>
          </a:p>
          <a:p>
            <a:pPr algn="ctr">
              <a:lnSpc>
                <a:spcPct val="150000"/>
              </a:lnSpc>
            </a:pPr>
            <a:r>
              <a:rPr lang="en-US" sz="1600" b="1" dirty="0" smtClean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Dr. </a:t>
            </a:r>
            <a:r>
              <a:rPr lang="en-US" sz="1600" b="1" dirty="0" err="1" smtClean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Muhannad</a:t>
            </a:r>
            <a:r>
              <a:rPr lang="en-US" sz="1600" b="1" dirty="0" smtClean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600" b="1" dirty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Haj </a:t>
            </a:r>
            <a:r>
              <a:rPr lang="en-US" sz="1600" b="1" dirty="0" smtClean="0"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Hussein</a:t>
            </a:r>
          </a:p>
          <a:p>
            <a:pPr lvl="0" algn="ctr">
              <a:lnSpc>
                <a:spcPct val="150000"/>
              </a:lnSpc>
            </a:pPr>
            <a:r>
              <a:rPr lang="en-US" sz="1600" b="1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Group team:</a:t>
            </a:r>
          </a:p>
          <a:p>
            <a:pPr lvl="0" algn="ctr">
              <a:lnSpc>
                <a:spcPct val="150000"/>
              </a:lnSpc>
            </a:pPr>
            <a:r>
              <a:rPr lang="en-US" sz="1600" b="1" dirty="0" err="1" smtClean="0">
                <a:solidFill>
                  <a:prstClr val="black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Doaa</a:t>
            </a:r>
            <a:r>
              <a:rPr lang="en-US" sz="1600" b="1" dirty="0" smtClean="0">
                <a:solidFill>
                  <a:prstClr val="black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600" b="1" dirty="0" err="1" smtClean="0">
                <a:solidFill>
                  <a:prstClr val="black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Dasouqi</a:t>
            </a:r>
            <a:endParaRPr lang="en-US" sz="1600" b="1" dirty="0">
              <a:solidFill>
                <a:prstClr val="black"/>
              </a:solidFill>
              <a:effectLst>
                <a:glow rad="63500">
                  <a:schemeClr val="accent4">
                    <a:satMod val="175000"/>
                    <a:alpha val="40000"/>
                  </a:schemeClr>
                </a:glow>
              </a:effectLst>
              <a:latin typeface="Times New Roman" pitchFamily="18" charset="0"/>
              <a:cs typeface="Times New Roman" pitchFamily="18" charset="0"/>
            </a:endParaRPr>
          </a:p>
          <a:p>
            <a:pPr lvl="0" algn="ctr">
              <a:lnSpc>
                <a:spcPct val="150000"/>
              </a:lnSpc>
            </a:pPr>
            <a:r>
              <a:rPr lang="en-US" sz="1600" b="1" dirty="0" err="1">
                <a:solidFill>
                  <a:prstClr val="black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Donya</a:t>
            </a:r>
            <a:r>
              <a:rPr lang="en-US" sz="1600" b="1" dirty="0">
                <a:solidFill>
                  <a:prstClr val="black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 Mahmud</a:t>
            </a:r>
          </a:p>
          <a:p>
            <a:pPr lvl="0" algn="ctr">
              <a:lnSpc>
                <a:spcPct val="150000"/>
              </a:lnSpc>
            </a:pPr>
            <a:r>
              <a:rPr lang="en-US" sz="1600" b="1" dirty="0" err="1">
                <a:solidFill>
                  <a:prstClr val="black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Lu’a</a:t>
            </a:r>
            <a:r>
              <a:rPr lang="en-US" sz="1600" b="1" dirty="0">
                <a:solidFill>
                  <a:prstClr val="black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600" b="1" dirty="0" err="1" smtClean="0">
                <a:solidFill>
                  <a:prstClr val="black"/>
                </a:solidFill>
                <a:effectLst>
                  <a:glow rad="63500">
                    <a:schemeClr val="accent4">
                      <a:satMod val="175000"/>
                      <a:alpha val="40000"/>
                    </a:schemeClr>
                  </a:glow>
                </a:effectLst>
                <a:latin typeface="Times New Roman" pitchFamily="18" charset="0"/>
                <a:cs typeface="Times New Roman" pitchFamily="18" charset="0"/>
              </a:rPr>
              <a:t>Arman</a:t>
            </a:r>
            <a:endParaRPr lang="en-US" sz="1600" b="1" dirty="0">
              <a:effectLst>
                <a:glow rad="63500">
                  <a:schemeClr val="accent4">
                    <a:satMod val="175000"/>
                    <a:alpha val="40000"/>
                  </a:schemeClr>
                </a:glo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1600" b="1" dirty="0" smtClean="0">
                <a:latin typeface="Times New Roman" pitchFamily="18" charset="0"/>
                <a:cs typeface="Times New Roman" pitchFamily="18" charset="0"/>
              </a:rPr>
              <a:t>2020-2021</a:t>
            </a: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8D613B-08DA-544E-BEB3-3D0E6E669318}" type="slidenum">
              <a:rPr lang="en-US" altLang="en-US" smtClean="0"/>
              <a:pPr/>
              <a:t>1</a:t>
            </a:fld>
            <a:endParaRPr lang="en-US" altLang="en-US"/>
          </a:p>
        </p:txBody>
      </p:sp>
      <p:pic>
        <p:nvPicPr>
          <p:cNvPr id="6" name="صورة 22" descr="لا يتوفر وصف.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3867150" y="1425258"/>
            <a:ext cx="5010150" cy="334200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77738802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0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" name="Group 96">
            <a:extLst>
              <a:ext uri="{FF2B5EF4-FFF2-40B4-BE49-F238E27FC236}">
                <a16:creationId xmlns:a16="http://schemas.microsoft.com/office/drawing/2014/main" xmlns="" id="{5C11A8B8-85AF-2A46-B3E3-DA5B65B26433}"/>
              </a:ext>
            </a:extLst>
          </p:cNvPr>
          <p:cNvGrpSpPr/>
          <p:nvPr/>
        </p:nvGrpSpPr>
        <p:grpSpPr>
          <a:xfrm rot="20824692">
            <a:off x="3914070" y="1980461"/>
            <a:ext cx="1746739" cy="1693807"/>
            <a:chOff x="5300702" y="4113827"/>
            <a:chExt cx="801572" cy="777282"/>
          </a:xfrm>
        </p:grpSpPr>
        <p:sp>
          <p:nvSpPr>
            <p:cNvPr id="98" name="Freeform 246">
              <a:extLst>
                <a:ext uri="{FF2B5EF4-FFF2-40B4-BE49-F238E27FC236}">
                  <a16:creationId xmlns:a16="http://schemas.microsoft.com/office/drawing/2014/main" xmlns="" id="{5F62EDCD-D6D5-D046-91A6-95D5E78AD3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282" y="4138117"/>
              <a:ext cx="752992" cy="752992"/>
            </a:xfrm>
            <a:custGeom>
              <a:avLst/>
              <a:gdLst>
                <a:gd name="T0" fmla="*/ 0 w 272"/>
                <a:gd name="T1" fmla="*/ 86930 h 274"/>
                <a:gd name="T2" fmla="*/ 0 w 272"/>
                <a:gd name="T3" fmla="*/ 86930 h 274"/>
                <a:gd name="T4" fmla="*/ 1086 w 272"/>
                <a:gd name="T5" fmla="*/ 87649 h 274"/>
                <a:gd name="T6" fmla="*/ 1086 w 272"/>
                <a:gd name="T7" fmla="*/ 87649 h 274"/>
                <a:gd name="T8" fmla="*/ 1447 w 272"/>
                <a:gd name="T9" fmla="*/ 87649 h 274"/>
                <a:gd name="T10" fmla="*/ 1447 w 272"/>
                <a:gd name="T11" fmla="*/ 87649 h 274"/>
                <a:gd name="T12" fmla="*/ 2533 w 272"/>
                <a:gd name="T13" fmla="*/ 88367 h 274"/>
                <a:gd name="T14" fmla="*/ 2533 w 272"/>
                <a:gd name="T15" fmla="*/ 88367 h 274"/>
                <a:gd name="T16" fmla="*/ 2533 w 272"/>
                <a:gd name="T17" fmla="*/ 88726 h 274"/>
                <a:gd name="T18" fmla="*/ 2533 w 272"/>
                <a:gd name="T19" fmla="*/ 88726 h 274"/>
                <a:gd name="T20" fmla="*/ 2533 w 272"/>
                <a:gd name="T21" fmla="*/ 88367 h 274"/>
                <a:gd name="T22" fmla="*/ 2533 w 272"/>
                <a:gd name="T23" fmla="*/ 88367 h 274"/>
                <a:gd name="T24" fmla="*/ 3257 w 272"/>
                <a:gd name="T25" fmla="*/ 88726 h 274"/>
                <a:gd name="T26" fmla="*/ 3257 w 272"/>
                <a:gd name="T27" fmla="*/ 88726 h 274"/>
                <a:gd name="T28" fmla="*/ 65496 w 272"/>
                <a:gd name="T29" fmla="*/ 78668 h 274"/>
                <a:gd name="T30" fmla="*/ 65496 w 272"/>
                <a:gd name="T31" fmla="*/ 78668 h 274"/>
                <a:gd name="T32" fmla="*/ 98063 w 272"/>
                <a:gd name="T33" fmla="*/ 5029 h 274"/>
                <a:gd name="T34" fmla="*/ 98063 w 272"/>
                <a:gd name="T35" fmla="*/ 5029 h 274"/>
                <a:gd name="T36" fmla="*/ 97701 w 272"/>
                <a:gd name="T37" fmla="*/ 4670 h 274"/>
                <a:gd name="T38" fmla="*/ 97701 w 272"/>
                <a:gd name="T39" fmla="*/ 4670 h 274"/>
                <a:gd name="T40" fmla="*/ 97701 w 272"/>
                <a:gd name="T41" fmla="*/ 4311 h 274"/>
                <a:gd name="T42" fmla="*/ 97701 w 272"/>
                <a:gd name="T43" fmla="*/ 4311 h 274"/>
                <a:gd name="T44" fmla="*/ 97701 w 272"/>
                <a:gd name="T45" fmla="*/ 3951 h 274"/>
                <a:gd name="T46" fmla="*/ 97701 w 272"/>
                <a:gd name="T47" fmla="*/ 3951 h 274"/>
                <a:gd name="T48" fmla="*/ 97701 w 272"/>
                <a:gd name="T49" fmla="*/ 3233 h 274"/>
                <a:gd name="T50" fmla="*/ 97701 w 272"/>
                <a:gd name="T51" fmla="*/ 3233 h 274"/>
                <a:gd name="T52" fmla="*/ 97339 w 272"/>
                <a:gd name="T53" fmla="*/ 2874 h 274"/>
                <a:gd name="T54" fmla="*/ 97339 w 272"/>
                <a:gd name="T55" fmla="*/ 2874 h 274"/>
                <a:gd name="T56" fmla="*/ 97339 w 272"/>
                <a:gd name="T57" fmla="*/ 2515 h 274"/>
                <a:gd name="T58" fmla="*/ 97339 w 272"/>
                <a:gd name="T59" fmla="*/ 2515 h 274"/>
                <a:gd name="T60" fmla="*/ 97339 w 272"/>
                <a:gd name="T61" fmla="*/ 2515 h 274"/>
                <a:gd name="T62" fmla="*/ 97339 w 272"/>
                <a:gd name="T63" fmla="*/ 2515 h 274"/>
                <a:gd name="T64" fmla="*/ 97339 w 272"/>
                <a:gd name="T65" fmla="*/ 2155 h 274"/>
                <a:gd name="T66" fmla="*/ 97339 w 272"/>
                <a:gd name="T67" fmla="*/ 2155 h 274"/>
                <a:gd name="T68" fmla="*/ 96978 w 272"/>
                <a:gd name="T69" fmla="*/ 1796 h 274"/>
                <a:gd name="T70" fmla="*/ 96978 w 272"/>
                <a:gd name="T71" fmla="*/ 1796 h 274"/>
                <a:gd name="T72" fmla="*/ 96978 w 272"/>
                <a:gd name="T73" fmla="*/ 1437 h 274"/>
                <a:gd name="T74" fmla="*/ 96978 w 272"/>
                <a:gd name="T75" fmla="*/ 1437 h 274"/>
                <a:gd name="T76" fmla="*/ 96616 w 272"/>
                <a:gd name="T77" fmla="*/ 1078 h 274"/>
                <a:gd name="T78" fmla="*/ 96616 w 272"/>
                <a:gd name="T79" fmla="*/ 1078 h 274"/>
                <a:gd name="T80" fmla="*/ 96254 w 272"/>
                <a:gd name="T81" fmla="*/ 718 h 274"/>
                <a:gd name="T82" fmla="*/ 96254 w 272"/>
                <a:gd name="T83" fmla="*/ 718 h 274"/>
                <a:gd name="T84" fmla="*/ 95892 w 272"/>
                <a:gd name="T85" fmla="*/ 359 h 274"/>
                <a:gd name="T86" fmla="*/ 95892 w 272"/>
                <a:gd name="T87" fmla="*/ 359 h 274"/>
                <a:gd name="T88" fmla="*/ 95530 w 272"/>
                <a:gd name="T89" fmla="*/ 0 h 274"/>
                <a:gd name="T90" fmla="*/ 0 w 272"/>
                <a:gd name="T91" fmla="*/ 86930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274">
                  <a:moveTo>
                    <a:pt x="0" y="242"/>
                  </a:moveTo>
                  <a:lnTo>
                    <a:pt x="0" y="242"/>
                  </a:lnTo>
                  <a:cubicBezTo>
                    <a:pt x="1" y="243"/>
                    <a:pt x="2" y="244"/>
                    <a:pt x="3" y="244"/>
                  </a:cubicBezTo>
                  <a:lnTo>
                    <a:pt x="4" y="244"/>
                  </a:lnTo>
                  <a:cubicBezTo>
                    <a:pt x="5" y="246"/>
                    <a:pt x="6" y="246"/>
                    <a:pt x="7" y="246"/>
                  </a:cubicBezTo>
                  <a:cubicBezTo>
                    <a:pt x="7" y="246"/>
                    <a:pt x="7" y="246"/>
                    <a:pt x="7" y="247"/>
                  </a:cubicBezTo>
                  <a:cubicBezTo>
                    <a:pt x="7" y="247"/>
                    <a:pt x="7" y="247"/>
                    <a:pt x="7" y="246"/>
                  </a:cubicBezTo>
                  <a:cubicBezTo>
                    <a:pt x="8" y="247"/>
                    <a:pt x="8" y="247"/>
                    <a:pt x="9" y="247"/>
                  </a:cubicBezTo>
                  <a:cubicBezTo>
                    <a:pt x="12" y="248"/>
                    <a:pt x="106" y="273"/>
                    <a:pt x="181" y="219"/>
                  </a:cubicBezTo>
                  <a:cubicBezTo>
                    <a:pt x="235" y="180"/>
                    <a:pt x="265" y="111"/>
                    <a:pt x="271" y="14"/>
                  </a:cubicBezTo>
                  <a:cubicBezTo>
                    <a:pt x="270" y="14"/>
                    <a:pt x="270" y="13"/>
                    <a:pt x="270" y="13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70" y="10"/>
                    <a:pt x="270" y="10"/>
                    <a:pt x="270" y="9"/>
                  </a:cubicBezTo>
                  <a:cubicBezTo>
                    <a:pt x="269" y="9"/>
                    <a:pt x="269" y="8"/>
                    <a:pt x="269" y="8"/>
                  </a:cubicBezTo>
                  <a:cubicBezTo>
                    <a:pt x="269" y="8"/>
                    <a:pt x="269" y="8"/>
                    <a:pt x="269" y="7"/>
                  </a:cubicBezTo>
                  <a:lnTo>
                    <a:pt x="269" y="6"/>
                  </a:lnTo>
                  <a:cubicBezTo>
                    <a:pt x="268" y="5"/>
                    <a:pt x="268" y="5"/>
                    <a:pt x="268" y="5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7" y="4"/>
                    <a:pt x="267" y="3"/>
                    <a:pt x="267" y="3"/>
                  </a:cubicBezTo>
                  <a:cubicBezTo>
                    <a:pt x="266" y="3"/>
                    <a:pt x="266" y="3"/>
                    <a:pt x="266" y="2"/>
                  </a:cubicBezTo>
                  <a:cubicBezTo>
                    <a:pt x="266" y="1"/>
                    <a:pt x="265" y="1"/>
                    <a:pt x="265" y="1"/>
                  </a:cubicBezTo>
                  <a:cubicBezTo>
                    <a:pt x="265" y="1"/>
                    <a:pt x="265" y="1"/>
                    <a:pt x="264" y="0"/>
                  </a:cubicBezTo>
                  <a:lnTo>
                    <a:pt x="0" y="242"/>
                  </a:ln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247">
              <a:extLst>
                <a:ext uri="{FF2B5EF4-FFF2-40B4-BE49-F238E27FC236}">
                  <a16:creationId xmlns:a16="http://schemas.microsoft.com/office/drawing/2014/main" xmlns="" id="{DD1C076F-9B4B-284D-85F7-78B00E982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702" y="4113827"/>
              <a:ext cx="789431" cy="692263"/>
            </a:xfrm>
            <a:custGeom>
              <a:avLst/>
              <a:gdLst>
                <a:gd name="T0" fmla="*/ 102826 w 285"/>
                <a:gd name="T1" fmla="*/ 3232 h 252"/>
                <a:gd name="T2" fmla="*/ 102826 w 285"/>
                <a:gd name="T3" fmla="*/ 3232 h 252"/>
                <a:gd name="T4" fmla="*/ 102464 w 285"/>
                <a:gd name="T5" fmla="*/ 2873 h 252"/>
                <a:gd name="T6" fmla="*/ 102464 w 285"/>
                <a:gd name="T7" fmla="*/ 2873 h 252"/>
                <a:gd name="T8" fmla="*/ 102102 w 285"/>
                <a:gd name="T9" fmla="*/ 2873 h 252"/>
                <a:gd name="T10" fmla="*/ 102102 w 285"/>
                <a:gd name="T11" fmla="*/ 2873 h 252"/>
                <a:gd name="T12" fmla="*/ 101740 w 285"/>
                <a:gd name="T13" fmla="*/ 2514 h 252"/>
                <a:gd name="T14" fmla="*/ 101740 w 285"/>
                <a:gd name="T15" fmla="*/ 2514 h 252"/>
                <a:gd name="T16" fmla="*/ 101740 w 285"/>
                <a:gd name="T17" fmla="*/ 2514 h 252"/>
                <a:gd name="T18" fmla="*/ 101740 w 285"/>
                <a:gd name="T19" fmla="*/ 2514 h 252"/>
                <a:gd name="T20" fmla="*/ 101378 w 285"/>
                <a:gd name="T21" fmla="*/ 2514 h 252"/>
                <a:gd name="T22" fmla="*/ 101378 w 285"/>
                <a:gd name="T23" fmla="*/ 2514 h 252"/>
                <a:gd name="T24" fmla="*/ 101016 w 285"/>
                <a:gd name="T25" fmla="*/ 2154 h 252"/>
                <a:gd name="T26" fmla="*/ 101016 w 285"/>
                <a:gd name="T27" fmla="*/ 2154 h 252"/>
                <a:gd name="T28" fmla="*/ 100654 w 285"/>
                <a:gd name="T29" fmla="*/ 2154 h 252"/>
                <a:gd name="T30" fmla="*/ 100654 w 285"/>
                <a:gd name="T31" fmla="*/ 2154 h 252"/>
                <a:gd name="T32" fmla="*/ 99929 w 285"/>
                <a:gd name="T33" fmla="*/ 2154 h 252"/>
                <a:gd name="T34" fmla="*/ 99929 w 285"/>
                <a:gd name="T35" fmla="*/ 2154 h 252"/>
                <a:gd name="T36" fmla="*/ 99567 w 285"/>
                <a:gd name="T37" fmla="*/ 2154 h 252"/>
                <a:gd name="T38" fmla="*/ 99567 w 285"/>
                <a:gd name="T39" fmla="*/ 2154 h 252"/>
                <a:gd name="T40" fmla="*/ 99567 w 285"/>
                <a:gd name="T41" fmla="*/ 2154 h 252"/>
                <a:gd name="T42" fmla="*/ 99567 w 285"/>
                <a:gd name="T43" fmla="*/ 2154 h 252"/>
                <a:gd name="T44" fmla="*/ 22086 w 285"/>
                <a:gd name="T45" fmla="*/ 26572 h 252"/>
                <a:gd name="T46" fmla="*/ 22086 w 285"/>
                <a:gd name="T47" fmla="*/ 26572 h 252"/>
                <a:gd name="T48" fmla="*/ 5793 w 285"/>
                <a:gd name="T49" fmla="*/ 87255 h 252"/>
                <a:gd name="T50" fmla="*/ 5793 w 285"/>
                <a:gd name="T51" fmla="*/ 87255 h 252"/>
                <a:gd name="T52" fmla="*/ 6155 w 285"/>
                <a:gd name="T53" fmla="*/ 87255 h 252"/>
                <a:gd name="T54" fmla="*/ 6155 w 285"/>
                <a:gd name="T55" fmla="*/ 87255 h 252"/>
                <a:gd name="T56" fmla="*/ 6155 w 285"/>
                <a:gd name="T57" fmla="*/ 87255 h 252"/>
                <a:gd name="T58" fmla="*/ 6155 w 285"/>
                <a:gd name="T59" fmla="*/ 87255 h 252"/>
                <a:gd name="T60" fmla="*/ 6155 w 285"/>
                <a:gd name="T61" fmla="*/ 87614 h 252"/>
                <a:gd name="T62" fmla="*/ 6155 w 285"/>
                <a:gd name="T63" fmla="*/ 87614 h 252"/>
                <a:gd name="T64" fmla="*/ 6517 w 285"/>
                <a:gd name="T65" fmla="*/ 89051 h 252"/>
                <a:gd name="T66" fmla="*/ 6517 w 285"/>
                <a:gd name="T67" fmla="*/ 89051 h 252"/>
                <a:gd name="T68" fmla="*/ 6879 w 285"/>
                <a:gd name="T69" fmla="*/ 89051 h 252"/>
                <a:gd name="T70" fmla="*/ 6879 w 285"/>
                <a:gd name="T71" fmla="*/ 89051 h 252"/>
                <a:gd name="T72" fmla="*/ 7241 w 285"/>
                <a:gd name="T73" fmla="*/ 90128 h 252"/>
                <a:gd name="T74" fmla="*/ 102826 w 285"/>
                <a:gd name="T75" fmla="*/ 3232 h 2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52">
                  <a:moveTo>
                    <a:pt x="284" y="9"/>
                  </a:moveTo>
                  <a:lnTo>
                    <a:pt x="284" y="9"/>
                  </a:lnTo>
                  <a:lnTo>
                    <a:pt x="283" y="8"/>
                  </a:lnTo>
                  <a:lnTo>
                    <a:pt x="282" y="8"/>
                  </a:lnTo>
                  <a:cubicBezTo>
                    <a:pt x="282" y="7"/>
                    <a:pt x="282" y="7"/>
                    <a:pt x="281" y="7"/>
                  </a:cubicBezTo>
                  <a:cubicBezTo>
                    <a:pt x="281" y="7"/>
                    <a:pt x="281" y="7"/>
                    <a:pt x="280" y="7"/>
                  </a:cubicBezTo>
                  <a:lnTo>
                    <a:pt x="279" y="6"/>
                  </a:lnTo>
                  <a:cubicBezTo>
                    <a:pt x="278" y="6"/>
                    <a:pt x="278" y="6"/>
                    <a:pt x="278" y="6"/>
                  </a:cubicBezTo>
                  <a:cubicBezTo>
                    <a:pt x="278" y="6"/>
                    <a:pt x="277" y="6"/>
                    <a:pt x="276" y="6"/>
                  </a:cubicBezTo>
                  <a:cubicBezTo>
                    <a:pt x="276" y="6"/>
                    <a:pt x="276" y="6"/>
                    <a:pt x="275" y="6"/>
                  </a:cubicBezTo>
                  <a:cubicBezTo>
                    <a:pt x="177" y="0"/>
                    <a:pt x="106" y="23"/>
                    <a:pt x="61" y="74"/>
                  </a:cubicBezTo>
                  <a:cubicBezTo>
                    <a:pt x="0" y="143"/>
                    <a:pt x="16" y="239"/>
                    <a:pt x="16" y="243"/>
                  </a:cubicBezTo>
                  <a:cubicBezTo>
                    <a:pt x="17" y="243"/>
                    <a:pt x="17" y="243"/>
                    <a:pt x="17" y="243"/>
                  </a:cubicBezTo>
                  <a:lnTo>
                    <a:pt x="17" y="244"/>
                  </a:lnTo>
                  <a:cubicBezTo>
                    <a:pt x="17" y="245"/>
                    <a:pt x="17" y="247"/>
                    <a:pt x="18" y="248"/>
                  </a:cubicBezTo>
                  <a:cubicBezTo>
                    <a:pt x="18" y="248"/>
                    <a:pt x="18" y="248"/>
                    <a:pt x="19" y="248"/>
                  </a:cubicBezTo>
                  <a:cubicBezTo>
                    <a:pt x="19" y="249"/>
                    <a:pt x="20" y="250"/>
                    <a:pt x="20" y="251"/>
                  </a:cubicBezTo>
                  <a:lnTo>
                    <a:pt x="284" y="9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94" name="Group 93">
            <a:extLst>
              <a:ext uri="{FF2B5EF4-FFF2-40B4-BE49-F238E27FC236}">
                <a16:creationId xmlns:a16="http://schemas.microsoft.com/office/drawing/2014/main" xmlns="" id="{E753D537-6B21-F446-8DA7-14D7B0A39DD9}"/>
              </a:ext>
            </a:extLst>
          </p:cNvPr>
          <p:cNvGrpSpPr/>
          <p:nvPr/>
        </p:nvGrpSpPr>
        <p:grpSpPr>
          <a:xfrm rot="20824692">
            <a:off x="1947812" y="2082359"/>
            <a:ext cx="1746739" cy="1693807"/>
            <a:chOff x="5300702" y="4113827"/>
            <a:chExt cx="801572" cy="777282"/>
          </a:xfrm>
        </p:grpSpPr>
        <p:sp>
          <p:nvSpPr>
            <p:cNvPr id="95" name="Freeform 246">
              <a:extLst>
                <a:ext uri="{FF2B5EF4-FFF2-40B4-BE49-F238E27FC236}">
                  <a16:creationId xmlns:a16="http://schemas.microsoft.com/office/drawing/2014/main" xmlns="" id="{E167BD77-86FE-3348-8CFC-6B4AFD347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282" y="4138117"/>
              <a:ext cx="752992" cy="752992"/>
            </a:xfrm>
            <a:custGeom>
              <a:avLst/>
              <a:gdLst>
                <a:gd name="T0" fmla="*/ 0 w 272"/>
                <a:gd name="T1" fmla="*/ 86930 h 274"/>
                <a:gd name="T2" fmla="*/ 0 w 272"/>
                <a:gd name="T3" fmla="*/ 86930 h 274"/>
                <a:gd name="T4" fmla="*/ 1086 w 272"/>
                <a:gd name="T5" fmla="*/ 87649 h 274"/>
                <a:gd name="T6" fmla="*/ 1086 w 272"/>
                <a:gd name="T7" fmla="*/ 87649 h 274"/>
                <a:gd name="T8" fmla="*/ 1447 w 272"/>
                <a:gd name="T9" fmla="*/ 87649 h 274"/>
                <a:gd name="T10" fmla="*/ 1447 w 272"/>
                <a:gd name="T11" fmla="*/ 87649 h 274"/>
                <a:gd name="T12" fmla="*/ 2533 w 272"/>
                <a:gd name="T13" fmla="*/ 88367 h 274"/>
                <a:gd name="T14" fmla="*/ 2533 w 272"/>
                <a:gd name="T15" fmla="*/ 88367 h 274"/>
                <a:gd name="T16" fmla="*/ 2533 w 272"/>
                <a:gd name="T17" fmla="*/ 88726 h 274"/>
                <a:gd name="T18" fmla="*/ 2533 w 272"/>
                <a:gd name="T19" fmla="*/ 88726 h 274"/>
                <a:gd name="T20" fmla="*/ 2533 w 272"/>
                <a:gd name="T21" fmla="*/ 88367 h 274"/>
                <a:gd name="T22" fmla="*/ 2533 w 272"/>
                <a:gd name="T23" fmla="*/ 88367 h 274"/>
                <a:gd name="T24" fmla="*/ 3257 w 272"/>
                <a:gd name="T25" fmla="*/ 88726 h 274"/>
                <a:gd name="T26" fmla="*/ 3257 w 272"/>
                <a:gd name="T27" fmla="*/ 88726 h 274"/>
                <a:gd name="T28" fmla="*/ 65496 w 272"/>
                <a:gd name="T29" fmla="*/ 78668 h 274"/>
                <a:gd name="T30" fmla="*/ 65496 w 272"/>
                <a:gd name="T31" fmla="*/ 78668 h 274"/>
                <a:gd name="T32" fmla="*/ 98063 w 272"/>
                <a:gd name="T33" fmla="*/ 5029 h 274"/>
                <a:gd name="T34" fmla="*/ 98063 w 272"/>
                <a:gd name="T35" fmla="*/ 5029 h 274"/>
                <a:gd name="T36" fmla="*/ 97701 w 272"/>
                <a:gd name="T37" fmla="*/ 4670 h 274"/>
                <a:gd name="T38" fmla="*/ 97701 w 272"/>
                <a:gd name="T39" fmla="*/ 4670 h 274"/>
                <a:gd name="T40" fmla="*/ 97701 w 272"/>
                <a:gd name="T41" fmla="*/ 4311 h 274"/>
                <a:gd name="T42" fmla="*/ 97701 w 272"/>
                <a:gd name="T43" fmla="*/ 4311 h 274"/>
                <a:gd name="T44" fmla="*/ 97701 w 272"/>
                <a:gd name="T45" fmla="*/ 3951 h 274"/>
                <a:gd name="T46" fmla="*/ 97701 w 272"/>
                <a:gd name="T47" fmla="*/ 3951 h 274"/>
                <a:gd name="T48" fmla="*/ 97701 w 272"/>
                <a:gd name="T49" fmla="*/ 3233 h 274"/>
                <a:gd name="T50" fmla="*/ 97701 w 272"/>
                <a:gd name="T51" fmla="*/ 3233 h 274"/>
                <a:gd name="T52" fmla="*/ 97339 w 272"/>
                <a:gd name="T53" fmla="*/ 2874 h 274"/>
                <a:gd name="T54" fmla="*/ 97339 w 272"/>
                <a:gd name="T55" fmla="*/ 2874 h 274"/>
                <a:gd name="T56" fmla="*/ 97339 w 272"/>
                <a:gd name="T57" fmla="*/ 2515 h 274"/>
                <a:gd name="T58" fmla="*/ 97339 w 272"/>
                <a:gd name="T59" fmla="*/ 2515 h 274"/>
                <a:gd name="T60" fmla="*/ 97339 w 272"/>
                <a:gd name="T61" fmla="*/ 2515 h 274"/>
                <a:gd name="T62" fmla="*/ 97339 w 272"/>
                <a:gd name="T63" fmla="*/ 2515 h 274"/>
                <a:gd name="T64" fmla="*/ 97339 w 272"/>
                <a:gd name="T65" fmla="*/ 2155 h 274"/>
                <a:gd name="T66" fmla="*/ 97339 w 272"/>
                <a:gd name="T67" fmla="*/ 2155 h 274"/>
                <a:gd name="T68" fmla="*/ 96978 w 272"/>
                <a:gd name="T69" fmla="*/ 1796 h 274"/>
                <a:gd name="T70" fmla="*/ 96978 w 272"/>
                <a:gd name="T71" fmla="*/ 1796 h 274"/>
                <a:gd name="T72" fmla="*/ 96978 w 272"/>
                <a:gd name="T73" fmla="*/ 1437 h 274"/>
                <a:gd name="T74" fmla="*/ 96978 w 272"/>
                <a:gd name="T75" fmla="*/ 1437 h 274"/>
                <a:gd name="T76" fmla="*/ 96616 w 272"/>
                <a:gd name="T77" fmla="*/ 1078 h 274"/>
                <a:gd name="T78" fmla="*/ 96616 w 272"/>
                <a:gd name="T79" fmla="*/ 1078 h 274"/>
                <a:gd name="T80" fmla="*/ 96254 w 272"/>
                <a:gd name="T81" fmla="*/ 718 h 274"/>
                <a:gd name="T82" fmla="*/ 96254 w 272"/>
                <a:gd name="T83" fmla="*/ 718 h 274"/>
                <a:gd name="T84" fmla="*/ 95892 w 272"/>
                <a:gd name="T85" fmla="*/ 359 h 274"/>
                <a:gd name="T86" fmla="*/ 95892 w 272"/>
                <a:gd name="T87" fmla="*/ 359 h 274"/>
                <a:gd name="T88" fmla="*/ 95530 w 272"/>
                <a:gd name="T89" fmla="*/ 0 h 274"/>
                <a:gd name="T90" fmla="*/ 0 w 272"/>
                <a:gd name="T91" fmla="*/ 86930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274">
                  <a:moveTo>
                    <a:pt x="0" y="242"/>
                  </a:moveTo>
                  <a:lnTo>
                    <a:pt x="0" y="242"/>
                  </a:lnTo>
                  <a:cubicBezTo>
                    <a:pt x="1" y="243"/>
                    <a:pt x="2" y="244"/>
                    <a:pt x="3" y="244"/>
                  </a:cubicBezTo>
                  <a:lnTo>
                    <a:pt x="4" y="244"/>
                  </a:lnTo>
                  <a:cubicBezTo>
                    <a:pt x="5" y="246"/>
                    <a:pt x="6" y="246"/>
                    <a:pt x="7" y="246"/>
                  </a:cubicBezTo>
                  <a:cubicBezTo>
                    <a:pt x="7" y="246"/>
                    <a:pt x="7" y="246"/>
                    <a:pt x="7" y="247"/>
                  </a:cubicBezTo>
                  <a:cubicBezTo>
                    <a:pt x="7" y="247"/>
                    <a:pt x="7" y="247"/>
                    <a:pt x="7" y="246"/>
                  </a:cubicBezTo>
                  <a:cubicBezTo>
                    <a:pt x="8" y="247"/>
                    <a:pt x="8" y="247"/>
                    <a:pt x="9" y="247"/>
                  </a:cubicBezTo>
                  <a:cubicBezTo>
                    <a:pt x="12" y="248"/>
                    <a:pt x="106" y="273"/>
                    <a:pt x="181" y="219"/>
                  </a:cubicBezTo>
                  <a:cubicBezTo>
                    <a:pt x="235" y="180"/>
                    <a:pt x="265" y="111"/>
                    <a:pt x="271" y="14"/>
                  </a:cubicBezTo>
                  <a:cubicBezTo>
                    <a:pt x="270" y="14"/>
                    <a:pt x="270" y="13"/>
                    <a:pt x="270" y="13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70" y="10"/>
                    <a:pt x="270" y="10"/>
                    <a:pt x="270" y="9"/>
                  </a:cubicBezTo>
                  <a:cubicBezTo>
                    <a:pt x="269" y="9"/>
                    <a:pt x="269" y="8"/>
                    <a:pt x="269" y="8"/>
                  </a:cubicBezTo>
                  <a:cubicBezTo>
                    <a:pt x="269" y="8"/>
                    <a:pt x="269" y="8"/>
                    <a:pt x="269" y="7"/>
                  </a:cubicBezTo>
                  <a:lnTo>
                    <a:pt x="269" y="6"/>
                  </a:lnTo>
                  <a:cubicBezTo>
                    <a:pt x="268" y="5"/>
                    <a:pt x="268" y="5"/>
                    <a:pt x="268" y="5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7" y="4"/>
                    <a:pt x="267" y="3"/>
                    <a:pt x="267" y="3"/>
                  </a:cubicBezTo>
                  <a:cubicBezTo>
                    <a:pt x="266" y="3"/>
                    <a:pt x="266" y="3"/>
                    <a:pt x="266" y="2"/>
                  </a:cubicBezTo>
                  <a:cubicBezTo>
                    <a:pt x="266" y="1"/>
                    <a:pt x="265" y="1"/>
                    <a:pt x="265" y="1"/>
                  </a:cubicBezTo>
                  <a:cubicBezTo>
                    <a:pt x="265" y="1"/>
                    <a:pt x="265" y="1"/>
                    <a:pt x="264" y="0"/>
                  </a:cubicBezTo>
                  <a:lnTo>
                    <a:pt x="0" y="242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247">
              <a:extLst>
                <a:ext uri="{FF2B5EF4-FFF2-40B4-BE49-F238E27FC236}">
                  <a16:creationId xmlns:a16="http://schemas.microsoft.com/office/drawing/2014/main" xmlns="" id="{66932EF3-5F52-C34A-9219-DE85FC3E5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702" y="4113827"/>
              <a:ext cx="789431" cy="692263"/>
            </a:xfrm>
            <a:custGeom>
              <a:avLst/>
              <a:gdLst>
                <a:gd name="T0" fmla="*/ 102826 w 285"/>
                <a:gd name="T1" fmla="*/ 3232 h 252"/>
                <a:gd name="T2" fmla="*/ 102826 w 285"/>
                <a:gd name="T3" fmla="*/ 3232 h 252"/>
                <a:gd name="T4" fmla="*/ 102464 w 285"/>
                <a:gd name="T5" fmla="*/ 2873 h 252"/>
                <a:gd name="T6" fmla="*/ 102464 w 285"/>
                <a:gd name="T7" fmla="*/ 2873 h 252"/>
                <a:gd name="T8" fmla="*/ 102102 w 285"/>
                <a:gd name="T9" fmla="*/ 2873 h 252"/>
                <a:gd name="T10" fmla="*/ 102102 w 285"/>
                <a:gd name="T11" fmla="*/ 2873 h 252"/>
                <a:gd name="T12" fmla="*/ 101740 w 285"/>
                <a:gd name="T13" fmla="*/ 2514 h 252"/>
                <a:gd name="T14" fmla="*/ 101740 w 285"/>
                <a:gd name="T15" fmla="*/ 2514 h 252"/>
                <a:gd name="T16" fmla="*/ 101740 w 285"/>
                <a:gd name="T17" fmla="*/ 2514 h 252"/>
                <a:gd name="T18" fmla="*/ 101740 w 285"/>
                <a:gd name="T19" fmla="*/ 2514 h 252"/>
                <a:gd name="T20" fmla="*/ 101378 w 285"/>
                <a:gd name="T21" fmla="*/ 2514 h 252"/>
                <a:gd name="T22" fmla="*/ 101378 w 285"/>
                <a:gd name="T23" fmla="*/ 2514 h 252"/>
                <a:gd name="T24" fmla="*/ 101016 w 285"/>
                <a:gd name="T25" fmla="*/ 2154 h 252"/>
                <a:gd name="T26" fmla="*/ 101016 w 285"/>
                <a:gd name="T27" fmla="*/ 2154 h 252"/>
                <a:gd name="T28" fmla="*/ 100654 w 285"/>
                <a:gd name="T29" fmla="*/ 2154 h 252"/>
                <a:gd name="T30" fmla="*/ 100654 w 285"/>
                <a:gd name="T31" fmla="*/ 2154 h 252"/>
                <a:gd name="T32" fmla="*/ 99929 w 285"/>
                <a:gd name="T33" fmla="*/ 2154 h 252"/>
                <a:gd name="T34" fmla="*/ 99929 w 285"/>
                <a:gd name="T35" fmla="*/ 2154 h 252"/>
                <a:gd name="T36" fmla="*/ 99567 w 285"/>
                <a:gd name="T37" fmla="*/ 2154 h 252"/>
                <a:gd name="T38" fmla="*/ 99567 w 285"/>
                <a:gd name="T39" fmla="*/ 2154 h 252"/>
                <a:gd name="T40" fmla="*/ 99567 w 285"/>
                <a:gd name="T41" fmla="*/ 2154 h 252"/>
                <a:gd name="T42" fmla="*/ 99567 w 285"/>
                <a:gd name="T43" fmla="*/ 2154 h 252"/>
                <a:gd name="T44" fmla="*/ 22086 w 285"/>
                <a:gd name="T45" fmla="*/ 26572 h 252"/>
                <a:gd name="T46" fmla="*/ 22086 w 285"/>
                <a:gd name="T47" fmla="*/ 26572 h 252"/>
                <a:gd name="T48" fmla="*/ 5793 w 285"/>
                <a:gd name="T49" fmla="*/ 87255 h 252"/>
                <a:gd name="T50" fmla="*/ 5793 w 285"/>
                <a:gd name="T51" fmla="*/ 87255 h 252"/>
                <a:gd name="T52" fmla="*/ 6155 w 285"/>
                <a:gd name="T53" fmla="*/ 87255 h 252"/>
                <a:gd name="T54" fmla="*/ 6155 w 285"/>
                <a:gd name="T55" fmla="*/ 87255 h 252"/>
                <a:gd name="T56" fmla="*/ 6155 w 285"/>
                <a:gd name="T57" fmla="*/ 87255 h 252"/>
                <a:gd name="T58" fmla="*/ 6155 w 285"/>
                <a:gd name="T59" fmla="*/ 87255 h 252"/>
                <a:gd name="T60" fmla="*/ 6155 w 285"/>
                <a:gd name="T61" fmla="*/ 87614 h 252"/>
                <a:gd name="T62" fmla="*/ 6155 w 285"/>
                <a:gd name="T63" fmla="*/ 87614 h 252"/>
                <a:gd name="T64" fmla="*/ 6517 w 285"/>
                <a:gd name="T65" fmla="*/ 89051 h 252"/>
                <a:gd name="T66" fmla="*/ 6517 w 285"/>
                <a:gd name="T67" fmla="*/ 89051 h 252"/>
                <a:gd name="T68" fmla="*/ 6879 w 285"/>
                <a:gd name="T69" fmla="*/ 89051 h 252"/>
                <a:gd name="T70" fmla="*/ 6879 w 285"/>
                <a:gd name="T71" fmla="*/ 89051 h 252"/>
                <a:gd name="T72" fmla="*/ 7241 w 285"/>
                <a:gd name="T73" fmla="*/ 90128 h 252"/>
                <a:gd name="T74" fmla="*/ 102826 w 285"/>
                <a:gd name="T75" fmla="*/ 3232 h 2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52">
                  <a:moveTo>
                    <a:pt x="284" y="9"/>
                  </a:moveTo>
                  <a:lnTo>
                    <a:pt x="284" y="9"/>
                  </a:lnTo>
                  <a:lnTo>
                    <a:pt x="283" y="8"/>
                  </a:lnTo>
                  <a:lnTo>
                    <a:pt x="282" y="8"/>
                  </a:lnTo>
                  <a:cubicBezTo>
                    <a:pt x="282" y="7"/>
                    <a:pt x="282" y="7"/>
                    <a:pt x="281" y="7"/>
                  </a:cubicBezTo>
                  <a:cubicBezTo>
                    <a:pt x="281" y="7"/>
                    <a:pt x="281" y="7"/>
                    <a:pt x="280" y="7"/>
                  </a:cubicBezTo>
                  <a:lnTo>
                    <a:pt x="279" y="6"/>
                  </a:lnTo>
                  <a:cubicBezTo>
                    <a:pt x="278" y="6"/>
                    <a:pt x="278" y="6"/>
                    <a:pt x="278" y="6"/>
                  </a:cubicBezTo>
                  <a:cubicBezTo>
                    <a:pt x="278" y="6"/>
                    <a:pt x="277" y="6"/>
                    <a:pt x="276" y="6"/>
                  </a:cubicBezTo>
                  <a:cubicBezTo>
                    <a:pt x="276" y="6"/>
                    <a:pt x="276" y="6"/>
                    <a:pt x="275" y="6"/>
                  </a:cubicBezTo>
                  <a:cubicBezTo>
                    <a:pt x="177" y="0"/>
                    <a:pt x="106" y="23"/>
                    <a:pt x="61" y="74"/>
                  </a:cubicBezTo>
                  <a:cubicBezTo>
                    <a:pt x="0" y="143"/>
                    <a:pt x="16" y="239"/>
                    <a:pt x="16" y="243"/>
                  </a:cubicBezTo>
                  <a:cubicBezTo>
                    <a:pt x="17" y="243"/>
                    <a:pt x="17" y="243"/>
                    <a:pt x="17" y="243"/>
                  </a:cubicBezTo>
                  <a:lnTo>
                    <a:pt x="17" y="244"/>
                  </a:lnTo>
                  <a:cubicBezTo>
                    <a:pt x="17" y="245"/>
                    <a:pt x="17" y="247"/>
                    <a:pt x="18" y="248"/>
                  </a:cubicBezTo>
                  <a:cubicBezTo>
                    <a:pt x="18" y="248"/>
                    <a:pt x="18" y="248"/>
                    <a:pt x="19" y="248"/>
                  </a:cubicBezTo>
                  <a:cubicBezTo>
                    <a:pt x="19" y="249"/>
                    <a:pt x="20" y="250"/>
                    <a:pt x="20" y="251"/>
                  </a:cubicBezTo>
                  <a:lnTo>
                    <a:pt x="284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91" name="Group 90">
            <a:extLst>
              <a:ext uri="{FF2B5EF4-FFF2-40B4-BE49-F238E27FC236}">
                <a16:creationId xmlns:a16="http://schemas.microsoft.com/office/drawing/2014/main" xmlns="" id="{CA326285-5D74-6545-AAD7-739505D6AFA4}"/>
              </a:ext>
            </a:extLst>
          </p:cNvPr>
          <p:cNvGrpSpPr/>
          <p:nvPr/>
        </p:nvGrpSpPr>
        <p:grpSpPr>
          <a:xfrm rot="20824692">
            <a:off x="7229994" y="2185728"/>
            <a:ext cx="1746739" cy="1693807"/>
            <a:chOff x="5300702" y="4113827"/>
            <a:chExt cx="801572" cy="777282"/>
          </a:xfrm>
        </p:grpSpPr>
        <p:sp>
          <p:nvSpPr>
            <p:cNvPr id="92" name="Freeform 246">
              <a:extLst>
                <a:ext uri="{FF2B5EF4-FFF2-40B4-BE49-F238E27FC236}">
                  <a16:creationId xmlns:a16="http://schemas.microsoft.com/office/drawing/2014/main" xmlns="" id="{115B28FA-C851-6240-B8E8-05B2503F8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282" y="4138117"/>
              <a:ext cx="752992" cy="752992"/>
            </a:xfrm>
            <a:custGeom>
              <a:avLst/>
              <a:gdLst>
                <a:gd name="T0" fmla="*/ 0 w 272"/>
                <a:gd name="T1" fmla="*/ 86930 h 274"/>
                <a:gd name="T2" fmla="*/ 0 w 272"/>
                <a:gd name="T3" fmla="*/ 86930 h 274"/>
                <a:gd name="T4" fmla="*/ 1086 w 272"/>
                <a:gd name="T5" fmla="*/ 87649 h 274"/>
                <a:gd name="T6" fmla="*/ 1086 w 272"/>
                <a:gd name="T7" fmla="*/ 87649 h 274"/>
                <a:gd name="T8" fmla="*/ 1447 w 272"/>
                <a:gd name="T9" fmla="*/ 87649 h 274"/>
                <a:gd name="T10" fmla="*/ 1447 w 272"/>
                <a:gd name="T11" fmla="*/ 87649 h 274"/>
                <a:gd name="T12" fmla="*/ 2533 w 272"/>
                <a:gd name="T13" fmla="*/ 88367 h 274"/>
                <a:gd name="T14" fmla="*/ 2533 w 272"/>
                <a:gd name="T15" fmla="*/ 88367 h 274"/>
                <a:gd name="T16" fmla="*/ 2533 w 272"/>
                <a:gd name="T17" fmla="*/ 88726 h 274"/>
                <a:gd name="T18" fmla="*/ 2533 w 272"/>
                <a:gd name="T19" fmla="*/ 88726 h 274"/>
                <a:gd name="T20" fmla="*/ 2533 w 272"/>
                <a:gd name="T21" fmla="*/ 88367 h 274"/>
                <a:gd name="T22" fmla="*/ 2533 w 272"/>
                <a:gd name="T23" fmla="*/ 88367 h 274"/>
                <a:gd name="T24" fmla="*/ 3257 w 272"/>
                <a:gd name="T25" fmla="*/ 88726 h 274"/>
                <a:gd name="T26" fmla="*/ 3257 w 272"/>
                <a:gd name="T27" fmla="*/ 88726 h 274"/>
                <a:gd name="T28" fmla="*/ 65496 w 272"/>
                <a:gd name="T29" fmla="*/ 78668 h 274"/>
                <a:gd name="T30" fmla="*/ 65496 w 272"/>
                <a:gd name="T31" fmla="*/ 78668 h 274"/>
                <a:gd name="T32" fmla="*/ 98063 w 272"/>
                <a:gd name="T33" fmla="*/ 5029 h 274"/>
                <a:gd name="T34" fmla="*/ 98063 w 272"/>
                <a:gd name="T35" fmla="*/ 5029 h 274"/>
                <a:gd name="T36" fmla="*/ 97701 w 272"/>
                <a:gd name="T37" fmla="*/ 4670 h 274"/>
                <a:gd name="T38" fmla="*/ 97701 w 272"/>
                <a:gd name="T39" fmla="*/ 4670 h 274"/>
                <a:gd name="T40" fmla="*/ 97701 w 272"/>
                <a:gd name="T41" fmla="*/ 4311 h 274"/>
                <a:gd name="T42" fmla="*/ 97701 w 272"/>
                <a:gd name="T43" fmla="*/ 4311 h 274"/>
                <a:gd name="T44" fmla="*/ 97701 w 272"/>
                <a:gd name="T45" fmla="*/ 3951 h 274"/>
                <a:gd name="T46" fmla="*/ 97701 w 272"/>
                <a:gd name="T47" fmla="*/ 3951 h 274"/>
                <a:gd name="T48" fmla="*/ 97701 w 272"/>
                <a:gd name="T49" fmla="*/ 3233 h 274"/>
                <a:gd name="T50" fmla="*/ 97701 w 272"/>
                <a:gd name="T51" fmla="*/ 3233 h 274"/>
                <a:gd name="T52" fmla="*/ 97339 w 272"/>
                <a:gd name="T53" fmla="*/ 2874 h 274"/>
                <a:gd name="T54" fmla="*/ 97339 w 272"/>
                <a:gd name="T55" fmla="*/ 2874 h 274"/>
                <a:gd name="T56" fmla="*/ 97339 w 272"/>
                <a:gd name="T57" fmla="*/ 2515 h 274"/>
                <a:gd name="T58" fmla="*/ 97339 w 272"/>
                <a:gd name="T59" fmla="*/ 2515 h 274"/>
                <a:gd name="T60" fmla="*/ 97339 w 272"/>
                <a:gd name="T61" fmla="*/ 2515 h 274"/>
                <a:gd name="T62" fmla="*/ 97339 w 272"/>
                <a:gd name="T63" fmla="*/ 2515 h 274"/>
                <a:gd name="T64" fmla="*/ 97339 w 272"/>
                <a:gd name="T65" fmla="*/ 2155 h 274"/>
                <a:gd name="T66" fmla="*/ 97339 w 272"/>
                <a:gd name="T67" fmla="*/ 2155 h 274"/>
                <a:gd name="T68" fmla="*/ 96978 w 272"/>
                <a:gd name="T69" fmla="*/ 1796 h 274"/>
                <a:gd name="T70" fmla="*/ 96978 w 272"/>
                <a:gd name="T71" fmla="*/ 1796 h 274"/>
                <a:gd name="T72" fmla="*/ 96978 w 272"/>
                <a:gd name="T73" fmla="*/ 1437 h 274"/>
                <a:gd name="T74" fmla="*/ 96978 w 272"/>
                <a:gd name="T75" fmla="*/ 1437 h 274"/>
                <a:gd name="T76" fmla="*/ 96616 w 272"/>
                <a:gd name="T77" fmla="*/ 1078 h 274"/>
                <a:gd name="T78" fmla="*/ 96616 w 272"/>
                <a:gd name="T79" fmla="*/ 1078 h 274"/>
                <a:gd name="T80" fmla="*/ 96254 w 272"/>
                <a:gd name="T81" fmla="*/ 718 h 274"/>
                <a:gd name="T82" fmla="*/ 96254 w 272"/>
                <a:gd name="T83" fmla="*/ 718 h 274"/>
                <a:gd name="T84" fmla="*/ 95892 w 272"/>
                <a:gd name="T85" fmla="*/ 359 h 274"/>
                <a:gd name="T86" fmla="*/ 95892 w 272"/>
                <a:gd name="T87" fmla="*/ 359 h 274"/>
                <a:gd name="T88" fmla="*/ 95530 w 272"/>
                <a:gd name="T89" fmla="*/ 0 h 274"/>
                <a:gd name="T90" fmla="*/ 0 w 272"/>
                <a:gd name="T91" fmla="*/ 86930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274">
                  <a:moveTo>
                    <a:pt x="0" y="242"/>
                  </a:moveTo>
                  <a:lnTo>
                    <a:pt x="0" y="242"/>
                  </a:lnTo>
                  <a:cubicBezTo>
                    <a:pt x="1" y="243"/>
                    <a:pt x="2" y="244"/>
                    <a:pt x="3" y="244"/>
                  </a:cubicBezTo>
                  <a:lnTo>
                    <a:pt x="4" y="244"/>
                  </a:lnTo>
                  <a:cubicBezTo>
                    <a:pt x="5" y="246"/>
                    <a:pt x="6" y="246"/>
                    <a:pt x="7" y="246"/>
                  </a:cubicBezTo>
                  <a:cubicBezTo>
                    <a:pt x="7" y="246"/>
                    <a:pt x="7" y="246"/>
                    <a:pt x="7" y="247"/>
                  </a:cubicBezTo>
                  <a:cubicBezTo>
                    <a:pt x="7" y="247"/>
                    <a:pt x="7" y="247"/>
                    <a:pt x="7" y="246"/>
                  </a:cubicBezTo>
                  <a:cubicBezTo>
                    <a:pt x="8" y="247"/>
                    <a:pt x="8" y="247"/>
                    <a:pt x="9" y="247"/>
                  </a:cubicBezTo>
                  <a:cubicBezTo>
                    <a:pt x="12" y="248"/>
                    <a:pt x="106" y="273"/>
                    <a:pt x="181" y="219"/>
                  </a:cubicBezTo>
                  <a:cubicBezTo>
                    <a:pt x="235" y="180"/>
                    <a:pt x="265" y="111"/>
                    <a:pt x="271" y="14"/>
                  </a:cubicBezTo>
                  <a:cubicBezTo>
                    <a:pt x="270" y="14"/>
                    <a:pt x="270" y="13"/>
                    <a:pt x="270" y="13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70" y="10"/>
                    <a:pt x="270" y="10"/>
                    <a:pt x="270" y="9"/>
                  </a:cubicBezTo>
                  <a:cubicBezTo>
                    <a:pt x="269" y="9"/>
                    <a:pt x="269" y="8"/>
                    <a:pt x="269" y="8"/>
                  </a:cubicBezTo>
                  <a:cubicBezTo>
                    <a:pt x="269" y="8"/>
                    <a:pt x="269" y="8"/>
                    <a:pt x="269" y="7"/>
                  </a:cubicBezTo>
                  <a:lnTo>
                    <a:pt x="269" y="6"/>
                  </a:lnTo>
                  <a:cubicBezTo>
                    <a:pt x="268" y="5"/>
                    <a:pt x="268" y="5"/>
                    <a:pt x="268" y="5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7" y="4"/>
                    <a:pt x="267" y="3"/>
                    <a:pt x="267" y="3"/>
                  </a:cubicBezTo>
                  <a:cubicBezTo>
                    <a:pt x="266" y="3"/>
                    <a:pt x="266" y="3"/>
                    <a:pt x="266" y="2"/>
                  </a:cubicBezTo>
                  <a:cubicBezTo>
                    <a:pt x="266" y="1"/>
                    <a:pt x="265" y="1"/>
                    <a:pt x="265" y="1"/>
                  </a:cubicBezTo>
                  <a:cubicBezTo>
                    <a:pt x="265" y="1"/>
                    <a:pt x="265" y="1"/>
                    <a:pt x="264" y="0"/>
                  </a:cubicBezTo>
                  <a:lnTo>
                    <a:pt x="0" y="24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247">
              <a:extLst>
                <a:ext uri="{FF2B5EF4-FFF2-40B4-BE49-F238E27FC236}">
                  <a16:creationId xmlns:a16="http://schemas.microsoft.com/office/drawing/2014/main" xmlns="" id="{AA3E962F-FC9C-F341-9306-481D5465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702" y="4113827"/>
              <a:ext cx="789431" cy="692263"/>
            </a:xfrm>
            <a:custGeom>
              <a:avLst/>
              <a:gdLst>
                <a:gd name="T0" fmla="*/ 102826 w 285"/>
                <a:gd name="T1" fmla="*/ 3232 h 252"/>
                <a:gd name="T2" fmla="*/ 102826 w 285"/>
                <a:gd name="T3" fmla="*/ 3232 h 252"/>
                <a:gd name="T4" fmla="*/ 102464 w 285"/>
                <a:gd name="T5" fmla="*/ 2873 h 252"/>
                <a:gd name="T6" fmla="*/ 102464 w 285"/>
                <a:gd name="T7" fmla="*/ 2873 h 252"/>
                <a:gd name="T8" fmla="*/ 102102 w 285"/>
                <a:gd name="T9" fmla="*/ 2873 h 252"/>
                <a:gd name="T10" fmla="*/ 102102 w 285"/>
                <a:gd name="T11" fmla="*/ 2873 h 252"/>
                <a:gd name="T12" fmla="*/ 101740 w 285"/>
                <a:gd name="T13" fmla="*/ 2514 h 252"/>
                <a:gd name="T14" fmla="*/ 101740 w 285"/>
                <a:gd name="T15" fmla="*/ 2514 h 252"/>
                <a:gd name="T16" fmla="*/ 101740 w 285"/>
                <a:gd name="T17" fmla="*/ 2514 h 252"/>
                <a:gd name="T18" fmla="*/ 101740 w 285"/>
                <a:gd name="T19" fmla="*/ 2514 h 252"/>
                <a:gd name="T20" fmla="*/ 101378 w 285"/>
                <a:gd name="T21" fmla="*/ 2514 h 252"/>
                <a:gd name="T22" fmla="*/ 101378 w 285"/>
                <a:gd name="T23" fmla="*/ 2514 h 252"/>
                <a:gd name="T24" fmla="*/ 101016 w 285"/>
                <a:gd name="T25" fmla="*/ 2154 h 252"/>
                <a:gd name="T26" fmla="*/ 101016 w 285"/>
                <a:gd name="T27" fmla="*/ 2154 h 252"/>
                <a:gd name="T28" fmla="*/ 100654 w 285"/>
                <a:gd name="T29" fmla="*/ 2154 h 252"/>
                <a:gd name="T30" fmla="*/ 100654 w 285"/>
                <a:gd name="T31" fmla="*/ 2154 h 252"/>
                <a:gd name="T32" fmla="*/ 99929 w 285"/>
                <a:gd name="T33" fmla="*/ 2154 h 252"/>
                <a:gd name="T34" fmla="*/ 99929 w 285"/>
                <a:gd name="T35" fmla="*/ 2154 h 252"/>
                <a:gd name="T36" fmla="*/ 99567 w 285"/>
                <a:gd name="T37" fmla="*/ 2154 h 252"/>
                <a:gd name="T38" fmla="*/ 99567 w 285"/>
                <a:gd name="T39" fmla="*/ 2154 h 252"/>
                <a:gd name="T40" fmla="*/ 99567 w 285"/>
                <a:gd name="T41" fmla="*/ 2154 h 252"/>
                <a:gd name="T42" fmla="*/ 99567 w 285"/>
                <a:gd name="T43" fmla="*/ 2154 h 252"/>
                <a:gd name="T44" fmla="*/ 22086 w 285"/>
                <a:gd name="T45" fmla="*/ 26572 h 252"/>
                <a:gd name="T46" fmla="*/ 22086 w 285"/>
                <a:gd name="T47" fmla="*/ 26572 h 252"/>
                <a:gd name="T48" fmla="*/ 5793 w 285"/>
                <a:gd name="T49" fmla="*/ 87255 h 252"/>
                <a:gd name="T50" fmla="*/ 5793 w 285"/>
                <a:gd name="T51" fmla="*/ 87255 h 252"/>
                <a:gd name="T52" fmla="*/ 6155 w 285"/>
                <a:gd name="T53" fmla="*/ 87255 h 252"/>
                <a:gd name="T54" fmla="*/ 6155 w 285"/>
                <a:gd name="T55" fmla="*/ 87255 h 252"/>
                <a:gd name="T56" fmla="*/ 6155 w 285"/>
                <a:gd name="T57" fmla="*/ 87255 h 252"/>
                <a:gd name="T58" fmla="*/ 6155 w 285"/>
                <a:gd name="T59" fmla="*/ 87255 h 252"/>
                <a:gd name="T60" fmla="*/ 6155 w 285"/>
                <a:gd name="T61" fmla="*/ 87614 h 252"/>
                <a:gd name="T62" fmla="*/ 6155 w 285"/>
                <a:gd name="T63" fmla="*/ 87614 h 252"/>
                <a:gd name="T64" fmla="*/ 6517 w 285"/>
                <a:gd name="T65" fmla="*/ 89051 h 252"/>
                <a:gd name="T66" fmla="*/ 6517 w 285"/>
                <a:gd name="T67" fmla="*/ 89051 h 252"/>
                <a:gd name="T68" fmla="*/ 6879 w 285"/>
                <a:gd name="T69" fmla="*/ 89051 h 252"/>
                <a:gd name="T70" fmla="*/ 6879 w 285"/>
                <a:gd name="T71" fmla="*/ 89051 h 252"/>
                <a:gd name="T72" fmla="*/ 7241 w 285"/>
                <a:gd name="T73" fmla="*/ 90128 h 252"/>
                <a:gd name="T74" fmla="*/ 102826 w 285"/>
                <a:gd name="T75" fmla="*/ 3232 h 2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52">
                  <a:moveTo>
                    <a:pt x="284" y="9"/>
                  </a:moveTo>
                  <a:lnTo>
                    <a:pt x="284" y="9"/>
                  </a:lnTo>
                  <a:lnTo>
                    <a:pt x="283" y="8"/>
                  </a:lnTo>
                  <a:lnTo>
                    <a:pt x="282" y="8"/>
                  </a:lnTo>
                  <a:cubicBezTo>
                    <a:pt x="282" y="7"/>
                    <a:pt x="282" y="7"/>
                    <a:pt x="281" y="7"/>
                  </a:cubicBezTo>
                  <a:cubicBezTo>
                    <a:pt x="281" y="7"/>
                    <a:pt x="281" y="7"/>
                    <a:pt x="280" y="7"/>
                  </a:cubicBezTo>
                  <a:lnTo>
                    <a:pt x="279" y="6"/>
                  </a:lnTo>
                  <a:cubicBezTo>
                    <a:pt x="278" y="6"/>
                    <a:pt x="278" y="6"/>
                    <a:pt x="278" y="6"/>
                  </a:cubicBezTo>
                  <a:cubicBezTo>
                    <a:pt x="278" y="6"/>
                    <a:pt x="277" y="6"/>
                    <a:pt x="276" y="6"/>
                  </a:cubicBezTo>
                  <a:cubicBezTo>
                    <a:pt x="276" y="6"/>
                    <a:pt x="276" y="6"/>
                    <a:pt x="275" y="6"/>
                  </a:cubicBezTo>
                  <a:cubicBezTo>
                    <a:pt x="177" y="0"/>
                    <a:pt x="106" y="23"/>
                    <a:pt x="61" y="74"/>
                  </a:cubicBezTo>
                  <a:cubicBezTo>
                    <a:pt x="0" y="143"/>
                    <a:pt x="16" y="239"/>
                    <a:pt x="16" y="243"/>
                  </a:cubicBezTo>
                  <a:cubicBezTo>
                    <a:pt x="17" y="243"/>
                    <a:pt x="17" y="243"/>
                    <a:pt x="17" y="243"/>
                  </a:cubicBezTo>
                  <a:lnTo>
                    <a:pt x="17" y="244"/>
                  </a:lnTo>
                  <a:cubicBezTo>
                    <a:pt x="17" y="245"/>
                    <a:pt x="17" y="247"/>
                    <a:pt x="18" y="248"/>
                  </a:cubicBezTo>
                  <a:cubicBezTo>
                    <a:pt x="18" y="248"/>
                    <a:pt x="18" y="248"/>
                    <a:pt x="19" y="248"/>
                  </a:cubicBezTo>
                  <a:cubicBezTo>
                    <a:pt x="19" y="249"/>
                    <a:pt x="20" y="250"/>
                    <a:pt x="20" y="251"/>
                  </a:cubicBezTo>
                  <a:lnTo>
                    <a:pt x="284" y="9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14" name="TextBox 13"/>
          <p:cNvSpPr txBox="1"/>
          <p:nvPr/>
        </p:nvSpPr>
        <p:spPr>
          <a:xfrm>
            <a:off x="7556633" y="2767286"/>
            <a:ext cx="1026243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Loads in</a:t>
            </a:r>
          </a:p>
          <a:p>
            <a:pPr algn="ctr"/>
            <a:r>
              <a:rPr lang="en-US" sz="1600" dirty="0" smtClean="0">
                <a:solidFill>
                  <a:schemeClr val="bg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 Building </a:t>
            </a:r>
            <a:endParaRPr lang="en-US" sz="1600" dirty="0">
              <a:solidFill>
                <a:schemeClr val="bg1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F13223EF-3C28-CD44-8631-B0D3A78B67DB}"/>
              </a:ext>
            </a:extLst>
          </p:cNvPr>
          <p:cNvSpPr txBox="1"/>
          <p:nvPr/>
        </p:nvSpPr>
        <p:spPr>
          <a:xfrm>
            <a:off x="2587812" y="399536"/>
            <a:ext cx="439925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5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Structural Aspect </a:t>
            </a:r>
            <a:endParaRPr lang="en-US" sz="35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0" name="TextBox 19"/>
          <p:cNvSpPr txBox="1"/>
          <p:nvPr/>
        </p:nvSpPr>
        <p:spPr>
          <a:xfrm>
            <a:off x="2172841" y="2707826"/>
            <a:ext cx="1282852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Type of Slab </a:t>
            </a:r>
            <a:endParaRPr lang="en-US" sz="1600" dirty="0">
              <a:solidFill>
                <a:schemeClr val="bg1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4255882" y="2636876"/>
            <a:ext cx="1063112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Checks of </a:t>
            </a:r>
          </a:p>
          <a:p>
            <a:pPr algn="ctr"/>
            <a:r>
              <a:rPr lang="en-US" sz="1600" dirty="0" smtClean="0">
                <a:solidFill>
                  <a:schemeClr val="bg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Slab </a:t>
            </a:r>
            <a:endParaRPr lang="en-US" sz="1600" dirty="0">
              <a:solidFill>
                <a:schemeClr val="bg1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xmlns="" id="{CA326285-5D74-6545-AAD7-739505D6AFA4}"/>
              </a:ext>
            </a:extLst>
          </p:cNvPr>
          <p:cNvGrpSpPr/>
          <p:nvPr/>
        </p:nvGrpSpPr>
        <p:grpSpPr>
          <a:xfrm rot="20824692">
            <a:off x="5356375" y="2219529"/>
            <a:ext cx="2101955" cy="1693807"/>
            <a:chOff x="5300702" y="4113827"/>
            <a:chExt cx="801572" cy="777282"/>
          </a:xfrm>
        </p:grpSpPr>
        <p:sp>
          <p:nvSpPr>
            <p:cNvPr id="23" name="Freeform 246">
              <a:extLst>
                <a:ext uri="{FF2B5EF4-FFF2-40B4-BE49-F238E27FC236}">
                  <a16:creationId xmlns:a16="http://schemas.microsoft.com/office/drawing/2014/main" xmlns="" id="{115B28FA-C851-6240-B8E8-05B2503F8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282" y="4138117"/>
              <a:ext cx="752992" cy="752992"/>
            </a:xfrm>
            <a:custGeom>
              <a:avLst/>
              <a:gdLst>
                <a:gd name="T0" fmla="*/ 0 w 272"/>
                <a:gd name="T1" fmla="*/ 86930 h 274"/>
                <a:gd name="T2" fmla="*/ 0 w 272"/>
                <a:gd name="T3" fmla="*/ 86930 h 274"/>
                <a:gd name="T4" fmla="*/ 1086 w 272"/>
                <a:gd name="T5" fmla="*/ 87649 h 274"/>
                <a:gd name="T6" fmla="*/ 1086 w 272"/>
                <a:gd name="T7" fmla="*/ 87649 h 274"/>
                <a:gd name="T8" fmla="*/ 1447 w 272"/>
                <a:gd name="T9" fmla="*/ 87649 h 274"/>
                <a:gd name="T10" fmla="*/ 1447 w 272"/>
                <a:gd name="T11" fmla="*/ 87649 h 274"/>
                <a:gd name="T12" fmla="*/ 2533 w 272"/>
                <a:gd name="T13" fmla="*/ 88367 h 274"/>
                <a:gd name="T14" fmla="*/ 2533 w 272"/>
                <a:gd name="T15" fmla="*/ 88367 h 274"/>
                <a:gd name="T16" fmla="*/ 2533 w 272"/>
                <a:gd name="T17" fmla="*/ 88726 h 274"/>
                <a:gd name="T18" fmla="*/ 2533 w 272"/>
                <a:gd name="T19" fmla="*/ 88726 h 274"/>
                <a:gd name="T20" fmla="*/ 2533 w 272"/>
                <a:gd name="T21" fmla="*/ 88367 h 274"/>
                <a:gd name="T22" fmla="*/ 2533 w 272"/>
                <a:gd name="T23" fmla="*/ 88367 h 274"/>
                <a:gd name="T24" fmla="*/ 3257 w 272"/>
                <a:gd name="T25" fmla="*/ 88726 h 274"/>
                <a:gd name="T26" fmla="*/ 3257 w 272"/>
                <a:gd name="T27" fmla="*/ 88726 h 274"/>
                <a:gd name="T28" fmla="*/ 65496 w 272"/>
                <a:gd name="T29" fmla="*/ 78668 h 274"/>
                <a:gd name="T30" fmla="*/ 65496 w 272"/>
                <a:gd name="T31" fmla="*/ 78668 h 274"/>
                <a:gd name="T32" fmla="*/ 98063 w 272"/>
                <a:gd name="T33" fmla="*/ 5029 h 274"/>
                <a:gd name="T34" fmla="*/ 98063 w 272"/>
                <a:gd name="T35" fmla="*/ 5029 h 274"/>
                <a:gd name="T36" fmla="*/ 97701 w 272"/>
                <a:gd name="T37" fmla="*/ 4670 h 274"/>
                <a:gd name="T38" fmla="*/ 97701 w 272"/>
                <a:gd name="T39" fmla="*/ 4670 h 274"/>
                <a:gd name="T40" fmla="*/ 97701 w 272"/>
                <a:gd name="T41" fmla="*/ 4311 h 274"/>
                <a:gd name="T42" fmla="*/ 97701 w 272"/>
                <a:gd name="T43" fmla="*/ 4311 h 274"/>
                <a:gd name="T44" fmla="*/ 97701 w 272"/>
                <a:gd name="T45" fmla="*/ 3951 h 274"/>
                <a:gd name="T46" fmla="*/ 97701 w 272"/>
                <a:gd name="T47" fmla="*/ 3951 h 274"/>
                <a:gd name="T48" fmla="*/ 97701 w 272"/>
                <a:gd name="T49" fmla="*/ 3233 h 274"/>
                <a:gd name="T50" fmla="*/ 97701 w 272"/>
                <a:gd name="T51" fmla="*/ 3233 h 274"/>
                <a:gd name="T52" fmla="*/ 97339 w 272"/>
                <a:gd name="T53" fmla="*/ 2874 h 274"/>
                <a:gd name="T54" fmla="*/ 97339 w 272"/>
                <a:gd name="T55" fmla="*/ 2874 h 274"/>
                <a:gd name="T56" fmla="*/ 97339 w 272"/>
                <a:gd name="T57" fmla="*/ 2515 h 274"/>
                <a:gd name="T58" fmla="*/ 97339 w 272"/>
                <a:gd name="T59" fmla="*/ 2515 h 274"/>
                <a:gd name="T60" fmla="*/ 97339 w 272"/>
                <a:gd name="T61" fmla="*/ 2515 h 274"/>
                <a:gd name="T62" fmla="*/ 97339 w 272"/>
                <a:gd name="T63" fmla="*/ 2515 h 274"/>
                <a:gd name="T64" fmla="*/ 97339 w 272"/>
                <a:gd name="T65" fmla="*/ 2155 h 274"/>
                <a:gd name="T66" fmla="*/ 97339 w 272"/>
                <a:gd name="T67" fmla="*/ 2155 h 274"/>
                <a:gd name="T68" fmla="*/ 96978 w 272"/>
                <a:gd name="T69" fmla="*/ 1796 h 274"/>
                <a:gd name="T70" fmla="*/ 96978 w 272"/>
                <a:gd name="T71" fmla="*/ 1796 h 274"/>
                <a:gd name="T72" fmla="*/ 96978 w 272"/>
                <a:gd name="T73" fmla="*/ 1437 h 274"/>
                <a:gd name="T74" fmla="*/ 96978 w 272"/>
                <a:gd name="T75" fmla="*/ 1437 h 274"/>
                <a:gd name="T76" fmla="*/ 96616 w 272"/>
                <a:gd name="T77" fmla="*/ 1078 h 274"/>
                <a:gd name="T78" fmla="*/ 96616 w 272"/>
                <a:gd name="T79" fmla="*/ 1078 h 274"/>
                <a:gd name="T80" fmla="*/ 96254 w 272"/>
                <a:gd name="T81" fmla="*/ 718 h 274"/>
                <a:gd name="T82" fmla="*/ 96254 w 272"/>
                <a:gd name="T83" fmla="*/ 718 h 274"/>
                <a:gd name="T84" fmla="*/ 95892 w 272"/>
                <a:gd name="T85" fmla="*/ 359 h 274"/>
                <a:gd name="T86" fmla="*/ 95892 w 272"/>
                <a:gd name="T87" fmla="*/ 359 h 274"/>
                <a:gd name="T88" fmla="*/ 95530 w 272"/>
                <a:gd name="T89" fmla="*/ 0 h 274"/>
                <a:gd name="T90" fmla="*/ 0 w 272"/>
                <a:gd name="T91" fmla="*/ 86930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274">
                  <a:moveTo>
                    <a:pt x="0" y="242"/>
                  </a:moveTo>
                  <a:lnTo>
                    <a:pt x="0" y="242"/>
                  </a:lnTo>
                  <a:cubicBezTo>
                    <a:pt x="1" y="243"/>
                    <a:pt x="2" y="244"/>
                    <a:pt x="3" y="244"/>
                  </a:cubicBezTo>
                  <a:lnTo>
                    <a:pt x="4" y="244"/>
                  </a:lnTo>
                  <a:cubicBezTo>
                    <a:pt x="5" y="246"/>
                    <a:pt x="6" y="246"/>
                    <a:pt x="7" y="246"/>
                  </a:cubicBezTo>
                  <a:cubicBezTo>
                    <a:pt x="7" y="246"/>
                    <a:pt x="7" y="246"/>
                    <a:pt x="7" y="247"/>
                  </a:cubicBezTo>
                  <a:cubicBezTo>
                    <a:pt x="7" y="247"/>
                    <a:pt x="7" y="247"/>
                    <a:pt x="7" y="246"/>
                  </a:cubicBezTo>
                  <a:cubicBezTo>
                    <a:pt x="8" y="247"/>
                    <a:pt x="8" y="247"/>
                    <a:pt x="9" y="247"/>
                  </a:cubicBezTo>
                  <a:cubicBezTo>
                    <a:pt x="12" y="248"/>
                    <a:pt x="106" y="273"/>
                    <a:pt x="181" y="219"/>
                  </a:cubicBezTo>
                  <a:cubicBezTo>
                    <a:pt x="235" y="180"/>
                    <a:pt x="265" y="111"/>
                    <a:pt x="271" y="14"/>
                  </a:cubicBezTo>
                  <a:cubicBezTo>
                    <a:pt x="270" y="14"/>
                    <a:pt x="270" y="13"/>
                    <a:pt x="270" y="13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70" y="10"/>
                    <a:pt x="270" y="10"/>
                    <a:pt x="270" y="9"/>
                  </a:cubicBezTo>
                  <a:cubicBezTo>
                    <a:pt x="269" y="9"/>
                    <a:pt x="269" y="8"/>
                    <a:pt x="269" y="8"/>
                  </a:cubicBezTo>
                  <a:cubicBezTo>
                    <a:pt x="269" y="8"/>
                    <a:pt x="269" y="8"/>
                    <a:pt x="269" y="7"/>
                  </a:cubicBezTo>
                  <a:lnTo>
                    <a:pt x="269" y="6"/>
                  </a:lnTo>
                  <a:cubicBezTo>
                    <a:pt x="268" y="5"/>
                    <a:pt x="268" y="5"/>
                    <a:pt x="268" y="5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7" y="4"/>
                    <a:pt x="267" y="3"/>
                    <a:pt x="267" y="3"/>
                  </a:cubicBezTo>
                  <a:cubicBezTo>
                    <a:pt x="266" y="3"/>
                    <a:pt x="266" y="3"/>
                    <a:pt x="266" y="2"/>
                  </a:cubicBezTo>
                  <a:cubicBezTo>
                    <a:pt x="266" y="1"/>
                    <a:pt x="265" y="1"/>
                    <a:pt x="265" y="1"/>
                  </a:cubicBezTo>
                  <a:cubicBezTo>
                    <a:pt x="265" y="1"/>
                    <a:pt x="265" y="1"/>
                    <a:pt x="264" y="0"/>
                  </a:cubicBezTo>
                  <a:lnTo>
                    <a:pt x="0" y="24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" name="Freeform 247">
              <a:extLst>
                <a:ext uri="{FF2B5EF4-FFF2-40B4-BE49-F238E27FC236}">
                  <a16:creationId xmlns:a16="http://schemas.microsoft.com/office/drawing/2014/main" xmlns="" id="{AA3E962F-FC9C-F341-9306-481D5465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702" y="4113827"/>
              <a:ext cx="789431" cy="692263"/>
            </a:xfrm>
            <a:custGeom>
              <a:avLst/>
              <a:gdLst>
                <a:gd name="T0" fmla="*/ 102826 w 285"/>
                <a:gd name="T1" fmla="*/ 3232 h 252"/>
                <a:gd name="T2" fmla="*/ 102826 w 285"/>
                <a:gd name="T3" fmla="*/ 3232 h 252"/>
                <a:gd name="T4" fmla="*/ 102464 w 285"/>
                <a:gd name="T5" fmla="*/ 2873 h 252"/>
                <a:gd name="T6" fmla="*/ 102464 w 285"/>
                <a:gd name="T7" fmla="*/ 2873 h 252"/>
                <a:gd name="T8" fmla="*/ 102102 w 285"/>
                <a:gd name="T9" fmla="*/ 2873 h 252"/>
                <a:gd name="T10" fmla="*/ 102102 w 285"/>
                <a:gd name="T11" fmla="*/ 2873 h 252"/>
                <a:gd name="T12" fmla="*/ 101740 w 285"/>
                <a:gd name="T13" fmla="*/ 2514 h 252"/>
                <a:gd name="T14" fmla="*/ 101740 w 285"/>
                <a:gd name="T15" fmla="*/ 2514 h 252"/>
                <a:gd name="T16" fmla="*/ 101740 w 285"/>
                <a:gd name="T17" fmla="*/ 2514 h 252"/>
                <a:gd name="T18" fmla="*/ 101740 w 285"/>
                <a:gd name="T19" fmla="*/ 2514 h 252"/>
                <a:gd name="T20" fmla="*/ 101378 w 285"/>
                <a:gd name="T21" fmla="*/ 2514 h 252"/>
                <a:gd name="T22" fmla="*/ 101378 w 285"/>
                <a:gd name="T23" fmla="*/ 2514 h 252"/>
                <a:gd name="T24" fmla="*/ 101016 w 285"/>
                <a:gd name="T25" fmla="*/ 2154 h 252"/>
                <a:gd name="T26" fmla="*/ 101016 w 285"/>
                <a:gd name="T27" fmla="*/ 2154 h 252"/>
                <a:gd name="T28" fmla="*/ 100654 w 285"/>
                <a:gd name="T29" fmla="*/ 2154 h 252"/>
                <a:gd name="T30" fmla="*/ 100654 w 285"/>
                <a:gd name="T31" fmla="*/ 2154 h 252"/>
                <a:gd name="T32" fmla="*/ 99929 w 285"/>
                <a:gd name="T33" fmla="*/ 2154 h 252"/>
                <a:gd name="T34" fmla="*/ 99929 w 285"/>
                <a:gd name="T35" fmla="*/ 2154 h 252"/>
                <a:gd name="T36" fmla="*/ 99567 w 285"/>
                <a:gd name="T37" fmla="*/ 2154 h 252"/>
                <a:gd name="T38" fmla="*/ 99567 w 285"/>
                <a:gd name="T39" fmla="*/ 2154 h 252"/>
                <a:gd name="T40" fmla="*/ 99567 w 285"/>
                <a:gd name="T41" fmla="*/ 2154 h 252"/>
                <a:gd name="T42" fmla="*/ 99567 w 285"/>
                <a:gd name="T43" fmla="*/ 2154 h 252"/>
                <a:gd name="T44" fmla="*/ 22086 w 285"/>
                <a:gd name="T45" fmla="*/ 26572 h 252"/>
                <a:gd name="T46" fmla="*/ 22086 w 285"/>
                <a:gd name="T47" fmla="*/ 26572 h 252"/>
                <a:gd name="T48" fmla="*/ 5793 w 285"/>
                <a:gd name="T49" fmla="*/ 87255 h 252"/>
                <a:gd name="T50" fmla="*/ 5793 w 285"/>
                <a:gd name="T51" fmla="*/ 87255 h 252"/>
                <a:gd name="T52" fmla="*/ 6155 w 285"/>
                <a:gd name="T53" fmla="*/ 87255 h 252"/>
                <a:gd name="T54" fmla="*/ 6155 w 285"/>
                <a:gd name="T55" fmla="*/ 87255 h 252"/>
                <a:gd name="T56" fmla="*/ 6155 w 285"/>
                <a:gd name="T57" fmla="*/ 87255 h 252"/>
                <a:gd name="T58" fmla="*/ 6155 w 285"/>
                <a:gd name="T59" fmla="*/ 87255 h 252"/>
                <a:gd name="T60" fmla="*/ 6155 w 285"/>
                <a:gd name="T61" fmla="*/ 87614 h 252"/>
                <a:gd name="T62" fmla="*/ 6155 w 285"/>
                <a:gd name="T63" fmla="*/ 87614 h 252"/>
                <a:gd name="T64" fmla="*/ 6517 w 285"/>
                <a:gd name="T65" fmla="*/ 89051 h 252"/>
                <a:gd name="T66" fmla="*/ 6517 w 285"/>
                <a:gd name="T67" fmla="*/ 89051 h 252"/>
                <a:gd name="T68" fmla="*/ 6879 w 285"/>
                <a:gd name="T69" fmla="*/ 89051 h 252"/>
                <a:gd name="T70" fmla="*/ 6879 w 285"/>
                <a:gd name="T71" fmla="*/ 89051 h 252"/>
                <a:gd name="T72" fmla="*/ 7241 w 285"/>
                <a:gd name="T73" fmla="*/ 90128 h 252"/>
                <a:gd name="T74" fmla="*/ 102826 w 285"/>
                <a:gd name="T75" fmla="*/ 3232 h 2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52">
                  <a:moveTo>
                    <a:pt x="284" y="9"/>
                  </a:moveTo>
                  <a:lnTo>
                    <a:pt x="284" y="9"/>
                  </a:lnTo>
                  <a:lnTo>
                    <a:pt x="283" y="8"/>
                  </a:lnTo>
                  <a:lnTo>
                    <a:pt x="282" y="8"/>
                  </a:lnTo>
                  <a:cubicBezTo>
                    <a:pt x="282" y="7"/>
                    <a:pt x="282" y="7"/>
                    <a:pt x="281" y="7"/>
                  </a:cubicBezTo>
                  <a:cubicBezTo>
                    <a:pt x="281" y="7"/>
                    <a:pt x="281" y="7"/>
                    <a:pt x="280" y="7"/>
                  </a:cubicBezTo>
                  <a:lnTo>
                    <a:pt x="279" y="6"/>
                  </a:lnTo>
                  <a:cubicBezTo>
                    <a:pt x="278" y="6"/>
                    <a:pt x="278" y="6"/>
                    <a:pt x="278" y="6"/>
                  </a:cubicBezTo>
                  <a:cubicBezTo>
                    <a:pt x="278" y="6"/>
                    <a:pt x="277" y="6"/>
                    <a:pt x="276" y="6"/>
                  </a:cubicBezTo>
                  <a:cubicBezTo>
                    <a:pt x="276" y="6"/>
                    <a:pt x="276" y="6"/>
                    <a:pt x="275" y="6"/>
                  </a:cubicBezTo>
                  <a:cubicBezTo>
                    <a:pt x="177" y="0"/>
                    <a:pt x="106" y="23"/>
                    <a:pt x="61" y="74"/>
                  </a:cubicBezTo>
                  <a:cubicBezTo>
                    <a:pt x="0" y="143"/>
                    <a:pt x="16" y="239"/>
                    <a:pt x="16" y="243"/>
                  </a:cubicBezTo>
                  <a:cubicBezTo>
                    <a:pt x="17" y="243"/>
                    <a:pt x="17" y="243"/>
                    <a:pt x="17" y="243"/>
                  </a:cubicBezTo>
                  <a:lnTo>
                    <a:pt x="17" y="244"/>
                  </a:lnTo>
                  <a:cubicBezTo>
                    <a:pt x="17" y="245"/>
                    <a:pt x="17" y="247"/>
                    <a:pt x="18" y="248"/>
                  </a:cubicBezTo>
                  <a:cubicBezTo>
                    <a:pt x="18" y="248"/>
                    <a:pt x="18" y="248"/>
                    <a:pt x="19" y="248"/>
                  </a:cubicBezTo>
                  <a:cubicBezTo>
                    <a:pt x="19" y="249"/>
                    <a:pt x="20" y="250"/>
                    <a:pt x="20" y="251"/>
                  </a:cubicBezTo>
                  <a:lnTo>
                    <a:pt x="284" y="9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25" name="TextBox 24"/>
          <p:cNvSpPr txBox="1"/>
          <p:nvPr/>
        </p:nvSpPr>
        <p:spPr>
          <a:xfrm>
            <a:off x="5678554" y="2894765"/>
            <a:ext cx="159854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Reinforcement</a:t>
            </a:r>
            <a:r>
              <a:rPr lang="en-US" sz="1600" dirty="0" smtClean="0">
                <a:solidFill>
                  <a:schemeClr val="bg1"/>
                </a:solidFill>
                <a:latin typeface="Aleo Light" panose="020F0302020204030203" pitchFamily="34" charset="77"/>
                <a:ea typeface="Nunito Bold" charset="0"/>
                <a:cs typeface="Nunito Bold" charset="0"/>
              </a:rPr>
              <a:t>  </a:t>
            </a:r>
            <a:endParaRPr lang="en-US" sz="1600" dirty="0">
              <a:solidFill>
                <a:schemeClr val="bg1"/>
              </a:solidFill>
              <a:latin typeface="Aleo Light" panose="020F0302020204030203" pitchFamily="34" charset="77"/>
              <a:ea typeface="Nunito Bold" charset="0"/>
              <a:cs typeface="Nunito Bold" charset="0"/>
            </a:endParaRPr>
          </a:p>
        </p:txBody>
      </p: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E753D537-6B21-F446-8DA7-14D7B0A39DD9}"/>
              </a:ext>
            </a:extLst>
          </p:cNvPr>
          <p:cNvGrpSpPr/>
          <p:nvPr/>
        </p:nvGrpSpPr>
        <p:grpSpPr>
          <a:xfrm rot="20824692">
            <a:off x="104572" y="2104213"/>
            <a:ext cx="1890982" cy="1708850"/>
            <a:chOff x="5300702" y="4113827"/>
            <a:chExt cx="801572" cy="777282"/>
          </a:xfrm>
        </p:grpSpPr>
        <p:sp>
          <p:nvSpPr>
            <p:cNvPr id="27" name="Freeform 246">
              <a:extLst>
                <a:ext uri="{FF2B5EF4-FFF2-40B4-BE49-F238E27FC236}">
                  <a16:creationId xmlns:a16="http://schemas.microsoft.com/office/drawing/2014/main" xmlns="" id="{E167BD77-86FE-3348-8CFC-6B4AFD347E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282" y="4138117"/>
              <a:ext cx="752992" cy="752992"/>
            </a:xfrm>
            <a:custGeom>
              <a:avLst/>
              <a:gdLst>
                <a:gd name="T0" fmla="*/ 0 w 272"/>
                <a:gd name="T1" fmla="*/ 86930 h 274"/>
                <a:gd name="T2" fmla="*/ 0 w 272"/>
                <a:gd name="T3" fmla="*/ 86930 h 274"/>
                <a:gd name="T4" fmla="*/ 1086 w 272"/>
                <a:gd name="T5" fmla="*/ 87649 h 274"/>
                <a:gd name="T6" fmla="*/ 1086 w 272"/>
                <a:gd name="T7" fmla="*/ 87649 h 274"/>
                <a:gd name="T8" fmla="*/ 1447 w 272"/>
                <a:gd name="T9" fmla="*/ 87649 h 274"/>
                <a:gd name="T10" fmla="*/ 1447 w 272"/>
                <a:gd name="T11" fmla="*/ 87649 h 274"/>
                <a:gd name="T12" fmla="*/ 2533 w 272"/>
                <a:gd name="T13" fmla="*/ 88367 h 274"/>
                <a:gd name="T14" fmla="*/ 2533 w 272"/>
                <a:gd name="T15" fmla="*/ 88367 h 274"/>
                <a:gd name="T16" fmla="*/ 2533 w 272"/>
                <a:gd name="T17" fmla="*/ 88726 h 274"/>
                <a:gd name="T18" fmla="*/ 2533 w 272"/>
                <a:gd name="T19" fmla="*/ 88726 h 274"/>
                <a:gd name="T20" fmla="*/ 2533 w 272"/>
                <a:gd name="T21" fmla="*/ 88367 h 274"/>
                <a:gd name="T22" fmla="*/ 2533 w 272"/>
                <a:gd name="T23" fmla="*/ 88367 h 274"/>
                <a:gd name="T24" fmla="*/ 3257 w 272"/>
                <a:gd name="T25" fmla="*/ 88726 h 274"/>
                <a:gd name="T26" fmla="*/ 3257 w 272"/>
                <a:gd name="T27" fmla="*/ 88726 h 274"/>
                <a:gd name="T28" fmla="*/ 65496 w 272"/>
                <a:gd name="T29" fmla="*/ 78668 h 274"/>
                <a:gd name="T30" fmla="*/ 65496 w 272"/>
                <a:gd name="T31" fmla="*/ 78668 h 274"/>
                <a:gd name="T32" fmla="*/ 98063 w 272"/>
                <a:gd name="T33" fmla="*/ 5029 h 274"/>
                <a:gd name="T34" fmla="*/ 98063 w 272"/>
                <a:gd name="T35" fmla="*/ 5029 h 274"/>
                <a:gd name="T36" fmla="*/ 97701 w 272"/>
                <a:gd name="T37" fmla="*/ 4670 h 274"/>
                <a:gd name="T38" fmla="*/ 97701 w 272"/>
                <a:gd name="T39" fmla="*/ 4670 h 274"/>
                <a:gd name="T40" fmla="*/ 97701 w 272"/>
                <a:gd name="T41" fmla="*/ 4311 h 274"/>
                <a:gd name="T42" fmla="*/ 97701 w 272"/>
                <a:gd name="T43" fmla="*/ 4311 h 274"/>
                <a:gd name="T44" fmla="*/ 97701 w 272"/>
                <a:gd name="T45" fmla="*/ 3951 h 274"/>
                <a:gd name="T46" fmla="*/ 97701 w 272"/>
                <a:gd name="T47" fmla="*/ 3951 h 274"/>
                <a:gd name="T48" fmla="*/ 97701 w 272"/>
                <a:gd name="T49" fmla="*/ 3233 h 274"/>
                <a:gd name="T50" fmla="*/ 97701 w 272"/>
                <a:gd name="T51" fmla="*/ 3233 h 274"/>
                <a:gd name="T52" fmla="*/ 97339 w 272"/>
                <a:gd name="T53" fmla="*/ 2874 h 274"/>
                <a:gd name="T54" fmla="*/ 97339 w 272"/>
                <a:gd name="T55" fmla="*/ 2874 h 274"/>
                <a:gd name="T56" fmla="*/ 97339 w 272"/>
                <a:gd name="T57" fmla="*/ 2515 h 274"/>
                <a:gd name="T58" fmla="*/ 97339 w 272"/>
                <a:gd name="T59" fmla="*/ 2515 h 274"/>
                <a:gd name="T60" fmla="*/ 97339 w 272"/>
                <a:gd name="T61" fmla="*/ 2515 h 274"/>
                <a:gd name="T62" fmla="*/ 97339 w 272"/>
                <a:gd name="T63" fmla="*/ 2515 h 274"/>
                <a:gd name="T64" fmla="*/ 97339 w 272"/>
                <a:gd name="T65" fmla="*/ 2155 h 274"/>
                <a:gd name="T66" fmla="*/ 97339 w 272"/>
                <a:gd name="T67" fmla="*/ 2155 h 274"/>
                <a:gd name="T68" fmla="*/ 96978 w 272"/>
                <a:gd name="T69" fmla="*/ 1796 h 274"/>
                <a:gd name="T70" fmla="*/ 96978 w 272"/>
                <a:gd name="T71" fmla="*/ 1796 h 274"/>
                <a:gd name="T72" fmla="*/ 96978 w 272"/>
                <a:gd name="T73" fmla="*/ 1437 h 274"/>
                <a:gd name="T74" fmla="*/ 96978 w 272"/>
                <a:gd name="T75" fmla="*/ 1437 h 274"/>
                <a:gd name="T76" fmla="*/ 96616 w 272"/>
                <a:gd name="T77" fmla="*/ 1078 h 274"/>
                <a:gd name="T78" fmla="*/ 96616 w 272"/>
                <a:gd name="T79" fmla="*/ 1078 h 274"/>
                <a:gd name="T80" fmla="*/ 96254 w 272"/>
                <a:gd name="T81" fmla="*/ 718 h 274"/>
                <a:gd name="T82" fmla="*/ 96254 w 272"/>
                <a:gd name="T83" fmla="*/ 718 h 274"/>
                <a:gd name="T84" fmla="*/ 95892 w 272"/>
                <a:gd name="T85" fmla="*/ 359 h 274"/>
                <a:gd name="T86" fmla="*/ 95892 w 272"/>
                <a:gd name="T87" fmla="*/ 359 h 274"/>
                <a:gd name="T88" fmla="*/ 95530 w 272"/>
                <a:gd name="T89" fmla="*/ 0 h 274"/>
                <a:gd name="T90" fmla="*/ 0 w 272"/>
                <a:gd name="T91" fmla="*/ 86930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274">
                  <a:moveTo>
                    <a:pt x="0" y="242"/>
                  </a:moveTo>
                  <a:lnTo>
                    <a:pt x="0" y="242"/>
                  </a:lnTo>
                  <a:cubicBezTo>
                    <a:pt x="1" y="243"/>
                    <a:pt x="2" y="244"/>
                    <a:pt x="3" y="244"/>
                  </a:cubicBezTo>
                  <a:lnTo>
                    <a:pt x="4" y="244"/>
                  </a:lnTo>
                  <a:cubicBezTo>
                    <a:pt x="5" y="246"/>
                    <a:pt x="6" y="246"/>
                    <a:pt x="7" y="246"/>
                  </a:cubicBezTo>
                  <a:cubicBezTo>
                    <a:pt x="7" y="246"/>
                    <a:pt x="7" y="246"/>
                    <a:pt x="7" y="247"/>
                  </a:cubicBezTo>
                  <a:cubicBezTo>
                    <a:pt x="7" y="247"/>
                    <a:pt x="7" y="247"/>
                    <a:pt x="7" y="246"/>
                  </a:cubicBezTo>
                  <a:cubicBezTo>
                    <a:pt x="8" y="247"/>
                    <a:pt x="8" y="247"/>
                    <a:pt x="9" y="247"/>
                  </a:cubicBezTo>
                  <a:cubicBezTo>
                    <a:pt x="12" y="248"/>
                    <a:pt x="106" y="273"/>
                    <a:pt x="181" y="219"/>
                  </a:cubicBezTo>
                  <a:cubicBezTo>
                    <a:pt x="235" y="180"/>
                    <a:pt x="265" y="111"/>
                    <a:pt x="271" y="14"/>
                  </a:cubicBezTo>
                  <a:cubicBezTo>
                    <a:pt x="270" y="14"/>
                    <a:pt x="270" y="13"/>
                    <a:pt x="270" y="13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70" y="10"/>
                    <a:pt x="270" y="10"/>
                    <a:pt x="270" y="9"/>
                  </a:cubicBezTo>
                  <a:cubicBezTo>
                    <a:pt x="269" y="9"/>
                    <a:pt x="269" y="8"/>
                    <a:pt x="269" y="8"/>
                  </a:cubicBezTo>
                  <a:cubicBezTo>
                    <a:pt x="269" y="8"/>
                    <a:pt x="269" y="8"/>
                    <a:pt x="269" y="7"/>
                  </a:cubicBezTo>
                  <a:lnTo>
                    <a:pt x="269" y="6"/>
                  </a:lnTo>
                  <a:cubicBezTo>
                    <a:pt x="268" y="5"/>
                    <a:pt x="268" y="5"/>
                    <a:pt x="268" y="5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7" y="4"/>
                    <a:pt x="267" y="3"/>
                    <a:pt x="267" y="3"/>
                  </a:cubicBezTo>
                  <a:cubicBezTo>
                    <a:pt x="266" y="3"/>
                    <a:pt x="266" y="3"/>
                    <a:pt x="266" y="2"/>
                  </a:cubicBezTo>
                  <a:cubicBezTo>
                    <a:pt x="266" y="1"/>
                    <a:pt x="265" y="1"/>
                    <a:pt x="265" y="1"/>
                  </a:cubicBezTo>
                  <a:cubicBezTo>
                    <a:pt x="265" y="1"/>
                    <a:pt x="265" y="1"/>
                    <a:pt x="264" y="0"/>
                  </a:cubicBezTo>
                  <a:lnTo>
                    <a:pt x="0" y="242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" name="Freeform 247">
              <a:extLst>
                <a:ext uri="{FF2B5EF4-FFF2-40B4-BE49-F238E27FC236}">
                  <a16:creationId xmlns:a16="http://schemas.microsoft.com/office/drawing/2014/main" xmlns="" id="{66932EF3-5F52-C34A-9219-DE85FC3E50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702" y="4113827"/>
              <a:ext cx="789431" cy="692263"/>
            </a:xfrm>
            <a:custGeom>
              <a:avLst/>
              <a:gdLst>
                <a:gd name="T0" fmla="*/ 102826 w 285"/>
                <a:gd name="T1" fmla="*/ 3232 h 252"/>
                <a:gd name="T2" fmla="*/ 102826 w 285"/>
                <a:gd name="T3" fmla="*/ 3232 h 252"/>
                <a:gd name="T4" fmla="*/ 102464 w 285"/>
                <a:gd name="T5" fmla="*/ 2873 h 252"/>
                <a:gd name="T6" fmla="*/ 102464 w 285"/>
                <a:gd name="T7" fmla="*/ 2873 h 252"/>
                <a:gd name="T8" fmla="*/ 102102 w 285"/>
                <a:gd name="T9" fmla="*/ 2873 h 252"/>
                <a:gd name="T10" fmla="*/ 102102 w 285"/>
                <a:gd name="T11" fmla="*/ 2873 h 252"/>
                <a:gd name="T12" fmla="*/ 101740 w 285"/>
                <a:gd name="T13" fmla="*/ 2514 h 252"/>
                <a:gd name="T14" fmla="*/ 101740 w 285"/>
                <a:gd name="T15" fmla="*/ 2514 h 252"/>
                <a:gd name="T16" fmla="*/ 101740 w 285"/>
                <a:gd name="T17" fmla="*/ 2514 h 252"/>
                <a:gd name="T18" fmla="*/ 101740 w 285"/>
                <a:gd name="T19" fmla="*/ 2514 h 252"/>
                <a:gd name="T20" fmla="*/ 101378 w 285"/>
                <a:gd name="T21" fmla="*/ 2514 h 252"/>
                <a:gd name="T22" fmla="*/ 101378 w 285"/>
                <a:gd name="T23" fmla="*/ 2514 h 252"/>
                <a:gd name="T24" fmla="*/ 101016 w 285"/>
                <a:gd name="T25" fmla="*/ 2154 h 252"/>
                <a:gd name="T26" fmla="*/ 101016 w 285"/>
                <a:gd name="T27" fmla="*/ 2154 h 252"/>
                <a:gd name="T28" fmla="*/ 100654 w 285"/>
                <a:gd name="T29" fmla="*/ 2154 h 252"/>
                <a:gd name="T30" fmla="*/ 100654 w 285"/>
                <a:gd name="T31" fmla="*/ 2154 h 252"/>
                <a:gd name="T32" fmla="*/ 99929 w 285"/>
                <a:gd name="T33" fmla="*/ 2154 h 252"/>
                <a:gd name="T34" fmla="*/ 99929 w 285"/>
                <a:gd name="T35" fmla="*/ 2154 h 252"/>
                <a:gd name="T36" fmla="*/ 99567 w 285"/>
                <a:gd name="T37" fmla="*/ 2154 h 252"/>
                <a:gd name="T38" fmla="*/ 99567 w 285"/>
                <a:gd name="T39" fmla="*/ 2154 h 252"/>
                <a:gd name="T40" fmla="*/ 99567 w 285"/>
                <a:gd name="T41" fmla="*/ 2154 h 252"/>
                <a:gd name="T42" fmla="*/ 99567 w 285"/>
                <a:gd name="T43" fmla="*/ 2154 h 252"/>
                <a:gd name="T44" fmla="*/ 22086 w 285"/>
                <a:gd name="T45" fmla="*/ 26572 h 252"/>
                <a:gd name="T46" fmla="*/ 22086 w 285"/>
                <a:gd name="T47" fmla="*/ 26572 h 252"/>
                <a:gd name="T48" fmla="*/ 5793 w 285"/>
                <a:gd name="T49" fmla="*/ 87255 h 252"/>
                <a:gd name="T50" fmla="*/ 5793 w 285"/>
                <a:gd name="T51" fmla="*/ 87255 h 252"/>
                <a:gd name="T52" fmla="*/ 6155 w 285"/>
                <a:gd name="T53" fmla="*/ 87255 h 252"/>
                <a:gd name="T54" fmla="*/ 6155 w 285"/>
                <a:gd name="T55" fmla="*/ 87255 h 252"/>
                <a:gd name="T56" fmla="*/ 6155 w 285"/>
                <a:gd name="T57" fmla="*/ 87255 h 252"/>
                <a:gd name="T58" fmla="*/ 6155 w 285"/>
                <a:gd name="T59" fmla="*/ 87255 h 252"/>
                <a:gd name="T60" fmla="*/ 6155 w 285"/>
                <a:gd name="T61" fmla="*/ 87614 h 252"/>
                <a:gd name="T62" fmla="*/ 6155 w 285"/>
                <a:gd name="T63" fmla="*/ 87614 h 252"/>
                <a:gd name="T64" fmla="*/ 6517 w 285"/>
                <a:gd name="T65" fmla="*/ 89051 h 252"/>
                <a:gd name="T66" fmla="*/ 6517 w 285"/>
                <a:gd name="T67" fmla="*/ 89051 h 252"/>
                <a:gd name="T68" fmla="*/ 6879 w 285"/>
                <a:gd name="T69" fmla="*/ 89051 h 252"/>
                <a:gd name="T70" fmla="*/ 6879 w 285"/>
                <a:gd name="T71" fmla="*/ 89051 h 252"/>
                <a:gd name="T72" fmla="*/ 7241 w 285"/>
                <a:gd name="T73" fmla="*/ 90128 h 252"/>
                <a:gd name="T74" fmla="*/ 102826 w 285"/>
                <a:gd name="T75" fmla="*/ 3232 h 2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52">
                  <a:moveTo>
                    <a:pt x="284" y="9"/>
                  </a:moveTo>
                  <a:lnTo>
                    <a:pt x="284" y="9"/>
                  </a:lnTo>
                  <a:lnTo>
                    <a:pt x="283" y="8"/>
                  </a:lnTo>
                  <a:lnTo>
                    <a:pt x="282" y="8"/>
                  </a:lnTo>
                  <a:cubicBezTo>
                    <a:pt x="282" y="7"/>
                    <a:pt x="282" y="7"/>
                    <a:pt x="281" y="7"/>
                  </a:cubicBezTo>
                  <a:cubicBezTo>
                    <a:pt x="281" y="7"/>
                    <a:pt x="281" y="7"/>
                    <a:pt x="280" y="7"/>
                  </a:cubicBezTo>
                  <a:lnTo>
                    <a:pt x="279" y="6"/>
                  </a:lnTo>
                  <a:cubicBezTo>
                    <a:pt x="278" y="6"/>
                    <a:pt x="278" y="6"/>
                    <a:pt x="278" y="6"/>
                  </a:cubicBezTo>
                  <a:cubicBezTo>
                    <a:pt x="278" y="6"/>
                    <a:pt x="277" y="6"/>
                    <a:pt x="276" y="6"/>
                  </a:cubicBezTo>
                  <a:cubicBezTo>
                    <a:pt x="276" y="6"/>
                    <a:pt x="276" y="6"/>
                    <a:pt x="275" y="6"/>
                  </a:cubicBezTo>
                  <a:cubicBezTo>
                    <a:pt x="177" y="0"/>
                    <a:pt x="106" y="23"/>
                    <a:pt x="61" y="74"/>
                  </a:cubicBezTo>
                  <a:cubicBezTo>
                    <a:pt x="0" y="143"/>
                    <a:pt x="16" y="239"/>
                    <a:pt x="16" y="243"/>
                  </a:cubicBezTo>
                  <a:cubicBezTo>
                    <a:pt x="17" y="243"/>
                    <a:pt x="17" y="243"/>
                    <a:pt x="17" y="243"/>
                  </a:cubicBezTo>
                  <a:lnTo>
                    <a:pt x="17" y="244"/>
                  </a:lnTo>
                  <a:cubicBezTo>
                    <a:pt x="17" y="245"/>
                    <a:pt x="17" y="247"/>
                    <a:pt x="18" y="248"/>
                  </a:cubicBezTo>
                  <a:cubicBezTo>
                    <a:pt x="18" y="248"/>
                    <a:pt x="18" y="248"/>
                    <a:pt x="19" y="248"/>
                  </a:cubicBezTo>
                  <a:cubicBezTo>
                    <a:pt x="19" y="249"/>
                    <a:pt x="20" y="250"/>
                    <a:pt x="20" y="251"/>
                  </a:cubicBezTo>
                  <a:lnTo>
                    <a:pt x="284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29" name="TextBox 28"/>
          <p:cNvSpPr txBox="1"/>
          <p:nvPr/>
        </p:nvSpPr>
        <p:spPr>
          <a:xfrm>
            <a:off x="417087" y="2646063"/>
            <a:ext cx="1061508" cy="33855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bg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3D Model</a:t>
            </a:r>
            <a:endParaRPr lang="en-US" sz="1600" dirty="0">
              <a:solidFill>
                <a:schemeClr val="bg1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33" name="Picture Placeholder 1"/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75015" y="104714"/>
            <a:ext cx="1783424" cy="1002708"/>
          </a:xfrm>
          <a:custGeom>
            <a:avLst/>
            <a:gdLst>
              <a:gd name="connsiteX0" fmla="*/ 1063675 w 3713431"/>
              <a:gd name="connsiteY0" fmla="*/ 0 h 4673182"/>
              <a:gd name="connsiteX1" fmla="*/ 1068054 w 3713431"/>
              <a:gd name="connsiteY1" fmla="*/ 1 h 4673182"/>
              <a:gd name="connsiteX2" fmla="*/ 1068232 w 3713431"/>
              <a:gd name="connsiteY2" fmla="*/ 749 h 4673182"/>
              <a:gd name="connsiteX3" fmla="*/ 1068667 w 3713431"/>
              <a:gd name="connsiteY3" fmla="*/ 0 h 4673182"/>
              <a:gd name="connsiteX4" fmla="*/ 1073056 w 3713431"/>
              <a:gd name="connsiteY4" fmla="*/ 1 h 4673182"/>
              <a:gd name="connsiteX5" fmla="*/ 1081835 w 3713431"/>
              <a:gd name="connsiteY5" fmla="*/ 0 h 4673182"/>
              <a:gd name="connsiteX6" fmla="*/ 1090613 w 3713431"/>
              <a:gd name="connsiteY6" fmla="*/ 0 h 4673182"/>
              <a:gd name="connsiteX7" fmla="*/ 1095003 w 3713431"/>
              <a:gd name="connsiteY7" fmla="*/ 1 h 4673182"/>
              <a:gd name="connsiteX8" fmla="*/ 1103782 w 3713431"/>
              <a:gd name="connsiteY8" fmla="*/ 0 h 4673182"/>
              <a:gd name="connsiteX9" fmla="*/ 1108171 w 3713431"/>
              <a:gd name="connsiteY9" fmla="*/ 1 h 4673182"/>
              <a:gd name="connsiteX10" fmla="*/ 1112560 w 3713431"/>
              <a:gd name="connsiteY10" fmla="*/ 0 h 4673182"/>
              <a:gd name="connsiteX11" fmla="*/ 1116949 w 3713431"/>
              <a:gd name="connsiteY11" fmla="*/ 4311 h 4673182"/>
              <a:gd name="connsiteX12" fmla="*/ 1121338 w 3713431"/>
              <a:gd name="connsiteY12" fmla="*/ 4311 h 4673182"/>
              <a:gd name="connsiteX13" fmla="*/ 1125729 w 3713431"/>
              <a:gd name="connsiteY13" fmla="*/ 8623 h 4673182"/>
              <a:gd name="connsiteX14" fmla="*/ 1130118 w 3713431"/>
              <a:gd name="connsiteY14" fmla="*/ 12933 h 4673182"/>
              <a:gd name="connsiteX15" fmla="*/ 1665890 w 3713431"/>
              <a:gd name="connsiteY15" fmla="*/ 567640 h 4673182"/>
              <a:gd name="connsiteX16" fmla="*/ 1672872 w 3713431"/>
              <a:gd name="connsiteY16" fmla="*/ 587586 h 4673182"/>
              <a:gd name="connsiteX17" fmla="*/ 1730436 w 3713431"/>
              <a:gd name="connsiteY17" fmla="*/ 539687 h 4673182"/>
              <a:gd name="connsiteX18" fmla="*/ 2104849 w 3713431"/>
              <a:gd name="connsiteY18" fmla="*/ 332321 h 4673182"/>
              <a:gd name="connsiteX19" fmla="*/ 2113330 w 3713431"/>
              <a:gd name="connsiteY19" fmla="*/ 333894 h 4673182"/>
              <a:gd name="connsiteX20" fmla="*/ 2118364 w 3713431"/>
              <a:gd name="connsiteY20" fmla="*/ 330401 h 4673182"/>
              <a:gd name="connsiteX21" fmla="*/ 2122605 w 3713431"/>
              <a:gd name="connsiteY21" fmla="*/ 331187 h 4673182"/>
              <a:gd name="connsiteX22" fmla="*/ 2127638 w 3713431"/>
              <a:gd name="connsiteY22" fmla="*/ 327694 h 4673182"/>
              <a:gd name="connsiteX23" fmla="*/ 2131879 w 3713431"/>
              <a:gd name="connsiteY23" fmla="*/ 328480 h 4673182"/>
              <a:gd name="connsiteX24" fmla="*/ 2136120 w 3713431"/>
              <a:gd name="connsiteY24" fmla="*/ 329267 h 4673182"/>
              <a:gd name="connsiteX25" fmla="*/ 2140361 w 3713431"/>
              <a:gd name="connsiteY25" fmla="*/ 330054 h 4673182"/>
              <a:gd name="connsiteX26" fmla="*/ 2145616 w 3713431"/>
              <a:gd name="connsiteY26" fmla="*/ 331029 h 4673182"/>
              <a:gd name="connsiteX27" fmla="*/ 2149829 w 3713431"/>
              <a:gd name="connsiteY27" fmla="*/ 331810 h 4673182"/>
              <a:gd name="connsiteX28" fmla="*/ 2157462 w 3713431"/>
              <a:gd name="connsiteY28" fmla="*/ 337654 h 4673182"/>
              <a:gd name="connsiteX29" fmla="*/ 2161675 w 3713431"/>
              <a:gd name="connsiteY29" fmla="*/ 338435 h 4673182"/>
              <a:gd name="connsiteX30" fmla="*/ 2165094 w 3713431"/>
              <a:gd name="connsiteY30" fmla="*/ 343497 h 4673182"/>
              <a:gd name="connsiteX31" fmla="*/ 2173520 w 3713431"/>
              <a:gd name="connsiteY31" fmla="*/ 345061 h 4673182"/>
              <a:gd name="connsiteX32" fmla="*/ 2176939 w 3713431"/>
              <a:gd name="connsiteY32" fmla="*/ 350122 h 4673182"/>
              <a:gd name="connsiteX33" fmla="*/ 2180360 w 3713431"/>
              <a:gd name="connsiteY33" fmla="*/ 355183 h 4673182"/>
              <a:gd name="connsiteX34" fmla="*/ 2184573 w 3713431"/>
              <a:gd name="connsiteY34" fmla="*/ 355965 h 4673182"/>
              <a:gd name="connsiteX35" fmla="*/ 2187992 w 3713431"/>
              <a:gd name="connsiteY35" fmla="*/ 361027 h 4673182"/>
              <a:gd name="connsiteX36" fmla="*/ 2191411 w 3713431"/>
              <a:gd name="connsiteY36" fmla="*/ 366089 h 4673182"/>
              <a:gd name="connsiteX37" fmla="*/ 2194830 w 3713431"/>
              <a:gd name="connsiteY37" fmla="*/ 371150 h 4673182"/>
              <a:gd name="connsiteX38" fmla="*/ 2194036 w 3713431"/>
              <a:gd name="connsiteY38" fmla="*/ 375430 h 4673182"/>
              <a:gd name="connsiteX39" fmla="*/ 2306458 w 3713431"/>
              <a:gd name="connsiteY39" fmla="*/ 785724 h 4673182"/>
              <a:gd name="connsiteX40" fmla="*/ 2312670 w 3713431"/>
              <a:gd name="connsiteY40" fmla="*/ 863144 h 4673182"/>
              <a:gd name="connsiteX41" fmla="*/ 2384304 w 3713431"/>
              <a:gd name="connsiteY41" fmla="*/ 836886 h 4673182"/>
              <a:gd name="connsiteX42" fmla="*/ 2389116 w 3713431"/>
              <a:gd name="connsiteY42" fmla="*/ 833136 h 4673182"/>
              <a:gd name="connsiteX43" fmla="*/ 2393370 w 3713431"/>
              <a:gd name="connsiteY43" fmla="*/ 833689 h 4673182"/>
              <a:gd name="connsiteX44" fmla="*/ 2401879 w 3713431"/>
              <a:gd name="connsiteY44" fmla="*/ 834794 h 4673182"/>
              <a:gd name="connsiteX45" fmla="*/ 2406132 w 3713431"/>
              <a:gd name="connsiteY45" fmla="*/ 835347 h 4673182"/>
              <a:gd name="connsiteX46" fmla="*/ 2408056 w 3713431"/>
              <a:gd name="connsiteY46" fmla="*/ 835597 h 4673182"/>
              <a:gd name="connsiteX47" fmla="*/ 2412574 w 3713431"/>
              <a:gd name="connsiteY47" fmla="*/ 836183 h 4673182"/>
              <a:gd name="connsiteX48" fmla="*/ 2414640 w 3713431"/>
              <a:gd name="connsiteY48" fmla="*/ 836452 h 4673182"/>
              <a:gd name="connsiteX49" fmla="*/ 2418893 w 3713431"/>
              <a:gd name="connsiteY49" fmla="*/ 837005 h 4673182"/>
              <a:gd name="connsiteX50" fmla="*/ 2423147 w 3713431"/>
              <a:gd name="connsiteY50" fmla="*/ 837558 h 4673182"/>
              <a:gd name="connsiteX51" fmla="*/ 2421123 w 3713431"/>
              <a:gd name="connsiteY51" fmla="*/ 841656 h 4673182"/>
              <a:gd name="connsiteX52" fmla="*/ 2424017 w 3713431"/>
              <a:gd name="connsiteY52" fmla="*/ 842032 h 4673182"/>
              <a:gd name="connsiteX53" fmla="*/ 2428274 w 3713431"/>
              <a:gd name="connsiteY53" fmla="*/ 842586 h 4673182"/>
              <a:gd name="connsiteX54" fmla="*/ 2431973 w 3713431"/>
              <a:gd name="connsiteY54" fmla="*/ 847428 h 4673182"/>
              <a:gd name="connsiteX55" fmla="*/ 2435671 w 3713431"/>
              <a:gd name="connsiteY55" fmla="*/ 852270 h 4673182"/>
              <a:gd name="connsiteX56" fmla="*/ 2439371 w 3713431"/>
              <a:gd name="connsiteY56" fmla="*/ 857113 h 4673182"/>
              <a:gd name="connsiteX57" fmla="*/ 2443627 w 3713431"/>
              <a:gd name="connsiteY57" fmla="*/ 857666 h 4673182"/>
              <a:gd name="connsiteX58" fmla="*/ 2446768 w 3713431"/>
              <a:gd name="connsiteY58" fmla="*/ 866797 h 4673182"/>
              <a:gd name="connsiteX59" fmla="*/ 2454724 w 3713431"/>
              <a:gd name="connsiteY59" fmla="*/ 872193 h 4673182"/>
              <a:gd name="connsiteX60" fmla="*/ 2454166 w 3713431"/>
              <a:gd name="connsiteY60" fmla="*/ 876483 h 4673182"/>
              <a:gd name="connsiteX61" fmla="*/ 2453609 w 3713431"/>
              <a:gd name="connsiteY61" fmla="*/ 880771 h 4673182"/>
              <a:gd name="connsiteX62" fmla="*/ 2539374 w 3713431"/>
              <a:gd name="connsiteY62" fmla="*/ 1424052 h 4673182"/>
              <a:gd name="connsiteX63" fmla="*/ 2536935 w 3713431"/>
              <a:gd name="connsiteY63" fmla="*/ 1447319 h 4673182"/>
              <a:gd name="connsiteX64" fmla="*/ 2635726 w 3713431"/>
              <a:gd name="connsiteY64" fmla="*/ 1413169 h 4673182"/>
              <a:gd name="connsiteX65" fmla="*/ 2785417 w 3713431"/>
              <a:gd name="connsiteY65" fmla="*/ 1374411 h 4673182"/>
              <a:gd name="connsiteX66" fmla="*/ 2789605 w 3713431"/>
              <a:gd name="connsiteY66" fmla="*/ 1373214 h 4673182"/>
              <a:gd name="connsiteX67" fmla="*/ 2797982 w 3713431"/>
              <a:gd name="connsiteY67" fmla="*/ 1370821 h 4673182"/>
              <a:gd name="connsiteX68" fmla="*/ 2802171 w 3713431"/>
              <a:gd name="connsiteY68" fmla="*/ 1369624 h 4673182"/>
              <a:gd name="connsiteX69" fmla="*/ 2807546 w 3713431"/>
              <a:gd name="connsiteY69" fmla="*/ 1372581 h 4673182"/>
              <a:gd name="connsiteX70" fmla="*/ 2811734 w 3713431"/>
              <a:gd name="connsiteY70" fmla="*/ 1371385 h 4673182"/>
              <a:gd name="connsiteX71" fmla="*/ 2817110 w 3713431"/>
              <a:gd name="connsiteY71" fmla="*/ 1374343 h 4673182"/>
              <a:gd name="connsiteX72" fmla="*/ 2821298 w 3713431"/>
              <a:gd name="connsiteY72" fmla="*/ 1373145 h 4673182"/>
              <a:gd name="connsiteX73" fmla="*/ 2826673 w 3713431"/>
              <a:gd name="connsiteY73" fmla="*/ 1376103 h 4673182"/>
              <a:gd name="connsiteX74" fmla="*/ 2822701 w 3713431"/>
              <a:gd name="connsiteY74" fmla="*/ 1382514 h 4673182"/>
              <a:gd name="connsiteX75" fmla="*/ 2826292 w 3713431"/>
              <a:gd name="connsiteY75" fmla="*/ 1384493 h 4673182"/>
              <a:gd name="connsiteX76" fmla="*/ 2831665 w 3713431"/>
              <a:gd name="connsiteY76" fmla="*/ 1387452 h 4673182"/>
              <a:gd name="connsiteX77" fmla="*/ 2837038 w 3713431"/>
              <a:gd name="connsiteY77" fmla="*/ 1390411 h 4673182"/>
              <a:gd name="connsiteX78" fmla="*/ 2838225 w 3713431"/>
              <a:gd name="connsiteY78" fmla="*/ 1394567 h 4673182"/>
              <a:gd name="connsiteX79" fmla="*/ 2843599 w 3713431"/>
              <a:gd name="connsiteY79" fmla="*/ 1397527 h 4673182"/>
              <a:gd name="connsiteX80" fmla="*/ 2844786 w 3713431"/>
              <a:gd name="connsiteY80" fmla="*/ 1401682 h 4673182"/>
              <a:gd name="connsiteX81" fmla="*/ 2845972 w 3713431"/>
              <a:gd name="connsiteY81" fmla="*/ 1405837 h 4673182"/>
              <a:gd name="connsiteX82" fmla="*/ 2851346 w 3713431"/>
              <a:gd name="connsiteY82" fmla="*/ 1408796 h 4673182"/>
              <a:gd name="connsiteX83" fmla="*/ 2853720 w 3713431"/>
              <a:gd name="connsiteY83" fmla="*/ 1417108 h 4673182"/>
              <a:gd name="connsiteX84" fmla="*/ 2854908 w 3713431"/>
              <a:gd name="connsiteY84" fmla="*/ 1421263 h 4673182"/>
              <a:gd name="connsiteX85" fmla="*/ 2856095 w 3713431"/>
              <a:gd name="connsiteY85" fmla="*/ 1425419 h 4673182"/>
              <a:gd name="connsiteX86" fmla="*/ 2861468 w 3713431"/>
              <a:gd name="connsiteY86" fmla="*/ 1428379 h 4673182"/>
              <a:gd name="connsiteX87" fmla="*/ 2906237 w 3713431"/>
              <a:gd name="connsiteY87" fmla="*/ 1852502 h 4673182"/>
              <a:gd name="connsiteX88" fmla="*/ 2904676 w 3713431"/>
              <a:gd name="connsiteY88" fmla="*/ 1871415 h 4673182"/>
              <a:gd name="connsiteX89" fmla="*/ 2911924 w 3713431"/>
              <a:gd name="connsiteY89" fmla="*/ 1867503 h 4673182"/>
              <a:gd name="connsiteX90" fmla="*/ 3035659 w 3713431"/>
              <a:gd name="connsiteY90" fmla="*/ 1811261 h 4673182"/>
              <a:gd name="connsiteX91" fmla="*/ 3039569 w 3713431"/>
              <a:gd name="connsiteY91" fmla="*/ 1809342 h 4673182"/>
              <a:gd name="connsiteX92" fmla="*/ 3047390 w 3713431"/>
              <a:gd name="connsiteY92" fmla="*/ 1805504 h 4673182"/>
              <a:gd name="connsiteX93" fmla="*/ 3051301 w 3713431"/>
              <a:gd name="connsiteY93" fmla="*/ 1803585 h 4673182"/>
              <a:gd name="connsiteX94" fmla="*/ 3057116 w 3713431"/>
              <a:gd name="connsiteY94" fmla="*/ 1805545 h 4673182"/>
              <a:gd name="connsiteX95" fmla="*/ 3061025 w 3713431"/>
              <a:gd name="connsiteY95" fmla="*/ 1803626 h 4673182"/>
              <a:gd name="connsiteX96" fmla="*/ 3066839 w 3713431"/>
              <a:gd name="connsiteY96" fmla="*/ 1805586 h 4673182"/>
              <a:gd name="connsiteX97" fmla="*/ 3070750 w 3713431"/>
              <a:gd name="connsiteY97" fmla="*/ 1803666 h 4673182"/>
              <a:gd name="connsiteX98" fmla="*/ 3076563 w 3713431"/>
              <a:gd name="connsiteY98" fmla="*/ 1805627 h 4673182"/>
              <a:gd name="connsiteX99" fmla="*/ 3074195 w 3713431"/>
              <a:gd name="connsiteY99" fmla="*/ 1811611 h 4673182"/>
              <a:gd name="connsiteX100" fmla="*/ 3077671 w 3713431"/>
              <a:gd name="connsiteY100" fmla="*/ 1813951 h 4673182"/>
              <a:gd name="connsiteX101" fmla="*/ 3083483 w 3713431"/>
              <a:gd name="connsiteY101" fmla="*/ 1815913 h 4673182"/>
              <a:gd name="connsiteX102" fmla="*/ 3089295 w 3713431"/>
              <a:gd name="connsiteY102" fmla="*/ 1817875 h 4673182"/>
              <a:gd name="connsiteX103" fmla="*/ 3091200 w 3713431"/>
              <a:gd name="connsiteY103" fmla="*/ 1821755 h 4673182"/>
              <a:gd name="connsiteX104" fmla="*/ 3097011 w 3713431"/>
              <a:gd name="connsiteY104" fmla="*/ 1823716 h 4673182"/>
              <a:gd name="connsiteX105" fmla="*/ 3098915 w 3713431"/>
              <a:gd name="connsiteY105" fmla="*/ 1827596 h 4673182"/>
              <a:gd name="connsiteX106" fmla="*/ 3100818 w 3713431"/>
              <a:gd name="connsiteY106" fmla="*/ 1831476 h 4673182"/>
              <a:gd name="connsiteX107" fmla="*/ 3106631 w 3713431"/>
              <a:gd name="connsiteY107" fmla="*/ 1833438 h 4673182"/>
              <a:gd name="connsiteX108" fmla="*/ 3110438 w 3713431"/>
              <a:gd name="connsiteY108" fmla="*/ 1841198 h 4673182"/>
              <a:gd name="connsiteX109" fmla="*/ 3112342 w 3713431"/>
              <a:gd name="connsiteY109" fmla="*/ 1845078 h 4673182"/>
              <a:gd name="connsiteX110" fmla="*/ 3114246 w 3713431"/>
              <a:gd name="connsiteY110" fmla="*/ 1848958 h 4673182"/>
              <a:gd name="connsiteX111" fmla="*/ 3120058 w 3713431"/>
              <a:gd name="connsiteY111" fmla="*/ 1850920 h 4673182"/>
              <a:gd name="connsiteX112" fmla="*/ 3213326 w 3713431"/>
              <a:gd name="connsiteY112" fmla="*/ 2129948 h 4673182"/>
              <a:gd name="connsiteX113" fmla="*/ 3234696 w 3713431"/>
              <a:gd name="connsiteY113" fmla="*/ 2237877 h 4673182"/>
              <a:gd name="connsiteX114" fmla="*/ 3297252 w 3713431"/>
              <a:gd name="connsiteY114" fmla="*/ 2188591 h 4673182"/>
              <a:gd name="connsiteX115" fmla="*/ 3300605 w 3713431"/>
              <a:gd name="connsiteY115" fmla="*/ 2185810 h 4673182"/>
              <a:gd name="connsiteX116" fmla="*/ 3307312 w 3713431"/>
              <a:gd name="connsiteY116" fmla="*/ 2180249 h 4673182"/>
              <a:gd name="connsiteX117" fmla="*/ 3310666 w 3713431"/>
              <a:gd name="connsiteY117" fmla="*/ 2177469 h 4673182"/>
              <a:gd name="connsiteX118" fmla="*/ 3316776 w 3713431"/>
              <a:gd name="connsiteY118" fmla="*/ 2178014 h 4673182"/>
              <a:gd name="connsiteX119" fmla="*/ 3320129 w 3713431"/>
              <a:gd name="connsiteY119" fmla="*/ 2175234 h 4673182"/>
              <a:gd name="connsiteX120" fmla="*/ 3326240 w 3713431"/>
              <a:gd name="connsiteY120" fmla="*/ 2175780 h 4673182"/>
              <a:gd name="connsiteX121" fmla="*/ 3329593 w 3713431"/>
              <a:gd name="connsiteY121" fmla="*/ 2172999 h 4673182"/>
              <a:gd name="connsiteX122" fmla="*/ 3335704 w 3713431"/>
              <a:gd name="connsiteY122" fmla="*/ 2173544 h 4673182"/>
              <a:gd name="connsiteX123" fmla="*/ 3334802 w 3713431"/>
              <a:gd name="connsiteY123" fmla="*/ 2179918 h 4673182"/>
              <a:gd name="connsiteX124" fmla="*/ 3338729 w 3713431"/>
              <a:gd name="connsiteY124" fmla="*/ 2181380 h 4673182"/>
              <a:gd name="connsiteX125" fmla="*/ 3344839 w 3713431"/>
              <a:gd name="connsiteY125" fmla="*/ 2181928 h 4673182"/>
              <a:gd name="connsiteX126" fmla="*/ 3350949 w 3713431"/>
              <a:gd name="connsiteY126" fmla="*/ 2182475 h 4673182"/>
              <a:gd name="connsiteX127" fmla="*/ 3353707 w 3713431"/>
              <a:gd name="connsiteY127" fmla="*/ 2185803 h 4673182"/>
              <a:gd name="connsiteX128" fmla="*/ 3359817 w 3713431"/>
              <a:gd name="connsiteY128" fmla="*/ 2186351 h 4673182"/>
              <a:gd name="connsiteX129" fmla="*/ 3362576 w 3713431"/>
              <a:gd name="connsiteY129" fmla="*/ 2189678 h 4673182"/>
              <a:gd name="connsiteX130" fmla="*/ 3365334 w 3713431"/>
              <a:gd name="connsiteY130" fmla="*/ 2193005 h 4673182"/>
              <a:gd name="connsiteX131" fmla="*/ 3371444 w 3713431"/>
              <a:gd name="connsiteY131" fmla="*/ 2193553 h 4673182"/>
              <a:gd name="connsiteX132" fmla="*/ 3376961 w 3713431"/>
              <a:gd name="connsiteY132" fmla="*/ 2200207 h 4673182"/>
              <a:gd name="connsiteX133" fmla="*/ 3379719 w 3713431"/>
              <a:gd name="connsiteY133" fmla="*/ 2203534 h 4673182"/>
              <a:gd name="connsiteX134" fmla="*/ 3382477 w 3713431"/>
              <a:gd name="connsiteY134" fmla="*/ 2206860 h 4673182"/>
              <a:gd name="connsiteX135" fmla="*/ 3388587 w 3713431"/>
              <a:gd name="connsiteY135" fmla="*/ 2207408 h 4673182"/>
              <a:gd name="connsiteX136" fmla="*/ 3652445 w 3713431"/>
              <a:gd name="connsiteY136" fmla="*/ 3139516 h 4673182"/>
              <a:gd name="connsiteX137" fmla="*/ 3452872 w 3713431"/>
              <a:gd name="connsiteY137" fmla="*/ 3489426 h 4673182"/>
              <a:gd name="connsiteX138" fmla="*/ 3374043 w 3713431"/>
              <a:gd name="connsiteY138" fmla="*/ 3564161 h 4673182"/>
              <a:gd name="connsiteX139" fmla="*/ 3713431 w 3713431"/>
              <a:gd name="connsiteY139" fmla="*/ 3942156 h 4673182"/>
              <a:gd name="connsiteX140" fmla="*/ 3311022 w 3713431"/>
              <a:gd name="connsiteY140" fmla="*/ 3777562 h 4673182"/>
              <a:gd name="connsiteX141" fmla="*/ 3166561 w 3713431"/>
              <a:gd name="connsiteY141" fmla="*/ 3704311 h 4673182"/>
              <a:gd name="connsiteX142" fmla="*/ 3159834 w 3713431"/>
              <a:gd name="connsiteY142" fmla="*/ 3707635 h 4673182"/>
              <a:gd name="connsiteX143" fmla="*/ 3153241 w 3713431"/>
              <a:gd name="connsiteY143" fmla="*/ 3710611 h 4673182"/>
              <a:gd name="connsiteX144" fmla="*/ 3151677 w 3713431"/>
              <a:gd name="connsiteY144" fmla="*/ 3711611 h 4673182"/>
              <a:gd name="connsiteX145" fmla="*/ 3153140 w 3713431"/>
              <a:gd name="connsiteY145" fmla="*/ 3715903 h 4673182"/>
              <a:gd name="connsiteX146" fmla="*/ 3152931 w 3713431"/>
              <a:gd name="connsiteY146" fmla="*/ 3724558 h 4673182"/>
              <a:gd name="connsiteX147" fmla="*/ 3152555 w 3713431"/>
              <a:gd name="connsiteY147" fmla="*/ 3728861 h 4673182"/>
              <a:gd name="connsiteX148" fmla="*/ 3156895 w 3713431"/>
              <a:gd name="connsiteY148" fmla="*/ 3729240 h 4673182"/>
              <a:gd name="connsiteX149" fmla="*/ 2898136 w 3713431"/>
              <a:gd name="connsiteY149" fmla="*/ 4439522 h 4673182"/>
              <a:gd name="connsiteX150" fmla="*/ 1943939 w 3713431"/>
              <a:gd name="connsiteY150" fmla="*/ 4651120 h 4673182"/>
              <a:gd name="connsiteX151" fmla="*/ 1939600 w 3713431"/>
              <a:gd name="connsiteY151" fmla="*/ 4650743 h 4673182"/>
              <a:gd name="connsiteX152" fmla="*/ 1930920 w 3713431"/>
              <a:gd name="connsiteY152" fmla="*/ 4649986 h 4673182"/>
              <a:gd name="connsiteX153" fmla="*/ 1926580 w 3713431"/>
              <a:gd name="connsiteY153" fmla="*/ 4649606 h 4673182"/>
              <a:gd name="connsiteX154" fmla="*/ 1922616 w 3713431"/>
              <a:gd name="connsiteY154" fmla="*/ 4644924 h 4673182"/>
              <a:gd name="connsiteX155" fmla="*/ 1918276 w 3713431"/>
              <a:gd name="connsiteY155" fmla="*/ 4644544 h 4673182"/>
              <a:gd name="connsiteX156" fmla="*/ 1914313 w 3713431"/>
              <a:gd name="connsiteY156" fmla="*/ 4639862 h 4673182"/>
              <a:gd name="connsiteX157" fmla="*/ 1909974 w 3713431"/>
              <a:gd name="connsiteY157" fmla="*/ 4639484 h 4673182"/>
              <a:gd name="connsiteX158" fmla="*/ 1906009 w 3713431"/>
              <a:gd name="connsiteY158" fmla="*/ 4634801 h 4673182"/>
              <a:gd name="connsiteX159" fmla="*/ 1911130 w 3713431"/>
              <a:gd name="connsiteY159" fmla="*/ 4630902 h 4673182"/>
              <a:gd name="connsiteX160" fmla="*/ 1909363 w 3713431"/>
              <a:gd name="connsiteY160" fmla="*/ 4627102 h 4673182"/>
              <a:gd name="connsiteX161" fmla="*/ 1905402 w 3713431"/>
              <a:gd name="connsiteY161" fmla="*/ 4622419 h 4673182"/>
              <a:gd name="connsiteX162" fmla="*/ 1901441 w 3713431"/>
              <a:gd name="connsiteY162" fmla="*/ 4617734 h 4673182"/>
              <a:gd name="connsiteX163" fmla="*/ 1901817 w 3713431"/>
              <a:gd name="connsiteY163" fmla="*/ 4613429 h 4673182"/>
              <a:gd name="connsiteX164" fmla="*/ 1897856 w 3713431"/>
              <a:gd name="connsiteY164" fmla="*/ 4608745 h 4673182"/>
              <a:gd name="connsiteX165" fmla="*/ 1898232 w 3713431"/>
              <a:gd name="connsiteY165" fmla="*/ 4604440 h 4673182"/>
              <a:gd name="connsiteX166" fmla="*/ 1898607 w 3713431"/>
              <a:gd name="connsiteY166" fmla="*/ 4600135 h 4673182"/>
              <a:gd name="connsiteX167" fmla="*/ 1894646 w 3713431"/>
              <a:gd name="connsiteY167" fmla="*/ 4595450 h 4673182"/>
              <a:gd name="connsiteX168" fmla="*/ 1895397 w 3713431"/>
              <a:gd name="connsiteY168" fmla="*/ 4586840 h 4673182"/>
              <a:gd name="connsiteX169" fmla="*/ 1895773 w 3713431"/>
              <a:gd name="connsiteY169" fmla="*/ 4582534 h 4673182"/>
              <a:gd name="connsiteX170" fmla="*/ 1896149 w 3713431"/>
              <a:gd name="connsiteY170" fmla="*/ 4578229 h 4673182"/>
              <a:gd name="connsiteX171" fmla="*/ 1892188 w 3713431"/>
              <a:gd name="connsiteY171" fmla="*/ 4573545 h 4673182"/>
              <a:gd name="connsiteX172" fmla="*/ 1956574 w 3713431"/>
              <a:gd name="connsiteY172" fmla="*/ 4286473 h 4673182"/>
              <a:gd name="connsiteX173" fmla="*/ 1989621 w 3713431"/>
              <a:gd name="connsiteY173" fmla="*/ 4195302 h 4673182"/>
              <a:gd name="connsiteX174" fmla="*/ 1889971 w 3713431"/>
              <a:gd name="connsiteY174" fmla="*/ 4204128 h 4673182"/>
              <a:gd name="connsiteX175" fmla="*/ 1343583 w 3713431"/>
              <a:gd name="connsiteY175" fmla="*/ 4104740 h 4673182"/>
              <a:gd name="connsiteX176" fmla="*/ 1339394 w 3713431"/>
              <a:gd name="connsiteY176" fmla="*/ 4103544 h 4673182"/>
              <a:gd name="connsiteX177" fmla="*/ 1331018 w 3713431"/>
              <a:gd name="connsiteY177" fmla="*/ 4101150 h 4673182"/>
              <a:gd name="connsiteX178" fmla="*/ 1326830 w 3713431"/>
              <a:gd name="connsiteY178" fmla="*/ 4099953 h 4673182"/>
              <a:gd name="connsiteX179" fmla="*/ 1323829 w 3713431"/>
              <a:gd name="connsiteY179" fmla="*/ 4094603 h 4673182"/>
              <a:gd name="connsiteX180" fmla="*/ 1319639 w 3713431"/>
              <a:gd name="connsiteY180" fmla="*/ 4093406 h 4673182"/>
              <a:gd name="connsiteX181" fmla="*/ 1316638 w 3713431"/>
              <a:gd name="connsiteY181" fmla="*/ 4088056 h 4673182"/>
              <a:gd name="connsiteX182" fmla="*/ 1312450 w 3713431"/>
              <a:gd name="connsiteY182" fmla="*/ 4086858 h 4673182"/>
              <a:gd name="connsiteX183" fmla="*/ 1309448 w 3713431"/>
              <a:gd name="connsiteY183" fmla="*/ 4081509 h 4673182"/>
              <a:gd name="connsiteX184" fmla="*/ 1315217 w 3713431"/>
              <a:gd name="connsiteY184" fmla="*/ 4078654 h 4673182"/>
              <a:gd name="connsiteX185" fmla="*/ 1314204 w 3713431"/>
              <a:gd name="connsiteY185" fmla="*/ 4074587 h 4673182"/>
              <a:gd name="connsiteX186" fmla="*/ 1311206 w 3713431"/>
              <a:gd name="connsiteY186" fmla="*/ 4069236 h 4673182"/>
              <a:gd name="connsiteX187" fmla="*/ 1308207 w 3713431"/>
              <a:gd name="connsiteY187" fmla="*/ 4063885 h 4673182"/>
              <a:gd name="connsiteX188" fmla="*/ 1309395 w 3713431"/>
              <a:gd name="connsiteY188" fmla="*/ 4059729 h 4673182"/>
              <a:gd name="connsiteX189" fmla="*/ 1306395 w 3713431"/>
              <a:gd name="connsiteY189" fmla="*/ 4054378 h 4673182"/>
              <a:gd name="connsiteX190" fmla="*/ 1307583 w 3713431"/>
              <a:gd name="connsiteY190" fmla="*/ 4050222 h 4673182"/>
              <a:gd name="connsiteX191" fmla="*/ 1308770 w 3713431"/>
              <a:gd name="connsiteY191" fmla="*/ 4046067 h 4673182"/>
              <a:gd name="connsiteX192" fmla="*/ 1305772 w 3713431"/>
              <a:gd name="connsiteY192" fmla="*/ 4040716 h 4673182"/>
              <a:gd name="connsiteX193" fmla="*/ 1308146 w 3713431"/>
              <a:gd name="connsiteY193" fmla="*/ 4032404 h 4673182"/>
              <a:gd name="connsiteX194" fmla="*/ 1309333 w 3713431"/>
              <a:gd name="connsiteY194" fmla="*/ 4028249 h 4673182"/>
              <a:gd name="connsiteX195" fmla="*/ 1310521 w 3713431"/>
              <a:gd name="connsiteY195" fmla="*/ 4024093 h 4673182"/>
              <a:gd name="connsiteX196" fmla="*/ 1307521 w 3713431"/>
              <a:gd name="connsiteY196" fmla="*/ 4018742 h 4673182"/>
              <a:gd name="connsiteX197" fmla="*/ 1425299 w 3713431"/>
              <a:gd name="connsiteY197" fmla="*/ 3749143 h 4673182"/>
              <a:gd name="connsiteX198" fmla="*/ 1468117 w 3713431"/>
              <a:gd name="connsiteY198" fmla="*/ 3677547 h 4673182"/>
              <a:gd name="connsiteX199" fmla="*/ 1356349 w 3713431"/>
              <a:gd name="connsiteY199" fmla="*/ 3666856 h 4673182"/>
              <a:gd name="connsiteX200" fmla="*/ 843893 w 3713431"/>
              <a:gd name="connsiteY200" fmla="*/ 3474366 h 4673182"/>
              <a:gd name="connsiteX201" fmla="*/ 838286 w 3713431"/>
              <a:gd name="connsiteY201" fmla="*/ 3471888 h 4673182"/>
              <a:gd name="connsiteX202" fmla="*/ 832679 w 3713431"/>
              <a:gd name="connsiteY202" fmla="*/ 3469411 h 4673182"/>
              <a:gd name="connsiteX203" fmla="*/ 831097 w 3713431"/>
              <a:gd name="connsiteY203" fmla="*/ 3465361 h 4673182"/>
              <a:gd name="connsiteX204" fmla="*/ 825490 w 3713431"/>
              <a:gd name="connsiteY204" fmla="*/ 3462884 h 4673182"/>
              <a:gd name="connsiteX205" fmla="*/ 819882 w 3713431"/>
              <a:gd name="connsiteY205" fmla="*/ 3460406 h 4673182"/>
              <a:gd name="connsiteX206" fmla="*/ 818301 w 3713431"/>
              <a:gd name="connsiteY206" fmla="*/ 3456357 h 4673182"/>
              <a:gd name="connsiteX207" fmla="*/ 817889 w 3713431"/>
              <a:gd name="connsiteY207" fmla="*/ 3455304 h 4673182"/>
              <a:gd name="connsiteX208" fmla="*/ 813723 w 3713431"/>
              <a:gd name="connsiteY208" fmla="*/ 3456514 h 4673182"/>
              <a:gd name="connsiteX209" fmla="*/ 812144 w 3713431"/>
              <a:gd name="connsiteY209" fmla="*/ 3452470 h 4673182"/>
              <a:gd name="connsiteX210" fmla="*/ 810565 w 3713431"/>
              <a:gd name="connsiteY210" fmla="*/ 3448428 h 4673182"/>
              <a:gd name="connsiteX211" fmla="*/ 812588 w 3713431"/>
              <a:gd name="connsiteY211" fmla="*/ 3443780 h 4673182"/>
              <a:gd name="connsiteX212" fmla="*/ 807948 w 3713431"/>
              <a:gd name="connsiteY212" fmla="*/ 3441730 h 4673182"/>
              <a:gd name="connsiteX213" fmla="*/ 812115 w 3713431"/>
              <a:gd name="connsiteY213" fmla="*/ 3440521 h 4673182"/>
              <a:gd name="connsiteX214" fmla="*/ 811431 w 3713431"/>
              <a:gd name="connsiteY214" fmla="*/ 3438770 h 4673182"/>
              <a:gd name="connsiteX215" fmla="*/ 808271 w 3713431"/>
              <a:gd name="connsiteY215" fmla="*/ 3430683 h 4673182"/>
              <a:gd name="connsiteX216" fmla="*/ 806692 w 3713431"/>
              <a:gd name="connsiteY216" fmla="*/ 3426639 h 4673182"/>
              <a:gd name="connsiteX217" fmla="*/ 809138 w 3713431"/>
              <a:gd name="connsiteY217" fmla="*/ 3421023 h 4673182"/>
              <a:gd name="connsiteX218" fmla="*/ 811583 w 3713431"/>
              <a:gd name="connsiteY218" fmla="*/ 3415408 h 4673182"/>
              <a:gd name="connsiteX219" fmla="*/ 812450 w 3713431"/>
              <a:gd name="connsiteY219" fmla="*/ 3405750 h 4673182"/>
              <a:gd name="connsiteX220" fmla="*/ 816474 w 3713431"/>
              <a:gd name="connsiteY220" fmla="*/ 3404176 h 4673182"/>
              <a:gd name="connsiteX221" fmla="*/ 814896 w 3713431"/>
              <a:gd name="connsiteY221" fmla="*/ 3400134 h 4673182"/>
              <a:gd name="connsiteX222" fmla="*/ 817341 w 3713431"/>
              <a:gd name="connsiteY222" fmla="*/ 3394518 h 4673182"/>
              <a:gd name="connsiteX223" fmla="*/ 821366 w 3713431"/>
              <a:gd name="connsiteY223" fmla="*/ 3392945 h 4673182"/>
              <a:gd name="connsiteX224" fmla="*/ 853867 w 3713431"/>
              <a:gd name="connsiteY224" fmla="*/ 3338217 h 4673182"/>
              <a:gd name="connsiteX225" fmla="*/ 802120 w 3713431"/>
              <a:gd name="connsiteY225" fmla="*/ 3321547 h 4673182"/>
              <a:gd name="connsiteX226" fmla="*/ 660666 w 3713431"/>
              <a:gd name="connsiteY226" fmla="*/ 3263589 h 4673182"/>
              <a:gd name="connsiteX227" fmla="*/ 657861 w 3713431"/>
              <a:gd name="connsiteY227" fmla="*/ 3260332 h 4673182"/>
              <a:gd name="connsiteX228" fmla="*/ 655054 w 3713431"/>
              <a:gd name="connsiteY228" fmla="*/ 3257074 h 4673182"/>
              <a:gd name="connsiteX229" fmla="*/ 648951 w 3713431"/>
              <a:gd name="connsiteY229" fmla="*/ 3256656 h 4673182"/>
              <a:gd name="connsiteX230" fmla="*/ 646144 w 3713431"/>
              <a:gd name="connsiteY230" fmla="*/ 3253398 h 4673182"/>
              <a:gd name="connsiteX231" fmla="*/ 643338 w 3713431"/>
              <a:gd name="connsiteY231" fmla="*/ 3250140 h 4673182"/>
              <a:gd name="connsiteX232" fmla="*/ 640532 w 3713431"/>
              <a:gd name="connsiteY232" fmla="*/ 3246882 h 4673182"/>
              <a:gd name="connsiteX233" fmla="*/ 634919 w 3713431"/>
              <a:gd name="connsiteY233" fmla="*/ 3240367 h 4673182"/>
              <a:gd name="connsiteX234" fmla="*/ 632113 w 3713431"/>
              <a:gd name="connsiteY234" fmla="*/ 3237109 h 4673182"/>
              <a:gd name="connsiteX235" fmla="*/ 629306 w 3713431"/>
              <a:gd name="connsiteY235" fmla="*/ 3233852 h 4673182"/>
              <a:gd name="connsiteX236" fmla="*/ 629308 w 3713431"/>
              <a:gd name="connsiteY236" fmla="*/ 3233851 h 4673182"/>
              <a:gd name="connsiteX237" fmla="*/ 628203 w 3713431"/>
              <a:gd name="connsiteY237" fmla="*/ 3232569 h 4673182"/>
              <a:gd name="connsiteX238" fmla="*/ 628676 w 3713431"/>
              <a:gd name="connsiteY238" fmla="*/ 3226452 h 4673182"/>
              <a:gd name="connsiteX239" fmla="*/ 623029 w 3713431"/>
              <a:gd name="connsiteY239" fmla="*/ 3219896 h 4673182"/>
              <a:gd name="connsiteX240" fmla="*/ 623501 w 3713431"/>
              <a:gd name="connsiteY240" fmla="*/ 3213778 h 4673182"/>
              <a:gd name="connsiteX241" fmla="*/ 623974 w 3713431"/>
              <a:gd name="connsiteY241" fmla="*/ 3207660 h 4673182"/>
              <a:gd name="connsiteX242" fmla="*/ 621623 w 3713431"/>
              <a:gd name="connsiteY242" fmla="*/ 3198265 h 4673182"/>
              <a:gd name="connsiteX243" fmla="*/ 624919 w 3713431"/>
              <a:gd name="connsiteY243" fmla="*/ 3195425 h 4673182"/>
              <a:gd name="connsiteX244" fmla="*/ 622096 w 3713431"/>
              <a:gd name="connsiteY244" fmla="*/ 3192147 h 4673182"/>
              <a:gd name="connsiteX245" fmla="*/ 622568 w 3713431"/>
              <a:gd name="connsiteY245" fmla="*/ 3186029 h 4673182"/>
              <a:gd name="connsiteX246" fmla="*/ 626339 w 3713431"/>
              <a:gd name="connsiteY246" fmla="*/ 3177072 h 4673182"/>
              <a:gd name="connsiteX247" fmla="*/ 629635 w 3713431"/>
              <a:gd name="connsiteY247" fmla="*/ 3174232 h 4673182"/>
              <a:gd name="connsiteX248" fmla="*/ 630108 w 3713431"/>
              <a:gd name="connsiteY248" fmla="*/ 3168116 h 4673182"/>
              <a:gd name="connsiteX249" fmla="*/ 850150 w 3713431"/>
              <a:gd name="connsiteY249" fmla="*/ 2804106 h 4673182"/>
              <a:gd name="connsiteX250" fmla="*/ 884368 w 3713431"/>
              <a:gd name="connsiteY250" fmla="*/ 2766002 h 4673182"/>
              <a:gd name="connsiteX251" fmla="*/ 882164 w 3713431"/>
              <a:gd name="connsiteY251" fmla="*/ 2765653 h 4673182"/>
              <a:gd name="connsiteX252" fmla="*/ 382630 w 3713431"/>
              <a:gd name="connsiteY252" fmla="*/ 2541760 h 4673182"/>
              <a:gd name="connsiteX253" fmla="*/ 377187 w 3713431"/>
              <a:gd name="connsiteY253" fmla="*/ 2538940 h 4673182"/>
              <a:gd name="connsiteX254" fmla="*/ 371745 w 3713431"/>
              <a:gd name="connsiteY254" fmla="*/ 2536120 h 4673182"/>
              <a:gd name="connsiteX255" fmla="*/ 370417 w 3713431"/>
              <a:gd name="connsiteY255" fmla="*/ 2531979 h 4673182"/>
              <a:gd name="connsiteX256" fmla="*/ 364974 w 3713431"/>
              <a:gd name="connsiteY256" fmla="*/ 2529160 h 4673182"/>
              <a:gd name="connsiteX257" fmla="*/ 359531 w 3713431"/>
              <a:gd name="connsiteY257" fmla="*/ 2526339 h 4673182"/>
              <a:gd name="connsiteX258" fmla="*/ 358203 w 3713431"/>
              <a:gd name="connsiteY258" fmla="*/ 2522199 h 4673182"/>
              <a:gd name="connsiteX259" fmla="*/ 357858 w 3713431"/>
              <a:gd name="connsiteY259" fmla="*/ 2521124 h 4673182"/>
              <a:gd name="connsiteX260" fmla="*/ 353624 w 3713431"/>
              <a:gd name="connsiteY260" fmla="*/ 2522073 h 4673182"/>
              <a:gd name="connsiteX261" fmla="*/ 352299 w 3713431"/>
              <a:gd name="connsiteY261" fmla="*/ 2517939 h 4673182"/>
              <a:gd name="connsiteX262" fmla="*/ 350973 w 3713431"/>
              <a:gd name="connsiteY262" fmla="*/ 2513806 h 4673182"/>
              <a:gd name="connsiteX263" fmla="*/ 353281 w 3713431"/>
              <a:gd name="connsiteY263" fmla="*/ 2509293 h 4673182"/>
              <a:gd name="connsiteX264" fmla="*/ 348777 w 3713431"/>
              <a:gd name="connsiteY264" fmla="*/ 2506959 h 4673182"/>
              <a:gd name="connsiteX265" fmla="*/ 353010 w 3713431"/>
              <a:gd name="connsiteY265" fmla="*/ 2506009 h 4673182"/>
              <a:gd name="connsiteX266" fmla="*/ 352436 w 3713431"/>
              <a:gd name="connsiteY266" fmla="*/ 2504220 h 4673182"/>
              <a:gd name="connsiteX267" fmla="*/ 349784 w 3713431"/>
              <a:gd name="connsiteY267" fmla="*/ 2495953 h 4673182"/>
              <a:gd name="connsiteX268" fmla="*/ 348459 w 3713431"/>
              <a:gd name="connsiteY268" fmla="*/ 2491819 h 4673182"/>
              <a:gd name="connsiteX269" fmla="*/ 351249 w 3713431"/>
              <a:gd name="connsiteY269" fmla="*/ 2486366 h 4673182"/>
              <a:gd name="connsiteX270" fmla="*/ 354037 w 3713431"/>
              <a:gd name="connsiteY270" fmla="*/ 2480914 h 4673182"/>
              <a:gd name="connsiteX271" fmla="*/ 355501 w 3713431"/>
              <a:gd name="connsiteY271" fmla="*/ 2471326 h 4673182"/>
              <a:gd name="connsiteX272" fmla="*/ 359616 w 3713431"/>
              <a:gd name="connsiteY272" fmla="*/ 2470007 h 4673182"/>
              <a:gd name="connsiteX273" fmla="*/ 358290 w 3713431"/>
              <a:gd name="connsiteY273" fmla="*/ 2465873 h 4673182"/>
              <a:gd name="connsiteX274" fmla="*/ 361079 w 3713431"/>
              <a:gd name="connsiteY274" fmla="*/ 2460420 h 4673182"/>
              <a:gd name="connsiteX275" fmla="*/ 365194 w 3713431"/>
              <a:gd name="connsiteY275" fmla="*/ 2459101 h 4673182"/>
              <a:gd name="connsiteX276" fmla="*/ 539483 w 3713431"/>
              <a:gd name="connsiteY276" fmla="*/ 2223635 h 4673182"/>
              <a:gd name="connsiteX277" fmla="*/ 542581 w 3713431"/>
              <a:gd name="connsiteY277" fmla="*/ 2220442 h 4673182"/>
              <a:gd name="connsiteX278" fmla="*/ 489540 w 3713431"/>
              <a:gd name="connsiteY278" fmla="*/ 2202126 h 4673182"/>
              <a:gd name="connsiteX279" fmla="*/ 34505 w 3713431"/>
              <a:gd name="connsiteY279" fmla="*/ 1892683 h 4673182"/>
              <a:gd name="connsiteX280" fmla="*/ 32901 w 3713431"/>
              <a:gd name="connsiteY280" fmla="*/ 1888694 h 4673182"/>
              <a:gd name="connsiteX281" fmla="*/ 31296 w 3713431"/>
              <a:gd name="connsiteY281" fmla="*/ 1884704 h 4673182"/>
              <a:gd name="connsiteX282" fmla="*/ 25656 w 3713431"/>
              <a:gd name="connsiteY282" fmla="*/ 1882337 h 4673182"/>
              <a:gd name="connsiteX283" fmla="*/ 24052 w 3713431"/>
              <a:gd name="connsiteY283" fmla="*/ 1878349 h 4673182"/>
              <a:gd name="connsiteX284" fmla="*/ 22448 w 3713431"/>
              <a:gd name="connsiteY284" fmla="*/ 1874359 h 4673182"/>
              <a:gd name="connsiteX285" fmla="*/ 20844 w 3713431"/>
              <a:gd name="connsiteY285" fmla="*/ 1870369 h 4673182"/>
              <a:gd name="connsiteX286" fmla="*/ 17636 w 3713431"/>
              <a:gd name="connsiteY286" fmla="*/ 1862390 h 4673182"/>
              <a:gd name="connsiteX287" fmla="*/ 16032 w 3713431"/>
              <a:gd name="connsiteY287" fmla="*/ 1858401 h 4673182"/>
              <a:gd name="connsiteX288" fmla="*/ 14428 w 3713431"/>
              <a:gd name="connsiteY288" fmla="*/ 1854413 h 4673182"/>
              <a:gd name="connsiteX289" fmla="*/ 14429 w 3713431"/>
              <a:gd name="connsiteY289" fmla="*/ 1854413 h 4673182"/>
              <a:gd name="connsiteX290" fmla="*/ 13797 w 3713431"/>
              <a:gd name="connsiteY290" fmla="*/ 1852842 h 4673182"/>
              <a:gd name="connsiteX291" fmla="*/ 16220 w 3713431"/>
              <a:gd name="connsiteY291" fmla="*/ 1847205 h 4673182"/>
              <a:gd name="connsiteX292" fmla="*/ 12992 w 3713431"/>
              <a:gd name="connsiteY292" fmla="*/ 1839176 h 4673182"/>
              <a:gd name="connsiteX293" fmla="*/ 15415 w 3713431"/>
              <a:gd name="connsiteY293" fmla="*/ 1833538 h 4673182"/>
              <a:gd name="connsiteX294" fmla="*/ 17838 w 3713431"/>
              <a:gd name="connsiteY294" fmla="*/ 1827902 h 4673182"/>
              <a:gd name="connsiteX295" fmla="*/ 18647 w 3713431"/>
              <a:gd name="connsiteY295" fmla="*/ 1818251 h 4673182"/>
              <a:gd name="connsiteX296" fmla="*/ 22684 w 3713431"/>
              <a:gd name="connsiteY296" fmla="*/ 1816627 h 4673182"/>
              <a:gd name="connsiteX297" fmla="*/ 21070 w 3713431"/>
              <a:gd name="connsiteY297" fmla="*/ 1812613 h 4673182"/>
              <a:gd name="connsiteX298" fmla="*/ 23493 w 3713431"/>
              <a:gd name="connsiteY298" fmla="*/ 1806976 h 4673182"/>
              <a:gd name="connsiteX299" fmla="*/ 29954 w 3713431"/>
              <a:gd name="connsiteY299" fmla="*/ 1799715 h 4673182"/>
              <a:gd name="connsiteX300" fmla="*/ 33989 w 3713431"/>
              <a:gd name="connsiteY300" fmla="*/ 1798092 h 4673182"/>
              <a:gd name="connsiteX301" fmla="*/ 36413 w 3713431"/>
              <a:gd name="connsiteY301" fmla="*/ 1792455 h 4673182"/>
              <a:gd name="connsiteX302" fmla="*/ 253040 w 3713431"/>
              <a:gd name="connsiteY302" fmla="*/ 1595337 h 4673182"/>
              <a:gd name="connsiteX303" fmla="*/ 320765 w 3713431"/>
              <a:gd name="connsiteY303" fmla="*/ 1547981 h 4673182"/>
              <a:gd name="connsiteX304" fmla="*/ 307970 w 3713431"/>
              <a:gd name="connsiteY304" fmla="*/ 1536735 h 4673182"/>
              <a:gd name="connsiteX305" fmla="*/ 4308 w 3713431"/>
              <a:gd name="connsiteY305" fmla="*/ 1083097 h 4673182"/>
              <a:gd name="connsiteX306" fmla="*/ 4308 w 3713431"/>
              <a:gd name="connsiteY306" fmla="*/ 1078797 h 4673182"/>
              <a:gd name="connsiteX307" fmla="*/ 1 w 3713431"/>
              <a:gd name="connsiteY307" fmla="*/ 1074497 h 4673182"/>
              <a:gd name="connsiteX308" fmla="*/ 1 w 3713431"/>
              <a:gd name="connsiteY308" fmla="*/ 1070197 h 4673182"/>
              <a:gd name="connsiteX309" fmla="*/ 1 w 3713431"/>
              <a:gd name="connsiteY309" fmla="*/ 1065897 h 4673182"/>
              <a:gd name="connsiteX310" fmla="*/ 1 w 3713431"/>
              <a:gd name="connsiteY310" fmla="*/ 1061598 h 4673182"/>
              <a:gd name="connsiteX311" fmla="*/ 0 w 3713431"/>
              <a:gd name="connsiteY311" fmla="*/ 1057298 h 4673182"/>
              <a:gd name="connsiteX312" fmla="*/ 1 w 3713431"/>
              <a:gd name="connsiteY312" fmla="*/ 1048698 h 4673182"/>
              <a:gd name="connsiteX313" fmla="*/ 0 w 3713431"/>
              <a:gd name="connsiteY313" fmla="*/ 1044398 h 4673182"/>
              <a:gd name="connsiteX314" fmla="*/ 1 w 3713431"/>
              <a:gd name="connsiteY314" fmla="*/ 1035798 h 4673182"/>
              <a:gd name="connsiteX315" fmla="*/ 557926 w 3713431"/>
              <a:gd name="connsiteY315" fmla="*/ 1238031 h 4673182"/>
              <a:gd name="connsiteX316" fmla="*/ 0 w 3713431"/>
              <a:gd name="connsiteY316" fmla="*/ 1035483 h 4673182"/>
              <a:gd name="connsiteX317" fmla="*/ 4352 w 3713431"/>
              <a:gd name="connsiteY317" fmla="*/ 1031133 h 4673182"/>
              <a:gd name="connsiteX318" fmla="*/ 4351 w 3713431"/>
              <a:gd name="connsiteY318" fmla="*/ 1022432 h 4673182"/>
              <a:gd name="connsiteX319" fmla="*/ 8703 w 3713431"/>
              <a:gd name="connsiteY319" fmla="*/ 1018081 h 4673182"/>
              <a:gd name="connsiteX320" fmla="*/ 13054 w 3713431"/>
              <a:gd name="connsiteY320" fmla="*/ 1013732 h 4673182"/>
              <a:gd name="connsiteX321" fmla="*/ 13053 w 3713431"/>
              <a:gd name="connsiteY321" fmla="*/ 1009381 h 4673182"/>
              <a:gd name="connsiteX322" fmla="*/ 17405 w 3713431"/>
              <a:gd name="connsiteY322" fmla="*/ 1009381 h 4673182"/>
              <a:gd name="connsiteX323" fmla="*/ 17405 w 3713431"/>
              <a:gd name="connsiteY323" fmla="*/ 1005031 h 4673182"/>
              <a:gd name="connsiteX324" fmla="*/ 17405 w 3713431"/>
              <a:gd name="connsiteY324" fmla="*/ 1000680 h 4673182"/>
              <a:gd name="connsiteX325" fmla="*/ 21756 w 3713431"/>
              <a:gd name="connsiteY325" fmla="*/ 1000680 h 4673182"/>
              <a:gd name="connsiteX326" fmla="*/ 30458 w 3713431"/>
              <a:gd name="connsiteY326" fmla="*/ 996330 h 4673182"/>
              <a:gd name="connsiteX327" fmla="*/ 30458 w 3713431"/>
              <a:gd name="connsiteY327" fmla="*/ 991978 h 4673182"/>
              <a:gd name="connsiteX328" fmla="*/ 34809 w 3713431"/>
              <a:gd name="connsiteY328" fmla="*/ 987629 h 4673182"/>
              <a:gd name="connsiteX329" fmla="*/ 43512 w 3713431"/>
              <a:gd name="connsiteY329" fmla="*/ 987629 h 4673182"/>
              <a:gd name="connsiteX330" fmla="*/ 802226 w 3713431"/>
              <a:gd name="connsiteY330" fmla="*/ 848757 h 4673182"/>
              <a:gd name="connsiteX331" fmla="*/ 805394 w 3713431"/>
              <a:gd name="connsiteY331" fmla="*/ 849574 h 4673182"/>
              <a:gd name="connsiteX332" fmla="*/ 794064 w 3713431"/>
              <a:gd name="connsiteY332" fmla="*/ 757593 h 4673182"/>
              <a:gd name="connsiteX333" fmla="*/ 1033019 w 3713431"/>
              <a:gd name="connsiteY333" fmla="*/ 25866 h 4673182"/>
              <a:gd name="connsiteX334" fmla="*/ 1037398 w 3713431"/>
              <a:gd name="connsiteY334" fmla="*/ 25866 h 4673182"/>
              <a:gd name="connsiteX335" fmla="*/ 1037398 w 3713431"/>
              <a:gd name="connsiteY335" fmla="*/ 21555 h 4673182"/>
              <a:gd name="connsiteX336" fmla="*/ 1041778 w 3713431"/>
              <a:gd name="connsiteY336" fmla="*/ 17244 h 4673182"/>
              <a:gd name="connsiteX337" fmla="*/ 1046157 w 3713431"/>
              <a:gd name="connsiteY337" fmla="*/ 12933 h 4673182"/>
              <a:gd name="connsiteX338" fmla="*/ 1050536 w 3713431"/>
              <a:gd name="connsiteY338" fmla="*/ 8623 h 4673182"/>
              <a:gd name="connsiteX339" fmla="*/ 1054916 w 3713431"/>
              <a:gd name="connsiteY339" fmla="*/ 8623 h 4673182"/>
              <a:gd name="connsiteX340" fmla="*/ 1059295 w 3713431"/>
              <a:gd name="connsiteY340" fmla="*/ 4311 h 4673182"/>
              <a:gd name="connsiteX341" fmla="*/ 1063675 w 3713431"/>
              <a:gd name="connsiteY341" fmla="*/ 0 h 46731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</a:cxnLst>
            <a:rect l="l" t="t" r="r" b="b"/>
            <a:pathLst>
              <a:path w="3713431" h="4673182">
                <a:moveTo>
                  <a:pt x="1063675" y="0"/>
                </a:moveTo>
                <a:lnTo>
                  <a:pt x="1068054" y="1"/>
                </a:lnTo>
                <a:lnTo>
                  <a:pt x="1068232" y="749"/>
                </a:lnTo>
                <a:lnTo>
                  <a:pt x="1068667" y="0"/>
                </a:lnTo>
                <a:lnTo>
                  <a:pt x="1073056" y="1"/>
                </a:lnTo>
                <a:cubicBezTo>
                  <a:pt x="1077446" y="0"/>
                  <a:pt x="1077446" y="0"/>
                  <a:pt x="1081835" y="0"/>
                </a:cubicBezTo>
                <a:cubicBezTo>
                  <a:pt x="1086224" y="1"/>
                  <a:pt x="1090613" y="0"/>
                  <a:pt x="1090613" y="0"/>
                </a:cubicBezTo>
                <a:lnTo>
                  <a:pt x="1095003" y="1"/>
                </a:lnTo>
                <a:cubicBezTo>
                  <a:pt x="1095003" y="1"/>
                  <a:pt x="1099393" y="1"/>
                  <a:pt x="1103782" y="0"/>
                </a:cubicBezTo>
                <a:cubicBezTo>
                  <a:pt x="1103782" y="0"/>
                  <a:pt x="1103782" y="0"/>
                  <a:pt x="1108171" y="1"/>
                </a:cubicBezTo>
                <a:cubicBezTo>
                  <a:pt x="1108171" y="1"/>
                  <a:pt x="1108171" y="1"/>
                  <a:pt x="1112560" y="0"/>
                </a:cubicBezTo>
                <a:cubicBezTo>
                  <a:pt x="1112560" y="4311"/>
                  <a:pt x="1112560" y="4311"/>
                  <a:pt x="1116949" y="4311"/>
                </a:cubicBezTo>
                <a:lnTo>
                  <a:pt x="1121338" y="4311"/>
                </a:lnTo>
                <a:lnTo>
                  <a:pt x="1125729" y="8623"/>
                </a:lnTo>
                <a:cubicBezTo>
                  <a:pt x="1125729" y="8623"/>
                  <a:pt x="1125729" y="8623"/>
                  <a:pt x="1130118" y="12933"/>
                </a:cubicBezTo>
                <a:cubicBezTo>
                  <a:pt x="1400061" y="177830"/>
                  <a:pt x="1578652" y="364551"/>
                  <a:pt x="1665890" y="567640"/>
                </a:cubicBezTo>
                <a:lnTo>
                  <a:pt x="1672872" y="587586"/>
                </a:lnTo>
                <a:lnTo>
                  <a:pt x="1730436" y="539687"/>
                </a:lnTo>
                <a:cubicBezTo>
                  <a:pt x="1833782" y="462381"/>
                  <a:pt x="1958675" y="393198"/>
                  <a:pt x="2104849" y="332321"/>
                </a:cubicBezTo>
                <a:cubicBezTo>
                  <a:pt x="2109089" y="333107"/>
                  <a:pt x="2113330" y="333894"/>
                  <a:pt x="2113330" y="333894"/>
                </a:cubicBezTo>
                <a:cubicBezTo>
                  <a:pt x="2114123" y="329614"/>
                  <a:pt x="2118364" y="330401"/>
                  <a:pt x="2118364" y="330401"/>
                </a:cubicBezTo>
                <a:cubicBezTo>
                  <a:pt x="2118364" y="330401"/>
                  <a:pt x="2118364" y="330401"/>
                  <a:pt x="2122605" y="331187"/>
                </a:cubicBezTo>
                <a:cubicBezTo>
                  <a:pt x="2122605" y="331187"/>
                  <a:pt x="2126845" y="331974"/>
                  <a:pt x="2127638" y="327694"/>
                </a:cubicBezTo>
                <a:cubicBezTo>
                  <a:pt x="2131879" y="328480"/>
                  <a:pt x="2131879" y="328480"/>
                  <a:pt x="2131879" y="328480"/>
                </a:cubicBezTo>
                <a:cubicBezTo>
                  <a:pt x="2136120" y="329267"/>
                  <a:pt x="2136120" y="329267"/>
                  <a:pt x="2136120" y="329267"/>
                </a:cubicBezTo>
                <a:cubicBezTo>
                  <a:pt x="2140361" y="330054"/>
                  <a:pt x="2140361" y="330054"/>
                  <a:pt x="2140361" y="330054"/>
                </a:cubicBezTo>
                <a:lnTo>
                  <a:pt x="2145616" y="331029"/>
                </a:lnTo>
                <a:lnTo>
                  <a:pt x="2149829" y="331810"/>
                </a:lnTo>
                <a:cubicBezTo>
                  <a:pt x="2154043" y="332592"/>
                  <a:pt x="2154043" y="332592"/>
                  <a:pt x="2157462" y="337654"/>
                </a:cubicBezTo>
                <a:cubicBezTo>
                  <a:pt x="2161675" y="338435"/>
                  <a:pt x="2161675" y="338435"/>
                  <a:pt x="2161675" y="338435"/>
                </a:cubicBezTo>
                <a:cubicBezTo>
                  <a:pt x="2165888" y="339216"/>
                  <a:pt x="2165888" y="339216"/>
                  <a:pt x="2165094" y="343497"/>
                </a:cubicBezTo>
                <a:cubicBezTo>
                  <a:pt x="2169307" y="344278"/>
                  <a:pt x="2173520" y="345061"/>
                  <a:pt x="2173520" y="345061"/>
                </a:cubicBezTo>
                <a:cubicBezTo>
                  <a:pt x="2173520" y="345061"/>
                  <a:pt x="2173520" y="345061"/>
                  <a:pt x="2176939" y="350122"/>
                </a:cubicBezTo>
                <a:cubicBezTo>
                  <a:pt x="2176939" y="350122"/>
                  <a:pt x="2176939" y="350122"/>
                  <a:pt x="2180360" y="355183"/>
                </a:cubicBezTo>
                <a:lnTo>
                  <a:pt x="2184573" y="355965"/>
                </a:lnTo>
                <a:cubicBezTo>
                  <a:pt x="2183779" y="360246"/>
                  <a:pt x="2183779" y="360246"/>
                  <a:pt x="2187992" y="361027"/>
                </a:cubicBezTo>
                <a:lnTo>
                  <a:pt x="2191411" y="366089"/>
                </a:lnTo>
                <a:cubicBezTo>
                  <a:pt x="2190617" y="370369"/>
                  <a:pt x="2190617" y="370369"/>
                  <a:pt x="2194830" y="371150"/>
                </a:cubicBezTo>
                <a:cubicBezTo>
                  <a:pt x="2194830" y="371150"/>
                  <a:pt x="2194830" y="371150"/>
                  <a:pt x="2194036" y="375430"/>
                </a:cubicBezTo>
                <a:cubicBezTo>
                  <a:pt x="2252077" y="520680"/>
                  <a:pt x="2289568" y="657759"/>
                  <a:pt x="2306458" y="785724"/>
                </a:cubicBezTo>
                <a:lnTo>
                  <a:pt x="2312670" y="863144"/>
                </a:lnTo>
                <a:lnTo>
                  <a:pt x="2384304" y="836886"/>
                </a:lnTo>
                <a:cubicBezTo>
                  <a:pt x="2384304" y="836886"/>
                  <a:pt x="2388558" y="837438"/>
                  <a:pt x="2389116" y="833136"/>
                </a:cubicBezTo>
                <a:cubicBezTo>
                  <a:pt x="2393370" y="833689"/>
                  <a:pt x="2393370" y="833689"/>
                  <a:pt x="2393370" y="833689"/>
                </a:cubicBezTo>
                <a:cubicBezTo>
                  <a:pt x="2397624" y="834241"/>
                  <a:pt x="2397624" y="834241"/>
                  <a:pt x="2401879" y="834794"/>
                </a:cubicBezTo>
                <a:cubicBezTo>
                  <a:pt x="2401879" y="834794"/>
                  <a:pt x="2401879" y="834794"/>
                  <a:pt x="2406132" y="835347"/>
                </a:cubicBezTo>
                <a:lnTo>
                  <a:pt x="2408056" y="835597"/>
                </a:lnTo>
                <a:lnTo>
                  <a:pt x="2412574" y="836183"/>
                </a:lnTo>
                <a:lnTo>
                  <a:pt x="2414640" y="836452"/>
                </a:lnTo>
                <a:cubicBezTo>
                  <a:pt x="2418893" y="837005"/>
                  <a:pt x="2418893" y="837005"/>
                  <a:pt x="2418893" y="837005"/>
                </a:cubicBezTo>
                <a:cubicBezTo>
                  <a:pt x="2423147" y="837558"/>
                  <a:pt x="2423147" y="837558"/>
                  <a:pt x="2423147" y="837558"/>
                </a:cubicBezTo>
                <a:lnTo>
                  <a:pt x="2421123" y="841656"/>
                </a:lnTo>
                <a:lnTo>
                  <a:pt x="2424017" y="842032"/>
                </a:lnTo>
                <a:cubicBezTo>
                  <a:pt x="2428274" y="842586"/>
                  <a:pt x="2428274" y="842586"/>
                  <a:pt x="2428274" y="842586"/>
                </a:cubicBezTo>
                <a:cubicBezTo>
                  <a:pt x="2431973" y="847428"/>
                  <a:pt x="2431973" y="847428"/>
                  <a:pt x="2431973" y="847428"/>
                </a:cubicBezTo>
                <a:cubicBezTo>
                  <a:pt x="2431415" y="851717"/>
                  <a:pt x="2435671" y="852270"/>
                  <a:pt x="2435671" y="852270"/>
                </a:cubicBezTo>
                <a:cubicBezTo>
                  <a:pt x="2435671" y="852270"/>
                  <a:pt x="2439928" y="852823"/>
                  <a:pt x="2439371" y="857113"/>
                </a:cubicBezTo>
                <a:lnTo>
                  <a:pt x="2443627" y="857666"/>
                </a:lnTo>
                <a:cubicBezTo>
                  <a:pt x="2443627" y="857666"/>
                  <a:pt x="2447325" y="862507"/>
                  <a:pt x="2446768" y="866797"/>
                </a:cubicBezTo>
                <a:cubicBezTo>
                  <a:pt x="2450468" y="871640"/>
                  <a:pt x="2450468" y="871640"/>
                  <a:pt x="2454724" y="872193"/>
                </a:cubicBezTo>
                <a:cubicBezTo>
                  <a:pt x="2454166" y="876483"/>
                  <a:pt x="2454166" y="876483"/>
                  <a:pt x="2454166" y="876483"/>
                </a:cubicBezTo>
                <a:lnTo>
                  <a:pt x="2453609" y="880771"/>
                </a:lnTo>
                <a:cubicBezTo>
                  <a:pt x="2518468" y="1081117"/>
                  <a:pt x="2546833" y="1262544"/>
                  <a:pt x="2539374" y="1424052"/>
                </a:cubicBezTo>
                <a:lnTo>
                  <a:pt x="2536935" y="1447319"/>
                </a:lnTo>
                <a:lnTo>
                  <a:pt x="2635726" y="1413169"/>
                </a:lnTo>
                <a:cubicBezTo>
                  <a:pt x="2683325" y="1398876"/>
                  <a:pt x="2733219" y="1385955"/>
                  <a:pt x="2785417" y="1374411"/>
                </a:cubicBezTo>
                <a:cubicBezTo>
                  <a:pt x="2789605" y="1373214"/>
                  <a:pt x="2789605" y="1373214"/>
                  <a:pt x="2789605" y="1373214"/>
                </a:cubicBezTo>
                <a:cubicBezTo>
                  <a:pt x="2793794" y="1372019"/>
                  <a:pt x="2797982" y="1370821"/>
                  <a:pt x="2797982" y="1370821"/>
                </a:cubicBezTo>
                <a:cubicBezTo>
                  <a:pt x="2797982" y="1370821"/>
                  <a:pt x="2797982" y="1370821"/>
                  <a:pt x="2802171" y="1369624"/>
                </a:cubicBezTo>
                <a:lnTo>
                  <a:pt x="2807546" y="1372581"/>
                </a:lnTo>
                <a:cubicBezTo>
                  <a:pt x="2811734" y="1371385"/>
                  <a:pt x="2811734" y="1371385"/>
                  <a:pt x="2811734" y="1371385"/>
                </a:cubicBezTo>
                <a:cubicBezTo>
                  <a:pt x="2815923" y="1370189"/>
                  <a:pt x="2815923" y="1370189"/>
                  <a:pt x="2817110" y="1374343"/>
                </a:cubicBezTo>
                <a:lnTo>
                  <a:pt x="2821298" y="1373145"/>
                </a:lnTo>
                <a:lnTo>
                  <a:pt x="2826673" y="1376103"/>
                </a:lnTo>
                <a:lnTo>
                  <a:pt x="2822701" y="1382514"/>
                </a:lnTo>
                <a:lnTo>
                  <a:pt x="2826292" y="1384493"/>
                </a:lnTo>
                <a:cubicBezTo>
                  <a:pt x="2827479" y="1388648"/>
                  <a:pt x="2827479" y="1388648"/>
                  <a:pt x="2831665" y="1387452"/>
                </a:cubicBezTo>
                <a:cubicBezTo>
                  <a:pt x="2831665" y="1387452"/>
                  <a:pt x="2832851" y="1391608"/>
                  <a:pt x="2837038" y="1390411"/>
                </a:cubicBezTo>
                <a:cubicBezTo>
                  <a:pt x="2837038" y="1390411"/>
                  <a:pt x="2837038" y="1390411"/>
                  <a:pt x="2838225" y="1394567"/>
                </a:cubicBezTo>
                <a:cubicBezTo>
                  <a:pt x="2838225" y="1394567"/>
                  <a:pt x="2838225" y="1394567"/>
                  <a:pt x="2843599" y="1397527"/>
                </a:cubicBezTo>
                <a:lnTo>
                  <a:pt x="2844786" y="1401682"/>
                </a:lnTo>
                <a:cubicBezTo>
                  <a:pt x="2845972" y="1405837"/>
                  <a:pt x="2845972" y="1405837"/>
                  <a:pt x="2845972" y="1405837"/>
                </a:cubicBezTo>
                <a:cubicBezTo>
                  <a:pt x="2845972" y="1405837"/>
                  <a:pt x="2847160" y="1409993"/>
                  <a:pt x="2851346" y="1408796"/>
                </a:cubicBezTo>
                <a:cubicBezTo>
                  <a:pt x="2852534" y="1412953"/>
                  <a:pt x="2852534" y="1412953"/>
                  <a:pt x="2853720" y="1417108"/>
                </a:cubicBezTo>
                <a:cubicBezTo>
                  <a:pt x="2853720" y="1417108"/>
                  <a:pt x="2853720" y="1417108"/>
                  <a:pt x="2854908" y="1421263"/>
                </a:cubicBezTo>
                <a:cubicBezTo>
                  <a:pt x="2856095" y="1425419"/>
                  <a:pt x="2856095" y="1425419"/>
                  <a:pt x="2856095" y="1425419"/>
                </a:cubicBezTo>
                <a:cubicBezTo>
                  <a:pt x="2856095" y="1425419"/>
                  <a:pt x="2857283" y="1429574"/>
                  <a:pt x="2861468" y="1428379"/>
                </a:cubicBezTo>
                <a:cubicBezTo>
                  <a:pt x="2895235" y="1582225"/>
                  <a:pt x="2910200" y="1723745"/>
                  <a:pt x="2906237" y="1852502"/>
                </a:cubicBezTo>
                <a:lnTo>
                  <a:pt x="2904676" y="1871415"/>
                </a:lnTo>
                <a:lnTo>
                  <a:pt x="2911924" y="1867503"/>
                </a:lnTo>
                <a:cubicBezTo>
                  <a:pt x="2951251" y="1848032"/>
                  <a:pt x="2992493" y="1829283"/>
                  <a:pt x="3035659" y="1811261"/>
                </a:cubicBezTo>
                <a:cubicBezTo>
                  <a:pt x="3039569" y="1809342"/>
                  <a:pt x="3039569" y="1809342"/>
                  <a:pt x="3039569" y="1809342"/>
                </a:cubicBezTo>
                <a:cubicBezTo>
                  <a:pt x="3043480" y="1807423"/>
                  <a:pt x="3047390" y="1805504"/>
                  <a:pt x="3047390" y="1805504"/>
                </a:cubicBezTo>
                <a:cubicBezTo>
                  <a:pt x="3047390" y="1805504"/>
                  <a:pt x="3047390" y="1805504"/>
                  <a:pt x="3051301" y="1803585"/>
                </a:cubicBezTo>
                <a:lnTo>
                  <a:pt x="3057116" y="1805545"/>
                </a:lnTo>
                <a:cubicBezTo>
                  <a:pt x="3061025" y="1803626"/>
                  <a:pt x="3061025" y="1803626"/>
                  <a:pt x="3061025" y="1803626"/>
                </a:cubicBezTo>
                <a:cubicBezTo>
                  <a:pt x="3064936" y="1801708"/>
                  <a:pt x="3064936" y="1801708"/>
                  <a:pt x="3066839" y="1805586"/>
                </a:cubicBezTo>
                <a:lnTo>
                  <a:pt x="3070750" y="1803666"/>
                </a:lnTo>
                <a:lnTo>
                  <a:pt x="3076563" y="1805627"/>
                </a:lnTo>
                <a:lnTo>
                  <a:pt x="3074195" y="1811611"/>
                </a:lnTo>
                <a:lnTo>
                  <a:pt x="3077671" y="1813951"/>
                </a:lnTo>
                <a:cubicBezTo>
                  <a:pt x="3079575" y="1817830"/>
                  <a:pt x="3079575" y="1817830"/>
                  <a:pt x="3083483" y="1815913"/>
                </a:cubicBezTo>
                <a:cubicBezTo>
                  <a:pt x="3083483" y="1815913"/>
                  <a:pt x="3085387" y="1819792"/>
                  <a:pt x="3089295" y="1817875"/>
                </a:cubicBezTo>
                <a:cubicBezTo>
                  <a:pt x="3089295" y="1817875"/>
                  <a:pt x="3089295" y="1817875"/>
                  <a:pt x="3091200" y="1821755"/>
                </a:cubicBezTo>
                <a:cubicBezTo>
                  <a:pt x="3091200" y="1821755"/>
                  <a:pt x="3091200" y="1821755"/>
                  <a:pt x="3097011" y="1823716"/>
                </a:cubicBezTo>
                <a:lnTo>
                  <a:pt x="3098915" y="1827596"/>
                </a:lnTo>
                <a:cubicBezTo>
                  <a:pt x="3100818" y="1831476"/>
                  <a:pt x="3100818" y="1831476"/>
                  <a:pt x="3100818" y="1831476"/>
                </a:cubicBezTo>
                <a:cubicBezTo>
                  <a:pt x="3100818" y="1831476"/>
                  <a:pt x="3102722" y="1835356"/>
                  <a:pt x="3106631" y="1833438"/>
                </a:cubicBezTo>
                <a:cubicBezTo>
                  <a:pt x="3108534" y="1837319"/>
                  <a:pt x="3108534" y="1837319"/>
                  <a:pt x="3110438" y="1841198"/>
                </a:cubicBezTo>
                <a:cubicBezTo>
                  <a:pt x="3110438" y="1841198"/>
                  <a:pt x="3110438" y="1841198"/>
                  <a:pt x="3112342" y="1845078"/>
                </a:cubicBezTo>
                <a:cubicBezTo>
                  <a:pt x="3114246" y="1848958"/>
                  <a:pt x="3114246" y="1848958"/>
                  <a:pt x="3114246" y="1848958"/>
                </a:cubicBezTo>
                <a:cubicBezTo>
                  <a:pt x="3114246" y="1848958"/>
                  <a:pt x="3116149" y="1852838"/>
                  <a:pt x="3120058" y="1850920"/>
                </a:cubicBezTo>
                <a:cubicBezTo>
                  <a:pt x="3160361" y="1947883"/>
                  <a:pt x="3191471" y="2040933"/>
                  <a:pt x="3213326" y="2129948"/>
                </a:cubicBezTo>
                <a:lnTo>
                  <a:pt x="3234696" y="2237877"/>
                </a:lnTo>
                <a:lnTo>
                  <a:pt x="3297252" y="2188591"/>
                </a:lnTo>
                <a:cubicBezTo>
                  <a:pt x="3300605" y="2185810"/>
                  <a:pt x="3300605" y="2185810"/>
                  <a:pt x="3300605" y="2185810"/>
                </a:cubicBezTo>
                <a:cubicBezTo>
                  <a:pt x="3303959" y="2183030"/>
                  <a:pt x="3307312" y="2180249"/>
                  <a:pt x="3307312" y="2180249"/>
                </a:cubicBezTo>
                <a:cubicBezTo>
                  <a:pt x="3307312" y="2180249"/>
                  <a:pt x="3307312" y="2180249"/>
                  <a:pt x="3310666" y="2177469"/>
                </a:cubicBezTo>
                <a:lnTo>
                  <a:pt x="3316776" y="2178014"/>
                </a:lnTo>
                <a:cubicBezTo>
                  <a:pt x="3320129" y="2175234"/>
                  <a:pt x="3320129" y="2175234"/>
                  <a:pt x="3320129" y="2175234"/>
                </a:cubicBezTo>
                <a:cubicBezTo>
                  <a:pt x="3323483" y="2172454"/>
                  <a:pt x="3323483" y="2172454"/>
                  <a:pt x="3326240" y="2175780"/>
                </a:cubicBezTo>
                <a:lnTo>
                  <a:pt x="3329593" y="2172999"/>
                </a:lnTo>
                <a:lnTo>
                  <a:pt x="3335704" y="2173544"/>
                </a:lnTo>
                <a:lnTo>
                  <a:pt x="3334802" y="2179918"/>
                </a:lnTo>
                <a:lnTo>
                  <a:pt x="3338729" y="2181380"/>
                </a:lnTo>
                <a:cubicBezTo>
                  <a:pt x="3341488" y="2184707"/>
                  <a:pt x="3341488" y="2184707"/>
                  <a:pt x="3344839" y="2181928"/>
                </a:cubicBezTo>
                <a:cubicBezTo>
                  <a:pt x="3344839" y="2181928"/>
                  <a:pt x="3347597" y="2185255"/>
                  <a:pt x="3350949" y="2182475"/>
                </a:cubicBezTo>
                <a:cubicBezTo>
                  <a:pt x="3350949" y="2182475"/>
                  <a:pt x="3350949" y="2182475"/>
                  <a:pt x="3353707" y="2185803"/>
                </a:cubicBezTo>
                <a:cubicBezTo>
                  <a:pt x="3353707" y="2185803"/>
                  <a:pt x="3353707" y="2185803"/>
                  <a:pt x="3359817" y="2186351"/>
                </a:cubicBezTo>
                <a:lnTo>
                  <a:pt x="3362576" y="2189678"/>
                </a:lnTo>
                <a:cubicBezTo>
                  <a:pt x="3365334" y="2193005"/>
                  <a:pt x="3365334" y="2193005"/>
                  <a:pt x="3365334" y="2193005"/>
                </a:cubicBezTo>
                <a:cubicBezTo>
                  <a:pt x="3365334" y="2193005"/>
                  <a:pt x="3368092" y="2196331"/>
                  <a:pt x="3371444" y="2193553"/>
                </a:cubicBezTo>
                <a:cubicBezTo>
                  <a:pt x="3374202" y="2196880"/>
                  <a:pt x="3374202" y="2196880"/>
                  <a:pt x="3376961" y="2200207"/>
                </a:cubicBezTo>
                <a:cubicBezTo>
                  <a:pt x="3376961" y="2200207"/>
                  <a:pt x="3376961" y="2200207"/>
                  <a:pt x="3379719" y="2203534"/>
                </a:cubicBezTo>
                <a:cubicBezTo>
                  <a:pt x="3382477" y="2206860"/>
                  <a:pt x="3382477" y="2206860"/>
                  <a:pt x="3382477" y="2206860"/>
                </a:cubicBezTo>
                <a:cubicBezTo>
                  <a:pt x="3382477" y="2206860"/>
                  <a:pt x="3385236" y="2210187"/>
                  <a:pt x="3388587" y="2207408"/>
                </a:cubicBezTo>
                <a:cubicBezTo>
                  <a:pt x="3636048" y="2546793"/>
                  <a:pt x="3725840" y="2859713"/>
                  <a:pt x="3652445" y="3139516"/>
                </a:cubicBezTo>
                <a:cubicBezTo>
                  <a:pt x="3614045" y="3285038"/>
                  <a:pt x="3536047" y="3401023"/>
                  <a:pt x="3452872" y="3489426"/>
                </a:cubicBezTo>
                <a:lnTo>
                  <a:pt x="3374043" y="3564161"/>
                </a:lnTo>
                <a:lnTo>
                  <a:pt x="3713431" y="3942156"/>
                </a:lnTo>
                <a:cubicBezTo>
                  <a:pt x="3590781" y="3899560"/>
                  <a:pt x="3454735" y="3846291"/>
                  <a:pt x="3311022" y="3777562"/>
                </a:cubicBezTo>
                <a:lnTo>
                  <a:pt x="3166561" y="3704311"/>
                </a:lnTo>
                <a:lnTo>
                  <a:pt x="3159834" y="3707635"/>
                </a:lnTo>
                <a:cubicBezTo>
                  <a:pt x="3156293" y="3709309"/>
                  <a:pt x="3154043" y="3710298"/>
                  <a:pt x="3153241" y="3710611"/>
                </a:cubicBezTo>
                <a:lnTo>
                  <a:pt x="3151677" y="3711611"/>
                </a:lnTo>
                <a:lnTo>
                  <a:pt x="3153140" y="3715903"/>
                </a:lnTo>
                <a:cubicBezTo>
                  <a:pt x="3153402" y="3719177"/>
                  <a:pt x="3153119" y="3722405"/>
                  <a:pt x="3152931" y="3724558"/>
                </a:cubicBezTo>
                <a:lnTo>
                  <a:pt x="3152555" y="3728861"/>
                </a:lnTo>
                <a:cubicBezTo>
                  <a:pt x="3152555" y="3728861"/>
                  <a:pt x="3152555" y="3728861"/>
                  <a:pt x="3156895" y="3729240"/>
                </a:cubicBezTo>
                <a:cubicBezTo>
                  <a:pt x="3155392" y="3746455"/>
                  <a:pt x="3188765" y="4165670"/>
                  <a:pt x="2898136" y="4439522"/>
                </a:cubicBezTo>
                <a:cubicBezTo>
                  <a:pt x="2683701" y="4641966"/>
                  <a:pt x="2366957" y="4714061"/>
                  <a:pt x="1943939" y="4651120"/>
                </a:cubicBezTo>
                <a:cubicBezTo>
                  <a:pt x="1939600" y="4650743"/>
                  <a:pt x="1939600" y="4650743"/>
                  <a:pt x="1939600" y="4650743"/>
                </a:cubicBezTo>
                <a:cubicBezTo>
                  <a:pt x="1935260" y="4650364"/>
                  <a:pt x="1930920" y="4649986"/>
                  <a:pt x="1930920" y="4649986"/>
                </a:cubicBezTo>
                <a:cubicBezTo>
                  <a:pt x="1930920" y="4649986"/>
                  <a:pt x="1930920" y="4649986"/>
                  <a:pt x="1926580" y="4649606"/>
                </a:cubicBezTo>
                <a:lnTo>
                  <a:pt x="1922616" y="4644924"/>
                </a:lnTo>
                <a:cubicBezTo>
                  <a:pt x="1918276" y="4644544"/>
                  <a:pt x="1918276" y="4644544"/>
                  <a:pt x="1918276" y="4644544"/>
                </a:cubicBezTo>
                <a:cubicBezTo>
                  <a:pt x="1913937" y="4644166"/>
                  <a:pt x="1913937" y="4644166"/>
                  <a:pt x="1914313" y="4639862"/>
                </a:cubicBezTo>
                <a:lnTo>
                  <a:pt x="1909974" y="4639484"/>
                </a:lnTo>
                <a:lnTo>
                  <a:pt x="1906009" y="4634801"/>
                </a:lnTo>
                <a:lnTo>
                  <a:pt x="1911130" y="4630902"/>
                </a:lnTo>
                <a:lnTo>
                  <a:pt x="1909363" y="4627102"/>
                </a:lnTo>
                <a:cubicBezTo>
                  <a:pt x="1909739" y="4622797"/>
                  <a:pt x="1909739" y="4622797"/>
                  <a:pt x="1905402" y="4622419"/>
                </a:cubicBezTo>
                <a:cubicBezTo>
                  <a:pt x="1905402" y="4622419"/>
                  <a:pt x="1905778" y="4618112"/>
                  <a:pt x="1901441" y="4617734"/>
                </a:cubicBezTo>
                <a:cubicBezTo>
                  <a:pt x="1901441" y="4617734"/>
                  <a:pt x="1901441" y="4617734"/>
                  <a:pt x="1901817" y="4613429"/>
                </a:cubicBezTo>
                <a:cubicBezTo>
                  <a:pt x="1901817" y="4613429"/>
                  <a:pt x="1901817" y="4613429"/>
                  <a:pt x="1897856" y="4608745"/>
                </a:cubicBezTo>
                <a:lnTo>
                  <a:pt x="1898232" y="4604440"/>
                </a:lnTo>
                <a:cubicBezTo>
                  <a:pt x="1898607" y="4600135"/>
                  <a:pt x="1898607" y="4600135"/>
                  <a:pt x="1898607" y="4600135"/>
                </a:cubicBezTo>
                <a:cubicBezTo>
                  <a:pt x="1898607" y="4600135"/>
                  <a:pt x="1898983" y="4595829"/>
                  <a:pt x="1894646" y="4595450"/>
                </a:cubicBezTo>
                <a:cubicBezTo>
                  <a:pt x="1895021" y="4591145"/>
                  <a:pt x="1895021" y="4591145"/>
                  <a:pt x="1895397" y="4586840"/>
                </a:cubicBezTo>
                <a:cubicBezTo>
                  <a:pt x="1895397" y="4586840"/>
                  <a:pt x="1895397" y="4586840"/>
                  <a:pt x="1895773" y="4582534"/>
                </a:cubicBezTo>
                <a:cubicBezTo>
                  <a:pt x="1896149" y="4578229"/>
                  <a:pt x="1896149" y="4578229"/>
                  <a:pt x="1896149" y="4578229"/>
                </a:cubicBezTo>
                <a:cubicBezTo>
                  <a:pt x="1896149" y="4578229"/>
                  <a:pt x="1896525" y="4573923"/>
                  <a:pt x="1892188" y="4573545"/>
                </a:cubicBezTo>
                <a:cubicBezTo>
                  <a:pt x="1907806" y="4469707"/>
                  <a:pt x="1929272" y="4373972"/>
                  <a:pt x="1956574" y="4286473"/>
                </a:cubicBezTo>
                <a:lnTo>
                  <a:pt x="1989621" y="4195302"/>
                </a:lnTo>
                <a:lnTo>
                  <a:pt x="1889971" y="4204128"/>
                </a:lnTo>
                <a:cubicBezTo>
                  <a:pt x="1727258" y="4208746"/>
                  <a:pt x="1545254" y="4175840"/>
                  <a:pt x="1343583" y="4104740"/>
                </a:cubicBezTo>
                <a:cubicBezTo>
                  <a:pt x="1339394" y="4103544"/>
                  <a:pt x="1339394" y="4103544"/>
                  <a:pt x="1339394" y="4103544"/>
                </a:cubicBezTo>
                <a:cubicBezTo>
                  <a:pt x="1335206" y="4102347"/>
                  <a:pt x="1331018" y="4101150"/>
                  <a:pt x="1331018" y="4101150"/>
                </a:cubicBezTo>
                <a:cubicBezTo>
                  <a:pt x="1331018" y="4101150"/>
                  <a:pt x="1331018" y="4101150"/>
                  <a:pt x="1326830" y="4099953"/>
                </a:cubicBezTo>
                <a:lnTo>
                  <a:pt x="1323829" y="4094603"/>
                </a:lnTo>
                <a:cubicBezTo>
                  <a:pt x="1319639" y="4093406"/>
                  <a:pt x="1319639" y="4093406"/>
                  <a:pt x="1319639" y="4093406"/>
                </a:cubicBezTo>
                <a:cubicBezTo>
                  <a:pt x="1315450" y="4092210"/>
                  <a:pt x="1315450" y="4092210"/>
                  <a:pt x="1316638" y="4088056"/>
                </a:cubicBezTo>
                <a:lnTo>
                  <a:pt x="1312450" y="4086858"/>
                </a:lnTo>
                <a:lnTo>
                  <a:pt x="1309448" y="4081509"/>
                </a:lnTo>
                <a:lnTo>
                  <a:pt x="1315217" y="4078654"/>
                </a:lnTo>
                <a:lnTo>
                  <a:pt x="1314204" y="4074587"/>
                </a:lnTo>
                <a:cubicBezTo>
                  <a:pt x="1315391" y="4070432"/>
                  <a:pt x="1315391" y="4070432"/>
                  <a:pt x="1311206" y="4069236"/>
                </a:cubicBezTo>
                <a:cubicBezTo>
                  <a:pt x="1311206" y="4069236"/>
                  <a:pt x="1312394" y="4065081"/>
                  <a:pt x="1308207" y="4063885"/>
                </a:cubicBezTo>
                <a:cubicBezTo>
                  <a:pt x="1308207" y="4063885"/>
                  <a:pt x="1308207" y="4063885"/>
                  <a:pt x="1309395" y="4059729"/>
                </a:cubicBezTo>
                <a:cubicBezTo>
                  <a:pt x="1309395" y="4059729"/>
                  <a:pt x="1309395" y="4059729"/>
                  <a:pt x="1306395" y="4054378"/>
                </a:cubicBezTo>
                <a:lnTo>
                  <a:pt x="1307583" y="4050222"/>
                </a:lnTo>
                <a:cubicBezTo>
                  <a:pt x="1308770" y="4046067"/>
                  <a:pt x="1308770" y="4046067"/>
                  <a:pt x="1308770" y="4046067"/>
                </a:cubicBezTo>
                <a:cubicBezTo>
                  <a:pt x="1308770" y="4046067"/>
                  <a:pt x="1309958" y="4041912"/>
                  <a:pt x="1305772" y="4040716"/>
                </a:cubicBezTo>
                <a:cubicBezTo>
                  <a:pt x="1306958" y="4036560"/>
                  <a:pt x="1306958" y="4036560"/>
                  <a:pt x="1308146" y="4032404"/>
                </a:cubicBezTo>
                <a:cubicBezTo>
                  <a:pt x="1308146" y="4032404"/>
                  <a:pt x="1308146" y="4032404"/>
                  <a:pt x="1309333" y="4028249"/>
                </a:cubicBezTo>
                <a:cubicBezTo>
                  <a:pt x="1310521" y="4024093"/>
                  <a:pt x="1310521" y="4024093"/>
                  <a:pt x="1310521" y="4024093"/>
                </a:cubicBezTo>
                <a:cubicBezTo>
                  <a:pt x="1310521" y="4024093"/>
                  <a:pt x="1311707" y="4019938"/>
                  <a:pt x="1307521" y="4018742"/>
                </a:cubicBezTo>
                <a:cubicBezTo>
                  <a:pt x="1342592" y="3919766"/>
                  <a:pt x="1381864" y="3829856"/>
                  <a:pt x="1425299" y="3749143"/>
                </a:cubicBezTo>
                <a:lnTo>
                  <a:pt x="1468117" y="3677547"/>
                </a:lnTo>
                <a:lnTo>
                  <a:pt x="1356349" y="3666856"/>
                </a:lnTo>
                <a:cubicBezTo>
                  <a:pt x="1197073" y="3642138"/>
                  <a:pt x="1025986" y="3578275"/>
                  <a:pt x="843893" y="3474366"/>
                </a:cubicBezTo>
                <a:cubicBezTo>
                  <a:pt x="838286" y="3471888"/>
                  <a:pt x="838286" y="3471888"/>
                  <a:pt x="838286" y="3471888"/>
                </a:cubicBezTo>
                <a:lnTo>
                  <a:pt x="832679" y="3469411"/>
                </a:lnTo>
                <a:cubicBezTo>
                  <a:pt x="832679" y="3469411"/>
                  <a:pt x="832679" y="3469411"/>
                  <a:pt x="831097" y="3465361"/>
                </a:cubicBezTo>
                <a:cubicBezTo>
                  <a:pt x="827072" y="3466933"/>
                  <a:pt x="827072" y="3466933"/>
                  <a:pt x="825490" y="3462884"/>
                </a:cubicBezTo>
                <a:cubicBezTo>
                  <a:pt x="825490" y="3462884"/>
                  <a:pt x="821464" y="3464456"/>
                  <a:pt x="819882" y="3460406"/>
                </a:cubicBezTo>
                <a:lnTo>
                  <a:pt x="818301" y="3456357"/>
                </a:lnTo>
                <a:lnTo>
                  <a:pt x="817889" y="3455304"/>
                </a:lnTo>
                <a:lnTo>
                  <a:pt x="813723" y="3456514"/>
                </a:lnTo>
                <a:cubicBezTo>
                  <a:pt x="812144" y="3452470"/>
                  <a:pt x="812144" y="3452470"/>
                  <a:pt x="812144" y="3452470"/>
                </a:cubicBezTo>
                <a:cubicBezTo>
                  <a:pt x="810565" y="3448428"/>
                  <a:pt x="810565" y="3448428"/>
                  <a:pt x="810565" y="3448428"/>
                </a:cubicBezTo>
                <a:lnTo>
                  <a:pt x="812588" y="3443780"/>
                </a:lnTo>
                <a:lnTo>
                  <a:pt x="807948" y="3441730"/>
                </a:lnTo>
                <a:lnTo>
                  <a:pt x="812115" y="3440521"/>
                </a:lnTo>
                <a:lnTo>
                  <a:pt x="811431" y="3438770"/>
                </a:lnTo>
                <a:cubicBezTo>
                  <a:pt x="809851" y="3434725"/>
                  <a:pt x="809851" y="3434725"/>
                  <a:pt x="808271" y="3430683"/>
                </a:cubicBezTo>
                <a:cubicBezTo>
                  <a:pt x="808271" y="3430683"/>
                  <a:pt x="808271" y="3430683"/>
                  <a:pt x="806692" y="3426639"/>
                </a:cubicBezTo>
                <a:cubicBezTo>
                  <a:pt x="809138" y="3421023"/>
                  <a:pt x="809138" y="3421023"/>
                  <a:pt x="809138" y="3421023"/>
                </a:cubicBezTo>
                <a:cubicBezTo>
                  <a:pt x="809138" y="3421023"/>
                  <a:pt x="813163" y="3419452"/>
                  <a:pt x="811583" y="3415408"/>
                </a:cubicBezTo>
                <a:cubicBezTo>
                  <a:pt x="811583" y="3415408"/>
                  <a:pt x="810004" y="3411365"/>
                  <a:pt x="812450" y="3405750"/>
                </a:cubicBezTo>
                <a:cubicBezTo>
                  <a:pt x="812450" y="3405750"/>
                  <a:pt x="812450" y="3405750"/>
                  <a:pt x="816474" y="3404176"/>
                </a:cubicBezTo>
                <a:cubicBezTo>
                  <a:pt x="814896" y="3400134"/>
                  <a:pt x="814896" y="3400134"/>
                  <a:pt x="814896" y="3400134"/>
                </a:cubicBezTo>
                <a:lnTo>
                  <a:pt x="817341" y="3394518"/>
                </a:lnTo>
                <a:cubicBezTo>
                  <a:pt x="817341" y="3394518"/>
                  <a:pt x="817341" y="3394518"/>
                  <a:pt x="821366" y="3392945"/>
                </a:cubicBezTo>
                <a:lnTo>
                  <a:pt x="853867" y="3338217"/>
                </a:lnTo>
                <a:lnTo>
                  <a:pt x="802120" y="3321547"/>
                </a:lnTo>
                <a:cubicBezTo>
                  <a:pt x="755938" y="3304602"/>
                  <a:pt x="708782" y="3285278"/>
                  <a:pt x="660666" y="3263589"/>
                </a:cubicBezTo>
                <a:cubicBezTo>
                  <a:pt x="660666" y="3263589"/>
                  <a:pt x="660666" y="3263589"/>
                  <a:pt x="657861" y="3260332"/>
                </a:cubicBezTo>
                <a:cubicBezTo>
                  <a:pt x="657861" y="3260332"/>
                  <a:pt x="657861" y="3260332"/>
                  <a:pt x="655054" y="3257074"/>
                </a:cubicBezTo>
                <a:cubicBezTo>
                  <a:pt x="648951" y="3256656"/>
                  <a:pt x="648951" y="3256656"/>
                  <a:pt x="648951" y="3256656"/>
                </a:cubicBezTo>
                <a:cubicBezTo>
                  <a:pt x="646144" y="3253398"/>
                  <a:pt x="646144" y="3253398"/>
                  <a:pt x="646144" y="3253398"/>
                </a:cubicBezTo>
                <a:cubicBezTo>
                  <a:pt x="643338" y="3250140"/>
                  <a:pt x="643338" y="3250140"/>
                  <a:pt x="643338" y="3250140"/>
                </a:cubicBezTo>
                <a:cubicBezTo>
                  <a:pt x="640532" y="3246882"/>
                  <a:pt x="640532" y="3246882"/>
                  <a:pt x="640532" y="3246882"/>
                </a:cubicBezTo>
                <a:cubicBezTo>
                  <a:pt x="637725" y="3243626"/>
                  <a:pt x="634919" y="3240367"/>
                  <a:pt x="634919" y="3240367"/>
                </a:cubicBezTo>
                <a:lnTo>
                  <a:pt x="632113" y="3237109"/>
                </a:lnTo>
                <a:cubicBezTo>
                  <a:pt x="632113" y="3237109"/>
                  <a:pt x="632113" y="3237109"/>
                  <a:pt x="629306" y="3233852"/>
                </a:cubicBezTo>
                <a:lnTo>
                  <a:pt x="629308" y="3233851"/>
                </a:lnTo>
                <a:lnTo>
                  <a:pt x="628203" y="3232569"/>
                </a:lnTo>
                <a:cubicBezTo>
                  <a:pt x="625379" y="3229292"/>
                  <a:pt x="628676" y="3226452"/>
                  <a:pt x="628676" y="3226452"/>
                </a:cubicBezTo>
                <a:cubicBezTo>
                  <a:pt x="625851" y="3223174"/>
                  <a:pt x="625851" y="3223174"/>
                  <a:pt x="623029" y="3219896"/>
                </a:cubicBezTo>
                <a:cubicBezTo>
                  <a:pt x="623029" y="3219896"/>
                  <a:pt x="623029" y="3219896"/>
                  <a:pt x="623501" y="3213778"/>
                </a:cubicBezTo>
                <a:cubicBezTo>
                  <a:pt x="623501" y="3213778"/>
                  <a:pt x="623501" y="3213778"/>
                  <a:pt x="623974" y="3207660"/>
                </a:cubicBezTo>
                <a:cubicBezTo>
                  <a:pt x="621150" y="3204383"/>
                  <a:pt x="621623" y="3198265"/>
                  <a:pt x="621623" y="3198265"/>
                </a:cubicBezTo>
                <a:cubicBezTo>
                  <a:pt x="621623" y="3198265"/>
                  <a:pt x="621623" y="3198265"/>
                  <a:pt x="624919" y="3195425"/>
                </a:cubicBezTo>
                <a:cubicBezTo>
                  <a:pt x="622096" y="3192147"/>
                  <a:pt x="622096" y="3192147"/>
                  <a:pt x="622096" y="3192147"/>
                </a:cubicBezTo>
                <a:cubicBezTo>
                  <a:pt x="625393" y="3189308"/>
                  <a:pt x="622568" y="3186029"/>
                  <a:pt x="622568" y="3186029"/>
                </a:cubicBezTo>
                <a:cubicBezTo>
                  <a:pt x="619745" y="3182751"/>
                  <a:pt x="623042" y="3179912"/>
                  <a:pt x="626339" y="3177072"/>
                </a:cubicBezTo>
                <a:cubicBezTo>
                  <a:pt x="626339" y="3177072"/>
                  <a:pt x="626339" y="3177072"/>
                  <a:pt x="629635" y="3174232"/>
                </a:cubicBezTo>
                <a:cubicBezTo>
                  <a:pt x="626811" y="3170955"/>
                  <a:pt x="626811" y="3170955"/>
                  <a:pt x="630108" y="3168116"/>
                </a:cubicBezTo>
                <a:cubicBezTo>
                  <a:pt x="695303" y="3026299"/>
                  <a:pt x="768899" y="2904548"/>
                  <a:pt x="850150" y="2804106"/>
                </a:cubicBezTo>
                <a:lnTo>
                  <a:pt x="884368" y="2766002"/>
                </a:lnTo>
                <a:lnTo>
                  <a:pt x="882164" y="2765653"/>
                </a:lnTo>
                <a:cubicBezTo>
                  <a:pt x="724728" y="2731107"/>
                  <a:pt x="557929" y="2656759"/>
                  <a:pt x="382630" y="2541760"/>
                </a:cubicBezTo>
                <a:cubicBezTo>
                  <a:pt x="377187" y="2538940"/>
                  <a:pt x="377187" y="2538940"/>
                  <a:pt x="377187" y="2538940"/>
                </a:cubicBezTo>
                <a:lnTo>
                  <a:pt x="371745" y="2536120"/>
                </a:lnTo>
                <a:cubicBezTo>
                  <a:pt x="371745" y="2536120"/>
                  <a:pt x="371745" y="2536120"/>
                  <a:pt x="370417" y="2531979"/>
                </a:cubicBezTo>
                <a:cubicBezTo>
                  <a:pt x="366301" y="2533299"/>
                  <a:pt x="366301" y="2533299"/>
                  <a:pt x="364974" y="2529160"/>
                </a:cubicBezTo>
                <a:cubicBezTo>
                  <a:pt x="364974" y="2529160"/>
                  <a:pt x="360859" y="2530479"/>
                  <a:pt x="359531" y="2526339"/>
                </a:cubicBezTo>
                <a:lnTo>
                  <a:pt x="358203" y="2522199"/>
                </a:lnTo>
                <a:lnTo>
                  <a:pt x="357858" y="2521124"/>
                </a:lnTo>
                <a:lnTo>
                  <a:pt x="353624" y="2522073"/>
                </a:lnTo>
                <a:cubicBezTo>
                  <a:pt x="352299" y="2517939"/>
                  <a:pt x="352299" y="2517939"/>
                  <a:pt x="352299" y="2517939"/>
                </a:cubicBezTo>
                <a:cubicBezTo>
                  <a:pt x="350973" y="2513806"/>
                  <a:pt x="350973" y="2513806"/>
                  <a:pt x="350973" y="2513806"/>
                </a:cubicBezTo>
                <a:lnTo>
                  <a:pt x="353281" y="2509293"/>
                </a:lnTo>
                <a:lnTo>
                  <a:pt x="348777" y="2506959"/>
                </a:lnTo>
                <a:lnTo>
                  <a:pt x="353010" y="2506009"/>
                </a:lnTo>
                <a:lnTo>
                  <a:pt x="352436" y="2504220"/>
                </a:lnTo>
                <a:cubicBezTo>
                  <a:pt x="351111" y="2500087"/>
                  <a:pt x="351111" y="2500087"/>
                  <a:pt x="349784" y="2495953"/>
                </a:cubicBezTo>
                <a:cubicBezTo>
                  <a:pt x="349784" y="2495953"/>
                  <a:pt x="349784" y="2495953"/>
                  <a:pt x="348459" y="2491819"/>
                </a:cubicBezTo>
                <a:cubicBezTo>
                  <a:pt x="351249" y="2486366"/>
                  <a:pt x="351249" y="2486366"/>
                  <a:pt x="351249" y="2486366"/>
                </a:cubicBezTo>
                <a:cubicBezTo>
                  <a:pt x="351249" y="2486366"/>
                  <a:pt x="355363" y="2485046"/>
                  <a:pt x="354037" y="2480914"/>
                </a:cubicBezTo>
                <a:cubicBezTo>
                  <a:pt x="354037" y="2480914"/>
                  <a:pt x="352711" y="2476779"/>
                  <a:pt x="355501" y="2471326"/>
                </a:cubicBezTo>
                <a:cubicBezTo>
                  <a:pt x="355501" y="2471326"/>
                  <a:pt x="355501" y="2471326"/>
                  <a:pt x="359616" y="2470007"/>
                </a:cubicBezTo>
                <a:cubicBezTo>
                  <a:pt x="358290" y="2465873"/>
                  <a:pt x="358290" y="2465873"/>
                  <a:pt x="358290" y="2465873"/>
                </a:cubicBezTo>
                <a:lnTo>
                  <a:pt x="361079" y="2460420"/>
                </a:lnTo>
                <a:cubicBezTo>
                  <a:pt x="361079" y="2460420"/>
                  <a:pt x="361079" y="2460420"/>
                  <a:pt x="365194" y="2459101"/>
                </a:cubicBezTo>
                <a:cubicBezTo>
                  <a:pt x="420770" y="2370616"/>
                  <a:pt x="478981" y="2292116"/>
                  <a:pt x="539483" y="2223635"/>
                </a:cubicBezTo>
                <a:lnTo>
                  <a:pt x="542581" y="2220442"/>
                </a:lnTo>
                <a:lnTo>
                  <a:pt x="489540" y="2202126"/>
                </a:lnTo>
                <a:cubicBezTo>
                  <a:pt x="340455" y="2140417"/>
                  <a:pt x="188643" y="2036937"/>
                  <a:pt x="34505" y="1892683"/>
                </a:cubicBezTo>
                <a:cubicBezTo>
                  <a:pt x="34505" y="1892683"/>
                  <a:pt x="34505" y="1892683"/>
                  <a:pt x="32901" y="1888694"/>
                </a:cubicBezTo>
                <a:cubicBezTo>
                  <a:pt x="32901" y="1888694"/>
                  <a:pt x="32901" y="1888694"/>
                  <a:pt x="31296" y="1884704"/>
                </a:cubicBezTo>
                <a:cubicBezTo>
                  <a:pt x="25656" y="1882337"/>
                  <a:pt x="25656" y="1882337"/>
                  <a:pt x="25656" y="1882337"/>
                </a:cubicBezTo>
                <a:cubicBezTo>
                  <a:pt x="24052" y="1878349"/>
                  <a:pt x="24052" y="1878349"/>
                  <a:pt x="24052" y="1878349"/>
                </a:cubicBezTo>
                <a:cubicBezTo>
                  <a:pt x="22448" y="1874359"/>
                  <a:pt x="22448" y="1874359"/>
                  <a:pt x="22448" y="1874359"/>
                </a:cubicBezTo>
                <a:cubicBezTo>
                  <a:pt x="20844" y="1870369"/>
                  <a:pt x="20844" y="1870369"/>
                  <a:pt x="20844" y="1870369"/>
                </a:cubicBezTo>
                <a:cubicBezTo>
                  <a:pt x="19240" y="1866381"/>
                  <a:pt x="17636" y="1862390"/>
                  <a:pt x="17636" y="1862390"/>
                </a:cubicBezTo>
                <a:lnTo>
                  <a:pt x="16032" y="1858401"/>
                </a:lnTo>
                <a:cubicBezTo>
                  <a:pt x="16032" y="1858401"/>
                  <a:pt x="16032" y="1858401"/>
                  <a:pt x="14428" y="1854413"/>
                </a:cubicBezTo>
                <a:lnTo>
                  <a:pt x="14429" y="1854413"/>
                </a:lnTo>
                <a:lnTo>
                  <a:pt x="13797" y="1852842"/>
                </a:lnTo>
                <a:cubicBezTo>
                  <a:pt x="12183" y="1848827"/>
                  <a:pt x="16220" y="1847205"/>
                  <a:pt x="16220" y="1847205"/>
                </a:cubicBezTo>
                <a:cubicBezTo>
                  <a:pt x="14605" y="1843191"/>
                  <a:pt x="14605" y="1843191"/>
                  <a:pt x="12992" y="1839176"/>
                </a:cubicBezTo>
                <a:cubicBezTo>
                  <a:pt x="12992" y="1839176"/>
                  <a:pt x="12992" y="1839176"/>
                  <a:pt x="15415" y="1833538"/>
                </a:cubicBezTo>
                <a:cubicBezTo>
                  <a:pt x="15415" y="1833538"/>
                  <a:pt x="15415" y="1833538"/>
                  <a:pt x="17838" y="1827902"/>
                </a:cubicBezTo>
                <a:cubicBezTo>
                  <a:pt x="16224" y="1823887"/>
                  <a:pt x="18647" y="1818251"/>
                  <a:pt x="18647" y="1818251"/>
                </a:cubicBezTo>
                <a:cubicBezTo>
                  <a:pt x="18647" y="1818251"/>
                  <a:pt x="18647" y="1818251"/>
                  <a:pt x="22684" y="1816627"/>
                </a:cubicBezTo>
                <a:cubicBezTo>
                  <a:pt x="21070" y="1812613"/>
                  <a:pt x="21070" y="1812613"/>
                  <a:pt x="21070" y="1812613"/>
                </a:cubicBezTo>
                <a:cubicBezTo>
                  <a:pt x="25107" y="1810991"/>
                  <a:pt x="23493" y="1806976"/>
                  <a:pt x="23493" y="1806976"/>
                </a:cubicBezTo>
                <a:cubicBezTo>
                  <a:pt x="21879" y="1802961"/>
                  <a:pt x="25917" y="1801339"/>
                  <a:pt x="29954" y="1799715"/>
                </a:cubicBezTo>
                <a:cubicBezTo>
                  <a:pt x="29954" y="1799715"/>
                  <a:pt x="29954" y="1799715"/>
                  <a:pt x="33989" y="1798092"/>
                </a:cubicBezTo>
                <a:cubicBezTo>
                  <a:pt x="32376" y="1794079"/>
                  <a:pt x="32376" y="1794079"/>
                  <a:pt x="36413" y="1792455"/>
                </a:cubicBezTo>
                <a:cubicBezTo>
                  <a:pt x="108077" y="1717010"/>
                  <a:pt x="180395" y="1651212"/>
                  <a:pt x="253040" y="1595337"/>
                </a:cubicBezTo>
                <a:lnTo>
                  <a:pt x="320765" y="1547981"/>
                </a:lnTo>
                <a:lnTo>
                  <a:pt x="307970" y="1536735"/>
                </a:lnTo>
                <a:cubicBezTo>
                  <a:pt x="193828" y="1423863"/>
                  <a:pt x="92607" y="1272292"/>
                  <a:pt x="4308" y="1083097"/>
                </a:cubicBezTo>
                <a:lnTo>
                  <a:pt x="4308" y="1078797"/>
                </a:lnTo>
                <a:cubicBezTo>
                  <a:pt x="4308" y="1078797"/>
                  <a:pt x="4308" y="1078797"/>
                  <a:pt x="1" y="1074497"/>
                </a:cubicBezTo>
                <a:cubicBezTo>
                  <a:pt x="1" y="1074497"/>
                  <a:pt x="1" y="1074497"/>
                  <a:pt x="1" y="1070197"/>
                </a:cubicBezTo>
                <a:cubicBezTo>
                  <a:pt x="1" y="1065897"/>
                  <a:pt x="1" y="1065897"/>
                  <a:pt x="1" y="1065897"/>
                </a:cubicBezTo>
                <a:cubicBezTo>
                  <a:pt x="1" y="1061598"/>
                  <a:pt x="1" y="1061598"/>
                  <a:pt x="1" y="1061598"/>
                </a:cubicBezTo>
                <a:cubicBezTo>
                  <a:pt x="0" y="1057298"/>
                  <a:pt x="0" y="1057298"/>
                  <a:pt x="0" y="1057298"/>
                </a:cubicBezTo>
                <a:cubicBezTo>
                  <a:pt x="1" y="1052998"/>
                  <a:pt x="1" y="1048698"/>
                  <a:pt x="1" y="1048698"/>
                </a:cubicBezTo>
                <a:lnTo>
                  <a:pt x="0" y="1044398"/>
                </a:lnTo>
                <a:cubicBezTo>
                  <a:pt x="0" y="1044398"/>
                  <a:pt x="1" y="1040098"/>
                  <a:pt x="1" y="1035798"/>
                </a:cubicBezTo>
                <a:lnTo>
                  <a:pt x="557926" y="1238031"/>
                </a:lnTo>
                <a:lnTo>
                  <a:pt x="0" y="1035483"/>
                </a:lnTo>
                <a:cubicBezTo>
                  <a:pt x="1" y="1031133"/>
                  <a:pt x="4352" y="1031133"/>
                  <a:pt x="4352" y="1031133"/>
                </a:cubicBezTo>
                <a:cubicBezTo>
                  <a:pt x="4352" y="1026782"/>
                  <a:pt x="4351" y="1022432"/>
                  <a:pt x="4351" y="1022432"/>
                </a:cubicBezTo>
                <a:cubicBezTo>
                  <a:pt x="4351" y="1022432"/>
                  <a:pt x="4351" y="1018081"/>
                  <a:pt x="8703" y="1018081"/>
                </a:cubicBezTo>
                <a:cubicBezTo>
                  <a:pt x="8703" y="1018081"/>
                  <a:pt x="8703" y="1018081"/>
                  <a:pt x="13054" y="1013732"/>
                </a:cubicBezTo>
                <a:cubicBezTo>
                  <a:pt x="13054" y="1013732"/>
                  <a:pt x="13054" y="1013732"/>
                  <a:pt x="13053" y="1009381"/>
                </a:cubicBezTo>
                <a:lnTo>
                  <a:pt x="17405" y="1009381"/>
                </a:lnTo>
                <a:cubicBezTo>
                  <a:pt x="17405" y="1005031"/>
                  <a:pt x="17405" y="1005031"/>
                  <a:pt x="17405" y="1005031"/>
                </a:cubicBezTo>
                <a:cubicBezTo>
                  <a:pt x="17405" y="1005031"/>
                  <a:pt x="17405" y="1005031"/>
                  <a:pt x="17405" y="1000680"/>
                </a:cubicBezTo>
                <a:cubicBezTo>
                  <a:pt x="21756" y="1000680"/>
                  <a:pt x="21756" y="1000680"/>
                  <a:pt x="21756" y="1000680"/>
                </a:cubicBezTo>
                <a:cubicBezTo>
                  <a:pt x="26106" y="996329"/>
                  <a:pt x="26106" y="996329"/>
                  <a:pt x="30458" y="996330"/>
                </a:cubicBezTo>
                <a:cubicBezTo>
                  <a:pt x="30458" y="991978"/>
                  <a:pt x="30458" y="991978"/>
                  <a:pt x="30458" y="991978"/>
                </a:cubicBezTo>
                <a:cubicBezTo>
                  <a:pt x="34809" y="991979"/>
                  <a:pt x="34809" y="991979"/>
                  <a:pt x="34809" y="987629"/>
                </a:cubicBezTo>
                <a:cubicBezTo>
                  <a:pt x="39160" y="987629"/>
                  <a:pt x="39160" y="987629"/>
                  <a:pt x="43512" y="987629"/>
                </a:cubicBezTo>
                <a:cubicBezTo>
                  <a:pt x="330681" y="853855"/>
                  <a:pt x="583585" y="808176"/>
                  <a:pt x="802226" y="848757"/>
                </a:cubicBezTo>
                <a:lnTo>
                  <a:pt x="805394" y="849574"/>
                </a:lnTo>
                <a:lnTo>
                  <a:pt x="794064" y="757593"/>
                </a:lnTo>
                <a:cubicBezTo>
                  <a:pt x="782569" y="536721"/>
                  <a:pt x="862219" y="290993"/>
                  <a:pt x="1033019" y="25866"/>
                </a:cubicBezTo>
                <a:cubicBezTo>
                  <a:pt x="1033019" y="25866"/>
                  <a:pt x="1033019" y="25866"/>
                  <a:pt x="1037398" y="25866"/>
                </a:cubicBezTo>
                <a:lnTo>
                  <a:pt x="1037398" y="21555"/>
                </a:lnTo>
                <a:lnTo>
                  <a:pt x="1041778" y="17244"/>
                </a:lnTo>
                <a:cubicBezTo>
                  <a:pt x="1041778" y="17244"/>
                  <a:pt x="1041777" y="12933"/>
                  <a:pt x="1046157" y="12933"/>
                </a:cubicBezTo>
                <a:cubicBezTo>
                  <a:pt x="1046157" y="12933"/>
                  <a:pt x="1050537" y="12934"/>
                  <a:pt x="1050536" y="8623"/>
                </a:cubicBezTo>
                <a:cubicBezTo>
                  <a:pt x="1054916" y="8623"/>
                  <a:pt x="1054916" y="8623"/>
                  <a:pt x="1054916" y="8623"/>
                </a:cubicBezTo>
                <a:cubicBezTo>
                  <a:pt x="1054916" y="4311"/>
                  <a:pt x="1054916" y="4311"/>
                  <a:pt x="1059295" y="4311"/>
                </a:cubicBezTo>
                <a:cubicBezTo>
                  <a:pt x="1063675" y="0"/>
                  <a:pt x="1063675" y="0"/>
                  <a:pt x="1063675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929320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1729902" y="393169"/>
            <a:ext cx="528698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3D Model</a:t>
            </a:r>
            <a:endParaRPr lang="en-US" sz="32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2" name="Picture Placeholder 1"/>
          <p:cNvPicPr>
            <a:picLocks noGrp="1" noChangeAspect="1"/>
          </p:cNvPicPr>
          <p:nvPr>
            <p:ph type="pic" sz="quarter" idx="14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218" r="26218"/>
          <a:stretch>
            <a:fillRect/>
          </a:stretch>
        </p:blipFill>
        <p:spPr>
          <a:xfrm rot="20067792">
            <a:off x="311032" y="-85963"/>
            <a:ext cx="1263870" cy="1493986"/>
          </a:xfrm>
        </p:spPr>
      </p:pic>
      <p:sp>
        <p:nvSpPr>
          <p:cNvPr id="19" name="TextBox 18"/>
          <p:cNvSpPr txBox="1"/>
          <p:nvPr/>
        </p:nvSpPr>
        <p:spPr>
          <a:xfrm>
            <a:off x="1835189" y="1022694"/>
            <a:ext cx="70135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sz="1600" dirty="0" smtClean="0"/>
              <a:t> </a:t>
            </a:r>
            <a:r>
              <a:rPr lang="en-US" sz="1600" dirty="0" smtClean="0">
                <a:latin typeface="Times New Roman" pitchFamily="18" charset="0"/>
                <a:cs typeface="Times New Roman" pitchFamily="18" charset="0"/>
              </a:rPr>
              <a:t>we divide the project to three blocks by using structural joint .</a:t>
            </a:r>
          </a:p>
          <a:p>
            <a:pPr marL="285750" indent="-285750">
              <a:buFont typeface="Wingdings" pitchFamily="2" charset="2"/>
              <a:buChar char="q"/>
            </a:pPr>
            <a:endParaRPr lang="en-US" sz="16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26626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950" y="1905000"/>
            <a:ext cx="3277376" cy="198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6627" name="Picture 3"/>
          <p:cNvPicPr>
            <a:picLocks noChangeAspect="1" noChangeArrowheads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06326" y="1905000"/>
            <a:ext cx="2837674" cy="198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0" name="TextBox 19"/>
          <p:cNvSpPr txBox="1"/>
          <p:nvPr/>
        </p:nvSpPr>
        <p:spPr>
          <a:xfrm>
            <a:off x="3389143" y="4120634"/>
            <a:ext cx="1968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Block Two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740913" y="4097893"/>
            <a:ext cx="1968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Block Three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2" name="TextBox 21"/>
          <p:cNvSpPr txBox="1"/>
          <p:nvPr/>
        </p:nvSpPr>
        <p:spPr>
          <a:xfrm>
            <a:off x="569743" y="4135993"/>
            <a:ext cx="19685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Block One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1" name="Picture 10"/>
          <p:cNvPicPr/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745" y="1905000"/>
            <a:ext cx="2882956" cy="188594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4" name="Rectangle 3"/>
          <p:cNvSpPr/>
          <p:nvPr/>
        </p:nvSpPr>
        <p:spPr>
          <a:xfrm>
            <a:off x="4171950" y="1022694"/>
            <a:ext cx="495688" cy="367956"/>
          </a:xfrm>
          <a:prstGeom prst="rect">
            <a:avLst/>
          </a:prstGeom>
          <a:noFill/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7163612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F13223EF-3C28-CD44-8631-B0D3A78B67DB}"/>
              </a:ext>
            </a:extLst>
          </p:cNvPr>
          <p:cNvSpPr txBox="1"/>
          <p:nvPr/>
        </p:nvSpPr>
        <p:spPr>
          <a:xfrm>
            <a:off x="2953584" y="434864"/>
            <a:ext cx="388000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Loads </a:t>
            </a:r>
            <a:r>
              <a:rPr lang="en-US" sz="32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in Building </a:t>
            </a:r>
            <a:endParaRPr lang="en-US" sz="32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CA326285-5D74-6545-AAD7-739505D6AFA4}"/>
              </a:ext>
            </a:extLst>
          </p:cNvPr>
          <p:cNvGrpSpPr/>
          <p:nvPr/>
        </p:nvGrpSpPr>
        <p:grpSpPr>
          <a:xfrm rot="20824692">
            <a:off x="2329795" y="499202"/>
            <a:ext cx="516034" cy="508571"/>
            <a:chOff x="5300702" y="4113827"/>
            <a:chExt cx="801572" cy="777282"/>
          </a:xfrm>
        </p:grpSpPr>
        <p:sp>
          <p:nvSpPr>
            <p:cNvPr id="31" name="Freeform 246">
              <a:extLst>
                <a:ext uri="{FF2B5EF4-FFF2-40B4-BE49-F238E27FC236}">
                  <a16:creationId xmlns:a16="http://schemas.microsoft.com/office/drawing/2014/main" xmlns="" id="{115B28FA-C851-6240-B8E8-05B2503F8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282" y="4138117"/>
              <a:ext cx="752992" cy="752992"/>
            </a:xfrm>
            <a:custGeom>
              <a:avLst/>
              <a:gdLst>
                <a:gd name="T0" fmla="*/ 0 w 272"/>
                <a:gd name="T1" fmla="*/ 86930 h 274"/>
                <a:gd name="T2" fmla="*/ 0 w 272"/>
                <a:gd name="T3" fmla="*/ 86930 h 274"/>
                <a:gd name="T4" fmla="*/ 1086 w 272"/>
                <a:gd name="T5" fmla="*/ 87649 h 274"/>
                <a:gd name="T6" fmla="*/ 1086 w 272"/>
                <a:gd name="T7" fmla="*/ 87649 h 274"/>
                <a:gd name="T8" fmla="*/ 1447 w 272"/>
                <a:gd name="T9" fmla="*/ 87649 h 274"/>
                <a:gd name="T10" fmla="*/ 1447 w 272"/>
                <a:gd name="T11" fmla="*/ 87649 h 274"/>
                <a:gd name="T12" fmla="*/ 2533 w 272"/>
                <a:gd name="T13" fmla="*/ 88367 h 274"/>
                <a:gd name="T14" fmla="*/ 2533 w 272"/>
                <a:gd name="T15" fmla="*/ 88367 h 274"/>
                <a:gd name="T16" fmla="*/ 2533 w 272"/>
                <a:gd name="T17" fmla="*/ 88726 h 274"/>
                <a:gd name="T18" fmla="*/ 2533 w 272"/>
                <a:gd name="T19" fmla="*/ 88726 h 274"/>
                <a:gd name="T20" fmla="*/ 2533 w 272"/>
                <a:gd name="T21" fmla="*/ 88367 h 274"/>
                <a:gd name="T22" fmla="*/ 2533 w 272"/>
                <a:gd name="T23" fmla="*/ 88367 h 274"/>
                <a:gd name="T24" fmla="*/ 3257 w 272"/>
                <a:gd name="T25" fmla="*/ 88726 h 274"/>
                <a:gd name="T26" fmla="*/ 3257 w 272"/>
                <a:gd name="T27" fmla="*/ 88726 h 274"/>
                <a:gd name="T28" fmla="*/ 65496 w 272"/>
                <a:gd name="T29" fmla="*/ 78668 h 274"/>
                <a:gd name="T30" fmla="*/ 65496 w 272"/>
                <a:gd name="T31" fmla="*/ 78668 h 274"/>
                <a:gd name="T32" fmla="*/ 98063 w 272"/>
                <a:gd name="T33" fmla="*/ 5029 h 274"/>
                <a:gd name="T34" fmla="*/ 98063 w 272"/>
                <a:gd name="T35" fmla="*/ 5029 h 274"/>
                <a:gd name="T36" fmla="*/ 97701 w 272"/>
                <a:gd name="T37" fmla="*/ 4670 h 274"/>
                <a:gd name="T38" fmla="*/ 97701 w 272"/>
                <a:gd name="T39" fmla="*/ 4670 h 274"/>
                <a:gd name="T40" fmla="*/ 97701 w 272"/>
                <a:gd name="T41" fmla="*/ 4311 h 274"/>
                <a:gd name="T42" fmla="*/ 97701 w 272"/>
                <a:gd name="T43" fmla="*/ 4311 h 274"/>
                <a:gd name="T44" fmla="*/ 97701 w 272"/>
                <a:gd name="T45" fmla="*/ 3951 h 274"/>
                <a:gd name="T46" fmla="*/ 97701 w 272"/>
                <a:gd name="T47" fmla="*/ 3951 h 274"/>
                <a:gd name="T48" fmla="*/ 97701 w 272"/>
                <a:gd name="T49" fmla="*/ 3233 h 274"/>
                <a:gd name="T50" fmla="*/ 97701 w 272"/>
                <a:gd name="T51" fmla="*/ 3233 h 274"/>
                <a:gd name="T52" fmla="*/ 97339 w 272"/>
                <a:gd name="T53" fmla="*/ 2874 h 274"/>
                <a:gd name="T54" fmla="*/ 97339 w 272"/>
                <a:gd name="T55" fmla="*/ 2874 h 274"/>
                <a:gd name="T56" fmla="*/ 97339 w 272"/>
                <a:gd name="T57" fmla="*/ 2515 h 274"/>
                <a:gd name="T58" fmla="*/ 97339 w 272"/>
                <a:gd name="T59" fmla="*/ 2515 h 274"/>
                <a:gd name="T60" fmla="*/ 97339 w 272"/>
                <a:gd name="T61" fmla="*/ 2515 h 274"/>
                <a:gd name="T62" fmla="*/ 97339 w 272"/>
                <a:gd name="T63" fmla="*/ 2515 h 274"/>
                <a:gd name="T64" fmla="*/ 97339 w 272"/>
                <a:gd name="T65" fmla="*/ 2155 h 274"/>
                <a:gd name="T66" fmla="*/ 97339 w 272"/>
                <a:gd name="T67" fmla="*/ 2155 h 274"/>
                <a:gd name="T68" fmla="*/ 96978 w 272"/>
                <a:gd name="T69" fmla="*/ 1796 h 274"/>
                <a:gd name="T70" fmla="*/ 96978 w 272"/>
                <a:gd name="T71" fmla="*/ 1796 h 274"/>
                <a:gd name="T72" fmla="*/ 96978 w 272"/>
                <a:gd name="T73" fmla="*/ 1437 h 274"/>
                <a:gd name="T74" fmla="*/ 96978 w 272"/>
                <a:gd name="T75" fmla="*/ 1437 h 274"/>
                <a:gd name="T76" fmla="*/ 96616 w 272"/>
                <a:gd name="T77" fmla="*/ 1078 h 274"/>
                <a:gd name="T78" fmla="*/ 96616 w 272"/>
                <a:gd name="T79" fmla="*/ 1078 h 274"/>
                <a:gd name="T80" fmla="*/ 96254 w 272"/>
                <a:gd name="T81" fmla="*/ 718 h 274"/>
                <a:gd name="T82" fmla="*/ 96254 w 272"/>
                <a:gd name="T83" fmla="*/ 718 h 274"/>
                <a:gd name="T84" fmla="*/ 95892 w 272"/>
                <a:gd name="T85" fmla="*/ 359 h 274"/>
                <a:gd name="T86" fmla="*/ 95892 w 272"/>
                <a:gd name="T87" fmla="*/ 359 h 274"/>
                <a:gd name="T88" fmla="*/ 95530 w 272"/>
                <a:gd name="T89" fmla="*/ 0 h 274"/>
                <a:gd name="T90" fmla="*/ 0 w 272"/>
                <a:gd name="T91" fmla="*/ 86930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274">
                  <a:moveTo>
                    <a:pt x="0" y="242"/>
                  </a:moveTo>
                  <a:lnTo>
                    <a:pt x="0" y="242"/>
                  </a:lnTo>
                  <a:cubicBezTo>
                    <a:pt x="1" y="243"/>
                    <a:pt x="2" y="244"/>
                    <a:pt x="3" y="244"/>
                  </a:cubicBezTo>
                  <a:lnTo>
                    <a:pt x="4" y="244"/>
                  </a:lnTo>
                  <a:cubicBezTo>
                    <a:pt x="5" y="246"/>
                    <a:pt x="6" y="246"/>
                    <a:pt x="7" y="246"/>
                  </a:cubicBezTo>
                  <a:cubicBezTo>
                    <a:pt x="7" y="246"/>
                    <a:pt x="7" y="246"/>
                    <a:pt x="7" y="247"/>
                  </a:cubicBezTo>
                  <a:cubicBezTo>
                    <a:pt x="7" y="247"/>
                    <a:pt x="7" y="247"/>
                    <a:pt x="7" y="246"/>
                  </a:cubicBezTo>
                  <a:cubicBezTo>
                    <a:pt x="8" y="247"/>
                    <a:pt x="8" y="247"/>
                    <a:pt x="9" y="247"/>
                  </a:cubicBezTo>
                  <a:cubicBezTo>
                    <a:pt x="12" y="248"/>
                    <a:pt x="106" y="273"/>
                    <a:pt x="181" y="219"/>
                  </a:cubicBezTo>
                  <a:cubicBezTo>
                    <a:pt x="235" y="180"/>
                    <a:pt x="265" y="111"/>
                    <a:pt x="271" y="14"/>
                  </a:cubicBezTo>
                  <a:cubicBezTo>
                    <a:pt x="270" y="14"/>
                    <a:pt x="270" y="13"/>
                    <a:pt x="270" y="13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70" y="10"/>
                    <a:pt x="270" y="10"/>
                    <a:pt x="270" y="9"/>
                  </a:cubicBezTo>
                  <a:cubicBezTo>
                    <a:pt x="269" y="9"/>
                    <a:pt x="269" y="8"/>
                    <a:pt x="269" y="8"/>
                  </a:cubicBezTo>
                  <a:cubicBezTo>
                    <a:pt x="269" y="8"/>
                    <a:pt x="269" y="8"/>
                    <a:pt x="269" y="7"/>
                  </a:cubicBezTo>
                  <a:lnTo>
                    <a:pt x="269" y="6"/>
                  </a:lnTo>
                  <a:cubicBezTo>
                    <a:pt x="268" y="5"/>
                    <a:pt x="268" y="5"/>
                    <a:pt x="268" y="5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7" y="4"/>
                    <a:pt x="267" y="3"/>
                    <a:pt x="267" y="3"/>
                  </a:cubicBezTo>
                  <a:cubicBezTo>
                    <a:pt x="266" y="3"/>
                    <a:pt x="266" y="3"/>
                    <a:pt x="266" y="2"/>
                  </a:cubicBezTo>
                  <a:cubicBezTo>
                    <a:pt x="266" y="1"/>
                    <a:pt x="265" y="1"/>
                    <a:pt x="265" y="1"/>
                  </a:cubicBezTo>
                  <a:cubicBezTo>
                    <a:pt x="265" y="1"/>
                    <a:pt x="265" y="1"/>
                    <a:pt x="264" y="0"/>
                  </a:cubicBezTo>
                  <a:lnTo>
                    <a:pt x="0" y="24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247">
              <a:extLst>
                <a:ext uri="{FF2B5EF4-FFF2-40B4-BE49-F238E27FC236}">
                  <a16:creationId xmlns:a16="http://schemas.microsoft.com/office/drawing/2014/main" xmlns="" id="{AA3E962F-FC9C-F341-9306-481D5465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702" y="4113827"/>
              <a:ext cx="789431" cy="692263"/>
            </a:xfrm>
            <a:custGeom>
              <a:avLst/>
              <a:gdLst>
                <a:gd name="T0" fmla="*/ 102826 w 285"/>
                <a:gd name="T1" fmla="*/ 3232 h 252"/>
                <a:gd name="T2" fmla="*/ 102826 w 285"/>
                <a:gd name="T3" fmla="*/ 3232 h 252"/>
                <a:gd name="T4" fmla="*/ 102464 w 285"/>
                <a:gd name="T5" fmla="*/ 2873 h 252"/>
                <a:gd name="T6" fmla="*/ 102464 w 285"/>
                <a:gd name="T7" fmla="*/ 2873 h 252"/>
                <a:gd name="T8" fmla="*/ 102102 w 285"/>
                <a:gd name="T9" fmla="*/ 2873 h 252"/>
                <a:gd name="T10" fmla="*/ 102102 w 285"/>
                <a:gd name="T11" fmla="*/ 2873 h 252"/>
                <a:gd name="T12" fmla="*/ 101740 w 285"/>
                <a:gd name="T13" fmla="*/ 2514 h 252"/>
                <a:gd name="T14" fmla="*/ 101740 w 285"/>
                <a:gd name="T15" fmla="*/ 2514 h 252"/>
                <a:gd name="T16" fmla="*/ 101740 w 285"/>
                <a:gd name="T17" fmla="*/ 2514 h 252"/>
                <a:gd name="T18" fmla="*/ 101740 w 285"/>
                <a:gd name="T19" fmla="*/ 2514 h 252"/>
                <a:gd name="T20" fmla="*/ 101378 w 285"/>
                <a:gd name="T21" fmla="*/ 2514 h 252"/>
                <a:gd name="T22" fmla="*/ 101378 w 285"/>
                <a:gd name="T23" fmla="*/ 2514 h 252"/>
                <a:gd name="T24" fmla="*/ 101016 w 285"/>
                <a:gd name="T25" fmla="*/ 2154 h 252"/>
                <a:gd name="T26" fmla="*/ 101016 w 285"/>
                <a:gd name="T27" fmla="*/ 2154 h 252"/>
                <a:gd name="T28" fmla="*/ 100654 w 285"/>
                <a:gd name="T29" fmla="*/ 2154 h 252"/>
                <a:gd name="T30" fmla="*/ 100654 w 285"/>
                <a:gd name="T31" fmla="*/ 2154 h 252"/>
                <a:gd name="T32" fmla="*/ 99929 w 285"/>
                <a:gd name="T33" fmla="*/ 2154 h 252"/>
                <a:gd name="T34" fmla="*/ 99929 w 285"/>
                <a:gd name="T35" fmla="*/ 2154 h 252"/>
                <a:gd name="T36" fmla="*/ 99567 w 285"/>
                <a:gd name="T37" fmla="*/ 2154 h 252"/>
                <a:gd name="T38" fmla="*/ 99567 w 285"/>
                <a:gd name="T39" fmla="*/ 2154 h 252"/>
                <a:gd name="T40" fmla="*/ 99567 w 285"/>
                <a:gd name="T41" fmla="*/ 2154 h 252"/>
                <a:gd name="T42" fmla="*/ 99567 w 285"/>
                <a:gd name="T43" fmla="*/ 2154 h 252"/>
                <a:gd name="T44" fmla="*/ 22086 w 285"/>
                <a:gd name="T45" fmla="*/ 26572 h 252"/>
                <a:gd name="T46" fmla="*/ 22086 w 285"/>
                <a:gd name="T47" fmla="*/ 26572 h 252"/>
                <a:gd name="T48" fmla="*/ 5793 w 285"/>
                <a:gd name="T49" fmla="*/ 87255 h 252"/>
                <a:gd name="T50" fmla="*/ 5793 w 285"/>
                <a:gd name="T51" fmla="*/ 87255 h 252"/>
                <a:gd name="T52" fmla="*/ 6155 w 285"/>
                <a:gd name="T53" fmla="*/ 87255 h 252"/>
                <a:gd name="T54" fmla="*/ 6155 w 285"/>
                <a:gd name="T55" fmla="*/ 87255 h 252"/>
                <a:gd name="T56" fmla="*/ 6155 w 285"/>
                <a:gd name="T57" fmla="*/ 87255 h 252"/>
                <a:gd name="T58" fmla="*/ 6155 w 285"/>
                <a:gd name="T59" fmla="*/ 87255 h 252"/>
                <a:gd name="T60" fmla="*/ 6155 w 285"/>
                <a:gd name="T61" fmla="*/ 87614 h 252"/>
                <a:gd name="T62" fmla="*/ 6155 w 285"/>
                <a:gd name="T63" fmla="*/ 87614 h 252"/>
                <a:gd name="T64" fmla="*/ 6517 w 285"/>
                <a:gd name="T65" fmla="*/ 89051 h 252"/>
                <a:gd name="T66" fmla="*/ 6517 w 285"/>
                <a:gd name="T67" fmla="*/ 89051 h 252"/>
                <a:gd name="T68" fmla="*/ 6879 w 285"/>
                <a:gd name="T69" fmla="*/ 89051 h 252"/>
                <a:gd name="T70" fmla="*/ 6879 w 285"/>
                <a:gd name="T71" fmla="*/ 89051 h 252"/>
                <a:gd name="T72" fmla="*/ 7241 w 285"/>
                <a:gd name="T73" fmla="*/ 90128 h 252"/>
                <a:gd name="T74" fmla="*/ 102826 w 285"/>
                <a:gd name="T75" fmla="*/ 3232 h 2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52">
                  <a:moveTo>
                    <a:pt x="284" y="9"/>
                  </a:moveTo>
                  <a:lnTo>
                    <a:pt x="284" y="9"/>
                  </a:lnTo>
                  <a:lnTo>
                    <a:pt x="283" y="8"/>
                  </a:lnTo>
                  <a:lnTo>
                    <a:pt x="282" y="8"/>
                  </a:lnTo>
                  <a:cubicBezTo>
                    <a:pt x="282" y="7"/>
                    <a:pt x="282" y="7"/>
                    <a:pt x="281" y="7"/>
                  </a:cubicBezTo>
                  <a:cubicBezTo>
                    <a:pt x="281" y="7"/>
                    <a:pt x="281" y="7"/>
                    <a:pt x="280" y="7"/>
                  </a:cubicBezTo>
                  <a:lnTo>
                    <a:pt x="279" y="6"/>
                  </a:lnTo>
                  <a:cubicBezTo>
                    <a:pt x="278" y="6"/>
                    <a:pt x="278" y="6"/>
                    <a:pt x="278" y="6"/>
                  </a:cubicBezTo>
                  <a:cubicBezTo>
                    <a:pt x="278" y="6"/>
                    <a:pt x="277" y="6"/>
                    <a:pt x="276" y="6"/>
                  </a:cubicBezTo>
                  <a:cubicBezTo>
                    <a:pt x="276" y="6"/>
                    <a:pt x="276" y="6"/>
                    <a:pt x="275" y="6"/>
                  </a:cubicBezTo>
                  <a:cubicBezTo>
                    <a:pt x="177" y="0"/>
                    <a:pt x="106" y="23"/>
                    <a:pt x="61" y="74"/>
                  </a:cubicBezTo>
                  <a:cubicBezTo>
                    <a:pt x="0" y="143"/>
                    <a:pt x="16" y="239"/>
                    <a:pt x="16" y="243"/>
                  </a:cubicBezTo>
                  <a:cubicBezTo>
                    <a:pt x="17" y="243"/>
                    <a:pt x="17" y="243"/>
                    <a:pt x="17" y="243"/>
                  </a:cubicBezTo>
                  <a:lnTo>
                    <a:pt x="17" y="244"/>
                  </a:lnTo>
                  <a:cubicBezTo>
                    <a:pt x="17" y="245"/>
                    <a:pt x="17" y="247"/>
                    <a:pt x="18" y="248"/>
                  </a:cubicBezTo>
                  <a:cubicBezTo>
                    <a:pt x="18" y="248"/>
                    <a:pt x="18" y="248"/>
                    <a:pt x="19" y="248"/>
                  </a:cubicBezTo>
                  <a:cubicBezTo>
                    <a:pt x="19" y="249"/>
                    <a:pt x="20" y="250"/>
                    <a:pt x="20" y="251"/>
                  </a:cubicBezTo>
                  <a:lnTo>
                    <a:pt x="284" y="9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mc:AlternateContent xmlns:mc="http://schemas.openxmlformats.org/markup-compatibility/2006" xmlns:a14="http://schemas.microsoft.com/office/drawing/2010/main">
        <mc:Choice Requires="a14">
          <p:sp>
            <p:nvSpPr>
              <p:cNvPr id="2" name="TextBox 1"/>
              <p:cNvSpPr txBox="1"/>
              <p:nvPr/>
            </p:nvSpPr>
            <p:spPr>
              <a:xfrm>
                <a:off x="710118" y="1235413"/>
                <a:ext cx="8112869" cy="3139321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marL="285750" indent="-285750">
                  <a:lnSpc>
                    <a:spcPct val="150000"/>
                  </a:lnSpc>
                  <a:buFont typeface="Wingdings" pitchFamily="2" charset="2"/>
                  <a:buChar char="Ø"/>
                </a:pPr>
                <a:r>
                  <a:rPr lang="en-US" dirty="0">
                    <a:latin typeface="Times New Roman" pitchFamily="18" charset="0"/>
                    <a:cs typeface="Times New Roman" pitchFamily="18" charset="0"/>
                  </a:rPr>
                  <a:t>The building was designed constructively according to the code adopted in the country American Code for Reinforced Concrete (ACI 318M-14</a:t>
                </a:r>
                <a:r>
                  <a:rPr lang="en-US" dirty="0" smtClean="0">
                    <a:latin typeface="Times New Roman" pitchFamily="18" charset="0"/>
                    <a:cs typeface="Times New Roman" pitchFamily="18" charset="0"/>
                  </a:rPr>
                  <a:t>).</a:t>
                </a:r>
              </a:p>
              <a:p>
                <a:pPr>
                  <a:lnSpc>
                    <a:spcPct val="150000"/>
                  </a:lnSpc>
                </a:pPr>
                <a:r>
                  <a:rPr lang="en-US" dirty="0" smtClean="0">
                    <a:latin typeface="Times New Roman" pitchFamily="18" charset="0"/>
                    <a:cs typeface="Times New Roman" pitchFamily="18" charset="0"/>
                  </a:rPr>
                  <a:t>Loads Data:</a:t>
                </a:r>
              </a:p>
              <a:p>
                <a:pPr marL="285750" lvl="0" indent="-285750">
                  <a:lnSpc>
                    <a:spcPct val="150000"/>
                  </a:lnSpc>
                  <a:buFont typeface="Wingdings" pitchFamily="2" charset="2"/>
                  <a:buChar char="v"/>
                </a:pPr>
                <a:r>
                  <a:rPr lang="en-US" dirty="0">
                    <a:latin typeface="Times New Roman" pitchFamily="18" charset="0"/>
                    <a:cs typeface="Times New Roman" pitchFamily="18" charset="0"/>
                  </a:rPr>
                  <a:t>Live Load = </a:t>
                </a:r>
                <a:r>
                  <a:rPr lang="en-US" dirty="0" smtClean="0">
                    <a:latin typeface="Times New Roman" pitchFamily="18" charset="0"/>
                    <a:cs typeface="Times New Roman" pitchFamily="18" charset="0"/>
                  </a:rPr>
                  <a:t>4KN/m</a:t>
                </a:r>
                <a:r>
                  <a:rPr lang="en-US" baseline="30000" dirty="0" smtClean="0">
                    <a:latin typeface="Times New Roman" pitchFamily="18" charset="0"/>
                    <a:cs typeface="Times New Roman" pitchFamily="18" charset="0"/>
                  </a:rPr>
                  <a:t>2 </a:t>
                </a:r>
                <a:r>
                  <a:rPr lang="en-US" dirty="0">
                    <a:latin typeface="Times New Roman" pitchFamily="18" charset="0"/>
                    <a:cs typeface="Times New Roman" pitchFamily="18" charset="0"/>
                  </a:rPr>
                  <a:t>for </a:t>
                </a:r>
                <a:r>
                  <a:rPr lang="en-US" dirty="0" smtClean="0">
                    <a:latin typeface="Times New Roman" pitchFamily="18" charset="0"/>
                    <a:cs typeface="Times New Roman" pitchFamily="18" charset="0"/>
                  </a:rPr>
                  <a:t>first </a:t>
                </a:r>
                <a:r>
                  <a:rPr lang="en-US" dirty="0">
                    <a:latin typeface="Times New Roman" pitchFamily="18" charset="0"/>
                    <a:cs typeface="Times New Roman" pitchFamily="18" charset="0"/>
                  </a:rPr>
                  <a:t>slabs</a:t>
                </a:r>
                <a:r>
                  <a:rPr lang="en-US" dirty="0" smtClean="0">
                    <a:latin typeface="Times New Roman" pitchFamily="18" charset="0"/>
                    <a:cs typeface="Times New Roman" pitchFamily="18" charset="0"/>
                  </a:rPr>
                  <a:t>.</a:t>
                </a:r>
              </a:p>
              <a:p>
                <a:pPr lvl="0">
                  <a:lnSpc>
                    <a:spcPct val="150000"/>
                  </a:lnSpc>
                </a:pPr>
                <a:r>
                  <a:rPr lang="en-US" dirty="0" smtClean="0">
                    <a:latin typeface="Times New Roman" pitchFamily="18" charset="0"/>
                    <a:cs typeface="Times New Roman" pitchFamily="18" charset="0"/>
                  </a:rPr>
                  <a:t>                         2.5 </a:t>
                </a:r>
                <a:r>
                  <a:rPr lang="en-US" dirty="0">
                    <a:latin typeface="Times New Roman" pitchFamily="18" charset="0"/>
                    <a:cs typeface="Times New Roman" pitchFamily="18" charset="0"/>
                  </a:rPr>
                  <a:t>KN/m</a:t>
                </a:r>
                <a:r>
                  <a:rPr lang="en-US" baseline="30000" dirty="0">
                    <a:latin typeface="Times New Roman" pitchFamily="18" charset="0"/>
                    <a:cs typeface="Times New Roman" pitchFamily="18" charset="0"/>
                  </a:rPr>
                  <a:t>2</a:t>
                </a:r>
                <a:r>
                  <a:rPr lang="en-US" dirty="0">
                    <a:latin typeface="Times New Roman" pitchFamily="18" charset="0"/>
                    <a:cs typeface="Times New Roman" pitchFamily="18" charset="0"/>
                  </a:rPr>
                  <a:t> for second slabs</a:t>
                </a:r>
                <a:r>
                  <a:rPr lang="en-US" dirty="0" smtClean="0">
                    <a:latin typeface="Times New Roman" pitchFamily="18" charset="0"/>
                    <a:cs typeface="Times New Roman" pitchFamily="18" charset="0"/>
                  </a:rPr>
                  <a:t>.</a:t>
                </a:r>
              </a:p>
              <a:p>
                <a:pPr marL="285750" indent="-285750">
                  <a:lnSpc>
                    <a:spcPct val="150000"/>
                  </a:lnSpc>
                  <a:buFont typeface="Wingdings" pitchFamily="2" charset="2"/>
                  <a:buChar char="v"/>
                </a:pPr>
                <a:r>
                  <a:rPr lang="en-US" dirty="0" smtClean="0">
                    <a:latin typeface="Times New Roman" pitchFamily="18" charset="0"/>
                    <a:cs typeface="Times New Roman" pitchFamily="18" charset="0"/>
                  </a:rPr>
                  <a:t>SID= </a:t>
                </a:r>
                <a14:m>
                  <m:oMath xmlns:m="http://schemas.openxmlformats.org/officeDocument/2006/math">
                    <m:r>
                      <a:rPr lang="en-US">
                        <a:latin typeface="Cambria Math"/>
                      </a:rPr>
                      <m:t>6</m:t>
                    </m:r>
                    <m:r>
                      <a:rPr lang="en-US">
                        <a:latin typeface="Cambria Math"/>
                      </a:rPr>
                      <m:t>.</m:t>
                    </m:r>
                    <m:r>
                      <a:rPr lang="en-US">
                        <a:latin typeface="Cambria Math"/>
                      </a:rPr>
                      <m:t>17</m:t>
                    </m:r>
                    <m:r>
                      <a:rPr lang="en-US">
                        <a:latin typeface="Cambria Math"/>
                      </a:rPr>
                      <m:t> (</m:t>
                    </m:r>
                    <m:r>
                      <m:rPr>
                        <m:sty m:val="p"/>
                      </m:rPr>
                      <a:rPr lang="en-US">
                        <a:latin typeface="Cambria Math"/>
                      </a:rPr>
                      <m:t>KN</m:t>
                    </m:r>
                    <m:r>
                      <a:rPr lang="en-US">
                        <a:latin typeface="Cambria Math"/>
                      </a:rPr>
                      <m:t>/</m:t>
                    </m:r>
                    <m:r>
                      <m:rPr>
                        <m:sty m:val="p"/>
                      </m:rPr>
                      <a:rPr lang="en-US">
                        <a:latin typeface="Cambria Math"/>
                      </a:rPr>
                      <m:t>m</m:t>
                    </m:r>
                    <m:r>
                      <a:rPr lang="en-US">
                        <a:latin typeface="Cambria Math"/>
                      </a:rPr>
                      <m:t>^</m:t>
                    </m:r>
                    <m:r>
                      <a:rPr lang="en-US">
                        <a:latin typeface="Cambria Math"/>
                      </a:rPr>
                      <m:t>2</m:t>
                    </m:r>
                  </m:oMath>
                </a14:m>
                <a:r>
                  <a:rPr lang="en-US" dirty="0">
                    <a:latin typeface="Times New Roman" pitchFamily="18" charset="0"/>
                    <a:cs typeface="Times New Roman" pitchFamily="18" charset="0"/>
                  </a:rPr>
                  <a:t> ) .</a:t>
                </a:r>
              </a:p>
              <a:p>
                <a:endParaRPr lang="en-US" dirty="0" smtClean="0"/>
              </a:p>
              <a:p>
                <a:endParaRPr lang="en-US" dirty="0"/>
              </a:p>
            </p:txBody>
          </p:sp>
        </mc:Choice>
        <mc:Fallback xmlns="">
          <p:sp>
            <p:nvSpPr>
              <p:cNvPr id="2" name="TextBox 1"/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710118" y="1235413"/>
                <a:ext cx="8112869" cy="3139321"/>
              </a:xfrm>
              <a:prstGeom prst="rect">
                <a:avLst/>
              </a:prstGeom>
              <a:blipFill rotWithShape="1">
                <a:blip r:embed="rId3"/>
                <a:stretch>
                  <a:fillRect l="-601" b="-2136"/>
                </a:stretch>
              </a:blipFill>
            </p:spPr>
            <p:txBody>
              <a:bodyPr/>
              <a:lstStyle/>
              <a:p>
                <a:r>
                  <a:rPr lang="en-US">
                    <a:noFill/>
                  </a:rPr>
                  <a:t> </a:t>
                </a:r>
              </a:p>
            </p:txBody>
          </p:sp>
        </mc:Fallback>
      </mc:AlternateContent>
      <p:grpSp>
        <p:nvGrpSpPr>
          <p:cNvPr id="33" name="Group 12">
            <a:extLst>
              <a:ext uri="{FF2B5EF4-FFF2-40B4-BE49-F238E27FC236}">
                <a16:creationId xmlns:a16="http://schemas.microsoft.com/office/drawing/2014/main" xmlns="" id="{51A53994-1F8F-994E-B874-B6EC1D863065}"/>
              </a:ext>
            </a:extLst>
          </p:cNvPr>
          <p:cNvGrpSpPr>
            <a:grpSpLocks/>
          </p:cNvGrpSpPr>
          <p:nvPr/>
        </p:nvGrpSpPr>
        <p:grpSpPr bwMode="auto">
          <a:xfrm rot="18745204">
            <a:off x="6318658" y="1563080"/>
            <a:ext cx="2485958" cy="3834841"/>
            <a:chOff x="5016500" y="3978275"/>
            <a:chExt cx="1644650" cy="3054350"/>
          </a:xfrm>
        </p:grpSpPr>
        <p:sp>
          <p:nvSpPr>
            <p:cNvPr id="34" name="Freeform 1">
              <a:extLst>
                <a:ext uri="{FF2B5EF4-FFF2-40B4-BE49-F238E27FC236}">
                  <a16:creationId xmlns:a16="http://schemas.microsoft.com/office/drawing/2014/main" xmlns="" id="{B2D96925-02F2-574C-BFB1-9AC75FA9F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" name="Freeform 2">
              <a:extLst>
                <a:ext uri="{FF2B5EF4-FFF2-40B4-BE49-F238E27FC236}">
                  <a16:creationId xmlns:a16="http://schemas.microsoft.com/office/drawing/2014/main" xmlns="" id="{B4C21620-CC25-C24E-AA02-25B04F5C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" name="Freeform 3">
              <a:extLst>
                <a:ext uri="{FF2B5EF4-FFF2-40B4-BE49-F238E27FC236}">
                  <a16:creationId xmlns:a16="http://schemas.microsoft.com/office/drawing/2014/main" xmlns="" id="{C33124C5-9DB0-4E4A-A7A3-D9772BB7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4">
              <a:extLst>
                <a:ext uri="{FF2B5EF4-FFF2-40B4-BE49-F238E27FC236}">
                  <a16:creationId xmlns:a16="http://schemas.microsoft.com/office/drawing/2014/main" xmlns="" id="{BFD6BA91-E1B0-E940-850D-11BCB224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xmlns="" id="{687F3320-7908-DA4A-A63F-73C805EE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xmlns="" id="{B409FB58-E53D-254F-A0F7-F8D688C8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92">
              <a:extLst>
                <a:ext uri="{FF2B5EF4-FFF2-40B4-BE49-F238E27FC236}">
                  <a16:creationId xmlns:a16="http://schemas.microsoft.com/office/drawing/2014/main" xmlns="" id="{3B6DFB00-675E-0A4E-A0C6-18F89B80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41" name="Freeform 93">
              <a:extLst>
                <a:ext uri="{FF2B5EF4-FFF2-40B4-BE49-F238E27FC236}">
                  <a16:creationId xmlns:a16="http://schemas.microsoft.com/office/drawing/2014/main" xmlns="" id="{DF65A92F-0024-1B4C-927D-A391BF88B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94">
              <a:extLst>
                <a:ext uri="{FF2B5EF4-FFF2-40B4-BE49-F238E27FC236}">
                  <a16:creationId xmlns:a16="http://schemas.microsoft.com/office/drawing/2014/main" xmlns="" id="{E6EF05D7-2260-3F46-AE7E-74B84CEE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95">
              <a:extLst>
                <a:ext uri="{FF2B5EF4-FFF2-40B4-BE49-F238E27FC236}">
                  <a16:creationId xmlns:a16="http://schemas.microsoft.com/office/drawing/2014/main" xmlns="" id="{987704BD-4093-DC42-9EFB-8A3361F5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96">
              <a:extLst>
                <a:ext uri="{FF2B5EF4-FFF2-40B4-BE49-F238E27FC236}">
                  <a16:creationId xmlns:a16="http://schemas.microsoft.com/office/drawing/2014/main" xmlns="" id="{1E1B3E25-8A43-A549-B9EF-CDBAE5CD2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97">
              <a:extLst>
                <a:ext uri="{FF2B5EF4-FFF2-40B4-BE49-F238E27FC236}">
                  <a16:creationId xmlns:a16="http://schemas.microsoft.com/office/drawing/2014/main" xmlns="" id="{0E56ECF0-BD36-4642-BD74-D96BA4BEA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98">
              <a:extLst>
                <a:ext uri="{FF2B5EF4-FFF2-40B4-BE49-F238E27FC236}">
                  <a16:creationId xmlns:a16="http://schemas.microsoft.com/office/drawing/2014/main" xmlns="" id="{C4DC7998-5AB9-E34A-B999-3F4D8787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99">
              <a:extLst>
                <a:ext uri="{FF2B5EF4-FFF2-40B4-BE49-F238E27FC236}">
                  <a16:creationId xmlns:a16="http://schemas.microsoft.com/office/drawing/2014/main" xmlns="" id="{857FBDDF-91A5-4A4C-AE95-36D98846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00">
              <a:extLst>
                <a:ext uri="{FF2B5EF4-FFF2-40B4-BE49-F238E27FC236}">
                  <a16:creationId xmlns:a16="http://schemas.microsoft.com/office/drawing/2014/main" xmlns="" id="{5261A577-3C1F-B34D-A1B8-9EAD9BA6C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01">
              <a:extLst>
                <a:ext uri="{FF2B5EF4-FFF2-40B4-BE49-F238E27FC236}">
                  <a16:creationId xmlns:a16="http://schemas.microsoft.com/office/drawing/2014/main" xmlns="" id="{5031FAAB-F9FB-0040-977C-C131ACB4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02">
              <a:extLst>
                <a:ext uri="{FF2B5EF4-FFF2-40B4-BE49-F238E27FC236}">
                  <a16:creationId xmlns:a16="http://schemas.microsoft.com/office/drawing/2014/main" xmlns="" id="{1E9130F2-4403-D942-A106-D7A491C93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03">
              <a:extLst>
                <a:ext uri="{FF2B5EF4-FFF2-40B4-BE49-F238E27FC236}">
                  <a16:creationId xmlns:a16="http://schemas.microsoft.com/office/drawing/2014/main" xmlns="" id="{54D3B5CD-2CF0-CA4F-B984-B3D20401D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04">
              <a:extLst>
                <a:ext uri="{FF2B5EF4-FFF2-40B4-BE49-F238E27FC236}">
                  <a16:creationId xmlns:a16="http://schemas.microsoft.com/office/drawing/2014/main" xmlns="" id="{36632B55-B719-8B40-B8D6-B650FA48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05">
              <a:extLst>
                <a:ext uri="{FF2B5EF4-FFF2-40B4-BE49-F238E27FC236}">
                  <a16:creationId xmlns:a16="http://schemas.microsoft.com/office/drawing/2014/main" xmlns="" id="{7311F3DD-D652-2D44-8F22-D8E1697F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06">
              <a:extLst>
                <a:ext uri="{FF2B5EF4-FFF2-40B4-BE49-F238E27FC236}">
                  <a16:creationId xmlns:a16="http://schemas.microsoft.com/office/drawing/2014/main" xmlns="" id="{C2551FA1-19EA-864E-8B79-B0B9DDB2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07">
              <a:extLst>
                <a:ext uri="{FF2B5EF4-FFF2-40B4-BE49-F238E27FC236}">
                  <a16:creationId xmlns:a16="http://schemas.microsoft.com/office/drawing/2014/main" xmlns="" id="{37DE0AE0-2C00-0247-920B-856A01D7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08">
              <a:extLst>
                <a:ext uri="{FF2B5EF4-FFF2-40B4-BE49-F238E27FC236}">
                  <a16:creationId xmlns:a16="http://schemas.microsoft.com/office/drawing/2014/main" xmlns="" id="{10AEDDA7-BEC8-2145-B318-9766519F8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09">
              <a:extLst>
                <a:ext uri="{FF2B5EF4-FFF2-40B4-BE49-F238E27FC236}">
                  <a16:creationId xmlns:a16="http://schemas.microsoft.com/office/drawing/2014/main" xmlns="" id="{ECC44870-3648-E043-AFD3-6D99C03E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10">
              <a:extLst>
                <a:ext uri="{FF2B5EF4-FFF2-40B4-BE49-F238E27FC236}">
                  <a16:creationId xmlns:a16="http://schemas.microsoft.com/office/drawing/2014/main" xmlns="" id="{BA533512-A904-B545-9E5F-BEE92BD46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11">
              <a:extLst>
                <a:ext uri="{FF2B5EF4-FFF2-40B4-BE49-F238E27FC236}">
                  <a16:creationId xmlns:a16="http://schemas.microsoft.com/office/drawing/2014/main" xmlns="" id="{05716491-2F6D-0741-B138-C0ABA75A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12">
              <a:extLst>
                <a:ext uri="{FF2B5EF4-FFF2-40B4-BE49-F238E27FC236}">
                  <a16:creationId xmlns:a16="http://schemas.microsoft.com/office/drawing/2014/main" xmlns="" id="{F28641D5-04AF-3343-AAF2-A87D1917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13">
              <a:extLst>
                <a:ext uri="{FF2B5EF4-FFF2-40B4-BE49-F238E27FC236}">
                  <a16:creationId xmlns:a16="http://schemas.microsoft.com/office/drawing/2014/main" xmlns="" id="{32882DFC-37E1-6C4F-B3DD-9A2DDB13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14">
              <a:extLst>
                <a:ext uri="{FF2B5EF4-FFF2-40B4-BE49-F238E27FC236}">
                  <a16:creationId xmlns:a16="http://schemas.microsoft.com/office/drawing/2014/main" xmlns="" id="{B3F26450-105F-D34E-B3F1-1E4684BC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15">
              <a:extLst>
                <a:ext uri="{FF2B5EF4-FFF2-40B4-BE49-F238E27FC236}">
                  <a16:creationId xmlns:a16="http://schemas.microsoft.com/office/drawing/2014/main" xmlns="" id="{4BB9D8B9-9729-E644-819A-24F09775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16">
              <a:extLst>
                <a:ext uri="{FF2B5EF4-FFF2-40B4-BE49-F238E27FC236}">
                  <a16:creationId xmlns:a16="http://schemas.microsoft.com/office/drawing/2014/main" xmlns="" id="{674F3BBE-CF91-DD42-B512-F2EE30CEF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17">
              <a:extLst>
                <a:ext uri="{FF2B5EF4-FFF2-40B4-BE49-F238E27FC236}">
                  <a16:creationId xmlns:a16="http://schemas.microsoft.com/office/drawing/2014/main" xmlns="" id="{E0E42798-9091-4B4C-AE05-EE13FC4B0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18">
              <a:extLst>
                <a:ext uri="{FF2B5EF4-FFF2-40B4-BE49-F238E27FC236}">
                  <a16:creationId xmlns:a16="http://schemas.microsoft.com/office/drawing/2014/main" xmlns="" id="{D17EDEE2-C934-8B4C-8D0B-512EBC13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19">
              <a:extLst>
                <a:ext uri="{FF2B5EF4-FFF2-40B4-BE49-F238E27FC236}">
                  <a16:creationId xmlns:a16="http://schemas.microsoft.com/office/drawing/2014/main" xmlns="" id="{BEA3E7E7-9823-9046-9E4C-F708E3EE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20">
              <a:extLst>
                <a:ext uri="{FF2B5EF4-FFF2-40B4-BE49-F238E27FC236}">
                  <a16:creationId xmlns:a16="http://schemas.microsoft.com/office/drawing/2014/main" xmlns="" id="{D9BB99AE-EEED-3649-89F9-20EB52B5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21">
              <a:extLst>
                <a:ext uri="{FF2B5EF4-FFF2-40B4-BE49-F238E27FC236}">
                  <a16:creationId xmlns:a16="http://schemas.microsoft.com/office/drawing/2014/main" xmlns="" id="{112C398C-9D94-8A4A-B0A5-48329097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122">
              <a:extLst>
                <a:ext uri="{FF2B5EF4-FFF2-40B4-BE49-F238E27FC236}">
                  <a16:creationId xmlns:a16="http://schemas.microsoft.com/office/drawing/2014/main" xmlns="" id="{88FF977D-087C-B34F-BB77-A2D6208F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123">
              <a:extLst>
                <a:ext uri="{FF2B5EF4-FFF2-40B4-BE49-F238E27FC236}">
                  <a16:creationId xmlns:a16="http://schemas.microsoft.com/office/drawing/2014/main" xmlns="" id="{D611F732-3812-7C4E-B0B1-F8DE4BE2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124">
              <a:extLst>
                <a:ext uri="{FF2B5EF4-FFF2-40B4-BE49-F238E27FC236}">
                  <a16:creationId xmlns:a16="http://schemas.microsoft.com/office/drawing/2014/main" xmlns="" id="{4E991F5C-1164-5149-A47A-1B5422B3B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125">
              <a:extLst>
                <a:ext uri="{FF2B5EF4-FFF2-40B4-BE49-F238E27FC236}">
                  <a16:creationId xmlns:a16="http://schemas.microsoft.com/office/drawing/2014/main" xmlns="" id="{35BC809B-3F97-4946-B232-0DD3C46C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26">
              <a:extLst>
                <a:ext uri="{FF2B5EF4-FFF2-40B4-BE49-F238E27FC236}">
                  <a16:creationId xmlns:a16="http://schemas.microsoft.com/office/drawing/2014/main" xmlns="" id="{02545855-A71F-4343-828A-616C9205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27">
              <a:extLst>
                <a:ext uri="{FF2B5EF4-FFF2-40B4-BE49-F238E27FC236}">
                  <a16:creationId xmlns:a16="http://schemas.microsoft.com/office/drawing/2014/main" xmlns="" id="{59EE8ADF-15A2-EC43-A18D-1818B698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28">
              <a:extLst>
                <a:ext uri="{FF2B5EF4-FFF2-40B4-BE49-F238E27FC236}">
                  <a16:creationId xmlns:a16="http://schemas.microsoft.com/office/drawing/2014/main" xmlns="" id="{DB2EBE14-7080-F846-8AE5-148C5066D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29">
              <a:extLst>
                <a:ext uri="{FF2B5EF4-FFF2-40B4-BE49-F238E27FC236}">
                  <a16:creationId xmlns:a16="http://schemas.microsoft.com/office/drawing/2014/main" xmlns="" id="{34E228A3-FFD8-E340-84AD-380ED4836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130">
              <a:extLst>
                <a:ext uri="{FF2B5EF4-FFF2-40B4-BE49-F238E27FC236}">
                  <a16:creationId xmlns:a16="http://schemas.microsoft.com/office/drawing/2014/main" xmlns="" id="{E8CBE396-6951-3742-8706-29748216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131">
              <a:extLst>
                <a:ext uri="{FF2B5EF4-FFF2-40B4-BE49-F238E27FC236}">
                  <a16:creationId xmlns:a16="http://schemas.microsoft.com/office/drawing/2014/main" xmlns="" id="{060A2609-B414-0A41-996C-AB230DAB4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132">
              <a:extLst>
                <a:ext uri="{FF2B5EF4-FFF2-40B4-BE49-F238E27FC236}">
                  <a16:creationId xmlns:a16="http://schemas.microsoft.com/office/drawing/2014/main" xmlns="" id="{A1F68D21-53D7-CD41-B041-EB3FC051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33">
              <a:extLst>
                <a:ext uri="{FF2B5EF4-FFF2-40B4-BE49-F238E27FC236}">
                  <a16:creationId xmlns:a16="http://schemas.microsoft.com/office/drawing/2014/main" xmlns="" id="{03C23D4B-F194-8E48-A378-66936ADC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34">
              <a:extLst>
                <a:ext uri="{FF2B5EF4-FFF2-40B4-BE49-F238E27FC236}">
                  <a16:creationId xmlns:a16="http://schemas.microsoft.com/office/drawing/2014/main" xmlns="" id="{97EA864F-236E-AE42-A0E7-B754EB3A9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35">
              <a:extLst>
                <a:ext uri="{FF2B5EF4-FFF2-40B4-BE49-F238E27FC236}">
                  <a16:creationId xmlns:a16="http://schemas.microsoft.com/office/drawing/2014/main" xmlns="" id="{C38EBE88-104B-BF40-B9E3-06397D355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36">
              <a:extLst>
                <a:ext uri="{FF2B5EF4-FFF2-40B4-BE49-F238E27FC236}">
                  <a16:creationId xmlns:a16="http://schemas.microsoft.com/office/drawing/2014/main" xmlns="" id="{FA366DE0-EE26-F049-AF04-47E7407B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37">
              <a:extLst>
                <a:ext uri="{FF2B5EF4-FFF2-40B4-BE49-F238E27FC236}">
                  <a16:creationId xmlns:a16="http://schemas.microsoft.com/office/drawing/2014/main" xmlns="" id="{0B694DAA-1693-A846-9B04-5C7E11081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38">
              <a:extLst>
                <a:ext uri="{FF2B5EF4-FFF2-40B4-BE49-F238E27FC236}">
                  <a16:creationId xmlns:a16="http://schemas.microsoft.com/office/drawing/2014/main" xmlns="" id="{F3C02644-6ECD-AA4C-8047-6358CCE5F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39">
              <a:extLst>
                <a:ext uri="{FF2B5EF4-FFF2-40B4-BE49-F238E27FC236}">
                  <a16:creationId xmlns:a16="http://schemas.microsoft.com/office/drawing/2014/main" xmlns="" id="{E1CB2ACB-3579-2445-A155-892639B3C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40">
              <a:extLst>
                <a:ext uri="{FF2B5EF4-FFF2-40B4-BE49-F238E27FC236}">
                  <a16:creationId xmlns:a16="http://schemas.microsoft.com/office/drawing/2014/main" xmlns="" id="{CDEFCF86-D2D8-2441-BAF8-043538DA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41">
              <a:extLst>
                <a:ext uri="{FF2B5EF4-FFF2-40B4-BE49-F238E27FC236}">
                  <a16:creationId xmlns:a16="http://schemas.microsoft.com/office/drawing/2014/main" xmlns="" id="{62BEAFFF-D806-8C41-83FC-E10BD7CFE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42">
              <a:extLst>
                <a:ext uri="{FF2B5EF4-FFF2-40B4-BE49-F238E27FC236}">
                  <a16:creationId xmlns:a16="http://schemas.microsoft.com/office/drawing/2014/main" xmlns="" id="{F47CE2E1-F38E-E340-B15D-977ADAA6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43">
              <a:extLst>
                <a:ext uri="{FF2B5EF4-FFF2-40B4-BE49-F238E27FC236}">
                  <a16:creationId xmlns:a16="http://schemas.microsoft.com/office/drawing/2014/main" xmlns="" id="{2D71861C-5D80-C849-82F4-F32800349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44">
              <a:extLst>
                <a:ext uri="{FF2B5EF4-FFF2-40B4-BE49-F238E27FC236}">
                  <a16:creationId xmlns:a16="http://schemas.microsoft.com/office/drawing/2014/main" xmlns="" id="{3C23EFCD-E4DB-6848-AF4C-D9AE8194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45">
              <a:extLst>
                <a:ext uri="{FF2B5EF4-FFF2-40B4-BE49-F238E27FC236}">
                  <a16:creationId xmlns:a16="http://schemas.microsoft.com/office/drawing/2014/main" xmlns="" id="{6FB0876D-2F8F-D84B-BFB1-B3CAE382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46">
              <a:extLst>
                <a:ext uri="{FF2B5EF4-FFF2-40B4-BE49-F238E27FC236}">
                  <a16:creationId xmlns:a16="http://schemas.microsoft.com/office/drawing/2014/main" xmlns="" id="{F643D962-39AE-3643-AA93-70C88403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47">
              <a:extLst>
                <a:ext uri="{FF2B5EF4-FFF2-40B4-BE49-F238E27FC236}">
                  <a16:creationId xmlns:a16="http://schemas.microsoft.com/office/drawing/2014/main" xmlns="" id="{1F8741F4-7B23-C444-95DE-3C1EC5B80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5" name="Freeform 148">
              <a:extLst>
                <a:ext uri="{FF2B5EF4-FFF2-40B4-BE49-F238E27FC236}">
                  <a16:creationId xmlns:a16="http://schemas.microsoft.com/office/drawing/2014/main" xmlns="" id="{41F04549-CE94-C748-833D-040D3E54A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6" name="Freeform 149">
              <a:extLst>
                <a:ext uri="{FF2B5EF4-FFF2-40B4-BE49-F238E27FC236}">
                  <a16:creationId xmlns:a16="http://schemas.microsoft.com/office/drawing/2014/main" xmlns="" id="{952CC085-CF38-2B44-9990-17800997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7" name="Freeform 150">
              <a:extLst>
                <a:ext uri="{FF2B5EF4-FFF2-40B4-BE49-F238E27FC236}">
                  <a16:creationId xmlns:a16="http://schemas.microsoft.com/office/drawing/2014/main" xmlns="" id="{D574029D-189A-3C43-936E-9872BD446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8" name="Freeform 151">
              <a:extLst>
                <a:ext uri="{FF2B5EF4-FFF2-40B4-BE49-F238E27FC236}">
                  <a16:creationId xmlns:a16="http://schemas.microsoft.com/office/drawing/2014/main" xmlns="" id="{1BAD467D-7DA8-6445-BE22-5DA9E8E33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52">
              <a:extLst>
                <a:ext uri="{FF2B5EF4-FFF2-40B4-BE49-F238E27FC236}">
                  <a16:creationId xmlns:a16="http://schemas.microsoft.com/office/drawing/2014/main" xmlns="" id="{D11E327A-A285-5348-85DA-BF380ACA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53">
              <a:extLst>
                <a:ext uri="{FF2B5EF4-FFF2-40B4-BE49-F238E27FC236}">
                  <a16:creationId xmlns:a16="http://schemas.microsoft.com/office/drawing/2014/main" xmlns="" id="{9864DC00-7F74-BB4C-98D3-01BA2D67F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54">
              <a:extLst>
                <a:ext uri="{FF2B5EF4-FFF2-40B4-BE49-F238E27FC236}">
                  <a16:creationId xmlns:a16="http://schemas.microsoft.com/office/drawing/2014/main" xmlns="" id="{5B0BCA83-E0D3-3745-A55F-BA6B438C8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55">
              <a:extLst>
                <a:ext uri="{FF2B5EF4-FFF2-40B4-BE49-F238E27FC236}">
                  <a16:creationId xmlns:a16="http://schemas.microsoft.com/office/drawing/2014/main" xmlns="" id="{DA04DAFA-5BDE-934C-97D3-EE86C7EC7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56">
              <a:extLst>
                <a:ext uri="{FF2B5EF4-FFF2-40B4-BE49-F238E27FC236}">
                  <a16:creationId xmlns:a16="http://schemas.microsoft.com/office/drawing/2014/main" xmlns="" id="{B107D899-A90A-E44D-AA57-AADCA1555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57">
              <a:extLst>
                <a:ext uri="{FF2B5EF4-FFF2-40B4-BE49-F238E27FC236}">
                  <a16:creationId xmlns:a16="http://schemas.microsoft.com/office/drawing/2014/main" xmlns="" id="{F2DEDDF4-73BA-B143-8BE0-DF5EDA1DF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58">
              <a:extLst>
                <a:ext uri="{FF2B5EF4-FFF2-40B4-BE49-F238E27FC236}">
                  <a16:creationId xmlns:a16="http://schemas.microsoft.com/office/drawing/2014/main" xmlns="" id="{2FBA13C2-74BB-484E-8340-7618EA3C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59">
              <a:extLst>
                <a:ext uri="{FF2B5EF4-FFF2-40B4-BE49-F238E27FC236}">
                  <a16:creationId xmlns:a16="http://schemas.microsoft.com/office/drawing/2014/main" xmlns="" id="{BE2D08A2-B057-B84A-A17A-6262C41B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60">
              <a:extLst>
                <a:ext uri="{FF2B5EF4-FFF2-40B4-BE49-F238E27FC236}">
                  <a16:creationId xmlns:a16="http://schemas.microsoft.com/office/drawing/2014/main" xmlns="" id="{DF0B943D-FDA7-8148-8F7A-0D66CF16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61">
              <a:extLst>
                <a:ext uri="{FF2B5EF4-FFF2-40B4-BE49-F238E27FC236}">
                  <a16:creationId xmlns:a16="http://schemas.microsoft.com/office/drawing/2014/main" xmlns="" id="{047F804E-3508-9642-B9B6-CA97CAE7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62">
              <a:extLst>
                <a:ext uri="{FF2B5EF4-FFF2-40B4-BE49-F238E27FC236}">
                  <a16:creationId xmlns:a16="http://schemas.microsoft.com/office/drawing/2014/main" xmlns="" id="{7A166278-AC25-1A4C-B3C9-AC005F26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63">
              <a:extLst>
                <a:ext uri="{FF2B5EF4-FFF2-40B4-BE49-F238E27FC236}">
                  <a16:creationId xmlns:a16="http://schemas.microsoft.com/office/drawing/2014/main" xmlns="" id="{0FBBAD19-E621-5E4C-AF97-20B41234E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64">
              <a:extLst>
                <a:ext uri="{FF2B5EF4-FFF2-40B4-BE49-F238E27FC236}">
                  <a16:creationId xmlns:a16="http://schemas.microsoft.com/office/drawing/2014/main" xmlns="" id="{055495A5-3414-2343-B78B-32066485E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65">
              <a:extLst>
                <a:ext uri="{FF2B5EF4-FFF2-40B4-BE49-F238E27FC236}">
                  <a16:creationId xmlns:a16="http://schemas.microsoft.com/office/drawing/2014/main" xmlns="" id="{A4E1308B-9F33-7244-8DFF-85B17D3EE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66">
              <a:extLst>
                <a:ext uri="{FF2B5EF4-FFF2-40B4-BE49-F238E27FC236}">
                  <a16:creationId xmlns:a16="http://schemas.microsoft.com/office/drawing/2014/main" xmlns="" id="{F8D7DA83-FBFC-4743-A881-0CD9E99BD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67">
              <a:extLst>
                <a:ext uri="{FF2B5EF4-FFF2-40B4-BE49-F238E27FC236}">
                  <a16:creationId xmlns:a16="http://schemas.microsoft.com/office/drawing/2014/main" xmlns="" id="{A5216B7A-A576-084F-893F-BF3CEDCBB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68">
              <a:extLst>
                <a:ext uri="{FF2B5EF4-FFF2-40B4-BE49-F238E27FC236}">
                  <a16:creationId xmlns:a16="http://schemas.microsoft.com/office/drawing/2014/main" xmlns="" id="{42F227A3-F8A4-124A-8E88-F4A94124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69">
              <a:extLst>
                <a:ext uri="{FF2B5EF4-FFF2-40B4-BE49-F238E27FC236}">
                  <a16:creationId xmlns:a16="http://schemas.microsoft.com/office/drawing/2014/main" xmlns="" id="{E2D7D068-E841-CE4D-9597-5A309283B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70">
              <a:extLst>
                <a:ext uri="{FF2B5EF4-FFF2-40B4-BE49-F238E27FC236}">
                  <a16:creationId xmlns:a16="http://schemas.microsoft.com/office/drawing/2014/main" xmlns="" id="{D3812667-3ED6-3D49-88A5-BE156FD65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71">
              <a:extLst>
                <a:ext uri="{FF2B5EF4-FFF2-40B4-BE49-F238E27FC236}">
                  <a16:creationId xmlns:a16="http://schemas.microsoft.com/office/drawing/2014/main" xmlns="" id="{5D4F9640-88D3-5A4E-A22F-7270C8FCC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172">
              <a:extLst>
                <a:ext uri="{FF2B5EF4-FFF2-40B4-BE49-F238E27FC236}">
                  <a16:creationId xmlns:a16="http://schemas.microsoft.com/office/drawing/2014/main" xmlns="" id="{507FAEFD-61FE-6D45-9794-396A9A70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173">
              <a:extLst>
                <a:ext uri="{FF2B5EF4-FFF2-40B4-BE49-F238E27FC236}">
                  <a16:creationId xmlns:a16="http://schemas.microsoft.com/office/drawing/2014/main" xmlns="" id="{CC8488CC-BC3A-804C-9F21-5A2D01B94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174">
              <a:extLst>
                <a:ext uri="{FF2B5EF4-FFF2-40B4-BE49-F238E27FC236}">
                  <a16:creationId xmlns:a16="http://schemas.microsoft.com/office/drawing/2014/main" xmlns="" id="{A2C0D4C9-9A6B-7641-916D-D469B8DC3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175">
              <a:extLst>
                <a:ext uri="{FF2B5EF4-FFF2-40B4-BE49-F238E27FC236}">
                  <a16:creationId xmlns:a16="http://schemas.microsoft.com/office/drawing/2014/main" xmlns="" id="{77BE8777-CE12-E94E-A0E0-5DF0CF1C0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176">
              <a:extLst>
                <a:ext uri="{FF2B5EF4-FFF2-40B4-BE49-F238E27FC236}">
                  <a16:creationId xmlns:a16="http://schemas.microsoft.com/office/drawing/2014/main" xmlns="" id="{341C13E4-82C9-1345-9821-2991E6BB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177">
              <a:extLst>
                <a:ext uri="{FF2B5EF4-FFF2-40B4-BE49-F238E27FC236}">
                  <a16:creationId xmlns:a16="http://schemas.microsoft.com/office/drawing/2014/main" xmlns="" id="{6772589F-AFA0-624B-B822-DE02F8407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78">
              <a:extLst>
                <a:ext uri="{FF2B5EF4-FFF2-40B4-BE49-F238E27FC236}">
                  <a16:creationId xmlns:a16="http://schemas.microsoft.com/office/drawing/2014/main" xmlns="" id="{D9D128CB-C88B-444B-B39D-8D50F146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79">
              <a:extLst>
                <a:ext uri="{FF2B5EF4-FFF2-40B4-BE49-F238E27FC236}">
                  <a16:creationId xmlns:a16="http://schemas.microsoft.com/office/drawing/2014/main" xmlns="" id="{8CE2693C-A8B2-404C-A073-E58ED08E1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80">
              <a:extLst>
                <a:ext uri="{FF2B5EF4-FFF2-40B4-BE49-F238E27FC236}">
                  <a16:creationId xmlns:a16="http://schemas.microsoft.com/office/drawing/2014/main" xmlns="" id="{614A8CFC-DEBA-2642-92E9-924A8D30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181">
              <a:extLst>
                <a:ext uri="{FF2B5EF4-FFF2-40B4-BE49-F238E27FC236}">
                  <a16:creationId xmlns:a16="http://schemas.microsoft.com/office/drawing/2014/main" xmlns="" id="{859FB90E-682E-A441-9BC1-4553F91E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182">
              <a:extLst>
                <a:ext uri="{FF2B5EF4-FFF2-40B4-BE49-F238E27FC236}">
                  <a16:creationId xmlns:a16="http://schemas.microsoft.com/office/drawing/2014/main" xmlns="" id="{01519813-BD5A-6A45-A433-99869BD4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183">
              <a:extLst>
                <a:ext uri="{FF2B5EF4-FFF2-40B4-BE49-F238E27FC236}">
                  <a16:creationId xmlns:a16="http://schemas.microsoft.com/office/drawing/2014/main" xmlns="" id="{5C2029D1-0E78-084A-9D3B-CA3E8F87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184">
              <a:extLst>
                <a:ext uri="{FF2B5EF4-FFF2-40B4-BE49-F238E27FC236}">
                  <a16:creationId xmlns:a16="http://schemas.microsoft.com/office/drawing/2014/main" xmlns="" id="{BA921D01-FA0B-134F-BEE7-1456BCA3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185">
              <a:extLst>
                <a:ext uri="{FF2B5EF4-FFF2-40B4-BE49-F238E27FC236}">
                  <a16:creationId xmlns:a16="http://schemas.microsoft.com/office/drawing/2014/main" xmlns="" id="{92BA7DD2-6F45-DC48-9A65-89598FA4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186">
              <a:extLst>
                <a:ext uri="{FF2B5EF4-FFF2-40B4-BE49-F238E27FC236}">
                  <a16:creationId xmlns:a16="http://schemas.microsoft.com/office/drawing/2014/main" xmlns="" id="{BF3BEBCB-98F9-7045-BD34-F088E754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187">
              <a:extLst>
                <a:ext uri="{FF2B5EF4-FFF2-40B4-BE49-F238E27FC236}">
                  <a16:creationId xmlns:a16="http://schemas.microsoft.com/office/drawing/2014/main" xmlns="" id="{FDA2B849-0188-F740-9041-06EED0FF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188">
              <a:extLst>
                <a:ext uri="{FF2B5EF4-FFF2-40B4-BE49-F238E27FC236}">
                  <a16:creationId xmlns:a16="http://schemas.microsoft.com/office/drawing/2014/main" xmlns="" id="{C2B39AA4-1011-E840-939C-476206DAB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189">
              <a:extLst>
                <a:ext uri="{FF2B5EF4-FFF2-40B4-BE49-F238E27FC236}">
                  <a16:creationId xmlns:a16="http://schemas.microsoft.com/office/drawing/2014/main" xmlns="" id="{847F4537-9EA9-C04F-8AE2-8E9AB80BD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190">
              <a:extLst>
                <a:ext uri="{FF2B5EF4-FFF2-40B4-BE49-F238E27FC236}">
                  <a16:creationId xmlns:a16="http://schemas.microsoft.com/office/drawing/2014/main" xmlns="" id="{E5DE8D67-B5E3-7E43-A6E1-BDBAF6B54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191">
              <a:extLst>
                <a:ext uri="{FF2B5EF4-FFF2-40B4-BE49-F238E27FC236}">
                  <a16:creationId xmlns:a16="http://schemas.microsoft.com/office/drawing/2014/main" xmlns="" id="{414D32A9-5C90-2F46-9357-96E56B49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192">
              <a:extLst>
                <a:ext uri="{FF2B5EF4-FFF2-40B4-BE49-F238E27FC236}">
                  <a16:creationId xmlns:a16="http://schemas.microsoft.com/office/drawing/2014/main" xmlns="" id="{43F15C0D-574B-B948-9487-70CFD620B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193">
              <a:extLst>
                <a:ext uri="{FF2B5EF4-FFF2-40B4-BE49-F238E27FC236}">
                  <a16:creationId xmlns:a16="http://schemas.microsoft.com/office/drawing/2014/main" xmlns="" id="{20D23546-F083-6B4A-B133-60EDB1C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194">
              <a:extLst>
                <a:ext uri="{FF2B5EF4-FFF2-40B4-BE49-F238E27FC236}">
                  <a16:creationId xmlns:a16="http://schemas.microsoft.com/office/drawing/2014/main" xmlns="" id="{0F9D6E42-9675-3D43-BA5E-54A114DA1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195">
              <a:extLst>
                <a:ext uri="{FF2B5EF4-FFF2-40B4-BE49-F238E27FC236}">
                  <a16:creationId xmlns:a16="http://schemas.microsoft.com/office/drawing/2014/main" xmlns="" id="{FE4CAA88-BAB2-4D47-B884-973E9F7B6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196">
              <a:extLst>
                <a:ext uri="{FF2B5EF4-FFF2-40B4-BE49-F238E27FC236}">
                  <a16:creationId xmlns:a16="http://schemas.microsoft.com/office/drawing/2014/main" xmlns="" id="{4C78999C-95CD-F74D-80D0-780D2938F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453">
              <a:extLst>
                <a:ext uri="{FF2B5EF4-FFF2-40B4-BE49-F238E27FC236}">
                  <a16:creationId xmlns:a16="http://schemas.microsoft.com/office/drawing/2014/main" xmlns="" id="{848F39D8-99F9-ED43-AE64-2F02DE7D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5" name="Freeform 454">
              <a:extLst>
                <a:ext uri="{FF2B5EF4-FFF2-40B4-BE49-F238E27FC236}">
                  <a16:creationId xmlns:a16="http://schemas.microsoft.com/office/drawing/2014/main" xmlns="" id="{429E20BE-B76D-6E45-91AE-74B66CCE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455">
              <a:extLst>
                <a:ext uri="{FF2B5EF4-FFF2-40B4-BE49-F238E27FC236}">
                  <a16:creationId xmlns:a16="http://schemas.microsoft.com/office/drawing/2014/main" xmlns="" id="{9A2EAB3D-F322-3F49-AA59-3D81D289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456">
              <a:extLst>
                <a:ext uri="{FF2B5EF4-FFF2-40B4-BE49-F238E27FC236}">
                  <a16:creationId xmlns:a16="http://schemas.microsoft.com/office/drawing/2014/main" xmlns="" id="{A5224390-C0D9-8546-A944-E4F6FD78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457">
              <a:extLst>
                <a:ext uri="{FF2B5EF4-FFF2-40B4-BE49-F238E27FC236}">
                  <a16:creationId xmlns:a16="http://schemas.microsoft.com/office/drawing/2014/main" xmlns="" id="{BB8DDE4D-A9C3-B946-A4A1-553C93E83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458">
              <a:extLst>
                <a:ext uri="{FF2B5EF4-FFF2-40B4-BE49-F238E27FC236}">
                  <a16:creationId xmlns:a16="http://schemas.microsoft.com/office/drawing/2014/main" xmlns="" id="{429F02D4-5B0B-994A-851F-AAA7802DA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459">
              <a:extLst>
                <a:ext uri="{FF2B5EF4-FFF2-40B4-BE49-F238E27FC236}">
                  <a16:creationId xmlns:a16="http://schemas.microsoft.com/office/drawing/2014/main" xmlns="" id="{D3EF003C-8D44-804C-BDA2-39A145C67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460">
              <a:extLst>
                <a:ext uri="{FF2B5EF4-FFF2-40B4-BE49-F238E27FC236}">
                  <a16:creationId xmlns:a16="http://schemas.microsoft.com/office/drawing/2014/main" xmlns="" id="{2EFA4CB1-9938-CD4A-B0ED-60F96517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461">
              <a:extLst>
                <a:ext uri="{FF2B5EF4-FFF2-40B4-BE49-F238E27FC236}">
                  <a16:creationId xmlns:a16="http://schemas.microsoft.com/office/drawing/2014/main" xmlns="" id="{EA7E7C21-2417-2544-8085-0B9D8F65E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462">
              <a:extLst>
                <a:ext uri="{FF2B5EF4-FFF2-40B4-BE49-F238E27FC236}">
                  <a16:creationId xmlns:a16="http://schemas.microsoft.com/office/drawing/2014/main" xmlns="" id="{A298BF9F-E30B-904D-AAEB-7B223B2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463">
              <a:extLst>
                <a:ext uri="{FF2B5EF4-FFF2-40B4-BE49-F238E27FC236}">
                  <a16:creationId xmlns:a16="http://schemas.microsoft.com/office/drawing/2014/main" xmlns="" id="{09664407-D7ED-7A49-9690-F43F7FAB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464">
              <a:extLst>
                <a:ext uri="{FF2B5EF4-FFF2-40B4-BE49-F238E27FC236}">
                  <a16:creationId xmlns:a16="http://schemas.microsoft.com/office/drawing/2014/main" xmlns="" id="{20AC956C-3DFB-BD46-B9BA-035F44278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465">
              <a:extLst>
                <a:ext uri="{FF2B5EF4-FFF2-40B4-BE49-F238E27FC236}">
                  <a16:creationId xmlns:a16="http://schemas.microsoft.com/office/drawing/2014/main" xmlns="" id="{FA218A1B-4E0F-2E46-B7D2-485045F78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466">
              <a:extLst>
                <a:ext uri="{FF2B5EF4-FFF2-40B4-BE49-F238E27FC236}">
                  <a16:creationId xmlns:a16="http://schemas.microsoft.com/office/drawing/2014/main" xmlns="" id="{CC34D568-674F-2041-B5F7-725A9278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467">
              <a:extLst>
                <a:ext uri="{FF2B5EF4-FFF2-40B4-BE49-F238E27FC236}">
                  <a16:creationId xmlns:a16="http://schemas.microsoft.com/office/drawing/2014/main" xmlns="" id="{14783D41-49D8-2E41-BE42-E9550BD54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69" name="Freeform 483">
              <a:extLst>
                <a:ext uri="{FF2B5EF4-FFF2-40B4-BE49-F238E27FC236}">
                  <a16:creationId xmlns:a16="http://schemas.microsoft.com/office/drawing/2014/main" xmlns="" id="{BDDE1A60-2DFB-5E45-A0E6-EFFEAD7F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484">
              <a:extLst>
                <a:ext uri="{FF2B5EF4-FFF2-40B4-BE49-F238E27FC236}">
                  <a16:creationId xmlns:a16="http://schemas.microsoft.com/office/drawing/2014/main" xmlns="" id="{560F21C1-DB3B-B447-AEAA-4C701D5A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485">
              <a:extLst>
                <a:ext uri="{FF2B5EF4-FFF2-40B4-BE49-F238E27FC236}">
                  <a16:creationId xmlns:a16="http://schemas.microsoft.com/office/drawing/2014/main" xmlns="" id="{ECA3B4CD-A1D0-4B49-A40E-D7899ACE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486">
              <a:extLst>
                <a:ext uri="{FF2B5EF4-FFF2-40B4-BE49-F238E27FC236}">
                  <a16:creationId xmlns:a16="http://schemas.microsoft.com/office/drawing/2014/main" xmlns="" id="{05291D0F-8535-AD41-9304-BE815D8D2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489">
              <a:extLst>
                <a:ext uri="{FF2B5EF4-FFF2-40B4-BE49-F238E27FC236}">
                  <a16:creationId xmlns:a16="http://schemas.microsoft.com/office/drawing/2014/main" xmlns="" id="{586FB49A-44B4-6149-89B2-D3C88908B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490">
              <a:extLst>
                <a:ext uri="{FF2B5EF4-FFF2-40B4-BE49-F238E27FC236}">
                  <a16:creationId xmlns:a16="http://schemas.microsoft.com/office/drawing/2014/main" xmlns="" id="{9792FAF5-7B89-9B4F-8968-137F77A8C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5" name="Freeform 495">
              <a:extLst>
                <a:ext uri="{FF2B5EF4-FFF2-40B4-BE49-F238E27FC236}">
                  <a16:creationId xmlns:a16="http://schemas.microsoft.com/office/drawing/2014/main" xmlns="" id="{5EA0EB91-55DC-B041-B6EE-4EB06714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6" name="Freeform 496">
              <a:extLst>
                <a:ext uri="{FF2B5EF4-FFF2-40B4-BE49-F238E27FC236}">
                  <a16:creationId xmlns:a16="http://schemas.microsoft.com/office/drawing/2014/main" xmlns="" id="{E31F6214-AFD7-9C48-9ECE-2D690FAE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497">
              <a:extLst>
                <a:ext uri="{FF2B5EF4-FFF2-40B4-BE49-F238E27FC236}">
                  <a16:creationId xmlns:a16="http://schemas.microsoft.com/office/drawing/2014/main" xmlns="" id="{D9463407-9FE0-B949-9A71-2FD0046E3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8" name="Freeform 498">
              <a:extLst>
                <a:ext uri="{FF2B5EF4-FFF2-40B4-BE49-F238E27FC236}">
                  <a16:creationId xmlns:a16="http://schemas.microsoft.com/office/drawing/2014/main" xmlns="" id="{3E9A6715-8954-2048-A2D0-7B8C458B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9" name="Freeform 499">
              <a:extLst>
                <a:ext uri="{FF2B5EF4-FFF2-40B4-BE49-F238E27FC236}">
                  <a16:creationId xmlns:a16="http://schemas.microsoft.com/office/drawing/2014/main" xmlns="" id="{E8D0C98C-B177-CA4B-977B-D8C4D7FF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0" name="Freeform 500">
              <a:extLst>
                <a:ext uri="{FF2B5EF4-FFF2-40B4-BE49-F238E27FC236}">
                  <a16:creationId xmlns:a16="http://schemas.microsoft.com/office/drawing/2014/main" xmlns="" id="{6725BA6C-FB32-944F-A06D-857CE9B0B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1" name="Freeform 501">
              <a:extLst>
                <a:ext uri="{FF2B5EF4-FFF2-40B4-BE49-F238E27FC236}">
                  <a16:creationId xmlns:a16="http://schemas.microsoft.com/office/drawing/2014/main" xmlns="" id="{81477CE5-A609-3D4E-9A46-755310006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2" name="Freeform 502">
              <a:extLst>
                <a:ext uri="{FF2B5EF4-FFF2-40B4-BE49-F238E27FC236}">
                  <a16:creationId xmlns:a16="http://schemas.microsoft.com/office/drawing/2014/main" xmlns="" id="{C4ED0E16-A574-7F48-B1B7-E7A169CC8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3" name="Freeform 503">
              <a:extLst>
                <a:ext uri="{FF2B5EF4-FFF2-40B4-BE49-F238E27FC236}">
                  <a16:creationId xmlns:a16="http://schemas.microsoft.com/office/drawing/2014/main" xmlns="" id="{68098F82-8215-D947-BC99-97188DA00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4" name="Freeform 504">
              <a:extLst>
                <a:ext uri="{FF2B5EF4-FFF2-40B4-BE49-F238E27FC236}">
                  <a16:creationId xmlns:a16="http://schemas.microsoft.com/office/drawing/2014/main" xmlns="" id="{8EE432DA-A12F-6447-9D1E-7EE0EE2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5" name="Freeform 505">
              <a:extLst>
                <a:ext uri="{FF2B5EF4-FFF2-40B4-BE49-F238E27FC236}">
                  <a16:creationId xmlns:a16="http://schemas.microsoft.com/office/drawing/2014/main" xmlns="" id="{96482F17-4E95-6B44-BE90-D2FC3A48D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6" name="Freeform 506">
              <a:extLst>
                <a:ext uri="{FF2B5EF4-FFF2-40B4-BE49-F238E27FC236}">
                  <a16:creationId xmlns:a16="http://schemas.microsoft.com/office/drawing/2014/main" xmlns="" id="{859E076E-E561-D24A-BFB4-8691E0CB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7" name="Freeform 509">
              <a:extLst>
                <a:ext uri="{FF2B5EF4-FFF2-40B4-BE49-F238E27FC236}">
                  <a16:creationId xmlns:a16="http://schemas.microsoft.com/office/drawing/2014/main" xmlns="" id="{842D0A0C-EED0-434D-B50B-76035D5A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8" name="Freeform 510">
              <a:extLst>
                <a:ext uri="{FF2B5EF4-FFF2-40B4-BE49-F238E27FC236}">
                  <a16:creationId xmlns:a16="http://schemas.microsoft.com/office/drawing/2014/main" xmlns="" id="{5C9B77E2-37A8-B246-BEEF-6BAC5AF51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135700727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355564" y="268928"/>
            <a:ext cx="4435896" cy="584775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3200" b="1" dirty="0">
                <a:latin typeface="Times New Roman"/>
                <a:ea typeface="Times New Roman"/>
              </a:rPr>
              <a:t>Combinations load</a:t>
            </a:r>
          </a:p>
        </p:txBody>
      </p:sp>
      <p:grpSp>
        <p:nvGrpSpPr>
          <p:cNvPr id="6" name="Group 12">
            <a:extLst>
              <a:ext uri="{FF2B5EF4-FFF2-40B4-BE49-F238E27FC236}">
                <a16:creationId xmlns:a16="http://schemas.microsoft.com/office/drawing/2014/main" xmlns="" id="{51A53994-1F8F-994E-B874-B6EC1D863065}"/>
              </a:ext>
            </a:extLst>
          </p:cNvPr>
          <p:cNvGrpSpPr>
            <a:grpSpLocks/>
          </p:cNvGrpSpPr>
          <p:nvPr/>
        </p:nvGrpSpPr>
        <p:grpSpPr bwMode="auto">
          <a:xfrm rot="18578653">
            <a:off x="6073568" y="-574917"/>
            <a:ext cx="2530014" cy="4698598"/>
            <a:chOff x="5016500" y="3978275"/>
            <a:chExt cx="1644650" cy="3054350"/>
          </a:xfrm>
        </p:grpSpPr>
        <p:sp>
          <p:nvSpPr>
            <p:cNvPr id="7" name="Freeform 1">
              <a:extLst>
                <a:ext uri="{FF2B5EF4-FFF2-40B4-BE49-F238E27FC236}">
                  <a16:creationId xmlns:a16="http://schemas.microsoft.com/office/drawing/2014/main" xmlns="" id="{B2D96925-02F2-574C-BFB1-9AC75FA9F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" name="Freeform 2">
              <a:extLst>
                <a:ext uri="{FF2B5EF4-FFF2-40B4-BE49-F238E27FC236}">
                  <a16:creationId xmlns:a16="http://schemas.microsoft.com/office/drawing/2014/main" xmlns="" id="{B4C21620-CC25-C24E-AA02-25B04F5C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" name="Freeform 3">
              <a:extLst>
                <a:ext uri="{FF2B5EF4-FFF2-40B4-BE49-F238E27FC236}">
                  <a16:creationId xmlns:a16="http://schemas.microsoft.com/office/drawing/2014/main" xmlns="" id="{C33124C5-9DB0-4E4A-A7A3-D9772BB7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xmlns="" id="{BFD6BA91-E1B0-E940-850D-11BCB224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xmlns="" id="{687F3320-7908-DA4A-A63F-73C805EE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xmlns="" id="{B409FB58-E53D-254F-A0F7-F8D688C8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" name="Freeform 92">
              <a:extLst>
                <a:ext uri="{FF2B5EF4-FFF2-40B4-BE49-F238E27FC236}">
                  <a16:creationId xmlns:a16="http://schemas.microsoft.com/office/drawing/2014/main" xmlns="" id="{3B6DFB00-675E-0A4E-A0C6-18F89B80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4" name="Freeform 93">
              <a:extLst>
                <a:ext uri="{FF2B5EF4-FFF2-40B4-BE49-F238E27FC236}">
                  <a16:creationId xmlns:a16="http://schemas.microsoft.com/office/drawing/2014/main" xmlns="" id="{DF65A92F-0024-1B4C-927D-A391BF88B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" name="Freeform 94">
              <a:extLst>
                <a:ext uri="{FF2B5EF4-FFF2-40B4-BE49-F238E27FC236}">
                  <a16:creationId xmlns:a16="http://schemas.microsoft.com/office/drawing/2014/main" xmlns="" id="{E6EF05D7-2260-3F46-AE7E-74B84CEE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" name="Freeform 95">
              <a:extLst>
                <a:ext uri="{FF2B5EF4-FFF2-40B4-BE49-F238E27FC236}">
                  <a16:creationId xmlns:a16="http://schemas.microsoft.com/office/drawing/2014/main" xmlns="" id="{987704BD-4093-DC42-9EFB-8A3361F5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" name="Freeform 96">
              <a:extLst>
                <a:ext uri="{FF2B5EF4-FFF2-40B4-BE49-F238E27FC236}">
                  <a16:creationId xmlns:a16="http://schemas.microsoft.com/office/drawing/2014/main" xmlns="" id="{1E1B3E25-8A43-A549-B9EF-CDBAE5CD2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" name="Freeform 97">
              <a:extLst>
                <a:ext uri="{FF2B5EF4-FFF2-40B4-BE49-F238E27FC236}">
                  <a16:creationId xmlns:a16="http://schemas.microsoft.com/office/drawing/2014/main" xmlns="" id="{0E56ECF0-BD36-4642-BD74-D96BA4BEA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" name="Freeform 98">
              <a:extLst>
                <a:ext uri="{FF2B5EF4-FFF2-40B4-BE49-F238E27FC236}">
                  <a16:creationId xmlns:a16="http://schemas.microsoft.com/office/drawing/2014/main" xmlns="" id="{C4DC7998-5AB9-E34A-B999-3F4D8787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" name="Freeform 99">
              <a:extLst>
                <a:ext uri="{FF2B5EF4-FFF2-40B4-BE49-F238E27FC236}">
                  <a16:creationId xmlns:a16="http://schemas.microsoft.com/office/drawing/2014/main" xmlns="" id="{857FBDDF-91A5-4A4C-AE95-36D98846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" name="Freeform 100">
              <a:extLst>
                <a:ext uri="{FF2B5EF4-FFF2-40B4-BE49-F238E27FC236}">
                  <a16:creationId xmlns:a16="http://schemas.microsoft.com/office/drawing/2014/main" xmlns="" id="{5261A577-3C1F-B34D-A1B8-9EAD9BA6C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" name="Freeform 101">
              <a:extLst>
                <a:ext uri="{FF2B5EF4-FFF2-40B4-BE49-F238E27FC236}">
                  <a16:creationId xmlns:a16="http://schemas.microsoft.com/office/drawing/2014/main" xmlns="" id="{5031FAAB-F9FB-0040-977C-C131ACB4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" name="Freeform 102">
              <a:extLst>
                <a:ext uri="{FF2B5EF4-FFF2-40B4-BE49-F238E27FC236}">
                  <a16:creationId xmlns:a16="http://schemas.microsoft.com/office/drawing/2014/main" xmlns="" id="{1E9130F2-4403-D942-A106-D7A491C93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" name="Freeform 103">
              <a:extLst>
                <a:ext uri="{FF2B5EF4-FFF2-40B4-BE49-F238E27FC236}">
                  <a16:creationId xmlns:a16="http://schemas.microsoft.com/office/drawing/2014/main" xmlns="" id="{54D3B5CD-2CF0-CA4F-B984-B3D20401D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" name="Freeform 104">
              <a:extLst>
                <a:ext uri="{FF2B5EF4-FFF2-40B4-BE49-F238E27FC236}">
                  <a16:creationId xmlns:a16="http://schemas.microsoft.com/office/drawing/2014/main" xmlns="" id="{36632B55-B719-8B40-B8D6-B650FA48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" name="Freeform 105">
              <a:extLst>
                <a:ext uri="{FF2B5EF4-FFF2-40B4-BE49-F238E27FC236}">
                  <a16:creationId xmlns:a16="http://schemas.microsoft.com/office/drawing/2014/main" xmlns="" id="{7311F3DD-D652-2D44-8F22-D8E1697F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" name="Freeform 106">
              <a:extLst>
                <a:ext uri="{FF2B5EF4-FFF2-40B4-BE49-F238E27FC236}">
                  <a16:creationId xmlns:a16="http://schemas.microsoft.com/office/drawing/2014/main" xmlns="" id="{C2551FA1-19EA-864E-8B79-B0B9DDB2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" name="Freeform 107">
              <a:extLst>
                <a:ext uri="{FF2B5EF4-FFF2-40B4-BE49-F238E27FC236}">
                  <a16:creationId xmlns:a16="http://schemas.microsoft.com/office/drawing/2014/main" xmlns="" id="{37DE0AE0-2C00-0247-920B-856A01D7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" name="Freeform 108">
              <a:extLst>
                <a:ext uri="{FF2B5EF4-FFF2-40B4-BE49-F238E27FC236}">
                  <a16:creationId xmlns:a16="http://schemas.microsoft.com/office/drawing/2014/main" xmlns="" id="{10AEDDA7-BEC8-2145-B318-9766519F8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" name="Freeform 109">
              <a:extLst>
                <a:ext uri="{FF2B5EF4-FFF2-40B4-BE49-F238E27FC236}">
                  <a16:creationId xmlns:a16="http://schemas.microsoft.com/office/drawing/2014/main" xmlns="" id="{ECC44870-3648-E043-AFD3-6D99C03E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" name="Freeform 110">
              <a:extLst>
                <a:ext uri="{FF2B5EF4-FFF2-40B4-BE49-F238E27FC236}">
                  <a16:creationId xmlns:a16="http://schemas.microsoft.com/office/drawing/2014/main" xmlns="" id="{BA533512-A904-B545-9E5F-BEE92BD46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111">
              <a:extLst>
                <a:ext uri="{FF2B5EF4-FFF2-40B4-BE49-F238E27FC236}">
                  <a16:creationId xmlns:a16="http://schemas.microsoft.com/office/drawing/2014/main" xmlns="" id="{05716491-2F6D-0741-B138-C0ABA75A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" name="Freeform 112">
              <a:extLst>
                <a:ext uri="{FF2B5EF4-FFF2-40B4-BE49-F238E27FC236}">
                  <a16:creationId xmlns:a16="http://schemas.microsoft.com/office/drawing/2014/main" xmlns="" id="{F28641D5-04AF-3343-AAF2-A87D1917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" name="Freeform 113">
              <a:extLst>
                <a:ext uri="{FF2B5EF4-FFF2-40B4-BE49-F238E27FC236}">
                  <a16:creationId xmlns:a16="http://schemas.microsoft.com/office/drawing/2014/main" xmlns="" id="{32882DFC-37E1-6C4F-B3DD-9A2DDB13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" name="Freeform 114">
              <a:extLst>
                <a:ext uri="{FF2B5EF4-FFF2-40B4-BE49-F238E27FC236}">
                  <a16:creationId xmlns:a16="http://schemas.microsoft.com/office/drawing/2014/main" xmlns="" id="{B3F26450-105F-D34E-B3F1-1E4684BC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115">
              <a:extLst>
                <a:ext uri="{FF2B5EF4-FFF2-40B4-BE49-F238E27FC236}">
                  <a16:creationId xmlns:a16="http://schemas.microsoft.com/office/drawing/2014/main" xmlns="" id="{4BB9D8B9-9729-E644-819A-24F09775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116">
              <a:extLst>
                <a:ext uri="{FF2B5EF4-FFF2-40B4-BE49-F238E27FC236}">
                  <a16:creationId xmlns:a16="http://schemas.microsoft.com/office/drawing/2014/main" xmlns="" id="{674F3BBE-CF91-DD42-B512-F2EE30CEF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117">
              <a:extLst>
                <a:ext uri="{FF2B5EF4-FFF2-40B4-BE49-F238E27FC236}">
                  <a16:creationId xmlns:a16="http://schemas.microsoft.com/office/drawing/2014/main" xmlns="" id="{E0E42798-9091-4B4C-AE05-EE13FC4B0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118">
              <a:extLst>
                <a:ext uri="{FF2B5EF4-FFF2-40B4-BE49-F238E27FC236}">
                  <a16:creationId xmlns:a16="http://schemas.microsoft.com/office/drawing/2014/main" xmlns="" id="{D17EDEE2-C934-8B4C-8D0B-512EBC13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" name="Freeform 119">
              <a:extLst>
                <a:ext uri="{FF2B5EF4-FFF2-40B4-BE49-F238E27FC236}">
                  <a16:creationId xmlns:a16="http://schemas.microsoft.com/office/drawing/2014/main" xmlns="" id="{BEA3E7E7-9823-9046-9E4C-F708E3EE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120">
              <a:extLst>
                <a:ext uri="{FF2B5EF4-FFF2-40B4-BE49-F238E27FC236}">
                  <a16:creationId xmlns:a16="http://schemas.microsoft.com/office/drawing/2014/main" xmlns="" id="{D9BB99AE-EEED-3649-89F9-20EB52B5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121">
              <a:extLst>
                <a:ext uri="{FF2B5EF4-FFF2-40B4-BE49-F238E27FC236}">
                  <a16:creationId xmlns:a16="http://schemas.microsoft.com/office/drawing/2014/main" xmlns="" id="{112C398C-9D94-8A4A-B0A5-48329097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122">
              <a:extLst>
                <a:ext uri="{FF2B5EF4-FFF2-40B4-BE49-F238E27FC236}">
                  <a16:creationId xmlns:a16="http://schemas.microsoft.com/office/drawing/2014/main" xmlns="" id="{88FF977D-087C-B34F-BB77-A2D6208F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123">
              <a:extLst>
                <a:ext uri="{FF2B5EF4-FFF2-40B4-BE49-F238E27FC236}">
                  <a16:creationId xmlns:a16="http://schemas.microsoft.com/office/drawing/2014/main" xmlns="" id="{D611F732-3812-7C4E-B0B1-F8DE4BE2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124">
              <a:extLst>
                <a:ext uri="{FF2B5EF4-FFF2-40B4-BE49-F238E27FC236}">
                  <a16:creationId xmlns:a16="http://schemas.microsoft.com/office/drawing/2014/main" xmlns="" id="{4E991F5C-1164-5149-A47A-1B5422B3B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125">
              <a:extLst>
                <a:ext uri="{FF2B5EF4-FFF2-40B4-BE49-F238E27FC236}">
                  <a16:creationId xmlns:a16="http://schemas.microsoft.com/office/drawing/2014/main" xmlns="" id="{35BC809B-3F97-4946-B232-0DD3C46C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26">
              <a:extLst>
                <a:ext uri="{FF2B5EF4-FFF2-40B4-BE49-F238E27FC236}">
                  <a16:creationId xmlns:a16="http://schemas.microsoft.com/office/drawing/2014/main" xmlns="" id="{02545855-A71F-4343-828A-616C9205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27">
              <a:extLst>
                <a:ext uri="{FF2B5EF4-FFF2-40B4-BE49-F238E27FC236}">
                  <a16:creationId xmlns:a16="http://schemas.microsoft.com/office/drawing/2014/main" xmlns="" id="{59EE8ADF-15A2-EC43-A18D-1818B698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28">
              <a:extLst>
                <a:ext uri="{FF2B5EF4-FFF2-40B4-BE49-F238E27FC236}">
                  <a16:creationId xmlns:a16="http://schemas.microsoft.com/office/drawing/2014/main" xmlns="" id="{DB2EBE14-7080-F846-8AE5-148C5066D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29">
              <a:extLst>
                <a:ext uri="{FF2B5EF4-FFF2-40B4-BE49-F238E27FC236}">
                  <a16:creationId xmlns:a16="http://schemas.microsoft.com/office/drawing/2014/main" xmlns="" id="{34E228A3-FFD8-E340-84AD-380ED4836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30">
              <a:extLst>
                <a:ext uri="{FF2B5EF4-FFF2-40B4-BE49-F238E27FC236}">
                  <a16:creationId xmlns:a16="http://schemas.microsoft.com/office/drawing/2014/main" xmlns="" id="{E8CBE396-6951-3742-8706-29748216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31">
              <a:extLst>
                <a:ext uri="{FF2B5EF4-FFF2-40B4-BE49-F238E27FC236}">
                  <a16:creationId xmlns:a16="http://schemas.microsoft.com/office/drawing/2014/main" xmlns="" id="{060A2609-B414-0A41-996C-AB230DAB4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32">
              <a:extLst>
                <a:ext uri="{FF2B5EF4-FFF2-40B4-BE49-F238E27FC236}">
                  <a16:creationId xmlns:a16="http://schemas.microsoft.com/office/drawing/2014/main" xmlns="" id="{A1F68D21-53D7-CD41-B041-EB3FC051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33">
              <a:extLst>
                <a:ext uri="{FF2B5EF4-FFF2-40B4-BE49-F238E27FC236}">
                  <a16:creationId xmlns:a16="http://schemas.microsoft.com/office/drawing/2014/main" xmlns="" id="{03C23D4B-F194-8E48-A378-66936ADC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34">
              <a:extLst>
                <a:ext uri="{FF2B5EF4-FFF2-40B4-BE49-F238E27FC236}">
                  <a16:creationId xmlns:a16="http://schemas.microsoft.com/office/drawing/2014/main" xmlns="" id="{97EA864F-236E-AE42-A0E7-B754EB3A9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35">
              <a:extLst>
                <a:ext uri="{FF2B5EF4-FFF2-40B4-BE49-F238E27FC236}">
                  <a16:creationId xmlns:a16="http://schemas.microsoft.com/office/drawing/2014/main" xmlns="" id="{C38EBE88-104B-BF40-B9E3-06397D355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36">
              <a:extLst>
                <a:ext uri="{FF2B5EF4-FFF2-40B4-BE49-F238E27FC236}">
                  <a16:creationId xmlns:a16="http://schemas.microsoft.com/office/drawing/2014/main" xmlns="" id="{FA366DE0-EE26-F049-AF04-47E7407B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37">
              <a:extLst>
                <a:ext uri="{FF2B5EF4-FFF2-40B4-BE49-F238E27FC236}">
                  <a16:creationId xmlns:a16="http://schemas.microsoft.com/office/drawing/2014/main" xmlns="" id="{0B694DAA-1693-A846-9B04-5C7E11081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38">
              <a:extLst>
                <a:ext uri="{FF2B5EF4-FFF2-40B4-BE49-F238E27FC236}">
                  <a16:creationId xmlns:a16="http://schemas.microsoft.com/office/drawing/2014/main" xmlns="" id="{F3C02644-6ECD-AA4C-8047-6358CCE5F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39">
              <a:extLst>
                <a:ext uri="{FF2B5EF4-FFF2-40B4-BE49-F238E27FC236}">
                  <a16:creationId xmlns:a16="http://schemas.microsoft.com/office/drawing/2014/main" xmlns="" id="{E1CB2ACB-3579-2445-A155-892639B3C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40">
              <a:extLst>
                <a:ext uri="{FF2B5EF4-FFF2-40B4-BE49-F238E27FC236}">
                  <a16:creationId xmlns:a16="http://schemas.microsoft.com/office/drawing/2014/main" xmlns="" id="{CDEFCF86-D2D8-2441-BAF8-043538DA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41">
              <a:extLst>
                <a:ext uri="{FF2B5EF4-FFF2-40B4-BE49-F238E27FC236}">
                  <a16:creationId xmlns:a16="http://schemas.microsoft.com/office/drawing/2014/main" xmlns="" id="{62BEAFFF-D806-8C41-83FC-E10BD7CFE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42">
              <a:extLst>
                <a:ext uri="{FF2B5EF4-FFF2-40B4-BE49-F238E27FC236}">
                  <a16:creationId xmlns:a16="http://schemas.microsoft.com/office/drawing/2014/main" xmlns="" id="{F47CE2E1-F38E-E340-B15D-977ADAA6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43">
              <a:extLst>
                <a:ext uri="{FF2B5EF4-FFF2-40B4-BE49-F238E27FC236}">
                  <a16:creationId xmlns:a16="http://schemas.microsoft.com/office/drawing/2014/main" xmlns="" id="{2D71861C-5D80-C849-82F4-F32800349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44">
              <a:extLst>
                <a:ext uri="{FF2B5EF4-FFF2-40B4-BE49-F238E27FC236}">
                  <a16:creationId xmlns:a16="http://schemas.microsoft.com/office/drawing/2014/main" xmlns="" id="{3C23EFCD-E4DB-6848-AF4C-D9AE8194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45">
              <a:extLst>
                <a:ext uri="{FF2B5EF4-FFF2-40B4-BE49-F238E27FC236}">
                  <a16:creationId xmlns:a16="http://schemas.microsoft.com/office/drawing/2014/main" xmlns="" id="{6FB0876D-2F8F-D84B-BFB1-B3CAE382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46">
              <a:extLst>
                <a:ext uri="{FF2B5EF4-FFF2-40B4-BE49-F238E27FC236}">
                  <a16:creationId xmlns:a16="http://schemas.microsoft.com/office/drawing/2014/main" xmlns="" id="{F643D962-39AE-3643-AA93-70C88403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47">
              <a:extLst>
                <a:ext uri="{FF2B5EF4-FFF2-40B4-BE49-F238E27FC236}">
                  <a16:creationId xmlns:a16="http://schemas.microsoft.com/office/drawing/2014/main" xmlns="" id="{1F8741F4-7B23-C444-95DE-3C1EC5B80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0" name="Freeform 148">
              <a:extLst>
                <a:ext uri="{FF2B5EF4-FFF2-40B4-BE49-F238E27FC236}">
                  <a16:creationId xmlns:a16="http://schemas.microsoft.com/office/drawing/2014/main" xmlns="" id="{41F04549-CE94-C748-833D-040D3E54A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" name="Freeform 149">
              <a:extLst>
                <a:ext uri="{FF2B5EF4-FFF2-40B4-BE49-F238E27FC236}">
                  <a16:creationId xmlns:a16="http://schemas.microsoft.com/office/drawing/2014/main" xmlns="" id="{952CC085-CF38-2B44-9990-17800997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2" name="Freeform 150">
              <a:extLst>
                <a:ext uri="{FF2B5EF4-FFF2-40B4-BE49-F238E27FC236}">
                  <a16:creationId xmlns:a16="http://schemas.microsoft.com/office/drawing/2014/main" xmlns="" id="{D574029D-189A-3C43-936E-9872BD446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3" name="Freeform 151">
              <a:extLst>
                <a:ext uri="{FF2B5EF4-FFF2-40B4-BE49-F238E27FC236}">
                  <a16:creationId xmlns:a16="http://schemas.microsoft.com/office/drawing/2014/main" xmlns="" id="{1BAD467D-7DA8-6445-BE22-5DA9E8E33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52">
              <a:extLst>
                <a:ext uri="{FF2B5EF4-FFF2-40B4-BE49-F238E27FC236}">
                  <a16:creationId xmlns:a16="http://schemas.microsoft.com/office/drawing/2014/main" xmlns="" id="{D11E327A-A285-5348-85DA-BF380ACA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53">
              <a:extLst>
                <a:ext uri="{FF2B5EF4-FFF2-40B4-BE49-F238E27FC236}">
                  <a16:creationId xmlns:a16="http://schemas.microsoft.com/office/drawing/2014/main" xmlns="" id="{9864DC00-7F74-BB4C-98D3-01BA2D67F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54">
              <a:extLst>
                <a:ext uri="{FF2B5EF4-FFF2-40B4-BE49-F238E27FC236}">
                  <a16:creationId xmlns:a16="http://schemas.microsoft.com/office/drawing/2014/main" xmlns="" id="{5B0BCA83-E0D3-3745-A55F-BA6B438C8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55">
              <a:extLst>
                <a:ext uri="{FF2B5EF4-FFF2-40B4-BE49-F238E27FC236}">
                  <a16:creationId xmlns:a16="http://schemas.microsoft.com/office/drawing/2014/main" xmlns="" id="{DA04DAFA-5BDE-934C-97D3-EE86C7EC7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156">
              <a:extLst>
                <a:ext uri="{FF2B5EF4-FFF2-40B4-BE49-F238E27FC236}">
                  <a16:creationId xmlns:a16="http://schemas.microsoft.com/office/drawing/2014/main" xmlns="" id="{B107D899-A90A-E44D-AA57-AADCA1555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157">
              <a:extLst>
                <a:ext uri="{FF2B5EF4-FFF2-40B4-BE49-F238E27FC236}">
                  <a16:creationId xmlns:a16="http://schemas.microsoft.com/office/drawing/2014/main" xmlns="" id="{F2DEDDF4-73BA-B143-8BE0-DF5EDA1DF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158">
              <a:extLst>
                <a:ext uri="{FF2B5EF4-FFF2-40B4-BE49-F238E27FC236}">
                  <a16:creationId xmlns:a16="http://schemas.microsoft.com/office/drawing/2014/main" xmlns="" id="{2FBA13C2-74BB-484E-8340-7618EA3C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59">
              <a:extLst>
                <a:ext uri="{FF2B5EF4-FFF2-40B4-BE49-F238E27FC236}">
                  <a16:creationId xmlns:a16="http://schemas.microsoft.com/office/drawing/2014/main" xmlns="" id="{BE2D08A2-B057-B84A-A17A-6262C41B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60">
              <a:extLst>
                <a:ext uri="{FF2B5EF4-FFF2-40B4-BE49-F238E27FC236}">
                  <a16:creationId xmlns:a16="http://schemas.microsoft.com/office/drawing/2014/main" xmlns="" id="{DF0B943D-FDA7-8148-8F7A-0D66CF16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61">
              <a:extLst>
                <a:ext uri="{FF2B5EF4-FFF2-40B4-BE49-F238E27FC236}">
                  <a16:creationId xmlns:a16="http://schemas.microsoft.com/office/drawing/2014/main" xmlns="" id="{047F804E-3508-9642-B9B6-CA97CAE7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62">
              <a:extLst>
                <a:ext uri="{FF2B5EF4-FFF2-40B4-BE49-F238E27FC236}">
                  <a16:creationId xmlns:a16="http://schemas.microsoft.com/office/drawing/2014/main" xmlns="" id="{7A166278-AC25-1A4C-B3C9-AC005F26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63">
              <a:extLst>
                <a:ext uri="{FF2B5EF4-FFF2-40B4-BE49-F238E27FC236}">
                  <a16:creationId xmlns:a16="http://schemas.microsoft.com/office/drawing/2014/main" xmlns="" id="{0FBBAD19-E621-5E4C-AF97-20B41234E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64">
              <a:extLst>
                <a:ext uri="{FF2B5EF4-FFF2-40B4-BE49-F238E27FC236}">
                  <a16:creationId xmlns:a16="http://schemas.microsoft.com/office/drawing/2014/main" xmlns="" id="{055495A5-3414-2343-B78B-32066485E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65">
              <a:extLst>
                <a:ext uri="{FF2B5EF4-FFF2-40B4-BE49-F238E27FC236}">
                  <a16:creationId xmlns:a16="http://schemas.microsoft.com/office/drawing/2014/main" xmlns="" id="{A4E1308B-9F33-7244-8DFF-85B17D3EE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66">
              <a:extLst>
                <a:ext uri="{FF2B5EF4-FFF2-40B4-BE49-F238E27FC236}">
                  <a16:creationId xmlns:a16="http://schemas.microsoft.com/office/drawing/2014/main" xmlns="" id="{F8D7DA83-FBFC-4743-A881-0CD9E99BD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67">
              <a:extLst>
                <a:ext uri="{FF2B5EF4-FFF2-40B4-BE49-F238E27FC236}">
                  <a16:creationId xmlns:a16="http://schemas.microsoft.com/office/drawing/2014/main" xmlns="" id="{A5216B7A-A576-084F-893F-BF3CEDCBB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68">
              <a:extLst>
                <a:ext uri="{FF2B5EF4-FFF2-40B4-BE49-F238E27FC236}">
                  <a16:creationId xmlns:a16="http://schemas.microsoft.com/office/drawing/2014/main" xmlns="" id="{42F227A3-F8A4-124A-8E88-F4A94124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69">
              <a:extLst>
                <a:ext uri="{FF2B5EF4-FFF2-40B4-BE49-F238E27FC236}">
                  <a16:creationId xmlns:a16="http://schemas.microsoft.com/office/drawing/2014/main" xmlns="" id="{E2D7D068-E841-CE4D-9597-5A309283B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70">
              <a:extLst>
                <a:ext uri="{FF2B5EF4-FFF2-40B4-BE49-F238E27FC236}">
                  <a16:creationId xmlns:a16="http://schemas.microsoft.com/office/drawing/2014/main" xmlns="" id="{D3812667-3ED6-3D49-88A5-BE156FD65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71">
              <a:extLst>
                <a:ext uri="{FF2B5EF4-FFF2-40B4-BE49-F238E27FC236}">
                  <a16:creationId xmlns:a16="http://schemas.microsoft.com/office/drawing/2014/main" xmlns="" id="{5D4F9640-88D3-5A4E-A22F-7270C8FCC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72">
              <a:extLst>
                <a:ext uri="{FF2B5EF4-FFF2-40B4-BE49-F238E27FC236}">
                  <a16:creationId xmlns:a16="http://schemas.microsoft.com/office/drawing/2014/main" xmlns="" id="{507FAEFD-61FE-6D45-9794-396A9A70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73">
              <a:extLst>
                <a:ext uri="{FF2B5EF4-FFF2-40B4-BE49-F238E27FC236}">
                  <a16:creationId xmlns:a16="http://schemas.microsoft.com/office/drawing/2014/main" xmlns="" id="{CC8488CC-BC3A-804C-9F21-5A2D01B94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74">
              <a:extLst>
                <a:ext uri="{FF2B5EF4-FFF2-40B4-BE49-F238E27FC236}">
                  <a16:creationId xmlns:a16="http://schemas.microsoft.com/office/drawing/2014/main" xmlns="" id="{A2C0D4C9-9A6B-7641-916D-D469B8DC3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75">
              <a:extLst>
                <a:ext uri="{FF2B5EF4-FFF2-40B4-BE49-F238E27FC236}">
                  <a16:creationId xmlns:a16="http://schemas.microsoft.com/office/drawing/2014/main" xmlns="" id="{77BE8777-CE12-E94E-A0E0-5DF0CF1C0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76">
              <a:extLst>
                <a:ext uri="{FF2B5EF4-FFF2-40B4-BE49-F238E27FC236}">
                  <a16:creationId xmlns:a16="http://schemas.microsoft.com/office/drawing/2014/main" xmlns="" id="{341C13E4-82C9-1345-9821-2991E6BB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77">
              <a:extLst>
                <a:ext uri="{FF2B5EF4-FFF2-40B4-BE49-F238E27FC236}">
                  <a16:creationId xmlns:a16="http://schemas.microsoft.com/office/drawing/2014/main" xmlns="" id="{6772589F-AFA0-624B-B822-DE02F8407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78">
              <a:extLst>
                <a:ext uri="{FF2B5EF4-FFF2-40B4-BE49-F238E27FC236}">
                  <a16:creationId xmlns:a16="http://schemas.microsoft.com/office/drawing/2014/main" xmlns="" id="{D9D128CB-C88B-444B-B39D-8D50F146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79">
              <a:extLst>
                <a:ext uri="{FF2B5EF4-FFF2-40B4-BE49-F238E27FC236}">
                  <a16:creationId xmlns:a16="http://schemas.microsoft.com/office/drawing/2014/main" xmlns="" id="{8CE2693C-A8B2-404C-A073-E58ED08E1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80">
              <a:extLst>
                <a:ext uri="{FF2B5EF4-FFF2-40B4-BE49-F238E27FC236}">
                  <a16:creationId xmlns:a16="http://schemas.microsoft.com/office/drawing/2014/main" xmlns="" id="{614A8CFC-DEBA-2642-92E9-924A8D30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81">
              <a:extLst>
                <a:ext uri="{FF2B5EF4-FFF2-40B4-BE49-F238E27FC236}">
                  <a16:creationId xmlns:a16="http://schemas.microsoft.com/office/drawing/2014/main" xmlns="" id="{859FB90E-682E-A441-9BC1-4553F91E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82">
              <a:extLst>
                <a:ext uri="{FF2B5EF4-FFF2-40B4-BE49-F238E27FC236}">
                  <a16:creationId xmlns:a16="http://schemas.microsoft.com/office/drawing/2014/main" xmlns="" id="{01519813-BD5A-6A45-A433-99869BD4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83">
              <a:extLst>
                <a:ext uri="{FF2B5EF4-FFF2-40B4-BE49-F238E27FC236}">
                  <a16:creationId xmlns:a16="http://schemas.microsoft.com/office/drawing/2014/main" xmlns="" id="{5C2029D1-0E78-084A-9D3B-CA3E8F87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84">
              <a:extLst>
                <a:ext uri="{FF2B5EF4-FFF2-40B4-BE49-F238E27FC236}">
                  <a16:creationId xmlns:a16="http://schemas.microsoft.com/office/drawing/2014/main" xmlns="" id="{BA921D01-FA0B-134F-BEE7-1456BCA3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85">
              <a:extLst>
                <a:ext uri="{FF2B5EF4-FFF2-40B4-BE49-F238E27FC236}">
                  <a16:creationId xmlns:a16="http://schemas.microsoft.com/office/drawing/2014/main" xmlns="" id="{92BA7DD2-6F45-DC48-9A65-89598FA4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86">
              <a:extLst>
                <a:ext uri="{FF2B5EF4-FFF2-40B4-BE49-F238E27FC236}">
                  <a16:creationId xmlns:a16="http://schemas.microsoft.com/office/drawing/2014/main" xmlns="" id="{BF3BEBCB-98F9-7045-BD34-F088E754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87">
              <a:extLst>
                <a:ext uri="{FF2B5EF4-FFF2-40B4-BE49-F238E27FC236}">
                  <a16:creationId xmlns:a16="http://schemas.microsoft.com/office/drawing/2014/main" xmlns="" id="{FDA2B849-0188-F740-9041-06EED0FF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88">
              <a:extLst>
                <a:ext uri="{FF2B5EF4-FFF2-40B4-BE49-F238E27FC236}">
                  <a16:creationId xmlns:a16="http://schemas.microsoft.com/office/drawing/2014/main" xmlns="" id="{C2B39AA4-1011-E840-939C-476206DAB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89">
              <a:extLst>
                <a:ext uri="{FF2B5EF4-FFF2-40B4-BE49-F238E27FC236}">
                  <a16:creationId xmlns:a16="http://schemas.microsoft.com/office/drawing/2014/main" xmlns="" id="{847F4537-9EA9-C04F-8AE2-8E9AB80BD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90">
              <a:extLst>
                <a:ext uri="{FF2B5EF4-FFF2-40B4-BE49-F238E27FC236}">
                  <a16:creationId xmlns:a16="http://schemas.microsoft.com/office/drawing/2014/main" xmlns="" id="{E5DE8D67-B5E3-7E43-A6E1-BDBAF6B54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91">
              <a:extLst>
                <a:ext uri="{FF2B5EF4-FFF2-40B4-BE49-F238E27FC236}">
                  <a16:creationId xmlns:a16="http://schemas.microsoft.com/office/drawing/2014/main" xmlns="" id="{414D32A9-5C90-2F46-9357-96E56B49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92">
              <a:extLst>
                <a:ext uri="{FF2B5EF4-FFF2-40B4-BE49-F238E27FC236}">
                  <a16:creationId xmlns:a16="http://schemas.microsoft.com/office/drawing/2014/main" xmlns="" id="{43F15C0D-574B-B948-9487-70CFD620B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93">
              <a:extLst>
                <a:ext uri="{FF2B5EF4-FFF2-40B4-BE49-F238E27FC236}">
                  <a16:creationId xmlns:a16="http://schemas.microsoft.com/office/drawing/2014/main" xmlns="" id="{20D23546-F083-6B4A-B133-60EDB1C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94">
              <a:extLst>
                <a:ext uri="{FF2B5EF4-FFF2-40B4-BE49-F238E27FC236}">
                  <a16:creationId xmlns:a16="http://schemas.microsoft.com/office/drawing/2014/main" xmlns="" id="{0F9D6E42-9675-3D43-BA5E-54A114DA1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95">
              <a:extLst>
                <a:ext uri="{FF2B5EF4-FFF2-40B4-BE49-F238E27FC236}">
                  <a16:creationId xmlns:a16="http://schemas.microsoft.com/office/drawing/2014/main" xmlns="" id="{FE4CAA88-BAB2-4D47-B884-973E9F7B6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96">
              <a:extLst>
                <a:ext uri="{FF2B5EF4-FFF2-40B4-BE49-F238E27FC236}">
                  <a16:creationId xmlns:a16="http://schemas.microsoft.com/office/drawing/2014/main" xmlns="" id="{4C78999C-95CD-F74D-80D0-780D2938F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453">
              <a:extLst>
                <a:ext uri="{FF2B5EF4-FFF2-40B4-BE49-F238E27FC236}">
                  <a16:creationId xmlns:a16="http://schemas.microsoft.com/office/drawing/2014/main" xmlns="" id="{848F39D8-99F9-ED43-AE64-2F02DE7D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454">
              <a:extLst>
                <a:ext uri="{FF2B5EF4-FFF2-40B4-BE49-F238E27FC236}">
                  <a16:creationId xmlns:a16="http://schemas.microsoft.com/office/drawing/2014/main" xmlns="" id="{429E20BE-B76D-6E45-91AE-74B66CCE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455">
              <a:extLst>
                <a:ext uri="{FF2B5EF4-FFF2-40B4-BE49-F238E27FC236}">
                  <a16:creationId xmlns:a16="http://schemas.microsoft.com/office/drawing/2014/main" xmlns="" id="{9A2EAB3D-F322-3F49-AA59-3D81D289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456">
              <a:extLst>
                <a:ext uri="{FF2B5EF4-FFF2-40B4-BE49-F238E27FC236}">
                  <a16:creationId xmlns:a16="http://schemas.microsoft.com/office/drawing/2014/main" xmlns="" id="{A5224390-C0D9-8546-A944-E4F6FD78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457">
              <a:extLst>
                <a:ext uri="{FF2B5EF4-FFF2-40B4-BE49-F238E27FC236}">
                  <a16:creationId xmlns:a16="http://schemas.microsoft.com/office/drawing/2014/main" xmlns="" id="{BB8DDE4D-A9C3-B946-A4A1-553C93E83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458">
              <a:extLst>
                <a:ext uri="{FF2B5EF4-FFF2-40B4-BE49-F238E27FC236}">
                  <a16:creationId xmlns:a16="http://schemas.microsoft.com/office/drawing/2014/main" xmlns="" id="{429F02D4-5B0B-994A-851F-AAA7802DA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459">
              <a:extLst>
                <a:ext uri="{FF2B5EF4-FFF2-40B4-BE49-F238E27FC236}">
                  <a16:creationId xmlns:a16="http://schemas.microsoft.com/office/drawing/2014/main" xmlns="" id="{D3EF003C-8D44-804C-BDA2-39A145C67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460">
              <a:extLst>
                <a:ext uri="{FF2B5EF4-FFF2-40B4-BE49-F238E27FC236}">
                  <a16:creationId xmlns:a16="http://schemas.microsoft.com/office/drawing/2014/main" xmlns="" id="{2EFA4CB1-9938-CD4A-B0ED-60F96517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461">
              <a:extLst>
                <a:ext uri="{FF2B5EF4-FFF2-40B4-BE49-F238E27FC236}">
                  <a16:creationId xmlns:a16="http://schemas.microsoft.com/office/drawing/2014/main" xmlns="" id="{EA7E7C21-2417-2544-8085-0B9D8F65E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462">
              <a:extLst>
                <a:ext uri="{FF2B5EF4-FFF2-40B4-BE49-F238E27FC236}">
                  <a16:creationId xmlns:a16="http://schemas.microsoft.com/office/drawing/2014/main" xmlns="" id="{A298BF9F-E30B-904D-AAEB-7B223B2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463">
              <a:extLst>
                <a:ext uri="{FF2B5EF4-FFF2-40B4-BE49-F238E27FC236}">
                  <a16:creationId xmlns:a16="http://schemas.microsoft.com/office/drawing/2014/main" xmlns="" id="{09664407-D7ED-7A49-9690-F43F7FAB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464">
              <a:extLst>
                <a:ext uri="{FF2B5EF4-FFF2-40B4-BE49-F238E27FC236}">
                  <a16:creationId xmlns:a16="http://schemas.microsoft.com/office/drawing/2014/main" xmlns="" id="{20AC956C-3DFB-BD46-B9BA-035F44278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465">
              <a:extLst>
                <a:ext uri="{FF2B5EF4-FFF2-40B4-BE49-F238E27FC236}">
                  <a16:creationId xmlns:a16="http://schemas.microsoft.com/office/drawing/2014/main" xmlns="" id="{FA218A1B-4E0F-2E46-B7D2-485045F78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466">
              <a:extLst>
                <a:ext uri="{FF2B5EF4-FFF2-40B4-BE49-F238E27FC236}">
                  <a16:creationId xmlns:a16="http://schemas.microsoft.com/office/drawing/2014/main" xmlns="" id="{CC34D568-674F-2041-B5F7-725A9278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467">
              <a:extLst>
                <a:ext uri="{FF2B5EF4-FFF2-40B4-BE49-F238E27FC236}">
                  <a16:creationId xmlns:a16="http://schemas.microsoft.com/office/drawing/2014/main" xmlns="" id="{14783D41-49D8-2E41-BE42-E9550BD54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4" name="Freeform 483">
              <a:extLst>
                <a:ext uri="{FF2B5EF4-FFF2-40B4-BE49-F238E27FC236}">
                  <a16:creationId xmlns:a16="http://schemas.microsoft.com/office/drawing/2014/main" xmlns="" id="{BDDE1A60-2DFB-5E45-A0E6-EFFEAD7F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484">
              <a:extLst>
                <a:ext uri="{FF2B5EF4-FFF2-40B4-BE49-F238E27FC236}">
                  <a16:creationId xmlns:a16="http://schemas.microsoft.com/office/drawing/2014/main" xmlns="" id="{560F21C1-DB3B-B447-AEAA-4C701D5A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485">
              <a:extLst>
                <a:ext uri="{FF2B5EF4-FFF2-40B4-BE49-F238E27FC236}">
                  <a16:creationId xmlns:a16="http://schemas.microsoft.com/office/drawing/2014/main" xmlns="" id="{ECA3B4CD-A1D0-4B49-A40E-D7899ACE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486">
              <a:extLst>
                <a:ext uri="{FF2B5EF4-FFF2-40B4-BE49-F238E27FC236}">
                  <a16:creationId xmlns:a16="http://schemas.microsoft.com/office/drawing/2014/main" xmlns="" id="{05291D0F-8535-AD41-9304-BE815D8D2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489">
              <a:extLst>
                <a:ext uri="{FF2B5EF4-FFF2-40B4-BE49-F238E27FC236}">
                  <a16:creationId xmlns:a16="http://schemas.microsoft.com/office/drawing/2014/main" xmlns="" id="{586FB49A-44B4-6149-89B2-D3C88908B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490">
              <a:extLst>
                <a:ext uri="{FF2B5EF4-FFF2-40B4-BE49-F238E27FC236}">
                  <a16:creationId xmlns:a16="http://schemas.microsoft.com/office/drawing/2014/main" xmlns="" id="{9792FAF5-7B89-9B4F-8968-137F77A8C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495">
              <a:extLst>
                <a:ext uri="{FF2B5EF4-FFF2-40B4-BE49-F238E27FC236}">
                  <a16:creationId xmlns:a16="http://schemas.microsoft.com/office/drawing/2014/main" xmlns="" id="{5EA0EB91-55DC-B041-B6EE-4EB06714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496">
              <a:extLst>
                <a:ext uri="{FF2B5EF4-FFF2-40B4-BE49-F238E27FC236}">
                  <a16:creationId xmlns:a16="http://schemas.microsoft.com/office/drawing/2014/main" xmlns="" id="{E31F6214-AFD7-9C48-9ECE-2D690FAE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497">
              <a:extLst>
                <a:ext uri="{FF2B5EF4-FFF2-40B4-BE49-F238E27FC236}">
                  <a16:creationId xmlns:a16="http://schemas.microsoft.com/office/drawing/2014/main" xmlns="" id="{D9463407-9FE0-B949-9A71-2FD0046E3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498">
              <a:extLst>
                <a:ext uri="{FF2B5EF4-FFF2-40B4-BE49-F238E27FC236}">
                  <a16:creationId xmlns:a16="http://schemas.microsoft.com/office/drawing/2014/main" xmlns="" id="{3E9A6715-8954-2048-A2D0-7B8C458B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499">
              <a:extLst>
                <a:ext uri="{FF2B5EF4-FFF2-40B4-BE49-F238E27FC236}">
                  <a16:creationId xmlns:a16="http://schemas.microsoft.com/office/drawing/2014/main" xmlns="" id="{E8D0C98C-B177-CA4B-977B-D8C4D7FF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500">
              <a:extLst>
                <a:ext uri="{FF2B5EF4-FFF2-40B4-BE49-F238E27FC236}">
                  <a16:creationId xmlns:a16="http://schemas.microsoft.com/office/drawing/2014/main" xmlns="" id="{6725BA6C-FB32-944F-A06D-857CE9B0B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501">
              <a:extLst>
                <a:ext uri="{FF2B5EF4-FFF2-40B4-BE49-F238E27FC236}">
                  <a16:creationId xmlns:a16="http://schemas.microsoft.com/office/drawing/2014/main" xmlns="" id="{81477CE5-A609-3D4E-9A46-755310006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502">
              <a:extLst>
                <a:ext uri="{FF2B5EF4-FFF2-40B4-BE49-F238E27FC236}">
                  <a16:creationId xmlns:a16="http://schemas.microsoft.com/office/drawing/2014/main" xmlns="" id="{C4ED0E16-A574-7F48-B1B7-E7A169CC8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503">
              <a:extLst>
                <a:ext uri="{FF2B5EF4-FFF2-40B4-BE49-F238E27FC236}">
                  <a16:creationId xmlns:a16="http://schemas.microsoft.com/office/drawing/2014/main" xmlns="" id="{68098F82-8215-D947-BC99-97188DA00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504">
              <a:extLst>
                <a:ext uri="{FF2B5EF4-FFF2-40B4-BE49-F238E27FC236}">
                  <a16:creationId xmlns:a16="http://schemas.microsoft.com/office/drawing/2014/main" xmlns="" id="{8EE432DA-A12F-6447-9D1E-7EE0EE2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505">
              <a:extLst>
                <a:ext uri="{FF2B5EF4-FFF2-40B4-BE49-F238E27FC236}">
                  <a16:creationId xmlns:a16="http://schemas.microsoft.com/office/drawing/2014/main" xmlns="" id="{96482F17-4E95-6B44-BE90-D2FC3A48D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506">
              <a:extLst>
                <a:ext uri="{FF2B5EF4-FFF2-40B4-BE49-F238E27FC236}">
                  <a16:creationId xmlns:a16="http://schemas.microsoft.com/office/drawing/2014/main" xmlns="" id="{859E076E-E561-D24A-BFB4-8691E0CB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509">
              <a:extLst>
                <a:ext uri="{FF2B5EF4-FFF2-40B4-BE49-F238E27FC236}">
                  <a16:creationId xmlns:a16="http://schemas.microsoft.com/office/drawing/2014/main" xmlns="" id="{842D0A0C-EED0-434D-B50B-76035D5A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510">
              <a:extLst>
                <a:ext uri="{FF2B5EF4-FFF2-40B4-BE49-F238E27FC236}">
                  <a16:creationId xmlns:a16="http://schemas.microsoft.com/office/drawing/2014/main" xmlns="" id="{5C9B77E2-37A8-B246-BEEF-6BAC5AF51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372712" y="1430721"/>
            <a:ext cx="7654839" cy="17543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lnSpc>
                <a:spcPct val="150000"/>
              </a:lnSpc>
              <a:buFont typeface="Wingdings"/>
              <a:buChar char=""/>
            </a:pPr>
            <a:r>
              <a:rPr lang="en-US" dirty="0" smtClean="0">
                <a:latin typeface="Times New Roman"/>
                <a:ea typeface="Calibri"/>
              </a:rPr>
              <a:t>Combination </a:t>
            </a:r>
            <a:r>
              <a:rPr lang="en-US" dirty="0">
                <a:latin typeface="Times New Roman"/>
                <a:ea typeface="Calibri"/>
              </a:rPr>
              <a:t>(1) = 1.4 D + 1.4 SID</a:t>
            </a:r>
            <a:endParaRPr lang="en-US" dirty="0"/>
          </a:p>
          <a:p>
            <a:pPr marL="342900" lvl="0" indent="-342900">
              <a:lnSpc>
                <a:spcPct val="150000"/>
              </a:lnSpc>
              <a:buFont typeface="Wingdings"/>
              <a:buChar char=""/>
            </a:pPr>
            <a:r>
              <a:rPr lang="en-US" dirty="0">
                <a:latin typeface="Times New Roman"/>
                <a:ea typeface="Calibri"/>
              </a:rPr>
              <a:t>Combination (2) = 1.2 D + 1.2 SID + 1.6 L.L</a:t>
            </a:r>
            <a:endParaRPr lang="en-US" dirty="0"/>
          </a:p>
          <a:p>
            <a:pPr marL="342900" lvl="0" indent="-342900">
              <a:lnSpc>
                <a:spcPct val="150000"/>
              </a:lnSpc>
              <a:buFont typeface="Wingdings"/>
              <a:buChar char=""/>
            </a:pPr>
            <a:r>
              <a:rPr lang="en-US" dirty="0" smtClean="0">
                <a:latin typeface="Times New Roman"/>
                <a:ea typeface="Times New Roman"/>
              </a:rPr>
              <a:t>Service </a:t>
            </a:r>
            <a:r>
              <a:rPr lang="en-US" dirty="0">
                <a:latin typeface="Times New Roman"/>
                <a:ea typeface="Times New Roman"/>
              </a:rPr>
              <a:t>= D + SID + </a:t>
            </a:r>
            <a:r>
              <a:rPr lang="en-US" dirty="0" smtClean="0">
                <a:latin typeface="Times New Roman"/>
                <a:ea typeface="Times New Roman"/>
              </a:rPr>
              <a:t>L.L</a:t>
            </a:r>
          </a:p>
          <a:p>
            <a:pPr marL="342900" lvl="0" indent="-342900">
              <a:lnSpc>
                <a:spcPct val="150000"/>
              </a:lnSpc>
              <a:buFont typeface="Wingdings"/>
              <a:buChar char=""/>
            </a:pPr>
            <a:r>
              <a:rPr lang="en-US" dirty="0" smtClean="0">
                <a:latin typeface="Times New Roman"/>
                <a:ea typeface="Calibri"/>
              </a:rPr>
              <a:t>Envelope = Combination (1) + Combination (2)</a:t>
            </a:r>
            <a:endParaRPr lang="en-US" dirty="0"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51482958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12">
            <a:extLst>
              <a:ext uri="{FF2B5EF4-FFF2-40B4-BE49-F238E27FC236}">
                <a16:creationId xmlns:a16="http://schemas.microsoft.com/office/drawing/2014/main" xmlns="" id="{51A53994-1F8F-994E-B874-B6EC1D863065}"/>
              </a:ext>
            </a:extLst>
          </p:cNvPr>
          <p:cNvGrpSpPr>
            <a:grpSpLocks/>
          </p:cNvGrpSpPr>
          <p:nvPr/>
        </p:nvGrpSpPr>
        <p:grpSpPr bwMode="auto">
          <a:xfrm rot="18578653">
            <a:off x="5997088" y="34544"/>
            <a:ext cx="2530014" cy="4698598"/>
            <a:chOff x="5016500" y="3978275"/>
            <a:chExt cx="1644650" cy="3054350"/>
          </a:xfrm>
        </p:grpSpPr>
        <p:sp>
          <p:nvSpPr>
            <p:cNvPr id="7" name="Freeform 1">
              <a:extLst>
                <a:ext uri="{FF2B5EF4-FFF2-40B4-BE49-F238E27FC236}">
                  <a16:creationId xmlns:a16="http://schemas.microsoft.com/office/drawing/2014/main" xmlns="" id="{B2D96925-02F2-574C-BFB1-9AC75FA9F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" name="Freeform 2">
              <a:extLst>
                <a:ext uri="{FF2B5EF4-FFF2-40B4-BE49-F238E27FC236}">
                  <a16:creationId xmlns:a16="http://schemas.microsoft.com/office/drawing/2014/main" xmlns="" id="{B4C21620-CC25-C24E-AA02-25B04F5C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" name="Freeform 3">
              <a:extLst>
                <a:ext uri="{FF2B5EF4-FFF2-40B4-BE49-F238E27FC236}">
                  <a16:creationId xmlns:a16="http://schemas.microsoft.com/office/drawing/2014/main" xmlns="" id="{C33124C5-9DB0-4E4A-A7A3-D9772BB7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xmlns="" id="{BFD6BA91-E1B0-E940-850D-11BCB224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xmlns="" id="{687F3320-7908-DA4A-A63F-73C805EE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xmlns="" id="{B409FB58-E53D-254F-A0F7-F8D688C8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" name="Freeform 92">
              <a:extLst>
                <a:ext uri="{FF2B5EF4-FFF2-40B4-BE49-F238E27FC236}">
                  <a16:creationId xmlns:a16="http://schemas.microsoft.com/office/drawing/2014/main" xmlns="" id="{3B6DFB00-675E-0A4E-A0C6-18F89B80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4" name="Freeform 93">
              <a:extLst>
                <a:ext uri="{FF2B5EF4-FFF2-40B4-BE49-F238E27FC236}">
                  <a16:creationId xmlns:a16="http://schemas.microsoft.com/office/drawing/2014/main" xmlns="" id="{DF65A92F-0024-1B4C-927D-A391BF88B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" name="Freeform 94">
              <a:extLst>
                <a:ext uri="{FF2B5EF4-FFF2-40B4-BE49-F238E27FC236}">
                  <a16:creationId xmlns:a16="http://schemas.microsoft.com/office/drawing/2014/main" xmlns="" id="{E6EF05D7-2260-3F46-AE7E-74B84CEE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" name="Freeform 95">
              <a:extLst>
                <a:ext uri="{FF2B5EF4-FFF2-40B4-BE49-F238E27FC236}">
                  <a16:creationId xmlns:a16="http://schemas.microsoft.com/office/drawing/2014/main" xmlns="" id="{987704BD-4093-DC42-9EFB-8A3361F5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" name="Freeform 96">
              <a:extLst>
                <a:ext uri="{FF2B5EF4-FFF2-40B4-BE49-F238E27FC236}">
                  <a16:creationId xmlns:a16="http://schemas.microsoft.com/office/drawing/2014/main" xmlns="" id="{1E1B3E25-8A43-A549-B9EF-CDBAE5CD2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" name="Freeform 97">
              <a:extLst>
                <a:ext uri="{FF2B5EF4-FFF2-40B4-BE49-F238E27FC236}">
                  <a16:creationId xmlns:a16="http://schemas.microsoft.com/office/drawing/2014/main" xmlns="" id="{0E56ECF0-BD36-4642-BD74-D96BA4BEA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" name="Freeform 98">
              <a:extLst>
                <a:ext uri="{FF2B5EF4-FFF2-40B4-BE49-F238E27FC236}">
                  <a16:creationId xmlns:a16="http://schemas.microsoft.com/office/drawing/2014/main" xmlns="" id="{C4DC7998-5AB9-E34A-B999-3F4D8787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" name="Freeform 99">
              <a:extLst>
                <a:ext uri="{FF2B5EF4-FFF2-40B4-BE49-F238E27FC236}">
                  <a16:creationId xmlns:a16="http://schemas.microsoft.com/office/drawing/2014/main" xmlns="" id="{857FBDDF-91A5-4A4C-AE95-36D98846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" name="Freeform 100">
              <a:extLst>
                <a:ext uri="{FF2B5EF4-FFF2-40B4-BE49-F238E27FC236}">
                  <a16:creationId xmlns:a16="http://schemas.microsoft.com/office/drawing/2014/main" xmlns="" id="{5261A577-3C1F-B34D-A1B8-9EAD9BA6C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" name="Freeform 101">
              <a:extLst>
                <a:ext uri="{FF2B5EF4-FFF2-40B4-BE49-F238E27FC236}">
                  <a16:creationId xmlns:a16="http://schemas.microsoft.com/office/drawing/2014/main" xmlns="" id="{5031FAAB-F9FB-0040-977C-C131ACB4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" name="Freeform 102">
              <a:extLst>
                <a:ext uri="{FF2B5EF4-FFF2-40B4-BE49-F238E27FC236}">
                  <a16:creationId xmlns:a16="http://schemas.microsoft.com/office/drawing/2014/main" xmlns="" id="{1E9130F2-4403-D942-A106-D7A491C93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" name="Freeform 103">
              <a:extLst>
                <a:ext uri="{FF2B5EF4-FFF2-40B4-BE49-F238E27FC236}">
                  <a16:creationId xmlns:a16="http://schemas.microsoft.com/office/drawing/2014/main" xmlns="" id="{54D3B5CD-2CF0-CA4F-B984-B3D20401D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" name="Freeform 104">
              <a:extLst>
                <a:ext uri="{FF2B5EF4-FFF2-40B4-BE49-F238E27FC236}">
                  <a16:creationId xmlns:a16="http://schemas.microsoft.com/office/drawing/2014/main" xmlns="" id="{36632B55-B719-8B40-B8D6-B650FA48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" name="Freeform 105">
              <a:extLst>
                <a:ext uri="{FF2B5EF4-FFF2-40B4-BE49-F238E27FC236}">
                  <a16:creationId xmlns:a16="http://schemas.microsoft.com/office/drawing/2014/main" xmlns="" id="{7311F3DD-D652-2D44-8F22-D8E1697F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" name="Freeform 106">
              <a:extLst>
                <a:ext uri="{FF2B5EF4-FFF2-40B4-BE49-F238E27FC236}">
                  <a16:creationId xmlns:a16="http://schemas.microsoft.com/office/drawing/2014/main" xmlns="" id="{C2551FA1-19EA-864E-8B79-B0B9DDB2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" name="Freeform 107">
              <a:extLst>
                <a:ext uri="{FF2B5EF4-FFF2-40B4-BE49-F238E27FC236}">
                  <a16:creationId xmlns:a16="http://schemas.microsoft.com/office/drawing/2014/main" xmlns="" id="{37DE0AE0-2C00-0247-920B-856A01D7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" name="Freeform 108">
              <a:extLst>
                <a:ext uri="{FF2B5EF4-FFF2-40B4-BE49-F238E27FC236}">
                  <a16:creationId xmlns:a16="http://schemas.microsoft.com/office/drawing/2014/main" xmlns="" id="{10AEDDA7-BEC8-2145-B318-9766519F8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" name="Freeform 109">
              <a:extLst>
                <a:ext uri="{FF2B5EF4-FFF2-40B4-BE49-F238E27FC236}">
                  <a16:creationId xmlns:a16="http://schemas.microsoft.com/office/drawing/2014/main" xmlns="" id="{ECC44870-3648-E043-AFD3-6D99C03E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" name="Freeform 110">
              <a:extLst>
                <a:ext uri="{FF2B5EF4-FFF2-40B4-BE49-F238E27FC236}">
                  <a16:creationId xmlns:a16="http://schemas.microsoft.com/office/drawing/2014/main" xmlns="" id="{BA533512-A904-B545-9E5F-BEE92BD46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111">
              <a:extLst>
                <a:ext uri="{FF2B5EF4-FFF2-40B4-BE49-F238E27FC236}">
                  <a16:creationId xmlns:a16="http://schemas.microsoft.com/office/drawing/2014/main" xmlns="" id="{05716491-2F6D-0741-B138-C0ABA75A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" name="Freeform 112">
              <a:extLst>
                <a:ext uri="{FF2B5EF4-FFF2-40B4-BE49-F238E27FC236}">
                  <a16:creationId xmlns:a16="http://schemas.microsoft.com/office/drawing/2014/main" xmlns="" id="{F28641D5-04AF-3343-AAF2-A87D1917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" name="Freeform 113">
              <a:extLst>
                <a:ext uri="{FF2B5EF4-FFF2-40B4-BE49-F238E27FC236}">
                  <a16:creationId xmlns:a16="http://schemas.microsoft.com/office/drawing/2014/main" xmlns="" id="{32882DFC-37E1-6C4F-B3DD-9A2DDB13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" name="Freeform 114">
              <a:extLst>
                <a:ext uri="{FF2B5EF4-FFF2-40B4-BE49-F238E27FC236}">
                  <a16:creationId xmlns:a16="http://schemas.microsoft.com/office/drawing/2014/main" xmlns="" id="{B3F26450-105F-D34E-B3F1-1E4684BC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115">
              <a:extLst>
                <a:ext uri="{FF2B5EF4-FFF2-40B4-BE49-F238E27FC236}">
                  <a16:creationId xmlns:a16="http://schemas.microsoft.com/office/drawing/2014/main" xmlns="" id="{4BB9D8B9-9729-E644-819A-24F09775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116">
              <a:extLst>
                <a:ext uri="{FF2B5EF4-FFF2-40B4-BE49-F238E27FC236}">
                  <a16:creationId xmlns:a16="http://schemas.microsoft.com/office/drawing/2014/main" xmlns="" id="{674F3BBE-CF91-DD42-B512-F2EE30CEF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117">
              <a:extLst>
                <a:ext uri="{FF2B5EF4-FFF2-40B4-BE49-F238E27FC236}">
                  <a16:creationId xmlns:a16="http://schemas.microsoft.com/office/drawing/2014/main" xmlns="" id="{E0E42798-9091-4B4C-AE05-EE13FC4B0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118">
              <a:extLst>
                <a:ext uri="{FF2B5EF4-FFF2-40B4-BE49-F238E27FC236}">
                  <a16:creationId xmlns:a16="http://schemas.microsoft.com/office/drawing/2014/main" xmlns="" id="{D17EDEE2-C934-8B4C-8D0B-512EBC13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" name="Freeform 119">
              <a:extLst>
                <a:ext uri="{FF2B5EF4-FFF2-40B4-BE49-F238E27FC236}">
                  <a16:creationId xmlns:a16="http://schemas.microsoft.com/office/drawing/2014/main" xmlns="" id="{BEA3E7E7-9823-9046-9E4C-F708E3EE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120">
              <a:extLst>
                <a:ext uri="{FF2B5EF4-FFF2-40B4-BE49-F238E27FC236}">
                  <a16:creationId xmlns:a16="http://schemas.microsoft.com/office/drawing/2014/main" xmlns="" id="{D9BB99AE-EEED-3649-89F9-20EB52B5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121">
              <a:extLst>
                <a:ext uri="{FF2B5EF4-FFF2-40B4-BE49-F238E27FC236}">
                  <a16:creationId xmlns:a16="http://schemas.microsoft.com/office/drawing/2014/main" xmlns="" id="{112C398C-9D94-8A4A-B0A5-48329097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122">
              <a:extLst>
                <a:ext uri="{FF2B5EF4-FFF2-40B4-BE49-F238E27FC236}">
                  <a16:creationId xmlns:a16="http://schemas.microsoft.com/office/drawing/2014/main" xmlns="" id="{88FF977D-087C-B34F-BB77-A2D6208F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123">
              <a:extLst>
                <a:ext uri="{FF2B5EF4-FFF2-40B4-BE49-F238E27FC236}">
                  <a16:creationId xmlns:a16="http://schemas.microsoft.com/office/drawing/2014/main" xmlns="" id="{D611F732-3812-7C4E-B0B1-F8DE4BE2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124">
              <a:extLst>
                <a:ext uri="{FF2B5EF4-FFF2-40B4-BE49-F238E27FC236}">
                  <a16:creationId xmlns:a16="http://schemas.microsoft.com/office/drawing/2014/main" xmlns="" id="{4E991F5C-1164-5149-A47A-1B5422B3B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125">
              <a:extLst>
                <a:ext uri="{FF2B5EF4-FFF2-40B4-BE49-F238E27FC236}">
                  <a16:creationId xmlns:a16="http://schemas.microsoft.com/office/drawing/2014/main" xmlns="" id="{35BC809B-3F97-4946-B232-0DD3C46C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26">
              <a:extLst>
                <a:ext uri="{FF2B5EF4-FFF2-40B4-BE49-F238E27FC236}">
                  <a16:creationId xmlns:a16="http://schemas.microsoft.com/office/drawing/2014/main" xmlns="" id="{02545855-A71F-4343-828A-616C9205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27">
              <a:extLst>
                <a:ext uri="{FF2B5EF4-FFF2-40B4-BE49-F238E27FC236}">
                  <a16:creationId xmlns:a16="http://schemas.microsoft.com/office/drawing/2014/main" xmlns="" id="{59EE8ADF-15A2-EC43-A18D-1818B698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28">
              <a:extLst>
                <a:ext uri="{FF2B5EF4-FFF2-40B4-BE49-F238E27FC236}">
                  <a16:creationId xmlns:a16="http://schemas.microsoft.com/office/drawing/2014/main" xmlns="" id="{DB2EBE14-7080-F846-8AE5-148C5066D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29">
              <a:extLst>
                <a:ext uri="{FF2B5EF4-FFF2-40B4-BE49-F238E27FC236}">
                  <a16:creationId xmlns:a16="http://schemas.microsoft.com/office/drawing/2014/main" xmlns="" id="{34E228A3-FFD8-E340-84AD-380ED4836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30">
              <a:extLst>
                <a:ext uri="{FF2B5EF4-FFF2-40B4-BE49-F238E27FC236}">
                  <a16:creationId xmlns:a16="http://schemas.microsoft.com/office/drawing/2014/main" xmlns="" id="{E8CBE396-6951-3742-8706-29748216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31">
              <a:extLst>
                <a:ext uri="{FF2B5EF4-FFF2-40B4-BE49-F238E27FC236}">
                  <a16:creationId xmlns:a16="http://schemas.microsoft.com/office/drawing/2014/main" xmlns="" id="{060A2609-B414-0A41-996C-AB230DAB4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32">
              <a:extLst>
                <a:ext uri="{FF2B5EF4-FFF2-40B4-BE49-F238E27FC236}">
                  <a16:creationId xmlns:a16="http://schemas.microsoft.com/office/drawing/2014/main" xmlns="" id="{A1F68D21-53D7-CD41-B041-EB3FC051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33">
              <a:extLst>
                <a:ext uri="{FF2B5EF4-FFF2-40B4-BE49-F238E27FC236}">
                  <a16:creationId xmlns:a16="http://schemas.microsoft.com/office/drawing/2014/main" xmlns="" id="{03C23D4B-F194-8E48-A378-66936ADC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34">
              <a:extLst>
                <a:ext uri="{FF2B5EF4-FFF2-40B4-BE49-F238E27FC236}">
                  <a16:creationId xmlns:a16="http://schemas.microsoft.com/office/drawing/2014/main" xmlns="" id="{97EA864F-236E-AE42-A0E7-B754EB3A9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35">
              <a:extLst>
                <a:ext uri="{FF2B5EF4-FFF2-40B4-BE49-F238E27FC236}">
                  <a16:creationId xmlns:a16="http://schemas.microsoft.com/office/drawing/2014/main" xmlns="" id="{C38EBE88-104B-BF40-B9E3-06397D355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36">
              <a:extLst>
                <a:ext uri="{FF2B5EF4-FFF2-40B4-BE49-F238E27FC236}">
                  <a16:creationId xmlns:a16="http://schemas.microsoft.com/office/drawing/2014/main" xmlns="" id="{FA366DE0-EE26-F049-AF04-47E7407B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37">
              <a:extLst>
                <a:ext uri="{FF2B5EF4-FFF2-40B4-BE49-F238E27FC236}">
                  <a16:creationId xmlns:a16="http://schemas.microsoft.com/office/drawing/2014/main" xmlns="" id="{0B694DAA-1693-A846-9B04-5C7E11081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38">
              <a:extLst>
                <a:ext uri="{FF2B5EF4-FFF2-40B4-BE49-F238E27FC236}">
                  <a16:creationId xmlns:a16="http://schemas.microsoft.com/office/drawing/2014/main" xmlns="" id="{F3C02644-6ECD-AA4C-8047-6358CCE5F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39">
              <a:extLst>
                <a:ext uri="{FF2B5EF4-FFF2-40B4-BE49-F238E27FC236}">
                  <a16:creationId xmlns:a16="http://schemas.microsoft.com/office/drawing/2014/main" xmlns="" id="{E1CB2ACB-3579-2445-A155-892639B3C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40">
              <a:extLst>
                <a:ext uri="{FF2B5EF4-FFF2-40B4-BE49-F238E27FC236}">
                  <a16:creationId xmlns:a16="http://schemas.microsoft.com/office/drawing/2014/main" xmlns="" id="{CDEFCF86-D2D8-2441-BAF8-043538DA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41">
              <a:extLst>
                <a:ext uri="{FF2B5EF4-FFF2-40B4-BE49-F238E27FC236}">
                  <a16:creationId xmlns:a16="http://schemas.microsoft.com/office/drawing/2014/main" xmlns="" id="{62BEAFFF-D806-8C41-83FC-E10BD7CFE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42">
              <a:extLst>
                <a:ext uri="{FF2B5EF4-FFF2-40B4-BE49-F238E27FC236}">
                  <a16:creationId xmlns:a16="http://schemas.microsoft.com/office/drawing/2014/main" xmlns="" id="{F47CE2E1-F38E-E340-B15D-977ADAA6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43">
              <a:extLst>
                <a:ext uri="{FF2B5EF4-FFF2-40B4-BE49-F238E27FC236}">
                  <a16:creationId xmlns:a16="http://schemas.microsoft.com/office/drawing/2014/main" xmlns="" id="{2D71861C-5D80-C849-82F4-F32800349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44">
              <a:extLst>
                <a:ext uri="{FF2B5EF4-FFF2-40B4-BE49-F238E27FC236}">
                  <a16:creationId xmlns:a16="http://schemas.microsoft.com/office/drawing/2014/main" xmlns="" id="{3C23EFCD-E4DB-6848-AF4C-D9AE8194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45">
              <a:extLst>
                <a:ext uri="{FF2B5EF4-FFF2-40B4-BE49-F238E27FC236}">
                  <a16:creationId xmlns:a16="http://schemas.microsoft.com/office/drawing/2014/main" xmlns="" id="{6FB0876D-2F8F-D84B-BFB1-B3CAE382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46">
              <a:extLst>
                <a:ext uri="{FF2B5EF4-FFF2-40B4-BE49-F238E27FC236}">
                  <a16:creationId xmlns:a16="http://schemas.microsoft.com/office/drawing/2014/main" xmlns="" id="{F643D962-39AE-3643-AA93-70C88403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47">
              <a:extLst>
                <a:ext uri="{FF2B5EF4-FFF2-40B4-BE49-F238E27FC236}">
                  <a16:creationId xmlns:a16="http://schemas.microsoft.com/office/drawing/2014/main" xmlns="" id="{1F8741F4-7B23-C444-95DE-3C1EC5B80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0" name="Freeform 148">
              <a:extLst>
                <a:ext uri="{FF2B5EF4-FFF2-40B4-BE49-F238E27FC236}">
                  <a16:creationId xmlns:a16="http://schemas.microsoft.com/office/drawing/2014/main" xmlns="" id="{41F04549-CE94-C748-833D-040D3E54A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" name="Freeform 149">
              <a:extLst>
                <a:ext uri="{FF2B5EF4-FFF2-40B4-BE49-F238E27FC236}">
                  <a16:creationId xmlns:a16="http://schemas.microsoft.com/office/drawing/2014/main" xmlns="" id="{952CC085-CF38-2B44-9990-17800997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2" name="Freeform 150">
              <a:extLst>
                <a:ext uri="{FF2B5EF4-FFF2-40B4-BE49-F238E27FC236}">
                  <a16:creationId xmlns:a16="http://schemas.microsoft.com/office/drawing/2014/main" xmlns="" id="{D574029D-189A-3C43-936E-9872BD446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3" name="Freeform 151">
              <a:extLst>
                <a:ext uri="{FF2B5EF4-FFF2-40B4-BE49-F238E27FC236}">
                  <a16:creationId xmlns:a16="http://schemas.microsoft.com/office/drawing/2014/main" xmlns="" id="{1BAD467D-7DA8-6445-BE22-5DA9E8E33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52">
              <a:extLst>
                <a:ext uri="{FF2B5EF4-FFF2-40B4-BE49-F238E27FC236}">
                  <a16:creationId xmlns:a16="http://schemas.microsoft.com/office/drawing/2014/main" xmlns="" id="{D11E327A-A285-5348-85DA-BF380ACA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53">
              <a:extLst>
                <a:ext uri="{FF2B5EF4-FFF2-40B4-BE49-F238E27FC236}">
                  <a16:creationId xmlns:a16="http://schemas.microsoft.com/office/drawing/2014/main" xmlns="" id="{9864DC00-7F74-BB4C-98D3-01BA2D67F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54">
              <a:extLst>
                <a:ext uri="{FF2B5EF4-FFF2-40B4-BE49-F238E27FC236}">
                  <a16:creationId xmlns:a16="http://schemas.microsoft.com/office/drawing/2014/main" xmlns="" id="{5B0BCA83-E0D3-3745-A55F-BA6B438C8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55">
              <a:extLst>
                <a:ext uri="{FF2B5EF4-FFF2-40B4-BE49-F238E27FC236}">
                  <a16:creationId xmlns:a16="http://schemas.microsoft.com/office/drawing/2014/main" xmlns="" id="{DA04DAFA-5BDE-934C-97D3-EE86C7EC7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156">
              <a:extLst>
                <a:ext uri="{FF2B5EF4-FFF2-40B4-BE49-F238E27FC236}">
                  <a16:creationId xmlns:a16="http://schemas.microsoft.com/office/drawing/2014/main" xmlns="" id="{B107D899-A90A-E44D-AA57-AADCA1555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157">
              <a:extLst>
                <a:ext uri="{FF2B5EF4-FFF2-40B4-BE49-F238E27FC236}">
                  <a16:creationId xmlns:a16="http://schemas.microsoft.com/office/drawing/2014/main" xmlns="" id="{F2DEDDF4-73BA-B143-8BE0-DF5EDA1DF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158">
              <a:extLst>
                <a:ext uri="{FF2B5EF4-FFF2-40B4-BE49-F238E27FC236}">
                  <a16:creationId xmlns:a16="http://schemas.microsoft.com/office/drawing/2014/main" xmlns="" id="{2FBA13C2-74BB-484E-8340-7618EA3C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59">
              <a:extLst>
                <a:ext uri="{FF2B5EF4-FFF2-40B4-BE49-F238E27FC236}">
                  <a16:creationId xmlns:a16="http://schemas.microsoft.com/office/drawing/2014/main" xmlns="" id="{BE2D08A2-B057-B84A-A17A-6262C41B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60">
              <a:extLst>
                <a:ext uri="{FF2B5EF4-FFF2-40B4-BE49-F238E27FC236}">
                  <a16:creationId xmlns:a16="http://schemas.microsoft.com/office/drawing/2014/main" xmlns="" id="{DF0B943D-FDA7-8148-8F7A-0D66CF16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61">
              <a:extLst>
                <a:ext uri="{FF2B5EF4-FFF2-40B4-BE49-F238E27FC236}">
                  <a16:creationId xmlns:a16="http://schemas.microsoft.com/office/drawing/2014/main" xmlns="" id="{047F804E-3508-9642-B9B6-CA97CAE7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62">
              <a:extLst>
                <a:ext uri="{FF2B5EF4-FFF2-40B4-BE49-F238E27FC236}">
                  <a16:creationId xmlns:a16="http://schemas.microsoft.com/office/drawing/2014/main" xmlns="" id="{7A166278-AC25-1A4C-B3C9-AC005F26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63">
              <a:extLst>
                <a:ext uri="{FF2B5EF4-FFF2-40B4-BE49-F238E27FC236}">
                  <a16:creationId xmlns:a16="http://schemas.microsoft.com/office/drawing/2014/main" xmlns="" id="{0FBBAD19-E621-5E4C-AF97-20B41234E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64">
              <a:extLst>
                <a:ext uri="{FF2B5EF4-FFF2-40B4-BE49-F238E27FC236}">
                  <a16:creationId xmlns:a16="http://schemas.microsoft.com/office/drawing/2014/main" xmlns="" id="{055495A5-3414-2343-B78B-32066485E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65">
              <a:extLst>
                <a:ext uri="{FF2B5EF4-FFF2-40B4-BE49-F238E27FC236}">
                  <a16:creationId xmlns:a16="http://schemas.microsoft.com/office/drawing/2014/main" xmlns="" id="{A4E1308B-9F33-7244-8DFF-85B17D3EE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66">
              <a:extLst>
                <a:ext uri="{FF2B5EF4-FFF2-40B4-BE49-F238E27FC236}">
                  <a16:creationId xmlns:a16="http://schemas.microsoft.com/office/drawing/2014/main" xmlns="" id="{F8D7DA83-FBFC-4743-A881-0CD9E99BD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67">
              <a:extLst>
                <a:ext uri="{FF2B5EF4-FFF2-40B4-BE49-F238E27FC236}">
                  <a16:creationId xmlns:a16="http://schemas.microsoft.com/office/drawing/2014/main" xmlns="" id="{A5216B7A-A576-084F-893F-BF3CEDCBB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68">
              <a:extLst>
                <a:ext uri="{FF2B5EF4-FFF2-40B4-BE49-F238E27FC236}">
                  <a16:creationId xmlns:a16="http://schemas.microsoft.com/office/drawing/2014/main" xmlns="" id="{42F227A3-F8A4-124A-8E88-F4A94124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69">
              <a:extLst>
                <a:ext uri="{FF2B5EF4-FFF2-40B4-BE49-F238E27FC236}">
                  <a16:creationId xmlns:a16="http://schemas.microsoft.com/office/drawing/2014/main" xmlns="" id="{E2D7D068-E841-CE4D-9597-5A309283B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70">
              <a:extLst>
                <a:ext uri="{FF2B5EF4-FFF2-40B4-BE49-F238E27FC236}">
                  <a16:creationId xmlns:a16="http://schemas.microsoft.com/office/drawing/2014/main" xmlns="" id="{D3812667-3ED6-3D49-88A5-BE156FD65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71">
              <a:extLst>
                <a:ext uri="{FF2B5EF4-FFF2-40B4-BE49-F238E27FC236}">
                  <a16:creationId xmlns:a16="http://schemas.microsoft.com/office/drawing/2014/main" xmlns="" id="{5D4F9640-88D3-5A4E-A22F-7270C8FCC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72">
              <a:extLst>
                <a:ext uri="{FF2B5EF4-FFF2-40B4-BE49-F238E27FC236}">
                  <a16:creationId xmlns:a16="http://schemas.microsoft.com/office/drawing/2014/main" xmlns="" id="{507FAEFD-61FE-6D45-9794-396A9A70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73">
              <a:extLst>
                <a:ext uri="{FF2B5EF4-FFF2-40B4-BE49-F238E27FC236}">
                  <a16:creationId xmlns:a16="http://schemas.microsoft.com/office/drawing/2014/main" xmlns="" id="{CC8488CC-BC3A-804C-9F21-5A2D01B94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74">
              <a:extLst>
                <a:ext uri="{FF2B5EF4-FFF2-40B4-BE49-F238E27FC236}">
                  <a16:creationId xmlns:a16="http://schemas.microsoft.com/office/drawing/2014/main" xmlns="" id="{A2C0D4C9-9A6B-7641-916D-D469B8DC3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75">
              <a:extLst>
                <a:ext uri="{FF2B5EF4-FFF2-40B4-BE49-F238E27FC236}">
                  <a16:creationId xmlns:a16="http://schemas.microsoft.com/office/drawing/2014/main" xmlns="" id="{77BE8777-CE12-E94E-A0E0-5DF0CF1C0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76">
              <a:extLst>
                <a:ext uri="{FF2B5EF4-FFF2-40B4-BE49-F238E27FC236}">
                  <a16:creationId xmlns:a16="http://schemas.microsoft.com/office/drawing/2014/main" xmlns="" id="{341C13E4-82C9-1345-9821-2991E6BB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77">
              <a:extLst>
                <a:ext uri="{FF2B5EF4-FFF2-40B4-BE49-F238E27FC236}">
                  <a16:creationId xmlns:a16="http://schemas.microsoft.com/office/drawing/2014/main" xmlns="" id="{6772589F-AFA0-624B-B822-DE02F8407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78">
              <a:extLst>
                <a:ext uri="{FF2B5EF4-FFF2-40B4-BE49-F238E27FC236}">
                  <a16:creationId xmlns:a16="http://schemas.microsoft.com/office/drawing/2014/main" xmlns="" id="{D9D128CB-C88B-444B-B39D-8D50F146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79">
              <a:extLst>
                <a:ext uri="{FF2B5EF4-FFF2-40B4-BE49-F238E27FC236}">
                  <a16:creationId xmlns:a16="http://schemas.microsoft.com/office/drawing/2014/main" xmlns="" id="{8CE2693C-A8B2-404C-A073-E58ED08E1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80">
              <a:extLst>
                <a:ext uri="{FF2B5EF4-FFF2-40B4-BE49-F238E27FC236}">
                  <a16:creationId xmlns:a16="http://schemas.microsoft.com/office/drawing/2014/main" xmlns="" id="{614A8CFC-DEBA-2642-92E9-924A8D30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81">
              <a:extLst>
                <a:ext uri="{FF2B5EF4-FFF2-40B4-BE49-F238E27FC236}">
                  <a16:creationId xmlns:a16="http://schemas.microsoft.com/office/drawing/2014/main" xmlns="" id="{859FB90E-682E-A441-9BC1-4553F91E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82">
              <a:extLst>
                <a:ext uri="{FF2B5EF4-FFF2-40B4-BE49-F238E27FC236}">
                  <a16:creationId xmlns:a16="http://schemas.microsoft.com/office/drawing/2014/main" xmlns="" id="{01519813-BD5A-6A45-A433-99869BD4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83">
              <a:extLst>
                <a:ext uri="{FF2B5EF4-FFF2-40B4-BE49-F238E27FC236}">
                  <a16:creationId xmlns:a16="http://schemas.microsoft.com/office/drawing/2014/main" xmlns="" id="{5C2029D1-0E78-084A-9D3B-CA3E8F87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84">
              <a:extLst>
                <a:ext uri="{FF2B5EF4-FFF2-40B4-BE49-F238E27FC236}">
                  <a16:creationId xmlns:a16="http://schemas.microsoft.com/office/drawing/2014/main" xmlns="" id="{BA921D01-FA0B-134F-BEE7-1456BCA3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85">
              <a:extLst>
                <a:ext uri="{FF2B5EF4-FFF2-40B4-BE49-F238E27FC236}">
                  <a16:creationId xmlns:a16="http://schemas.microsoft.com/office/drawing/2014/main" xmlns="" id="{92BA7DD2-6F45-DC48-9A65-89598FA4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86">
              <a:extLst>
                <a:ext uri="{FF2B5EF4-FFF2-40B4-BE49-F238E27FC236}">
                  <a16:creationId xmlns:a16="http://schemas.microsoft.com/office/drawing/2014/main" xmlns="" id="{BF3BEBCB-98F9-7045-BD34-F088E754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87">
              <a:extLst>
                <a:ext uri="{FF2B5EF4-FFF2-40B4-BE49-F238E27FC236}">
                  <a16:creationId xmlns:a16="http://schemas.microsoft.com/office/drawing/2014/main" xmlns="" id="{FDA2B849-0188-F740-9041-06EED0FF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88">
              <a:extLst>
                <a:ext uri="{FF2B5EF4-FFF2-40B4-BE49-F238E27FC236}">
                  <a16:creationId xmlns:a16="http://schemas.microsoft.com/office/drawing/2014/main" xmlns="" id="{C2B39AA4-1011-E840-939C-476206DAB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89">
              <a:extLst>
                <a:ext uri="{FF2B5EF4-FFF2-40B4-BE49-F238E27FC236}">
                  <a16:creationId xmlns:a16="http://schemas.microsoft.com/office/drawing/2014/main" xmlns="" id="{847F4537-9EA9-C04F-8AE2-8E9AB80BD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90">
              <a:extLst>
                <a:ext uri="{FF2B5EF4-FFF2-40B4-BE49-F238E27FC236}">
                  <a16:creationId xmlns:a16="http://schemas.microsoft.com/office/drawing/2014/main" xmlns="" id="{E5DE8D67-B5E3-7E43-A6E1-BDBAF6B54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91">
              <a:extLst>
                <a:ext uri="{FF2B5EF4-FFF2-40B4-BE49-F238E27FC236}">
                  <a16:creationId xmlns:a16="http://schemas.microsoft.com/office/drawing/2014/main" xmlns="" id="{414D32A9-5C90-2F46-9357-96E56B49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92">
              <a:extLst>
                <a:ext uri="{FF2B5EF4-FFF2-40B4-BE49-F238E27FC236}">
                  <a16:creationId xmlns:a16="http://schemas.microsoft.com/office/drawing/2014/main" xmlns="" id="{43F15C0D-574B-B948-9487-70CFD620B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93">
              <a:extLst>
                <a:ext uri="{FF2B5EF4-FFF2-40B4-BE49-F238E27FC236}">
                  <a16:creationId xmlns:a16="http://schemas.microsoft.com/office/drawing/2014/main" xmlns="" id="{20D23546-F083-6B4A-B133-60EDB1C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94">
              <a:extLst>
                <a:ext uri="{FF2B5EF4-FFF2-40B4-BE49-F238E27FC236}">
                  <a16:creationId xmlns:a16="http://schemas.microsoft.com/office/drawing/2014/main" xmlns="" id="{0F9D6E42-9675-3D43-BA5E-54A114DA1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95">
              <a:extLst>
                <a:ext uri="{FF2B5EF4-FFF2-40B4-BE49-F238E27FC236}">
                  <a16:creationId xmlns:a16="http://schemas.microsoft.com/office/drawing/2014/main" xmlns="" id="{FE4CAA88-BAB2-4D47-B884-973E9F7B6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96">
              <a:extLst>
                <a:ext uri="{FF2B5EF4-FFF2-40B4-BE49-F238E27FC236}">
                  <a16:creationId xmlns:a16="http://schemas.microsoft.com/office/drawing/2014/main" xmlns="" id="{4C78999C-95CD-F74D-80D0-780D2938F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453">
              <a:extLst>
                <a:ext uri="{FF2B5EF4-FFF2-40B4-BE49-F238E27FC236}">
                  <a16:creationId xmlns:a16="http://schemas.microsoft.com/office/drawing/2014/main" xmlns="" id="{848F39D8-99F9-ED43-AE64-2F02DE7D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454">
              <a:extLst>
                <a:ext uri="{FF2B5EF4-FFF2-40B4-BE49-F238E27FC236}">
                  <a16:creationId xmlns:a16="http://schemas.microsoft.com/office/drawing/2014/main" xmlns="" id="{429E20BE-B76D-6E45-91AE-74B66CCE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455">
              <a:extLst>
                <a:ext uri="{FF2B5EF4-FFF2-40B4-BE49-F238E27FC236}">
                  <a16:creationId xmlns:a16="http://schemas.microsoft.com/office/drawing/2014/main" xmlns="" id="{9A2EAB3D-F322-3F49-AA59-3D81D289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456">
              <a:extLst>
                <a:ext uri="{FF2B5EF4-FFF2-40B4-BE49-F238E27FC236}">
                  <a16:creationId xmlns:a16="http://schemas.microsoft.com/office/drawing/2014/main" xmlns="" id="{A5224390-C0D9-8546-A944-E4F6FD78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457">
              <a:extLst>
                <a:ext uri="{FF2B5EF4-FFF2-40B4-BE49-F238E27FC236}">
                  <a16:creationId xmlns:a16="http://schemas.microsoft.com/office/drawing/2014/main" xmlns="" id="{BB8DDE4D-A9C3-B946-A4A1-553C93E83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458">
              <a:extLst>
                <a:ext uri="{FF2B5EF4-FFF2-40B4-BE49-F238E27FC236}">
                  <a16:creationId xmlns:a16="http://schemas.microsoft.com/office/drawing/2014/main" xmlns="" id="{429F02D4-5B0B-994A-851F-AAA7802DA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459">
              <a:extLst>
                <a:ext uri="{FF2B5EF4-FFF2-40B4-BE49-F238E27FC236}">
                  <a16:creationId xmlns:a16="http://schemas.microsoft.com/office/drawing/2014/main" xmlns="" id="{D3EF003C-8D44-804C-BDA2-39A145C67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460">
              <a:extLst>
                <a:ext uri="{FF2B5EF4-FFF2-40B4-BE49-F238E27FC236}">
                  <a16:creationId xmlns:a16="http://schemas.microsoft.com/office/drawing/2014/main" xmlns="" id="{2EFA4CB1-9938-CD4A-B0ED-60F96517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461">
              <a:extLst>
                <a:ext uri="{FF2B5EF4-FFF2-40B4-BE49-F238E27FC236}">
                  <a16:creationId xmlns:a16="http://schemas.microsoft.com/office/drawing/2014/main" xmlns="" id="{EA7E7C21-2417-2544-8085-0B9D8F65E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462">
              <a:extLst>
                <a:ext uri="{FF2B5EF4-FFF2-40B4-BE49-F238E27FC236}">
                  <a16:creationId xmlns:a16="http://schemas.microsoft.com/office/drawing/2014/main" xmlns="" id="{A298BF9F-E30B-904D-AAEB-7B223B2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463">
              <a:extLst>
                <a:ext uri="{FF2B5EF4-FFF2-40B4-BE49-F238E27FC236}">
                  <a16:creationId xmlns:a16="http://schemas.microsoft.com/office/drawing/2014/main" xmlns="" id="{09664407-D7ED-7A49-9690-F43F7FAB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464">
              <a:extLst>
                <a:ext uri="{FF2B5EF4-FFF2-40B4-BE49-F238E27FC236}">
                  <a16:creationId xmlns:a16="http://schemas.microsoft.com/office/drawing/2014/main" xmlns="" id="{20AC956C-3DFB-BD46-B9BA-035F44278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465">
              <a:extLst>
                <a:ext uri="{FF2B5EF4-FFF2-40B4-BE49-F238E27FC236}">
                  <a16:creationId xmlns:a16="http://schemas.microsoft.com/office/drawing/2014/main" xmlns="" id="{FA218A1B-4E0F-2E46-B7D2-485045F78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466">
              <a:extLst>
                <a:ext uri="{FF2B5EF4-FFF2-40B4-BE49-F238E27FC236}">
                  <a16:creationId xmlns:a16="http://schemas.microsoft.com/office/drawing/2014/main" xmlns="" id="{CC34D568-674F-2041-B5F7-725A9278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467">
              <a:extLst>
                <a:ext uri="{FF2B5EF4-FFF2-40B4-BE49-F238E27FC236}">
                  <a16:creationId xmlns:a16="http://schemas.microsoft.com/office/drawing/2014/main" xmlns="" id="{14783D41-49D8-2E41-BE42-E9550BD54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4" name="Freeform 483">
              <a:extLst>
                <a:ext uri="{FF2B5EF4-FFF2-40B4-BE49-F238E27FC236}">
                  <a16:creationId xmlns:a16="http://schemas.microsoft.com/office/drawing/2014/main" xmlns="" id="{BDDE1A60-2DFB-5E45-A0E6-EFFEAD7F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484">
              <a:extLst>
                <a:ext uri="{FF2B5EF4-FFF2-40B4-BE49-F238E27FC236}">
                  <a16:creationId xmlns:a16="http://schemas.microsoft.com/office/drawing/2014/main" xmlns="" id="{560F21C1-DB3B-B447-AEAA-4C701D5A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485">
              <a:extLst>
                <a:ext uri="{FF2B5EF4-FFF2-40B4-BE49-F238E27FC236}">
                  <a16:creationId xmlns:a16="http://schemas.microsoft.com/office/drawing/2014/main" xmlns="" id="{ECA3B4CD-A1D0-4B49-A40E-D7899ACE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486">
              <a:extLst>
                <a:ext uri="{FF2B5EF4-FFF2-40B4-BE49-F238E27FC236}">
                  <a16:creationId xmlns:a16="http://schemas.microsoft.com/office/drawing/2014/main" xmlns="" id="{05291D0F-8535-AD41-9304-BE815D8D2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489">
              <a:extLst>
                <a:ext uri="{FF2B5EF4-FFF2-40B4-BE49-F238E27FC236}">
                  <a16:creationId xmlns:a16="http://schemas.microsoft.com/office/drawing/2014/main" xmlns="" id="{586FB49A-44B4-6149-89B2-D3C88908B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490">
              <a:extLst>
                <a:ext uri="{FF2B5EF4-FFF2-40B4-BE49-F238E27FC236}">
                  <a16:creationId xmlns:a16="http://schemas.microsoft.com/office/drawing/2014/main" xmlns="" id="{9792FAF5-7B89-9B4F-8968-137F77A8C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495">
              <a:extLst>
                <a:ext uri="{FF2B5EF4-FFF2-40B4-BE49-F238E27FC236}">
                  <a16:creationId xmlns:a16="http://schemas.microsoft.com/office/drawing/2014/main" xmlns="" id="{5EA0EB91-55DC-B041-B6EE-4EB06714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496">
              <a:extLst>
                <a:ext uri="{FF2B5EF4-FFF2-40B4-BE49-F238E27FC236}">
                  <a16:creationId xmlns:a16="http://schemas.microsoft.com/office/drawing/2014/main" xmlns="" id="{E31F6214-AFD7-9C48-9ECE-2D690FAE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497">
              <a:extLst>
                <a:ext uri="{FF2B5EF4-FFF2-40B4-BE49-F238E27FC236}">
                  <a16:creationId xmlns:a16="http://schemas.microsoft.com/office/drawing/2014/main" xmlns="" id="{D9463407-9FE0-B949-9A71-2FD0046E3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498">
              <a:extLst>
                <a:ext uri="{FF2B5EF4-FFF2-40B4-BE49-F238E27FC236}">
                  <a16:creationId xmlns:a16="http://schemas.microsoft.com/office/drawing/2014/main" xmlns="" id="{3E9A6715-8954-2048-A2D0-7B8C458B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499">
              <a:extLst>
                <a:ext uri="{FF2B5EF4-FFF2-40B4-BE49-F238E27FC236}">
                  <a16:creationId xmlns:a16="http://schemas.microsoft.com/office/drawing/2014/main" xmlns="" id="{E8D0C98C-B177-CA4B-977B-D8C4D7FF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500">
              <a:extLst>
                <a:ext uri="{FF2B5EF4-FFF2-40B4-BE49-F238E27FC236}">
                  <a16:creationId xmlns:a16="http://schemas.microsoft.com/office/drawing/2014/main" xmlns="" id="{6725BA6C-FB32-944F-A06D-857CE9B0B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501">
              <a:extLst>
                <a:ext uri="{FF2B5EF4-FFF2-40B4-BE49-F238E27FC236}">
                  <a16:creationId xmlns:a16="http://schemas.microsoft.com/office/drawing/2014/main" xmlns="" id="{81477CE5-A609-3D4E-9A46-755310006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502">
              <a:extLst>
                <a:ext uri="{FF2B5EF4-FFF2-40B4-BE49-F238E27FC236}">
                  <a16:creationId xmlns:a16="http://schemas.microsoft.com/office/drawing/2014/main" xmlns="" id="{C4ED0E16-A574-7F48-B1B7-E7A169CC8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503">
              <a:extLst>
                <a:ext uri="{FF2B5EF4-FFF2-40B4-BE49-F238E27FC236}">
                  <a16:creationId xmlns:a16="http://schemas.microsoft.com/office/drawing/2014/main" xmlns="" id="{68098F82-8215-D947-BC99-97188DA00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504">
              <a:extLst>
                <a:ext uri="{FF2B5EF4-FFF2-40B4-BE49-F238E27FC236}">
                  <a16:creationId xmlns:a16="http://schemas.microsoft.com/office/drawing/2014/main" xmlns="" id="{8EE432DA-A12F-6447-9D1E-7EE0EE2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505">
              <a:extLst>
                <a:ext uri="{FF2B5EF4-FFF2-40B4-BE49-F238E27FC236}">
                  <a16:creationId xmlns:a16="http://schemas.microsoft.com/office/drawing/2014/main" xmlns="" id="{96482F17-4E95-6B44-BE90-D2FC3A48D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506">
              <a:extLst>
                <a:ext uri="{FF2B5EF4-FFF2-40B4-BE49-F238E27FC236}">
                  <a16:creationId xmlns:a16="http://schemas.microsoft.com/office/drawing/2014/main" xmlns="" id="{859E076E-E561-D24A-BFB4-8691E0CB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509">
              <a:extLst>
                <a:ext uri="{FF2B5EF4-FFF2-40B4-BE49-F238E27FC236}">
                  <a16:creationId xmlns:a16="http://schemas.microsoft.com/office/drawing/2014/main" xmlns="" id="{842D0A0C-EED0-434D-B50B-76035D5A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510">
              <a:extLst>
                <a:ext uri="{FF2B5EF4-FFF2-40B4-BE49-F238E27FC236}">
                  <a16:creationId xmlns:a16="http://schemas.microsoft.com/office/drawing/2014/main" xmlns="" id="{5C9B77E2-37A8-B246-BEEF-6BAC5AF51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155" name="TextBox 154"/>
          <p:cNvSpPr txBox="1"/>
          <p:nvPr/>
        </p:nvSpPr>
        <p:spPr>
          <a:xfrm>
            <a:off x="1536183" y="529799"/>
            <a:ext cx="3826933" cy="5539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32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Results Of Checks </a:t>
            </a:r>
            <a:endParaRPr lang="en-US" sz="32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="" xmlns:a16="http://schemas.microsoft.com/office/drawing/2014/main" xmlns:lc="http://schemas.openxmlformats.org/drawingml/2006/lockedCanvas" id="{1A6D30C6-EF05-4425-9585-24B8519313A6}"/>
              </a:ext>
            </a:extLst>
          </p:cNvPr>
          <p:cNvGrpSpPr/>
          <p:nvPr/>
        </p:nvGrpSpPr>
        <p:grpSpPr>
          <a:xfrm>
            <a:off x="253397" y="350799"/>
            <a:ext cx="1166622" cy="723898"/>
            <a:chOff x="1460463" y="779462"/>
            <a:chExt cx="285751" cy="285751"/>
          </a:xfrm>
          <a:solidFill>
            <a:sysClr val="windowText" lastClr="000000">
              <a:lumMod val="75000"/>
              <a:lumOff val="25000"/>
            </a:sysClr>
          </a:solidFill>
        </p:grpSpPr>
        <p:sp>
          <p:nvSpPr>
            <p:cNvPr id="157" name="Freeform 156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C31C0519-ED91-4536-A204-F916C3B0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026" y="938212"/>
              <a:ext cx="46038" cy="46038"/>
            </a:xfrm>
            <a:custGeom>
              <a:avLst/>
              <a:gdLst>
                <a:gd name="T0" fmla="*/ 58 w 115"/>
                <a:gd name="T1" fmla="*/ 0 h 116"/>
                <a:gd name="T2" fmla="*/ 46 w 115"/>
                <a:gd name="T3" fmla="*/ 2 h 116"/>
                <a:gd name="T4" fmla="*/ 35 w 115"/>
                <a:gd name="T5" fmla="*/ 5 h 116"/>
                <a:gd name="T6" fmla="*/ 26 w 115"/>
                <a:gd name="T7" fmla="*/ 10 h 116"/>
                <a:gd name="T8" fmla="*/ 18 w 115"/>
                <a:gd name="T9" fmla="*/ 17 h 116"/>
                <a:gd name="T10" fmla="*/ 10 w 115"/>
                <a:gd name="T11" fmla="*/ 27 h 116"/>
                <a:gd name="T12" fmla="*/ 5 w 115"/>
                <a:gd name="T13" fmla="*/ 36 h 116"/>
                <a:gd name="T14" fmla="*/ 1 w 115"/>
                <a:gd name="T15" fmla="*/ 47 h 116"/>
                <a:gd name="T16" fmla="*/ 0 w 115"/>
                <a:gd name="T17" fmla="*/ 59 h 116"/>
                <a:gd name="T18" fmla="*/ 1 w 115"/>
                <a:gd name="T19" fmla="*/ 69 h 116"/>
                <a:gd name="T20" fmla="*/ 5 w 115"/>
                <a:gd name="T21" fmla="*/ 80 h 116"/>
                <a:gd name="T22" fmla="*/ 10 w 115"/>
                <a:gd name="T23" fmla="*/ 91 h 116"/>
                <a:gd name="T24" fmla="*/ 18 w 115"/>
                <a:gd name="T25" fmla="*/ 99 h 116"/>
                <a:gd name="T26" fmla="*/ 26 w 115"/>
                <a:gd name="T27" fmla="*/ 106 h 116"/>
                <a:gd name="T28" fmla="*/ 35 w 115"/>
                <a:gd name="T29" fmla="*/ 111 h 116"/>
                <a:gd name="T30" fmla="*/ 46 w 115"/>
                <a:gd name="T31" fmla="*/ 115 h 116"/>
                <a:gd name="T32" fmla="*/ 58 w 115"/>
                <a:gd name="T33" fmla="*/ 116 h 116"/>
                <a:gd name="T34" fmla="*/ 69 w 115"/>
                <a:gd name="T35" fmla="*/ 115 h 116"/>
                <a:gd name="T36" fmla="*/ 81 w 115"/>
                <a:gd name="T37" fmla="*/ 111 h 116"/>
                <a:gd name="T38" fmla="*/ 90 w 115"/>
                <a:gd name="T39" fmla="*/ 106 h 116"/>
                <a:gd name="T40" fmla="*/ 98 w 115"/>
                <a:gd name="T41" fmla="*/ 99 h 116"/>
                <a:gd name="T42" fmla="*/ 106 w 115"/>
                <a:gd name="T43" fmla="*/ 91 h 116"/>
                <a:gd name="T44" fmla="*/ 110 w 115"/>
                <a:gd name="T45" fmla="*/ 80 h 116"/>
                <a:gd name="T46" fmla="*/ 114 w 115"/>
                <a:gd name="T47" fmla="*/ 69 h 116"/>
                <a:gd name="T48" fmla="*/ 115 w 115"/>
                <a:gd name="T49" fmla="*/ 59 h 116"/>
                <a:gd name="T50" fmla="*/ 114 w 115"/>
                <a:gd name="T51" fmla="*/ 47 h 116"/>
                <a:gd name="T52" fmla="*/ 110 w 115"/>
                <a:gd name="T53" fmla="*/ 36 h 116"/>
                <a:gd name="T54" fmla="*/ 106 w 115"/>
                <a:gd name="T55" fmla="*/ 27 h 116"/>
                <a:gd name="T56" fmla="*/ 98 w 115"/>
                <a:gd name="T57" fmla="*/ 17 h 116"/>
                <a:gd name="T58" fmla="*/ 90 w 115"/>
                <a:gd name="T59" fmla="*/ 10 h 116"/>
                <a:gd name="T60" fmla="*/ 81 w 115"/>
                <a:gd name="T61" fmla="*/ 5 h 116"/>
                <a:gd name="T62" fmla="*/ 69 w 115"/>
                <a:gd name="T63" fmla="*/ 2 h 116"/>
                <a:gd name="T64" fmla="*/ 58 w 115"/>
                <a:gd name="T6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6">
                  <a:moveTo>
                    <a:pt x="58" y="0"/>
                  </a:moveTo>
                  <a:lnTo>
                    <a:pt x="46" y="2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5" y="36"/>
                  </a:lnTo>
                  <a:lnTo>
                    <a:pt x="1" y="47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5" y="80"/>
                  </a:lnTo>
                  <a:lnTo>
                    <a:pt x="10" y="91"/>
                  </a:lnTo>
                  <a:lnTo>
                    <a:pt x="18" y="99"/>
                  </a:lnTo>
                  <a:lnTo>
                    <a:pt x="26" y="106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6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6" y="91"/>
                  </a:lnTo>
                  <a:lnTo>
                    <a:pt x="110" y="80"/>
                  </a:lnTo>
                  <a:lnTo>
                    <a:pt x="114" y="69"/>
                  </a:lnTo>
                  <a:lnTo>
                    <a:pt x="115" y="59"/>
                  </a:lnTo>
                  <a:lnTo>
                    <a:pt x="114" y="47"/>
                  </a:lnTo>
                  <a:lnTo>
                    <a:pt x="110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10"/>
                  </a:lnTo>
                  <a:lnTo>
                    <a:pt x="81" y="5"/>
                  </a:lnTo>
                  <a:lnTo>
                    <a:pt x="69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BACC23C9-28CB-40B9-A393-47E398269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688" y="965200"/>
              <a:ext cx="23813" cy="23813"/>
            </a:xfrm>
            <a:custGeom>
              <a:avLst/>
              <a:gdLst>
                <a:gd name="T0" fmla="*/ 61 w 61"/>
                <a:gd name="T1" fmla="*/ 29 h 60"/>
                <a:gd name="T2" fmla="*/ 60 w 61"/>
                <a:gd name="T3" fmla="*/ 24 h 60"/>
                <a:gd name="T4" fmla="*/ 58 w 61"/>
                <a:gd name="T5" fmla="*/ 18 h 60"/>
                <a:gd name="T6" fmla="*/ 56 w 61"/>
                <a:gd name="T7" fmla="*/ 13 h 60"/>
                <a:gd name="T8" fmla="*/ 51 w 61"/>
                <a:gd name="T9" fmla="*/ 8 h 60"/>
                <a:gd name="T10" fmla="*/ 48 w 61"/>
                <a:gd name="T11" fmla="*/ 5 h 60"/>
                <a:gd name="T12" fmla="*/ 42 w 61"/>
                <a:gd name="T13" fmla="*/ 2 h 60"/>
                <a:gd name="T14" fmla="*/ 37 w 61"/>
                <a:gd name="T15" fmla="*/ 1 h 60"/>
                <a:gd name="T16" fmla="*/ 30 w 61"/>
                <a:gd name="T17" fmla="*/ 0 h 60"/>
                <a:gd name="T18" fmla="*/ 24 w 61"/>
                <a:gd name="T19" fmla="*/ 1 h 60"/>
                <a:gd name="T20" fmla="*/ 19 w 61"/>
                <a:gd name="T21" fmla="*/ 2 h 60"/>
                <a:gd name="T22" fmla="*/ 13 w 61"/>
                <a:gd name="T23" fmla="*/ 5 h 60"/>
                <a:gd name="T24" fmla="*/ 10 w 61"/>
                <a:gd name="T25" fmla="*/ 8 h 60"/>
                <a:gd name="T26" fmla="*/ 5 w 61"/>
                <a:gd name="T27" fmla="*/ 13 h 60"/>
                <a:gd name="T28" fmla="*/ 2 w 61"/>
                <a:gd name="T29" fmla="*/ 18 h 60"/>
                <a:gd name="T30" fmla="*/ 1 w 61"/>
                <a:gd name="T31" fmla="*/ 24 h 60"/>
                <a:gd name="T32" fmla="*/ 0 w 61"/>
                <a:gd name="T33" fmla="*/ 29 h 60"/>
                <a:gd name="T34" fmla="*/ 1 w 61"/>
                <a:gd name="T35" fmla="*/ 35 h 60"/>
                <a:gd name="T36" fmla="*/ 2 w 61"/>
                <a:gd name="T37" fmla="*/ 41 h 60"/>
                <a:gd name="T38" fmla="*/ 5 w 61"/>
                <a:gd name="T39" fmla="*/ 47 h 60"/>
                <a:gd name="T40" fmla="*/ 10 w 61"/>
                <a:gd name="T41" fmla="*/ 51 h 60"/>
                <a:gd name="T42" fmla="*/ 13 w 61"/>
                <a:gd name="T43" fmla="*/ 54 h 60"/>
                <a:gd name="T44" fmla="*/ 19 w 61"/>
                <a:gd name="T45" fmla="*/ 58 h 60"/>
                <a:gd name="T46" fmla="*/ 24 w 61"/>
                <a:gd name="T47" fmla="*/ 59 h 60"/>
                <a:gd name="T48" fmla="*/ 30 w 61"/>
                <a:gd name="T49" fmla="*/ 60 h 60"/>
                <a:gd name="T50" fmla="*/ 37 w 61"/>
                <a:gd name="T51" fmla="*/ 59 h 60"/>
                <a:gd name="T52" fmla="*/ 42 w 61"/>
                <a:gd name="T53" fmla="*/ 58 h 60"/>
                <a:gd name="T54" fmla="*/ 48 w 61"/>
                <a:gd name="T55" fmla="*/ 54 h 60"/>
                <a:gd name="T56" fmla="*/ 51 w 61"/>
                <a:gd name="T57" fmla="*/ 51 h 60"/>
                <a:gd name="T58" fmla="*/ 56 w 61"/>
                <a:gd name="T59" fmla="*/ 47 h 60"/>
                <a:gd name="T60" fmla="*/ 58 w 61"/>
                <a:gd name="T61" fmla="*/ 41 h 60"/>
                <a:gd name="T62" fmla="*/ 60 w 61"/>
                <a:gd name="T63" fmla="*/ 35 h 60"/>
                <a:gd name="T64" fmla="*/ 61 w 61"/>
                <a:gd name="T65" fmla="*/ 29 h 60"/>
                <a:gd name="T66" fmla="*/ 61 w 61"/>
                <a:gd name="T6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0">
                  <a:moveTo>
                    <a:pt x="61" y="29"/>
                  </a:moveTo>
                  <a:lnTo>
                    <a:pt x="60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1" y="8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9" y="2"/>
                  </a:lnTo>
                  <a:lnTo>
                    <a:pt x="13" y="5"/>
                  </a:lnTo>
                  <a:lnTo>
                    <a:pt x="10" y="8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10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7" y="59"/>
                  </a:lnTo>
                  <a:lnTo>
                    <a:pt x="42" y="58"/>
                  </a:lnTo>
                  <a:lnTo>
                    <a:pt x="48" y="54"/>
                  </a:lnTo>
                  <a:lnTo>
                    <a:pt x="51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60" y="35"/>
                  </a:lnTo>
                  <a:lnTo>
                    <a:pt x="61" y="29"/>
                  </a:lnTo>
                  <a:lnTo>
                    <a:pt x="6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BF8C8905-D33C-437D-9B5E-9272363D1F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7301" y="779462"/>
              <a:ext cx="188913" cy="147638"/>
            </a:xfrm>
            <a:custGeom>
              <a:avLst/>
              <a:gdLst>
                <a:gd name="T0" fmla="*/ 326 w 476"/>
                <a:gd name="T1" fmla="*/ 203 h 371"/>
                <a:gd name="T2" fmla="*/ 313 w 476"/>
                <a:gd name="T3" fmla="*/ 184 h 371"/>
                <a:gd name="T4" fmla="*/ 318 w 476"/>
                <a:gd name="T5" fmla="*/ 161 h 371"/>
                <a:gd name="T6" fmla="*/ 337 w 476"/>
                <a:gd name="T7" fmla="*/ 148 h 371"/>
                <a:gd name="T8" fmla="*/ 359 w 476"/>
                <a:gd name="T9" fmla="*/ 153 h 371"/>
                <a:gd name="T10" fmla="*/ 373 w 476"/>
                <a:gd name="T11" fmla="*/ 172 h 371"/>
                <a:gd name="T12" fmla="*/ 368 w 476"/>
                <a:gd name="T13" fmla="*/ 195 h 371"/>
                <a:gd name="T14" fmla="*/ 349 w 476"/>
                <a:gd name="T15" fmla="*/ 208 h 371"/>
                <a:gd name="T16" fmla="*/ 241 w 476"/>
                <a:gd name="T17" fmla="*/ 205 h 371"/>
                <a:gd name="T18" fmla="*/ 224 w 476"/>
                <a:gd name="T19" fmla="*/ 190 h 371"/>
                <a:gd name="T20" fmla="*/ 224 w 476"/>
                <a:gd name="T21" fmla="*/ 166 h 371"/>
                <a:gd name="T22" fmla="*/ 241 w 476"/>
                <a:gd name="T23" fmla="*/ 150 h 371"/>
                <a:gd name="T24" fmla="*/ 264 w 476"/>
                <a:gd name="T25" fmla="*/ 150 h 371"/>
                <a:gd name="T26" fmla="*/ 280 w 476"/>
                <a:gd name="T27" fmla="*/ 166 h 371"/>
                <a:gd name="T28" fmla="*/ 280 w 476"/>
                <a:gd name="T29" fmla="*/ 190 h 371"/>
                <a:gd name="T30" fmla="*/ 264 w 476"/>
                <a:gd name="T31" fmla="*/ 205 h 371"/>
                <a:gd name="T32" fmla="*/ 155 w 476"/>
                <a:gd name="T33" fmla="*/ 208 h 371"/>
                <a:gd name="T34" fmla="*/ 136 w 476"/>
                <a:gd name="T35" fmla="*/ 195 h 371"/>
                <a:gd name="T36" fmla="*/ 132 w 476"/>
                <a:gd name="T37" fmla="*/ 172 h 371"/>
                <a:gd name="T38" fmla="*/ 144 w 476"/>
                <a:gd name="T39" fmla="*/ 153 h 371"/>
                <a:gd name="T40" fmla="*/ 168 w 476"/>
                <a:gd name="T41" fmla="*/ 148 h 371"/>
                <a:gd name="T42" fmla="*/ 187 w 476"/>
                <a:gd name="T43" fmla="*/ 161 h 371"/>
                <a:gd name="T44" fmla="*/ 191 w 476"/>
                <a:gd name="T45" fmla="*/ 184 h 371"/>
                <a:gd name="T46" fmla="*/ 179 w 476"/>
                <a:gd name="T47" fmla="*/ 203 h 371"/>
                <a:gd name="T48" fmla="*/ 310 w 476"/>
                <a:gd name="T49" fmla="*/ 0 h 371"/>
                <a:gd name="T50" fmla="*/ 254 w 476"/>
                <a:gd name="T51" fmla="*/ 10 h 371"/>
                <a:gd name="T52" fmla="*/ 205 w 476"/>
                <a:gd name="T53" fmla="*/ 42 h 371"/>
                <a:gd name="T54" fmla="*/ 139 w 476"/>
                <a:gd name="T55" fmla="*/ 28 h 371"/>
                <a:gd name="T56" fmla="*/ 99 w 476"/>
                <a:gd name="T57" fmla="*/ 35 h 371"/>
                <a:gd name="T58" fmla="*/ 62 w 476"/>
                <a:gd name="T59" fmla="*/ 54 h 371"/>
                <a:gd name="T60" fmla="*/ 32 w 476"/>
                <a:gd name="T61" fmla="*/ 87 h 371"/>
                <a:gd name="T62" fmla="*/ 11 w 476"/>
                <a:gd name="T63" fmla="*/ 127 h 371"/>
                <a:gd name="T64" fmla="*/ 0 w 476"/>
                <a:gd name="T65" fmla="*/ 188 h 371"/>
                <a:gd name="T66" fmla="*/ 31 w 476"/>
                <a:gd name="T67" fmla="*/ 189 h 371"/>
                <a:gd name="T68" fmla="*/ 73 w 476"/>
                <a:gd name="T69" fmla="*/ 198 h 371"/>
                <a:gd name="T70" fmla="*/ 105 w 476"/>
                <a:gd name="T71" fmla="*/ 217 h 371"/>
                <a:gd name="T72" fmla="*/ 126 w 476"/>
                <a:gd name="T73" fmla="*/ 244 h 371"/>
                <a:gd name="T74" fmla="*/ 135 w 476"/>
                <a:gd name="T75" fmla="*/ 289 h 371"/>
                <a:gd name="T76" fmla="*/ 154 w 476"/>
                <a:gd name="T77" fmla="*/ 324 h 371"/>
                <a:gd name="T78" fmla="*/ 188 w 476"/>
                <a:gd name="T79" fmla="*/ 359 h 371"/>
                <a:gd name="T80" fmla="*/ 237 w 476"/>
                <a:gd name="T81" fmla="*/ 371 h 371"/>
                <a:gd name="T82" fmla="*/ 281 w 476"/>
                <a:gd name="T83" fmla="*/ 359 h 371"/>
                <a:gd name="T84" fmla="*/ 319 w 476"/>
                <a:gd name="T85" fmla="*/ 326 h 371"/>
                <a:gd name="T86" fmla="*/ 384 w 476"/>
                <a:gd name="T87" fmla="*/ 313 h 371"/>
                <a:gd name="T88" fmla="*/ 436 w 476"/>
                <a:gd name="T89" fmla="*/ 277 h 371"/>
                <a:gd name="T90" fmla="*/ 465 w 476"/>
                <a:gd name="T91" fmla="*/ 228 h 371"/>
                <a:gd name="T92" fmla="*/ 476 w 476"/>
                <a:gd name="T93" fmla="*/ 169 h 371"/>
                <a:gd name="T94" fmla="*/ 465 w 476"/>
                <a:gd name="T95" fmla="*/ 108 h 371"/>
                <a:gd name="T96" fmla="*/ 433 w 476"/>
                <a:gd name="T97" fmla="*/ 53 h 371"/>
                <a:gd name="T98" fmla="*/ 381 w 476"/>
                <a:gd name="T99" fmla="*/ 15 h 371"/>
                <a:gd name="T100" fmla="*/ 310 w 476"/>
                <a:gd name="T101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6" h="371">
                  <a:moveTo>
                    <a:pt x="343" y="208"/>
                  </a:moveTo>
                  <a:lnTo>
                    <a:pt x="337" y="208"/>
                  </a:lnTo>
                  <a:lnTo>
                    <a:pt x="331" y="205"/>
                  </a:lnTo>
                  <a:lnTo>
                    <a:pt x="326" y="203"/>
                  </a:lnTo>
                  <a:lnTo>
                    <a:pt x="321" y="200"/>
                  </a:lnTo>
                  <a:lnTo>
                    <a:pt x="318" y="195"/>
                  </a:lnTo>
                  <a:lnTo>
                    <a:pt x="314" y="190"/>
                  </a:lnTo>
                  <a:lnTo>
                    <a:pt x="313" y="184"/>
                  </a:lnTo>
                  <a:lnTo>
                    <a:pt x="312" y="178"/>
                  </a:lnTo>
                  <a:lnTo>
                    <a:pt x="313" y="172"/>
                  </a:lnTo>
                  <a:lnTo>
                    <a:pt x="314" y="166"/>
                  </a:lnTo>
                  <a:lnTo>
                    <a:pt x="318" y="161"/>
                  </a:lnTo>
                  <a:lnTo>
                    <a:pt x="321" y="157"/>
                  </a:lnTo>
                  <a:lnTo>
                    <a:pt x="326" y="153"/>
                  </a:lnTo>
                  <a:lnTo>
                    <a:pt x="331" y="150"/>
                  </a:lnTo>
                  <a:lnTo>
                    <a:pt x="337" y="148"/>
                  </a:lnTo>
                  <a:lnTo>
                    <a:pt x="343" y="147"/>
                  </a:lnTo>
                  <a:lnTo>
                    <a:pt x="349" y="148"/>
                  </a:lnTo>
                  <a:lnTo>
                    <a:pt x="355" y="150"/>
                  </a:lnTo>
                  <a:lnTo>
                    <a:pt x="359" y="153"/>
                  </a:lnTo>
                  <a:lnTo>
                    <a:pt x="364" y="157"/>
                  </a:lnTo>
                  <a:lnTo>
                    <a:pt x="368" y="161"/>
                  </a:lnTo>
                  <a:lnTo>
                    <a:pt x="370" y="166"/>
                  </a:lnTo>
                  <a:lnTo>
                    <a:pt x="373" y="172"/>
                  </a:lnTo>
                  <a:lnTo>
                    <a:pt x="373" y="178"/>
                  </a:lnTo>
                  <a:lnTo>
                    <a:pt x="373" y="184"/>
                  </a:lnTo>
                  <a:lnTo>
                    <a:pt x="370" y="190"/>
                  </a:lnTo>
                  <a:lnTo>
                    <a:pt x="368" y="195"/>
                  </a:lnTo>
                  <a:lnTo>
                    <a:pt x="364" y="200"/>
                  </a:lnTo>
                  <a:lnTo>
                    <a:pt x="359" y="203"/>
                  </a:lnTo>
                  <a:lnTo>
                    <a:pt x="355" y="205"/>
                  </a:lnTo>
                  <a:lnTo>
                    <a:pt x="349" y="208"/>
                  </a:lnTo>
                  <a:lnTo>
                    <a:pt x="343" y="208"/>
                  </a:lnTo>
                  <a:close/>
                  <a:moveTo>
                    <a:pt x="252" y="208"/>
                  </a:moveTo>
                  <a:lnTo>
                    <a:pt x="246" y="208"/>
                  </a:lnTo>
                  <a:lnTo>
                    <a:pt x="241" y="205"/>
                  </a:lnTo>
                  <a:lnTo>
                    <a:pt x="235" y="203"/>
                  </a:lnTo>
                  <a:lnTo>
                    <a:pt x="231" y="200"/>
                  </a:lnTo>
                  <a:lnTo>
                    <a:pt x="227" y="195"/>
                  </a:lnTo>
                  <a:lnTo>
                    <a:pt x="224" y="190"/>
                  </a:lnTo>
                  <a:lnTo>
                    <a:pt x="223" y="184"/>
                  </a:lnTo>
                  <a:lnTo>
                    <a:pt x="222" y="178"/>
                  </a:lnTo>
                  <a:lnTo>
                    <a:pt x="223" y="172"/>
                  </a:lnTo>
                  <a:lnTo>
                    <a:pt x="224" y="166"/>
                  </a:lnTo>
                  <a:lnTo>
                    <a:pt x="227" y="161"/>
                  </a:lnTo>
                  <a:lnTo>
                    <a:pt x="231" y="157"/>
                  </a:lnTo>
                  <a:lnTo>
                    <a:pt x="235" y="153"/>
                  </a:lnTo>
                  <a:lnTo>
                    <a:pt x="241" y="150"/>
                  </a:lnTo>
                  <a:lnTo>
                    <a:pt x="246" y="148"/>
                  </a:lnTo>
                  <a:lnTo>
                    <a:pt x="252" y="147"/>
                  </a:lnTo>
                  <a:lnTo>
                    <a:pt x="258" y="148"/>
                  </a:lnTo>
                  <a:lnTo>
                    <a:pt x="264" y="150"/>
                  </a:lnTo>
                  <a:lnTo>
                    <a:pt x="269" y="153"/>
                  </a:lnTo>
                  <a:lnTo>
                    <a:pt x="274" y="157"/>
                  </a:lnTo>
                  <a:lnTo>
                    <a:pt x="277" y="161"/>
                  </a:lnTo>
                  <a:lnTo>
                    <a:pt x="280" y="166"/>
                  </a:lnTo>
                  <a:lnTo>
                    <a:pt x="282" y="172"/>
                  </a:lnTo>
                  <a:lnTo>
                    <a:pt x="282" y="178"/>
                  </a:lnTo>
                  <a:lnTo>
                    <a:pt x="282" y="184"/>
                  </a:lnTo>
                  <a:lnTo>
                    <a:pt x="280" y="190"/>
                  </a:lnTo>
                  <a:lnTo>
                    <a:pt x="277" y="195"/>
                  </a:lnTo>
                  <a:lnTo>
                    <a:pt x="274" y="200"/>
                  </a:lnTo>
                  <a:lnTo>
                    <a:pt x="269" y="203"/>
                  </a:lnTo>
                  <a:lnTo>
                    <a:pt x="264" y="205"/>
                  </a:lnTo>
                  <a:lnTo>
                    <a:pt x="258" y="208"/>
                  </a:lnTo>
                  <a:lnTo>
                    <a:pt x="252" y="208"/>
                  </a:lnTo>
                  <a:close/>
                  <a:moveTo>
                    <a:pt x="161" y="208"/>
                  </a:moveTo>
                  <a:lnTo>
                    <a:pt x="155" y="208"/>
                  </a:lnTo>
                  <a:lnTo>
                    <a:pt x="150" y="205"/>
                  </a:lnTo>
                  <a:lnTo>
                    <a:pt x="144" y="203"/>
                  </a:lnTo>
                  <a:lnTo>
                    <a:pt x="141" y="200"/>
                  </a:lnTo>
                  <a:lnTo>
                    <a:pt x="136" y="195"/>
                  </a:lnTo>
                  <a:lnTo>
                    <a:pt x="133" y="190"/>
                  </a:lnTo>
                  <a:lnTo>
                    <a:pt x="132" y="184"/>
                  </a:lnTo>
                  <a:lnTo>
                    <a:pt x="131" y="178"/>
                  </a:lnTo>
                  <a:lnTo>
                    <a:pt x="132" y="172"/>
                  </a:lnTo>
                  <a:lnTo>
                    <a:pt x="133" y="166"/>
                  </a:lnTo>
                  <a:lnTo>
                    <a:pt x="136" y="161"/>
                  </a:lnTo>
                  <a:lnTo>
                    <a:pt x="141" y="157"/>
                  </a:lnTo>
                  <a:lnTo>
                    <a:pt x="144" y="153"/>
                  </a:lnTo>
                  <a:lnTo>
                    <a:pt x="150" y="150"/>
                  </a:lnTo>
                  <a:lnTo>
                    <a:pt x="155" y="148"/>
                  </a:lnTo>
                  <a:lnTo>
                    <a:pt x="161" y="147"/>
                  </a:lnTo>
                  <a:lnTo>
                    <a:pt x="168" y="148"/>
                  </a:lnTo>
                  <a:lnTo>
                    <a:pt x="173" y="150"/>
                  </a:lnTo>
                  <a:lnTo>
                    <a:pt x="179" y="153"/>
                  </a:lnTo>
                  <a:lnTo>
                    <a:pt x="182" y="157"/>
                  </a:lnTo>
                  <a:lnTo>
                    <a:pt x="187" y="161"/>
                  </a:lnTo>
                  <a:lnTo>
                    <a:pt x="189" y="166"/>
                  </a:lnTo>
                  <a:lnTo>
                    <a:pt x="191" y="172"/>
                  </a:lnTo>
                  <a:lnTo>
                    <a:pt x="192" y="178"/>
                  </a:lnTo>
                  <a:lnTo>
                    <a:pt x="191" y="184"/>
                  </a:lnTo>
                  <a:lnTo>
                    <a:pt x="189" y="190"/>
                  </a:lnTo>
                  <a:lnTo>
                    <a:pt x="187" y="195"/>
                  </a:lnTo>
                  <a:lnTo>
                    <a:pt x="182" y="200"/>
                  </a:lnTo>
                  <a:lnTo>
                    <a:pt x="179" y="203"/>
                  </a:lnTo>
                  <a:lnTo>
                    <a:pt x="173" y="205"/>
                  </a:lnTo>
                  <a:lnTo>
                    <a:pt x="168" y="208"/>
                  </a:lnTo>
                  <a:lnTo>
                    <a:pt x="161" y="208"/>
                  </a:lnTo>
                  <a:close/>
                  <a:moveTo>
                    <a:pt x="310" y="0"/>
                  </a:moveTo>
                  <a:lnTo>
                    <a:pt x="294" y="1"/>
                  </a:lnTo>
                  <a:lnTo>
                    <a:pt x="280" y="2"/>
                  </a:lnTo>
                  <a:lnTo>
                    <a:pt x="267" y="6"/>
                  </a:lnTo>
                  <a:lnTo>
                    <a:pt x="254" y="10"/>
                  </a:lnTo>
                  <a:lnTo>
                    <a:pt x="241" y="16"/>
                  </a:lnTo>
                  <a:lnTo>
                    <a:pt x="227" y="23"/>
                  </a:lnTo>
                  <a:lnTo>
                    <a:pt x="216" y="32"/>
                  </a:lnTo>
                  <a:lnTo>
                    <a:pt x="205" y="42"/>
                  </a:lnTo>
                  <a:lnTo>
                    <a:pt x="188" y="37"/>
                  </a:lnTo>
                  <a:lnTo>
                    <a:pt x="172" y="32"/>
                  </a:lnTo>
                  <a:lnTo>
                    <a:pt x="156" y="28"/>
                  </a:lnTo>
                  <a:lnTo>
                    <a:pt x="139" y="28"/>
                  </a:lnTo>
                  <a:lnTo>
                    <a:pt x="130" y="28"/>
                  </a:lnTo>
                  <a:lnTo>
                    <a:pt x="119" y="29"/>
                  </a:lnTo>
                  <a:lnTo>
                    <a:pt x="108" y="32"/>
                  </a:lnTo>
                  <a:lnTo>
                    <a:pt x="99" y="35"/>
                  </a:lnTo>
                  <a:lnTo>
                    <a:pt x="89" y="39"/>
                  </a:lnTo>
                  <a:lnTo>
                    <a:pt x="80" y="44"/>
                  </a:lnTo>
                  <a:lnTo>
                    <a:pt x="70" y="48"/>
                  </a:lnTo>
                  <a:lnTo>
                    <a:pt x="62" y="54"/>
                  </a:lnTo>
                  <a:lnTo>
                    <a:pt x="54" y="62"/>
                  </a:lnTo>
                  <a:lnTo>
                    <a:pt x="45" y="69"/>
                  </a:lnTo>
                  <a:lnTo>
                    <a:pt x="38" y="77"/>
                  </a:lnTo>
                  <a:lnTo>
                    <a:pt x="32" y="87"/>
                  </a:lnTo>
                  <a:lnTo>
                    <a:pt x="25" y="95"/>
                  </a:lnTo>
                  <a:lnTo>
                    <a:pt x="20" y="106"/>
                  </a:lnTo>
                  <a:lnTo>
                    <a:pt x="15" y="116"/>
                  </a:lnTo>
                  <a:lnTo>
                    <a:pt x="11" y="127"/>
                  </a:lnTo>
                  <a:lnTo>
                    <a:pt x="5" y="142"/>
                  </a:lnTo>
                  <a:lnTo>
                    <a:pt x="3" y="158"/>
                  </a:lnTo>
                  <a:lnTo>
                    <a:pt x="0" y="172"/>
                  </a:lnTo>
                  <a:lnTo>
                    <a:pt x="0" y="188"/>
                  </a:lnTo>
                  <a:lnTo>
                    <a:pt x="4" y="188"/>
                  </a:lnTo>
                  <a:lnTo>
                    <a:pt x="7" y="188"/>
                  </a:lnTo>
                  <a:lnTo>
                    <a:pt x="19" y="188"/>
                  </a:lnTo>
                  <a:lnTo>
                    <a:pt x="31" y="189"/>
                  </a:lnTo>
                  <a:lnTo>
                    <a:pt x="42" y="190"/>
                  </a:lnTo>
                  <a:lnTo>
                    <a:pt x="53" y="192"/>
                  </a:lnTo>
                  <a:lnTo>
                    <a:pt x="62" y="195"/>
                  </a:lnTo>
                  <a:lnTo>
                    <a:pt x="73" y="198"/>
                  </a:lnTo>
                  <a:lnTo>
                    <a:pt x="81" y="202"/>
                  </a:lnTo>
                  <a:lnTo>
                    <a:pt x="89" y="207"/>
                  </a:lnTo>
                  <a:lnTo>
                    <a:pt x="98" y="211"/>
                  </a:lnTo>
                  <a:lnTo>
                    <a:pt x="105" y="217"/>
                  </a:lnTo>
                  <a:lnTo>
                    <a:pt x="111" y="223"/>
                  </a:lnTo>
                  <a:lnTo>
                    <a:pt x="117" y="229"/>
                  </a:lnTo>
                  <a:lnTo>
                    <a:pt x="122" y="236"/>
                  </a:lnTo>
                  <a:lnTo>
                    <a:pt x="126" y="244"/>
                  </a:lnTo>
                  <a:lnTo>
                    <a:pt x="130" y="252"/>
                  </a:lnTo>
                  <a:lnTo>
                    <a:pt x="132" y="260"/>
                  </a:lnTo>
                  <a:lnTo>
                    <a:pt x="135" y="274"/>
                  </a:lnTo>
                  <a:lnTo>
                    <a:pt x="135" y="289"/>
                  </a:lnTo>
                  <a:lnTo>
                    <a:pt x="133" y="304"/>
                  </a:lnTo>
                  <a:lnTo>
                    <a:pt x="130" y="320"/>
                  </a:lnTo>
                  <a:lnTo>
                    <a:pt x="144" y="323"/>
                  </a:lnTo>
                  <a:lnTo>
                    <a:pt x="154" y="324"/>
                  </a:lnTo>
                  <a:lnTo>
                    <a:pt x="161" y="335"/>
                  </a:lnTo>
                  <a:lnTo>
                    <a:pt x="169" y="343"/>
                  </a:lnTo>
                  <a:lnTo>
                    <a:pt x="179" y="352"/>
                  </a:lnTo>
                  <a:lnTo>
                    <a:pt x="188" y="359"/>
                  </a:lnTo>
                  <a:lnTo>
                    <a:pt x="200" y="364"/>
                  </a:lnTo>
                  <a:lnTo>
                    <a:pt x="212" y="367"/>
                  </a:lnTo>
                  <a:lnTo>
                    <a:pt x="224" y="370"/>
                  </a:lnTo>
                  <a:lnTo>
                    <a:pt x="237" y="371"/>
                  </a:lnTo>
                  <a:lnTo>
                    <a:pt x="248" y="370"/>
                  </a:lnTo>
                  <a:lnTo>
                    <a:pt x="260" y="368"/>
                  </a:lnTo>
                  <a:lnTo>
                    <a:pt x="270" y="364"/>
                  </a:lnTo>
                  <a:lnTo>
                    <a:pt x="281" y="359"/>
                  </a:lnTo>
                  <a:lnTo>
                    <a:pt x="292" y="353"/>
                  </a:lnTo>
                  <a:lnTo>
                    <a:pt x="301" y="345"/>
                  </a:lnTo>
                  <a:lnTo>
                    <a:pt x="311" y="336"/>
                  </a:lnTo>
                  <a:lnTo>
                    <a:pt x="319" y="326"/>
                  </a:lnTo>
                  <a:lnTo>
                    <a:pt x="337" y="324"/>
                  </a:lnTo>
                  <a:lnTo>
                    <a:pt x="354" y="322"/>
                  </a:lnTo>
                  <a:lnTo>
                    <a:pt x="369" y="317"/>
                  </a:lnTo>
                  <a:lnTo>
                    <a:pt x="384" y="313"/>
                  </a:lnTo>
                  <a:lnTo>
                    <a:pt x="399" y="305"/>
                  </a:lnTo>
                  <a:lnTo>
                    <a:pt x="412" y="297"/>
                  </a:lnTo>
                  <a:lnTo>
                    <a:pt x="424" y="288"/>
                  </a:lnTo>
                  <a:lnTo>
                    <a:pt x="436" y="277"/>
                  </a:lnTo>
                  <a:lnTo>
                    <a:pt x="445" y="266"/>
                  </a:lnTo>
                  <a:lnTo>
                    <a:pt x="452" y="254"/>
                  </a:lnTo>
                  <a:lnTo>
                    <a:pt x="459" y="241"/>
                  </a:lnTo>
                  <a:lnTo>
                    <a:pt x="465" y="228"/>
                  </a:lnTo>
                  <a:lnTo>
                    <a:pt x="470" y="214"/>
                  </a:lnTo>
                  <a:lnTo>
                    <a:pt x="472" y="200"/>
                  </a:lnTo>
                  <a:lnTo>
                    <a:pt x="475" y="184"/>
                  </a:lnTo>
                  <a:lnTo>
                    <a:pt x="476" y="169"/>
                  </a:lnTo>
                  <a:lnTo>
                    <a:pt x="475" y="153"/>
                  </a:lnTo>
                  <a:lnTo>
                    <a:pt x="472" y="138"/>
                  </a:lnTo>
                  <a:lnTo>
                    <a:pt x="470" y="122"/>
                  </a:lnTo>
                  <a:lnTo>
                    <a:pt x="465" y="108"/>
                  </a:lnTo>
                  <a:lnTo>
                    <a:pt x="458" y="94"/>
                  </a:lnTo>
                  <a:lnTo>
                    <a:pt x="451" y="79"/>
                  </a:lnTo>
                  <a:lnTo>
                    <a:pt x="443" y="66"/>
                  </a:lnTo>
                  <a:lnTo>
                    <a:pt x="433" y="53"/>
                  </a:lnTo>
                  <a:lnTo>
                    <a:pt x="421" y="42"/>
                  </a:lnTo>
                  <a:lnTo>
                    <a:pt x="409" y="32"/>
                  </a:lnTo>
                  <a:lnTo>
                    <a:pt x="396" y="22"/>
                  </a:lnTo>
                  <a:lnTo>
                    <a:pt x="381" y="15"/>
                  </a:lnTo>
                  <a:lnTo>
                    <a:pt x="364" y="8"/>
                  </a:lnTo>
                  <a:lnTo>
                    <a:pt x="348" y="3"/>
                  </a:lnTo>
                  <a:lnTo>
                    <a:pt x="329" y="1"/>
                  </a:lnTo>
                  <a:lnTo>
                    <a:pt x="3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49288AF2-02B7-4D18-B9EC-1BE226DCD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463" y="863600"/>
              <a:ext cx="190500" cy="201613"/>
            </a:xfrm>
            <a:custGeom>
              <a:avLst/>
              <a:gdLst>
                <a:gd name="T0" fmla="*/ 393 w 480"/>
                <a:gd name="T1" fmla="*/ 357 h 507"/>
                <a:gd name="T2" fmla="*/ 312 w 480"/>
                <a:gd name="T3" fmla="*/ 312 h 507"/>
                <a:gd name="T4" fmla="*/ 320 w 480"/>
                <a:gd name="T5" fmla="*/ 267 h 507"/>
                <a:gd name="T6" fmla="*/ 324 w 480"/>
                <a:gd name="T7" fmla="*/ 261 h 507"/>
                <a:gd name="T8" fmla="*/ 329 w 480"/>
                <a:gd name="T9" fmla="*/ 254 h 507"/>
                <a:gd name="T10" fmla="*/ 332 w 480"/>
                <a:gd name="T11" fmla="*/ 244 h 507"/>
                <a:gd name="T12" fmla="*/ 336 w 480"/>
                <a:gd name="T13" fmla="*/ 231 h 507"/>
                <a:gd name="T14" fmla="*/ 338 w 480"/>
                <a:gd name="T15" fmla="*/ 219 h 507"/>
                <a:gd name="T16" fmla="*/ 339 w 480"/>
                <a:gd name="T17" fmla="*/ 203 h 507"/>
                <a:gd name="T18" fmla="*/ 351 w 480"/>
                <a:gd name="T19" fmla="*/ 190 h 507"/>
                <a:gd name="T20" fmla="*/ 354 w 480"/>
                <a:gd name="T21" fmla="*/ 185 h 507"/>
                <a:gd name="T22" fmla="*/ 356 w 480"/>
                <a:gd name="T23" fmla="*/ 179 h 507"/>
                <a:gd name="T24" fmla="*/ 357 w 480"/>
                <a:gd name="T25" fmla="*/ 173 h 507"/>
                <a:gd name="T26" fmla="*/ 358 w 480"/>
                <a:gd name="T27" fmla="*/ 166 h 507"/>
                <a:gd name="T28" fmla="*/ 357 w 480"/>
                <a:gd name="T29" fmla="*/ 149 h 507"/>
                <a:gd name="T30" fmla="*/ 355 w 480"/>
                <a:gd name="T31" fmla="*/ 140 h 507"/>
                <a:gd name="T32" fmla="*/ 350 w 480"/>
                <a:gd name="T33" fmla="*/ 131 h 507"/>
                <a:gd name="T34" fmla="*/ 343 w 480"/>
                <a:gd name="T35" fmla="*/ 125 h 507"/>
                <a:gd name="T36" fmla="*/ 351 w 480"/>
                <a:gd name="T37" fmla="*/ 100 h 507"/>
                <a:gd name="T38" fmla="*/ 354 w 480"/>
                <a:gd name="T39" fmla="*/ 88 h 507"/>
                <a:gd name="T40" fmla="*/ 350 w 480"/>
                <a:gd name="T41" fmla="*/ 48 h 507"/>
                <a:gd name="T42" fmla="*/ 336 w 480"/>
                <a:gd name="T43" fmla="*/ 28 h 507"/>
                <a:gd name="T44" fmla="*/ 305 w 480"/>
                <a:gd name="T45" fmla="*/ 9 h 507"/>
                <a:gd name="T46" fmla="*/ 244 w 480"/>
                <a:gd name="T47" fmla="*/ 0 h 507"/>
                <a:gd name="T48" fmla="*/ 229 w 480"/>
                <a:gd name="T49" fmla="*/ 2 h 507"/>
                <a:gd name="T50" fmla="*/ 215 w 480"/>
                <a:gd name="T51" fmla="*/ 4 h 507"/>
                <a:gd name="T52" fmla="*/ 199 w 480"/>
                <a:gd name="T53" fmla="*/ 9 h 507"/>
                <a:gd name="T54" fmla="*/ 181 w 480"/>
                <a:gd name="T55" fmla="*/ 16 h 507"/>
                <a:gd name="T56" fmla="*/ 157 w 480"/>
                <a:gd name="T57" fmla="*/ 38 h 507"/>
                <a:gd name="T58" fmla="*/ 150 w 480"/>
                <a:gd name="T59" fmla="*/ 44 h 507"/>
                <a:gd name="T60" fmla="*/ 138 w 480"/>
                <a:gd name="T61" fmla="*/ 46 h 507"/>
                <a:gd name="T62" fmla="*/ 131 w 480"/>
                <a:gd name="T63" fmla="*/ 48 h 507"/>
                <a:gd name="T64" fmla="*/ 125 w 480"/>
                <a:gd name="T65" fmla="*/ 53 h 507"/>
                <a:gd name="T66" fmla="*/ 121 w 480"/>
                <a:gd name="T67" fmla="*/ 60 h 507"/>
                <a:gd name="T68" fmla="*/ 118 w 480"/>
                <a:gd name="T69" fmla="*/ 68 h 507"/>
                <a:gd name="T70" fmla="*/ 118 w 480"/>
                <a:gd name="T71" fmla="*/ 77 h 507"/>
                <a:gd name="T72" fmla="*/ 119 w 480"/>
                <a:gd name="T73" fmla="*/ 85 h 507"/>
                <a:gd name="T74" fmla="*/ 121 w 480"/>
                <a:gd name="T75" fmla="*/ 94 h 507"/>
                <a:gd name="T76" fmla="*/ 124 w 480"/>
                <a:gd name="T77" fmla="*/ 103 h 507"/>
                <a:gd name="T78" fmla="*/ 130 w 480"/>
                <a:gd name="T79" fmla="*/ 117 h 507"/>
                <a:gd name="T80" fmla="*/ 126 w 480"/>
                <a:gd name="T81" fmla="*/ 130 h 507"/>
                <a:gd name="T82" fmla="*/ 115 w 480"/>
                <a:gd name="T83" fmla="*/ 155 h 507"/>
                <a:gd name="T84" fmla="*/ 116 w 480"/>
                <a:gd name="T85" fmla="*/ 175 h 507"/>
                <a:gd name="T86" fmla="*/ 119 w 480"/>
                <a:gd name="T87" fmla="*/ 186 h 507"/>
                <a:gd name="T88" fmla="*/ 125 w 480"/>
                <a:gd name="T89" fmla="*/ 194 h 507"/>
                <a:gd name="T90" fmla="*/ 134 w 480"/>
                <a:gd name="T91" fmla="*/ 201 h 507"/>
                <a:gd name="T92" fmla="*/ 138 w 480"/>
                <a:gd name="T93" fmla="*/ 218 h 507"/>
                <a:gd name="T94" fmla="*/ 148 w 480"/>
                <a:gd name="T95" fmla="*/ 250 h 507"/>
                <a:gd name="T96" fmla="*/ 165 w 480"/>
                <a:gd name="T97" fmla="*/ 272 h 507"/>
                <a:gd name="T98" fmla="*/ 168 w 480"/>
                <a:gd name="T99" fmla="*/ 319 h 507"/>
                <a:gd name="T100" fmla="*/ 62 w 480"/>
                <a:gd name="T101" fmla="*/ 370 h 507"/>
                <a:gd name="T102" fmla="*/ 9 w 480"/>
                <a:gd name="T103" fmla="*/ 408 h 507"/>
                <a:gd name="T104" fmla="*/ 0 w 480"/>
                <a:gd name="T105" fmla="*/ 424 h 507"/>
                <a:gd name="T106" fmla="*/ 9 w 480"/>
                <a:gd name="T107" fmla="*/ 506 h 507"/>
                <a:gd name="T108" fmla="*/ 476 w 480"/>
                <a:gd name="T109" fmla="*/ 504 h 507"/>
                <a:gd name="T110" fmla="*/ 480 w 480"/>
                <a:gd name="T111" fmla="*/ 420 h 507"/>
                <a:gd name="T112" fmla="*/ 462 w 480"/>
                <a:gd name="T113" fmla="*/ 399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0" h="507">
                  <a:moveTo>
                    <a:pt x="446" y="388"/>
                  </a:moveTo>
                  <a:lnTo>
                    <a:pt x="435" y="380"/>
                  </a:lnTo>
                  <a:lnTo>
                    <a:pt x="418" y="370"/>
                  </a:lnTo>
                  <a:lnTo>
                    <a:pt x="393" y="357"/>
                  </a:lnTo>
                  <a:lnTo>
                    <a:pt x="367" y="344"/>
                  </a:lnTo>
                  <a:lnTo>
                    <a:pt x="339" y="331"/>
                  </a:lnTo>
                  <a:lnTo>
                    <a:pt x="312" y="319"/>
                  </a:lnTo>
                  <a:lnTo>
                    <a:pt x="312" y="312"/>
                  </a:lnTo>
                  <a:lnTo>
                    <a:pt x="312" y="280"/>
                  </a:lnTo>
                  <a:lnTo>
                    <a:pt x="312" y="274"/>
                  </a:lnTo>
                  <a:lnTo>
                    <a:pt x="317" y="272"/>
                  </a:lnTo>
                  <a:lnTo>
                    <a:pt x="320" y="267"/>
                  </a:lnTo>
                  <a:lnTo>
                    <a:pt x="320" y="266"/>
                  </a:lnTo>
                  <a:lnTo>
                    <a:pt x="320" y="266"/>
                  </a:lnTo>
                  <a:lnTo>
                    <a:pt x="323" y="263"/>
                  </a:lnTo>
                  <a:lnTo>
                    <a:pt x="324" y="261"/>
                  </a:lnTo>
                  <a:lnTo>
                    <a:pt x="325" y="260"/>
                  </a:lnTo>
                  <a:lnTo>
                    <a:pt x="325" y="260"/>
                  </a:lnTo>
                  <a:lnTo>
                    <a:pt x="326" y="256"/>
                  </a:lnTo>
                  <a:lnTo>
                    <a:pt x="329" y="254"/>
                  </a:lnTo>
                  <a:lnTo>
                    <a:pt x="329" y="253"/>
                  </a:lnTo>
                  <a:lnTo>
                    <a:pt x="329" y="251"/>
                  </a:lnTo>
                  <a:lnTo>
                    <a:pt x="331" y="248"/>
                  </a:lnTo>
                  <a:lnTo>
                    <a:pt x="332" y="244"/>
                  </a:lnTo>
                  <a:lnTo>
                    <a:pt x="332" y="243"/>
                  </a:lnTo>
                  <a:lnTo>
                    <a:pt x="332" y="243"/>
                  </a:lnTo>
                  <a:lnTo>
                    <a:pt x="335" y="237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7" y="225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8" y="215"/>
                  </a:lnTo>
                  <a:lnTo>
                    <a:pt x="339" y="209"/>
                  </a:lnTo>
                  <a:lnTo>
                    <a:pt x="339" y="203"/>
                  </a:lnTo>
                  <a:lnTo>
                    <a:pt x="345" y="197"/>
                  </a:lnTo>
                  <a:lnTo>
                    <a:pt x="351" y="191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2" y="187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5" y="182"/>
                  </a:lnTo>
                  <a:lnTo>
                    <a:pt x="355" y="180"/>
                  </a:lnTo>
                  <a:lnTo>
                    <a:pt x="356" y="179"/>
                  </a:lnTo>
                  <a:lnTo>
                    <a:pt x="356" y="179"/>
                  </a:lnTo>
                  <a:lnTo>
                    <a:pt x="356" y="176"/>
                  </a:lnTo>
                  <a:lnTo>
                    <a:pt x="357" y="174"/>
                  </a:lnTo>
                  <a:lnTo>
                    <a:pt x="357" y="173"/>
                  </a:lnTo>
                  <a:lnTo>
                    <a:pt x="357" y="173"/>
                  </a:lnTo>
                  <a:lnTo>
                    <a:pt x="357" y="169"/>
                  </a:lnTo>
                  <a:lnTo>
                    <a:pt x="358" y="167"/>
                  </a:lnTo>
                  <a:lnTo>
                    <a:pt x="358" y="167"/>
                  </a:lnTo>
                  <a:lnTo>
                    <a:pt x="358" y="166"/>
                  </a:lnTo>
                  <a:lnTo>
                    <a:pt x="358" y="163"/>
                  </a:lnTo>
                  <a:lnTo>
                    <a:pt x="358" y="160"/>
                  </a:lnTo>
                  <a:lnTo>
                    <a:pt x="358" y="155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8"/>
                  </a:lnTo>
                  <a:lnTo>
                    <a:pt x="356" y="143"/>
                  </a:lnTo>
                  <a:lnTo>
                    <a:pt x="355" y="140"/>
                  </a:lnTo>
                  <a:lnTo>
                    <a:pt x="355" y="138"/>
                  </a:lnTo>
                  <a:lnTo>
                    <a:pt x="354" y="138"/>
                  </a:lnTo>
                  <a:lnTo>
                    <a:pt x="352" y="135"/>
                  </a:lnTo>
                  <a:lnTo>
                    <a:pt x="350" y="131"/>
                  </a:lnTo>
                  <a:lnTo>
                    <a:pt x="350" y="131"/>
                  </a:lnTo>
                  <a:lnTo>
                    <a:pt x="349" y="131"/>
                  </a:lnTo>
                  <a:lnTo>
                    <a:pt x="347" y="128"/>
                  </a:lnTo>
                  <a:lnTo>
                    <a:pt x="343" y="125"/>
                  </a:lnTo>
                  <a:lnTo>
                    <a:pt x="344" y="122"/>
                  </a:lnTo>
                  <a:lnTo>
                    <a:pt x="347" y="117"/>
                  </a:lnTo>
                  <a:lnTo>
                    <a:pt x="349" y="109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4" y="88"/>
                  </a:lnTo>
                  <a:lnTo>
                    <a:pt x="355" y="77"/>
                  </a:lnTo>
                  <a:lnTo>
                    <a:pt x="355" y="66"/>
                  </a:lnTo>
                  <a:lnTo>
                    <a:pt x="352" y="54"/>
                  </a:lnTo>
                  <a:lnTo>
                    <a:pt x="350" y="48"/>
                  </a:lnTo>
                  <a:lnTo>
                    <a:pt x="348" y="43"/>
                  </a:lnTo>
                  <a:lnTo>
                    <a:pt x="344" y="37"/>
                  </a:lnTo>
                  <a:lnTo>
                    <a:pt x="341" y="33"/>
                  </a:lnTo>
                  <a:lnTo>
                    <a:pt x="336" y="28"/>
                  </a:lnTo>
                  <a:lnTo>
                    <a:pt x="331" y="23"/>
                  </a:lnTo>
                  <a:lnTo>
                    <a:pt x="325" y="18"/>
                  </a:lnTo>
                  <a:lnTo>
                    <a:pt x="319" y="15"/>
                  </a:lnTo>
                  <a:lnTo>
                    <a:pt x="305" y="9"/>
                  </a:lnTo>
                  <a:lnTo>
                    <a:pt x="288" y="4"/>
                  </a:lnTo>
                  <a:lnTo>
                    <a:pt x="270" y="2"/>
                  </a:lnTo>
                  <a:lnTo>
                    <a:pt x="251" y="0"/>
                  </a:lnTo>
                  <a:lnTo>
                    <a:pt x="244" y="0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2" y="2"/>
                  </a:lnTo>
                  <a:lnTo>
                    <a:pt x="229" y="2"/>
                  </a:lnTo>
                  <a:lnTo>
                    <a:pt x="224" y="3"/>
                  </a:lnTo>
                  <a:lnTo>
                    <a:pt x="220" y="3"/>
                  </a:lnTo>
                  <a:lnTo>
                    <a:pt x="217" y="4"/>
                  </a:lnTo>
                  <a:lnTo>
                    <a:pt x="215" y="4"/>
                  </a:lnTo>
                  <a:lnTo>
                    <a:pt x="212" y="5"/>
                  </a:lnTo>
                  <a:lnTo>
                    <a:pt x="207" y="6"/>
                  </a:lnTo>
                  <a:lnTo>
                    <a:pt x="204" y="8"/>
                  </a:lnTo>
                  <a:lnTo>
                    <a:pt x="199" y="9"/>
                  </a:lnTo>
                  <a:lnTo>
                    <a:pt x="195" y="10"/>
                  </a:lnTo>
                  <a:lnTo>
                    <a:pt x="194" y="10"/>
                  </a:lnTo>
                  <a:lnTo>
                    <a:pt x="192" y="11"/>
                  </a:lnTo>
                  <a:lnTo>
                    <a:pt x="181" y="16"/>
                  </a:lnTo>
                  <a:lnTo>
                    <a:pt x="172" y="23"/>
                  </a:lnTo>
                  <a:lnTo>
                    <a:pt x="163" y="30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5" y="42"/>
                  </a:lnTo>
                  <a:lnTo>
                    <a:pt x="154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43" y="44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7" y="46"/>
                  </a:lnTo>
                  <a:lnTo>
                    <a:pt x="135" y="47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0" y="49"/>
                  </a:lnTo>
                  <a:lnTo>
                    <a:pt x="128" y="50"/>
                  </a:lnTo>
                  <a:lnTo>
                    <a:pt x="126" y="53"/>
                  </a:lnTo>
                  <a:lnTo>
                    <a:pt x="125" y="53"/>
                  </a:lnTo>
                  <a:lnTo>
                    <a:pt x="125" y="53"/>
                  </a:lnTo>
                  <a:lnTo>
                    <a:pt x="124" y="55"/>
                  </a:lnTo>
                  <a:lnTo>
                    <a:pt x="123" y="56"/>
                  </a:lnTo>
                  <a:lnTo>
                    <a:pt x="121" y="60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19" y="66"/>
                  </a:lnTo>
                  <a:lnTo>
                    <a:pt x="118" y="68"/>
                  </a:lnTo>
                  <a:lnTo>
                    <a:pt x="118" y="71"/>
                  </a:lnTo>
                  <a:lnTo>
                    <a:pt x="118" y="73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4"/>
                  </a:lnTo>
                  <a:lnTo>
                    <a:pt x="119" y="85"/>
                  </a:lnTo>
                  <a:lnTo>
                    <a:pt x="119" y="87"/>
                  </a:lnTo>
                  <a:lnTo>
                    <a:pt x="121" y="90"/>
                  </a:lnTo>
                  <a:lnTo>
                    <a:pt x="121" y="92"/>
                  </a:lnTo>
                  <a:lnTo>
                    <a:pt x="121" y="94"/>
                  </a:lnTo>
                  <a:lnTo>
                    <a:pt x="122" y="96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4" y="103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6" y="109"/>
                  </a:lnTo>
                  <a:lnTo>
                    <a:pt x="130" y="117"/>
                  </a:lnTo>
                  <a:lnTo>
                    <a:pt x="132" y="125"/>
                  </a:lnTo>
                  <a:lnTo>
                    <a:pt x="132" y="125"/>
                  </a:lnTo>
                  <a:lnTo>
                    <a:pt x="134" y="125"/>
                  </a:lnTo>
                  <a:lnTo>
                    <a:pt x="126" y="130"/>
                  </a:lnTo>
                  <a:lnTo>
                    <a:pt x="122" y="136"/>
                  </a:lnTo>
                  <a:lnTo>
                    <a:pt x="118" y="142"/>
                  </a:lnTo>
                  <a:lnTo>
                    <a:pt x="116" y="148"/>
                  </a:lnTo>
                  <a:lnTo>
                    <a:pt x="115" y="155"/>
                  </a:lnTo>
                  <a:lnTo>
                    <a:pt x="115" y="163"/>
                  </a:lnTo>
                  <a:lnTo>
                    <a:pt x="115" y="168"/>
                  </a:lnTo>
                  <a:lnTo>
                    <a:pt x="116" y="174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80"/>
                  </a:lnTo>
                  <a:lnTo>
                    <a:pt x="118" y="185"/>
                  </a:lnTo>
                  <a:lnTo>
                    <a:pt x="119" y="186"/>
                  </a:lnTo>
                  <a:lnTo>
                    <a:pt x="119" y="187"/>
                  </a:lnTo>
                  <a:lnTo>
                    <a:pt x="122" y="190"/>
                  </a:lnTo>
                  <a:lnTo>
                    <a:pt x="124" y="193"/>
                  </a:lnTo>
                  <a:lnTo>
                    <a:pt x="125" y="194"/>
                  </a:lnTo>
                  <a:lnTo>
                    <a:pt x="126" y="195"/>
                  </a:lnTo>
                  <a:lnTo>
                    <a:pt x="128" y="198"/>
                  </a:lnTo>
                  <a:lnTo>
                    <a:pt x="130" y="199"/>
                  </a:lnTo>
                  <a:lnTo>
                    <a:pt x="134" y="201"/>
                  </a:lnTo>
                  <a:lnTo>
                    <a:pt x="137" y="203"/>
                  </a:lnTo>
                  <a:lnTo>
                    <a:pt x="137" y="210"/>
                  </a:lnTo>
                  <a:lnTo>
                    <a:pt x="138" y="216"/>
                  </a:lnTo>
                  <a:lnTo>
                    <a:pt x="138" y="218"/>
                  </a:lnTo>
                  <a:lnTo>
                    <a:pt x="138" y="220"/>
                  </a:lnTo>
                  <a:lnTo>
                    <a:pt x="141" y="231"/>
                  </a:lnTo>
                  <a:lnTo>
                    <a:pt x="144" y="242"/>
                  </a:lnTo>
                  <a:lnTo>
                    <a:pt x="148" y="250"/>
                  </a:lnTo>
                  <a:lnTo>
                    <a:pt x="153" y="257"/>
                  </a:lnTo>
                  <a:lnTo>
                    <a:pt x="156" y="263"/>
                  </a:lnTo>
                  <a:lnTo>
                    <a:pt x="161" y="268"/>
                  </a:lnTo>
                  <a:lnTo>
                    <a:pt x="165" y="272"/>
                  </a:lnTo>
                  <a:lnTo>
                    <a:pt x="168" y="275"/>
                  </a:lnTo>
                  <a:lnTo>
                    <a:pt x="168" y="281"/>
                  </a:lnTo>
                  <a:lnTo>
                    <a:pt x="168" y="312"/>
                  </a:lnTo>
                  <a:lnTo>
                    <a:pt x="168" y="319"/>
                  </a:lnTo>
                  <a:lnTo>
                    <a:pt x="142" y="331"/>
                  </a:lnTo>
                  <a:lnTo>
                    <a:pt x="115" y="344"/>
                  </a:lnTo>
                  <a:lnTo>
                    <a:pt x="87" y="357"/>
                  </a:lnTo>
                  <a:lnTo>
                    <a:pt x="62" y="370"/>
                  </a:lnTo>
                  <a:lnTo>
                    <a:pt x="47" y="380"/>
                  </a:lnTo>
                  <a:lnTo>
                    <a:pt x="34" y="388"/>
                  </a:lnTo>
                  <a:lnTo>
                    <a:pt x="19" y="399"/>
                  </a:lnTo>
                  <a:lnTo>
                    <a:pt x="9" y="408"/>
                  </a:lnTo>
                  <a:lnTo>
                    <a:pt x="5" y="413"/>
                  </a:lnTo>
                  <a:lnTo>
                    <a:pt x="3" y="417"/>
                  </a:lnTo>
                  <a:lnTo>
                    <a:pt x="2" y="420"/>
                  </a:lnTo>
                  <a:lnTo>
                    <a:pt x="0" y="424"/>
                  </a:lnTo>
                  <a:lnTo>
                    <a:pt x="0" y="495"/>
                  </a:lnTo>
                  <a:lnTo>
                    <a:pt x="2" y="500"/>
                  </a:lnTo>
                  <a:lnTo>
                    <a:pt x="4" y="504"/>
                  </a:lnTo>
                  <a:lnTo>
                    <a:pt x="9" y="506"/>
                  </a:lnTo>
                  <a:lnTo>
                    <a:pt x="13" y="507"/>
                  </a:lnTo>
                  <a:lnTo>
                    <a:pt x="468" y="507"/>
                  </a:lnTo>
                  <a:lnTo>
                    <a:pt x="473" y="506"/>
                  </a:lnTo>
                  <a:lnTo>
                    <a:pt x="476" y="504"/>
                  </a:lnTo>
                  <a:lnTo>
                    <a:pt x="479" y="500"/>
                  </a:lnTo>
                  <a:lnTo>
                    <a:pt x="480" y="495"/>
                  </a:lnTo>
                  <a:lnTo>
                    <a:pt x="480" y="424"/>
                  </a:lnTo>
                  <a:lnTo>
                    <a:pt x="480" y="420"/>
                  </a:lnTo>
                  <a:lnTo>
                    <a:pt x="479" y="417"/>
                  </a:lnTo>
                  <a:lnTo>
                    <a:pt x="475" y="413"/>
                  </a:lnTo>
                  <a:lnTo>
                    <a:pt x="471" y="408"/>
                  </a:lnTo>
                  <a:lnTo>
                    <a:pt x="462" y="399"/>
                  </a:lnTo>
                  <a:lnTo>
                    <a:pt x="446" y="3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sp>
        <p:nvSpPr>
          <p:cNvPr id="161" name="TextBox 160"/>
          <p:cNvSpPr txBox="1"/>
          <p:nvPr/>
        </p:nvSpPr>
        <p:spPr>
          <a:xfrm>
            <a:off x="1266889" y="1370100"/>
            <a:ext cx="41667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sz="1600" dirty="0" smtClean="0">
                <a:latin typeface="Times New Roman" pitchFamily="18" charset="0"/>
                <a:cs typeface="Times New Roman" pitchFamily="18" charset="0"/>
              </a:rPr>
              <a:t>Tables of Results  </a:t>
            </a:r>
            <a:endParaRPr lang="en-US" sz="16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2" name="Picture 2" descr="لا يتوفر وصف.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20169" y="1986064"/>
            <a:ext cx="4013495" cy="137970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6835368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355563" y="154672"/>
            <a:ext cx="7137237" cy="584775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Seismic Load </a:t>
            </a:r>
            <a:r>
              <a:rPr lang="en-US" sz="3200" dirty="0">
                <a:latin typeface="Times New Roman" pitchFamily="18" charset="0"/>
                <a:cs typeface="Times New Roman" pitchFamily="18" charset="0"/>
              </a:rPr>
              <a:t>Combination Ultimate</a:t>
            </a:r>
            <a:endParaRPr lang="en-US" sz="3200" b="1" dirty="0">
              <a:latin typeface="Times New Roman" pitchFamily="18" charset="0"/>
              <a:ea typeface="Times New Roman"/>
              <a:cs typeface="Times New Roman" pitchFamily="18" charset="0"/>
            </a:endParaRPr>
          </a:p>
        </p:txBody>
      </p:sp>
      <p:grpSp>
        <p:nvGrpSpPr>
          <p:cNvPr id="6" name="Group 12">
            <a:extLst>
              <a:ext uri="{FF2B5EF4-FFF2-40B4-BE49-F238E27FC236}">
                <a16:creationId xmlns:a16="http://schemas.microsoft.com/office/drawing/2014/main" xmlns="" id="{51A53994-1F8F-994E-B874-B6EC1D863065}"/>
              </a:ext>
            </a:extLst>
          </p:cNvPr>
          <p:cNvGrpSpPr>
            <a:grpSpLocks/>
          </p:cNvGrpSpPr>
          <p:nvPr/>
        </p:nvGrpSpPr>
        <p:grpSpPr bwMode="auto">
          <a:xfrm rot="18578653">
            <a:off x="6209282" y="-10747"/>
            <a:ext cx="2530014" cy="4698598"/>
            <a:chOff x="5016500" y="3978275"/>
            <a:chExt cx="1644650" cy="3054350"/>
          </a:xfrm>
        </p:grpSpPr>
        <p:sp>
          <p:nvSpPr>
            <p:cNvPr id="7" name="Freeform 1">
              <a:extLst>
                <a:ext uri="{FF2B5EF4-FFF2-40B4-BE49-F238E27FC236}">
                  <a16:creationId xmlns:a16="http://schemas.microsoft.com/office/drawing/2014/main" xmlns="" id="{B2D96925-02F2-574C-BFB1-9AC75FA9F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" name="Freeform 2">
              <a:extLst>
                <a:ext uri="{FF2B5EF4-FFF2-40B4-BE49-F238E27FC236}">
                  <a16:creationId xmlns:a16="http://schemas.microsoft.com/office/drawing/2014/main" xmlns="" id="{B4C21620-CC25-C24E-AA02-25B04F5C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" name="Freeform 3">
              <a:extLst>
                <a:ext uri="{FF2B5EF4-FFF2-40B4-BE49-F238E27FC236}">
                  <a16:creationId xmlns:a16="http://schemas.microsoft.com/office/drawing/2014/main" xmlns="" id="{C33124C5-9DB0-4E4A-A7A3-D9772BB7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xmlns="" id="{BFD6BA91-E1B0-E940-850D-11BCB224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xmlns="" id="{687F3320-7908-DA4A-A63F-73C805EE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xmlns="" id="{B409FB58-E53D-254F-A0F7-F8D688C8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" name="Freeform 92">
              <a:extLst>
                <a:ext uri="{FF2B5EF4-FFF2-40B4-BE49-F238E27FC236}">
                  <a16:creationId xmlns:a16="http://schemas.microsoft.com/office/drawing/2014/main" xmlns="" id="{3B6DFB00-675E-0A4E-A0C6-18F89B80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4" name="Freeform 93">
              <a:extLst>
                <a:ext uri="{FF2B5EF4-FFF2-40B4-BE49-F238E27FC236}">
                  <a16:creationId xmlns:a16="http://schemas.microsoft.com/office/drawing/2014/main" xmlns="" id="{DF65A92F-0024-1B4C-927D-A391BF88B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" name="Freeform 94">
              <a:extLst>
                <a:ext uri="{FF2B5EF4-FFF2-40B4-BE49-F238E27FC236}">
                  <a16:creationId xmlns:a16="http://schemas.microsoft.com/office/drawing/2014/main" xmlns="" id="{E6EF05D7-2260-3F46-AE7E-74B84CEE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" name="Freeform 95">
              <a:extLst>
                <a:ext uri="{FF2B5EF4-FFF2-40B4-BE49-F238E27FC236}">
                  <a16:creationId xmlns:a16="http://schemas.microsoft.com/office/drawing/2014/main" xmlns="" id="{987704BD-4093-DC42-9EFB-8A3361F5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" name="Freeform 96">
              <a:extLst>
                <a:ext uri="{FF2B5EF4-FFF2-40B4-BE49-F238E27FC236}">
                  <a16:creationId xmlns:a16="http://schemas.microsoft.com/office/drawing/2014/main" xmlns="" id="{1E1B3E25-8A43-A549-B9EF-CDBAE5CD2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" name="Freeform 97">
              <a:extLst>
                <a:ext uri="{FF2B5EF4-FFF2-40B4-BE49-F238E27FC236}">
                  <a16:creationId xmlns:a16="http://schemas.microsoft.com/office/drawing/2014/main" xmlns="" id="{0E56ECF0-BD36-4642-BD74-D96BA4BEA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" name="Freeform 98">
              <a:extLst>
                <a:ext uri="{FF2B5EF4-FFF2-40B4-BE49-F238E27FC236}">
                  <a16:creationId xmlns:a16="http://schemas.microsoft.com/office/drawing/2014/main" xmlns="" id="{C4DC7998-5AB9-E34A-B999-3F4D8787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" name="Freeform 99">
              <a:extLst>
                <a:ext uri="{FF2B5EF4-FFF2-40B4-BE49-F238E27FC236}">
                  <a16:creationId xmlns:a16="http://schemas.microsoft.com/office/drawing/2014/main" xmlns="" id="{857FBDDF-91A5-4A4C-AE95-36D98846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" name="Freeform 100">
              <a:extLst>
                <a:ext uri="{FF2B5EF4-FFF2-40B4-BE49-F238E27FC236}">
                  <a16:creationId xmlns:a16="http://schemas.microsoft.com/office/drawing/2014/main" xmlns="" id="{5261A577-3C1F-B34D-A1B8-9EAD9BA6C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" name="Freeform 101">
              <a:extLst>
                <a:ext uri="{FF2B5EF4-FFF2-40B4-BE49-F238E27FC236}">
                  <a16:creationId xmlns:a16="http://schemas.microsoft.com/office/drawing/2014/main" xmlns="" id="{5031FAAB-F9FB-0040-977C-C131ACB4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" name="Freeform 102">
              <a:extLst>
                <a:ext uri="{FF2B5EF4-FFF2-40B4-BE49-F238E27FC236}">
                  <a16:creationId xmlns:a16="http://schemas.microsoft.com/office/drawing/2014/main" xmlns="" id="{1E9130F2-4403-D942-A106-D7A491C93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" name="Freeform 103">
              <a:extLst>
                <a:ext uri="{FF2B5EF4-FFF2-40B4-BE49-F238E27FC236}">
                  <a16:creationId xmlns:a16="http://schemas.microsoft.com/office/drawing/2014/main" xmlns="" id="{54D3B5CD-2CF0-CA4F-B984-B3D20401D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" name="Freeform 104">
              <a:extLst>
                <a:ext uri="{FF2B5EF4-FFF2-40B4-BE49-F238E27FC236}">
                  <a16:creationId xmlns:a16="http://schemas.microsoft.com/office/drawing/2014/main" xmlns="" id="{36632B55-B719-8B40-B8D6-B650FA48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" name="Freeform 105">
              <a:extLst>
                <a:ext uri="{FF2B5EF4-FFF2-40B4-BE49-F238E27FC236}">
                  <a16:creationId xmlns:a16="http://schemas.microsoft.com/office/drawing/2014/main" xmlns="" id="{7311F3DD-D652-2D44-8F22-D8E1697F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" name="Freeform 106">
              <a:extLst>
                <a:ext uri="{FF2B5EF4-FFF2-40B4-BE49-F238E27FC236}">
                  <a16:creationId xmlns:a16="http://schemas.microsoft.com/office/drawing/2014/main" xmlns="" id="{C2551FA1-19EA-864E-8B79-B0B9DDB2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" name="Freeform 107">
              <a:extLst>
                <a:ext uri="{FF2B5EF4-FFF2-40B4-BE49-F238E27FC236}">
                  <a16:creationId xmlns:a16="http://schemas.microsoft.com/office/drawing/2014/main" xmlns="" id="{37DE0AE0-2C00-0247-920B-856A01D7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" name="Freeform 108">
              <a:extLst>
                <a:ext uri="{FF2B5EF4-FFF2-40B4-BE49-F238E27FC236}">
                  <a16:creationId xmlns:a16="http://schemas.microsoft.com/office/drawing/2014/main" xmlns="" id="{10AEDDA7-BEC8-2145-B318-9766519F8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" name="Freeform 109">
              <a:extLst>
                <a:ext uri="{FF2B5EF4-FFF2-40B4-BE49-F238E27FC236}">
                  <a16:creationId xmlns:a16="http://schemas.microsoft.com/office/drawing/2014/main" xmlns="" id="{ECC44870-3648-E043-AFD3-6D99C03E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" name="Freeform 110">
              <a:extLst>
                <a:ext uri="{FF2B5EF4-FFF2-40B4-BE49-F238E27FC236}">
                  <a16:creationId xmlns:a16="http://schemas.microsoft.com/office/drawing/2014/main" xmlns="" id="{BA533512-A904-B545-9E5F-BEE92BD46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111">
              <a:extLst>
                <a:ext uri="{FF2B5EF4-FFF2-40B4-BE49-F238E27FC236}">
                  <a16:creationId xmlns:a16="http://schemas.microsoft.com/office/drawing/2014/main" xmlns="" id="{05716491-2F6D-0741-B138-C0ABA75A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" name="Freeform 112">
              <a:extLst>
                <a:ext uri="{FF2B5EF4-FFF2-40B4-BE49-F238E27FC236}">
                  <a16:creationId xmlns:a16="http://schemas.microsoft.com/office/drawing/2014/main" xmlns="" id="{F28641D5-04AF-3343-AAF2-A87D1917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" name="Freeform 113">
              <a:extLst>
                <a:ext uri="{FF2B5EF4-FFF2-40B4-BE49-F238E27FC236}">
                  <a16:creationId xmlns:a16="http://schemas.microsoft.com/office/drawing/2014/main" xmlns="" id="{32882DFC-37E1-6C4F-B3DD-9A2DDB13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" name="Freeform 114">
              <a:extLst>
                <a:ext uri="{FF2B5EF4-FFF2-40B4-BE49-F238E27FC236}">
                  <a16:creationId xmlns:a16="http://schemas.microsoft.com/office/drawing/2014/main" xmlns="" id="{B3F26450-105F-D34E-B3F1-1E4684BC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115">
              <a:extLst>
                <a:ext uri="{FF2B5EF4-FFF2-40B4-BE49-F238E27FC236}">
                  <a16:creationId xmlns:a16="http://schemas.microsoft.com/office/drawing/2014/main" xmlns="" id="{4BB9D8B9-9729-E644-819A-24F09775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116">
              <a:extLst>
                <a:ext uri="{FF2B5EF4-FFF2-40B4-BE49-F238E27FC236}">
                  <a16:creationId xmlns:a16="http://schemas.microsoft.com/office/drawing/2014/main" xmlns="" id="{674F3BBE-CF91-DD42-B512-F2EE30CEF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117">
              <a:extLst>
                <a:ext uri="{FF2B5EF4-FFF2-40B4-BE49-F238E27FC236}">
                  <a16:creationId xmlns:a16="http://schemas.microsoft.com/office/drawing/2014/main" xmlns="" id="{E0E42798-9091-4B4C-AE05-EE13FC4B0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118">
              <a:extLst>
                <a:ext uri="{FF2B5EF4-FFF2-40B4-BE49-F238E27FC236}">
                  <a16:creationId xmlns:a16="http://schemas.microsoft.com/office/drawing/2014/main" xmlns="" id="{D17EDEE2-C934-8B4C-8D0B-512EBC13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" name="Freeform 119">
              <a:extLst>
                <a:ext uri="{FF2B5EF4-FFF2-40B4-BE49-F238E27FC236}">
                  <a16:creationId xmlns:a16="http://schemas.microsoft.com/office/drawing/2014/main" xmlns="" id="{BEA3E7E7-9823-9046-9E4C-F708E3EE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120">
              <a:extLst>
                <a:ext uri="{FF2B5EF4-FFF2-40B4-BE49-F238E27FC236}">
                  <a16:creationId xmlns:a16="http://schemas.microsoft.com/office/drawing/2014/main" xmlns="" id="{D9BB99AE-EEED-3649-89F9-20EB52B5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121">
              <a:extLst>
                <a:ext uri="{FF2B5EF4-FFF2-40B4-BE49-F238E27FC236}">
                  <a16:creationId xmlns:a16="http://schemas.microsoft.com/office/drawing/2014/main" xmlns="" id="{112C398C-9D94-8A4A-B0A5-48329097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122">
              <a:extLst>
                <a:ext uri="{FF2B5EF4-FFF2-40B4-BE49-F238E27FC236}">
                  <a16:creationId xmlns:a16="http://schemas.microsoft.com/office/drawing/2014/main" xmlns="" id="{88FF977D-087C-B34F-BB77-A2D6208F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123">
              <a:extLst>
                <a:ext uri="{FF2B5EF4-FFF2-40B4-BE49-F238E27FC236}">
                  <a16:creationId xmlns:a16="http://schemas.microsoft.com/office/drawing/2014/main" xmlns="" id="{D611F732-3812-7C4E-B0B1-F8DE4BE2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124">
              <a:extLst>
                <a:ext uri="{FF2B5EF4-FFF2-40B4-BE49-F238E27FC236}">
                  <a16:creationId xmlns:a16="http://schemas.microsoft.com/office/drawing/2014/main" xmlns="" id="{4E991F5C-1164-5149-A47A-1B5422B3B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125">
              <a:extLst>
                <a:ext uri="{FF2B5EF4-FFF2-40B4-BE49-F238E27FC236}">
                  <a16:creationId xmlns:a16="http://schemas.microsoft.com/office/drawing/2014/main" xmlns="" id="{35BC809B-3F97-4946-B232-0DD3C46C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26">
              <a:extLst>
                <a:ext uri="{FF2B5EF4-FFF2-40B4-BE49-F238E27FC236}">
                  <a16:creationId xmlns:a16="http://schemas.microsoft.com/office/drawing/2014/main" xmlns="" id="{02545855-A71F-4343-828A-616C9205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27">
              <a:extLst>
                <a:ext uri="{FF2B5EF4-FFF2-40B4-BE49-F238E27FC236}">
                  <a16:creationId xmlns:a16="http://schemas.microsoft.com/office/drawing/2014/main" xmlns="" id="{59EE8ADF-15A2-EC43-A18D-1818B698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28">
              <a:extLst>
                <a:ext uri="{FF2B5EF4-FFF2-40B4-BE49-F238E27FC236}">
                  <a16:creationId xmlns:a16="http://schemas.microsoft.com/office/drawing/2014/main" xmlns="" id="{DB2EBE14-7080-F846-8AE5-148C5066D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29">
              <a:extLst>
                <a:ext uri="{FF2B5EF4-FFF2-40B4-BE49-F238E27FC236}">
                  <a16:creationId xmlns:a16="http://schemas.microsoft.com/office/drawing/2014/main" xmlns="" id="{34E228A3-FFD8-E340-84AD-380ED4836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30">
              <a:extLst>
                <a:ext uri="{FF2B5EF4-FFF2-40B4-BE49-F238E27FC236}">
                  <a16:creationId xmlns:a16="http://schemas.microsoft.com/office/drawing/2014/main" xmlns="" id="{E8CBE396-6951-3742-8706-29748216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31">
              <a:extLst>
                <a:ext uri="{FF2B5EF4-FFF2-40B4-BE49-F238E27FC236}">
                  <a16:creationId xmlns:a16="http://schemas.microsoft.com/office/drawing/2014/main" xmlns="" id="{060A2609-B414-0A41-996C-AB230DAB4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32">
              <a:extLst>
                <a:ext uri="{FF2B5EF4-FFF2-40B4-BE49-F238E27FC236}">
                  <a16:creationId xmlns:a16="http://schemas.microsoft.com/office/drawing/2014/main" xmlns="" id="{A1F68D21-53D7-CD41-B041-EB3FC051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33">
              <a:extLst>
                <a:ext uri="{FF2B5EF4-FFF2-40B4-BE49-F238E27FC236}">
                  <a16:creationId xmlns:a16="http://schemas.microsoft.com/office/drawing/2014/main" xmlns="" id="{03C23D4B-F194-8E48-A378-66936ADC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34">
              <a:extLst>
                <a:ext uri="{FF2B5EF4-FFF2-40B4-BE49-F238E27FC236}">
                  <a16:creationId xmlns:a16="http://schemas.microsoft.com/office/drawing/2014/main" xmlns="" id="{97EA864F-236E-AE42-A0E7-B754EB3A9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35">
              <a:extLst>
                <a:ext uri="{FF2B5EF4-FFF2-40B4-BE49-F238E27FC236}">
                  <a16:creationId xmlns:a16="http://schemas.microsoft.com/office/drawing/2014/main" xmlns="" id="{C38EBE88-104B-BF40-B9E3-06397D355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36">
              <a:extLst>
                <a:ext uri="{FF2B5EF4-FFF2-40B4-BE49-F238E27FC236}">
                  <a16:creationId xmlns:a16="http://schemas.microsoft.com/office/drawing/2014/main" xmlns="" id="{FA366DE0-EE26-F049-AF04-47E7407B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37">
              <a:extLst>
                <a:ext uri="{FF2B5EF4-FFF2-40B4-BE49-F238E27FC236}">
                  <a16:creationId xmlns:a16="http://schemas.microsoft.com/office/drawing/2014/main" xmlns="" id="{0B694DAA-1693-A846-9B04-5C7E11081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38">
              <a:extLst>
                <a:ext uri="{FF2B5EF4-FFF2-40B4-BE49-F238E27FC236}">
                  <a16:creationId xmlns:a16="http://schemas.microsoft.com/office/drawing/2014/main" xmlns="" id="{F3C02644-6ECD-AA4C-8047-6358CCE5F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39">
              <a:extLst>
                <a:ext uri="{FF2B5EF4-FFF2-40B4-BE49-F238E27FC236}">
                  <a16:creationId xmlns:a16="http://schemas.microsoft.com/office/drawing/2014/main" xmlns="" id="{E1CB2ACB-3579-2445-A155-892639B3C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40">
              <a:extLst>
                <a:ext uri="{FF2B5EF4-FFF2-40B4-BE49-F238E27FC236}">
                  <a16:creationId xmlns:a16="http://schemas.microsoft.com/office/drawing/2014/main" xmlns="" id="{CDEFCF86-D2D8-2441-BAF8-043538DA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41">
              <a:extLst>
                <a:ext uri="{FF2B5EF4-FFF2-40B4-BE49-F238E27FC236}">
                  <a16:creationId xmlns:a16="http://schemas.microsoft.com/office/drawing/2014/main" xmlns="" id="{62BEAFFF-D806-8C41-83FC-E10BD7CFE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42">
              <a:extLst>
                <a:ext uri="{FF2B5EF4-FFF2-40B4-BE49-F238E27FC236}">
                  <a16:creationId xmlns:a16="http://schemas.microsoft.com/office/drawing/2014/main" xmlns="" id="{F47CE2E1-F38E-E340-B15D-977ADAA6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43">
              <a:extLst>
                <a:ext uri="{FF2B5EF4-FFF2-40B4-BE49-F238E27FC236}">
                  <a16:creationId xmlns:a16="http://schemas.microsoft.com/office/drawing/2014/main" xmlns="" id="{2D71861C-5D80-C849-82F4-F32800349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44">
              <a:extLst>
                <a:ext uri="{FF2B5EF4-FFF2-40B4-BE49-F238E27FC236}">
                  <a16:creationId xmlns:a16="http://schemas.microsoft.com/office/drawing/2014/main" xmlns="" id="{3C23EFCD-E4DB-6848-AF4C-D9AE8194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45">
              <a:extLst>
                <a:ext uri="{FF2B5EF4-FFF2-40B4-BE49-F238E27FC236}">
                  <a16:creationId xmlns:a16="http://schemas.microsoft.com/office/drawing/2014/main" xmlns="" id="{6FB0876D-2F8F-D84B-BFB1-B3CAE382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46">
              <a:extLst>
                <a:ext uri="{FF2B5EF4-FFF2-40B4-BE49-F238E27FC236}">
                  <a16:creationId xmlns:a16="http://schemas.microsoft.com/office/drawing/2014/main" xmlns="" id="{F643D962-39AE-3643-AA93-70C88403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47">
              <a:extLst>
                <a:ext uri="{FF2B5EF4-FFF2-40B4-BE49-F238E27FC236}">
                  <a16:creationId xmlns:a16="http://schemas.microsoft.com/office/drawing/2014/main" xmlns="" id="{1F8741F4-7B23-C444-95DE-3C1EC5B80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0" name="Freeform 148">
              <a:extLst>
                <a:ext uri="{FF2B5EF4-FFF2-40B4-BE49-F238E27FC236}">
                  <a16:creationId xmlns:a16="http://schemas.microsoft.com/office/drawing/2014/main" xmlns="" id="{41F04549-CE94-C748-833D-040D3E54A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" name="Freeform 149">
              <a:extLst>
                <a:ext uri="{FF2B5EF4-FFF2-40B4-BE49-F238E27FC236}">
                  <a16:creationId xmlns:a16="http://schemas.microsoft.com/office/drawing/2014/main" xmlns="" id="{952CC085-CF38-2B44-9990-17800997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2" name="Freeform 150">
              <a:extLst>
                <a:ext uri="{FF2B5EF4-FFF2-40B4-BE49-F238E27FC236}">
                  <a16:creationId xmlns:a16="http://schemas.microsoft.com/office/drawing/2014/main" xmlns="" id="{D574029D-189A-3C43-936E-9872BD446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3" name="Freeform 151">
              <a:extLst>
                <a:ext uri="{FF2B5EF4-FFF2-40B4-BE49-F238E27FC236}">
                  <a16:creationId xmlns:a16="http://schemas.microsoft.com/office/drawing/2014/main" xmlns="" id="{1BAD467D-7DA8-6445-BE22-5DA9E8E33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52">
              <a:extLst>
                <a:ext uri="{FF2B5EF4-FFF2-40B4-BE49-F238E27FC236}">
                  <a16:creationId xmlns:a16="http://schemas.microsoft.com/office/drawing/2014/main" xmlns="" id="{D11E327A-A285-5348-85DA-BF380ACA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53">
              <a:extLst>
                <a:ext uri="{FF2B5EF4-FFF2-40B4-BE49-F238E27FC236}">
                  <a16:creationId xmlns:a16="http://schemas.microsoft.com/office/drawing/2014/main" xmlns="" id="{9864DC00-7F74-BB4C-98D3-01BA2D67F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54">
              <a:extLst>
                <a:ext uri="{FF2B5EF4-FFF2-40B4-BE49-F238E27FC236}">
                  <a16:creationId xmlns:a16="http://schemas.microsoft.com/office/drawing/2014/main" xmlns="" id="{5B0BCA83-E0D3-3745-A55F-BA6B438C8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55">
              <a:extLst>
                <a:ext uri="{FF2B5EF4-FFF2-40B4-BE49-F238E27FC236}">
                  <a16:creationId xmlns:a16="http://schemas.microsoft.com/office/drawing/2014/main" xmlns="" id="{DA04DAFA-5BDE-934C-97D3-EE86C7EC7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156">
              <a:extLst>
                <a:ext uri="{FF2B5EF4-FFF2-40B4-BE49-F238E27FC236}">
                  <a16:creationId xmlns:a16="http://schemas.microsoft.com/office/drawing/2014/main" xmlns="" id="{B107D899-A90A-E44D-AA57-AADCA1555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157">
              <a:extLst>
                <a:ext uri="{FF2B5EF4-FFF2-40B4-BE49-F238E27FC236}">
                  <a16:creationId xmlns:a16="http://schemas.microsoft.com/office/drawing/2014/main" xmlns="" id="{F2DEDDF4-73BA-B143-8BE0-DF5EDA1DF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158">
              <a:extLst>
                <a:ext uri="{FF2B5EF4-FFF2-40B4-BE49-F238E27FC236}">
                  <a16:creationId xmlns:a16="http://schemas.microsoft.com/office/drawing/2014/main" xmlns="" id="{2FBA13C2-74BB-484E-8340-7618EA3C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59">
              <a:extLst>
                <a:ext uri="{FF2B5EF4-FFF2-40B4-BE49-F238E27FC236}">
                  <a16:creationId xmlns:a16="http://schemas.microsoft.com/office/drawing/2014/main" xmlns="" id="{BE2D08A2-B057-B84A-A17A-6262C41B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60">
              <a:extLst>
                <a:ext uri="{FF2B5EF4-FFF2-40B4-BE49-F238E27FC236}">
                  <a16:creationId xmlns:a16="http://schemas.microsoft.com/office/drawing/2014/main" xmlns="" id="{DF0B943D-FDA7-8148-8F7A-0D66CF16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61">
              <a:extLst>
                <a:ext uri="{FF2B5EF4-FFF2-40B4-BE49-F238E27FC236}">
                  <a16:creationId xmlns:a16="http://schemas.microsoft.com/office/drawing/2014/main" xmlns="" id="{047F804E-3508-9642-B9B6-CA97CAE7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62">
              <a:extLst>
                <a:ext uri="{FF2B5EF4-FFF2-40B4-BE49-F238E27FC236}">
                  <a16:creationId xmlns:a16="http://schemas.microsoft.com/office/drawing/2014/main" xmlns="" id="{7A166278-AC25-1A4C-B3C9-AC005F26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63">
              <a:extLst>
                <a:ext uri="{FF2B5EF4-FFF2-40B4-BE49-F238E27FC236}">
                  <a16:creationId xmlns:a16="http://schemas.microsoft.com/office/drawing/2014/main" xmlns="" id="{0FBBAD19-E621-5E4C-AF97-20B41234E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64">
              <a:extLst>
                <a:ext uri="{FF2B5EF4-FFF2-40B4-BE49-F238E27FC236}">
                  <a16:creationId xmlns:a16="http://schemas.microsoft.com/office/drawing/2014/main" xmlns="" id="{055495A5-3414-2343-B78B-32066485E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65">
              <a:extLst>
                <a:ext uri="{FF2B5EF4-FFF2-40B4-BE49-F238E27FC236}">
                  <a16:creationId xmlns:a16="http://schemas.microsoft.com/office/drawing/2014/main" xmlns="" id="{A4E1308B-9F33-7244-8DFF-85B17D3EE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66">
              <a:extLst>
                <a:ext uri="{FF2B5EF4-FFF2-40B4-BE49-F238E27FC236}">
                  <a16:creationId xmlns:a16="http://schemas.microsoft.com/office/drawing/2014/main" xmlns="" id="{F8D7DA83-FBFC-4743-A881-0CD9E99BD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67">
              <a:extLst>
                <a:ext uri="{FF2B5EF4-FFF2-40B4-BE49-F238E27FC236}">
                  <a16:creationId xmlns:a16="http://schemas.microsoft.com/office/drawing/2014/main" xmlns="" id="{A5216B7A-A576-084F-893F-BF3CEDCBB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68">
              <a:extLst>
                <a:ext uri="{FF2B5EF4-FFF2-40B4-BE49-F238E27FC236}">
                  <a16:creationId xmlns:a16="http://schemas.microsoft.com/office/drawing/2014/main" xmlns="" id="{42F227A3-F8A4-124A-8E88-F4A94124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69">
              <a:extLst>
                <a:ext uri="{FF2B5EF4-FFF2-40B4-BE49-F238E27FC236}">
                  <a16:creationId xmlns:a16="http://schemas.microsoft.com/office/drawing/2014/main" xmlns="" id="{E2D7D068-E841-CE4D-9597-5A309283B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70">
              <a:extLst>
                <a:ext uri="{FF2B5EF4-FFF2-40B4-BE49-F238E27FC236}">
                  <a16:creationId xmlns:a16="http://schemas.microsoft.com/office/drawing/2014/main" xmlns="" id="{D3812667-3ED6-3D49-88A5-BE156FD65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71">
              <a:extLst>
                <a:ext uri="{FF2B5EF4-FFF2-40B4-BE49-F238E27FC236}">
                  <a16:creationId xmlns:a16="http://schemas.microsoft.com/office/drawing/2014/main" xmlns="" id="{5D4F9640-88D3-5A4E-A22F-7270C8FCC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72">
              <a:extLst>
                <a:ext uri="{FF2B5EF4-FFF2-40B4-BE49-F238E27FC236}">
                  <a16:creationId xmlns:a16="http://schemas.microsoft.com/office/drawing/2014/main" xmlns="" id="{507FAEFD-61FE-6D45-9794-396A9A70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73">
              <a:extLst>
                <a:ext uri="{FF2B5EF4-FFF2-40B4-BE49-F238E27FC236}">
                  <a16:creationId xmlns:a16="http://schemas.microsoft.com/office/drawing/2014/main" xmlns="" id="{CC8488CC-BC3A-804C-9F21-5A2D01B94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74">
              <a:extLst>
                <a:ext uri="{FF2B5EF4-FFF2-40B4-BE49-F238E27FC236}">
                  <a16:creationId xmlns:a16="http://schemas.microsoft.com/office/drawing/2014/main" xmlns="" id="{A2C0D4C9-9A6B-7641-916D-D469B8DC3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75">
              <a:extLst>
                <a:ext uri="{FF2B5EF4-FFF2-40B4-BE49-F238E27FC236}">
                  <a16:creationId xmlns:a16="http://schemas.microsoft.com/office/drawing/2014/main" xmlns="" id="{77BE8777-CE12-E94E-A0E0-5DF0CF1C0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76">
              <a:extLst>
                <a:ext uri="{FF2B5EF4-FFF2-40B4-BE49-F238E27FC236}">
                  <a16:creationId xmlns:a16="http://schemas.microsoft.com/office/drawing/2014/main" xmlns="" id="{341C13E4-82C9-1345-9821-2991E6BB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77">
              <a:extLst>
                <a:ext uri="{FF2B5EF4-FFF2-40B4-BE49-F238E27FC236}">
                  <a16:creationId xmlns:a16="http://schemas.microsoft.com/office/drawing/2014/main" xmlns="" id="{6772589F-AFA0-624B-B822-DE02F8407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78">
              <a:extLst>
                <a:ext uri="{FF2B5EF4-FFF2-40B4-BE49-F238E27FC236}">
                  <a16:creationId xmlns:a16="http://schemas.microsoft.com/office/drawing/2014/main" xmlns="" id="{D9D128CB-C88B-444B-B39D-8D50F146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79">
              <a:extLst>
                <a:ext uri="{FF2B5EF4-FFF2-40B4-BE49-F238E27FC236}">
                  <a16:creationId xmlns:a16="http://schemas.microsoft.com/office/drawing/2014/main" xmlns="" id="{8CE2693C-A8B2-404C-A073-E58ED08E1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80">
              <a:extLst>
                <a:ext uri="{FF2B5EF4-FFF2-40B4-BE49-F238E27FC236}">
                  <a16:creationId xmlns:a16="http://schemas.microsoft.com/office/drawing/2014/main" xmlns="" id="{614A8CFC-DEBA-2642-92E9-924A8D30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81">
              <a:extLst>
                <a:ext uri="{FF2B5EF4-FFF2-40B4-BE49-F238E27FC236}">
                  <a16:creationId xmlns:a16="http://schemas.microsoft.com/office/drawing/2014/main" xmlns="" id="{859FB90E-682E-A441-9BC1-4553F91E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82">
              <a:extLst>
                <a:ext uri="{FF2B5EF4-FFF2-40B4-BE49-F238E27FC236}">
                  <a16:creationId xmlns:a16="http://schemas.microsoft.com/office/drawing/2014/main" xmlns="" id="{01519813-BD5A-6A45-A433-99869BD4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83">
              <a:extLst>
                <a:ext uri="{FF2B5EF4-FFF2-40B4-BE49-F238E27FC236}">
                  <a16:creationId xmlns:a16="http://schemas.microsoft.com/office/drawing/2014/main" xmlns="" id="{5C2029D1-0E78-084A-9D3B-CA3E8F87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84">
              <a:extLst>
                <a:ext uri="{FF2B5EF4-FFF2-40B4-BE49-F238E27FC236}">
                  <a16:creationId xmlns:a16="http://schemas.microsoft.com/office/drawing/2014/main" xmlns="" id="{BA921D01-FA0B-134F-BEE7-1456BCA3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85">
              <a:extLst>
                <a:ext uri="{FF2B5EF4-FFF2-40B4-BE49-F238E27FC236}">
                  <a16:creationId xmlns:a16="http://schemas.microsoft.com/office/drawing/2014/main" xmlns="" id="{92BA7DD2-6F45-DC48-9A65-89598FA4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86">
              <a:extLst>
                <a:ext uri="{FF2B5EF4-FFF2-40B4-BE49-F238E27FC236}">
                  <a16:creationId xmlns:a16="http://schemas.microsoft.com/office/drawing/2014/main" xmlns="" id="{BF3BEBCB-98F9-7045-BD34-F088E754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87">
              <a:extLst>
                <a:ext uri="{FF2B5EF4-FFF2-40B4-BE49-F238E27FC236}">
                  <a16:creationId xmlns:a16="http://schemas.microsoft.com/office/drawing/2014/main" xmlns="" id="{FDA2B849-0188-F740-9041-06EED0FF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88">
              <a:extLst>
                <a:ext uri="{FF2B5EF4-FFF2-40B4-BE49-F238E27FC236}">
                  <a16:creationId xmlns:a16="http://schemas.microsoft.com/office/drawing/2014/main" xmlns="" id="{C2B39AA4-1011-E840-939C-476206DAB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89">
              <a:extLst>
                <a:ext uri="{FF2B5EF4-FFF2-40B4-BE49-F238E27FC236}">
                  <a16:creationId xmlns:a16="http://schemas.microsoft.com/office/drawing/2014/main" xmlns="" id="{847F4537-9EA9-C04F-8AE2-8E9AB80BD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90">
              <a:extLst>
                <a:ext uri="{FF2B5EF4-FFF2-40B4-BE49-F238E27FC236}">
                  <a16:creationId xmlns:a16="http://schemas.microsoft.com/office/drawing/2014/main" xmlns="" id="{E5DE8D67-B5E3-7E43-A6E1-BDBAF6B54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91">
              <a:extLst>
                <a:ext uri="{FF2B5EF4-FFF2-40B4-BE49-F238E27FC236}">
                  <a16:creationId xmlns:a16="http://schemas.microsoft.com/office/drawing/2014/main" xmlns="" id="{414D32A9-5C90-2F46-9357-96E56B49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92">
              <a:extLst>
                <a:ext uri="{FF2B5EF4-FFF2-40B4-BE49-F238E27FC236}">
                  <a16:creationId xmlns:a16="http://schemas.microsoft.com/office/drawing/2014/main" xmlns="" id="{43F15C0D-574B-B948-9487-70CFD620B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93">
              <a:extLst>
                <a:ext uri="{FF2B5EF4-FFF2-40B4-BE49-F238E27FC236}">
                  <a16:creationId xmlns:a16="http://schemas.microsoft.com/office/drawing/2014/main" xmlns="" id="{20D23546-F083-6B4A-B133-60EDB1C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94">
              <a:extLst>
                <a:ext uri="{FF2B5EF4-FFF2-40B4-BE49-F238E27FC236}">
                  <a16:creationId xmlns:a16="http://schemas.microsoft.com/office/drawing/2014/main" xmlns="" id="{0F9D6E42-9675-3D43-BA5E-54A114DA1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95">
              <a:extLst>
                <a:ext uri="{FF2B5EF4-FFF2-40B4-BE49-F238E27FC236}">
                  <a16:creationId xmlns:a16="http://schemas.microsoft.com/office/drawing/2014/main" xmlns="" id="{FE4CAA88-BAB2-4D47-B884-973E9F7B6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96">
              <a:extLst>
                <a:ext uri="{FF2B5EF4-FFF2-40B4-BE49-F238E27FC236}">
                  <a16:creationId xmlns:a16="http://schemas.microsoft.com/office/drawing/2014/main" xmlns="" id="{4C78999C-95CD-F74D-80D0-780D2938F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453">
              <a:extLst>
                <a:ext uri="{FF2B5EF4-FFF2-40B4-BE49-F238E27FC236}">
                  <a16:creationId xmlns:a16="http://schemas.microsoft.com/office/drawing/2014/main" xmlns="" id="{848F39D8-99F9-ED43-AE64-2F02DE7D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454">
              <a:extLst>
                <a:ext uri="{FF2B5EF4-FFF2-40B4-BE49-F238E27FC236}">
                  <a16:creationId xmlns:a16="http://schemas.microsoft.com/office/drawing/2014/main" xmlns="" id="{429E20BE-B76D-6E45-91AE-74B66CCE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455">
              <a:extLst>
                <a:ext uri="{FF2B5EF4-FFF2-40B4-BE49-F238E27FC236}">
                  <a16:creationId xmlns:a16="http://schemas.microsoft.com/office/drawing/2014/main" xmlns="" id="{9A2EAB3D-F322-3F49-AA59-3D81D289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456">
              <a:extLst>
                <a:ext uri="{FF2B5EF4-FFF2-40B4-BE49-F238E27FC236}">
                  <a16:creationId xmlns:a16="http://schemas.microsoft.com/office/drawing/2014/main" xmlns="" id="{A5224390-C0D9-8546-A944-E4F6FD78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457">
              <a:extLst>
                <a:ext uri="{FF2B5EF4-FFF2-40B4-BE49-F238E27FC236}">
                  <a16:creationId xmlns:a16="http://schemas.microsoft.com/office/drawing/2014/main" xmlns="" id="{BB8DDE4D-A9C3-B946-A4A1-553C93E83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458">
              <a:extLst>
                <a:ext uri="{FF2B5EF4-FFF2-40B4-BE49-F238E27FC236}">
                  <a16:creationId xmlns:a16="http://schemas.microsoft.com/office/drawing/2014/main" xmlns="" id="{429F02D4-5B0B-994A-851F-AAA7802DA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459">
              <a:extLst>
                <a:ext uri="{FF2B5EF4-FFF2-40B4-BE49-F238E27FC236}">
                  <a16:creationId xmlns:a16="http://schemas.microsoft.com/office/drawing/2014/main" xmlns="" id="{D3EF003C-8D44-804C-BDA2-39A145C67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460">
              <a:extLst>
                <a:ext uri="{FF2B5EF4-FFF2-40B4-BE49-F238E27FC236}">
                  <a16:creationId xmlns:a16="http://schemas.microsoft.com/office/drawing/2014/main" xmlns="" id="{2EFA4CB1-9938-CD4A-B0ED-60F96517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461">
              <a:extLst>
                <a:ext uri="{FF2B5EF4-FFF2-40B4-BE49-F238E27FC236}">
                  <a16:creationId xmlns:a16="http://schemas.microsoft.com/office/drawing/2014/main" xmlns="" id="{EA7E7C21-2417-2544-8085-0B9D8F65E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462">
              <a:extLst>
                <a:ext uri="{FF2B5EF4-FFF2-40B4-BE49-F238E27FC236}">
                  <a16:creationId xmlns:a16="http://schemas.microsoft.com/office/drawing/2014/main" xmlns="" id="{A298BF9F-E30B-904D-AAEB-7B223B2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463">
              <a:extLst>
                <a:ext uri="{FF2B5EF4-FFF2-40B4-BE49-F238E27FC236}">
                  <a16:creationId xmlns:a16="http://schemas.microsoft.com/office/drawing/2014/main" xmlns="" id="{09664407-D7ED-7A49-9690-F43F7FAB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464">
              <a:extLst>
                <a:ext uri="{FF2B5EF4-FFF2-40B4-BE49-F238E27FC236}">
                  <a16:creationId xmlns:a16="http://schemas.microsoft.com/office/drawing/2014/main" xmlns="" id="{20AC956C-3DFB-BD46-B9BA-035F44278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465">
              <a:extLst>
                <a:ext uri="{FF2B5EF4-FFF2-40B4-BE49-F238E27FC236}">
                  <a16:creationId xmlns:a16="http://schemas.microsoft.com/office/drawing/2014/main" xmlns="" id="{FA218A1B-4E0F-2E46-B7D2-485045F78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466">
              <a:extLst>
                <a:ext uri="{FF2B5EF4-FFF2-40B4-BE49-F238E27FC236}">
                  <a16:creationId xmlns:a16="http://schemas.microsoft.com/office/drawing/2014/main" xmlns="" id="{CC34D568-674F-2041-B5F7-725A9278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467">
              <a:extLst>
                <a:ext uri="{FF2B5EF4-FFF2-40B4-BE49-F238E27FC236}">
                  <a16:creationId xmlns:a16="http://schemas.microsoft.com/office/drawing/2014/main" xmlns="" id="{14783D41-49D8-2E41-BE42-E9550BD54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4" name="Freeform 483">
              <a:extLst>
                <a:ext uri="{FF2B5EF4-FFF2-40B4-BE49-F238E27FC236}">
                  <a16:creationId xmlns:a16="http://schemas.microsoft.com/office/drawing/2014/main" xmlns="" id="{BDDE1A60-2DFB-5E45-A0E6-EFFEAD7F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484">
              <a:extLst>
                <a:ext uri="{FF2B5EF4-FFF2-40B4-BE49-F238E27FC236}">
                  <a16:creationId xmlns:a16="http://schemas.microsoft.com/office/drawing/2014/main" xmlns="" id="{560F21C1-DB3B-B447-AEAA-4C701D5A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485">
              <a:extLst>
                <a:ext uri="{FF2B5EF4-FFF2-40B4-BE49-F238E27FC236}">
                  <a16:creationId xmlns:a16="http://schemas.microsoft.com/office/drawing/2014/main" xmlns="" id="{ECA3B4CD-A1D0-4B49-A40E-D7899ACE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486">
              <a:extLst>
                <a:ext uri="{FF2B5EF4-FFF2-40B4-BE49-F238E27FC236}">
                  <a16:creationId xmlns:a16="http://schemas.microsoft.com/office/drawing/2014/main" xmlns="" id="{05291D0F-8535-AD41-9304-BE815D8D2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489">
              <a:extLst>
                <a:ext uri="{FF2B5EF4-FFF2-40B4-BE49-F238E27FC236}">
                  <a16:creationId xmlns:a16="http://schemas.microsoft.com/office/drawing/2014/main" xmlns="" id="{586FB49A-44B4-6149-89B2-D3C88908B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490">
              <a:extLst>
                <a:ext uri="{FF2B5EF4-FFF2-40B4-BE49-F238E27FC236}">
                  <a16:creationId xmlns:a16="http://schemas.microsoft.com/office/drawing/2014/main" xmlns="" id="{9792FAF5-7B89-9B4F-8968-137F77A8C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495">
              <a:extLst>
                <a:ext uri="{FF2B5EF4-FFF2-40B4-BE49-F238E27FC236}">
                  <a16:creationId xmlns:a16="http://schemas.microsoft.com/office/drawing/2014/main" xmlns="" id="{5EA0EB91-55DC-B041-B6EE-4EB06714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496">
              <a:extLst>
                <a:ext uri="{FF2B5EF4-FFF2-40B4-BE49-F238E27FC236}">
                  <a16:creationId xmlns:a16="http://schemas.microsoft.com/office/drawing/2014/main" xmlns="" id="{E31F6214-AFD7-9C48-9ECE-2D690FAE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497">
              <a:extLst>
                <a:ext uri="{FF2B5EF4-FFF2-40B4-BE49-F238E27FC236}">
                  <a16:creationId xmlns:a16="http://schemas.microsoft.com/office/drawing/2014/main" xmlns="" id="{D9463407-9FE0-B949-9A71-2FD0046E3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498">
              <a:extLst>
                <a:ext uri="{FF2B5EF4-FFF2-40B4-BE49-F238E27FC236}">
                  <a16:creationId xmlns:a16="http://schemas.microsoft.com/office/drawing/2014/main" xmlns="" id="{3E9A6715-8954-2048-A2D0-7B8C458B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499">
              <a:extLst>
                <a:ext uri="{FF2B5EF4-FFF2-40B4-BE49-F238E27FC236}">
                  <a16:creationId xmlns:a16="http://schemas.microsoft.com/office/drawing/2014/main" xmlns="" id="{E8D0C98C-B177-CA4B-977B-D8C4D7FF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500">
              <a:extLst>
                <a:ext uri="{FF2B5EF4-FFF2-40B4-BE49-F238E27FC236}">
                  <a16:creationId xmlns:a16="http://schemas.microsoft.com/office/drawing/2014/main" xmlns="" id="{6725BA6C-FB32-944F-A06D-857CE9B0B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501">
              <a:extLst>
                <a:ext uri="{FF2B5EF4-FFF2-40B4-BE49-F238E27FC236}">
                  <a16:creationId xmlns:a16="http://schemas.microsoft.com/office/drawing/2014/main" xmlns="" id="{81477CE5-A609-3D4E-9A46-755310006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502">
              <a:extLst>
                <a:ext uri="{FF2B5EF4-FFF2-40B4-BE49-F238E27FC236}">
                  <a16:creationId xmlns:a16="http://schemas.microsoft.com/office/drawing/2014/main" xmlns="" id="{C4ED0E16-A574-7F48-B1B7-E7A169CC8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503">
              <a:extLst>
                <a:ext uri="{FF2B5EF4-FFF2-40B4-BE49-F238E27FC236}">
                  <a16:creationId xmlns:a16="http://schemas.microsoft.com/office/drawing/2014/main" xmlns="" id="{68098F82-8215-D947-BC99-97188DA00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504">
              <a:extLst>
                <a:ext uri="{FF2B5EF4-FFF2-40B4-BE49-F238E27FC236}">
                  <a16:creationId xmlns:a16="http://schemas.microsoft.com/office/drawing/2014/main" xmlns="" id="{8EE432DA-A12F-6447-9D1E-7EE0EE2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505">
              <a:extLst>
                <a:ext uri="{FF2B5EF4-FFF2-40B4-BE49-F238E27FC236}">
                  <a16:creationId xmlns:a16="http://schemas.microsoft.com/office/drawing/2014/main" xmlns="" id="{96482F17-4E95-6B44-BE90-D2FC3A48D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506">
              <a:extLst>
                <a:ext uri="{FF2B5EF4-FFF2-40B4-BE49-F238E27FC236}">
                  <a16:creationId xmlns:a16="http://schemas.microsoft.com/office/drawing/2014/main" xmlns="" id="{859E076E-E561-D24A-BFB4-8691E0CB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509">
              <a:extLst>
                <a:ext uri="{FF2B5EF4-FFF2-40B4-BE49-F238E27FC236}">
                  <a16:creationId xmlns:a16="http://schemas.microsoft.com/office/drawing/2014/main" xmlns="" id="{842D0A0C-EED0-434D-B50B-76035D5A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510">
              <a:extLst>
                <a:ext uri="{FF2B5EF4-FFF2-40B4-BE49-F238E27FC236}">
                  <a16:creationId xmlns:a16="http://schemas.microsoft.com/office/drawing/2014/main" xmlns="" id="{5C9B77E2-37A8-B246-BEEF-6BAC5AF51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332496" y="982932"/>
            <a:ext cx="7654839" cy="36625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 algn="just">
              <a:lnSpc>
                <a:spcPct val="150000"/>
              </a:lnSpc>
              <a:buFont typeface="Wingdings" pitchFamily="2" charset="2"/>
              <a:buChar char="ü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(U1) = 1.4D + 1.4SID</a:t>
            </a:r>
          </a:p>
          <a:p>
            <a:pPr marL="285750" lvl="0" indent="-285750" algn="just">
              <a:lnSpc>
                <a:spcPct val="150000"/>
              </a:lnSpc>
              <a:buFont typeface="Wingdings" pitchFamily="2" charset="2"/>
              <a:buChar char="ü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  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(U2) = 1.2D +1.2SID +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1.6L+1.6SOIL</a:t>
            </a:r>
          </a:p>
          <a:p>
            <a:pPr marL="342900" lvl="0" indent="-342900" algn="just">
              <a:lnSpc>
                <a:spcPct val="150000"/>
              </a:lnSpc>
              <a:buFont typeface="Wingdings"/>
              <a:buChar char=""/>
            </a:pP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(U3)=1.34D+1.34SID+1.0L+1SOIL+1.0EQx+0.3EQy</a:t>
            </a:r>
            <a:endParaRPr lang="en-US" sz="1600" dirty="0">
              <a:ea typeface="Times New Roman"/>
              <a:cs typeface="Arial"/>
            </a:endParaRPr>
          </a:p>
          <a:p>
            <a:pPr marL="342900" lvl="0" indent="-342900" algn="just">
              <a:lnSpc>
                <a:spcPct val="150000"/>
              </a:lnSpc>
              <a:spcAft>
                <a:spcPts val="1000"/>
              </a:spcAft>
              <a:buFont typeface="Wingdings"/>
              <a:buChar char=""/>
            </a:pP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(U4)=1.34D+1.34SID+1.0L+1SOIL+1.0EQy+0.3EQx </a:t>
            </a:r>
            <a:endParaRPr lang="en-US" sz="1600" dirty="0">
              <a:ea typeface="Times New Roman"/>
              <a:cs typeface="Arial"/>
            </a:endParaRPr>
          </a:p>
          <a:p>
            <a:pPr marL="342900" lvl="0" indent="-342900" algn="just">
              <a:lnSpc>
                <a:spcPct val="150000"/>
              </a:lnSpc>
              <a:spcAft>
                <a:spcPts val="0"/>
              </a:spcAft>
              <a:buFont typeface="Wingdings"/>
              <a:buChar char=""/>
            </a:pPr>
            <a:r>
              <a:rPr lang="en-US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(</a:t>
            </a: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U5)=0.76D+0.76SID+1.0EQx+0.3EQy</a:t>
            </a:r>
            <a:endParaRPr lang="en-US" sz="1600" dirty="0">
              <a:ea typeface="Times New Roman"/>
              <a:cs typeface="Arial"/>
            </a:endParaRPr>
          </a:p>
          <a:p>
            <a:pPr marL="342900" lvl="0" indent="-342900" algn="just">
              <a:lnSpc>
                <a:spcPct val="150000"/>
              </a:lnSpc>
              <a:spcAft>
                <a:spcPts val="1000"/>
              </a:spcAft>
              <a:buFont typeface="Wingdings"/>
              <a:buChar char=""/>
            </a:pP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(U6)=0.76D+0.76SID+1.0EQy+0.3EQx</a:t>
            </a:r>
            <a:endParaRPr lang="en-US" sz="1600" dirty="0">
              <a:ea typeface="Times New Roman"/>
              <a:cs typeface="Arial"/>
            </a:endParaRPr>
          </a:p>
          <a:p>
            <a:pPr marL="285750" lvl="0" indent="-285750" algn="just">
              <a:lnSpc>
                <a:spcPct val="150000"/>
              </a:lnSpc>
              <a:spcAft>
                <a:spcPts val="1000"/>
              </a:spcAft>
              <a:buFont typeface="Wingdings" pitchFamily="2" charset="2"/>
              <a:buChar char="ü"/>
              <a:tabLst>
                <a:tab pos="581025" algn="l"/>
              </a:tabLst>
            </a:pP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Envelope ultimate =U1=U2=U3+U4+U5+U6</a:t>
            </a:r>
            <a:endParaRPr lang="en-US" sz="1600" dirty="0">
              <a:solidFill>
                <a:prstClr val="black"/>
              </a:solidFill>
              <a:ea typeface="Times New Roman"/>
              <a:cs typeface="Arial"/>
            </a:endParaRP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3423254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355563" y="154672"/>
            <a:ext cx="7137237" cy="584775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Seismic Load Combination Service </a:t>
            </a:r>
            <a:endParaRPr lang="en-US" sz="3200" b="1" dirty="0">
              <a:latin typeface="Times New Roman" pitchFamily="18" charset="0"/>
              <a:ea typeface="Times New Roman"/>
              <a:cs typeface="Times New Roman" pitchFamily="18" charset="0"/>
            </a:endParaRPr>
          </a:p>
        </p:txBody>
      </p:sp>
      <p:grpSp>
        <p:nvGrpSpPr>
          <p:cNvPr id="6" name="Group 12">
            <a:extLst>
              <a:ext uri="{FF2B5EF4-FFF2-40B4-BE49-F238E27FC236}">
                <a16:creationId xmlns:a16="http://schemas.microsoft.com/office/drawing/2014/main" xmlns="" id="{51A53994-1F8F-994E-B874-B6EC1D863065}"/>
              </a:ext>
            </a:extLst>
          </p:cNvPr>
          <p:cNvGrpSpPr>
            <a:grpSpLocks/>
          </p:cNvGrpSpPr>
          <p:nvPr/>
        </p:nvGrpSpPr>
        <p:grpSpPr bwMode="auto">
          <a:xfrm rot="18578653">
            <a:off x="6209282" y="-10747"/>
            <a:ext cx="2530014" cy="4698598"/>
            <a:chOff x="5016500" y="3978275"/>
            <a:chExt cx="1644650" cy="3054350"/>
          </a:xfrm>
        </p:grpSpPr>
        <p:sp>
          <p:nvSpPr>
            <p:cNvPr id="7" name="Freeform 1">
              <a:extLst>
                <a:ext uri="{FF2B5EF4-FFF2-40B4-BE49-F238E27FC236}">
                  <a16:creationId xmlns:a16="http://schemas.microsoft.com/office/drawing/2014/main" xmlns="" id="{B2D96925-02F2-574C-BFB1-9AC75FA9F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" name="Freeform 2">
              <a:extLst>
                <a:ext uri="{FF2B5EF4-FFF2-40B4-BE49-F238E27FC236}">
                  <a16:creationId xmlns:a16="http://schemas.microsoft.com/office/drawing/2014/main" xmlns="" id="{B4C21620-CC25-C24E-AA02-25B04F5C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" name="Freeform 3">
              <a:extLst>
                <a:ext uri="{FF2B5EF4-FFF2-40B4-BE49-F238E27FC236}">
                  <a16:creationId xmlns:a16="http://schemas.microsoft.com/office/drawing/2014/main" xmlns="" id="{C33124C5-9DB0-4E4A-A7A3-D9772BB7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xmlns="" id="{BFD6BA91-E1B0-E940-850D-11BCB224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xmlns="" id="{687F3320-7908-DA4A-A63F-73C805EE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xmlns="" id="{B409FB58-E53D-254F-A0F7-F8D688C8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" name="Freeform 92">
              <a:extLst>
                <a:ext uri="{FF2B5EF4-FFF2-40B4-BE49-F238E27FC236}">
                  <a16:creationId xmlns:a16="http://schemas.microsoft.com/office/drawing/2014/main" xmlns="" id="{3B6DFB00-675E-0A4E-A0C6-18F89B80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4" name="Freeform 93">
              <a:extLst>
                <a:ext uri="{FF2B5EF4-FFF2-40B4-BE49-F238E27FC236}">
                  <a16:creationId xmlns:a16="http://schemas.microsoft.com/office/drawing/2014/main" xmlns="" id="{DF65A92F-0024-1B4C-927D-A391BF88B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" name="Freeform 94">
              <a:extLst>
                <a:ext uri="{FF2B5EF4-FFF2-40B4-BE49-F238E27FC236}">
                  <a16:creationId xmlns:a16="http://schemas.microsoft.com/office/drawing/2014/main" xmlns="" id="{E6EF05D7-2260-3F46-AE7E-74B84CEE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" name="Freeform 95">
              <a:extLst>
                <a:ext uri="{FF2B5EF4-FFF2-40B4-BE49-F238E27FC236}">
                  <a16:creationId xmlns:a16="http://schemas.microsoft.com/office/drawing/2014/main" xmlns="" id="{987704BD-4093-DC42-9EFB-8A3361F5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" name="Freeform 96">
              <a:extLst>
                <a:ext uri="{FF2B5EF4-FFF2-40B4-BE49-F238E27FC236}">
                  <a16:creationId xmlns:a16="http://schemas.microsoft.com/office/drawing/2014/main" xmlns="" id="{1E1B3E25-8A43-A549-B9EF-CDBAE5CD2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" name="Freeform 97">
              <a:extLst>
                <a:ext uri="{FF2B5EF4-FFF2-40B4-BE49-F238E27FC236}">
                  <a16:creationId xmlns:a16="http://schemas.microsoft.com/office/drawing/2014/main" xmlns="" id="{0E56ECF0-BD36-4642-BD74-D96BA4BEA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" name="Freeform 98">
              <a:extLst>
                <a:ext uri="{FF2B5EF4-FFF2-40B4-BE49-F238E27FC236}">
                  <a16:creationId xmlns:a16="http://schemas.microsoft.com/office/drawing/2014/main" xmlns="" id="{C4DC7998-5AB9-E34A-B999-3F4D8787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" name="Freeform 99">
              <a:extLst>
                <a:ext uri="{FF2B5EF4-FFF2-40B4-BE49-F238E27FC236}">
                  <a16:creationId xmlns:a16="http://schemas.microsoft.com/office/drawing/2014/main" xmlns="" id="{857FBDDF-91A5-4A4C-AE95-36D98846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" name="Freeform 100">
              <a:extLst>
                <a:ext uri="{FF2B5EF4-FFF2-40B4-BE49-F238E27FC236}">
                  <a16:creationId xmlns:a16="http://schemas.microsoft.com/office/drawing/2014/main" xmlns="" id="{5261A577-3C1F-B34D-A1B8-9EAD9BA6C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" name="Freeform 101">
              <a:extLst>
                <a:ext uri="{FF2B5EF4-FFF2-40B4-BE49-F238E27FC236}">
                  <a16:creationId xmlns:a16="http://schemas.microsoft.com/office/drawing/2014/main" xmlns="" id="{5031FAAB-F9FB-0040-977C-C131ACB4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" name="Freeform 102">
              <a:extLst>
                <a:ext uri="{FF2B5EF4-FFF2-40B4-BE49-F238E27FC236}">
                  <a16:creationId xmlns:a16="http://schemas.microsoft.com/office/drawing/2014/main" xmlns="" id="{1E9130F2-4403-D942-A106-D7A491C93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" name="Freeform 103">
              <a:extLst>
                <a:ext uri="{FF2B5EF4-FFF2-40B4-BE49-F238E27FC236}">
                  <a16:creationId xmlns:a16="http://schemas.microsoft.com/office/drawing/2014/main" xmlns="" id="{54D3B5CD-2CF0-CA4F-B984-B3D20401D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" name="Freeform 104">
              <a:extLst>
                <a:ext uri="{FF2B5EF4-FFF2-40B4-BE49-F238E27FC236}">
                  <a16:creationId xmlns:a16="http://schemas.microsoft.com/office/drawing/2014/main" xmlns="" id="{36632B55-B719-8B40-B8D6-B650FA48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" name="Freeform 105">
              <a:extLst>
                <a:ext uri="{FF2B5EF4-FFF2-40B4-BE49-F238E27FC236}">
                  <a16:creationId xmlns:a16="http://schemas.microsoft.com/office/drawing/2014/main" xmlns="" id="{7311F3DD-D652-2D44-8F22-D8E1697F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" name="Freeform 106">
              <a:extLst>
                <a:ext uri="{FF2B5EF4-FFF2-40B4-BE49-F238E27FC236}">
                  <a16:creationId xmlns:a16="http://schemas.microsoft.com/office/drawing/2014/main" xmlns="" id="{C2551FA1-19EA-864E-8B79-B0B9DDB2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" name="Freeform 107">
              <a:extLst>
                <a:ext uri="{FF2B5EF4-FFF2-40B4-BE49-F238E27FC236}">
                  <a16:creationId xmlns:a16="http://schemas.microsoft.com/office/drawing/2014/main" xmlns="" id="{37DE0AE0-2C00-0247-920B-856A01D7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" name="Freeform 108">
              <a:extLst>
                <a:ext uri="{FF2B5EF4-FFF2-40B4-BE49-F238E27FC236}">
                  <a16:creationId xmlns:a16="http://schemas.microsoft.com/office/drawing/2014/main" xmlns="" id="{10AEDDA7-BEC8-2145-B318-9766519F8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" name="Freeform 109">
              <a:extLst>
                <a:ext uri="{FF2B5EF4-FFF2-40B4-BE49-F238E27FC236}">
                  <a16:creationId xmlns:a16="http://schemas.microsoft.com/office/drawing/2014/main" xmlns="" id="{ECC44870-3648-E043-AFD3-6D99C03E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" name="Freeform 110">
              <a:extLst>
                <a:ext uri="{FF2B5EF4-FFF2-40B4-BE49-F238E27FC236}">
                  <a16:creationId xmlns:a16="http://schemas.microsoft.com/office/drawing/2014/main" xmlns="" id="{BA533512-A904-B545-9E5F-BEE92BD46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111">
              <a:extLst>
                <a:ext uri="{FF2B5EF4-FFF2-40B4-BE49-F238E27FC236}">
                  <a16:creationId xmlns:a16="http://schemas.microsoft.com/office/drawing/2014/main" xmlns="" id="{05716491-2F6D-0741-B138-C0ABA75A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" name="Freeform 112">
              <a:extLst>
                <a:ext uri="{FF2B5EF4-FFF2-40B4-BE49-F238E27FC236}">
                  <a16:creationId xmlns:a16="http://schemas.microsoft.com/office/drawing/2014/main" xmlns="" id="{F28641D5-04AF-3343-AAF2-A87D1917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" name="Freeform 113">
              <a:extLst>
                <a:ext uri="{FF2B5EF4-FFF2-40B4-BE49-F238E27FC236}">
                  <a16:creationId xmlns:a16="http://schemas.microsoft.com/office/drawing/2014/main" xmlns="" id="{32882DFC-37E1-6C4F-B3DD-9A2DDB13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" name="Freeform 114">
              <a:extLst>
                <a:ext uri="{FF2B5EF4-FFF2-40B4-BE49-F238E27FC236}">
                  <a16:creationId xmlns:a16="http://schemas.microsoft.com/office/drawing/2014/main" xmlns="" id="{B3F26450-105F-D34E-B3F1-1E4684BC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115">
              <a:extLst>
                <a:ext uri="{FF2B5EF4-FFF2-40B4-BE49-F238E27FC236}">
                  <a16:creationId xmlns:a16="http://schemas.microsoft.com/office/drawing/2014/main" xmlns="" id="{4BB9D8B9-9729-E644-819A-24F09775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116">
              <a:extLst>
                <a:ext uri="{FF2B5EF4-FFF2-40B4-BE49-F238E27FC236}">
                  <a16:creationId xmlns:a16="http://schemas.microsoft.com/office/drawing/2014/main" xmlns="" id="{674F3BBE-CF91-DD42-B512-F2EE30CEF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117">
              <a:extLst>
                <a:ext uri="{FF2B5EF4-FFF2-40B4-BE49-F238E27FC236}">
                  <a16:creationId xmlns:a16="http://schemas.microsoft.com/office/drawing/2014/main" xmlns="" id="{E0E42798-9091-4B4C-AE05-EE13FC4B0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118">
              <a:extLst>
                <a:ext uri="{FF2B5EF4-FFF2-40B4-BE49-F238E27FC236}">
                  <a16:creationId xmlns:a16="http://schemas.microsoft.com/office/drawing/2014/main" xmlns="" id="{D17EDEE2-C934-8B4C-8D0B-512EBC13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" name="Freeform 119">
              <a:extLst>
                <a:ext uri="{FF2B5EF4-FFF2-40B4-BE49-F238E27FC236}">
                  <a16:creationId xmlns:a16="http://schemas.microsoft.com/office/drawing/2014/main" xmlns="" id="{BEA3E7E7-9823-9046-9E4C-F708E3EE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120">
              <a:extLst>
                <a:ext uri="{FF2B5EF4-FFF2-40B4-BE49-F238E27FC236}">
                  <a16:creationId xmlns:a16="http://schemas.microsoft.com/office/drawing/2014/main" xmlns="" id="{D9BB99AE-EEED-3649-89F9-20EB52B5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121">
              <a:extLst>
                <a:ext uri="{FF2B5EF4-FFF2-40B4-BE49-F238E27FC236}">
                  <a16:creationId xmlns:a16="http://schemas.microsoft.com/office/drawing/2014/main" xmlns="" id="{112C398C-9D94-8A4A-B0A5-48329097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122">
              <a:extLst>
                <a:ext uri="{FF2B5EF4-FFF2-40B4-BE49-F238E27FC236}">
                  <a16:creationId xmlns:a16="http://schemas.microsoft.com/office/drawing/2014/main" xmlns="" id="{88FF977D-087C-B34F-BB77-A2D6208F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123">
              <a:extLst>
                <a:ext uri="{FF2B5EF4-FFF2-40B4-BE49-F238E27FC236}">
                  <a16:creationId xmlns:a16="http://schemas.microsoft.com/office/drawing/2014/main" xmlns="" id="{D611F732-3812-7C4E-B0B1-F8DE4BE2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124">
              <a:extLst>
                <a:ext uri="{FF2B5EF4-FFF2-40B4-BE49-F238E27FC236}">
                  <a16:creationId xmlns:a16="http://schemas.microsoft.com/office/drawing/2014/main" xmlns="" id="{4E991F5C-1164-5149-A47A-1B5422B3B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125">
              <a:extLst>
                <a:ext uri="{FF2B5EF4-FFF2-40B4-BE49-F238E27FC236}">
                  <a16:creationId xmlns:a16="http://schemas.microsoft.com/office/drawing/2014/main" xmlns="" id="{35BC809B-3F97-4946-B232-0DD3C46C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26">
              <a:extLst>
                <a:ext uri="{FF2B5EF4-FFF2-40B4-BE49-F238E27FC236}">
                  <a16:creationId xmlns:a16="http://schemas.microsoft.com/office/drawing/2014/main" xmlns="" id="{02545855-A71F-4343-828A-616C9205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27">
              <a:extLst>
                <a:ext uri="{FF2B5EF4-FFF2-40B4-BE49-F238E27FC236}">
                  <a16:creationId xmlns:a16="http://schemas.microsoft.com/office/drawing/2014/main" xmlns="" id="{59EE8ADF-15A2-EC43-A18D-1818B698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28">
              <a:extLst>
                <a:ext uri="{FF2B5EF4-FFF2-40B4-BE49-F238E27FC236}">
                  <a16:creationId xmlns:a16="http://schemas.microsoft.com/office/drawing/2014/main" xmlns="" id="{DB2EBE14-7080-F846-8AE5-148C5066D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29">
              <a:extLst>
                <a:ext uri="{FF2B5EF4-FFF2-40B4-BE49-F238E27FC236}">
                  <a16:creationId xmlns:a16="http://schemas.microsoft.com/office/drawing/2014/main" xmlns="" id="{34E228A3-FFD8-E340-84AD-380ED4836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30">
              <a:extLst>
                <a:ext uri="{FF2B5EF4-FFF2-40B4-BE49-F238E27FC236}">
                  <a16:creationId xmlns:a16="http://schemas.microsoft.com/office/drawing/2014/main" xmlns="" id="{E8CBE396-6951-3742-8706-29748216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31">
              <a:extLst>
                <a:ext uri="{FF2B5EF4-FFF2-40B4-BE49-F238E27FC236}">
                  <a16:creationId xmlns:a16="http://schemas.microsoft.com/office/drawing/2014/main" xmlns="" id="{060A2609-B414-0A41-996C-AB230DAB4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32">
              <a:extLst>
                <a:ext uri="{FF2B5EF4-FFF2-40B4-BE49-F238E27FC236}">
                  <a16:creationId xmlns:a16="http://schemas.microsoft.com/office/drawing/2014/main" xmlns="" id="{A1F68D21-53D7-CD41-B041-EB3FC051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33">
              <a:extLst>
                <a:ext uri="{FF2B5EF4-FFF2-40B4-BE49-F238E27FC236}">
                  <a16:creationId xmlns:a16="http://schemas.microsoft.com/office/drawing/2014/main" xmlns="" id="{03C23D4B-F194-8E48-A378-66936ADC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34">
              <a:extLst>
                <a:ext uri="{FF2B5EF4-FFF2-40B4-BE49-F238E27FC236}">
                  <a16:creationId xmlns:a16="http://schemas.microsoft.com/office/drawing/2014/main" xmlns="" id="{97EA864F-236E-AE42-A0E7-B754EB3A9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35">
              <a:extLst>
                <a:ext uri="{FF2B5EF4-FFF2-40B4-BE49-F238E27FC236}">
                  <a16:creationId xmlns:a16="http://schemas.microsoft.com/office/drawing/2014/main" xmlns="" id="{C38EBE88-104B-BF40-B9E3-06397D355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36">
              <a:extLst>
                <a:ext uri="{FF2B5EF4-FFF2-40B4-BE49-F238E27FC236}">
                  <a16:creationId xmlns:a16="http://schemas.microsoft.com/office/drawing/2014/main" xmlns="" id="{FA366DE0-EE26-F049-AF04-47E7407B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37">
              <a:extLst>
                <a:ext uri="{FF2B5EF4-FFF2-40B4-BE49-F238E27FC236}">
                  <a16:creationId xmlns:a16="http://schemas.microsoft.com/office/drawing/2014/main" xmlns="" id="{0B694DAA-1693-A846-9B04-5C7E11081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38">
              <a:extLst>
                <a:ext uri="{FF2B5EF4-FFF2-40B4-BE49-F238E27FC236}">
                  <a16:creationId xmlns:a16="http://schemas.microsoft.com/office/drawing/2014/main" xmlns="" id="{F3C02644-6ECD-AA4C-8047-6358CCE5F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39">
              <a:extLst>
                <a:ext uri="{FF2B5EF4-FFF2-40B4-BE49-F238E27FC236}">
                  <a16:creationId xmlns:a16="http://schemas.microsoft.com/office/drawing/2014/main" xmlns="" id="{E1CB2ACB-3579-2445-A155-892639B3C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40">
              <a:extLst>
                <a:ext uri="{FF2B5EF4-FFF2-40B4-BE49-F238E27FC236}">
                  <a16:creationId xmlns:a16="http://schemas.microsoft.com/office/drawing/2014/main" xmlns="" id="{CDEFCF86-D2D8-2441-BAF8-043538DA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41">
              <a:extLst>
                <a:ext uri="{FF2B5EF4-FFF2-40B4-BE49-F238E27FC236}">
                  <a16:creationId xmlns:a16="http://schemas.microsoft.com/office/drawing/2014/main" xmlns="" id="{62BEAFFF-D806-8C41-83FC-E10BD7CFE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42">
              <a:extLst>
                <a:ext uri="{FF2B5EF4-FFF2-40B4-BE49-F238E27FC236}">
                  <a16:creationId xmlns:a16="http://schemas.microsoft.com/office/drawing/2014/main" xmlns="" id="{F47CE2E1-F38E-E340-B15D-977ADAA6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43">
              <a:extLst>
                <a:ext uri="{FF2B5EF4-FFF2-40B4-BE49-F238E27FC236}">
                  <a16:creationId xmlns:a16="http://schemas.microsoft.com/office/drawing/2014/main" xmlns="" id="{2D71861C-5D80-C849-82F4-F32800349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44">
              <a:extLst>
                <a:ext uri="{FF2B5EF4-FFF2-40B4-BE49-F238E27FC236}">
                  <a16:creationId xmlns:a16="http://schemas.microsoft.com/office/drawing/2014/main" xmlns="" id="{3C23EFCD-E4DB-6848-AF4C-D9AE8194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45">
              <a:extLst>
                <a:ext uri="{FF2B5EF4-FFF2-40B4-BE49-F238E27FC236}">
                  <a16:creationId xmlns:a16="http://schemas.microsoft.com/office/drawing/2014/main" xmlns="" id="{6FB0876D-2F8F-D84B-BFB1-B3CAE382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46">
              <a:extLst>
                <a:ext uri="{FF2B5EF4-FFF2-40B4-BE49-F238E27FC236}">
                  <a16:creationId xmlns:a16="http://schemas.microsoft.com/office/drawing/2014/main" xmlns="" id="{F643D962-39AE-3643-AA93-70C88403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47">
              <a:extLst>
                <a:ext uri="{FF2B5EF4-FFF2-40B4-BE49-F238E27FC236}">
                  <a16:creationId xmlns:a16="http://schemas.microsoft.com/office/drawing/2014/main" xmlns="" id="{1F8741F4-7B23-C444-95DE-3C1EC5B80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0" name="Freeform 148">
              <a:extLst>
                <a:ext uri="{FF2B5EF4-FFF2-40B4-BE49-F238E27FC236}">
                  <a16:creationId xmlns:a16="http://schemas.microsoft.com/office/drawing/2014/main" xmlns="" id="{41F04549-CE94-C748-833D-040D3E54A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" name="Freeform 149">
              <a:extLst>
                <a:ext uri="{FF2B5EF4-FFF2-40B4-BE49-F238E27FC236}">
                  <a16:creationId xmlns:a16="http://schemas.microsoft.com/office/drawing/2014/main" xmlns="" id="{952CC085-CF38-2B44-9990-17800997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2" name="Freeform 150">
              <a:extLst>
                <a:ext uri="{FF2B5EF4-FFF2-40B4-BE49-F238E27FC236}">
                  <a16:creationId xmlns:a16="http://schemas.microsoft.com/office/drawing/2014/main" xmlns="" id="{D574029D-189A-3C43-936E-9872BD446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3" name="Freeform 151">
              <a:extLst>
                <a:ext uri="{FF2B5EF4-FFF2-40B4-BE49-F238E27FC236}">
                  <a16:creationId xmlns:a16="http://schemas.microsoft.com/office/drawing/2014/main" xmlns="" id="{1BAD467D-7DA8-6445-BE22-5DA9E8E33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52">
              <a:extLst>
                <a:ext uri="{FF2B5EF4-FFF2-40B4-BE49-F238E27FC236}">
                  <a16:creationId xmlns:a16="http://schemas.microsoft.com/office/drawing/2014/main" xmlns="" id="{D11E327A-A285-5348-85DA-BF380ACA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53">
              <a:extLst>
                <a:ext uri="{FF2B5EF4-FFF2-40B4-BE49-F238E27FC236}">
                  <a16:creationId xmlns:a16="http://schemas.microsoft.com/office/drawing/2014/main" xmlns="" id="{9864DC00-7F74-BB4C-98D3-01BA2D67F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54">
              <a:extLst>
                <a:ext uri="{FF2B5EF4-FFF2-40B4-BE49-F238E27FC236}">
                  <a16:creationId xmlns:a16="http://schemas.microsoft.com/office/drawing/2014/main" xmlns="" id="{5B0BCA83-E0D3-3745-A55F-BA6B438C8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55">
              <a:extLst>
                <a:ext uri="{FF2B5EF4-FFF2-40B4-BE49-F238E27FC236}">
                  <a16:creationId xmlns:a16="http://schemas.microsoft.com/office/drawing/2014/main" xmlns="" id="{DA04DAFA-5BDE-934C-97D3-EE86C7EC7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156">
              <a:extLst>
                <a:ext uri="{FF2B5EF4-FFF2-40B4-BE49-F238E27FC236}">
                  <a16:creationId xmlns:a16="http://schemas.microsoft.com/office/drawing/2014/main" xmlns="" id="{B107D899-A90A-E44D-AA57-AADCA1555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157">
              <a:extLst>
                <a:ext uri="{FF2B5EF4-FFF2-40B4-BE49-F238E27FC236}">
                  <a16:creationId xmlns:a16="http://schemas.microsoft.com/office/drawing/2014/main" xmlns="" id="{F2DEDDF4-73BA-B143-8BE0-DF5EDA1DF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158">
              <a:extLst>
                <a:ext uri="{FF2B5EF4-FFF2-40B4-BE49-F238E27FC236}">
                  <a16:creationId xmlns:a16="http://schemas.microsoft.com/office/drawing/2014/main" xmlns="" id="{2FBA13C2-74BB-484E-8340-7618EA3C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59">
              <a:extLst>
                <a:ext uri="{FF2B5EF4-FFF2-40B4-BE49-F238E27FC236}">
                  <a16:creationId xmlns:a16="http://schemas.microsoft.com/office/drawing/2014/main" xmlns="" id="{BE2D08A2-B057-B84A-A17A-6262C41B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60">
              <a:extLst>
                <a:ext uri="{FF2B5EF4-FFF2-40B4-BE49-F238E27FC236}">
                  <a16:creationId xmlns:a16="http://schemas.microsoft.com/office/drawing/2014/main" xmlns="" id="{DF0B943D-FDA7-8148-8F7A-0D66CF16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61">
              <a:extLst>
                <a:ext uri="{FF2B5EF4-FFF2-40B4-BE49-F238E27FC236}">
                  <a16:creationId xmlns:a16="http://schemas.microsoft.com/office/drawing/2014/main" xmlns="" id="{047F804E-3508-9642-B9B6-CA97CAE7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62">
              <a:extLst>
                <a:ext uri="{FF2B5EF4-FFF2-40B4-BE49-F238E27FC236}">
                  <a16:creationId xmlns:a16="http://schemas.microsoft.com/office/drawing/2014/main" xmlns="" id="{7A166278-AC25-1A4C-B3C9-AC005F26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63">
              <a:extLst>
                <a:ext uri="{FF2B5EF4-FFF2-40B4-BE49-F238E27FC236}">
                  <a16:creationId xmlns:a16="http://schemas.microsoft.com/office/drawing/2014/main" xmlns="" id="{0FBBAD19-E621-5E4C-AF97-20B41234E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64">
              <a:extLst>
                <a:ext uri="{FF2B5EF4-FFF2-40B4-BE49-F238E27FC236}">
                  <a16:creationId xmlns:a16="http://schemas.microsoft.com/office/drawing/2014/main" xmlns="" id="{055495A5-3414-2343-B78B-32066485E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65">
              <a:extLst>
                <a:ext uri="{FF2B5EF4-FFF2-40B4-BE49-F238E27FC236}">
                  <a16:creationId xmlns:a16="http://schemas.microsoft.com/office/drawing/2014/main" xmlns="" id="{A4E1308B-9F33-7244-8DFF-85B17D3EE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66">
              <a:extLst>
                <a:ext uri="{FF2B5EF4-FFF2-40B4-BE49-F238E27FC236}">
                  <a16:creationId xmlns:a16="http://schemas.microsoft.com/office/drawing/2014/main" xmlns="" id="{F8D7DA83-FBFC-4743-A881-0CD9E99BD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67">
              <a:extLst>
                <a:ext uri="{FF2B5EF4-FFF2-40B4-BE49-F238E27FC236}">
                  <a16:creationId xmlns:a16="http://schemas.microsoft.com/office/drawing/2014/main" xmlns="" id="{A5216B7A-A576-084F-893F-BF3CEDCBB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68">
              <a:extLst>
                <a:ext uri="{FF2B5EF4-FFF2-40B4-BE49-F238E27FC236}">
                  <a16:creationId xmlns:a16="http://schemas.microsoft.com/office/drawing/2014/main" xmlns="" id="{42F227A3-F8A4-124A-8E88-F4A94124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69">
              <a:extLst>
                <a:ext uri="{FF2B5EF4-FFF2-40B4-BE49-F238E27FC236}">
                  <a16:creationId xmlns:a16="http://schemas.microsoft.com/office/drawing/2014/main" xmlns="" id="{E2D7D068-E841-CE4D-9597-5A309283B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70">
              <a:extLst>
                <a:ext uri="{FF2B5EF4-FFF2-40B4-BE49-F238E27FC236}">
                  <a16:creationId xmlns:a16="http://schemas.microsoft.com/office/drawing/2014/main" xmlns="" id="{D3812667-3ED6-3D49-88A5-BE156FD65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71">
              <a:extLst>
                <a:ext uri="{FF2B5EF4-FFF2-40B4-BE49-F238E27FC236}">
                  <a16:creationId xmlns:a16="http://schemas.microsoft.com/office/drawing/2014/main" xmlns="" id="{5D4F9640-88D3-5A4E-A22F-7270C8FCC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72">
              <a:extLst>
                <a:ext uri="{FF2B5EF4-FFF2-40B4-BE49-F238E27FC236}">
                  <a16:creationId xmlns:a16="http://schemas.microsoft.com/office/drawing/2014/main" xmlns="" id="{507FAEFD-61FE-6D45-9794-396A9A70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73">
              <a:extLst>
                <a:ext uri="{FF2B5EF4-FFF2-40B4-BE49-F238E27FC236}">
                  <a16:creationId xmlns:a16="http://schemas.microsoft.com/office/drawing/2014/main" xmlns="" id="{CC8488CC-BC3A-804C-9F21-5A2D01B94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74">
              <a:extLst>
                <a:ext uri="{FF2B5EF4-FFF2-40B4-BE49-F238E27FC236}">
                  <a16:creationId xmlns:a16="http://schemas.microsoft.com/office/drawing/2014/main" xmlns="" id="{A2C0D4C9-9A6B-7641-916D-D469B8DC3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75">
              <a:extLst>
                <a:ext uri="{FF2B5EF4-FFF2-40B4-BE49-F238E27FC236}">
                  <a16:creationId xmlns:a16="http://schemas.microsoft.com/office/drawing/2014/main" xmlns="" id="{77BE8777-CE12-E94E-A0E0-5DF0CF1C0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76">
              <a:extLst>
                <a:ext uri="{FF2B5EF4-FFF2-40B4-BE49-F238E27FC236}">
                  <a16:creationId xmlns:a16="http://schemas.microsoft.com/office/drawing/2014/main" xmlns="" id="{341C13E4-82C9-1345-9821-2991E6BB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77">
              <a:extLst>
                <a:ext uri="{FF2B5EF4-FFF2-40B4-BE49-F238E27FC236}">
                  <a16:creationId xmlns:a16="http://schemas.microsoft.com/office/drawing/2014/main" xmlns="" id="{6772589F-AFA0-624B-B822-DE02F8407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78">
              <a:extLst>
                <a:ext uri="{FF2B5EF4-FFF2-40B4-BE49-F238E27FC236}">
                  <a16:creationId xmlns:a16="http://schemas.microsoft.com/office/drawing/2014/main" xmlns="" id="{D9D128CB-C88B-444B-B39D-8D50F146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79">
              <a:extLst>
                <a:ext uri="{FF2B5EF4-FFF2-40B4-BE49-F238E27FC236}">
                  <a16:creationId xmlns:a16="http://schemas.microsoft.com/office/drawing/2014/main" xmlns="" id="{8CE2693C-A8B2-404C-A073-E58ED08E1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80">
              <a:extLst>
                <a:ext uri="{FF2B5EF4-FFF2-40B4-BE49-F238E27FC236}">
                  <a16:creationId xmlns:a16="http://schemas.microsoft.com/office/drawing/2014/main" xmlns="" id="{614A8CFC-DEBA-2642-92E9-924A8D30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81">
              <a:extLst>
                <a:ext uri="{FF2B5EF4-FFF2-40B4-BE49-F238E27FC236}">
                  <a16:creationId xmlns:a16="http://schemas.microsoft.com/office/drawing/2014/main" xmlns="" id="{859FB90E-682E-A441-9BC1-4553F91E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82">
              <a:extLst>
                <a:ext uri="{FF2B5EF4-FFF2-40B4-BE49-F238E27FC236}">
                  <a16:creationId xmlns:a16="http://schemas.microsoft.com/office/drawing/2014/main" xmlns="" id="{01519813-BD5A-6A45-A433-99869BD4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83">
              <a:extLst>
                <a:ext uri="{FF2B5EF4-FFF2-40B4-BE49-F238E27FC236}">
                  <a16:creationId xmlns:a16="http://schemas.microsoft.com/office/drawing/2014/main" xmlns="" id="{5C2029D1-0E78-084A-9D3B-CA3E8F87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84">
              <a:extLst>
                <a:ext uri="{FF2B5EF4-FFF2-40B4-BE49-F238E27FC236}">
                  <a16:creationId xmlns:a16="http://schemas.microsoft.com/office/drawing/2014/main" xmlns="" id="{BA921D01-FA0B-134F-BEE7-1456BCA3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85">
              <a:extLst>
                <a:ext uri="{FF2B5EF4-FFF2-40B4-BE49-F238E27FC236}">
                  <a16:creationId xmlns:a16="http://schemas.microsoft.com/office/drawing/2014/main" xmlns="" id="{92BA7DD2-6F45-DC48-9A65-89598FA4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86">
              <a:extLst>
                <a:ext uri="{FF2B5EF4-FFF2-40B4-BE49-F238E27FC236}">
                  <a16:creationId xmlns:a16="http://schemas.microsoft.com/office/drawing/2014/main" xmlns="" id="{BF3BEBCB-98F9-7045-BD34-F088E754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87">
              <a:extLst>
                <a:ext uri="{FF2B5EF4-FFF2-40B4-BE49-F238E27FC236}">
                  <a16:creationId xmlns:a16="http://schemas.microsoft.com/office/drawing/2014/main" xmlns="" id="{FDA2B849-0188-F740-9041-06EED0FF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88">
              <a:extLst>
                <a:ext uri="{FF2B5EF4-FFF2-40B4-BE49-F238E27FC236}">
                  <a16:creationId xmlns:a16="http://schemas.microsoft.com/office/drawing/2014/main" xmlns="" id="{C2B39AA4-1011-E840-939C-476206DAB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89">
              <a:extLst>
                <a:ext uri="{FF2B5EF4-FFF2-40B4-BE49-F238E27FC236}">
                  <a16:creationId xmlns:a16="http://schemas.microsoft.com/office/drawing/2014/main" xmlns="" id="{847F4537-9EA9-C04F-8AE2-8E9AB80BD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90">
              <a:extLst>
                <a:ext uri="{FF2B5EF4-FFF2-40B4-BE49-F238E27FC236}">
                  <a16:creationId xmlns:a16="http://schemas.microsoft.com/office/drawing/2014/main" xmlns="" id="{E5DE8D67-B5E3-7E43-A6E1-BDBAF6B54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91">
              <a:extLst>
                <a:ext uri="{FF2B5EF4-FFF2-40B4-BE49-F238E27FC236}">
                  <a16:creationId xmlns:a16="http://schemas.microsoft.com/office/drawing/2014/main" xmlns="" id="{414D32A9-5C90-2F46-9357-96E56B49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92">
              <a:extLst>
                <a:ext uri="{FF2B5EF4-FFF2-40B4-BE49-F238E27FC236}">
                  <a16:creationId xmlns:a16="http://schemas.microsoft.com/office/drawing/2014/main" xmlns="" id="{43F15C0D-574B-B948-9487-70CFD620B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93">
              <a:extLst>
                <a:ext uri="{FF2B5EF4-FFF2-40B4-BE49-F238E27FC236}">
                  <a16:creationId xmlns:a16="http://schemas.microsoft.com/office/drawing/2014/main" xmlns="" id="{20D23546-F083-6B4A-B133-60EDB1C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94">
              <a:extLst>
                <a:ext uri="{FF2B5EF4-FFF2-40B4-BE49-F238E27FC236}">
                  <a16:creationId xmlns:a16="http://schemas.microsoft.com/office/drawing/2014/main" xmlns="" id="{0F9D6E42-9675-3D43-BA5E-54A114DA1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95">
              <a:extLst>
                <a:ext uri="{FF2B5EF4-FFF2-40B4-BE49-F238E27FC236}">
                  <a16:creationId xmlns:a16="http://schemas.microsoft.com/office/drawing/2014/main" xmlns="" id="{FE4CAA88-BAB2-4D47-B884-973E9F7B6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96">
              <a:extLst>
                <a:ext uri="{FF2B5EF4-FFF2-40B4-BE49-F238E27FC236}">
                  <a16:creationId xmlns:a16="http://schemas.microsoft.com/office/drawing/2014/main" xmlns="" id="{4C78999C-95CD-F74D-80D0-780D2938F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453">
              <a:extLst>
                <a:ext uri="{FF2B5EF4-FFF2-40B4-BE49-F238E27FC236}">
                  <a16:creationId xmlns:a16="http://schemas.microsoft.com/office/drawing/2014/main" xmlns="" id="{848F39D8-99F9-ED43-AE64-2F02DE7D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454">
              <a:extLst>
                <a:ext uri="{FF2B5EF4-FFF2-40B4-BE49-F238E27FC236}">
                  <a16:creationId xmlns:a16="http://schemas.microsoft.com/office/drawing/2014/main" xmlns="" id="{429E20BE-B76D-6E45-91AE-74B66CCE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455">
              <a:extLst>
                <a:ext uri="{FF2B5EF4-FFF2-40B4-BE49-F238E27FC236}">
                  <a16:creationId xmlns:a16="http://schemas.microsoft.com/office/drawing/2014/main" xmlns="" id="{9A2EAB3D-F322-3F49-AA59-3D81D289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456">
              <a:extLst>
                <a:ext uri="{FF2B5EF4-FFF2-40B4-BE49-F238E27FC236}">
                  <a16:creationId xmlns:a16="http://schemas.microsoft.com/office/drawing/2014/main" xmlns="" id="{A5224390-C0D9-8546-A944-E4F6FD78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457">
              <a:extLst>
                <a:ext uri="{FF2B5EF4-FFF2-40B4-BE49-F238E27FC236}">
                  <a16:creationId xmlns:a16="http://schemas.microsoft.com/office/drawing/2014/main" xmlns="" id="{BB8DDE4D-A9C3-B946-A4A1-553C93E83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458">
              <a:extLst>
                <a:ext uri="{FF2B5EF4-FFF2-40B4-BE49-F238E27FC236}">
                  <a16:creationId xmlns:a16="http://schemas.microsoft.com/office/drawing/2014/main" xmlns="" id="{429F02D4-5B0B-994A-851F-AAA7802DA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459">
              <a:extLst>
                <a:ext uri="{FF2B5EF4-FFF2-40B4-BE49-F238E27FC236}">
                  <a16:creationId xmlns:a16="http://schemas.microsoft.com/office/drawing/2014/main" xmlns="" id="{D3EF003C-8D44-804C-BDA2-39A145C67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460">
              <a:extLst>
                <a:ext uri="{FF2B5EF4-FFF2-40B4-BE49-F238E27FC236}">
                  <a16:creationId xmlns:a16="http://schemas.microsoft.com/office/drawing/2014/main" xmlns="" id="{2EFA4CB1-9938-CD4A-B0ED-60F96517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461">
              <a:extLst>
                <a:ext uri="{FF2B5EF4-FFF2-40B4-BE49-F238E27FC236}">
                  <a16:creationId xmlns:a16="http://schemas.microsoft.com/office/drawing/2014/main" xmlns="" id="{EA7E7C21-2417-2544-8085-0B9D8F65E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462">
              <a:extLst>
                <a:ext uri="{FF2B5EF4-FFF2-40B4-BE49-F238E27FC236}">
                  <a16:creationId xmlns:a16="http://schemas.microsoft.com/office/drawing/2014/main" xmlns="" id="{A298BF9F-E30B-904D-AAEB-7B223B2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463">
              <a:extLst>
                <a:ext uri="{FF2B5EF4-FFF2-40B4-BE49-F238E27FC236}">
                  <a16:creationId xmlns:a16="http://schemas.microsoft.com/office/drawing/2014/main" xmlns="" id="{09664407-D7ED-7A49-9690-F43F7FAB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464">
              <a:extLst>
                <a:ext uri="{FF2B5EF4-FFF2-40B4-BE49-F238E27FC236}">
                  <a16:creationId xmlns:a16="http://schemas.microsoft.com/office/drawing/2014/main" xmlns="" id="{20AC956C-3DFB-BD46-B9BA-035F44278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465">
              <a:extLst>
                <a:ext uri="{FF2B5EF4-FFF2-40B4-BE49-F238E27FC236}">
                  <a16:creationId xmlns:a16="http://schemas.microsoft.com/office/drawing/2014/main" xmlns="" id="{FA218A1B-4E0F-2E46-B7D2-485045F78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466">
              <a:extLst>
                <a:ext uri="{FF2B5EF4-FFF2-40B4-BE49-F238E27FC236}">
                  <a16:creationId xmlns:a16="http://schemas.microsoft.com/office/drawing/2014/main" xmlns="" id="{CC34D568-674F-2041-B5F7-725A9278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467">
              <a:extLst>
                <a:ext uri="{FF2B5EF4-FFF2-40B4-BE49-F238E27FC236}">
                  <a16:creationId xmlns:a16="http://schemas.microsoft.com/office/drawing/2014/main" xmlns="" id="{14783D41-49D8-2E41-BE42-E9550BD54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4" name="Freeform 483">
              <a:extLst>
                <a:ext uri="{FF2B5EF4-FFF2-40B4-BE49-F238E27FC236}">
                  <a16:creationId xmlns:a16="http://schemas.microsoft.com/office/drawing/2014/main" xmlns="" id="{BDDE1A60-2DFB-5E45-A0E6-EFFEAD7F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484">
              <a:extLst>
                <a:ext uri="{FF2B5EF4-FFF2-40B4-BE49-F238E27FC236}">
                  <a16:creationId xmlns:a16="http://schemas.microsoft.com/office/drawing/2014/main" xmlns="" id="{560F21C1-DB3B-B447-AEAA-4C701D5A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485">
              <a:extLst>
                <a:ext uri="{FF2B5EF4-FFF2-40B4-BE49-F238E27FC236}">
                  <a16:creationId xmlns:a16="http://schemas.microsoft.com/office/drawing/2014/main" xmlns="" id="{ECA3B4CD-A1D0-4B49-A40E-D7899ACE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486">
              <a:extLst>
                <a:ext uri="{FF2B5EF4-FFF2-40B4-BE49-F238E27FC236}">
                  <a16:creationId xmlns:a16="http://schemas.microsoft.com/office/drawing/2014/main" xmlns="" id="{05291D0F-8535-AD41-9304-BE815D8D2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489">
              <a:extLst>
                <a:ext uri="{FF2B5EF4-FFF2-40B4-BE49-F238E27FC236}">
                  <a16:creationId xmlns:a16="http://schemas.microsoft.com/office/drawing/2014/main" xmlns="" id="{586FB49A-44B4-6149-89B2-D3C88908B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490">
              <a:extLst>
                <a:ext uri="{FF2B5EF4-FFF2-40B4-BE49-F238E27FC236}">
                  <a16:creationId xmlns:a16="http://schemas.microsoft.com/office/drawing/2014/main" xmlns="" id="{9792FAF5-7B89-9B4F-8968-137F77A8C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495">
              <a:extLst>
                <a:ext uri="{FF2B5EF4-FFF2-40B4-BE49-F238E27FC236}">
                  <a16:creationId xmlns:a16="http://schemas.microsoft.com/office/drawing/2014/main" xmlns="" id="{5EA0EB91-55DC-B041-B6EE-4EB06714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496">
              <a:extLst>
                <a:ext uri="{FF2B5EF4-FFF2-40B4-BE49-F238E27FC236}">
                  <a16:creationId xmlns:a16="http://schemas.microsoft.com/office/drawing/2014/main" xmlns="" id="{E31F6214-AFD7-9C48-9ECE-2D690FAE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497">
              <a:extLst>
                <a:ext uri="{FF2B5EF4-FFF2-40B4-BE49-F238E27FC236}">
                  <a16:creationId xmlns:a16="http://schemas.microsoft.com/office/drawing/2014/main" xmlns="" id="{D9463407-9FE0-B949-9A71-2FD0046E3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498">
              <a:extLst>
                <a:ext uri="{FF2B5EF4-FFF2-40B4-BE49-F238E27FC236}">
                  <a16:creationId xmlns:a16="http://schemas.microsoft.com/office/drawing/2014/main" xmlns="" id="{3E9A6715-8954-2048-A2D0-7B8C458B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499">
              <a:extLst>
                <a:ext uri="{FF2B5EF4-FFF2-40B4-BE49-F238E27FC236}">
                  <a16:creationId xmlns:a16="http://schemas.microsoft.com/office/drawing/2014/main" xmlns="" id="{E8D0C98C-B177-CA4B-977B-D8C4D7FF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500">
              <a:extLst>
                <a:ext uri="{FF2B5EF4-FFF2-40B4-BE49-F238E27FC236}">
                  <a16:creationId xmlns:a16="http://schemas.microsoft.com/office/drawing/2014/main" xmlns="" id="{6725BA6C-FB32-944F-A06D-857CE9B0B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501">
              <a:extLst>
                <a:ext uri="{FF2B5EF4-FFF2-40B4-BE49-F238E27FC236}">
                  <a16:creationId xmlns:a16="http://schemas.microsoft.com/office/drawing/2014/main" xmlns="" id="{81477CE5-A609-3D4E-9A46-755310006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502">
              <a:extLst>
                <a:ext uri="{FF2B5EF4-FFF2-40B4-BE49-F238E27FC236}">
                  <a16:creationId xmlns:a16="http://schemas.microsoft.com/office/drawing/2014/main" xmlns="" id="{C4ED0E16-A574-7F48-B1B7-E7A169CC8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503">
              <a:extLst>
                <a:ext uri="{FF2B5EF4-FFF2-40B4-BE49-F238E27FC236}">
                  <a16:creationId xmlns:a16="http://schemas.microsoft.com/office/drawing/2014/main" xmlns="" id="{68098F82-8215-D947-BC99-97188DA00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504">
              <a:extLst>
                <a:ext uri="{FF2B5EF4-FFF2-40B4-BE49-F238E27FC236}">
                  <a16:creationId xmlns:a16="http://schemas.microsoft.com/office/drawing/2014/main" xmlns="" id="{8EE432DA-A12F-6447-9D1E-7EE0EE2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505">
              <a:extLst>
                <a:ext uri="{FF2B5EF4-FFF2-40B4-BE49-F238E27FC236}">
                  <a16:creationId xmlns:a16="http://schemas.microsoft.com/office/drawing/2014/main" xmlns="" id="{96482F17-4E95-6B44-BE90-D2FC3A48D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506">
              <a:extLst>
                <a:ext uri="{FF2B5EF4-FFF2-40B4-BE49-F238E27FC236}">
                  <a16:creationId xmlns:a16="http://schemas.microsoft.com/office/drawing/2014/main" xmlns="" id="{859E076E-E561-D24A-BFB4-8691E0CB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509">
              <a:extLst>
                <a:ext uri="{FF2B5EF4-FFF2-40B4-BE49-F238E27FC236}">
                  <a16:creationId xmlns:a16="http://schemas.microsoft.com/office/drawing/2014/main" xmlns="" id="{842D0A0C-EED0-434D-B50B-76035D5A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510">
              <a:extLst>
                <a:ext uri="{FF2B5EF4-FFF2-40B4-BE49-F238E27FC236}">
                  <a16:creationId xmlns:a16="http://schemas.microsoft.com/office/drawing/2014/main" xmlns="" id="{5C9B77E2-37A8-B246-BEEF-6BAC5AF51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4" name="TextBox 3"/>
          <p:cNvSpPr txBox="1"/>
          <p:nvPr/>
        </p:nvSpPr>
        <p:spPr>
          <a:xfrm>
            <a:off x="332496" y="982932"/>
            <a:ext cx="7654839" cy="423705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 algn="just">
              <a:lnSpc>
                <a:spcPct val="150000"/>
              </a:lnSpc>
              <a:buFont typeface="Wingdings" pitchFamily="2" charset="2"/>
              <a:buChar char="ü"/>
              <a:tabLst>
                <a:tab pos="581025" algn="l"/>
              </a:tabLst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  (</a:t>
            </a:r>
            <a:r>
              <a:rPr lang="en-US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S1</a:t>
            </a: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)= 1D+1SID</a:t>
            </a:r>
            <a:endParaRPr lang="en-US" sz="1600" dirty="0">
              <a:ea typeface="Calibri"/>
              <a:cs typeface="Arial"/>
            </a:endParaRPr>
          </a:p>
          <a:p>
            <a:pPr marL="285750" lvl="0" indent="-285750" algn="just">
              <a:lnSpc>
                <a:spcPct val="150000"/>
              </a:lnSpc>
              <a:spcAft>
                <a:spcPts val="0"/>
              </a:spcAft>
              <a:buFont typeface="Wingdings" pitchFamily="2" charset="2"/>
              <a:buChar char="ü"/>
              <a:tabLst>
                <a:tab pos="581025" algn="l"/>
              </a:tabLst>
            </a:pP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 (S2)= 1D+1SID+1L</a:t>
            </a:r>
            <a:endParaRPr lang="en-US" sz="1600" dirty="0">
              <a:ea typeface="Calibri"/>
              <a:cs typeface="Arial"/>
            </a:endParaRPr>
          </a:p>
          <a:p>
            <a:pPr marL="285750" lvl="0" indent="-285750" algn="just">
              <a:lnSpc>
                <a:spcPct val="150000"/>
              </a:lnSpc>
              <a:spcAft>
                <a:spcPts val="0"/>
              </a:spcAft>
              <a:buFont typeface="Wingdings" pitchFamily="2" charset="2"/>
              <a:buChar char="ü"/>
              <a:tabLst>
                <a:tab pos="581025" algn="l"/>
              </a:tabLst>
            </a:pP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 (S3-1)=1D+1SID+0.71EQx+0.21EQy</a:t>
            </a:r>
            <a:endParaRPr lang="en-US" sz="1600" dirty="0">
              <a:ea typeface="Calibri"/>
              <a:cs typeface="Arial"/>
            </a:endParaRPr>
          </a:p>
          <a:p>
            <a:pPr marL="285750" lvl="0" indent="-285750" algn="just">
              <a:lnSpc>
                <a:spcPct val="150000"/>
              </a:lnSpc>
              <a:spcAft>
                <a:spcPts val="0"/>
              </a:spcAft>
              <a:buFont typeface="Wingdings" pitchFamily="2" charset="2"/>
              <a:buChar char="ü"/>
              <a:tabLst>
                <a:tab pos="581025" algn="l"/>
              </a:tabLst>
            </a:pP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(S3-2)=1D+1SID+0.71EQy+0.21EQx</a:t>
            </a:r>
            <a:endParaRPr lang="en-US" sz="1600" dirty="0">
              <a:ea typeface="Calibri"/>
              <a:cs typeface="Arial"/>
            </a:endParaRPr>
          </a:p>
          <a:p>
            <a:pPr marL="285750" lvl="0" indent="-285750" algn="just">
              <a:lnSpc>
                <a:spcPct val="150000"/>
              </a:lnSpc>
              <a:spcAft>
                <a:spcPts val="0"/>
              </a:spcAft>
              <a:buFont typeface="Wingdings" pitchFamily="2" charset="2"/>
              <a:buChar char="ü"/>
              <a:tabLst>
                <a:tab pos="581025" algn="l"/>
              </a:tabLst>
            </a:pP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(S4-1)=0.9D+0.9SID+0.71EQx+0.21EQy</a:t>
            </a:r>
            <a:endParaRPr lang="en-US" sz="1600" dirty="0">
              <a:ea typeface="Calibri"/>
              <a:cs typeface="Arial"/>
            </a:endParaRPr>
          </a:p>
          <a:p>
            <a:pPr marL="285750" lvl="0" indent="-285750" algn="just">
              <a:lnSpc>
                <a:spcPct val="150000"/>
              </a:lnSpc>
              <a:spcAft>
                <a:spcPts val="0"/>
              </a:spcAft>
              <a:buFont typeface="Wingdings" pitchFamily="2" charset="2"/>
              <a:buChar char="ü"/>
              <a:tabLst>
                <a:tab pos="581025" algn="l"/>
              </a:tabLst>
            </a:pP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 (S4-2)=</a:t>
            </a:r>
            <a:r>
              <a:rPr lang="en-US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0.9D+0.9SID+0.71EQy+0.21EQx</a:t>
            </a:r>
            <a:endParaRPr lang="en-US" sz="1600" dirty="0" smtClean="0">
              <a:ea typeface="Calibri"/>
              <a:cs typeface="Arial"/>
            </a:endParaRPr>
          </a:p>
          <a:p>
            <a:pPr marL="285750" lvl="0" indent="-285750" algn="just">
              <a:lnSpc>
                <a:spcPct val="150000"/>
              </a:lnSpc>
              <a:spcAft>
                <a:spcPts val="0"/>
              </a:spcAft>
              <a:buFont typeface="Wingdings" pitchFamily="2" charset="2"/>
              <a:buChar char="ü"/>
              <a:tabLst>
                <a:tab pos="581025" algn="l"/>
              </a:tabLst>
            </a:pPr>
            <a:r>
              <a:rPr lang="en-US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(S5-1)=1D=1SID+0.75L+0.54EQx+0.16EQy</a:t>
            </a:r>
            <a:endParaRPr lang="en-US" sz="1600" dirty="0" smtClean="0">
              <a:ea typeface="Calibri"/>
              <a:cs typeface="Arial"/>
            </a:endParaRPr>
          </a:p>
          <a:p>
            <a:pPr marL="285750" lvl="0" indent="-285750" algn="just">
              <a:lnSpc>
                <a:spcPct val="150000"/>
              </a:lnSpc>
              <a:spcAft>
                <a:spcPts val="0"/>
              </a:spcAft>
              <a:buFont typeface="Wingdings" pitchFamily="2" charset="2"/>
              <a:buChar char="ü"/>
              <a:tabLst>
                <a:tab pos="581025" algn="l"/>
              </a:tabLst>
            </a:pPr>
            <a:r>
              <a:rPr lang="en-US" dirty="0" smtClean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 </a:t>
            </a: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( S5-2)=1D+1SID+0.75L+0.54EQy+0.16EQx</a:t>
            </a:r>
            <a:endParaRPr lang="en-US" sz="1600" dirty="0">
              <a:ea typeface="Calibri"/>
              <a:cs typeface="Arial"/>
            </a:endParaRPr>
          </a:p>
          <a:p>
            <a:pPr marL="342900" lvl="0" indent="-342900" algn="just">
              <a:lnSpc>
                <a:spcPct val="150000"/>
              </a:lnSpc>
              <a:spcAft>
                <a:spcPts val="1000"/>
              </a:spcAft>
              <a:buFont typeface="Wingdings"/>
              <a:buChar char=""/>
              <a:tabLst>
                <a:tab pos="581025" algn="l"/>
              </a:tabLst>
            </a:pP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  <a:cs typeface="Arial"/>
              </a:rPr>
              <a:t>Envelope service =S1+S2+(S3-1)+(S3-2)+ (S4-1)+ (S4-2)+ (S5-1)+ (S5-2)</a:t>
            </a:r>
            <a:endParaRPr lang="en-US" sz="1600" dirty="0">
              <a:ea typeface="Times New Roman"/>
              <a:cs typeface="Arial"/>
            </a:endParaRPr>
          </a:p>
          <a:p>
            <a:pPr lvl="0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3179271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roup 12">
            <a:extLst>
              <a:ext uri="{FF2B5EF4-FFF2-40B4-BE49-F238E27FC236}">
                <a16:creationId xmlns:a16="http://schemas.microsoft.com/office/drawing/2014/main" xmlns="" id="{51A53994-1F8F-994E-B874-B6EC1D863065}"/>
              </a:ext>
            </a:extLst>
          </p:cNvPr>
          <p:cNvGrpSpPr>
            <a:grpSpLocks/>
          </p:cNvGrpSpPr>
          <p:nvPr/>
        </p:nvGrpSpPr>
        <p:grpSpPr bwMode="auto">
          <a:xfrm rot="18578653">
            <a:off x="6068645" y="186762"/>
            <a:ext cx="2530014" cy="4512741"/>
            <a:chOff x="5016500" y="3978275"/>
            <a:chExt cx="1644650" cy="3054350"/>
          </a:xfrm>
        </p:grpSpPr>
        <p:sp>
          <p:nvSpPr>
            <p:cNvPr id="7" name="Freeform 1">
              <a:extLst>
                <a:ext uri="{FF2B5EF4-FFF2-40B4-BE49-F238E27FC236}">
                  <a16:creationId xmlns:a16="http://schemas.microsoft.com/office/drawing/2014/main" xmlns="" id="{B2D96925-02F2-574C-BFB1-9AC75FA9F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" name="Freeform 2">
              <a:extLst>
                <a:ext uri="{FF2B5EF4-FFF2-40B4-BE49-F238E27FC236}">
                  <a16:creationId xmlns:a16="http://schemas.microsoft.com/office/drawing/2014/main" xmlns="" id="{B4C21620-CC25-C24E-AA02-25B04F5C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" name="Freeform 3">
              <a:extLst>
                <a:ext uri="{FF2B5EF4-FFF2-40B4-BE49-F238E27FC236}">
                  <a16:creationId xmlns:a16="http://schemas.microsoft.com/office/drawing/2014/main" xmlns="" id="{C33124C5-9DB0-4E4A-A7A3-D9772BB7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" name="Freeform 4">
              <a:extLst>
                <a:ext uri="{FF2B5EF4-FFF2-40B4-BE49-F238E27FC236}">
                  <a16:creationId xmlns:a16="http://schemas.microsoft.com/office/drawing/2014/main" xmlns="" id="{BFD6BA91-E1B0-E940-850D-11BCB224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" name="Freeform 5">
              <a:extLst>
                <a:ext uri="{FF2B5EF4-FFF2-40B4-BE49-F238E27FC236}">
                  <a16:creationId xmlns:a16="http://schemas.microsoft.com/office/drawing/2014/main" xmlns="" id="{687F3320-7908-DA4A-A63F-73C805EE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" name="Freeform 6">
              <a:extLst>
                <a:ext uri="{FF2B5EF4-FFF2-40B4-BE49-F238E27FC236}">
                  <a16:creationId xmlns:a16="http://schemas.microsoft.com/office/drawing/2014/main" xmlns="" id="{B409FB58-E53D-254F-A0F7-F8D688C8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" name="Freeform 92">
              <a:extLst>
                <a:ext uri="{FF2B5EF4-FFF2-40B4-BE49-F238E27FC236}">
                  <a16:creationId xmlns:a16="http://schemas.microsoft.com/office/drawing/2014/main" xmlns="" id="{3B6DFB00-675E-0A4E-A0C6-18F89B80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4" name="Freeform 93">
              <a:extLst>
                <a:ext uri="{FF2B5EF4-FFF2-40B4-BE49-F238E27FC236}">
                  <a16:creationId xmlns:a16="http://schemas.microsoft.com/office/drawing/2014/main" xmlns="" id="{DF65A92F-0024-1B4C-927D-A391BF88B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" name="Freeform 94">
              <a:extLst>
                <a:ext uri="{FF2B5EF4-FFF2-40B4-BE49-F238E27FC236}">
                  <a16:creationId xmlns:a16="http://schemas.microsoft.com/office/drawing/2014/main" xmlns="" id="{E6EF05D7-2260-3F46-AE7E-74B84CEE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" name="Freeform 95">
              <a:extLst>
                <a:ext uri="{FF2B5EF4-FFF2-40B4-BE49-F238E27FC236}">
                  <a16:creationId xmlns:a16="http://schemas.microsoft.com/office/drawing/2014/main" xmlns="" id="{987704BD-4093-DC42-9EFB-8A3361F5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" name="Freeform 96">
              <a:extLst>
                <a:ext uri="{FF2B5EF4-FFF2-40B4-BE49-F238E27FC236}">
                  <a16:creationId xmlns:a16="http://schemas.microsoft.com/office/drawing/2014/main" xmlns="" id="{1E1B3E25-8A43-A549-B9EF-CDBAE5CD2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" name="Freeform 97">
              <a:extLst>
                <a:ext uri="{FF2B5EF4-FFF2-40B4-BE49-F238E27FC236}">
                  <a16:creationId xmlns:a16="http://schemas.microsoft.com/office/drawing/2014/main" xmlns="" id="{0E56ECF0-BD36-4642-BD74-D96BA4BEA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" name="Freeform 98">
              <a:extLst>
                <a:ext uri="{FF2B5EF4-FFF2-40B4-BE49-F238E27FC236}">
                  <a16:creationId xmlns:a16="http://schemas.microsoft.com/office/drawing/2014/main" xmlns="" id="{C4DC7998-5AB9-E34A-B999-3F4D8787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" name="Freeform 99">
              <a:extLst>
                <a:ext uri="{FF2B5EF4-FFF2-40B4-BE49-F238E27FC236}">
                  <a16:creationId xmlns:a16="http://schemas.microsoft.com/office/drawing/2014/main" xmlns="" id="{857FBDDF-91A5-4A4C-AE95-36D98846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" name="Freeform 100">
              <a:extLst>
                <a:ext uri="{FF2B5EF4-FFF2-40B4-BE49-F238E27FC236}">
                  <a16:creationId xmlns:a16="http://schemas.microsoft.com/office/drawing/2014/main" xmlns="" id="{5261A577-3C1F-B34D-A1B8-9EAD9BA6C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" name="Freeform 101">
              <a:extLst>
                <a:ext uri="{FF2B5EF4-FFF2-40B4-BE49-F238E27FC236}">
                  <a16:creationId xmlns:a16="http://schemas.microsoft.com/office/drawing/2014/main" xmlns="" id="{5031FAAB-F9FB-0040-977C-C131ACB4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" name="Freeform 102">
              <a:extLst>
                <a:ext uri="{FF2B5EF4-FFF2-40B4-BE49-F238E27FC236}">
                  <a16:creationId xmlns:a16="http://schemas.microsoft.com/office/drawing/2014/main" xmlns="" id="{1E9130F2-4403-D942-A106-D7A491C93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" name="Freeform 103">
              <a:extLst>
                <a:ext uri="{FF2B5EF4-FFF2-40B4-BE49-F238E27FC236}">
                  <a16:creationId xmlns:a16="http://schemas.microsoft.com/office/drawing/2014/main" xmlns="" id="{54D3B5CD-2CF0-CA4F-B984-B3D20401D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" name="Freeform 104">
              <a:extLst>
                <a:ext uri="{FF2B5EF4-FFF2-40B4-BE49-F238E27FC236}">
                  <a16:creationId xmlns:a16="http://schemas.microsoft.com/office/drawing/2014/main" xmlns="" id="{36632B55-B719-8B40-B8D6-B650FA48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" name="Freeform 105">
              <a:extLst>
                <a:ext uri="{FF2B5EF4-FFF2-40B4-BE49-F238E27FC236}">
                  <a16:creationId xmlns:a16="http://schemas.microsoft.com/office/drawing/2014/main" xmlns="" id="{7311F3DD-D652-2D44-8F22-D8E1697F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" name="Freeform 106">
              <a:extLst>
                <a:ext uri="{FF2B5EF4-FFF2-40B4-BE49-F238E27FC236}">
                  <a16:creationId xmlns:a16="http://schemas.microsoft.com/office/drawing/2014/main" xmlns="" id="{C2551FA1-19EA-864E-8B79-B0B9DDB2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" name="Freeform 107">
              <a:extLst>
                <a:ext uri="{FF2B5EF4-FFF2-40B4-BE49-F238E27FC236}">
                  <a16:creationId xmlns:a16="http://schemas.microsoft.com/office/drawing/2014/main" xmlns="" id="{37DE0AE0-2C00-0247-920B-856A01D7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" name="Freeform 108">
              <a:extLst>
                <a:ext uri="{FF2B5EF4-FFF2-40B4-BE49-F238E27FC236}">
                  <a16:creationId xmlns:a16="http://schemas.microsoft.com/office/drawing/2014/main" xmlns="" id="{10AEDDA7-BEC8-2145-B318-9766519F8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" name="Freeform 109">
              <a:extLst>
                <a:ext uri="{FF2B5EF4-FFF2-40B4-BE49-F238E27FC236}">
                  <a16:creationId xmlns:a16="http://schemas.microsoft.com/office/drawing/2014/main" xmlns="" id="{ECC44870-3648-E043-AFD3-6D99C03E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" name="Freeform 110">
              <a:extLst>
                <a:ext uri="{FF2B5EF4-FFF2-40B4-BE49-F238E27FC236}">
                  <a16:creationId xmlns:a16="http://schemas.microsoft.com/office/drawing/2014/main" xmlns="" id="{BA533512-A904-B545-9E5F-BEE92BD46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111">
              <a:extLst>
                <a:ext uri="{FF2B5EF4-FFF2-40B4-BE49-F238E27FC236}">
                  <a16:creationId xmlns:a16="http://schemas.microsoft.com/office/drawing/2014/main" xmlns="" id="{05716491-2F6D-0741-B138-C0ABA75A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" name="Freeform 112">
              <a:extLst>
                <a:ext uri="{FF2B5EF4-FFF2-40B4-BE49-F238E27FC236}">
                  <a16:creationId xmlns:a16="http://schemas.microsoft.com/office/drawing/2014/main" xmlns="" id="{F28641D5-04AF-3343-AAF2-A87D1917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" name="Freeform 113">
              <a:extLst>
                <a:ext uri="{FF2B5EF4-FFF2-40B4-BE49-F238E27FC236}">
                  <a16:creationId xmlns:a16="http://schemas.microsoft.com/office/drawing/2014/main" xmlns="" id="{32882DFC-37E1-6C4F-B3DD-9A2DDB13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" name="Freeform 114">
              <a:extLst>
                <a:ext uri="{FF2B5EF4-FFF2-40B4-BE49-F238E27FC236}">
                  <a16:creationId xmlns:a16="http://schemas.microsoft.com/office/drawing/2014/main" xmlns="" id="{B3F26450-105F-D34E-B3F1-1E4684BC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115">
              <a:extLst>
                <a:ext uri="{FF2B5EF4-FFF2-40B4-BE49-F238E27FC236}">
                  <a16:creationId xmlns:a16="http://schemas.microsoft.com/office/drawing/2014/main" xmlns="" id="{4BB9D8B9-9729-E644-819A-24F09775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116">
              <a:extLst>
                <a:ext uri="{FF2B5EF4-FFF2-40B4-BE49-F238E27FC236}">
                  <a16:creationId xmlns:a16="http://schemas.microsoft.com/office/drawing/2014/main" xmlns="" id="{674F3BBE-CF91-DD42-B512-F2EE30CEF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117">
              <a:extLst>
                <a:ext uri="{FF2B5EF4-FFF2-40B4-BE49-F238E27FC236}">
                  <a16:creationId xmlns:a16="http://schemas.microsoft.com/office/drawing/2014/main" xmlns="" id="{E0E42798-9091-4B4C-AE05-EE13FC4B0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118">
              <a:extLst>
                <a:ext uri="{FF2B5EF4-FFF2-40B4-BE49-F238E27FC236}">
                  <a16:creationId xmlns:a16="http://schemas.microsoft.com/office/drawing/2014/main" xmlns="" id="{D17EDEE2-C934-8B4C-8D0B-512EBC13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" name="Freeform 119">
              <a:extLst>
                <a:ext uri="{FF2B5EF4-FFF2-40B4-BE49-F238E27FC236}">
                  <a16:creationId xmlns:a16="http://schemas.microsoft.com/office/drawing/2014/main" xmlns="" id="{BEA3E7E7-9823-9046-9E4C-F708E3EE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120">
              <a:extLst>
                <a:ext uri="{FF2B5EF4-FFF2-40B4-BE49-F238E27FC236}">
                  <a16:creationId xmlns:a16="http://schemas.microsoft.com/office/drawing/2014/main" xmlns="" id="{D9BB99AE-EEED-3649-89F9-20EB52B5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121">
              <a:extLst>
                <a:ext uri="{FF2B5EF4-FFF2-40B4-BE49-F238E27FC236}">
                  <a16:creationId xmlns:a16="http://schemas.microsoft.com/office/drawing/2014/main" xmlns="" id="{112C398C-9D94-8A4A-B0A5-48329097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122">
              <a:extLst>
                <a:ext uri="{FF2B5EF4-FFF2-40B4-BE49-F238E27FC236}">
                  <a16:creationId xmlns:a16="http://schemas.microsoft.com/office/drawing/2014/main" xmlns="" id="{88FF977D-087C-B34F-BB77-A2D6208F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123">
              <a:extLst>
                <a:ext uri="{FF2B5EF4-FFF2-40B4-BE49-F238E27FC236}">
                  <a16:creationId xmlns:a16="http://schemas.microsoft.com/office/drawing/2014/main" xmlns="" id="{D611F732-3812-7C4E-B0B1-F8DE4BE2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124">
              <a:extLst>
                <a:ext uri="{FF2B5EF4-FFF2-40B4-BE49-F238E27FC236}">
                  <a16:creationId xmlns:a16="http://schemas.microsoft.com/office/drawing/2014/main" xmlns="" id="{4E991F5C-1164-5149-A47A-1B5422B3B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125">
              <a:extLst>
                <a:ext uri="{FF2B5EF4-FFF2-40B4-BE49-F238E27FC236}">
                  <a16:creationId xmlns:a16="http://schemas.microsoft.com/office/drawing/2014/main" xmlns="" id="{35BC809B-3F97-4946-B232-0DD3C46C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26">
              <a:extLst>
                <a:ext uri="{FF2B5EF4-FFF2-40B4-BE49-F238E27FC236}">
                  <a16:creationId xmlns:a16="http://schemas.microsoft.com/office/drawing/2014/main" xmlns="" id="{02545855-A71F-4343-828A-616C9205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27">
              <a:extLst>
                <a:ext uri="{FF2B5EF4-FFF2-40B4-BE49-F238E27FC236}">
                  <a16:creationId xmlns:a16="http://schemas.microsoft.com/office/drawing/2014/main" xmlns="" id="{59EE8ADF-15A2-EC43-A18D-1818B698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28">
              <a:extLst>
                <a:ext uri="{FF2B5EF4-FFF2-40B4-BE49-F238E27FC236}">
                  <a16:creationId xmlns:a16="http://schemas.microsoft.com/office/drawing/2014/main" xmlns="" id="{DB2EBE14-7080-F846-8AE5-148C5066D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29">
              <a:extLst>
                <a:ext uri="{FF2B5EF4-FFF2-40B4-BE49-F238E27FC236}">
                  <a16:creationId xmlns:a16="http://schemas.microsoft.com/office/drawing/2014/main" xmlns="" id="{34E228A3-FFD8-E340-84AD-380ED4836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30">
              <a:extLst>
                <a:ext uri="{FF2B5EF4-FFF2-40B4-BE49-F238E27FC236}">
                  <a16:creationId xmlns:a16="http://schemas.microsoft.com/office/drawing/2014/main" xmlns="" id="{E8CBE396-6951-3742-8706-29748216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31">
              <a:extLst>
                <a:ext uri="{FF2B5EF4-FFF2-40B4-BE49-F238E27FC236}">
                  <a16:creationId xmlns:a16="http://schemas.microsoft.com/office/drawing/2014/main" xmlns="" id="{060A2609-B414-0A41-996C-AB230DAB4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32">
              <a:extLst>
                <a:ext uri="{FF2B5EF4-FFF2-40B4-BE49-F238E27FC236}">
                  <a16:creationId xmlns:a16="http://schemas.microsoft.com/office/drawing/2014/main" xmlns="" id="{A1F68D21-53D7-CD41-B041-EB3FC051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33">
              <a:extLst>
                <a:ext uri="{FF2B5EF4-FFF2-40B4-BE49-F238E27FC236}">
                  <a16:creationId xmlns:a16="http://schemas.microsoft.com/office/drawing/2014/main" xmlns="" id="{03C23D4B-F194-8E48-A378-66936ADC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34">
              <a:extLst>
                <a:ext uri="{FF2B5EF4-FFF2-40B4-BE49-F238E27FC236}">
                  <a16:creationId xmlns:a16="http://schemas.microsoft.com/office/drawing/2014/main" xmlns="" id="{97EA864F-236E-AE42-A0E7-B754EB3A9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35">
              <a:extLst>
                <a:ext uri="{FF2B5EF4-FFF2-40B4-BE49-F238E27FC236}">
                  <a16:creationId xmlns:a16="http://schemas.microsoft.com/office/drawing/2014/main" xmlns="" id="{C38EBE88-104B-BF40-B9E3-06397D355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36">
              <a:extLst>
                <a:ext uri="{FF2B5EF4-FFF2-40B4-BE49-F238E27FC236}">
                  <a16:creationId xmlns:a16="http://schemas.microsoft.com/office/drawing/2014/main" xmlns="" id="{FA366DE0-EE26-F049-AF04-47E7407B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37">
              <a:extLst>
                <a:ext uri="{FF2B5EF4-FFF2-40B4-BE49-F238E27FC236}">
                  <a16:creationId xmlns:a16="http://schemas.microsoft.com/office/drawing/2014/main" xmlns="" id="{0B694DAA-1693-A846-9B04-5C7E11081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38">
              <a:extLst>
                <a:ext uri="{FF2B5EF4-FFF2-40B4-BE49-F238E27FC236}">
                  <a16:creationId xmlns:a16="http://schemas.microsoft.com/office/drawing/2014/main" xmlns="" id="{F3C02644-6ECD-AA4C-8047-6358CCE5F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39">
              <a:extLst>
                <a:ext uri="{FF2B5EF4-FFF2-40B4-BE49-F238E27FC236}">
                  <a16:creationId xmlns:a16="http://schemas.microsoft.com/office/drawing/2014/main" xmlns="" id="{E1CB2ACB-3579-2445-A155-892639B3C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40">
              <a:extLst>
                <a:ext uri="{FF2B5EF4-FFF2-40B4-BE49-F238E27FC236}">
                  <a16:creationId xmlns:a16="http://schemas.microsoft.com/office/drawing/2014/main" xmlns="" id="{CDEFCF86-D2D8-2441-BAF8-043538DA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41">
              <a:extLst>
                <a:ext uri="{FF2B5EF4-FFF2-40B4-BE49-F238E27FC236}">
                  <a16:creationId xmlns:a16="http://schemas.microsoft.com/office/drawing/2014/main" xmlns="" id="{62BEAFFF-D806-8C41-83FC-E10BD7CFE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42">
              <a:extLst>
                <a:ext uri="{FF2B5EF4-FFF2-40B4-BE49-F238E27FC236}">
                  <a16:creationId xmlns:a16="http://schemas.microsoft.com/office/drawing/2014/main" xmlns="" id="{F47CE2E1-F38E-E340-B15D-977ADAA6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43">
              <a:extLst>
                <a:ext uri="{FF2B5EF4-FFF2-40B4-BE49-F238E27FC236}">
                  <a16:creationId xmlns:a16="http://schemas.microsoft.com/office/drawing/2014/main" xmlns="" id="{2D71861C-5D80-C849-82F4-F32800349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44">
              <a:extLst>
                <a:ext uri="{FF2B5EF4-FFF2-40B4-BE49-F238E27FC236}">
                  <a16:creationId xmlns:a16="http://schemas.microsoft.com/office/drawing/2014/main" xmlns="" id="{3C23EFCD-E4DB-6848-AF4C-D9AE8194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45">
              <a:extLst>
                <a:ext uri="{FF2B5EF4-FFF2-40B4-BE49-F238E27FC236}">
                  <a16:creationId xmlns:a16="http://schemas.microsoft.com/office/drawing/2014/main" xmlns="" id="{6FB0876D-2F8F-D84B-BFB1-B3CAE382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46">
              <a:extLst>
                <a:ext uri="{FF2B5EF4-FFF2-40B4-BE49-F238E27FC236}">
                  <a16:creationId xmlns:a16="http://schemas.microsoft.com/office/drawing/2014/main" xmlns="" id="{F643D962-39AE-3643-AA93-70C88403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47">
              <a:extLst>
                <a:ext uri="{FF2B5EF4-FFF2-40B4-BE49-F238E27FC236}">
                  <a16:creationId xmlns:a16="http://schemas.microsoft.com/office/drawing/2014/main" xmlns="" id="{1F8741F4-7B23-C444-95DE-3C1EC5B80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0" name="Freeform 148">
              <a:extLst>
                <a:ext uri="{FF2B5EF4-FFF2-40B4-BE49-F238E27FC236}">
                  <a16:creationId xmlns:a16="http://schemas.microsoft.com/office/drawing/2014/main" xmlns="" id="{41F04549-CE94-C748-833D-040D3E54A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" name="Freeform 149">
              <a:extLst>
                <a:ext uri="{FF2B5EF4-FFF2-40B4-BE49-F238E27FC236}">
                  <a16:creationId xmlns:a16="http://schemas.microsoft.com/office/drawing/2014/main" xmlns="" id="{952CC085-CF38-2B44-9990-17800997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2" name="Freeform 150">
              <a:extLst>
                <a:ext uri="{FF2B5EF4-FFF2-40B4-BE49-F238E27FC236}">
                  <a16:creationId xmlns:a16="http://schemas.microsoft.com/office/drawing/2014/main" xmlns="" id="{D574029D-189A-3C43-936E-9872BD446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3" name="Freeform 151">
              <a:extLst>
                <a:ext uri="{FF2B5EF4-FFF2-40B4-BE49-F238E27FC236}">
                  <a16:creationId xmlns:a16="http://schemas.microsoft.com/office/drawing/2014/main" xmlns="" id="{1BAD467D-7DA8-6445-BE22-5DA9E8E33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52">
              <a:extLst>
                <a:ext uri="{FF2B5EF4-FFF2-40B4-BE49-F238E27FC236}">
                  <a16:creationId xmlns:a16="http://schemas.microsoft.com/office/drawing/2014/main" xmlns="" id="{D11E327A-A285-5348-85DA-BF380ACA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53">
              <a:extLst>
                <a:ext uri="{FF2B5EF4-FFF2-40B4-BE49-F238E27FC236}">
                  <a16:creationId xmlns:a16="http://schemas.microsoft.com/office/drawing/2014/main" xmlns="" id="{9864DC00-7F74-BB4C-98D3-01BA2D67F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54">
              <a:extLst>
                <a:ext uri="{FF2B5EF4-FFF2-40B4-BE49-F238E27FC236}">
                  <a16:creationId xmlns:a16="http://schemas.microsoft.com/office/drawing/2014/main" xmlns="" id="{5B0BCA83-E0D3-3745-A55F-BA6B438C8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55">
              <a:extLst>
                <a:ext uri="{FF2B5EF4-FFF2-40B4-BE49-F238E27FC236}">
                  <a16:creationId xmlns:a16="http://schemas.microsoft.com/office/drawing/2014/main" xmlns="" id="{DA04DAFA-5BDE-934C-97D3-EE86C7EC7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156">
              <a:extLst>
                <a:ext uri="{FF2B5EF4-FFF2-40B4-BE49-F238E27FC236}">
                  <a16:creationId xmlns:a16="http://schemas.microsoft.com/office/drawing/2014/main" xmlns="" id="{B107D899-A90A-E44D-AA57-AADCA1555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157">
              <a:extLst>
                <a:ext uri="{FF2B5EF4-FFF2-40B4-BE49-F238E27FC236}">
                  <a16:creationId xmlns:a16="http://schemas.microsoft.com/office/drawing/2014/main" xmlns="" id="{F2DEDDF4-73BA-B143-8BE0-DF5EDA1DF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158">
              <a:extLst>
                <a:ext uri="{FF2B5EF4-FFF2-40B4-BE49-F238E27FC236}">
                  <a16:creationId xmlns:a16="http://schemas.microsoft.com/office/drawing/2014/main" xmlns="" id="{2FBA13C2-74BB-484E-8340-7618EA3C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59">
              <a:extLst>
                <a:ext uri="{FF2B5EF4-FFF2-40B4-BE49-F238E27FC236}">
                  <a16:creationId xmlns:a16="http://schemas.microsoft.com/office/drawing/2014/main" xmlns="" id="{BE2D08A2-B057-B84A-A17A-6262C41B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60">
              <a:extLst>
                <a:ext uri="{FF2B5EF4-FFF2-40B4-BE49-F238E27FC236}">
                  <a16:creationId xmlns:a16="http://schemas.microsoft.com/office/drawing/2014/main" xmlns="" id="{DF0B943D-FDA7-8148-8F7A-0D66CF16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61">
              <a:extLst>
                <a:ext uri="{FF2B5EF4-FFF2-40B4-BE49-F238E27FC236}">
                  <a16:creationId xmlns:a16="http://schemas.microsoft.com/office/drawing/2014/main" xmlns="" id="{047F804E-3508-9642-B9B6-CA97CAE7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62">
              <a:extLst>
                <a:ext uri="{FF2B5EF4-FFF2-40B4-BE49-F238E27FC236}">
                  <a16:creationId xmlns:a16="http://schemas.microsoft.com/office/drawing/2014/main" xmlns="" id="{7A166278-AC25-1A4C-B3C9-AC005F26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63">
              <a:extLst>
                <a:ext uri="{FF2B5EF4-FFF2-40B4-BE49-F238E27FC236}">
                  <a16:creationId xmlns:a16="http://schemas.microsoft.com/office/drawing/2014/main" xmlns="" id="{0FBBAD19-E621-5E4C-AF97-20B41234E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64">
              <a:extLst>
                <a:ext uri="{FF2B5EF4-FFF2-40B4-BE49-F238E27FC236}">
                  <a16:creationId xmlns:a16="http://schemas.microsoft.com/office/drawing/2014/main" xmlns="" id="{055495A5-3414-2343-B78B-32066485E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65">
              <a:extLst>
                <a:ext uri="{FF2B5EF4-FFF2-40B4-BE49-F238E27FC236}">
                  <a16:creationId xmlns:a16="http://schemas.microsoft.com/office/drawing/2014/main" xmlns="" id="{A4E1308B-9F33-7244-8DFF-85B17D3EE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66">
              <a:extLst>
                <a:ext uri="{FF2B5EF4-FFF2-40B4-BE49-F238E27FC236}">
                  <a16:creationId xmlns:a16="http://schemas.microsoft.com/office/drawing/2014/main" xmlns="" id="{F8D7DA83-FBFC-4743-A881-0CD9E99BD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67">
              <a:extLst>
                <a:ext uri="{FF2B5EF4-FFF2-40B4-BE49-F238E27FC236}">
                  <a16:creationId xmlns:a16="http://schemas.microsoft.com/office/drawing/2014/main" xmlns="" id="{A5216B7A-A576-084F-893F-BF3CEDCBB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68">
              <a:extLst>
                <a:ext uri="{FF2B5EF4-FFF2-40B4-BE49-F238E27FC236}">
                  <a16:creationId xmlns:a16="http://schemas.microsoft.com/office/drawing/2014/main" xmlns="" id="{42F227A3-F8A4-124A-8E88-F4A94124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69">
              <a:extLst>
                <a:ext uri="{FF2B5EF4-FFF2-40B4-BE49-F238E27FC236}">
                  <a16:creationId xmlns:a16="http://schemas.microsoft.com/office/drawing/2014/main" xmlns="" id="{E2D7D068-E841-CE4D-9597-5A309283B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70">
              <a:extLst>
                <a:ext uri="{FF2B5EF4-FFF2-40B4-BE49-F238E27FC236}">
                  <a16:creationId xmlns:a16="http://schemas.microsoft.com/office/drawing/2014/main" xmlns="" id="{D3812667-3ED6-3D49-88A5-BE156FD65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71">
              <a:extLst>
                <a:ext uri="{FF2B5EF4-FFF2-40B4-BE49-F238E27FC236}">
                  <a16:creationId xmlns:a16="http://schemas.microsoft.com/office/drawing/2014/main" xmlns="" id="{5D4F9640-88D3-5A4E-A22F-7270C8FCC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72">
              <a:extLst>
                <a:ext uri="{FF2B5EF4-FFF2-40B4-BE49-F238E27FC236}">
                  <a16:creationId xmlns:a16="http://schemas.microsoft.com/office/drawing/2014/main" xmlns="" id="{507FAEFD-61FE-6D45-9794-396A9A70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73">
              <a:extLst>
                <a:ext uri="{FF2B5EF4-FFF2-40B4-BE49-F238E27FC236}">
                  <a16:creationId xmlns:a16="http://schemas.microsoft.com/office/drawing/2014/main" xmlns="" id="{CC8488CC-BC3A-804C-9F21-5A2D01B94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74">
              <a:extLst>
                <a:ext uri="{FF2B5EF4-FFF2-40B4-BE49-F238E27FC236}">
                  <a16:creationId xmlns:a16="http://schemas.microsoft.com/office/drawing/2014/main" xmlns="" id="{A2C0D4C9-9A6B-7641-916D-D469B8DC3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75">
              <a:extLst>
                <a:ext uri="{FF2B5EF4-FFF2-40B4-BE49-F238E27FC236}">
                  <a16:creationId xmlns:a16="http://schemas.microsoft.com/office/drawing/2014/main" xmlns="" id="{77BE8777-CE12-E94E-A0E0-5DF0CF1C0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76">
              <a:extLst>
                <a:ext uri="{FF2B5EF4-FFF2-40B4-BE49-F238E27FC236}">
                  <a16:creationId xmlns:a16="http://schemas.microsoft.com/office/drawing/2014/main" xmlns="" id="{341C13E4-82C9-1345-9821-2991E6BB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77">
              <a:extLst>
                <a:ext uri="{FF2B5EF4-FFF2-40B4-BE49-F238E27FC236}">
                  <a16:creationId xmlns:a16="http://schemas.microsoft.com/office/drawing/2014/main" xmlns="" id="{6772589F-AFA0-624B-B822-DE02F8407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78">
              <a:extLst>
                <a:ext uri="{FF2B5EF4-FFF2-40B4-BE49-F238E27FC236}">
                  <a16:creationId xmlns:a16="http://schemas.microsoft.com/office/drawing/2014/main" xmlns="" id="{D9D128CB-C88B-444B-B39D-8D50F146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79">
              <a:extLst>
                <a:ext uri="{FF2B5EF4-FFF2-40B4-BE49-F238E27FC236}">
                  <a16:creationId xmlns:a16="http://schemas.microsoft.com/office/drawing/2014/main" xmlns="" id="{8CE2693C-A8B2-404C-A073-E58ED08E1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80">
              <a:extLst>
                <a:ext uri="{FF2B5EF4-FFF2-40B4-BE49-F238E27FC236}">
                  <a16:creationId xmlns:a16="http://schemas.microsoft.com/office/drawing/2014/main" xmlns="" id="{614A8CFC-DEBA-2642-92E9-924A8D30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81">
              <a:extLst>
                <a:ext uri="{FF2B5EF4-FFF2-40B4-BE49-F238E27FC236}">
                  <a16:creationId xmlns:a16="http://schemas.microsoft.com/office/drawing/2014/main" xmlns="" id="{859FB90E-682E-A441-9BC1-4553F91E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82">
              <a:extLst>
                <a:ext uri="{FF2B5EF4-FFF2-40B4-BE49-F238E27FC236}">
                  <a16:creationId xmlns:a16="http://schemas.microsoft.com/office/drawing/2014/main" xmlns="" id="{01519813-BD5A-6A45-A433-99869BD4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83">
              <a:extLst>
                <a:ext uri="{FF2B5EF4-FFF2-40B4-BE49-F238E27FC236}">
                  <a16:creationId xmlns:a16="http://schemas.microsoft.com/office/drawing/2014/main" xmlns="" id="{5C2029D1-0E78-084A-9D3B-CA3E8F87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84">
              <a:extLst>
                <a:ext uri="{FF2B5EF4-FFF2-40B4-BE49-F238E27FC236}">
                  <a16:creationId xmlns:a16="http://schemas.microsoft.com/office/drawing/2014/main" xmlns="" id="{BA921D01-FA0B-134F-BEE7-1456BCA3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85">
              <a:extLst>
                <a:ext uri="{FF2B5EF4-FFF2-40B4-BE49-F238E27FC236}">
                  <a16:creationId xmlns:a16="http://schemas.microsoft.com/office/drawing/2014/main" xmlns="" id="{92BA7DD2-6F45-DC48-9A65-89598FA4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86">
              <a:extLst>
                <a:ext uri="{FF2B5EF4-FFF2-40B4-BE49-F238E27FC236}">
                  <a16:creationId xmlns:a16="http://schemas.microsoft.com/office/drawing/2014/main" xmlns="" id="{BF3BEBCB-98F9-7045-BD34-F088E754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87">
              <a:extLst>
                <a:ext uri="{FF2B5EF4-FFF2-40B4-BE49-F238E27FC236}">
                  <a16:creationId xmlns:a16="http://schemas.microsoft.com/office/drawing/2014/main" xmlns="" id="{FDA2B849-0188-F740-9041-06EED0FF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88">
              <a:extLst>
                <a:ext uri="{FF2B5EF4-FFF2-40B4-BE49-F238E27FC236}">
                  <a16:creationId xmlns:a16="http://schemas.microsoft.com/office/drawing/2014/main" xmlns="" id="{C2B39AA4-1011-E840-939C-476206DAB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89">
              <a:extLst>
                <a:ext uri="{FF2B5EF4-FFF2-40B4-BE49-F238E27FC236}">
                  <a16:creationId xmlns:a16="http://schemas.microsoft.com/office/drawing/2014/main" xmlns="" id="{847F4537-9EA9-C04F-8AE2-8E9AB80BD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90">
              <a:extLst>
                <a:ext uri="{FF2B5EF4-FFF2-40B4-BE49-F238E27FC236}">
                  <a16:creationId xmlns:a16="http://schemas.microsoft.com/office/drawing/2014/main" xmlns="" id="{E5DE8D67-B5E3-7E43-A6E1-BDBAF6B54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91">
              <a:extLst>
                <a:ext uri="{FF2B5EF4-FFF2-40B4-BE49-F238E27FC236}">
                  <a16:creationId xmlns:a16="http://schemas.microsoft.com/office/drawing/2014/main" xmlns="" id="{414D32A9-5C90-2F46-9357-96E56B49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92">
              <a:extLst>
                <a:ext uri="{FF2B5EF4-FFF2-40B4-BE49-F238E27FC236}">
                  <a16:creationId xmlns:a16="http://schemas.microsoft.com/office/drawing/2014/main" xmlns="" id="{43F15C0D-574B-B948-9487-70CFD620B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93">
              <a:extLst>
                <a:ext uri="{FF2B5EF4-FFF2-40B4-BE49-F238E27FC236}">
                  <a16:creationId xmlns:a16="http://schemas.microsoft.com/office/drawing/2014/main" xmlns="" id="{20D23546-F083-6B4A-B133-60EDB1C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94">
              <a:extLst>
                <a:ext uri="{FF2B5EF4-FFF2-40B4-BE49-F238E27FC236}">
                  <a16:creationId xmlns:a16="http://schemas.microsoft.com/office/drawing/2014/main" xmlns="" id="{0F9D6E42-9675-3D43-BA5E-54A114DA1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95">
              <a:extLst>
                <a:ext uri="{FF2B5EF4-FFF2-40B4-BE49-F238E27FC236}">
                  <a16:creationId xmlns:a16="http://schemas.microsoft.com/office/drawing/2014/main" xmlns="" id="{FE4CAA88-BAB2-4D47-B884-973E9F7B6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96">
              <a:extLst>
                <a:ext uri="{FF2B5EF4-FFF2-40B4-BE49-F238E27FC236}">
                  <a16:creationId xmlns:a16="http://schemas.microsoft.com/office/drawing/2014/main" xmlns="" id="{4C78999C-95CD-F74D-80D0-780D2938F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453">
              <a:extLst>
                <a:ext uri="{FF2B5EF4-FFF2-40B4-BE49-F238E27FC236}">
                  <a16:creationId xmlns:a16="http://schemas.microsoft.com/office/drawing/2014/main" xmlns="" id="{848F39D8-99F9-ED43-AE64-2F02DE7D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454">
              <a:extLst>
                <a:ext uri="{FF2B5EF4-FFF2-40B4-BE49-F238E27FC236}">
                  <a16:creationId xmlns:a16="http://schemas.microsoft.com/office/drawing/2014/main" xmlns="" id="{429E20BE-B76D-6E45-91AE-74B66CCE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455">
              <a:extLst>
                <a:ext uri="{FF2B5EF4-FFF2-40B4-BE49-F238E27FC236}">
                  <a16:creationId xmlns:a16="http://schemas.microsoft.com/office/drawing/2014/main" xmlns="" id="{9A2EAB3D-F322-3F49-AA59-3D81D289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456">
              <a:extLst>
                <a:ext uri="{FF2B5EF4-FFF2-40B4-BE49-F238E27FC236}">
                  <a16:creationId xmlns:a16="http://schemas.microsoft.com/office/drawing/2014/main" xmlns="" id="{A5224390-C0D9-8546-A944-E4F6FD78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457">
              <a:extLst>
                <a:ext uri="{FF2B5EF4-FFF2-40B4-BE49-F238E27FC236}">
                  <a16:creationId xmlns:a16="http://schemas.microsoft.com/office/drawing/2014/main" xmlns="" id="{BB8DDE4D-A9C3-B946-A4A1-553C93E83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458">
              <a:extLst>
                <a:ext uri="{FF2B5EF4-FFF2-40B4-BE49-F238E27FC236}">
                  <a16:creationId xmlns:a16="http://schemas.microsoft.com/office/drawing/2014/main" xmlns="" id="{429F02D4-5B0B-994A-851F-AAA7802DA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459">
              <a:extLst>
                <a:ext uri="{FF2B5EF4-FFF2-40B4-BE49-F238E27FC236}">
                  <a16:creationId xmlns:a16="http://schemas.microsoft.com/office/drawing/2014/main" xmlns="" id="{D3EF003C-8D44-804C-BDA2-39A145C67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460">
              <a:extLst>
                <a:ext uri="{FF2B5EF4-FFF2-40B4-BE49-F238E27FC236}">
                  <a16:creationId xmlns:a16="http://schemas.microsoft.com/office/drawing/2014/main" xmlns="" id="{2EFA4CB1-9938-CD4A-B0ED-60F96517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461">
              <a:extLst>
                <a:ext uri="{FF2B5EF4-FFF2-40B4-BE49-F238E27FC236}">
                  <a16:creationId xmlns:a16="http://schemas.microsoft.com/office/drawing/2014/main" xmlns="" id="{EA7E7C21-2417-2544-8085-0B9D8F65E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462">
              <a:extLst>
                <a:ext uri="{FF2B5EF4-FFF2-40B4-BE49-F238E27FC236}">
                  <a16:creationId xmlns:a16="http://schemas.microsoft.com/office/drawing/2014/main" xmlns="" id="{A298BF9F-E30B-904D-AAEB-7B223B2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463">
              <a:extLst>
                <a:ext uri="{FF2B5EF4-FFF2-40B4-BE49-F238E27FC236}">
                  <a16:creationId xmlns:a16="http://schemas.microsoft.com/office/drawing/2014/main" xmlns="" id="{09664407-D7ED-7A49-9690-F43F7FAB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464">
              <a:extLst>
                <a:ext uri="{FF2B5EF4-FFF2-40B4-BE49-F238E27FC236}">
                  <a16:creationId xmlns:a16="http://schemas.microsoft.com/office/drawing/2014/main" xmlns="" id="{20AC956C-3DFB-BD46-B9BA-035F44278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465">
              <a:extLst>
                <a:ext uri="{FF2B5EF4-FFF2-40B4-BE49-F238E27FC236}">
                  <a16:creationId xmlns:a16="http://schemas.microsoft.com/office/drawing/2014/main" xmlns="" id="{FA218A1B-4E0F-2E46-B7D2-485045F78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466">
              <a:extLst>
                <a:ext uri="{FF2B5EF4-FFF2-40B4-BE49-F238E27FC236}">
                  <a16:creationId xmlns:a16="http://schemas.microsoft.com/office/drawing/2014/main" xmlns="" id="{CC34D568-674F-2041-B5F7-725A9278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467">
              <a:extLst>
                <a:ext uri="{FF2B5EF4-FFF2-40B4-BE49-F238E27FC236}">
                  <a16:creationId xmlns:a16="http://schemas.microsoft.com/office/drawing/2014/main" xmlns="" id="{14783D41-49D8-2E41-BE42-E9550BD54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4" name="Freeform 483">
              <a:extLst>
                <a:ext uri="{FF2B5EF4-FFF2-40B4-BE49-F238E27FC236}">
                  <a16:creationId xmlns:a16="http://schemas.microsoft.com/office/drawing/2014/main" xmlns="" id="{BDDE1A60-2DFB-5E45-A0E6-EFFEAD7F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484">
              <a:extLst>
                <a:ext uri="{FF2B5EF4-FFF2-40B4-BE49-F238E27FC236}">
                  <a16:creationId xmlns:a16="http://schemas.microsoft.com/office/drawing/2014/main" xmlns="" id="{560F21C1-DB3B-B447-AEAA-4C701D5A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485">
              <a:extLst>
                <a:ext uri="{FF2B5EF4-FFF2-40B4-BE49-F238E27FC236}">
                  <a16:creationId xmlns:a16="http://schemas.microsoft.com/office/drawing/2014/main" xmlns="" id="{ECA3B4CD-A1D0-4B49-A40E-D7899ACE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486">
              <a:extLst>
                <a:ext uri="{FF2B5EF4-FFF2-40B4-BE49-F238E27FC236}">
                  <a16:creationId xmlns:a16="http://schemas.microsoft.com/office/drawing/2014/main" xmlns="" id="{05291D0F-8535-AD41-9304-BE815D8D2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489">
              <a:extLst>
                <a:ext uri="{FF2B5EF4-FFF2-40B4-BE49-F238E27FC236}">
                  <a16:creationId xmlns:a16="http://schemas.microsoft.com/office/drawing/2014/main" xmlns="" id="{586FB49A-44B4-6149-89B2-D3C88908B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490">
              <a:extLst>
                <a:ext uri="{FF2B5EF4-FFF2-40B4-BE49-F238E27FC236}">
                  <a16:creationId xmlns:a16="http://schemas.microsoft.com/office/drawing/2014/main" xmlns="" id="{9792FAF5-7B89-9B4F-8968-137F77A8C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495">
              <a:extLst>
                <a:ext uri="{FF2B5EF4-FFF2-40B4-BE49-F238E27FC236}">
                  <a16:creationId xmlns:a16="http://schemas.microsoft.com/office/drawing/2014/main" xmlns="" id="{5EA0EB91-55DC-B041-B6EE-4EB06714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496">
              <a:extLst>
                <a:ext uri="{FF2B5EF4-FFF2-40B4-BE49-F238E27FC236}">
                  <a16:creationId xmlns:a16="http://schemas.microsoft.com/office/drawing/2014/main" xmlns="" id="{E31F6214-AFD7-9C48-9ECE-2D690FAE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497">
              <a:extLst>
                <a:ext uri="{FF2B5EF4-FFF2-40B4-BE49-F238E27FC236}">
                  <a16:creationId xmlns:a16="http://schemas.microsoft.com/office/drawing/2014/main" xmlns="" id="{D9463407-9FE0-B949-9A71-2FD0046E3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498">
              <a:extLst>
                <a:ext uri="{FF2B5EF4-FFF2-40B4-BE49-F238E27FC236}">
                  <a16:creationId xmlns:a16="http://schemas.microsoft.com/office/drawing/2014/main" xmlns="" id="{3E9A6715-8954-2048-A2D0-7B8C458B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499">
              <a:extLst>
                <a:ext uri="{FF2B5EF4-FFF2-40B4-BE49-F238E27FC236}">
                  <a16:creationId xmlns:a16="http://schemas.microsoft.com/office/drawing/2014/main" xmlns="" id="{E8D0C98C-B177-CA4B-977B-D8C4D7FF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500">
              <a:extLst>
                <a:ext uri="{FF2B5EF4-FFF2-40B4-BE49-F238E27FC236}">
                  <a16:creationId xmlns:a16="http://schemas.microsoft.com/office/drawing/2014/main" xmlns="" id="{6725BA6C-FB32-944F-A06D-857CE9B0B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501">
              <a:extLst>
                <a:ext uri="{FF2B5EF4-FFF2-40B4-BE49-F238E27FC236}">
                  <a16:creationId xmlns:a16="http://schemas.microsoft.com/office/drawing/2014/main" xmlns="" id="{81477CE5-A609-3D4E-9A46-755310006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502">
              <a:extLst>
                <a:ext uri="{FF2B5EF4-FFF2-40B4-BE49-F238E27FC236}">
                  <a16:creationId xmlns:a16="http://schemas.microsoft.com/office/drawing/2014/main" xmlns="" id="{C4ED0E16-A574-7F48-B1B7-E7A169CC8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503">
              <a:extLst>
                <a:ext uri="{FF2B5EF4-FFF2-40B4-BE49-F238E27FC236}">
                  <a16:creationId xmlns:a16="http://schemas.microsoft.com/office/drawing/2014/main" xmlns="" id="{68098F82-8215-D947-BC99-97188DA00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504">
              <a:extLst>
                <a:ext uri="{FF2B5EF4-FFF2-40B4-BE49-F238E27FC236}">
                  <a16:creationId xmlns:a16="http://schemas.microsoft.com/office/drawing/2014/main" xmlns="" id="{8EE432DA-A12F-6447-9D1E-7EE0EE2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505">
              <a:extLst>
                <a:ext uri="{FF2B5EF4-FFF2-40B4-BE49-F238E27FC236}">
                  <a16:creationId xmlns:a16="http://schemas.microsoft.com/office/drawing/2014/main" xmlns="" id="{96482F17-4E95-6B44-BE90-D2FC3A48D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506">
              <a:extLst>
                <a:ext uri="{FF2B5EF4-FFF2-40B4-BE49-F238E27FC236}">
                  <a16:creationId xmlns:a16="http://schemas.microsoft.com/office/drawing/2014/main" xmlns="" id="{859E076E-E561-D24A-BFB4-8691E0CB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509">
              <a:extLst>
                <a:ext uri="{FF2B5EF4-FFF2-40B4-BE49-F238E27FC236}">
                  <a16:creationId xmlns:a16="http://schemas.microsoft.com/office/drawing/2014/main" xmlns="" id="{842D0A0C-EED0-434D-B50B-76035D5A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510">
              <a:extLst>
                <a:ext uri="{FF2B5EF4-FFF2-40B4-BE49-F238E27FC236}">
                  <a16:creationId xmlns:a16="http://schemas.microsoft.com/office/drawing/2014/main" xmlns="" id="{5C9B77E2-37A8-B246-BEEF-6BAC5AF51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155" name="TextBox 154"/>
          <p:cNvSpPr txBox="1"/>
          <p:nvPr/>
        </p:nvSpPr>
        <p:spPr>
          <a:xfrm>
            <a:off x="1536183" y="529799"/>
            <a:ext cx="3826933" cy="553998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4"/>
          </a:lnRef>
          <a:fillRef idx="1">
            <a:schemeClr val="lt1"/>
          </a:fillRef>
          <a:effectRef idx="0">
            <a:schemeClr val="accent4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32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Results Of Checks </a:t>
            </a:r>
            <a:endParaRPr lang="en-US" sz="32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="" xmlns:a16="http://schemas.microsoft.com/office/drawing/2014/main" xmlns:lc="http://schemas.openxmlformats.org/drawingml/2006/lockedCanvas" id="{1A6D30C6-EF05-4425-9585-24B8519313A6}"/>
              </a:ext>
            </a:extLst>
          </p:cNvPr>
          <p:cNvGrpSpPr/>
          <p:nvPr/>
        </p:nvGrpSpPr>
        <p:grpSpPr>
          <a:xfrm>
            <a:off x="253397" y="350799"/>
            <a:ext cx="1166622" cy="723898"/>
            <a:chOff x="1460463" y="779462"/>
            <a:chExt cx="285751" cy="285751"/>
          </a:xfrm>
          <a:solidFill>
            <a:sysClr val="windowText" lastClr="000000">
              <a:lumMod val="75000"/>
              <a:lumOff val="25000"/>
            </a:sysClr>
          </a:solidFill>
        </p:grpSpPr>
        <p:sp>
          <p:nvSpPr>
            <p:cNvPr id="157" name="Freeform 156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C31C0519-ED91-4536-A204-F916C3B0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026" y="938212"/>
              <a:ext cx="46038" cy="46038"/>
            </a:xfrm>
            <a:custGeom>
              <a:avLst/>
              <a:gdLst>
                <a:gd name="T0" fmla="*/ 58 w 115"/>
                <a:gd name="T1" fmla="*/ 0 h 116"/>
                <a:gd name="T2" fmla="*/ 46 w 115"/>
                <a:gd name="T3" fmla="*/ 2 h 116"/>
                <a:gd name="T4" fmla="*/ 35 w 115"/>
                <a:gd name="T5" fmla="*/ 5 h 116"/>
                <a:gd name="T6" fmla="*/ 26 w 115"/>
                <a:gd name="T7" fmla="*/ 10 h 116"/>
                <a:gd name="T8" fmla="*/ 18 w 115"/>
                <a:gd name="T9" fmla="*/ 17 h 116"/>
                <a:gd name="T10" fmla="*/ 10 w 115"/>
                <a:gd name="T11" fmla="*/ 27 h 116"/>
                <a:gd name="T12" fmla="*/ 5 w 115"/>
                <a:gd name="T13" fmla="*/ 36 h 116"/>
                <a:gd name="T14" fmla="*/ 1 w 115"/>
                <a:gd name="T15" fmla="*/ 47 h 116"/>
                <a:gd name="T16" fmla="*/ 0 w 115"/>
                <a:gd name="T17" fmla="*/ 59 h 116"/>
                <a:gd name="T18" fmla="*/ 1 w 115"/>
                <a:gd name="T19" fmla="*/ 69 h 116"/>
                <a:gd name="T20" fmla="*/ 5 w 115"/>
                <a:gd name="T21" fmla="*/ 80 h 116"/>
                <a:gd name="T22" fmla="*/ 10 w 115"/>
                <a:gd name="T23" fmla="*/ 91 h 116"/>
                <a:gd name="T24" fmla="*/ 18 w 115"/>
                <a:gd name="T25" fmla="*/ 99 h 116"/>
                <a:gd name="T26" fmla="*/ 26 w 115"/>
                <a:gd name="T27" fmla="*/ 106 h 116"/>
                <a:gd name="T28" fmla="*/ 35 w 115"/>
                <a:gd name="T29" fmla="*/ 111 h 116"/>
                <a:gd name="T30" fmla="*/ 46 w 115"/>
                <a:gd name="T31" fmla="*/ 115 h 116"/>
                <a:gd name="T32" fmla="*/ 58 w 115"/>
                <a:gd name="T33" fmla="*/ 116 h 116"/>
                <a:gd name="T34" fmla="*/ 69 w 115"/>
                <a:gd name="T35" fmla="*/ 115 h 116"/>
                <a:gd name="T36" fmla="*/ 81 w 115"/>
                <a:gd name="T37" fmla="*/ 111 h 116"/>
                <a:gd name="T38" fmla="*/ 90 w 115"/>
                <a:gd name="T39" fmla="*/ 106 h 116"/>
                <a:gd name="T40" fmla="*/ 98 w 115"/>
                <a:gd name="T41" fmla="*/ 99 h 116"/>
                <a:gd name="T42" fmla="*/ 106 w 115"/>
                <a:gd name="T43" fmla="*/ 91 h 116"/>
                <a:gd name="T44" fmla="*/ 110 w 115"/>
                <a:gd name="T45" fmla="*/ 80 h 116"/>
                <a:gd name="T46" fmla="*/ 114 w 115"/>
                <a:gd name="T47" fmla="*/ 69 h 116"/>
                <a:gd name="T48" fmla="*/ 115 w 115"/>
                <a:gd name="T49" fmla="*/ 59 h 116"/>
                <a:gd name="T50" fmla="*/ 114 w 115"/>
                <a:gd name="T51" fmla="*/ 47 h 116"/>
                <a:gd name="T52" fmla="*/ 110 w 115"/>
                <a:gd name="T53" fmla="*/ 36 h 116"/>
                <a:gd name="T54" fmla="*/ 106 w 115"/>
                <a:gd name="T55" fmla="*/ 27 h 116"/>
                <a:gd name="T56" fmla="*/ 98 w 115"/>
                <a:gd name="T57" fmla="*/ 17 h 116"/>
                <a:gd name="T58" fmla="*/ 90 w 115"/>
                <a:gd name="T59" fmla="*/ 10 h 116"/>
                <a:gd name="T60" fmla="*/ 81 w 115"/>
                <a:gd name="T61" fmla="*/ 5 h 116"/>
                <a:gd name="T62" fmla="*/ 69 w 115"/>
                <a:gd name="T63" fmla="*/ 2 h 116"/>
                <a:gd name="T64" fmla="*/ 58 w 115"/>
                <a:gd name="T6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6">
                  <a:moveTo>
                    <a:pt x="58" y="0"/>
                  </a:moveTo>
                  <a:lnTo>
                    <a:pt x="46" y="2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5" y="36"/>
                  </a:lnTo>
                  <a:lnTo>
                    <a:pt x="1" y="47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5" y="80"/>
                  </a:lnTo>
                  <a:lnTo>
                    <a:pt x="10" y="91"/>
                  </a:lnTo>
                  <a:lnTo>
                    <a:pt x="18" y="99"/>
                  </a:lnTo>
                  <a:lnTo>
                    <a:pt x="26" y="106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6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6" y="91"/>
                  </a:lnTo>
                  <a:lnTo>
                    <a:pt x="110" y="80"/>
                  </a:lnTo>
                  <a:lnTo>
                    <a:pt x="114" y="69"/>
                  </a:lnTo>
                  <a:lnTo>
                    <a:pt x="115" y="59"/>
                  </a:lnTo>
                  <a:lnTo>
                    <a:pt x="114" y="47"/>
                  </a:lnTo>
                  <a:lnTo>
                    <a:pt x="110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10"/>
                  </a:lnTo>
                  <a:lnTo>
                    <a:pt x="81" y="5"/>
                  </a:lnTo>
                  <a:lnTo>
                    <a:pt x="69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BACC23C9-28CB-40B9-A393-47E398269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688" y="965200"/>
              <a:ext cx="23813" cy="23813"/>
            </a:xfrm>
            <a:custGeom>
              <a:avLst/>
              <a:gdLst>
                <a:gd name="T0" fmla="*/ 61 w 61"/>
                <a:gd name="T1" fmla="*/ 29 h 60"/>
                <a:gd name="T2" fmla="*/ 60 w 61"/>
                <a:gd name="T3" fmla="*/ 24 h 60"/>
                <a:gd name="T4" fmla="*/ 58 w 61"/>
                <a:gd name="T5" fmla="*/ 18 h 60"/>
                <a:gd name="T6" fmla="*/ 56 w 61"/>
                <a:gd name="T7" fmla="*/ 13 h 60"/>
                <a:gd name="T8" fmla="*/ 51 w 61"/>
                <a:gd name="T9" fmla="*/ 8 h 60"/>
                <a:gd name="T10" fmla="*/ 48 w 61"/>
                <a:gd name="T11" fmla="*/ 5 h 60"/>
                <a:gd name="T12" fmla="*/ 42 w 61"/>
                <a:gd name="T13" fmla="*/ 2 h 60"/>
                <a:gd name="T14" fmla="*/ 37 w 61"/>
                <a:gd name="T15" fmla="*/ 1 h 60"/>
                <a:gd name="T16" fmla="*/ 30 w 61"/>
                <a:gd name="T17" fmla="*/ 0 h 60"/>
                <a:gd name="T18" fmla="*/ 24 w 61"/>
                <a:gd name="T19" fmla="*/ 1 h 60"/>
                <a:gd name="T20" fmla="*/ 19 w 61"/>
                <a:gd name="T21" fmla="*/ 2 h 60"/>
                <a:gd name="T22" fmla="*/ 13 w 61"/>
                <a:gd name="T23" fmla="*/ 5 h 60"/>
                <a:gd name="T24" fmla="*/ 10 w 61"/>
                <a:gd name="T25" fmla="*/ 8 h 60"/>
                <a:gd name="T26" fmla="*/ 5 w 61"/>
                <a:gd name="T27" fmla="*/ 13 h 60"/>
                <a:gd name="T28" fmla="*/ 2 w 61"/>
                <a:gd name="T29" fmla="*/ 18 h 60"/>
                <a:gd name="T30" fmla="*/ 1 w 61"/>
                <a:gd name="T31" fmla="*/ 24 h 60"/>
                <a:gd name="T32" fmla="*/ 0 w 61"/>
                <a:gd name="T33" fmla="*/ 29 h 60"/>
                <a:gd name="T34" fmla="*/ 1 w 61"/>
                <a:gd name="T35" fmla="*/ 35 h 60"/>
                <a:gd name="T36" fmla="*/ 2 w 61"/>
                <a:gd name="T37" fmla="*/ 41 h 60"/>
                <a:gd name="T38" fmla="*/ 5 w 61"/>
                <a:gd name="T39" fmla="*/ 47 h 60"/>
                <a:gd name="T40" fmla="*/ 10 w 61"/>
                <a:gd name="T41" fmla="*/ 51 h 60"/>
                <a:gd name="T42" fmla="*/ 13 w 61"/>
                <a:gd name="T43" fmla="*/ 54 h 60"/>
                <a:gd name="T44" fmla="*/ 19 w 61"/>
                <a:gd name="T45" fmla="*/ 58 h 60"/>
                <a:gd name="T46" fmla="*/ 24 w 61"/>
                <a:gd name="T47" fmla="*/ 59 h 60"/>
                <a:gd name="T48" fmla="*/ 30 w 61"/>
                <a:gd name="T49" fmla="*/ 60 h 60"/>
                <a:gd name="T50" fmla="*/ 37 w 61"/>
                <a:gd name="T51" fmla="*/ 59 h 60"/>
                <a:gd name="T52" fmla="*/ 42 w 61"/>
                <a:gd name="T53" fmla="*/ 58 h 60"/>
                <a:gd name="T54" fmla="*/ 48 w 61"/>
                <a:gd name="T55" fmla="*/ 54 h 60"/>
                <a:gd name="T56" fmla="*/ 51 w 61"/>
                <a:gd name="T57" fmla="*/ 51 h 60"/>
                <a:gd name="T58" fmla="*/ 56 w 61"/>
                <a:gd name="T59" fmla="*/ 47 h 60"/>
                <a:gd name="T60" fmla="*/ 58 w 61"/>
                <a:gd name="T61" fmla="*/ 41 h 60"/>
                <a:gd name="T62" fmla="*/ 60 w 61"/>
                <a:gd name="T63" fmla="*/ 35 h 60"/>
                <a:gd name="T64" fmla="*/ 61 w 61"/>
                <a:gd name="T65" fmla="*/ 29 h 60"/>
                <a:gd name="T66" fmla="*/ 61 w 61"/>
                <a:gd name="T6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0">
                  <a:moveTo>
                    <a:pt x="61" y="29"/>
                  </a:moveTo>
                  <a:lnTo>
                    <a:pt x="60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1" y="8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9" y="2"/>
                  </a:lnTo>
                  <a:lnTo>
                    <a:pt x="13" y="5"/>
                  </a:lnTo>
                  <a:lnTo>
                    <a:pt x="10" y="8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10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7" y="59"/>
                  </a:lnTo>
                  <a:lnTo>
                    <a:pt x="42" y="58"/>
                  </a:lnTo>
                  <a:lnTo>
                    <a:pt x="48" y="54"/>
                  </a:lnTo>
                  <a:lnTo>
                    <a:pt x="51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60" y="35"/>
                  </a:lnTo>
                  <a:lnTo>
                    <a:pt x="61" y="29"/>
                  </a:lnTo>
                  <a:lnTo>
                    <a:pt x="6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BF8C8905-D33C-437D-9B5E-9272363D1F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7301" y="779462"/>
              <a:ext cx="188913" cy="147638"/>
            </a:xfrm>
            <a:custGeom>
              <a:avLst/>
              <a:gdLst>
                <a:gd name="T0" fmla="*/ 326 w 476"/>
                <a:gd name="T1" fmla="*/ 203 h 371"/>
                <a:gd name="T2" fmla="*/ 313 w 476"/>
                <a:gd name="T3" fmla="*/ 184 h 371"/>
                <a:gd name="T4" fmla="*/ 318 w 476"/>
                <a:gd name="T5" fmla="*/ 161 h 371"/>
                <a:gd name="T6" fmla="*/ 337 w 476"/>
                <a:gd name="T7" fmla="*/ 148 h 371"/>
                <a:gd name="T8" fmla="*/ 359 w 476"/>
                <a:gd name="T9" fmla="*/ 153 h 371"/>
                <a:gd name="T10" fmla="*/ 373 w 476"/>
                <a:gd name="T11" fmla="*/ 172 h 371"/>
                <a:gd name="T12" fmla="*/ 368 w 476"/>
                <a:gd name="T13" fmla="*/ 195 h 371"/>
                <a:gd name="T14" fmla="*/ 349 w 476"/>
                <a:gd name="T15" fmla="*/ 208 h 371"/>
                <a:gd name="T16" fmla="*/ 241 w 476"/>
                <a:gd name="T17" fmla="*/ 205 h 371"/>
                <a:gd name="T18" fmla="*/ 224 w 476"/>
                <a:gd name="T19" fmla="*/ 190 h 371"/>
                <a:gd name="T20" fmla="*/ 224 w 476"/>
                <a:gd name="T21" fmla="*/ 166 h 371"/>
                <a:gd name="T22" fmla="*/ 241 w 476"/>
                <a:gd name="T23" fmla="*/ 150 h 371"/>
                <a:gd name="T24" fmla="*/ 264 w 476"/>
                <a:gd name="T25" fmla="*/ 150 h 371"/>
                <a:gd name="T26" fmla="*/ 280 w 476"/>
                <a:gd name="T27" fmla="*/ 166 h 371"/>
                <a:gd name="T28" fmla="*/ 280 w 476"/>
                <a:gd name="T29" fmla="*/ 190 h 371"/>
                <a:gd name="T30" fmla="*/ 264 w 476"/>
                <a:gd name="T31" fmla="*/ 205 h 371"/>
                <a:gd name="T32" fmla="*/ 155 w 476"/>
                <a:gd name="T33" fmla="*/ 208 h 371"/>
                <a:gd name="T34" fmla="*/ 136 w 476"/>
                <a:gd name="T35" fmla="*/ 195 h 371"/>
                <a:gd name="T36" fmla="*/ 132 w 476"/>
                <a:gd name="T37" fmla="*/ 172 h 371"/>
                <a:gd name="T38" fmla="*/ 144 w 476"/>
                <a:gd name="T39" fmla="*/ 153 h 371"/>
                <a:gd name="T40" fmla="*/ 168 w 476"/>
                <a:gd name="T41" fmla="*/ 148 h 371"/>
                <a:gd name="T42" fmla="*/ 187 w 476"/>
                <a:gd name="T43" fmla="*/ 161 h 371"/>
                <a:gd name="T44" fmla="*/ 191 w 476"/>
                <a:gd name="T45" fmla="*/ 184 h 371"/>
                <a:gd name="T46" fmla="*/ 179 w 476"/>
                <a:gd name="T47" fmla="*/ 203 h 371"/>
                <a:gd name="T48" fmla="*/ 310 w 476"/>
                <a:gd name="T49" fmla="*/ 0 h 371"/>
                <a:gd name="T50" fmla="*/ 254 w 476"/>
                <a:gd name="T51" fmla="*/ 10 h 371"/>
                <a:gd name="T52" fmla="*/ 205 w 476"/>
                <a:gd name="T53" fmla="*/ 42 h 371"/>
                <a:gd name="T54" fmla="*/ 139 w 476"/>
                <a:gd name="T55" fmla="*/ 28 h 371"/>
                <a:gd name="T56" fmla="*/ 99 w 476"/>
                <a:gd name="T57" fmla="*/ 35 h 371"/>
                <a:gd name="T58" fmla="*/ 62 w 476"/>
                <a:gd name="T59" fmla="*/ 54 h 371"/>
                <a:gd name="T60" fmla="*/ 32 w 476"/>
                <a:gd name="T61" fmla="*/ 87 h 371"/>
                <a:gd name="T62" fmla="*/ 11 w 476"/>
                <a:gd name="T63" fmla="*/ 127 h 371"/>
                <a:gd name="T64" fmla="*/ 0 w 476"/>
                <a:gd name="T65" fmla="*/ 188 h 371"/>
                <a:gd name="T66" fmla="*/ 31 w 476"/>
                <a:gd name="T67" fmla="*/ 189 h 371"/>
                <a:gd name="T68" fmla="*/ 73 w 476"/>
                <a:gd name="T69" fmla="*/ 198 h 371"/>
                <a:gd name="T70" fmla="*/ 105 w 476"/>
                <a:gd name="T71" fmla="*/ 217 h 371"/>
                <a:gd name="T72" fmla="*/ 126 w 476"/>
                <a:gd name="T73" fmla="*/ 244 h 371"/>
                <a:gd name="T74" fmla="*/ 135 w 476"/>
                <a:gd name="T75" fmla="*/ 289 h 371"/>
                <a:gd name="T76" fmla="*/ 154 w 476"/>
                <a:gd name="T77" fmla="*/ 324 h 371"/>
                <a:gd name="T78" fmla="*/ 188 w 476"/>
                <a:gd name="T79" fmla="*/ 359 h 371"/>
                <a:gd name="T80" fmla="*/ 237 w 476"/>
                <a:gd name="T81" fmla="*/ 371 h 371"/>
                <a:gd name="T82" fmla="*/ 281 w 476"/>
                <a:gd name="T83" fmla="*/ 359 h 371"/>
                <a:gd name="T84" fmla="*/ 319 w 476"/>
                <a:gd name="T85" fmla="*/ 326 h 371"/>
                <a:gd name="T86" fmla="*/ 384 w 476"/>
                <a:gd name="T87" fmla="*/ 313 h 371"/>
                <a:gd name="T88" fmla="*/ 436 w 476"/>
                <a:gd name="T89" fmla="*/ 277 h 371"/>
                <a:gd name="T90" fmla="*/ 465 w 476"/>
                <a:gd name="T91" fmla="*/ 228 h 371"/>
                <a:gd name="T92" fmla="*/ 476 w 476"/>
                <a:gd name="T93" fmla="*/ 169 h 371"/>
                <a:gd name="T94" fmla="*/ 465 w 476"/>
                <a:gd name="T95" fmla="*/ 108 h 371"/>
                <a:gd name="T96" fmla="*/ 433 w 476"/>
                <a:gd name="T97" fmla="*/ 53 h 371"/>
                <a:gd name="T98" fmla="*/ 381 w 476"/>
                <a:gd name="T99" fmla="*/ 15 h 371"/>
                <a:gd name="T100" fmla="*/ 310 w 476"/>
                <a:gd name="T101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6" h="371">
                  <a:moveTo>
                    <a:pt x="343" y="208"/>
                  </a:moveTo>
                  <a:lnTo>
                    <a:pt x="337" y="208"/>
                  </a:lnTo>
                  <a:lnTo>
                    <a:pt x="331" y="205"/>
                  </a:lnTo>
                  <a:lnTo>
                    <a:pt x="326" y="203"/>
                  </a:lnTo>
                  <a:lnTo>
                    <a:pt x="321" y="200"/>
                  </a:lnTo>
                  <a:lnTo>
                    <a:pt x="318" y="195"/>
                  </a:lnTo>
                  <a:lnTo>
                    <a:pt x="314" y="190"/>
                  </a:lnTo>
                  <a:lnTo>
                    <a:pt x="313" y="184"/>
                  </a:lnTo>
                  <a:lnTo>
                    <a:pt x="312" y="178"/>
                  </a:lnTo>
                  <a:lnTo>
                    <a:pt x="313" y="172"/>
                  </a:lnTo>
                  <a:lnTo>
                    <a:pt x="314" y="166"/>
                  </a:lnTo>
                  <a:lnTo>
                    <a:pt x="318" y="161"/>
                  </a:lnTo>
                  <a:lnTo>
                    <a:pt x="321" y="157"/>
                  </a:lnTo>
                  <a:lnTo>
                    <a:pt x="326" y="153"/>
                  </a:lnTo>
                  <a:lnTo>
                    <a:pt x="331" y="150"/>
                  </a:lnTo>
                  <a:lnTo>
                    <a:pt x="337" y="148"/>
                  </a:lnTo>
                  <a:lnTo>
                    <a:pt x="343" y="147"/>
                  </a:lnTo>
                  <a:lnTo>
                    <a:pt x="349" y="148"/>
                  </a:lnTo>
                  <a:lnTo>
                    <a:pt x="355" y="150"/>
                  </a:lnTo>
                  <a:lnTo>
                    <a:pt x="359" y="153"/>
                  </a:lnTo>
                  <a:lnTo>
                    <a:pt x="364" y="157"/>
                  </a:lnTo>
                  <a:lnTo>
                    <a:pt x="368" y="161"/>
                  </a:lnTo>
                  <a:lnTo>
                    <a:pt x="370" y="166"/>
                  </a:lnTo>
                  <a:lnTo>
                    <a:pt x="373" y="172"/>
                  </a:lnTo>
                  <a:lnTo>
                    <a:pt x="373" y="178"/>
                  </a:lnTo>
                  <a:lnTo>
                    <a:pt x="373" y="184"/>
                  </a:lnTo>
                  <a:lnTo>
                    <a:pt x="370" y="190"/>
                  </a:lnTo>
                  <a:lnTo>
                    <a:pt x="368" y="195"/>
                  </a:lnTo>
                  <a:lnTo>
                    <a:pt x="364" y="200"/>
                  </a:lnTo>
                  <a:lnTo>
                    <a:pt x="359" y="203"/>
                  </a:lnTo>
                  <a:lnTo>
                    <a:pt x="355" y="205"/>
                  </a:lnTo>
                  <a:lnTo>
                    <a:pt x="349" y="208"/>
                  </a:lnTo>
                  <a:lnTo>
                    <a:pt x="343" y="208"/>
                  </a:lnTo>
                  <a:close/>
                  <a:moveTo>
                    <a:pt x="252" y="208"/>
                  </a:moveTo>
                  <a:lnTo>
                    <a:pt x="246" y="208"/>
                  </a:lnTo>
                  <a:lnTo>
                    <a:pt x="241" y="205"/>
                  </a:lnTo>
                  <a:lnTo>
                    <a:pt x="235" y="203"/>
                  </a:lnTo>
                  <a:lnTo>
                    <a:pt x="231" y="200"/>
                  </a:lnTo>
                  <a:lnTo>
                    <a:pt x="227" y="195"/>
                  </a:lnTo>
                  <a:lnTo>
                    <a:pt x="224" y="190"/>
                  </a:lnTo>
                  <a:lnTo>
                    <a:pt x="223" y="184"/>
                  </a:lnTo>
                  <a:lnTo>
                    <a:pt x="222" y="178"/>
                  </a:lnTo>
                  <a:lnTo>
                    <a:pt x="223" y="172"/>
                  </a:lnTo>
                  <a:lnTo>
                    <a:pt x="224" y="166"/>
                  </a:lnTo>
                  <a:lnTo>
                    <a:pt x="227" y="161"/>
                  </a:lnTo>
                  <a:lnTo>
                    <a:pt x="231" y="157"/>
                  </a:lnTo>
                  <a:lnTo>
                    <a:pt x="235" y="153"/>
                  </a:lnTo>
                  <a:lnTo>
                    <a:pt x="241" y="150"/>
                  </a:lnTo>
                  <a:lnTo>
                    <a:pt x="246" y="148"/>
                  </a:lnTo>
                  <a:lnTo>
                    <a:pt x="252" y="147"/>
                  </a:lnTo>
                  <a:lnTo>
                    <a:pt x="258" y="148"/>
                  </a:lnTo>
                  <a:lnTo>
                    <a:pt x="264" y="150"/>
                  </a:lnTo>
                  <a:lnTo>
                    <a:pt x="269" y="153"/>
                  </a:lnTo>
                  <a:lnTo>
                    <a:pt x="274" y="157"/>
                  </a:lnTo>
                  <a:lnTo>
                    <a:pt x="277" y="161"/>
                  </a:lnTo>
                  <a:lnTo>
                    <a:pt x="280" y="166"/>
                  </a:lnTo>
                  <a:lnTo>
                    <a:pt x="282" y="172"/>
                  </a:lnTo>
                  <a:lnTo>
                    <a:pt x="282" y="178"/>
                  </a:lnTo>
                  <a:lnTo>
                    <a:pt x="282" y="184"/>
                  </a:lnTo>
                  <a:lnTo>
                    <a:pt x="280" y="190"/>
                  </a:lnTo>
                  <a:lnTo>
                    <a:pt x="277" y="195"/>
                  </a:lnTo>
                  <a:lnTo>
                    <a:pt x="274" y="200"/>
                  </a:lnTo>
                  <a:lnTo>
                    <a:pt x="269" y="203"/>
                  </a:lnTo>
                  <a:lnTo>
                    <a:pt x="264" y="205"/>
                  </a:lnTo>
                  <a:lnTo>
                    <a:pt x="258" y="208"/>
                  </a:lnTo>
                  <a:lnTo>
                    <a:pt x="252" y="208"/>
                  </a:lnTo>
                  <a:close/>
                  <a:moveTo>
                    <a:pt x="161" y="208"/>
                  </a:moveTo>
                  <a:lnTo>
                    <a:pt x="155" y="208"/>
                  </a:lnTo>
                  <a:lnTo>
                    <a:pt x="150" y="205"/>
                  </a:lnTo>
                  <a:lnTo>
                    <a:pt x="144" y="203"/>
                  </a:lnTo>
                  <a:lnTo>
                    <a:pt x="141" y="200"/>
                  </a:lnTo>
                  <a:lnTo>
                    <a:pt x="136" y="195"/>
                  </a:lnTo>
                  <a:lnTo>
                    <a:pt x="133" y="190"/>
                  </a:lnTo>
                  <a:lnTo>
                    <a:pt x="132" y="184"/>
                  </a:lnTo>
                  <a:lnTo>
                    <a:pt x="131" y="178"/>
                  </a:lnTo>
                  <a:lnTo>
                    <a:pt x="132" y="172"/>
                  </a:lnTo>
                  <a:lnTo>
                    <a:pt x="133" y="166"/>
                  </a:lnTo>
                  <a:lnTo>
                    <a:pt x="136" y="161"/>
                  </a:lnTo>
                  <a:lnTo>
                    <a:pt x="141" y="157"/>
                  </a:lnTo>
                  <a:lnTo>
                    <a:pt x="144" y="153"/>
                  </a:lnTo>
                  <a:lnTo>
                    <a:pt x="150" y="150"/>
                  </a:lnTo>
                  <a:lnTo>
                    <a:pt x="155" y="148"/>
                  </a:lnTo>
                  <a:lnTo>
                    <a:pt x="161" y="147"/>
                  </a:lnTo>
                  <a:lnTo>
                    <a:pt x="168" y="148"/>
                  </a:lnTo>
                  <a:lnTo>
                    <a:pt x="173" y="150"/>
                  </a:lnTo>
                  <a:lnTo>
                    <a:pt x="179" y="153"/>
                  </a:lnTo>
                  <a:lnTo>
                    <a:pt x="182" y="157"/>
                  </a:lnTo>
                  <a:lnTo>
                    <a:pt x="187" y="161"/>
                  </a:lnTo>
                  <a:lnTo>
                    <a:pt x="189" y="166"/>
                  </a:lnTo>
                  <a:lnTo>
                    <a:pt x="191" y="172"/>
                  </a:lnTo>
                  <a:lnTo>
                    <a:pt x="192" y="178"/>
                  </a:lnTo>
                  <a:lnTo>
                    <a:pt x="191" y="184"/>
                  </a:lnTo>
                  <a:lnTo>
                    <a:pt x="189" y="190"/>
                  </a:lnTo>
                  <a:lnTo>
                    <a:pt x="187" y="195"/>
                  </a:lnTo>
                  <a:lnTo>
                    <a:pt x="182" y="200"/>
                  </a:lnTo>
                  <a:lnTo>
                    <a:pt x="179" y="203"/>
                  </a:lnTo>
                  <a:lnTo>
                    <a:pt x="173" y="205"/>
                  </a:lnTo>
                  <a:lnTo>
                    <a:pt x="168" y="208"/>
                  </a:lnTo>
                  <a:lnTo>
                    <a:pt x="161" y="208"/>
                  </a:lnTo>
                  <a:close/>
                  <a:moveTo>
                    <a:pt x="310" y="0"/>
                  </a:moveTo>
                  <a:lnTo>
                    <a:pt x="294" y="1"/>
                  </a:lnTo>
                  <a:lnTo>
                    <a:pt x="280" y="2"/>
                  </a:lnTo>
                  <a:lnTo>
                    <a:pt x="267" y="6"/>
                  </a:lnTo>
                  <a:lnTo>
                    <a:pt x="254" y="10"/>
                  </a:lnTo>
                  <a:lnTo>
                    <a:pt x="241" y="16"/>
                  </a:lnTo>
                  <a:lnTo>
                    <a:pt x="227" y="23"/>
                  </a:lnTo>
                  <a:lnTo>
                    <a:pt x="216" y="32"/>
                  </a:lnTo>
                  <a:lnTo>
                    <a:pt x="205" y="42"/>
                  </a:lnTo>
                  <a:lnTo>
                    <a:pt x="188" y="37"/>
                  </a:lnTo>
                  <a:lnTo>
                    <a:pt x="172" y="32"/>
                  </a:lnTo>
                  <a:lnTo>
                    <a:pt x="156" y="28"/>
                  </a:lnTo>
                  <a:lnTo>
                    <a:pt x="139" y="28"/>
                  </a:lnTo>
                  <a:lnTo>
                    <a:pt x="130" y="28"/>
                  </a:lnTo>
                  <a:lnTo>
                    <a:pt x="119" y="29"/>
                  </a:lnTo>
                  <a:lnTo>
                    <a:pt x="108" y="32"/>
                  </a:lnTo>
                  <a:lnTo>
                    <a:pt x="99" y="35"/>
                  </a:lnTo>
                  <a:lnTo>
                    <a:pt x="89" y="39"/>
                  </a:lnTo>
                  <a:lnTo>
                    <a:pt x="80" y="44"/>
                  </a:lnTo>
                  <a:lnTo>
                    <a:pt x="70" y="48"/>
                  </a:lnTo>
                  <a:lnTo>
                    <a:pt x="62" y="54"/>
                  </a:lnTo>
                  <a:lnTo>
                    <a:pt x="54" y="62"/>
                  </a:lnTo>
                  <a:lnTo>
                    <a:pt x="45" y="69"/>
                  </a:lnTo>
                  <a:lnTo>
                    <a:pt x="38" y="77"/>
                  </a:lnTo>
                  <a:lnTo>
                    <a:pt x="32" y="87"/>
                  </a:lnTo>
                  <a:lnTo>
                    <a:pt x="25" y="95"/>
                  </a:lnTo>
                  <a:lnTo>
                    <a:pt x="20" y="106"/>
                  </a:lnTo>
                  <a:lnTo>
                    <a:pt x="15" y="116"/>
                  </a:lnTo>
                  <a:lnTo>
                    <a:pt x="11" y="127"/>
                  </a:lnTo>
                  <a:lnTo>
                    <a:pt x="5" y="142"/>
                  </a:lnTo>
                  <a:lnTo>
                    <a:pt x="3" y="158"/>
                  </a:lnTo>
                  <a:lnTo>
                    <a:pt x="0" y="172"/>
                  </a:lnTo>
                  <a:lnTo>
                    <a:pt x="0" y="188"/>
                  </a:lnTo>
                  <a:lnTo>
                    <a:pt x="4" y="188"/>
                  </a:lnTo>
                  <a:lnTo>
                    <a:pt x="7" y="188"/>
                  </a:lnTo>
                  <a:lnTo>
                    <a:pt x="19" y="188"/>
                  </a:lnTo>
                  <a:lnTo>
                    <a:pt x="31" y="189"/>
                  </a:lnTo>
                  <a:lnTo>
                    <a:pt x="42" y="190"/>
                  </a:lnTo>
                  <a:lnTo>
                    <a:pt x="53" y="192"/>
                  </a:lnTo>
                  <a:lnTo>
                    <a:pt x="62" y="195"/>
                  </a:lnTo>
                  <a:lnTo>
                    <a:pt x="73" y="198"/>
                  </a:lnTo>
                  <a:lnTo>
                    <a:pt x="81" y="202"/>
                  </a:lnTo>
                  <a:lnTo>
                    <a:pt x="89" y="207"/>
                  </a:lnTo>
                  <a:lnTo>
                    <a:pt x="98" y="211"/>
                  </a:lnTo>
                  <a:lnTo>
                    <a:pt x="105" y="217"/>
                  </a:lnTo>
                  <a:lnTo>
                    <a:pt x="111" y="223"/>
                  </a:lnTo>
                  <a:lnTo>
                    <a:pt x="117" y="229"/>
                  </a:lnTo>
                  <a:lnTo>
                    <a:pt x="122" y="236"/>
                  </a:lnTo>
                  <a:lnTo>
                    <a:pt x="126" y="244"/>
                  </a:lnTo>
                  <a:lnTo>
                    <a:pt x="130" y="252"/>
                  </a:lnTo>
                  <a:lnTo>
                    <a:pt x="132" y="260"/>
                  </a:lnTo>
                  <a:lnTo>
                    <a:pt x="135" y="274"/>
                  </a:lnTo>
                  <a:lnTo>
                    <a:pt x="135" y="289"/>
                  </a:lnTo>
                  <a:lnTo>
                    <a:pt x="133" y="304"/>
                  </a:lnTo>
                  <a:lnTo>
                    <a:pt x="130" y="320"/>
                  </a:lnTo>
                  <a:lnTo>
                    <a:pt x="144" y="323"/>
                  </a:lnTo>
                  <a:lnTo>
                    <a:pt x="154" y="324"/>
                  </a:lnTo>
                  <a:lnTo>
                    <a:pt x="161" y="335"/>
                  </a:lnTo>
                  <a:lnTo>
                    <a:pt x="169" y="343"/>
                  </a:lnTo>
                  <a:lnTo>
                    <a:pt x="179" y="352"/>
                  </a:lnTo>
                  <a:lnTo>
                    <a:pt x="188" y="359"/>
                  </a:lnTo>
                  <a:lnTo>
                    <a:pt x="200" y="364"/>
                  </a:lnTo>
                  <a:lnTo>
                    <a:pt x="212" y="367"/>
                  </a:lnTo>
                  <a:lnTo>
                    <a:pt x="224" y="370"/>
                  </a:lnTo>
                  <a:lnTo>
                    <a:pt x="237" y="371"/>
                  </a:lnTo>
                  <a:lnTo>
                    <a:pt x="248" y="370"/>
                  </a:lnTo>
                  <a:lnTo>
                    <a:pt x="260" y="368"/>
                  </a:lnTo>
                  <a:lnTo>
                    <a:pt x="270" y="364"/>
                  </a:lnTo>
                  <a:lnTo>
                    <a:pt x="281" y="359"/>
                  </a:lnTo>
                  <a:lnTo>
                    <a:pt x="292" y="353"/>
                  </a:lnTo>
                  <a:lnTo>
                    <a:pt x="301" y="345"/>
                  </a:lnTo>
                  <a:lnTo>
                    <a:pt x="311" y="336"/>
                  </a:lnTo>
                  <a:lnTo>
                    <a:pt x="319" y="326"/>
                  </a:lnTo>
                  <a:lnTo>
                    <a:pt x="337" y="324"/>
                  </a:lnTo>
                  <a:lnTo>
                    <a:pt x="354" y="322"/>
                  </a:lnTo>
                  <a:lnTo>
                    <a:pt x="369" y="317"/>
                  </a:lnTo>
                  <a:lnTo>
                    <a:pt x="384" y="313"/>
                  </a:lnTo>
                  <a:lnTo>
                    <a:pt x="399" y="305"/>
                  </a:lnTo>
                  <a:lnTo>
                    <a:pt x="412" y="297"/>
                  </a:lnTo>
                  <a:lnTo>
                    <a:pt x="424" y="288"/>
                  </a:lnTo>
                  <a:lnTo>
                    <a:pt x="436" y="277"/>
                  </a:lnTo>
                  <a:lnTo>
                    <a:pt x="445" y="266"/>
                  </a:lnTo>
                  <a:lnTo>
                    <a:pt x="452" y="254"/>
                  </a:lnTo>
                  <a:lnTo>
                    <a:pt x="459" y="241"/>
                  </a:lnTo>
                  <a:lnTo>
                    <a:pt x="465" y="228"/>
                  </a:lnTo>
                  <a:lnTo>
                    <a:pt x="470" y="214"/>
                  </a:lnTo>
                  <a:lnTo>
                    <a:pt x="472" y="200"/>
                  </a:lnTo>
                  <a:lnTo>
                    <a:pt x="475" y="184"/>
                  </a:lnTo>
                  <a:lnTo>
                    <a:pt x="476" y="169"/>
                  </a:lnTo>
                  <a:lnTo>
                    <a:pt x="475" y="153"/>
                  </a:lnTo>
                  <a:lnTo>
                    <a:pt x="472" y="138"/>
                  </a:lnTo>
                  <a:lnTo>
                    <a:pt x="470" y="122"/>
                  </a:lnTo>
                  <a:lnTo>
                    <a:pt x="465" y="108"/>
                  </a:lnTo>
                  <a:lnTo>
                    <a:pt x="458" y="94"/>
                  </a:lnTo>
                  <a:lnTo>
                    <a:pt x="451" y="79"/>
                  </a:lnTo>
                  <a:lnTo>
                    <a:pt x="443" y="66"/>
                  </a:lnTo>
                  <a:lnTo>
                    <a:pt x="433" y="53"/>
                  </a:lnTo>
                  <a:lnTo>
                    <a:pt x="421" y="42"/>
                  </a:lnTo>
                  <a:lnTo>
                    <a:pt x="409" y="32"/>
                  </a:lnTo>
                  <a:lnTo>
                    <a:pt x="396" y="22"/>
                  </a:lnTo>
                  <a:lnTo>
                    <a:pt x="381" y="15"/>
                  </a:lnTo>
                  <a:lnTo>
                    <a:pt x="364" y="8"/>
                  </a:lnTo>
                  <a:lnTo>
                    <a:pt x="348" y="3"/>
                  </a:lnTo>
                  <a:lnTo>
                    <a:pt x="329" y="1"/>
                  </a:lnTo>
                  <a:lnTo>
                    <a:pt x="3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49288AF2-02B7-4D18-B9EC-1BE226DCD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463" y="863600"/>
              <a:ext cx="190500" cy="201613"/>
            </a:xfrm>
            <a:custGeom>
              <a:avLst/>
              <a:gdLst>
                <a:gd name="T0" fmla="*/ 393 w 480"/>
                <a:gd name="T1" fmla="*/ 357 h 507"/>
                <a:gd name="T2" fmla="*/ 312 w 480"/>
                <a:gd name="T3" fmla="*/ 312 h 507"/>
                <a:gd name="T4" fmla="*/ 320 w 480"/>
                <a:gd name="T5" fmla="*/ 267 h 507"/>
                <a:gd name="T6" fmla="*/ 324 w 480"/>
                <a:gd name="T7" fmla="*/ 261 h 507"/>
                <a:gd name="T8" fmla="*/ 329 w 480"/>
                <a:gd name="T9" fmla="*/ 254 h 507"/>
                <a:gd name="T10" fmla="*/ 332 w 480"/>
                <a:gd name="T11" fmla="*/ 244 h 507"/>
                <a:gd name="T12" fmla="*/ 336 w 480"/>
                <a:gd name="T13" fmla="*/ 231 h 507"/>
                <a:gd name="T14" fmla="*/ 338 w 480"/>
                <a:gd name="T15" fmla="*/ 219 h 507"/>
                <a:gd name="T16" fmla="*/ 339 w 480"/>
                <a:gd name="T17" fmla="*/ 203 h 507"/>
                <a:gd name="T18" fmla="*/ 351 w 480"/>
                <a:gd name="T19" fmla="*/ 190 h 507"/>
                <a:gd name="T20" fmla="*/ 354 w 480"/>
                <a:gd name="T21" fmla="*/ 185 h 507"/>
                <a:gd name="T22" fmla="*/ 356 w 480"/>
                <a:gd name="T23" fmla="*/ 179 h 507"/>
                <a:gd name="T24" fmla="*/ 357 w 480"/>
                <a:gd name="T25" fmla="*/ 173 h 507"/>
                <a:gd name="T26" fmla="*/ 358 w 480"/>
                <a:gd name="T27" fmla="*/ 166 h 507"/>
                <a:gd name="T28" fmla="*/ 357 w 480"/>
                <a:gd name="T29" fmla="*/ 149 h 507"/>
                <a:gd name="T30" fmla="*/ 355 w 480"/>
                <a:gd name="T31" fmla="*/ 140 h 507"/>
                <a:gd name="T32" fmla="*/ 350 w 480"/>
                <a:gd name="T33" fmla="*/ 131 h 507"/>
                <a:gd name="T34" fmla="*/ 343 w 480"/>
                <a:gd name="T35" fmla="*/ 125 h 507"/>
                <a:gd name="T36" fmla="*/ 351 w 480"/>
                <a:gd name="T37" fmla="*/ 100 h 507"/>
                <a:gd name="T38" fmla="*/ 354 w 480"/>
                <a:gd name="T39" fmla="*/ 88 h 507"/>
                <a:gd name="T40" fmla="*/ 350 w 480"/>
                <a:gd name="T41" fmla="*/ 48 h 507"/>
                <a:gd name="T42" fmla="*/ 336 w 480"/>
                <a:gd name="T43" fmla="*/ 28 h 507"/>
                <a:gd name="T44" fmla="*/ 305 w 480"/>
                <a:gd name="T45" fmla="*/ 9 h 507"/>
                <a:gd name="T46" fmla="*/ 244 w 480"/>
                <a:gd name="T47" fmla="*/ 0 h 507"/>
                <a:gd name="T48" fmla="*/ 229 w 480"/>
                <a:gd name="T49" fmla="*/ 2 h 507"/>
                <a:gd name="T50" fmla="*/ 215 w 480"/>
                <a:gd name="T51" fmla="*/ 4 h 507"/>
                <a:gd name="T52" fmla="*/ 199 w 480"/>
                <a:gd name="T53" fmla="*/ 9 h 507"/>
                <a:gd name="T54" fmla="*/ 181 w 480"/>
                <a:gd name="T55" fmla="*/ 16 h 507"/>
                <a:gd name="T56" fmla="*/ 157 w 480"/>
                <a:gd name="T57" fmla="*/ 38 h 507"/>
                <a:gd name="T58" fmla="*/ 150 w 480"/>
                <a:gd name="T59" fmla="*/ 44 h 507"/>
                <a:gd name="T60" fmla="*/ 138 w 480"/>
                <a:gd name="T61" fmla="*/ 46 h 507"/>
                <a:gd name="T62" fmla="*/ 131 w 480"/>
                <a:gd name="T63" fmla="*/ 48 h 507"/>
                <a:gd name="T64" fmla="*/ 125 w 480"/>
                <a:gd name="T65" fmla="*/ 53 h 507"/>
                <a:gd name="T66" fmla="*/ 121 w 480"/>
                <a:gd name="T67" fmla="*/ 60 h 507"/>
                <a:gd name="T68" fmla="*/ 118 w 480"/>
                <a:gd name="T69" fmla="*/ 68 h 507"/>
                <a:gd name="T70" fmla="*/ 118 w 480"/>
                <a:gd name="T71" fmla="*/ 77 h 507"/>
                <a:gd name="T72" fmla="*/ 119 w 480"/>
                <a:gd name="T73" fmla="*/ 85 h 507"/>
                <a:gd name="T74" fmla="*/ 121 w 480"/>
                <a:gd name="T75" fmla="*/ 94 h 507"/>
                <a:gd name="T76" fmla="*/ 124 w 480"/>
                <a:gd name="T77" fmla="*/ 103 h 507"/>
                <a:gd name="T78" fmla="*/ 130 w 480"/>
                <a:gd name="T79" fmla="*/ 117 h 507"/>
                <a:gd name="T80" fmla="*/ 126 w 480"/>
                <a:gd name="T81" fmla="*/ 130 h 507"/>
                <a:gd name="T82" fmla="*/ 115 w 480"/>
                <a:gd name="T83" fmla="*/ 155 h 507"/>
                <a:gd name="T84" fmla="*/ 116 w 480"/>
                <a:gd name="T85" fmla="*/ 175 h 507"/>
                <a:gd name="T86" fmla="*/ 119 w 480"/>
                <a:gd name="T87" fmla="*/ 186 h 507"/>
                <a:gd name="T88" fmla="*/ 125 w 480"/>
                <a:gd name="T89" fmla="*/ 194 h 507"/>
                <a:gd name="T90" fmla="*/ 134 w 480"/>
                <a:gd name="T91" fmla="*/ 201 h 507"/>
                <a:gd name="T92" fmla="*/ 138 w 480"/>
                <a:gd name="T93" fmla="*/ 218 h 507"/>
                <a:gd name="T94" fmla="*/ 148 w 480"/>
                <a:gd name="T95" fmla="*/ 250 h 507"/>
                <a:gd name="T96" fmla="*/ 165 w 480"/>
                <a:gd name="T97" fmla="*/ 272 h 507"/>
                <a:gd name="T98" fmla="*/ 168 w 480"/>
                <a:gd name="T99" fmla="*/ 319 h 507"/>
                <a:gd name="T100" fmla="*/ 62 w 480"/>
                <a:gd name="T101" fmla="*/ 370 h 507"/>
                <a:gd name="T102" fmla="*/ 9 w 480"/>
                <a:gd name="T103" fmla="*/ 408 h 507"/>
                <a:gd name="T104" fmla="*/ 0 w 480"/>
                <a:gd name="T105" fmla="*/ 424 h 507"/>
                <a:gd name="T106" fmla="*/ 9 w 480"/>
                <a:gd name="T107" fmla="*/ 506 h 507"/>
                <a:gd name="T108" fmla="*/ 476 w 480"/>
                <a:gd name="T109" fmla="*/ 504 h 507"/>
                <a:gd name="T110" fmla="*/ 480 w 480"/>
                <a:gd name="T111" fmla="*/ 420 h 507"/>
                <a:gd name="T112" fmla="*/ 462 w 480"/>
                <a:gd name="T113" fmla="*/ 399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0" h="507">
                  <a:moveTo>
                    <a:pt x="446" y="388"/>
                  </a:moveTo>
                  <a:lnTo>
                    <a:pt x="435" y="380"/>
                  </a:lnTo>
                  <a:lnTo>
                    <a:pt x="418" y="370"/>
                  </a:lnTo>
                  <a:lnTo>
                    <a:pt x="393" y="357"/>
                  </a:lnTo>
                  <a:lnTo>
                    <a:pt x="367" y="344"/>
                  </a:lnTo>
                  <a:lnTo>
                    <a:pt x="339" y="331"/>
                  </a:lnTo>
                  <a:lnTo>
                    <a:pt x="312" y="319"/>
                  </a:lnTo>
                  <a:lnTo>
                    <a:pt x="312" y="312"/>
                  </a:lnTo>
                  <a:lnTo>
                    <a:pt x="312" y="280"/>
                  </a:lnTo>
                  <a:lnTo>
                    <a:pt x="312" y="274"/>
                  </a:lnTo>
                  <a:lnTo>
                    <a:pt x="317" y="272"/>
                  </a:lnTo>
                  <a:lnTo>
                    <a:pt x="320" y="267"/>
                  </a:lnTo>
                  <a:lnTo>
                    <a:pt x="320" y="266"/>
                  </a:lnTo>
                  <a:lnTo>
                    <a:pt x="320" y="266"/>
                  </a:lnTo>
                  <a:lnTo>
                    <a:pt x="323" y="263"/>
                  </a:lnTo>
                  <a:lnTo>
                    <a:pt x="324" y="261"/>
                  </a:lnTo>
                  <a:lnTo>
                    <a:pt x="325" y="260"/>
                  </a:lnTo>
                  <a:lnTo>
                    <a:pt x="325" y="260"/>
                  </a:lnTo>
                  <a:lnTo>
                    <a:pt x="326" y="256"/>
                  </a:lnTo>
                  <a:lnTo>
                    <a:pt x="329" y="254"/>
                  </a:lnTo>
                  <a:lnTo>
                    <a:pt x="329" y="253"/>
                  </a:lnTo>
                  <a:lnTo>
                    <a:pt x="329" y="251"/>
                  </a:lnTo>
                  <a:lnTo>
                    <a:pt x="331" y="248"/>
                  </a:lnTo>
                  <a:lnTo>
                    <a:pt x="332" y="244"/>
                  </a:lnTo>
                  <a:lnTo>
                    <a:pt x="332" y="243"/>
                  </a:lnTo>
                  <a:lnTo>
                    <a:pt x="332" y="243"/>
                  </a:lnTo>
                  <a:lnTo>
                    <a:pt x="335" y="237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7" y="225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8" y="215"/>
                  </a:lnTo>
                  <a:lnTo>
                    <a:pt x="339" y="209"/>
                  </a:lnTo>
                  <a:lnTo>
                    <a:pt x="339" y="203"/>
                  </a:lnTo>
                  <a:lnTo>
                    <a:pt x="345" y="197"/>
                  </a:lnTo>
                  <a:lnTo>
                    <a:pt x="351" y="191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2" y="187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5" y="182"/>
                  </a:lnTo>
                  <a:lnTo>
                    <a:pt x="355" y="180"/>
                  </a:lnTo>
                  <a:lnTo>
                    <a:pt x="356" y="179"/>
                  </a:lnTo>
                  <a:lnTo>
                    <a:pt x="356" y="179"/>
                  </a:lnTo>
                  <a:lnTo>
                    <a:pt x="356" y="176"/>
                  </a:lnTo>
                  <a:lnTo>
                    <a:pt x="357" y="174"/>
                  </a:lnTo>
                  <a:lnTo>
                    <a:pt x="357" y="173"/>
                  </a:lnTo>
                  <a:lnTo>
                    <a:pt x="357" y="173"/>
                  </a:lnTo>
                  <a:lnTo>
                    <a:pt x="357" y="169"/>
                  </a:lnTo>
                  <a:lnTo>
                    <a:pt x="358" y="167"/>
                  </a:lnTo>
                  <a:lnTo>
                    <a:pt x="358" y="167"/>
                  </a:lnTo>
                  <a:lnTo>
                    <a:pt x="358" y="166"/>
                  </a:lnTo>
                  <a:lnTo>
                    <a:pt x="358" y="163"/>
                  </a:lnTo>
                  <a:lnTo>
                    <a:pt x="358" y="160"/>
                  </a:lnTo>
                  <a:lnTo>
                    <a:pt x="358" y="155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8"/>
                  </a:lnTo>
                  <a:lnTo>
                    <a:pt x="356" y="143"/>
                  </a:lnTo>
                  <a:lnTo>
                    <a:pt x="355" y="140"/>
                  </a:lnTo>
                  <a:lnTo>
                    <a:pt x="355" y="138"/>
                  </a:lnTo>
                  <a:lnTo>
                    <a:pt x="354" y="138"/>
                  </a:lnTo>
                  <a:lnTo>
                    <a:pt x="352" y="135"/>
                  </a:lnTo>
                  <a:lnTo>
                    <a:pt x="350" y="131"/>
                  </a:lnTo>
                  <a:lnTo>
                    <a:pt x="350" y="131"/>
                  </a:lnTo>
                  <a:lnTo>
                    <a:pt x="349" y="131"/>
                  </a:lnTo>
                  <a:lnTo>
                    <a:pt x="347" y="128"/>
                  </a:lnTo>
                  <a:lnTo>
                    <a:pt x="343" y="125"/>
                  </a:lnTo>
                  <a:lnTo>
                    <a:pt x="344" y="122"/>
                  </a:lnTo>
                  <a:lnTo>
                    <a:pt x="347" y="117"/>
                  </a:lnTo>
                  <a:lnTo>
                    <a:pt x="349" y="109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4" y="88"/>
                  </a:lnTo>
                  <a:lnTo>
                    <a:pt x="355" y="77"/>
                  </a:lnTo>
                  <a:lnTo>
                    <a:pt x="355" y="66"/>
                  </a:lnTo>
                  <a:lnTo>
                    <a:pt x="352" y="54"/>
                  </a:lnTo>
                  <a:lnTo>
                    <a:pt x="350" y="48"/>
                  </a:lnTo>
                  <a:lnTo>
                    <a:pt x="348" y="43"/>
                  </a:lnTo>
                  <a:lnTo>
                    <a:pt x="344" y="37"/>
                  </a:lnTo>
                  <a:lnTo>
                    <a:pt x="341" y="33"/>
                  </a:lnTo>
                  <a:lnTo>
                    <a:pt x="336" y="28"/>
                  </a:lnTo>
                  <a:lnTo>
                    <a:pt x="331" y="23"/>
                  </a:lnTo>
                  <a:lnTo>
                    <a:pt x="325" y="18"/>
                  </a:lnTo>
                  <a:lnTo>
                    <a:pt x="319" y="15"/>
                  </a:lnTo>
                  <a:lnTo>
                    <a:pt x="305" y="9"/>
                  </a:lnTo>
                  <a:lnTo>
                    <a:pt x="288" y="4"/>
                  </a:lnTo>
                  <a:lnTo>
                    <a:pt x="270" y="2"/>
                  </a:lnTo>
                  <a:lnTo>
                    <a:pt x="251" y="0"/>
                  </a:lnTo>
                  <a:lnTo>
                    <a:pt x="244" y="0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2" y="2"/>
                  </a:lnTo>
                  <a:lnTo>
                    <a:pt x="229" y="2"/>
                  </a:lnTo>
                  <a:lnTo>
                    <a:pt x="224" y="3"/>
                  </a:lnTo>
                  <a:lnTo>
                    <a:pt x="220" y="3"/>
                  </a:lnTo>
                  <a:lnTo>
                    <a:pt x="217" y="4"/>
                  </a:lnTo>
                  <a:lnTo>
                    <a:pt x="215" y="4"/>
                  </a:lnTo>
                  <a:lnTo>
                    <a:pt x="212" y="5"/>
                  </a:lnTo>
                  <a:lnTo>
                    <a:pt x="207" y="6"/>
                  </a:lnTo>
                  <a:lnTo>
                    <a:pt x="204" y="8"/>
                  </a:lnTo>
                  <a:lnTo>
                    <a:pt x="199" y="9"/>
                  </a:lnTo>
                  <a:lnTo>
                    <a:pt x="195" y="10"/>
                  </a:lnTo>
                  <a:lnTo>
                    <a:pt x="194" y="10"/>
                  </a:lnTo>
                  <a:lnTo>
                    <a:pt x="192" y="11"/>
                  </a:lnTo>
                  <a:lnTo>
                    <a:pt x="181" y="16"/>
                  </a:lnTo>
                  <a:lnTo>
                    <a:pt x="172" y="23"/>
                  </a:lnTo>
                  <a:lnTo>
                    <a:pt x="163" y="30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5" y="42"/>
                  </a:lnTo>
                  <a:lnTo>
                    <a:pt x="154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43" y="44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7" y="46"/>
                  </a:lnTo>
                  <a:lnTo>
                    <a:pt x="135" y="47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0" y="49"/>
                  </a:lnTo>
                  <a:lnTo>
                    <a:pt x="128" y="50"/>
                  </a:lnTo>
                  <a:lnTo>
                    <a:pt x="126" y="53"/>
                  </a:lnTo>
                  <a:lnTo>
                    <a:pt x="125" y="53"/>
                  </a:lnTo>
                  <a:lnTo>
                    <a:pt x="125" y="53"/>
                  </a:lnTo>
                  <a:lnTo>
                    <a:pt x="124" y="55"/>
                  </a:lnTo>
                  <a:lnTo>
                    <a:pt x="123" y="56"/>
                  </a:lnTo>
                  <a:lnTo>
                    <a:pt x="121" y="60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19" y="66"/>
                  </a:lnTo>
                  <a:lnTo>
                    <a:pt x="118" y="68"/>
                  </a:lnTo>
                  <a:lnTo>
                    <a:pt x="118" y="71"/>
                  </a:lnTo>
                  <a:lnTo>
                    <a:pt x="118" y="73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4"/>
                  </a:lnTo>
                  <a:lnTo>
                    <a:pt x="119" y="85"/>
                  </a:lnTo>
                  <a:lnTo>
                    <a:pt x="119" y="87"/>
                  </a:lnTo>
                  <a:lnTo>
                    <a:pt x="121" y="90"/>
                  </a:lnTo>
                  <a:lnTo>
                    <a:pt x="121" y="92"/>
                  </a:lnTo>
                  <a:lnTo>
                    <a:pt x="121" y="94"/>
                  </a:lnTo>
                  <a:lnTo>
                    <a:pt x="122" y="96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4" y="103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6" y="109"/>
                  </a:lnTo>
                  <a:lnTo>
                    <a:pt x="130" y="117"/>
                  </a:lnTo>
                  <a:lnTo>
                    <a:pt x="132" y="125"/>
                  </a:lnTo>
                  <a:lnTo>
                    <a:pt x="132" y="125"/>
                  </a:lnTo>
                  <a:lnTo>
                    <a:pt x="134" y="125"/>
                  </a:lnTo>
                  <a:lnTo>
                    <a:pt x="126" y="130"/>
                  </a:lnTo>
                  <a:lnTo>
                    <a:pt x="122" y="136"/>
                  </a:lnTo>
                  <a:lnTo>
                    <a:pt x="118" y="142"/>
                  </a:lnTo>
                  <a:lnTo>
                    <a:pt x="116" y="148"/>
                  </a:lnTo>
                  <a:lnTo>
                    <a:pt x="115" y="155"/>
                  </a:lnTo>
                  <a:lnTo>
                    <a:pt x="115" y="163"/>
                  </a:lnTo>
                  <a:lnTo>
                    <a:pt x="115" y="168"/>
                  </a:lnTo>
                  <a:lnTo>
                    <a:pt x="116" y="174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80"/>
                  </a:lnTo>
                  <a:lnTo>
                    <a:pt x="118" y="185"/>
                  </a:lnTo>
                  <a:lnTo>
                    <a:pt x="119" y="186"/>
                  </a:lnTo>
                  <a:lnTo>
                    <a:pt x="119" y="187"/>
                  </a:lnTo>
                  <a:lnTo>
                    <a:pt x="122" y="190"/>
                  </a:lnTo>
                  <a:lnTo>
                    <a:pt x="124" y="193"/>
                  </a:lnTo>
                  <a:lnTo>
                    <a:pt x="125" y="194"/>
                  </a:lnTo>
                  <a:lnTo>
                    <a:pt x="126" y="195"/>
                  </a:lnTo>
                  <a:lnTo>
                    <a:pt x="128" y="198"/>
                  </a:lnTo>
                  <a:lnTo>
                    <a:pt x="130" y="199"/>
                  </a:lnTo>
                  <a:lnTo>
                    <a:pt x="134" y="201"/>
                  </a:lnTo>
                  <a:lnTo>
                    <a:pt x="137" y="203"/>
                  </a:lnTo>
                  <a:lnTo>
                    <a:pt x="137" y="210"/>
                  </a:lnTo>
                  <a:lnTo>
                    <a:pt x="138" y="216"/>
                  </a:lnTo>
                  <a:lnTo>
                    <a:pt x="138" y="218"/>
                  </a:lnTo>
                  <a:lnTo>
                    <a:pt x="138" y="220"/>
                  </a:lnTo>
                  <a:lnTo>
                    <a:pt x="141" y="231"/>
                  </a:lnTo>
                  <a:lnTo>
                    <a:pt x="144" y="242"/>
                  </a:lnTo>
                  <a:lnTo>
                    <a:pt x="148" y="250"/>
                  </a:lnTo>
                  <a:lnTo>
                    <a:pt x="153" y="257"/>
                  </a:lnTo>
                  <a:lnTo>
                    <a:pt x="156" y="263"/>
                  </a:lnTo>
                  <a:lnTo>
                    <a:pt x="161" y="268"/>
                  </a:lnTo>
                  <a:lnTo>
                    <a:pt x="165" y="272"/>
                  </a:lnTo>
                  <a:lnTo>
                    <a:pt x="168" y="275"/>
                  </a:lnTo>
                  <a:lnTo>
                    <a:pt x="168" y="281"/>
                  </a:lnTo>
                  <a:lnTo>
                    <a:pt x="168" y="312"/>
                  </a:lnTo>
                  <a:lnTo>
                    <a:pt x="168" y="319"/>
                  </a:lnTo>
                  <a:lnTo>
                    <a:pt x="142" y="331"/>
                  </a:lnTo>
                  <a:lnTo>
                    <a:pt x="115" y="344"/>
                  </a:lnTo>
                  <a:lnTo>
                    <a:pt x="87" y="357"/>
                  </a:lnTo>
                  <a:lnTo>
                    <a:pt x="62" y="370"/>
                  </a:lnTo>
                  <a:lnTo>
                    <a:pt x="47" y="380"/>
                  </a:lnTo>
                  <a:lnTo>
                    <a:pt x="34" y="388"/>
                  </a:lnTo>
                  <a:lnTo>
                    <a:pt x="19" y="399"/>
                  </a:lnTo>
                  <a:lnTo>
                    <a:pt x="9" y="408"/>
                  </a:lnTo>
                  <a:lnTo>
                    <a:pt x="5" y="413"/>
                  </a:lnTo>
                  <a:lnTo>
                    <a:pt x="3" y="417"/>
                  </a:lnTo>
                  <a:lnTo>
                    <a:pt x="2" y="420"/>
                  </a:lnTo>
                  <a:lnTo>
                    <a:pt x="0" y="424"/>
                  </a:lnTo>
                  <a:lnTo>
                    <a:pt x="0" y="495"/>
                  </a:lnTo>
                  <a:lnTo>
                    <a:pt x="2" y="500"/>
                  </a:lnTo>
                  <a:lnTo>
                    <a:pt x="4" y="504"/>
                  </a:lnTo>
                  <a:lnTo>
                    <a:pt x="9" y="506"/>
                  </a:lnTo>
                  <a:lnTo>
                    <a:pt x="13" y="507"/>
                  </a:lnTo>
                  <a:lnTo>
                    <a:pt x="468" y="507"/>
                  </a:lnTo>
                  <a:lnTo>
                    <a:pt x="473" y="506"/>
                  </a:lnTo>
                  <a:lnTo>
                    <a:pt x="476" y="504"/>
                  </a:lnTo>
                  <a:lnTo>
                    <a:pt x="479" y="500"/>
                  </a:lnTo>
                  <a:lnTo>
                    <a:pt x="480" y="495"/>
                  </a:lnTo>
                  <a:lnTo>
                    <a:pt x="480" y="424"/>
                  </a:lnTo>
                  <a:lnTo>
                    <a:pt x="480" y="420"/>
                  </a:lnTo>
                  <a:lnTo>
                    <a:pt x="479" y="417"/>
                  </a:lnTo>
                  <a:lnTo>
                    <a:pt x="475" y="413"/>
                  </a:lnTo>
                  <a:lnTo>
                    <a:pt x="471" y="408"/>
                  </a:lnTo>
                  <a:lnTo>
                    <a:pt x="462" y="399"/>
                  </a:lnTo>
                  <a:lnTo>
                    <a:pt x="446" y="3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sp>
        <p:nvSpPr>
          <p:cNvPr id="161" name="TextBox 160"/>
          <p:cNvSpPr txBox="1"/>
          <p:nvPr/>
        </p:nvSpPr>
        <p:spPr>
          <a:xfrm>
            <a:off x="1266889" y="1370100"/>
            <a:ext cx="4166776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sz="1600" dirty="0" smtClean="0">
                <a:latin typeface="Times New Roman" pitchFamily="18" charset="0"/>
                <a:cs typeface="Times New Roman" pitchFamily="18" charset="0"/>
              </a:rPr>
              <a:t>Tables of Results  </a:t>
            </a:r>
            <a:endParaRPr lang="en-US" sz="1600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122" name="Picture 2" descr="لا يتوفر وصف.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66889" y="2067694"/>
            <a:ext cx="3671586" cy="136956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6607733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820093" y="3227868"/>
            <a:ext cx="12064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Slabs </a:t>
            </a:r>
            <a:endParaRPr lang="en-US" sz="14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6" name="TextBox 25"/>
          <p:cNvSpPr txBox="1"/>
          <p:nvPr/>
        </p:nvSpPr>
        <p:spPr>
          <a:xfrm>
            <a:off x="2657281" y="3338343"/>
            <a:ext cx="120648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Beams </a:t>
            </a:r>
            <a:endParaRPr lang="en-US" sz="16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4413660" y="3286583"/>
            <a:ext cx="12064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Columns </a:t>
            </a:r>
            <a:endParaRPr lang="en-US" sz="16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261031" y="456066"/>
            <a:ext cx="4792500" cy="662169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Reinforcement 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74" name="Group 12">
            <a:extLst>
              <a:ext uri="{FF2B5EF4-FFF2-40B4-BE49-F238E27FC236}">
                <a16:creationId xmlns:a16="http://schemas.microsoft.com/office/drawing/2014/main" xmlns="" id="{1B1B214D-7E5B-E543-BFD1-2BE01A95E4A5}"/>
              </a:ext>
            </a:extLst>
          </p:cNvPr>
          <p:cNvGrpSpPr>
            <a:grpSpLocks/>
          </p:cNvGrpSpPr>
          <p:nvPr/>
        </p:nvGrpSpPr>
        <p:grpSpPr bwMode="auto">
          <a:xfrm rot="17546998">
            <a:off x="6609809" y="-1031887"/>
            <a:ext cx="1434778" cy="3926695"/>
            <a:chOff x="5016500" y="3978275"/>
            <a:chExt cx="1644650" cy="3054350"/>
          </a:xfrm>
        </p:grpSpPr>
        <p:sp>
          <p:nvSpPr>
            <p:cNvPr id="75" name="Freeform 1">
              <a:extLst>
                <a:ext uri="{FF2B5EF4-FFF2-40B4-BE49-F238E27FC236}">
                  <a16:creationId xmlns:a16="http://schemas.microsoft.com/office/drawing/2014/main" xmlns="" id="{5607E03F-846E-9741-AE0C-108ABB2759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2">
              <a:extLst>
                <a:ext uri="{FF2B5EF4-FFF2-40B4-BE49-F238E27FC236}">
                  <a16:creationId xmlns:a16="http://schemas.microsoft.com/office/drawing/2014/main" xmlns="" id="{917FF6A9-43F0-504F-A2A3-8CE75E13A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3">
              <a:extLst>
                <a:ext uri="{FF2B5EF4-FFF2-40B4-BE49-F238E27FC236}">
                  <a16:creationId xmlns:a16="http://schemas.microsoft.com/office/drawing/2014/main" xmlns="" id="{5E1B9509-4CAE-7342-BA65-D3542C60EB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4">
              <a:extLst>
                <a:ext uri="{FF2B5EF4-FFF2-40B4-BE49-F238E27FC236}">
                  <a16:creationId xmlns:a16="http://schemas.microsoft.com/office/drawing/2014/main" xmlns="" id="{6999E1D8-DA2B-534D-8B58-46E2781C14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5">
              <a:extLst>
                <a:ext uri="{FF2B5EF4-FFF2-40B4-BE49-F238E27FC236}">
                  <a16:creationId xmlns:a16="http://schemas.microsoft.com/office/drawing/2014/main" xmlns="" id="{29C10CAF-69CA-F24E-BDDF-F918E1241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6">
              <a:extLst>
                <a:ext uri="{FF2B5EF4-FFF2-40B4-BE49-F238E27FC236}">
                  <a16:creationId xmlns:a16="http://schemas.microsoft.com/office/drawing/2014/main" xmlns="" id="{FAF4C842-5757-5A49-BDF5-2C37EDF2E4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92">
              <a:extLst>
                <a:ext uri="{FF2B5EF4-FFF2-40B4-BE49-F238E27FC236}">
                  <a16:creationId xmlns:a16="http://schemas.microsoft.com/office/drawing/2014/main" xmlns="" id="{1391387D-0E39-7946-990E-3C4F2C336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2" name="Freeform 93">
              <a:extLst>
                <a:ext uri="{FF2B5EF4-FFF2-40B4-BE49-F238E27FC236}">
                  <a16:creationId xmlns:a16="http://schemas.microsoft.com/office/drawing/2014/main" xmlns="" id="{62A84DD9-8278-B845-ADEF-D97520453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94">
              <a:extLst>
                <a:ext uri="{FF2B5EF4-FFF2-40B4-BE49-F238E27FC236}">
                  <a16:creationId xmlns:a16="http://schemas.microsoft.com/office/drawing/2014/main" xmlns="" id="{A53A0FA9-D5B5-564F-A0A8-4AB2DB7E9D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95">
              <a:extLst>
                <a:ext uri="{FF2B5EF4-FFF2-40B4-BE49-F238E27FC236}">
                  <a16:creationId xmlns:a16="http://schemas.microsoft.com/office/drawing/2014/main" xmlns="" id="{59E785E0-7274-DA46-A046-37F78AC2CF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96">
              <a:extLst>
                <a:ext uri="{FF2B5EF4-FFF2-40B4-BE49-F238E27FC236}">
                  <a16:creationId xmlns:a16="http://schemas.microsoft.com/office/drawing/2014/main" xmlns="" id="{E741D6E4-5CE4-324D-9AD0-4B69C70BA2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97">
              <a:extLst>
                <a:ext uri="{FF2B5EF4-FFF2-40B4-BE49-F238E27FC236}">
                  <a16:creationId xmlns:a16="http://schemas.microsoft.com/office/drawing/2014/main" xmlns="" id="{8BBB3EC1-3B49-7E42-9AAB-D083A99907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98">
              <a:extLst>
                <a:ext uri="{FF2B5EF4-FFF2-40B4-BE49-F238E27FC236}">
                  <a16:creationId xmlns:a16="http://schemas.microsoft.com/office/drawing/2014/main" xmlns="" id="{38A66C36-3D76-904F-AB79-441D1092F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99">
              <a:extLst>
                <a:ext uri="{FF2B5EF4-FFF2-40B4-BE49-F238E27FC236}">
                  <a16:creationId xmlns:a16="http://schemas.microsoft.com/office/drawing/2014/main" xmlns="" id="{0F294B51-429D-6948-B459-8CF105D3C3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00">
              <a:extLst>
                <a:ext uri="{FF2B5EF4-FFF2-40B4-BE49-F238E27FC236}">
                  <a16:creationId xmlns:a16="http://schemas.microsoft.com/office/drawing/2014/main" xmlns="" id="{9E6DE08A-D18D-A44D-B4FB-967252FCFD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01">
              <a:extLst>
                <a:ext uri="{FF2B5EF4-FFF2-40B4-BE49-F238E27FC236}">
                  <a16:creationId xmlns:a16="http://schemas.microsoft.com/office/drawing/2014/main" xmlns="" id="{BCE6CFD7-F9E9-5940-8C09-A96620F92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02">
              <a:extLst>
                <a:ext uri="{FF2B5EF4-FFF2-40B4-BE49-F238E27FC236}">
                  <a16:creationId xmlns:a16="http://schemas.microsoft.com/office/drawing/2014/main" xmlns="" id="{067D507A-CEE2-1C48-B7DF-A088970C69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03">
              <a:extLst>
                <a:ext uri="{FF2B5EF4-FFF2-40B4-BE49-F238E27FC236}">
                  <a16:creationId xmlns:a16="http://schemas.microsoft.com/office/drawing/2014/main" xmlns="" id="{97800567-9460-BD4B-BF57-6ECAECC65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04">
              <a:extLst>
                <a:ext uri="{FF2B5EF4-FFF2-40B4-BE49-F238E27FC236}">
                  <a16:creationId xmlns:a16="http://schemas.microsoft.com/office/drawing/2014/main" xmlns="" id="{9CE8CDD1-6F2C-4A44-B3ED-D3C87BF8AF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05">
              <a:extLst>
                <a:ext uri="{FF2B5EF4-FFF2-40B4-BE49-F238E27FC236}">
                  <a16:creationId xmlns:a16="http://schemas.microsoft.com/office/drawing/2014/main" xmlns="" id="{EA315088-B103-C843-BC16-FE3933F232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06">
              <a:extLst>
                <a:ext uri="{FF2B5EF4-FFF2-40B4-BE49-F238E27FC236}">
                  <a16:creationId xmlns:a16="http://schemas.microsoft.com/office/drawing/2014/main" xmlns="" id="{95C4204E-CD96-714B-97ED-FE2D8BFBB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07">
              <a:extLst>
                <a:ext uri="{FF2B5EF4-FFF2-40B4-BE49-F238E27FC236}">
                  <a16:creationId xmlns:a16="http://schemas.microsoft.com/office/drawing/2014/main" xmlns="" id="{EB869DDB-E8FD-E440-906B-3A6886DDFB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08">
              <a:extLst>
                <a:ext uri="{FF2B5EF4-FFF2-40B4-BE49-F238E27FC236}">
                  <a16:creationId xmlns:a16="http://schemas.microsoft.com/office/drawing/2014/main" xmlns="" id="{2FA25C7D-E03B-CD4E-B6B3-D8A9C5193D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09">
              <a:extLst>
                <a:ext uri="{FF2B5EF4-FFF2-40B4-BE49-F238E27FC236}">
                  <a16:creationId xmlns:a16="http://schemas.microsoft.com/office/drawing/2014/main" xmlns="" id="{26E34C93-74E6-C649-B660-4CF71FA329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10">
              <a:extLst>
                <a:ext uri="{FF2B5EF4-FFF2-40B4-BE49-F238E27FC236}">
                  <a16:creationId xmlns:a16="http://schemas.microsoft.com/office/drawing/2014/main" xmlns="" id="{9BE736C8-B492-5744-9102-D18EE4CFF4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11">
              <a:extLst>
                <a:ext uri="{FF2B5EF4-FFF2-40B4-BE49-F238E27FC236}">
                  <a16:creationId xmlns:a16="http://schemas.microsoft.com/office/drawing/2014/main" xmlns="" id="{DBF3AFFF-B757-7D4A-81CE-7B966EC608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12">
              <a:extLst>
                <a:ext uri="{FF2B5EF4-FFF2-40B4-BE49-F238E27FC236}">
                  <a16:creationId xmlns:a16="http://schemas.microsoft.com/office/drawing/2014/main" xmlns="" id="{51BE19E3-BF33-8C44-8E7A-AE3DC97D1C4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13">
              <a:extLst>
                <a:ext uri="{FF2B5EF4-FFF2-40B4-BE49-F238E27FC236}">
                  <a16:creationId xmlns:a16="http://schemas.microsoft.com/office/drawing/2014/main" xmlns="" id="{06FFA4B9-8D6A-FE41-B644-C07032FFFD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14">
              <a:extLst>
                <a:ext uri="{FF2B5EF4-FFF2-40B4-BE49-F238E27FC236}">
                  <a16:creationId xmlns:a16="http://schemas.microsoft.com/office/drawing/2014/main" xmlns="" id="{596E3CFB-F046-2D4A-AC5A-E55114897A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15">
              <a:extLst>
                <a:ext uri="{FF2B5EF4-FFF2-40B4-BE49-F238E27FC236}">
                  <a16:creationId xmlns:a16="http://schemas.microsoft.com/office/drawing/2014/main" xmlns="" id="{474E8F64-01BE-D640-81DF-070D164CDE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16">
              <a:extLst>
                <a:ext uri="{FF2B5EF4-FFF2-40B4-BE49-F238E27FC236}">
                  <a16:creationId xmlns:a16="http://schemas.microsoft.com/office/drawing/2014/main" xmlns="" id="{C189DCC3-16F6-804E-AC11-84B4891FEB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17">
              <a:extLst>
                <a:ext uri="{FF2B5EF4-FFF2-40B4-BE49-F238E27FC236}">
                  <a16:creationId xmlns:a16="http://schemas.microsoft.com/office/drawing/2014/main" xmlns="" id="{5948071F-5FC8-E140-A855-1190FE87A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18">
              <a:extLst>
                <a:ext uri="{FF2B5EF4-FFF2-40B4-BE49-F238E27FC236}">
                  <a16:creationId xmlns:a16="http://schemas.microsoft.com/office/drawing/2014/main" xmlns="" id="{D44EEEB5-EA6D-AE42-83F0-2FEAF4F762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19">
              <a:extLst>
                <a:ext uri="{FF2B5EF4-FFF2-40B4-BE49-F238E27FC236}">
                  <a16:creationId xmlns:a16="http://schemas.microsoft.com/office/drawing/2014/main" xmlns="" id="{C52C1793-91AB-434F-8F57-3375DC852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20">
              <a:extLst>
                <a:ext uri="{FF2B5EF4-FFF2-40B4-BE49-F238E27FC236}">
                  <a16:creationId xmlns:a16="http://schemas.microsoft.com/office/drawing/2014/main" xmlns="" id="{CEF75165-C97F-C449-86E9-DBD7C6818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21">
              <a:extLst>
                <a:ext uri="{FF2B5EF4-FFF2-40B4-BE49-F238E27FC236}">
                  <a16:creationId xmlns:a16="http://schemas.microsoft.com/office/drawing/2014/main" xmlns="" id="{F95DA104-D555-D641-980A-78E9BBFAD9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22">
              <a:extLst>
                <a:ext uri="{FF2B5EF4-FFF2-40B4-BE49-F238E27FC236}">
                  <a16:creationId xmlns:a16="http://schemas.microsoft.com/office/drawing/2014/main" xmlns="" id="{5767FF4F-3907-174E-885C-2D268FA73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23">
              <a:extLst>
                <a:ext uri="{FF2B5EF4-FFF2-40B4-BE49-F238E27FC236}">
                  <a16:creationId xmlns:a16="http://schemas.microsoft.com/office/drawing/2014/main" xmlns="" id="{23450E0A-05BD-C84B-B381-54B349CAC0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24">
              <a:extLst>
                <a:ext uri="{FF2B5EF4-FFF2-40B4-BE49-F238E27FC236}">
                  <a16:creationId xmlns:a16="http://schemas.microsoft.com/office/drawing/2014/main" xmlns="" id="{FABC765F-924E-3342-BF34-56D2636EEB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25">
              <a:extLst>
                <a:ext uri="{FF2B5EF4-FFF2-40B4-BE49-F238E27FC236}">
                  <a16:creationId xmlns:a16="http://schemas.microsoft.com/office/drawing/2014/main" xmlns="" id="{B2876CC9-5800-0B49-B95F-60E1E4FC93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26">
              <a:extLst>
                <a:ext uri="{FF2B5EF4-FFF2-40B4-BE49-F238E27FC236}">
                  <a16:creationId xmlns:a16="http://schemas.microsoft.com/office/drawing/2014/main" xmlns="" id="{C057B647-3BF7-0A45-B1FE-F6D7DD99C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27">
              <a:extLst>
                <a:ext uri="{FF2B5EF4-FFF2-40B4-BE49-F238E27FC236}">
                  <a16:creationId xmlns:a16="http://schemas.microsoft.com/office/drawing/2014/main" xmlns="" id="{F454D41F-85A9-5949-BF9F-66D17D4689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28">
              <a:extLst>
                <a:ext uri="{FF2B5EF4-FFF2-40B4-BE49-F238E27FC236}">
                  <a16:creationId xmlns:a16="http://schemas.microsoft.com/office/drawing/2014/main" xmlns="" id="{3DD1EEAA-B1E4-6042-8109-23F5857798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29">
              <a:extLst>
                <a:ext uri="{FF2B5EF4-FFF2-40B4-BE49-F238E27FC236}">
                  <a16:creationId xmlns:a16="http://schemas.microsoft.com/office/drawing/2014/main" xmlns="" id="{C8CCADF8-B547-0D4D-A8E7-0E2A82CF8C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30">
              <a:extLst>
                <a:ext uri="{FF2B5EF4-FFF2-40B4-BE49-F238E27FC236}">
                  <a16:creationId xmlns:a16="http://schemas.microsoft.com/office/drawing/2014/main" xmlns="" id="{0CCD3F39-C9C3-6546-A3C6-06F041492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31">
              <a:extLst>
                <a:ext uri="{FF2B5EF4-FFF2-40B4-BE49-F238E27FC236}">
                  <a16:creationId xmlns:a16="http://schemas.microsoft.com/office/drawing/2014/main" xmlns="" id="{2BA8D9B4-C2D4-2642-9079-8A589B0C3C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32">
              <a:extLst>
                <a:ext uri="{FF2B5EF4-FFF2-40B4-BE49-F238E27FC236}">
                  <a16:creationId xmlns:a16="http://schemas.microsoft.com/office/drawing/2014/main" xmlns="" id="{CB1F2588-1794-D040-BAA8-E674C9201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33">
              <a:extLst>
                <a:ext uri="{FF2B5EF4-FFF2-40B4-BE49-F238E27FC236}">
                  <a16:creationId xmlns:a16="http://schemas.microsoft.com/office/drawing/2014/main" xmlns="" id="{C8BB66FA-45F7-BB43-9E6E-FE106AB283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34">
              <a:extLst>
                <a:ext uri="{FF2B5EF4-FFF2-40B4-BE49-F238E27FC236}">
                  <a16:creationId xmlns:a16="http://schemas.microsoft.com/office/drawing/2014/main" xmlns="" id="{AD7A88EF-0CF8-894B-9A44-6783895FE6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35">
              <a:extLst>
                <a:ext uri="{FF2B5EF4-FFF2-40B4-BE49-F238E27FC236}">
                  <a16:creationId xmlns:a16="http://schemas.microsoft.com/office/drawing/2014/main" xmlns="" id="{394FA13C-E2B3-CD46-873B-C52AB00AE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36">
              <a:extLst>
                <a:ext uri="{FF2B5EF4-FFF2-40B4-BE49-F238E27FC236}">
                  <a16:creationId xmlns:a16="http://schemas.microsoft.com/office/drawing/2014/main" xmlns="" id="{7D15050C-034D-2E4D-B936-3AC901E30E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37">
              <a:extLst>
                <a:ext uri="{FF2B5EF4-FFF2-40B4-BE49-F238E27FC236}">
                  <a16:creationId xmlns:a16="http://schemas.microsoft.com/office/drawing/2014/main" xmlns="" id="{448A20E7-8208-904A-A288-CF5B4A1204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38">
              <a:extLst>
                <a:ext uri="{FF2B5EF4-FFF2-40B4-BE49-F238E27FC236}">
                  <a16:creationId xmlns:a16="http://schemas.microsoft.com/office/drawing/2014/main" xmlns="" id="{6971C0F6-81A8-F84C-89EE-44EA320A7E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139">
              <a:extLst>
                <a:ext uri="{FF2B5EF4-FFF2-40B4-BE49-F238E27FC236}">
                  <a16:creationId xmlns:a16="http://schemas.microsoft.com/office/drawing/2014/main" xmlns="" id="{413F9D9F-BBF5-2A4B-8B91-4B26D4856A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140">
              <a:extLst>
                <a:ext uri="{FF2B5EF4-FFF2-40B4-BE49-F238E27FC236}">
                  <a16:creationId xmlns:a16="http://schemas.microsoft.com/office/drawing/2014/main" xmlns="" id="{CAFEA35C-062B-8246-80E1-DECF059B93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141">
              <a:extLst>
                <a:ext uri="{FF2B5EF4-FFF2-40B4-BE49-F238E27FC236}">
                  <a16:creationId xmlns:a16="http://schemas.microsoft.com/office/drawing/2014/main" xmlns="" id="{F38B7A43-6558-C544-9618-227BBB9298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142">
              <a:extLst>
                <a:ext uri="{FF2B5EF4-FFF2-40B4-BE49-F238E27FC236}">
                  <a16:creationId xmlns:a16="http://schemas.microsoft.com/office/drawing/2014/main" xmlns="" id="{A741A090-2292-4E42-BA57-BD7E7F9BCA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143">
              <a:extLst>
                <a:ext uri="{FF2B5EF4-FFF2-40B4-BE49-F238E27FC236}">
                  <a16:creationId xmlns:a16="http://schemas.microsoft.com/office/drawing/2014/main" xmlns="" id="{48A7A539-92E2-9B48-A697-CE5A0BF259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144">
              <a:extLst>
                <a:ext uri="{FF2B5EF4-FFF2-40B4-BE49-F238E27FC236}">
                  <a16:creationId xmlns:a16="http://schemas.microsoft.com/office/drawing/2014/main" xmlns="" id="{39EEEBF5-7DAF-3242-9682-3EE299BDAB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45">
              <a:extLst>
                <a:ext uri="{FF2B5EF4-FFF2-40B4-BE49-F238E27FC236}">
                  <a16:creationId xmlns:a16="http://schemas.microsoft.com/office/drawing/2014/main" xmlns="" id="{78D39E07-CA82-8049-9A54-364E8C075A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46">
              <a:extLst>
                <a:ext uri="{FF2B5EF4-FFF2-40B4-BE49-F238E27FC236}">
                  <a16:creationId xmlns:a16="http://schemas.microsoft.com/office/drawing/2014/main" xmlns="" id="{F4E69B8F-2A8E-1E4B-BB61-1247796E6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47">
              <a:extLst>
                <a:ext uri="{FF2B5EF4-FFF2-40B4-BE49-F238E27FC236}">
                  <a16:creationId xmlns:a16="http://schemas.microsoft.com/office/drawing/2014/main" xmlns="" id="{37156E79-54FE-BD47-84AD-4E3CF41F6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8" name="Freeform 148">
              <a:extLst>
                <a:ext uri="{FF2B5EF4-FFF2-40B4-BE49-F238E27FC236}">
                  <a16:creationId xmlns:a16="http://schemas.microsoft.com/office/drawing/2014/main" xmlns="" id="{4AF6A7ED-49C8-6C4B-BBDF-038DD772E9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9" name="Freeform 149">
              <a:extLst>
                <a:ext uri="{FF2B5EF4-FFF2-40B4-BE49-F238E27FC236}">
                  <a16:creationId xmlns:a16="http://schemas.microsoft.com/office/drawing/2014/main" xmlns="" id="{57A02C0D-2887-D946-B769-90FB860205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40" name="Freeform 150">
              <a:extLst>
                <a:ext uri="{FF2B5EF4-FFF2-40B4-BE49-F238E27FC236}">
                  <a16:creationId xmlns:a16="http://schemas.microsoft.com/office/drawing/2014/main" xmlns="" id="{8F58AAE8-C6B1-F342-A00A-6C11C4FE15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41" name="Freeform 151">
              <a:extLst>
                <a:ext uri="{FF2B5EF4-FFF2-40B4-BE49-F238E27FC236}">
                  <a16:creationId xmlns:a16="http://schemas.microsoft.com/office/drawing/2014/main" xmlns="" id="{BA2DD264-C764-B54A-9764-749A71740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152">
              <a:extLst>
                <a:ext uri="{FF2B5EF4-FFF2-40B4-BE49-F238E27FC236}">
                  <a16:creationId xmlns:a16="http://schemas.microsoft.com/office/drawing/2014/main" xmlns="" id="{8FAE1190-9C58-2140-ABAB-4AF56D2A15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153">
              <a:extLst>
                <a:ext uri="{FF2B5EF4-FFF2-40B4-BE49-F238E27FC236}">
                  <a16:creationId xmlns:a16="http://schemas.microsoft.com/office/drawing/2014/main" xmlns="" id="{6AB59F5E-212E-FF4D-A681-1F2CAEFB3E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154">
              <a:extLst>
                <a:ext uri="{FF2B5EF4-FFF2-40B4-BE49-F238E27FC236}">
                  <a16:creationId xmlns:a16="http://schemas.microsoft.com/office/drawing/2014/main" xmlns="" id="{33759FEF-CC60-3B47-9812-BE4D7DEE4C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155">
              <a:extLst>
                <a:ext uri="{FF2B5EF4-FFF2-40B4-BE49-F238E27FC236}">
                  <a16:creationId xmlns:a16="http://schemas.microsoft.com/office/drawing/2014/main" xmlns="" id="{290C1EA9-680C-E840-86B1-AF0B5C5104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156">
              <a:extLst>
                <a:ext uri="{FF2B5EF4-FFF2-40B4-BE49-F238E27FC236}">
                  <a16:creationId xmlns:a16="http://schemas.microsoft.com/office/drawing/2014/main" xmlns="" id="{F0283A63-A750-434D-9CA8-DF465C99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157">
              <a:extLst>
                <a:ext uri="{FF2B5EF4-FFF2-40B4-BE49-F238E27FC236}">
                  <a16:creationId xmlns:a16="http://schemas.microsoft.com/office/drawing/2014/main" xmlns="" id="{C42B7D4A-9B2B-A246-ADA4-7746F3C72B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158">
              <a:extLst>
                <a:ext uri="{FF2B5EF4-FFF2-40B4-BE49-F238E27FC236}">
                  <a16:creationId xmlns:a16="http://schemas.microsoft.com/office/drawing/2014/main" xmlns="" id="{D06FF28D-36BE-9240-B755-0EFCACA475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159">
              <a:extLst>
                <a:ext uri="{FF2B5EF4-FFF2-40B4-BE49-F238E27FC236}">
                  <a16:creationId xmlns:a16="http://schemas.microsoft.com/office/drawing/2014/main" xmlns="" id="{D79D659B-58B3-4749-8F32-59808BC7D0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160">
              <a:extLst>
                <a:ext uri="{FF2B5EF4-FFF2-40B4-BE49-F238E27FC236}">
                  <a16:creationId xmlns:a16="http://schemas.microsoft.com/office/drawing/2014/main" xmlns="" id="{55FD0B7F-B0F9-FD4E-A81F-C7B3D36B00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161">
              <a:extLst>
                <a:ext uri="{FF2B5EF4-FFF2-40B4-BE49-F238E27FC236}">
                  <a16:creationId xmlns:a16="http://schemas.microsoft.com/office/drawing/2014/main" xmlns="" id="{9F3883CC-C9A5-D24A-BC08-DF66FC3BB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162">
              <a:extLst>
                <a:ext uri="{FF2B5EF4-FFF2-40B4-BE49-F238E27FC236}">
                  <a16:creationId xmlns:a16="http://schemas.microsoft.com/office/drawing/2014/main" xmlns="" id="{D7E8A2D5-117A-5240-9434-6B1E5815D2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163">
              <a:extLst>
                <a:ext uri="{FF2B5EF4-FFF2-40B4-BE49-F238E27FC236}">
                  <a16:creationId xmlns:a16="http://schemas.microsoft.com/office/drawing/2014/main" xmlns="" id="{2CA100B9-88C1-3C42-A2DE-A3C63054AE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164">
              <a:extLst>
                <a:ext uri="{FF2B5EF4-FFF2-40B4-BE49-F238E27FC236}">
                  <a16:creationId xmlns:a16="http://schemas.microsoft.com/office/drawing/2014/main" xmlns="" id="{E8EBC48E-4766-8F47-9C0F-A6CF4FDC1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5" name="Freeform 165">
              <a:extLst>
                <a:ext uri="{FF2B5EF4-FFF2-40B4-BE49-F238E27FC236}">
                  <a16:creationId xmlns:a16="http://schemas.microsoft.com/office/drawing/2014/main" xmlns="" id="{839AE67F-6088-6A4A-876A-96FE25C162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166">
              <a:extLst>
                <a:ext uri="{FF2B5EF4-FFF2-40B4-BE49-F238E27FC236}">
                  <a16:creationId xmlns:a16="http://schemas.microsoft.com/office/drawing/2014/main" xmlns="" id="{4183721D-E6A5-4F4A-A286-82320E72EC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167">
              <a:extLst>
                <a:ext uri="{FF2B5EF4-FFF2-40B4-BE49-F238E27FC236}">
                  <a16:creationId xmlns:a16="http://schemas.microsoft.com/office/drawing/2014/main" xmlns="" id="{7E314046-5743-CB4F-8FC8-383FA3DF27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168">
              <a:extLst>
                <a:ext uri="{FF2B5EF4-FFF2-40B4-BE49-F238E27FC236}">
                  <a16:creationId xmlns:a16="http://schemas.microsoft.com/office/drawing/2014/main" xmlns="" id="{5B4AE1BA-19C5-A548-B990-ECC9E89BC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169">
              <a:extLst>
                <a:ext uri="{FF2B5EF4-FFF2-40B4-BE49-F238E27FC236}">
                  <a16:creationId xmlns:a16="http://schemas.microsoft.com/office/drawing/2014/main" xmlns="" id="{7F062271-F611-AA4E-BB8C-BBF1360E03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170">
              <a:extLst>
                <a:ext uri="{FF2B5EF4-FFF2-40B4-BE49-F238E27FC236}">
                  <a16:creationId xmlns:a16="http://schemas.microsoft.com/office/drawing/2014/main" xmlns="" id="{68519153-030A-8748-9D15-5EB0297CC6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171">
              <a:extLst>
                <a:ext uri="{FF2B5EF4-FFF2-40B4-BE49-F238E27FC236}">
                  <a16:creationId xmlns:a16="http://schemas.microsoft.com/office/drawing/2014/main" xmlns="" id="{FE5EE441-62F1-3B49-BEBB-FF488FE7C3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172">
              <a:extLst>
                <a:ext uri="{FF2B5EF4-FFF2-40B4-BE49-F238E27FC236}">
                  <a16:creationId xmlns:a16="http://schemas.microsoft.com/office/drawing/2014/main" xmlns="" id="{58A1B52B-5524-BA45-ACC6-C66E29C88B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173">
              <a:extLst>
                <a:ext uri="{FF2B5EF4-FFF2-40B4-BE49-F238E27FC236}">
                  <a16:creationId xmlns:a16="http://schemas.microsoft.com/office/drawing/2014/main" xmlns="" id="{92117D75-69FB-6A43-A6DA-8635D488D9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174">
              <a:extLst>
                <a:ext uri="{FF2B5EF4-FFF2-40B4-BE49-F238E27FC236}">
                  <a16:creationId xmlns:a16="http://schemas.microsoft.com/office/drawing/2014/main" xmlns="" id="{426B3B1D-260D-D949-9325-975D8FC832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175">
              <a:extLst>
                <a:ext uri="{FF2B5EF4-FFF2-40B4-BE49-F238E27FC236}">
                  <a16:creationId xmlns:a16="http://schemas.microsoft.com/office/drawing/2014/main" xmlns="" id="{FBD180B2-C903-FC4C-B8E4-D7AAA440D3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176">
              <a:extLst>
                <a:ext uri="{FF2B5EF4-FFF2-40B4-BE49-F238E27FC236}">
                  <a16:creationId xmlns:a16="http://schemas.microsoft.com/office/drawing/2014/main" xmlns="" id="{043A4A1E-D87E-454F-87F8-607D583235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177">
              <a:extLst>
                <a:ext uri="{FF2B5EF4-FFF2-40B4-BE49-F238E27FC236}">
                  <a16:creationId xmlns:a16="http://schemas.microsoft.com/office/drawing/2014/main" xmlns="" id="{4D30D1B1-4713-A541-950B-8A462FF345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178">
              <a:extLst>
                <a:ext uri="{FF2B5EF4-FFF2-40B4-BE49-F238E27FC236}">
                  <a16:creationId xmlns:a16="http://schemas.microsoft.com/office/drawing/2014/main" xmlns="" id="{B91509A8-050B-074F-9335-E9D00A5972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9" name="Freeform 179">
              <a:extLst>
                <a:ext uri="{FF2B5EF4-FFF2-40B4-BE49-F238E27FC236}">
                  <a16:creationId xmlns:a16="http://schemas.microsoft.com/office/drawing/2014/main" xmlns="" id="{59318DC4-18EE-B94A-8ABD-0A6F1B926D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180">
              <a:extLst>
                <a:ext uri="{FF2B5EF4-FFF2-40B4-BE49-F238E27FC236}">
                  <a16:creationId xmlns:a16="http://schemas.microsoft.com/office/drawing/2014/main" xmlns="" id="{FDB24ABC-0741-F247-B84C-7E2C6C161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181">
              <a:extLst>
                <a:ext uri="{FF2B5EF4-FFF2-40B4-BE49-F238E27FC236}">
                  <a16:creationId xmlns:a16="http://schemas.microsoft.com/office/drawing/2014/main" xmlns="" id="{C039EEA7-FD58-6948-B6FD-E9494D14CF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182">
              <a:extLst>
                <a:ext uri="{FF2B5EF4-FFF2-40B4-BE49-F238E27FC236}">
                  <a16:creationId xmlns:a16="http://schemas.microsoft.com/office/drawing/2014/main" xmlns="" id="{EEE9C4C7-BFF0-1A4A-BF8D-19C729FDAB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183">
              <a:extLst>
                <a:ext uri="{FF2B5EF4-FFF2-40B4-BE49-F238E27FC236}">
                  <a16:creationId xmlns:a16="http://schemas.microsoft.com/office/drawing/2014/main" xmlns="" id="{025C9C8B-2CC6-7F42-85C6-99498B4EFD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184">
              <a:extLst>
                <a:ext uri="{FF2B5EF4-FFF2-40B4-BE49-F238E27FC236}">
                  <a16:creationId xmlns:a16="http://schemas.microsoft.com/office/drawing/2014/main" xmlns="" id="{EAA8A18A-B8AF-6A43-B52D-FB59C889FE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5" name="Freeform 185">
              <a:extLst>
                <a:ext uri="{FF2B5EF4-FFF2-40B4-BE49-F238E27FC236}">
                  <a16:creationId xmlns:a16="http://schemas.microsoft.com/office/drawing/2014/main" xmlns="" id="{D4BEF051-F2AB-AC4A-97B5-54945B45D7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6" name="Freeform 186">
              <a:extLst>
                <a:ext uri="{FF2B5EF4-FFF2-40B4-BE49-F238E27FC236}">
                  <a16:creationId xmlns:a16="http://schemas.microsoft.com/office/drawing/2014/main" xmlns="" id="{7D9D3605-2A4F-844D-BC94-C8B79017B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187">
              <a:extLst>
                <a:ext uri="{FF2B5EF4-FFF2-40B4-BE49-F238E27FC236}">
                  <a16:creationId xmlns:a16="http://schemas.microsoft.com/office/drawing/2014/main" xmlns="" id="{DE902F8F-9DA7-6E47-82FD-9CE1703389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8" name="Freeform 188">
              <a:extLst>
                <a:ext uri="{FF2B5EF4-FFF2-40B4-BE49-F238E27FC236}">
                  <a16:creationId xmlns:a16="http://schemas.microsoft.com/office/drawing/2014/main" xmlns="" id="{43F23F27-9397-F642-B13F-9911A6E6D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9" name="Freeform 189">
              <a:extLst>
                <a:ext uri="{FF2B5EF4-FFF2-40B4-BE49-F238E27FC236}">
                  <a16:creationId xmlns:a16="http://schemas.microsoft.com/office/drawing/2014/main" xmlns="" id="{C8E853D0-C9E9-1D4E-9D83-080AE9FA54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0" name="Freeform 190">
              <a:extLst>
                <a:ext uri="{FF2B5EF4-FFF2-40B4-BE49-F238E27FC236}">
                  <a16:creationId xmlns:a16="http://schemas.microsoft.com/office/drawing/2014/main" xmlns="" id="{905FD9AE-402C-EB43-8480-E772289F8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1" name="Freeform 191">
              <a:extLst>
                <a:ext uri="{FF2B5EF4-FFF2-40B4-BE49-F238E27FC236}">
                  <a16:creationId xmlns:a16="http://schemas.microsoft.com/office/drawing/2014/main" xmlns="" id="{728C8F0D-CC09-7D44-9C85-8B21E5BAC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2" name="Freeform 192">
              <a:extLst>
                <a:ext uri="{FF2B5EF4-FFF2-40B4-BE49-F238E27FC236}">
                  <a16:creationId xmlns:a16="http://schemas.microsoft.com/office/drawing/2014/main" xmlns="" id="{1CF49B5E-2B61-E24C-80EF-019CA62D4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3" name="Freeform 193">
              <a:extLst>
                <a:ext uri="{FF2B5EF4-FFF2-40B4-BE49-F238E27FC236}">
                  <a16:creationId xmlns:a16="http://schemas.microsoft.com/office/drawing/2014/main" xmlns="" id="{A837D377-B5BA-A248-9CD6-CECD0425C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4" name="Freeform 194">
              <a:extLst>
                <a:ext uri="{FF2B5EF4-FFF2-40B4-BE49-F238E27FC236}">
                  <a16:creationId xmlns:a16="http://schemas.microsoft.com/office/drawing/2014/main" xmlns="" id="{29DF3A80-074F-034A-A2B6-B7B457D92A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5" name="Freeform 195">
              <a:extLst>
                <a:ext uri="{FF2B5EF4-FFF2-40B4-BE49-F238E27FC236}">
                  <a16:creationId xmlns:a16="http://schemas.microsoft.com/office/drawing/2014/main" xmlns="" id="{381C5DCF-1D10-6148-97DC-7DD3F11CE0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6" name="Freeform 196">
              <a:extLst>
                <a:ext uri="{FF2B5EF4-FFF2-40B4-BE49-F238E27FC236}">
                  <a16:creationId xmlns:a16="http://schemas.microsoft.com/office/drawing/2014/main" xmlns="" id="{4DF172D1-67D4-5044-9938-363E1A57C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7" name="Freeform 453">
              <a:extLst>
                <a:ext uri="{FF2B5EF4-FFF2-40B4-BE49-F238E27FC236}">
                  <a16:creationId xmlns:a16="http://schemas.microsoft.com/office/drawing/2014/main" xmlns="" id="{08F671AF-8F1A-C549-885A-C7425A4087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8" name="Freeform 454">
              <a:extLst>
                <a:ext uri="{FF2B5EF4-FFF2-40B4-BE49-F238E27FC236}">
                  <a16:creationId xmlns:a16="http://schemas.microsoft.com/office/drawing/2014/main" xmlns="" id="{974D7179-A0A5-9749-B5E4-81BF98C5CA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9" name="Freeform 455">
              <a:extLst>
                <a:ext uri="{FF2B5EF4-FFF2-40B4-BE49-F238E27FC236}">
                  <a16:creationId xmlns:a16="http://schemas.microsoft.com/office/drawing/2014/main" xmlns="" id="{C83C998B-D272-F24A-81D8-3B543CD15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0" name="Freeform 456">
              <a:extLst>
                <a:ext uri="{FF2B5EF4-FFF2-40B4-BE49-F238E27FC236}">
                  <a16:creationId xmlns:a16="http://schemas.microsoft.com/office/drawing/2014/main" xmlns="" id="{5C2BE39D-3975-2042-9F67-D07865D866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1" name="Freeform 457">
              <a:extLst>
                <a:ext uri="{FF2B5EF4-FFF2-40B4-BE49-F238E27FC236}">
                  <a16:creationId xmlns:a16="http://schemas.microsoft.com/office/drawing/2014/main" xmlns="" id="{93293C6A-7DBD-644A-AF38-E948FDF845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2" name="Freeform 458">
              <a:extLst>
                <a:ext uri="{FF2B5EF4-FFF2-40B4-BE49-F238E27FC236}">
                  <a16:creationId xmlns:a16="http://schemas.microsoft.com/office/drawing/2014/main" xmlns="" id="{01FB836F-FB37-C641-B924-FAEC377A7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3" name="Freeform 459">
              <a:extLst>
                <a:ext uri="{FF2B5EF4-FFF2-40B4-BE49-F238E27FC236}">
                  <a16:creationId xmlns:a16="http://schemas.microsoft.com/office/drawing/2014/main" xmlns="" id="{9CEAD72A-D11B-4348-A432-721E5B697D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4" name="Freeform 460">
              <a:extLst>
                <a:ext uri="{FF2B5EF4-FFF2-40B4-BE49-F238E27FC236}">
                  <a16:creationId xmlns:a16="http://schemas.microsoft.com/office/drawing/2014/main" xmlns="" id="{DB75A627-205C-F142-8D59-DB6D55273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5" name="Freeform 461">
              <a:extLst>
                <a:ext uri="{FF2B5EF4-FFF2-40B4-BE49-F238E27FC236}">
                  <a16:creationId xmlns:a16="http://schemas.microsoft.com/office/drawing/2014/main" xmlns="" id="{D1512DF7-A1DA-B845-980F-1CEDD83518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6" name="Freeform 462">
              <a:extLst>
                <a:ext uri="{FF2B5EF4-FFF2-40B4-BE49-F238E27FC236}">
                  <a16:creationId xmlns:a16="http://schemas.microsoft.com/office/drawing/2014/main" xmlns="" id="{239A92AD-DB3F-FF4B-A9BD-FAC983A7E8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7" name="Freeform 463">
              <a:extLst>
                <a:ext uri="{FF2B5EF4-FFF2-40B4-BE49-F238E27FC236}">
                  <a16:creationId xmlns:a16="http://schemas.microsoft.com/office/drawing/2014/main" xmlns="" id="{9BEBEA55-63CD-6C41-90A4-88DE9A818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8" name="Freeform 464">
              <a:extLst>
                <a:ext uri="{FF2B5EF4-FFF2-40B4-BE49-F238E27FC236}">
                  <a16:creationId xmlns:a16="http://schemas.microsoft.com/office/drawing/2014/main" xmlns="" id="{17435925-F962-5B40-95AB-8767B3C3D8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9" name="Freeform 465">
              <a:extLst>
                <a:ext uri="{FF2B5EF4-FFF2-40B4-BE49-F238E27FC236}">
                  <a16:creationId xmlns:a16="http://schemas.microsoft.com/office/drawing/2014/main" xmlns="" id="{9092250A-59A5-9E46-B2AD-795E88EA02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0" name="Freeform 466">
              <a:extLst>
                <a:ext uri="{FF2B5EF4-FFF2-40B4-BE49-F238E27FC236}">
                  <a16:creationId xmlns:a16="http://schemas.microsoft.com/office/drawing/2014/main" xmlns="" id="{5ED79378-0542-0749-BAED-33705D16B3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1" name="Freeform 467">
              <a:extLst>
                <a:ext uri="{FF2B5EF4-FFF2-40B4-BE49-F238E27FC236}">
                  <a16:creationId xmlns:a16="http://schemas.microsoft.com/office/drawing/2014/main" xmlns="" id="{536700F9-85DF-D047-A3F5-D4A4961C60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02" name="Freeform 483">
              <a:extLst>
                <a:ext uri="{FF2B5EF4-FFF2-40B4-BE49-F238E27FC236}">
                  <a16:creationId xmlns:a16="http://schemas.microsoft.com/office/drawing/2014/main" xmlns="" id="{24EAAFF7-DA7F-6342-8D90-1570562A43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3" name="Freeform 484">
              <a:extLst>
                <a:ext uri="{FF2B5EF4-FFF2-40B4-BE49-F238E27FC236}">
                  <a16:creationId xmlns:a16="http://schemas.microsoft.com/office/drawing/2014/main" xmlns="" id="{CBDE0267-0EB2-CB47-AAF1-648FB7B607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4" name="Freeform 485">
              <a:extLst>
                <a:ext uri="{FF2B5EF4-FFF2-40B4-BE49-F238E27FC236}">
                  <a16:creationId xmlns:a16="http://schemas.microsoft.com/office/drawing/2014/main" xmlns="" id="{288E3BB7-A4FE-AE4C-B666-0EF4743524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5" name="Freeform 486">
              <a:extLst>
                <a:ext uri="{FF2B5EF4-FFF2-40B4-BE49-F238E27FC236}">
                  <a16:creationId xmlns:a16="http://schemas.microsoft.com/office/drawing/2014/main" xmlns="" id="{10B9948D-F11E-3848-91FF-FDB8E3E0E1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6" name="Freeform 489">
              <a:extLst>
                <a:ext uri="{FF2B5EF4-FFF2-40B4-BE49-F238E27FC236}">
                  <a16:creationId xmlns:a16="http://schemas.microsoft.com/office/drawing/2014/main" xmlns="" id="{F0CEDFD6-4A5C-1045-9E13-1DCE7AC0F4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7" name="Freeform 490">
              <a:extLst>
                <a:ext uri="{FF2B5EF4-FFF2-40B4-BE49-F238E27FC236}">
                  <a16:creationId xmlns:a16="http://schemas.microsoft.com/office/drawing/2014/main" xmlns="" id="{7BD1500E-68D3-104E-8F64-2EA818DBB2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8" name="Freeform 495">
              <a:extLst>
                <a:ext uri="{FF2B5EF4-FFF2-40B4-BE49-F238E27FC236}">
                  <a16:creationId xmlns:a16="http://schemas.microsoft.com/office/drawing/2014/main" xmlns="" id="{8F644D78-229A-D841-A875-747850B46A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9" name="Freeform 496">
              <a:extLst>
                <a:ext uri="{FF2B5EF4-FFF2-40B4-BE49-F238E27FC236}">
                  <a16:creationId xmlns:a16="http://schemas.microsoft.com/office/drawing/2014/main" xmlns="" id="{151E1656-CA28-A648-98BC-965EF138D3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0" name="Freeform 497">
              <a:extLst>
                <a:ext uri="{FF2B5EF4-FFF2-40B4-BE49-F238E27FC236}">
                  <a16:creationId xmlns:a16="http://schemas.microsoft.com/office/drawing/2014/main" xmlns="" id="{99F555D6-F028-0549-BE97-66D9461B7E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1" name="Freeform 498">
              <a:extLst>
                <a:ext uri="{FF2B5EF4-FFF2-40B4-BE49-F238E27FC236}">
                  <a16:creationId xmlns:a16="http://schemas.microsoft.com/office/drawing/2014/main" xmlns="" id="{F30D8CAA-6353-8F4C-8498-60463ED7B5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2" name="Freeform 499">
              <a:extLst>
                <a:ext uri="{FF2B5EF4-FFF2-40B4-BE49-F238E27FC236}">
                  <a16:creationId xmlns:a16="http://schemas.microsoft.com/office/drawing/2014/main" xmlns="" id="{EEDF33AF-F943-1C4B-8CA1-3F80D69A95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3" name="Freeform 500">
              <a:extLst>
                <a:ext uri="{FF2B5EF4-FFF2-40B4-BE49-F238E27FC236}">
                  <a16:creationId xmlns:a16="http://schemas.microsoft.com/office/drawing/2014/main" xmlns="" id="{A2A57F41-FF4D-6740-B389-1899EBC72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4" name="Freeform 501">
              <a:extLst>
                <a:ext uri="{FF2B5EF4-FFF2-40B4-BE49-F238E27FC236}">
                  <a16:creationId xmlns:a16="http://schemas.microsoft.com/office/drawing/2014/main" xmlns="" id="{98A59BC5-D21F-C745-891B-C5B31F4C3E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5" name="Freeform 502">
              <a:extLst>
                <a:ext uri="{FF2B5EF4-FFF2-40B4-BE49-F238E27FC236}">
                  <a16:creationId xmlns:a16="http://schemas.microsoft.com/office/drawing/2014/main" xmlns="" id="{EED856D1-766B-0E4B-AD4E-5B1C6FEEB5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6" name="Freeform 503">
              <a:extLst>
                <a:ext uri="{FF2B5EF4-FFF2-40B4-BE49-F238E27FC236}">
                  <a16:creationId xmlns:a16="http://schemas.microsoft.com/office/drawing/2014/main" xmlns="" id="{F393DC15-C697-0B49-9453-2C9AE9DF5C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7" name="Freeform 504">
              <a:extLst>
                <a:ext uri="{FF2B5EF4-FFF2-40B4-BE49-F238E27FC236}">
                  <a16:creationId xmlns:a16="http://schemas.microsoft.com/office/drawing/2014/main" xmlns="" id="{1BB42758-903A-C440-94E3-44A2AAFBAB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8" name="Freeform 505">
              <a:extLst>
                <a:ext uri="{FF2B5EF4-FFF2-40B4-BE49-F238E27FC236}">
                  <a16:creationId xmlns:a16="http://schemas.microsoft.com/office/drawing/2014/main" xmlns="" id="{05AF578E-62D0-384A-9B18-99F6BCFDF1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9" name="Freeform 506">
              <a:extLst>
                <a:ext uri="{FF2B5EF4-FFF2-40B4-BE49-F238E27FC236}">
                  <a16:creationId xmlns:a16="http://schemas.microsoft.com/office/drawing/2014/main" xmlns="" id="{C815018E-0D53-0340-9E4E-343E000C26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0" name="Freeform 509">
              <a:extLst>
                <a:ext uri="{FF2B5EF4-FFF2-40B4-BE49-F238E27FC236}">
                  <a16:creationId xmlns:a16="http://schemas.microsoft.com/office/drawing/2014/main" xmlns="" id="{0F194146-2CCE-2940-B417-092067E16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1" name="Freeform 510">
              <a:extLst>
                <a:ext uri="{FF2B5EF4-FFF2-40B4-BE49-F238E27FC236}">
                  <a16:creationId xmlns:a16="http://schemas.microsoft.com/office/drawing/2014/main" xmlns="" id="{FCF43470-A8D5-274E-959D-6AF825EC6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224" name="Freeform 223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462526" y="2721584"/>
            <a:ext cx="1685139" cy="1541294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ln/>
        </p:spPr>
        <p:style>
          <a:lnRef idx="0">
            <a:schemeClr val="accent4"/>
          </a:lnRef>
          <a:fillRef idx="3">
            <a:schemeClr val="accent4"/>
          </a:fillRef>
          <a:effectRef idx="3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s-ES_tradnl"/>
          </a:p>
        </p:txBody>
      </p:sp>
      <p:sp>
        <p:nvSpPr>
          <p:cNvPr id="226" name="Freeform 225" descr="Leaf">
            <a:extLst>
              <a:ext uri="{FF2B5EF4-FFF2-40B4-BE49-F238E27FC236}">
                <a16:creationId xmlns:a16="http://schemas.microsoft.com/office/drawing/2014/main" xmlns="" id="{9D00FD59-7955-D44B-9104-766E0049D7B3}"/>
              </a:ext>
            </a:extLst>
          </p:cNvPr>
          <p:cNvSpPr/>
          <p:nvPr/>
        </p:nvSpPr>
        <p:spPr>
          <a:xfrm>
            <a:off x="2325037" y="2773345"/>
            <a:ext cx="1626101" cy="1541294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ln/>
        </p:spPr>
        <p:style>
          <a:lnRef idx="0">
            <a:schemeClr val="accent1"/>
          </a:lnRef>
          <a:fillRef idx="3">
            <a:schemeClr val="accent1"/>
          </a:fillRef>
          <a:effectRef idx="3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s-ES_tradnl"/>
          </a:p>
        </p:txBody>
      </p:sp>
      <p:sp>
        <p:nvSpPr>
          <p:cNvPr id="227" name="Freeform 226" descr="Leaf">
            <a:extLst>
              <a:ext uri="{FF2B5EF4-FFF2-40B4-BE49-F238E27FC236}">
                <a16:creationId xmlns:a16="http://schemas.microsoft.com/office/drawing/2014/main" xmlns="" id="{811FF362-9B2C-BF40-ACAC-D713DF447A25}"/>
              </a:ext>
            </a:extLst>
          </p:cNvPr>
          <p:cNvSpPr/>
          <p:nvPr/>
        </p:nvSpPr>
        <p:spPr>
          <a:xfrm>
            <a:off x="4078986" y="2829307"/>
            <a:ext cx="1686567" cy="1541293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ln/>
        </p:spPr>
        <p:style>
          <a:lnRef idx="0">
            <a:schemeClr val="accent3"/>
          </a:lnRef>
          <a:fillRef idx="3">
            <a:schemeClr val="accent3"/>
          </a:fillRef>
          <a:effectRef idx="3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s-ES_tradnl"/>
          </a:p>
        </p:txBody>
      </p:sp>
      <p:sp>
        <p:nvSpPr>
          <p:cNvPr id="222" name="TextBox 221"/>
          <p:cNvSpPr txBox="1"/>
          <p:nvPr/>
        </p:nvSpPr>
        <p:spPr>
          <a:xfrm>
            <a:off x="6112989" y="3122900"/>
            <a:ext cx="120648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Shear walls </a:t>
            </a:r>
            <a:endParaRPr lang="en-US" sz="16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23" name="TextBox 222"/>
          <p:cNvSpPr txBox="1"/>
          <p:nvPr/>
        </p:nvSpPr>
        <p:spPr>
          <a:xfrm>
            <a:off x="7769273" y="3292177"/>
            <a:ext cx="1206481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Footings  </a:t>
            </a:r>
            <a:endParaRPr lang="en-US" sz="14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28" name="Freeform 227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5795194" y="2721584"/>
            <a:ext cx="1685139" cy="1541294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ln/>
        </p:spPr>
        <p:style>
          <a:lnRef idx="1">
            <a:schemeClr val="accent4"/>
          </a:lnRef>
          <a:fillRef idx="2">
            <a:schemeClr val="accent4"/>
          </a:fillRef>
          <a:effectRef idx="1">
            <a:schemeClr val="accent4"/>
          </a:effectRef>
          <a:fontRef idx="minor">
            <a:schemeClr val="dk1"/>
          </a:fontRef>
        </p:style>
        <p:txBody>
          <a:bodyPr rtlCol="0" anchor="ctr"/>
          <a:lstStyle/>
          <a:p>
            <a:endParaRPr lang="es-ES_tradnl"/>
          </a:p>
        </p:txBody>
      </p:sp>
      <p:sp>
        <p:nvSpPr>
          <p:cNvPr id="229" name="Freeform 228" descr="Leaf">
            <a:extLst>
              <a:ext uri="{FF2B5EF4-FFF2-40B4-BE49-F238E27FC236}">
                <a16:creationId xmlns:a16="http://schemas.microsoft.com/office/drawing/2014/main" xmlns="" id="{9D00FD59-7955-D44B-9104-766E0049D7B3}"/>
              </a:ext>
            </a:extLst>
          </p:cNvPr>
          <p:cNvSpPr/>
          <p:nvPr/>
        </p:nvSpPr>
        <p:spPr>
          <a:xfrm>
            <a:off x="7470739" y="2773345"/>
            <a:ext cx="1626101" cy="1541294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ln/>
        </p:spPr>
        <p:style>
          <a:lnRef idx="0">
            <a:schemeClr val="accent2"/>
          </a:lnRef>
          <a:fillRef idx="3">
            <a:schemeClr val="accent2"/>
          </a:fillRef>
          <a:effectRef idx="3">
            <a:schemeClr val="accent2"/>
          </a:effectRef>
          <a:fontRef idx="minor">
            <a:schemeClr val="lt1"/>
          </a:fontRef>
        </p:style>
        <p:txBody>
          <a:bodyPr rtlCol="0" anchor="ctr"/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8686898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52097C74-47E3-8641-B7A9-8841213445E6}"/>
              </a:ext>
            </a:extLst>
          </p:cNvPr>
          <p:cNvSpPr txBox="1"/>
          <p:nvPr/>
        </p:nvSpPr>
        <p:spPr>
          <a:xfrm>
            <a:off x="381836" y="250209"/>
            <a:ext cx="8419263" cy="58477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200" spc="15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Slabs Reinforcement </a:t>
            </a:r>
            <a:endParaRPr lang="en-US" sz="3200" spc="15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6980"/>
          <a:stretch/>
        </p:blipFill>
        <p:spPr bwMode="auto">
          <a:xfrm>
            <a:off x="381836" y="1304924"/>
            <a:ext cx="8238439" cy="359092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804787" y="916542"/>
            <a:ext cx="37866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Slab design for first block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02353809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Isosceles Triangle 1">
            <a:hlinkClick r:id="rId2" action="ppaction://hlinksldjump"/>
          </p:cNvPr>
          <p:cNvSpPr/>
          <p:nvPr/>
        </p:nvSpPr>
        <p:spPr>
          <a:xfrm rot="5400000">
            <a:off x="8796443" y="4748213"/>
            <a:ext cx="333375" cy="247651"/>
          </a:xfrm>
          <a:prstGeom prst="triangle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4" name="صورة 22" descr="لا يتوفر وصف."/>
          <p:cNvPicPr/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" y="0"/>
            <a:ext cx="4438650" cy="263302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5" name="صورة 25" descr="لا يتوفر وصف."/>
          <p:cNvPicPr/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4514851" y="2724150"/>
            <a:ext cx="4572105" cy="2344101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6" name="صورة 32" descr="لا يتوفر وصف."/>
          <p:cNvPicPr/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4514851" y="-1"/>
            <a:ext cx="4629150" cy="263302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7" name="صورة 35" descr="لا يتوفر وصف."/>
          <p:cNvPicPr/>
          <p:nvPr/>
        </p:nvPicPr>
        <p:blipFill>
          <a:blip r:embed="rId6" cstate="print"/>
          <a:srcRect/>
          <a:stretch>
            <a:fillRect/>
          </a:stretch>
        </p:blipFill>
        <p:spPr bwMode="auto">
          <a:xfrm>
            <a:off x="1" y="2633028"/>
            <a:ext cx="4438650" cy="243522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643123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/>
    </mc:Choice>
    <mc:Fallback xmlns="">
      <p:transition/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52097C74-47E3-8641-B7A9-8841213445E6}"/>
              </a:ext>
            </a:extLst>
          </p:cNvPr>
          <p:cNvSpPr txBox="1"/>
          <p:nvPr/>
        </p:nvSpPr>
        <p:spPr>
          <a:xfrm>
            <a:off x="381836" y="250209"/>
            <a:ext cx="8419263" cy="584775"/>
          </a:xfrm>
          <a:prstGeom prst="rect">
            <a:avLst/>
          </a:prstGeom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200" b="1" spc="150" dirty="0" smtClean="0">
                <a:latin typeface="Times New Roman" pitchFamily="18" charset="0"/>
                <a:ea typeface="Nunito Bold" charset="0"/>
                <a:cs typeface="Times New Roman" pitchFamily="18" charset="0"/>
              </a:rPr>
              <a:t>Slabs Reinforcement </a:t>
            </a:r>
            <a:r>
              <a:rPr lang="en-US" sz="1600" b="1" spc="150" dirty="0" smtClean="0">
                <a:latin typeface="Times New Roman" pitchFamily="18" charset="0"/>
                <a:ea typeface="Nunito Bold" charset="0"/>
                <a:cs typeface="Times New Roman" pitchFamily="18" charset="0"/>
              </a:rPr>
              <a:t>(Section) </a:t>
            </a:r>
            <a:endParaRPr lang="en-US" sz="3200" b="1" spc="150" dirty="0"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33650" y="1362074"/>
            <a:ext cx="4305300" cy="309562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4" name="TextBox 3"/>
          <p:cNvSpPr txBox="1"/>
          <p:nvPr/>
        </p:nvSpPr>
        <p:spPr>
          <a:xfrm>
            <a:off x="804787" y="916542"/>
            <a:ext cx="37866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Slab section for first block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4884660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52097C74-47E3-8641-B7A9-8841213445E6}"/>
              </a:ext>
            </a:extLst>
          </p:cNvPr>
          <p:cNvSpPr txBox="1"/>
          <p:nvPr/>
        </p:nvSpPr>
        <p:spPr>
          <a:xfrm>
            <a:off x="381836" y="250209"/>
            <a:ext cx="8419263" cy="58477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200" spc="15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Slabs Reinforcement </a:t>
            </a:r>
            <a:endParaRPr lang="en-US" sz="3200" spc="15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04787" y="916542"/>
            <a:ext cx="37866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Slab design for block two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1837" y="1984772"/>
            <a:ext cx="8419262" cy="205382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1864138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52097C74-47E3-8641-B7A9-8841213445E6}"/>
              </a:ext>
            </a:extLst>
          </p:cNvPr>
          <p:cNvSpPr txBox="1"/>
          <p:nvPr/>
        </p:nvSpPr>
        <p:spPr>
          <a:xfrm>
            <a:off x="381836" y="250209"/>
            <a:ext cx="8419263" cy="584775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200" spc="15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Slabs Reinforcement </a:t>
            </a:r>
            <a:endParaRPr lang="en-US" sz="3200" spc="15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804787" y="916542"/>
            <a:ext cx="378668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Slab design for block three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85799" y="1378530"/>
            <a:ext cx="7496176" cy="349243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7664135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278529" y="177064"/>
            <a:ext cx="7150971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Beams Reinforcement </a:t>
            </a:r>
            <a:r>
              <a:rPr lang="en-US" sz="16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(first block) </a:t>
            </a:r>
            <a:endParaRPr lang="en-US" sz="1600" dirty="0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214" name="Group 12">
            <a:extLst>
              <a:ext uri="{FF2B5EF4-FFF2-40B4-BE49-F238E27FC236}">
                <a16:creationId xmlns:a16="http://schemas.microsoft.com/office/drawing/2014/main" xmlns="" id="{8CC0F003-B1CB-F94B-85DA-5676776A934A}"/>
              </a:ext>
            </a:extLst>
          </p:cNvPr>
          <p:cNvGrpSpPr>
            <a:grpSpLocks/>
          </p:cNvGrpSpPr>
          <p:nvPr/>
        </p:nvGrpSpPr>
        <p:grpSpPr bwMode="auto">
          <a:xfrm>
            <a:off x="7548307" y="134557"/>
            <a:ext cx="1522886" cy="4852858"/>
            <a:chOff x="5016500" y="3978275"/>
            <a:chExt cx="1644650" cy="3054350"/>
          </a:xfrm>
        </p:grpSpPr>
        <p:sp>
          <p:nvSpPr>
            <p:cNvPr id="215" name="Freeform 1">
              <a:extLst>
                <a:ext uri="{FF2B5EF4-FFF2-40B4-BE49-F238E27FC236}">
                  <a16:creationId xmlns:a16="http://schemas.microsoft.com/office/drawing/2014/main" xmlns="" id="{920AF524-FB01-7244-950E-1A6D4F011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6" name="Freeform 2">
              <a:extLst>
                <a:ext uri="{FF2B5EF4-FFF2-40B4-BE49-F238E27FC236}">
                  <a16:creationId xmlns:a16="http://schemas.microsoft.com/office/drawing/2014/main" xmlns="" id="{3B3AA4FE-A87C-A94C-B398-25382A972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7" name="Freeform 3">
              <a:extLst>
                <a:ext uri="{FF2B5EF4-FFF2-40B4-BE49-F238E27FC236}">
                  <a16:creationId xmlns:a16="http://schemas.microsoft.com/office/drawing/2014/main" xmlns="" id="{750D1D81-4228-E745-B56E-F1B0A7DFF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8" name="Freeform 4">
              <a:extLst>
                <a:ext uri="{FF2B5EF4-FFF2-40B4-BE49-F238E27FC236}">
                  <a16:creationId xmlns:a16="http://schemas.microsoft.com/office/drawing/2014/main" xmlns="" id="{F304E887-1D19-E645-A583-CC1AC5034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9" name="Freeform 5">
              <a:extLst>
                <a:ext uri="{FF2B5EF4-FFF2-40B4-BE49-F238E27FC236}">
                  <a16:creationId xmlns:a16="http://schemas.microsoft.com/office/drawing/2014/main" xmlns="" id="{07209B1A-D0EE-F046-84FB-D55C21661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0" name="Freeform 6">
              <a:extLst>
                <a:ext uri="{FF2B5EF4-FFF2-40B4-BE49-F238E27FC236}">
                  <a16:creationId xmlns:a16="http://schemas.microsoft.com/office/drawing/2014/main" xmlns="" id="{71457A5A-1D28-CD4A-AD6F-F9091253D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1" name="Freeform 92">
              <a:extLst>
                <a:ext uri="{FF2B5EF4-FFF2-40B4-BE49-F238E27FC236}">
                  <a16:creationId xmlns:a16="http://schemas.microsoft.com/office/drawing/2014/main" xmlns="" id="{3A3C4FE9-7A2A-C346-AE9A-08D34893F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2" name="Freeform 93">
              <a:extLst>
                <a:ext uri="{FF2B5EF4-FFF2-40B4-BE49-F238E27FC236}">
                  <a16:creationId xmlns:a16="http://schemas.microsoft.com/office/drawing/2014/main" xmlns="" id="{1C86BCB5-5F48-7747-9DF6-3610990F6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3" name="Freeform 94">
              <a:extLst>
                <a:ext uri="{FF2B5EF4-FFF2-40B4-BE49-F238E27FC236}">
                  <a16:creationId xmlns:a16="http://schemas.microsoft.com/office/drawing/2014/main" xmlns="" id="{33A804D6-51F6-0D49-B819-5282EECE3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4" name="Freeform 95">
              <a:extLst>
                <a:ext uri="{FF2B5EF4-FFF2-40B4-BE49-F238E27FC236}">
                  <a16:creationId xmlns:a16="http://schemas.microsoft.com/office/drawing/2014/main" xmlns="" id="{10A06C9C-B3D7-EF47-BD57-3A8B30605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5" name="Freeform 96">
              <a:extLst>
                <a:ext uri="{FF2B5EF4-FFF2-40B4-BE49-F238E27FC236}">
                  <a16:creationId xmlns:a16="http://schemas.microsoft.com/office/drawing/2014/main" xmlns="" id="{244E7C5E-C64E-524B-989C-C0F8DAB22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6" name="Freeform 97">
              <a:extLst>
                <a:ext uri="{FF2B5EF4-FFF2-40B4-BE49-F238E27FC236}">
                  <a16:creationId xmlns:a16="http://schemas.microsoft.com/office/drawing/2014/main" xmlns="" id="{599A28EB-0E3E-D047-A5C1-3CECAE743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7" name="Freeform 98">
              <a:extLst>
                <a:ext uri="{FF2B5EF4-FFF2-40B4-BE49-F238E27FC236}">
                  <a16:creationId xmlns:a16="http://schemas.microsoft.com/office/drawing/2014/main" xmlns="" id="{8511329A-3114-2343-B17B-C5B5D70F8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8" name="Freeform 99">
              <a:extLst>
                <a:ext uri="{FF2B5EF4-FFF2-40B4-BE49-F238E27FC236}">
                  <a16:creationId xmlns:a16="http://schemas.microsoft.com/office/drawing/2014/main" xmlns="" id="{A712DADD-1ED4-0D49-8529-9806DA8B1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9" name="Freeform 100">
              <a:extLst>
                <a:ext uri="{FF2B5EF4-FFF2-40B4-BE49-F238E27FC236}">
                  <a16:creationId xmlns:a16="http://schemas.microsoft.com/office/drawing/2014/main" xmlns="" id="{6BA2175A-0667-C24F-8629-B0A492000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0" name="Freeform 101">
              <a:extLst>
                <a:ext uri="{FF2B5EF4-FFF2-40B4-BE49-F238E27FC236}">
                  <a16:creationId xmlns:a16="http://schemas.microsoft.com/office/drawing/2014/main" xmlns="" id="{1D508184-5CBC-1343-8048-EC35C8A5D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1" name="Freeform 102">
              <a:extLst>
                <a:ext uri="{FF2B5EF4-FFF2-40B4-BE49-F238E27FC236}">
                  <a16:creationId xmlns:a16="http://schemas.microsoft.com/office/drawing/2014/main" xmlns="" id="{B09EA627-D86D-5349-A5E2-DB8FA0373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2" name="Freeform 103">
              <a:extLst>
                <a:ext uri="{FF2B5EF4-FFF2-40B4-BE49-F238E27FC236}">
                  <a16:creationId xmlns:a16="http://schemas.microsoft.com/office/drawing/2014/main" xmlns="" id="{DE61FEEA-D616-E04E-83B0-0967A2B76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3" name="Freeform 104">
              <a:extLst>
                <a:ext uri="{FF2B5EF4-FFF2-40B4-BE49-F238E27FC236}">
                  <a16:creationId xmlns:a16="http://schemas.microsoft.com/office/drawing/2014/main" xmlns="" id="{43F7DD28-4F8A-7A4F-B0C9-D1F000618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4" name="Freeform 105">
              <a:extLst>
                <a:ext uri="{FF2B5EF4-FFF2-40B4-BE49-F238E27FC236}">
                  <a16:creationId xmlns:a16="http://schemas.microsoft.com/office/drawing/2014/main" xmlns="" id="{8ACFDC29-243A-044D-8F16-1A4F100A5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5" name="Freeform 106">
              <a:extLst>
                <a:ext uri="{FF2B5EF4-FFF2-40B4-BE49-F238E27FC236}">
                  <a16:creationId xmlns:a16="http://schemas.microsoft.com/office/drawing/2014/main" xmlns="" id="{EB57C657-3A37-354E-A477-21A222B66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6" name="Freeform 107">
              <a:extLst>
                <a:ext uri="{FF2B5EF4-FFF2-40B4-BE49-F238E27FC236}">
                  <a16:creationId xmlns:a16="http://schemas.microsoft.com/office/drawing/2014/main" xmlns="" id="{52CD0451-05C6-4844-B73B-C9B5DF5B6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7" name="Freeform 108">
              <a:extLst>
                <a:ext uri="{FF2B5EF4-FFF2-40B4-BE49-F238E27FC236}">
                  <a16:creationId xmlns:a16="http://schemas.microsoft.com/office/drawing/2014/main" xmlns="" id="{39F787B9-67CD-2149-9AA6-505D00153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8" name="Freeform 109">
              <a:extLst>
                <a:ext uri="{FF2B5EF4-FFF2-40B4-BE49-F238E27FC236}">
                  <a16:creationId xmlns:a16="http://schemas.microsoft.com/office/drawing/2014/main" xmlns="" id="{2F07759F-EAF0-2847-9A12-CD25CAE47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9" name="Freeform 110">
              <a:extLst>
                <a:ext uri="{FF2B5EF4-FFF2-40B4-BE49-F238E27FC236}">
                  <a16:creationId xmlns:a16="http://schemas.microsoft.com/office/drawing/2014/main" xmlns="" id="{1CAE15FF-15A8-384D-A426-57663756A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0" name="Freeform 111">
              <a:extLst>
                <a:ext uri="{FF2B5EF4-FFF2-40B4-BE49-F238E27FC236}">
                  <a16:creationId xmlns:a16="http://schemas.microsoft.com/office/drawing/2014/main" xmlns="" id="{9F411944-FEBD-3B45-BB03-FDA196C17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1" name="Freeform 112">
              <a:extLst>
                <a:ext uri="{FF2B5EF4-FFF2-40B4-BE49-F238E27FC236}">
                  <a16:creationId xmlns:a16="http://schemas.microsoft.com/office/drawing/2014/main" xmlns="" id="{B3EDB8B4-92AE-6F4B-A4CF-08F59DEFF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2" name="Freeform 113">
              <a:extLst>
                <a:ext uri="{FF2B5EF4-FFF2-40B4-BE49-F238E27FC236}">
                  <a16:creationId xmlns:a16="http://schemas.microsoft.com/office/drawing/2014/main" xmlns="" id="{ABF12BF0-97CB-3047-B9B6-5A913967E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3" name="Freeform 114">
              <a:extLst>
                <a:ext uri="{FF2B5EF4-FFF2-40B4-BE49-F238E27FC236}">
                  <a16:creationId xmlns:a16="http://schemas.microsoft.com/office/drawing/2014/main" xmlns="" id="{A804AF77-4BEF-F94F-9DA4-0CD5BAF65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4" name="Freeform 115">
              <a:extLst>
                <a:ext uri="{FF2B5EF4-FFF2-40B4-BE49-F238E27FC236}">
                  <a16:creationId xmlns:a16="http://schemas.microsoft.com/office/drawing/2014/main" xmlns="" id="{100264C2-429E-304B-8526-B550789D6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5" name="Freeform 116">
              <a:extLst>
                <a:ext uri="{FF2B5EF4-FFF2-40B4-BE49-F238E27FC236}">
                  <a16:creationId xmlns:a16="http://schemas.microsoft.com/office/drawing/2014/main" xmlns="" id="{FF2213E6-FD8D-DB46-B0C1-11FA7911C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6" name="Freeform 117">
              <a:extLst>
                <a:ext uri="{FF2B5EF4-FFF2-40B4-BE49-F238E27FC236}">
                  <a16:creationId xmlns:a16="http://schemas.microsoft.com/office/drawing/2014/main" xmlns="" id="{C51975B4-2BD2-CA48-A9C1-2325D71AB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7" name="Freeform 118">
              <a:extLst>
                <a:ext uri="{FF2B5EF4-FFF2-40B4-BE49-F238E27FC236}">
                  <a16:creationId xmlns:a16="http://schemas.microsoft.com/office/drawing/2014/main" xmlns="" id="{69151DA1-978A-DF40-A1BD-83D83A136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8" name="Freeform 119">
              <a:extLst>
                <a:ext uri="{FF2B5EF4-FFF2-40B4-BE49-F238E27FC236}">
                  <a16:creationId xmlns:a16="http://schemas.microsoft.com/office/drawing/2014/main" xmlns="" id="{98A21F48-9E58-5B4C-898A-B226DACB4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9" name="Freeform 120">
              <a:extLst>
                <a:ext uri="{FF2B5EF4-FFF2-40B4-BE49-F238E27FC236}">
                  <a16:creationId xmlns:a16="http://schemas.microsoft.com/office/drawing/2014/main" xmlns="" id="{2F5EFF4C-6963-5449-8C49-F90137707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0" name="Freeform 121">
              <a:extLst>
                <a:ext uri="{FF2B5EF4-FFF2-40B4-BE49-F238E27FC236}">
                  <a16:creationId xmlns:a16="http://schemas.microsoft.com/office/drawing/2014/main" xmlns="" id="{97D6B9EB-C28A-9B4C-BB65-5C9FE9F1A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1" name="Freeform 122">
              <a:extLst>
                <a:ext uri="{FF2B5EF4-FFF2-40B4-BE49-F238E27FC236}">
                  <a16:creationId xmlns:a16="http://schemas.microsoft.com/office/drawing/2014/main" xmlns="" id="{A5B3D0C0-F282-464C-A53C-73F47A62D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2" name="Freeform 123">
              <a:extLst>
                <a:ext uri="{FF2B5EF4-FFF2-40B4-BE49-F238E27FC236}">
                  <a16:creationId xmlns:a16="http://schemas.microsoft.com/office/drawing/2014/main" xmlns="" id="{69EF7AD1-2EF8-9F44-B94D-E950D8DE5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3" name="Freeform 124">
              <a:extLst>
                <a:ext uri="{FF2B5EF4-FFF2-40B4-BE49-F238E27FC236}">
                  <a16:creationId xmlns:a16="http://schemas.microsoft.com/office/drawing/2014/main" xmlns="" id="{E64BF3DF-824A-8D43-B714-332C82910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4" name="Freeform 125">
              <a:extLst>
                <a:ext uri="{FF2B5EF4-FFF2-40B4-BE49-F238E27FC236}">
                  <a16:creationId xmlns:a16="http://schemas.microsoft.com/office/drawing/2014/main" xmlns="" id="{E10ACA39-61DC-064F-A7D3-0C6F0E33A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5" name="Freeform 126">
              <a:extLst>
                <a:ext uri="{FF2B5EF4-FFF2-40B4-BE49-F238E27FC236}">
                  <a16:creationId xmlns:a16="http://schemas.microsoft.com/office/drawing/2014/main" xmlns="" id="{C4B4778C-7810-744C-8ACA-319AADB5E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6" name="Freeform 127">
              <a:extLst>
                <a:ext uri="{FF2B5EF4-FFF2-40B4-BE49-F238E27FC236}">
                  <a16:creationId xmlns:a16="http://schemas.microsoft.com/office/drawing/2014/main" xmlns="" id="{CF38AB09-DEC9-A14E-841E-1B59E74E9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7" name="Freeform 128">
              <a:extLst>
                <a:ext uri="{FF2B5EF4-FFF2-40B4-BE49-F238E27FC236}">
                  <a16:creationId xmlns:a16="http://schemas.microsoft.com/office/drawing/2014/main" xmlns="" id="{DEE0A170-47B5-C14B-BB9A-E3DA1FE49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8" name="Freeform 129">
              <a:extLst>
                <a:ext uri="{FF2B5EF4-FFF2-40B4-BE49-F238E27FC236}">
                  <a16:creationId xmlns:a16="http://schemas.microsoft.com/office/drawing/2014/main" xmlns="" id="{99FD8D01-9855-424A-A339-7DDE96581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9" name="Freeform 130">
              <a:extLst>
                <a:ext uri="{FF2B5EF4-FFF2-40B4-BE49-F238E27FC236}">
                  <a16:creationId xmlns:a16="http://schemas.microsoft.com/office/drawing/2014/main" xmlns="" id="{90A3AACC-E150-0542-B8E5-1C392B2CA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0" name="Freeform 131">
              <a:extLst>
                <a:ext uri="{FF2B5EF4-FFF2-40B4-BE49-F238E27FC236}">
                  <a16:creationId xmlns:a16="http://schemas.microsoft.com/office/drawing/2014/main" xmlns="" id="{C2B89418-6637-B548-A581-F0A79F401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1" name="Freeform 132">
              <a:extLst>
                <a:ext uri="{FF2B5EF4-FFF2-40B4-BE49-F238E27FC236}">
                  <a16:creationId xmlns:a16="http://schemas.microsoft.com/office/drawing/2014/main" xmlns="" id="{5D3BA0B0-B1AB-5842-B7C4-D01CABD1C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2" name="Freeform 133">
              <a:extLst>
                <a:ext uri="{FF2B5EF4-FFF2-40B4-BE49-F238E27FC236}">
                  <a16:creationId xmlns:a16="http://schemas.microsoft.com/office/drawing/2014/main" xmlns="" id="{6079A88B-822E-EA43-8F2F-A0A2768B4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3" name="Freeform 134">
              <a:extLst>
                <a:ext uri="{FF2B5EF4-FFF2-40B4-BE49-F238E27FC236}">
                  <a16:creationId xmlns:a16="http://schemas.microsoft.com/office/drawing/2014/main" xmlns="" id="{0553CB93-0B25-0C42-989C-EF3667405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4" name="Freeform 135">
              <a:extLst>
                <a:ext uri="{FF2B5EF4-FFF2-40B4-BE49-F238E27FC236}">
                  <a16:creationId xmlns:a16="http://schemas.microsoft.com/office/drawing/2014/main" xmlns="" id="{E067205B-E4F7-D84A-B8B6-2BECA2161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5" name="Freeform 136">
              <a:extLst>
                <a:ext uri="{FF2B5EF4-FFF2-40B4-BE49-F238E27FC236}">
                  <a16:creationId xmlns:a16="http://schemas.microsoft.com/office/drawing/2014/main" xmlns="" id="{3CF601DB-8A64-724D-90EF-E358AF8EB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6" name="Freeform 137">
              <a:extLst>
                <a:ext uri="{FF2B5EF4-FFF2-40B4-BE49-F238E27FC236}">
                  <a16:creationId xmlns:a16="http://schemas.microsoft.com/office/drawing/2014/main" xmlns="" id="{2E98B74A-3DCA-0E44-A7F0-2556C749C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7" name="Freeform 138">
              <a:extLst>
                <a:ext uri="{FF2B5EF4-FFF2-40B4-BE49-F238E27FC236}">
                  <a16:creationId xmlns:a16="http://schemas.microsoft.com/office/drawing/2014/main" xmlns="" id="{80500E06-266C-8445-AC23-BE35D0812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" name="Freeform 139">
              <a:extLst>
                <a:ext uri="{FF2B5EF4-FFF2-40B4-BE49-F238E27FC236}">
                  <a16:creationId xmlns:a16="http://schemas.microsoft.com/office/drawing/2014/main" xmlns="" id="{14E2BE9F-7380-4640-91DB-3C185B128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9" name="Freeform 140">
              <a:extLst>
                <a:ext uri="{FF2B5EF4-FFF2-40B4-BE49-F238E27FC236}">
                  <a16:creationId xmlns:a16="http://schemas.microsoft.com/office/drawing/2014/main" xmlns="" id="{3484DD23-011C-394C-BB51-B1247338D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0" name="Freeform 141">
              <a:extLst>
                <a:ext uri="{FF2B5EF4-FFF2-40B4-BE49-F238E27FC236}">
                  <a16:creationId xmlns:a16="http://schemas.microsoft.com/office/drawing/2014/main" xmlns="" id="{9BCCF557-B395-B14F-B174-25CFAC2B6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1" name="Freeform 142">
              <a:extLst>
                <a:ext uri="{FF2B5EF4-FFF2-40B4-BE49-F238E27FC236}">
                  <a16:creationId xmlns:a16="http://schemas.microsoft.com/office/drawing/2014/main" xmlns="" id="{4B101E7D-5941-744B-B81A-109F3EE48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2" name="Freeform 143">
              <a:extLst>
                <a:ext uri="{FF2B5EF4-FFF2-40B4-BE49-F238E27FC236}">
                  <a16:creationId xmlns:a16="http://schemas.microsoft.com/office/drawing/2014/main" xmlns="" id="{DA49A1BC-E61C-B44C-98B3-C87D3BD6A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3" name="Freeform 144">
              <a:extLst>
                <a:ext uri="{FF2B5EF4-FFF2-40B4-BE49-F238E27FC236}">
                  <a16:creationId xmlns:a16="http://schemas.microsoft.com/office/drawing/2014/main" xmlns="" id="{229AA7BD-4A9F-1E4F-A456-65D21A3AE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4" name="Freeform 145">
              <a:extLst>
                <a:ext uri="{FF2B5EF4-FFF2-40B4-BE49-F238E27FC236}">
                  <a16:creationId xmlns:a16="http://schemas.microsoft.com/office/drawing/2014/main" xmlns="" id="{54B788EB-6E26-284A-945A-36836D588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5" name="Freeform 146">
              <a:extLst>
                <a:ext uri="{FF2B5EF4-FFF2-40B4-BE49-F238E27FC236}">
                  <a16:creationId xmlns:a16="http://schemas.microsoft.com/office/drawing/2014/main" xmlns="" id="{4064F998-325F-8E4F-89F4-0D81DE1EF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6" name="Freeform 147">
              <a:extLst>
                <a:ext uri="{FF2B5EF4-FFF2-40B4-BE49-F238E27FC236}">
                  <a16:creationId xmlns:a16="http://schemas.microsoft.com/office/drawing/2014/main" xmlns="" id="{4DA0CA62-9498-FC44-98E6-16D7BD47C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7" name="Freeform 148">
              <a:extLst>
                <a:ext uri="{FF2B5EF4-FFF2-40B4-BE49-F238E27FC236}">
                  <a16:creationId xmlns:a16="http://schemas.microsoft.com/office/drawing/2014/main" xmlns="" id="{1B2190E6-F2FF-E343-A20D-0285FBBD9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8" name="Freeform 149">
              <a:extLst>
                <a:ext uri="{FF2B5EF4-FFF2-40B4-BE49-F238E27FC236}">
                  <a16:creationId xmlns:a16="http://schemas.microsoft.com/office/drawing/2014/main" xmlns="" id="{97F41E6D-6A11-1348-BC31-34675853F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9" name="Freeform 150">
              <a:extLst>
                <a:ext uri="{FF2B5EF4-FFF2-40B4-BE49-F238E27FC236}">
                  <a16:creationId xmlns:a16="http://schemas.microsoft.com/office/drawing/2014/main" xmlns="" id="{D34E49CB-35CB-8545-85D4-27934E11D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0" name="Freeform 151">
              <a:extLst>
                <a:ext uri="{FF2B5EF4-FFF2-40B4-BE49-F238E27FC236}">
                  <a16:creationId xmlns:a16="http://schemas.microsoft.com/office/drawing/2014/main" xmlns="" id="{DC96D449-48BE-EB4E-9C1B-E1F6BE41B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1" name="Freeform 152">
              <a:extLst>
                <a:ext uri="{FF2B5EF4-FFF2-40B4-BE49-F238E27FC236}">
                  <a16:creationId xmlns:a16="http://schemas.microsoft.com/office/drawing/2014/main" xmlns="" id="{DB74ECAD-CD67-1F44-8590-28896D2E6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2" name="Freeform 153">
              <a:extLst>
                <a:ext uri="{FF2B5EF4-FFF2-40B4-BE49-F238E27FC236}">
                  <a16:creationId xmlns:a16="http://schemas.microsoft.com/office/drawing/2014/main" xmlns="" id="{F86DC83B-0FA7-2848-A52A-9B9F50B2E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3" name="Freeform 154">
              <a:extLst>
                <a:ext uri="{FF2B5EF4-FFF2-40B4-BE49-F238E27FC236}">
                  <a16:creationId xmlns:a16="http://schemas.microsoft.com/office/drawing/2014/main" xmlns="" id="{8FB1D40A-F661-A641-8630-BA1AA6C99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4" name="Freeform 155">
              <a:extLst>
                <a:ext uri="{FF2B5EF4-FFF2-40B4-BE49-F238E27FC236}">
                  <a16:creationId xmlns:a16="http://schemas.microsoft.com/office/drawing/2014/main" xmlns="" id="{8F948B6F-CCE6-CC40-A2ED-CB9CD7454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5" name="Freeform 156">
              <a:extLst>
                <a:ext uri="{FF2B5EF4-FFF2-40B4-BE49-F238E27FC236}">
                  <a16:creationId xmlns:a16="http://schemas.microsoft.com/office/drawing/2014/main" xmlns="" id="{CDBE902B-0984-7044-AE53-E147018A4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" name="Freeform 157">
              <a:extLst>
                <a:ext uri="{FF2B5EF4-FFF2-40B4-BE49-F238E27FC236}">
                  <a16:creationId xmlns:a16="http://schemas.microsoft.com/office/drawing/2014/main" xmlns="" id="{1743CCA5-C11C-8B46-B287-2CBECF2EF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7" name="Freeform 158">
              <a:extLst>
                <a:ext uri="{FF2B5EF4-FFF2-40B4-BE49-F238E27FC236}">
                  <a16:creationId xmlns:a16="http://schemas.microsoft.com/office/drawing/2014/main" xmlns="" id="{21C66CC7-D844-684C-BBCA-3F352F8F3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8" name="Freeform 159">
              <a:extLst>
                <a:ext uri="{FF2B5EF4-FFF2-40B4-BE49-F238E27FC236}">
                  <a16:creationId xmlns:a16="http://schemas.microsoft.com/office/drawing/2014/main" xmlns="" id="{94689AE7-D4E3-9E4E-A828-DB90382A0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" name="Freeform 160">
              <a:extLst>
                <a:ext uri="{FF2B5EF4-FFF2-40B4-BE49-F238E27FC236}">
                  <a16:creationId xmlns:a16="http://schemas.microsoft.com/office/drawing/2014/main" xmlns="" id="{6ED410D5-564E-C148-9A06-65631E91E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0" name="Freeform 161">
              <a:extLst>
                <a:ext uri="{FF2B5EF4-FFF2-40B4-BE49-F238E27FC236}">
                  <a16:creationId xmlns:a16="http://schemas.microsoft.com/office/drawing/2014/main" xmlns="" id="{41E51635-59A1-2B43-B86A-83DE7A9C7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1" name="Freeform 162">
              <a:extLst>
                <a:ext uri="{FF2B5EF4-FFF2-40B4-BE49-F238E27FC236}">
                  <a16:creationId xmlns:a16="http://schemas.microsoft.com/office/drawing/2014/main" xmlns="" id="{A05494DE-02D9-CD48-BA73-2E3973FE3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2" name="Freeform 163">
              <a:extLst>
                <a:ext uri="{FF2B5EF4-FFF2-40B4-BE49-F238E27FC236}">
                  <a16:creationId xmlns:a16="http://schemas.microsoft.com/office/drawing/2014/main" xmlns="" id="{3C54A203-57CA-7742-8351-9A10B36CF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3" name="Freeform 164">
              <a:extLst>
                <a:ext uri="{FF2B5EF4-FFF2-40B4-BE49-F238E27FC236}">
                  <a16:creationId xmlns:a16="http://schemas.microsoft.com/office/drawing/2014/main" xmlns="" id="{CE8788DE-8AF6-584E-8B74-ED0DFE2F9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4" name="Freeform 165">
              <a:extLst>
                <a:ext uri="{FF2B5EF4-FFF2-40B4-BE49-F238E27FC236}">
                  <a16:creationId xmlns:a16="http://schemas.microsoft.com/office/drawing/2014/main" xmlns="" id="{F62ABF50-D6DC-D442-89D7-029EEC299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5" name="Freeform 166">
              <a:extLst>
                <a:ext uri="{FF2B5EF4-FFF2-40B4-BE49-F238E27FC236}">
                  <a16:creationId xmlns:a16="http://schemas.microsoft.com/office/drawing/2014/main" xmlns="" id="{19BE76D1-F2F9-244F-BF60-37BE29808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6" name="Freeform 167">
              <a:extLst>
                <a:ext uri="{FF2B5EF4-FFF2-40B4-BE49-F238E27FC236}">
                  <a16:creationId xmlns:a16="http://schemas.microsoft.com/office/drawing/2014/main" xmlns="" id="{8581D515-BF26-1541-9F6B-45AA563AD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7" name="Freeform 168">
              <a:extLst>
                <a:ext uri="{FF2B5EF4-FFF2-40B4-BE49-F238E27FC236}">
                  <a16:creationId xmlns:a16="http://schemas.microsoft.com/office/drawing/2014/main" xmlns="" id="{2D59AFC2-91C4-A24A-BC0E-2B4573501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8" name="Freeform 169">
              <a:extLst>
                <a:ext uri="{FF2B5EF4-FFF2-40B4-BE49-F238E27FC236}">
                  <a16:creationId xmlns:a16="http://schemas.microsoft.com/office/drawing/2014/main" xmlns="" id="{94011691-F17E-BC44-9457-D08B8FC39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9" name="Freeform 170">
              <a:extLst>
                <a:ext uri="{FF2B5EF4-FFF2-40B4-BE49-F238E27FC236}">
                  <a16:creationId xmlns:a16="http://schemas.microsoft.com/office/drawing/2014/main" xmlns="" id="{3AAB6CD5-5CAD-A249-9766-1D3EB496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0" name="Freeform 171">
              <a:extLst>
                <a:ext uri="{FF2B5EF4-FFF2-40B4-BE49-F238E27FC236}">
                  <a16:creationId xmlns:a16="http://schemas.microsoft.com/office/drawing/2014/main" xmlns="" id="{34CFCE6A-73CB-4643-B25B-12089B29D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1" name="Freeform 172">
              <a:extLst>
                <a:ext uri="{FF2B5EF4-FFF2-40B4-BE49-F238E27FC236}">
                  <a16:creationId xmlns:a16="http://schemas.microsoft.com/office/drawing/2014/main" xmlns="" id="{876D4964-608B-0047-858D-9C9584FE9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2" name="Freeform 173">
              <a:extLst>
                <a:ext uri="{FF2B5EF4-FFF2-40B4-BE49-F238E27FC236}">
                  <a16:creationId xmlns:a16="http://schemas.microsoft.com/office/drawing/2014/main" xmlns="" id="{37F6AA26-E2E2-2347-883A-7B7BBFAE5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3" name="Freeform 174">
              <a:extLst>
                <a:ext uri="{FF2B5EF4-FFF2-40B4-BE49-F238E27FC236}">
                  <a16:creationId xmlns:a16="http://schemas.microsoft.com/office/drawing/2014/main" xmlns="" id="{393D2CFE-F390-0949-9282-9D09C881F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4" name="Freeform 175">
              <a:extLst>
                <a:ext uri="{FF2B5EF4-FFF2-40B4-BE49-F238E27FC236}">
                  <a16:creationId xmlns:a16="http://schemas.microsoft.com/office/drawing/2014/main" xmlns="" id="{D1DFE132-3275-AD4A-BC85-499FF8776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5" name="Freeform 176">
              <a:extLst>
                <a:ext uri="{FF2B5EF4-FFF2-40B4-BE49-F238E27FC236}">
                  <a16:creationId xmlns:a16="http://schemas.microsoft.com/office/drawing/2014/main" xmlns="" id="{B8BE3BC5-B753-584C-950D-AEC1E0031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6" name="Freeform 177">
              <a:extLst>
                <a:ext uri="{FF2B5EF4-FFF2-40B4-BE49-F238E27FC236}">
                  <a16:creationId xmlns:a16="http://schemas.microsoft.com/office/drawing/2014/main" xmlns="" id="{198BC092-FE56-4140-A7B6-BD3C4DAF1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" name="Freeform 178">
              <a:extLst>
                <a:ext uri="{FF2B5EF4-FFF2-40B4-BE49-F238E27FC236}">
                  <a16:creationId xmlns:a16="http://schemas.microsoft.com/office/drawing/2014/main" xmlns="" id="{F9F5BF52-BDF4-C841-9E59-EF2C4CE7A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8" name="Freeform 179">
              <a:extLst>
                <a:ext uri="{FF2B5EF4-FFF2-40B4-BE49-F238E27FC236}">
                  <a16:creationId xmlns:a16="http://schemas.microsoft.com/office/drawing/2014/main" xmlns="" id="{8E865E74-AFB4-8244-9A42-7585E36A0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9" name="Freeform 180">
              <a:extLst>
                <a:ext uri="{FF2B5EF4-FFF2-40B4-BE49-F238E27FC236}">
                  <a16:creationId xmlns:a16="http://schemas.microsoft.com/office/drawing/2014/main" xmlns="" id="{2536CD12-0304-5843-AEFC-B6FDABD2B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" name="Freeform 181">
              <a:extLst>
                <a:ext uri="{FF2B5EF4-FFF2-40B4-BE49-F238E27FC236}">
                  <a16:creationId xmlns:a16="http://schemas.microsoft.com/office/drawing/2014/main" xmlns="" id="{A6B3A41D-BAC9-5042-AE6E-41B9EE13A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1" name="Freeform 182">
              <a:extLst>
                <a:ext uri="{FF2B5EF4-FFF2-40B4-BE49-F238E27FC236}">
                  <a16:creationId xmlns:a16="http://schemas.microsoft.com/office/drawing/2014/main" xmlns="" id="{F5B4C93D-E4FF-7B44-BBC1-D183374F6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2" name="Freeform 183">
              <a:extLst>
                <a:ext uri="{FF2B5EF4-FFF2-40B4-BE49-F238E27FC236}">
                  <a16:creationId xmlns:a16="http://schemas.microsoft.com/office/drawing/2014/main" xmlns="" id="{C87F8E27-306D-2842-84F2-BCE0556CA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3" name="Freeform 184">
              <a:extLst>
                <a:ext uri="{FF2B5EF4-FFF2-40B4-BE49-F238E27FC236}">
                  <a16:creationId xmlns:a16="http://schemas.microsoft.com/office/drawing/2014/main" xmlns="" id="{14589144-3114-924A-9860-295CC8E1A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4" name="Freeform 185">
              <a:extLst>
                <a:ext uri="{FF2B5EF4-FFF2-40B4-BE49-F238E27FC236}">
                  <a16:creationId xmlns:a16="http://schemas.microsoft.com/office/drawing/2014/main" xmlns="" id="{D8BF159F-094D-164A-A15E-D45068B0F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5" name="Freeform 186">
              <a:extLst>
                <a:ext uri="{FF2B5EF4-FFF2-40B4-BE49-F238E27FC236}">
                  <a16:creationId xmlns:a16="http://schemas.microsoft.com/office/drawing/2014/main" xmlns="" id="{AA781E54-D55A-3A4C-BAE0-F2F304623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6" name="Freeform 187">
              <a:extLst>
                <a:ext uri="{FF2B5EF4-FFF2-40B4-BE49-F238E27FC236}">
                  <a16:creationId xmlns:a16="http://schemas.microsoft.com/office/drawing/2014/main" xmlns="" id="{32A380A2-4E69-6043-8FC8-D437242B0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7" name="Freeform 188">
              <a:extLst>
                <a:ext uri="{FF2B5EF4-FFF2-40B4-BE49-F238E27FC236}">
                  <a16:creationId xmlns:a16="http://schemas.microsoft.com/office/drawing/2014/main" xmlns="" id="{042E8E66-B78F-E540-A3E0-C21F3097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8" name="Freeform 189">
              <a:extLst>
                <a:ext uri="{FF2B5EF4-FFF2-40B4-BE49-F238E27FC236}">
                  <a16:creationId xmlns:a16="http://schemas.microsoft.com/office/drawing/2014/main" xmlns="" id="{08E7A101-DCF5-E744-94D7-6D697019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9" name="Freeform 190">
              <a:extLst>
                <a:ext uri="{FF2B5EF4-FFF2-40B4-BE49-F238E27FC236}">
                  <a16:creationId xmlns:a16="http://schemas.microsoft.com/office/drawing/2014/main" xmlns="" id="{2D0DD16F-EF74-1746-9965-464AA703C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0" name="Freeform 191">
              <a:extLst>
                <a:ext uri="{FF2B5EF4-FFF2-40B4-BE49-F238E27FC236}">
                  <a16:creationId xmlns:a16="http://schemas.microsoft.com/office/drawing/2014/main" xmlns="" id="{771BC6F8-6C6C-3143-9058-71F6DE89C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1" name="Freeform 192">
              <a:extLst>
                <a:ext uri="{FF2B5EF4-FFF2-40B4-BE49-F238E27FC236}">
                  <a16:creationId xmlns:a16="http://schemas.microsoft.com/office/drawing/2014/main" xmlns="" id="{25D435F7-8CC9-4B4F-A6E7-3A97F492C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2" name="Freeform 193">
              <a:extLst>
                <a:ext uri="{FF2B5EF4-FFF2-40B4-BE49-F238E27FC236}">
                  <a16:creationId xmlns:a16="http://schemas.microsoft.com/office/drawing/2014/main" xmlns="" id="{14E7C076-9424-A54E-932B-04A822E85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3" name="Freeform 194">
              <a:extLst>
                <a:ext uri="{FF2B5EF4-FFF2-40B4-BE49-F238E27FC236}">
                  <a16:creationId xmlns:a16="http://schemas.microsoft.com/office/drawing/2014/main" xmlns="" id="{C3DD7454-CE97-284C-A777-E1315B797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4" name="Freeform 195">
              <a:extLst>
                <a:ext uri="{FF2B5EF4-FFF2-40B4-BE49-F238E27FC236}">
                  <a16:creationId xmlns:a16="http://schemas.microsoft.com/office/drawing/2014/main" xmlns="" id="{11BF3E84-00EA-B74D-B449-20631F872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5" name="Freeform 196">
              <a:extLst>
                <a:ext uri="{FF2B5EF4-FFF2-40B4-BE49-F238E27FC236}">
                  <a16:creationId xmlns:a16="http://schemas.microsoft.com/office/drawing/2014/main" xmlns="" id="{CA2AC38E-3BCB-E44A-9EFD-1AB141EA2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6" name="Freeform 453">
              <a:extLst>
                <a:ext uri="{FF2B5EF4-FFF2-40B4-BE49-F238E27FC236}">
                  <a16:creationId xmlns:a16="http://schemas.microsoft.com/office/drawing/2014/main" xmlns="" id="{960F660A-93E4-7246-A0F2-9138EF9C9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7" name="Freeform 454">
              <a:extLst>
                <a:ext uri="{FF2B5EF4-FFF2-40B4-BE49-F238E27FC236}">
                  <a16:creationId xmlns:a16="http://schemas.microsoft.com/office/drawing/2014/main" xmlns="" id="{2B5B448C-601D-4746-80F8-3C15C2AF3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8" name="Freeform 455">
              <a:extLst>
                <a:ext uri="{FF2B5EF4-FFF2-40B4-BE49-F238E27FC236}">
                  <a16:creationId xmlns:a16="http://schemas.microsoft.com/office/drawing/2014/main" xmlns="" id="{579D0CDE-5F9A-EB4F-B6E4-1A31FD514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9" name="Freeform 456">
              <a:extLst>
                <a:ext uri="{FF2B5EF4-FFF2-40B4-BE49-F238E27FC236}">
                  <a16:creationId xmlns:a16="http://schemas.microsoft.com/office/drawing/2014/main" xmlns="" id="{2779DB26-2474-3841-97F4-951E1EEF9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0" name="Freeform 457">
              <a:extLst>
                <a:ext uri="{FF2B5EF4-FFF2-40B4-BE49-F238E27FC236}">
                  <a16:creationId xmlns:a16="http://schemas.microsoft.com/office/drawing/2014/main" xmlns="" id="{3157C0B6-588B-C54D-B771-D2773918F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1" name="Freeform 458">
              <a:extLst>
                <a:ext uri="{FF2B5EF4-FFF2-40B4-BE49-F238E27FC236}">
                  <a16:creationId xmlns:a16="http://schemas.microsoft.com/office/drawing/2014/main" xmlns="" id="{72164CB3-827C-D544-A162-08BA40FCF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2" name="Freeform 459">
              <a:extLst>
                <a:ext uri="{FF2B5EF4-FFF2-40B4-BE49-F238E27FC236}">
                  <a16:creationId xmlns:a16="http://schemas.microsoft.com/office/drawing/2014/main" xmlns="" id="{D042E12A-CBAB-C945-94B2-968AE038A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3" name="Freeform 460">
              <a:extLst>
                <a:ext uri="{FF2B5EF4-FFF2-40B4-BE49-F238E27FC236}">
                  <a16:creationId xmlns:a16="http://schemas.microsoft.com/office/drawing/2014/main" xmlns="" id="{E9BC8FFA-E824-6C4A-BA33-19112256E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4" name="Freeform 461">
              <a:extLst>
                <a:ext uri="{FF2B5EF4-FFF2-40B4-BE49-F238E27FC236}">
                  <a16:creationId xmlns:a16="http://schemas.microsoft.com/office/drawing/2014/main" xmlns="" id="{B78C174C-7F48-2448-A5CB-15097A345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5" name="Freeform 462">
              <a:extLst>
                <a:ext uri="{FF2B5EF4-FFF2-40B4-BE49-F238E27FC236}">
                  <a16:creationId xmlns:a16="http://schemas.microsoft.com/office/drawing/2014/main" xmlns="" id="{2E12C716-7539-0647-9146-8208E3356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6" name="Freeform 463">
              <a:extLst>
                <a:ext uri="{FF2B5EF4-FFF2-40B4-BE49-F238E27FC236}">
                  <a16:creationId xmlns:a16="http://schemas.microsoft.com/office/drawing/2014/main" xmlns="" id="{E5D9EF47-6526-0441-9A9F-BDBE9F9CE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7" name="Freeform 464">
              <a:extLst>
                <a:ext uri="{FF2B5EF4-FFF2-40B4-BE49-F238E27FC236}">
                  <a16:creationId xmlns:a16="http://schemas.microsoft.com/office/drawing/2014/main" xmlns="" id="{8486F357-8952-CC46-9AB4-AC92F76D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8" name="Freeform 465">
              <a:extLst>
                <a:ext uri="{FF2B5EF4-FFF2-40B4-BE49-F238E27FC236}">
                  <a16:creationId xmlns:a16="http://schemas.microsoft.com/office/drawing/2014/main" xmlns="" id="{774D10A5-0346-4947-9E52-5673A242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9" name="Freeform 466">
              <a:extLst>
                <a:ext uri="{FF2B5EF4-FFF2-40B4-BE49-F238E27FC236}">
                  <a16:creationId xmlns:a16="http://schemas.microsoft.com/office/drawing/2014/main" xmlns="" id="{98A0A1D0-716D-AF41-A5C0-FFA059CB0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0" name="Freeform 467">
              <a:extLst>
                <a:ext uri="{FF2B5EF4-FFF2-40B4-BE49-F238E27FC236}">
                  <a16:creationId xmlns:a16="http://schemas.microsoft.com/office/drawing/2014/main" xmlns="" id="{1313089B-6322-E749-8898-736C212CD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41" name="Freeform 483">
              <a:extLst>
                <a:ext uri="{FF2B5EF4-FFF2-40B4-BE49-F238E27FC236}">
                  <a16:creationId xmlns:a16="http://schemas.microsoft.com/office/drawing/2014/main" xmlns="" id="{082D3FC8-3013-FD49-9DBC-2BE9E636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2" name="Freeform 484">
              <a:extLst>
                <a:ext uri="{FF2B5EF4-FFF2-40B4-BE49-F238E27FC236}">
                  <a16:creationId xmlns:a16="http://schemas.microsoft.com/office/drawing/2014/main" xmlns="" id="{54D58BF4-F056-0747-AA76-3ACEAB695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3" name="Freeform 485">
              <a:extLst>
                <a:ext uri="{FF2B5EF4-FFF2-40B4-BE49-F238E27FC236}">
                  <a16:creationId xmlns:a16="http://schemas.microsoft.com/office/drawing/2014/main" xmlns="" id="{F71D935E-92B1-3C49-9B02-A6C4945F4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4" name="Freeform 486">
              <a:extLst>
                <a:ext uri="{FF2B5EF4-FFF2-40B4-BE49-F238E27FC236}">
                  <a16:creationId xmlns:a16="http://schemas.microsoft.com/office/drawing/2014/main" xmlns="" id="{C765C80D-668C-F544-9208-F2BA52D3D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5" name="Freeform 489">
              <a:extLst>
                <a:ext uri="{FF2B5EF4-FFF2-40B4-BE49-F238E27FC236}">
                  <a16:creationId xmlns:a16="http://schemas.microsoft.com/office/drawing/2014/main" xmlns="" id="{5A2755F0-C48B-B646-853B-C67B8B631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6" name="Freeform 490">
              <a:extLst>
                <a:ext uri="{FF2B5EF4-FFF2-40B4-BE49-F238E27FC236}">
                  <a16:creationId xmlns:a16="http://schemas.microsoft.com/office/drawing/2014/main" xmlns="" id="{8D9843C4-EA71-9245-96A0-68A663BD2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7" name="Freeform 495">
              <a:extLst>
                <a:ext uri="{FF2B5EF4-FFF2-40B4-BE49-F238E27FC236}">
                  <a16:creationId xmlns:a16="http://schemas.microsoft.com/office/drawing/2014/main" xmlns="" id="{57D4719E-AFFD-1A44-9EB0-507D80DDF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8" name="Freeform 496">
              <a:extLst>
                <a:ext uri="{FF2B5EF4-FFF2-40B4-BE49-F238E27FC236}">
                  <a16:creationId xmlns:a16="http://schemas.microsoft.com/office/drawing/2014/main" xmlns="" id="{48DA35B8-FF63-2849-93DC-59D5B892B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9" name="Freeform 497">
              <a:extLst>
                <a:ext uri="{FF2B5EF4-FFF2-40B4-BE49-F238E27FC236}">
                  <a16:creationId xmlns:a16="http://schemas.microsoft.com/office/drawing/2014/main" xmlns="" id="{A0E7DEF3-FD94-E248-B96B-3D1F95C0B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0" name="Freeform 498">
              <a:extLst>
                <a:ext uri="{FF2B5EF4-FFF2-40B4-BE49-F238E27FC236}">
                  <a16:creationId xmlns:a16="http://schemas.microsoft.com/office/drawing/2014/main" xmlns="" id="{9E5E506A-9494-5D48-93D3-09E33F991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1" name="Freeform 499">
              <a:extLst>
                <a:ext uri="{FF2B5EF4-FFF2-40B4-BE49-F238E27FC236}">
                  <a16:creationId xmlns:a16="http://schemas.microsoft.com/office/drawing/2014/main" xmlns="" id="{7DE6778B-CD17-7146-9A34-5EAED7829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2" name="Freeform 500">
              <a:extLst>
                <a:ext uri="{FF2B5EF4-FFF2-40B4-BE49-F238E27FC236}">
                  <a16:creationId xmlns:a16="http://schemas.microsoft.com/office/drawing/2014/main" xmlns="" id="{4870CF4A-F6C6-784C-AFB5-0DAEBBA74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3" name="Freeform 501">
              <a:extLst>
                <a:ext uri="{FF2B5EF4-FFF2-40B4-BE49-F238E27FC236}">
                  <a16:creationId xmlns:a16="http://schemas.microsoft.com/office/drawing/2014/main" xmlns="" id="{74933567-5D27-704A-A424-43D2D60AB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4" name="Freeform 502">
              <a:extLst>
                <a:ext uri="{FF2B5EF4-FFF2-40B4-BE49-F238E27FC236}">
                  <a16:creationId xmlns:a16="http://schemas.microsoft.com/office/drawing/2014/main" xmlns="" id="{F76B3F52-ECDA-BC4E-B6FB-41376A27A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5" name="Freeform 503">
              <a:extLst>
                <a:ext uri="{FF2B5EF4-FFF2-40B4-BE49-F238E27FC236}">
                  <a16:creationId xmlns:a16="http://schemas.microsoft.com/office/drawing/2014/main" xmlns="" id="{98516B30-A4F7-5C48-89B4-824B3838D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6" name="Freeform 504">
              <a:extLst>
                <a:ext uri="{FF2B5EF4-FFF2-40B4-BE49-F238E27FC236}">
                  <a16:creationId xmlns:a16="http://schemas.microsoft.com/office/drawing/2014/main" xmlns="" id="{C2563EC7-8101-774C-82E9-B6106A632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7" name="Freeform 505">
              <a:extLst>
                <a:ext uri="{FF2B5EF4-FFF2-40B4-BE49-F238E27FC236}">
                  <a16:creationId xmlns:a16="http://schemas.microsoft.com/office/drawing/2014/main" xmlns="" id="{D7D83812-2CAC-B74F-A443-51AFD54B8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8" name="Freeform 506">
              <a:extLst>
                <a:ext uri="{FF2B5EF4-FFF2-40B4-BE49-F238E27FC236}">
                  <a16:creationId xmlns:a16="http://schemas.microsoft.com/office/drawing/2014/main" xmlns="" id="{3EEBAFAF-937E-B44D-BF03-4C91A9A1D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9" name="Freeform 509">
              <a:extLst>
                <a:ext uri="{FF2B5EF4-FFF2-40B4-BE49-F238E27FC236}">
                  <a16:creationId xmlns:a16="http://schemas.microsoft.com/office/drawing/2014/main" xmlns="" id="{CD67830A-C24D-0A49-9B88-2DCDAA488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0" name="Freeform 510">
              <a:extLst>
                <a:ext uri="{FF2B5EF4-FFF2-40B4-BE49-F238E27FC236}">
                  <a16:creationId xmlns:a16="http://schemas.microsoft.com/office/drawing/2014/main" xmlns="" id="{725C4F2C-9CCC-AB46-9DCD-D26BDB1F5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03720" y="1218903"/>
            <a:ext cx="5081588" cy="3509172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006678505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278529" y="177064"/>
            <a:ext cx="7150971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Columns Reinforcement </a:t>
            </a:r>
            <a:r>
              <a:rPr lang="en-US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(first block</a:t>
            </a:r>
            <a:r>
              <a:rPr lang="en-US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)</a:t>
            </a:r>
            <a:endParaRPr lang="en-US" sz="3600" dirty="0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214" name="Group 12">
            <a:extLst>
              <a:ext uri="{FF2B5EF4-FFF2-40B4-BE49-F238E27FC236}">
                <a16:creationId xmlns:a16="http://schemas.microsoft.com/office/drawing/2014/main" xmlns="" id="{8CC0F003-B1CB-F94B-85DA-5676776A934A}"/>
              </a:ext>
            </a:extLst>
          </p:cNvPr>
          <p:cNvGrpSpPr>
            <a:grpSpLocks/>
          </p:cNvGrpSpPr>
          <p:nvPr/>
        </p:nvGrpSpPr>
        <p:grpSpPr bwMode="auto">
          <a:xfrm>
            <a:off x="7548307" y="134557"/>
            <a:ext cx="1522886" cy="4852858"/>
            <a:chOff x="5016500" y="3978275"/>
            <a:chExt cx="1644650" cy="3054350"/>
          </a:xfrm>
        </p:grpSpPr>
        <p:sp>
          <p:nvSpPr>
            <p:cNvPr id="215" name="Freeform 1">
              <a:extLst>
                <a:ext uri="{FF2B5EF4-FFF2-40B4-BE49-F238E27FC236}">
                  <a16:creationId xmlns:a16="http://schemas.microsoft.com/office/drawing/2014/main" xmlns="" id="{920AF524-FB01-7244-950E-1A6D4F011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6" name="Freeform 2">
              <a:extLst>
                <a:ext uri="{FF2B5EF4-FFF2-40B4-BE49-F238E27FC236}">
                  <a16:creationId xmlns:a16="http://schemas.microsoft.com/office/drawing/2014/main" xmlns="" id="{3B3AA4FE-A87C-A94C-B398-25382A972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7" name="Freeform 3">
              <a:extLst>
                <a:ext uri="{FF2B5EF4-FFF2-40B4-BE49-F238E27FC236}">
                  <a16:creationId xmlns:a16="http://schemas.microsoft.com/office/drawing/2014/main" xmlns="" id="{750D1D81-4228-E745-B56E-F1B0A7DFF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8" name="Freeform 4">
              <a:extLst>
                <a:ext uri="{FF2B5EF4-FFF2-40B4-BE49-F238E27FC236}">
                  <a16:creationId xmlns:a16="http://schemas.microsoft.com/office/drawing/2014/main" xmlns="" id="{F304E887-1D19-E645-A583-CC1AC5034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9" name="Freeform 5">
              <a:extLst>
                <a:ext uri="{FF2B5EF4-FFF2-40B4-BE49-F238E27FC236}">
                  <a16:creationId xmlns:a16="http://schemas.microsoft.com/office/drawing/2014/main" xmlns="" id="{07209B1A-D0EE-F046-84FB-D55C21661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0" name="Freeform 6">
              <a:extLst>
                <a:ext uri="{FF2B5EF4-FFF2-40B4-BE49-F238E27FC236}">
                  <a16:creationId xmlns:a16="http://schemas.microsoft.com/office/drawing/2014/main" xmlns="" id="{71457A5A-1D28-CD4A-AD6F-F9091253D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1" name="Freeform 92">
              <a:extLst>
                <a:ext uri="{FF2B5EF4-FFF2-40B4-BE49-F238E27FC236}">
                  <a16:creationId xmlns:a16="http://schemas.microsoft.com/office/drawing/2014/main" xmlns="" id="{3A3C4FE9-7A2A-C346-AE9A-08D34893F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2" name="Freeform 93">
              <a:extLst>
                <a:ext uri="{FF2B5EF4-FFF2-40B4-BE49-F238E27FC236}">
                  <a16:creationId xmlns:a16="http://schemas.microsoft.com/office/drawing/2014/main" xmlns="" id="{1C86BCB5-5F48-7747-9DF6-3610990F6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3" name="Freeform 94">
              <a:extLst>
                <a:ext uri="{FF2B5EF4-FFF2-40B4-BE49-F238E27FC236}">
                  <a16:creationId xmlns:a16="http://schemas.microsoft.com/office/drawing/2014/main" xmlns="" id="{33A804D6-51F6-0D49-B819-5282EECE3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4" name="Freeform 95">
              <a:extLst>
                <a:ext uri="{FF2B5EF4-FFF2-40B4-BE49-F238E27FC236}">
                  <a16:creationId xmlns:a16="http://schemas.microsoft.com/office/drawing/2014/main" xmlns="" id="{10A06C9C-B3D7-EF47-BD57-3A8B30605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5" name="Freeform 96">
              <a:extLst>
                <a:ext uri="{FF2B5EF4-FFF2-40B4-BE49-F238E27FC236}">
                  <a16:creationId xmlns:a16="http://schemas.microsoft.com/office/drawing/2014/main" xmlns="" id="{244E7C5E-C64E-524B-989C-C0F8DAB22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6" name="Freeform 97">
              <a:extLst>
                <a:ext uri="{FF2B5EF4-FFF2-40B4-BE49-F238E27FC236}">
                  <a16:creationId xmlns:a16="http://schemas.microsoft.com/office/drawing/2014/main" xmlns="" id="{599A28EB-0E3E-D047-A5C1-3CECAE743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7" name="Freeform 98">
              <a:extLst>
                <a:ext uri="{FF2B5EF4-FFF2-40B4-BE49-F238E27FC236}">
                  <a16:creationId xmlns:a16="http://schemas.microsoft.com/office/drawing/2014/main" xmlns="" id="{8511329A-3114-2343-B17B-C5B5D70F8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8" name="Freeform 99">
              <a:extLst>
                <a:ext uri="{FF2B5EF4-FFF2-40B4-BE49-F238E27FC236}">
                  <a16:creationId xmlns:a16="http://schemas.microsoft.com/office/drawing/2014/main" xmlns="" id="{A712DADD-1ED4-0D49-8529-9806DA8B1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9" name="Freeform 100">
              <a:extLst>
                <a:ext uri="{FF2B5EF4-FFF2-40B4-BE49-F238E27FC236}">
                  <a16:creationId xmlns:a16="http://schemas.microsoft.com/office/drawing/2014/main" xmlns="" id="{6BA2175A-0667-C24F-8629-B0A492000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0" name="Freeform 101">
              <a:extLst>
                <a:ext uri="{FF2B5EF4-FFF2-40B4-BE49-F238E27FC236}">
                  <a16:creationId xmlns:a16="http://schemas.microsoft.com/office/drawing/2014/main" xmlns="" id="{1D508184-5CBC-1343-8048-EC35C8A5D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1" name="Freeform 102">
              <a:extLst>
                <a:ext uri="{FF2B5EF4-FFF2-40B4-BE49-F238E27FC236}">
                  <a16:creationId xmlns:a16="http://schemas.microsoft.com/office/drawing/2014/main" xmlns="" id="{B09EA627-D86D-5349-A5E2-DB8FA0373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2" name="Freeform 103">
              <a:extLst>
                <a:ext uri="{FF2B5EF4-FFF2-40B4-BE49-F238E27FC236}">
                  <a16:creationId xmlns:a16="http://schemas.microsoft.com/office/drawing/2014/main" xmlns="" id="{DE61FEEA-D616-E04E-83B0-0967A2B76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3" name="Freeform 104">
              <a:extLst>
                <a:ext uri="{FF2B5EF4-FFF2-40B4-BE49-F238E27FC236}">
                  <a16:creationId xmlns:a16="http://schemas.microsoft.com/office/drawing/2014/main" xmlns="" id="{43F7DD28-4F8A-7A4F-B0C9-D1F000618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4" name="Freeform 105">
              <a:extLst>
                <a:ext uri="{FF2B5EF4-FFF2-40B4-BE49-F238E27FC236}">
                  <a16:creationId xmlns:a16="http://schemas.microsoft.com/office/drawing/2014/main" xmlns="" id="{8ACFDC29-243A-044D-8F16-1A4F100A5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5" name="Freeform 106">
              <a:extLst>
                <a:ext uri="{FF2B5EF4-FFF2-40B4-BE49-F238E27FC236}">
                  <a16:creationId xmlns:a16="http://schemas.microsoft.com/office/drawing/2014/main" xmlns="" id="{EB57C657-3A37-354E-A477-21A222B66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6" name="Freeform 107">
              <a:extLst>
                <a:ext uri="{FF2B5EF4-FFF2-40B4-BE49-F238E27FC236}">
                  <a16:creationId xmlns:a16="http://schemas.microsoft.com/office/drawing/2014/main" xmlns="" id="{52CD0451-05C6-4844-B73B-C9B5DF5B6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7" name="Freeform 108">
              <a:extLst>
                <a:ext uri="{FF2B5EF4-FFF2-40B4-BE49-F238E27FC236}">
                  <a16:creationId xmlns:a16="http://schemas.microsoft.com/office/drawing/2014/main" xmlns="" id="{39F787B9-67CD-2149-9AA6-505D00153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8" name="Freeform 109">
              <a:extLst>
                <a:ext uri="{FF2B5EF4-FFF2-40B4-BE49-F238E27FC236}">
                  <a16:creationId xmlns:a16="http://schemas.microsoft.com/office/drawing/2014/main" xmlns="" id="{2F07759F-EAF0-2847-9A12-CD25CAE47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9" name="Freeform 110">
              <a:extLst>
                <a:ext uri="{FF2B5EF4-FFF2-40B4-BE49-F238E27FC236}">
                  <a16:creationId xmlns:a16="http://schemas.microsoft.com/office/drawing/2014/main" xmlns="" id="{1CAE15FF-15A8-384D-A426-57663756A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0" name="Freeform 111">
              <a:extLst>
                <a:ext uri="{FF2B5EF4-FFF2-40B4-BE49-F238E27FC236}">
                  <a16:creationId xmlns:a16="http://schemas.microsoft.com/office/drawing/2014/main" xmlns="" id="{9F411944-FEBD-3B45-BB03-FDA196C17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1" name="Freeform 112">
              <a:extLst>
                <a:ext uri="{FF2B5EF4-FFF2-40B4-BE49-F238E27FC236}">
                  <a16:creationId xmlns:a16="http://schemas.microsoft.com/office/drawing/2014/main" xmlns="" id="{B3EDB8B4-92AE-6F4B-A4CF-08F59DEFF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2" name="Freeform 113">
              <a:extLst>
                <a:ext uri="{FF2B5EF4-FFF2-40B4-BE49-F238E27FC236}">
                  <a16:creationId xmlns:a16="http://schemas.microsoft.com/office/drawing/2014/main" xmlns="" id="{ABF12BF0-97CB-3047-B9B6-5A913967E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3" name="Freeform 114">
              <a:extLst>
                <a:ext uri="{FF2B5EF4-FFF2-40B4-BE49-F238E27FC236}">
                  <a16:creationId xmlns:a16="http://schemas.microsoft.com/office/drawing/2014/main" xmlns="" id="{A804AF77-4BEF-F94F-9DA4-0CD5BAF65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4" name="Freeform 115">
              <a:extLst>
                <a:ext uri="{FF2B5EF4-FFF2-40B4-BE49-F238E27FC236}">
                  <a16:creationId xmlns:a16="http://schemas.microsoft.com/office/drawing/2014/main" xmlns="" id="{100264C2-429E-304B-8526-B550789D6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5" name="Freeform 116">
              <a:extLst>
                <a:ext uri="{FF2B5EF4-FFF2-40B4-BE49-F238E27FC236}">
                  <a16:creationId xmlns:a16="http://schemas.microsoft.com/office/drawing/2014/main" xmlns="" id="{FF2213E6-FD8D-DB46-B0C1-11FA7911C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6" name="Freeform 117">
              <a:extLst>
                <a:ext uri="{FF2B5EF4-FFF2-40B4-BE49-F238E27FC236}">
                  <a16:creationId xmlns:a16="http://schemas.microsoft.com/office/drawing/2014/main" xmlns="" id="{C51975B4-2BD2-CA48-A9C1-2325D71AB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7" name="Freeform 118">
              <a:extLst>
                <a:ext uri="{FF2B5EF4-FFF2-40B4-BE49-F238E27FC236}">
                  <a16:creationId xmlns:a16="http://schemas.microsoft.com/office/drawing/2014/main" xmlns="" id="{69151DA1-978A-DF40-A1BD-83D83A136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8" name="Freeform 119">
              <a:extLst>
                <a:ext uri="{FF2B5EF4-FFF2-40B4-BE49-F238E27FC236}">
                  <a16:creationId xmlns:a16="http://schemas.microsoft.com/office/drawing/2014/main" xmlns="" id="{98A21F48-9E58-5B4C-898A-B226DACB4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9" name="Freeform 120">
              <a:extLst>
                <a:ext uri="{FF2B5EF4-FFF2-40B4-BE49-F238E27FC236}">
                  <a16:creationId xmlns:a16="http://schemas.microsoft.com/office/drawing/2014/main" xmlns="" id="{2F5EFF4C-6963-5449-8C49-F90137707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0" name="Freeform 121">
              <a:extLst>
                <a:ext uri="{FF2B5EF4-FFF2-40B4-BE49-F238E27FC236}">
                  <a16:creationId xmlns:a16="http://schemas.microsoft.com/office/drawing/2014/main" xmlns="" id="{97D6B9EB-C28A-9B4C-BB65-5C9FE9F1A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1" name="Freeform 122">
              <a:extLst>
                <a:ext uri="{FF2B5EF4-FFF2-40B4-BE49-F238E27FC236}">
                  <a16:creationId xmlns:a16="http://schemas.microsoft.com/office/drawing/2014/main" xmlns="" id="{A5B3D0C0-F282-464C-A53C-73F47A62D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2" name="Freeform 123">
              <a:extLst>
                <a:ext uri="{FF2B5EF4-FFF2-40B4-BE49-F238E27FC236}">
                  <a16:creationId xmlns:a16="http://schemas.microsoft.com/office/drawing/2014/main" xmlns="" id="{69EF7AD1-2EF8-9F44-B94D-E950D8DE5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3" name="Freeform 124">
              <a:extLst>
                <a:ext uri="{FF2B5EF4-FFF2-40B4-BE49-F238E27FC236}">
                  <a16:creationId xmlns:a16="http://schemas.microsoft.com/office/drawing/2014/main" xmlns="" id="{E64BF3DF-824A-8D43-B714-332C82910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4" name="Freeform 125">
              <a:extLst>
                <a:ext uri="{FF2B5EF4-FFF2-40B4-BE49-F238E27FC236}">
                  <a16:creationId xmlns:a16="http://schemas.microsoft.com/office/drawing/2014/main" xmlns="" id="{E10ACA39-61DC-064F-A7D3-0C6F0E33A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5" name="Freeform 126">
              <a:extLst>
                <a:ext uri="{FF2B5EF4-FFF2-40B4-BE49-F238E27FC236}">
                  <a16:creationId xmlns:a16="http://schemas.microsoft.com/office/drawing/2014/main" xmlns="" id="{C4B4778C-7810-744C-8ACA-319AADB5E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6" name="Freeform 127">
              <a:extLst>
                <a:ext uri="{FF2B5EF4-FFF2-40B4-BE49-F238E27FC236}">
                  <a16:creationId xmlns:a16="http://schemas.microsoft.com/office/drawing/2014/main" xmlns="" id="{CF38AB09-DEC9-A14E-841E-1B59E74E9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7" name="Freeform 128">
              <a:extLst>
                <a:ext uri="{FF2B5EF4-FFF2-40B4-BE49-F238E27FC236}">
                  <a16:creationId xmlns:a16="http://schemas.microsoft.com/office/drawing/2014/main" xmlns="" id="{DEE0A170-47B5-C14B-BB9A-E3DA1FE49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8" name="Freeform 129">
              <a:extLst>
                <a:ext uri="{FF2B5EF4-FFF2-40B4-BE49-F238E27FC236}">
                  <a16:creationId xmlns:a16="http://schemas.microsoft.com/office/drawing/2014/main" xmlns="" id="{99FD8D01-9855-424A-A339-7DDE96581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9" name="Freeform 130">
              <a:extLst>
                <a:ext uri="{FF2B5EF4-FFF2-40B4-BE49-F238E27FC236}">
                  <a16:creationId xmlns:a16="http://schemas.microsoft.com/office/drawing/2014/main" xmlns="" id="{90A3AACC-E150-0542-B8E5-1C392B2CA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0" name="Freeform 131">
              <a:extLst>
                <a:ext uri="{FF2B5EF4-FFF2-40B4-BE49-F238E27FC236}">
                  <a16:creationId xmlns:a16="http://schemas.microsoft.com/office/drawing/2014/main" xmlns="" id="{C2B89418-6637-B548-A581-F0A79F401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1" name="Freeform 132">
              <a:extLst>
                <a:ext uri="{FF2B5EF4-FFF2-40B4-BE49-F238E27FC236}">
                  <a16:creationId xmlns:a16="http://schemas.microsoft.com/office/drawing/2014/main" xmlns="" id="{5D3BA0B0-B1AB-5842-B7C4-D01CABD1C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2" name="Freeform 133">
              <a:extLst>
                <a:ext uri="{FF2B5EF4-FFF2-40B4-BE49-F238E27FC236}">
                  <a16:creationId xmlns:a16="http://schemas.microsoft.com/office/drawing/2014/main" xmlns="" id="{6079A88B-822E-EA43-8F2F-A0A2768B4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3" name="Freeform 134">
              <a:extLst>
                <a:ext uri="{FF2B5EF4-FFF2-40B4-BE49-F238E27FC236}">
                  <a16:creationId xmlns:a16="http://schemas.microsoft.com/office/drawing/2014/main" xmlns="" id="{0553CB93-0B25-0C42-989C-EF3667405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4" name="Freeform 135">
              <a:extLst>
                <a:ext uri="{FF2B5EF4-FFF2-40B4-BE49-F238E27FC236}">
                  <a16:creationId xmlns:a16="http://schemas.microsoft.com/office/drawing/2014/main" xmlns="" id="{E067205B-E4F7-D84A-B8B6-2BECA2161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5" name="Freeform 136">
              <a:extLst>
                <a:ext uri="{FF2B5EF4-FFF2-40B4-BE49-F238E27FC236}">
                  <a16:creationId xmlns:a16="http://schemas.microsoft.com/office/drawing/2014/main" xmlns="" id="{3CF601DB-8A64-724D-90EF-E358AF8EB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6" name="Freeform 137">
              <a:extLst>
                <a:ext uri="{FF2B5EF4-FFF2-40B4-BE49-F238E27FC236}">
                  <a16:creationId xmlns:a16="http://schemas.microsoft.com/office/drawing/2014/main" xmlns="" id="{2E98B74A-3DCA-0E44-A7F0-2556C749C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7" name="Freeform 138">
              <a:extLst>
                <a:ext uri="{FF2B5EF4-FFF2-40B4-BE49-F238E27FC236}">
                  <a16:creationId xmlns:a16="http://schemas.microsoft.com/office/drawing/2014/main" xmlns="" id="{80500E06-266C-8445-AC23-BE35D0812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" name="Freeform 139">
              <a:extLst>
                <a:ext uri="{FF2B5EF4-FFF2-40B4-BE49-F238E27FC236}">
                  <a16:creationId xmlns:a16="http://schemas.microsoft.com/office/drawing/2014/main" xmlns="" id="{14E2BE9F-7380-4640-91DB-3C185B128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9" name="Freeform 140">
              <a:extLst>
                <a:ext uri="{FF2B5EF4-FFF2-40B4-BE49-F238E27FC236}">
                  <a16:creationId xmlns:a16="http://schemas.microsoft.com/office/drawing/2014/main" xmlns="" id="{3484DD23-011C-394C-BB51-B1247338D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0" name="Freeform 141">
              <a:extLst>
                <a:ext uri="{FF2B5EF4-FFF2-40B4-BE49-F238E27FC236}">
                  <a16:creationId xmlns:a16="http://schemas.microsoft.com/office/drawing/2014/main" xmlns="" id="{9BCCF557-B395-B14F-B174-25CFAC2B6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1" name="Freeform 142">
              <a:extLst>
                <a:ext uri="{FF2B5EF4-FFF2-40B4-BE49-F238E27FC236}">
                  <a16:creationId xmlns:a16="http://schemas.microsoft.com/office/drawing/2014/main" xmlns="" id="{4B101E7D-5941-744B-B81A-109F3EE48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2" name="Freeform 143">
              <a:extLst>
                <a:ext uri="{FF2B5EF4-FFF2-40B4-BE49-F238E27FC236}">
                  <a16:creationId xmlns:a16="http://schemas.microsoft.com/office/drawing/2014/main" xmlns="" id="{DA49A1BC-E61C-B44C-98B3-C87D3BD6A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3" name="Freeform 144">
              <a:extLst>
                <a:ext uri="{FF2B5EF4-FFF2-40B4-BE49-F238E27FC236}">
                  <a16:creationId xmlns:a16="http://schemas.microsoft.com/office/drawing/2014/main" xmlns="" id="{229AA7BD-4A9F-1E4F-A456-65D21A3AE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4" name="Freeform 145">
              <a:extLst>
                <a:ext uri="{FF2B5EF4-FFF2-40B4-BE49-F238E27FC236}">
                  <a16:creationId xmlns:a16="http://schemas.microsoft.com/office/drawing/2014/main" xmlns="" id="{54B788EB-6E26-284A-945A-36836D588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5" name="Freeform 146">
              <a:extLst>
                <a:ext uri="{FF2B5EF4-FFF2-40B4-BE49-F238E27FC236}">
                  <a16:creationId xmlns:a16="http://schemas.microsoft.com/office/drawing/2014/main" xmlns="" id="{4064F998-325F-8E4F-89F4-0D81DE1EF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6" name="Freeform 147">
              <a:extLst>
                <a:ext uri="{FF2B5EF4-FFF2-40B4-BE49-F238E27FC236}">
                  <a16:creationId xmlns:a16="http://schemas.microsoft.com/office/drawing/2014/main" xmlns="" id="{4DA0CA62-9498-FC44-98E6-16D7BD47C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7" name="Freeform 148">
              <a:extLst>
                <a:ext uri="{FF2B5EF4-FFF2-40B4-BE49-F238E27FC236}">
                  <a16:creationId xmlns:a16="http://schemas.microsoft.com/office/drawing/2014/main" xmlns="" id="{1B2190E6-F2FF-E343-A20D-0285FBBD9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8" name="Freeform 149">
              <a:extLst>
                <a:ext uri="{FF2B5EF4-FFF2-40B4-BE49-F238E27FC236}">
                  <a16:creationId xmlns:a16="http://schemas.microsoft.com/office/drawing/2014/main" xmlns="" id="{97F41E6D-6A11-1348-BC31-34675853F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9" name="Freeform 150">
              <a:extLst>
                <a:ext uri="{FF2B5EF4-FFF2-40B4-BE49-F238E27FC236}">
                  <a16:creationId xmlns:a16="http://schemas.microsoft.com/office/drawing/2014/main" xmlns="" id="{D34E49CB-35CB-8545-85D4-27934E11D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0" name="Freeform 151">
              <a:extLst>
                <a:ext uri="{FF2B5EF4-FFF2-40B4-BE49-F238E27FC236}">
                  <a16:creationId xmlns:a16="http://schemas.microsoft.com/office/drawing/2014/main" xmlns="" id="{DC96D449-48BE-EB4E-9C1B-E1F6BE41B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1" name="Freeform 152">
              <a:extLst>
                <a:ext uri="{FF2B5EF4-FFF2-40B4-BE49-F238E27FC236}">
                  <a16:creationId xmlns:a16="http://schemas.microsoft.com/office/drawing/2014/main" xmlns="" id="{DB74ECAD-CD67-1F44-8590-28896D2E6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2" name="Freeform 153">
              <a:extLst>
                <a:ext uri="{FF2B5EF4-FFF2-40B4-BE49-F238E27FC236}">
                  <a16:creationId xmlns:a16="http://schemas.microsoft.com/office/drawing/2014/main" xmlns="" id="{F86DC83B-0FA7-2848-A52A-9B9F50B2E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3" name="Freeform 154">
              <a:extLst>
                <a:ext uri="{FF2B5EF4-FFF2-40B4-BE49-F238E27FC236}">
                  <a16:creationId xmlns:a16="http://schemas.microsoft.com/office/drawing/2014/main" xmlns="" id="{8FB1D40A-F661-A641-8630-BA1AA6C99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4" name="Freeform 155">
              <a:extLst>
                <a:ext uri="{FF2B5EF4-FFF2-40B4-BE49-F238E27FC236}">
                  <a16:creationId xmlns:a16="http://schemas.microsoft.com/office/drawing/2014/main" xmlns="" id="{8F948B6F-CCE6-CC40-A2ED-CB9CD7454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5" name="Freeform 156">
              <a:extLst>
                <a:ext uri="{FF2B5EF4-FFF2-40B4-BE49-F238E27FC236}">
                  <a16:creationId xmlns:a16="http://schemas.microsoft.com/office/drawing/2014/main" xmlns="" id="{CDBE902B-0984-7044-AE53-E147018A4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" name="Freeform 157">
              <a:extLst>
                <a:ext uri="{FF2B5EF4-FFF2-40B4-BE49-F238E27FC236}">
                  <a16:creationId xmlns:a16="http://schemas.microsoft.com/office/drawing/2014/main" xmlns="" id="{1743CCA5-C11C-8B46-B287-2CBECF2EF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7" name="Freeform 158">
              <a:extLst>
                <a:ext uri="{FF2B5EF4-FFF2-40B4-BE49-F238E27FC236}">
                  <a16:creationId xmlns:a16="http://schemas.microsoft.com/office/drawing/2014/main" xmlns="" id="{21C66CC7-D844-684C-BBCA-3F352F8F3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8" name="Freeform 159">
              <a:extLst>
                <a:ext uri="{FF2B5EF4-FFF2-40B4-BE49-F238E27FC236}">
                  <a16:creationId xmlns:a16="http://schemas.microsoft.com/office/drawing/2014/main" xmlns="" id="{94689AE7-D4E3-9E4E-A828-DB90382A0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" name="Freeform 160">
              <a:extLst>
                <a:ext uri="{FF2B5EF4-FFF2-40B4-BE49-F238E27FC236}">
                  <a16:creationId xmlns:a16="http://schemas.microsoft.com/office/drawing/2014/main" xmlns="" id="{6ED410D5-564E-C148-9A06-65631E91E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0" name="Freeform 161">
              <a:extLst>
                <a:ext uri="{FF2B5EF4-FFF2-40B4-BE49-F238E27FC236}">
                  <a16:creationId xmlns:a16="http://schemas.microsoft.com/office/drawing/2014/main" xmlns="" id="{41E51635-59A1-2B43-B86A-83DE7A9C7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1" name="Freeform 162">
              <a:extLst>
                <a:ext uri="{FF2B5EF4-FFF2-40B4-BE49-F238E27FC236}">
                  <a16:creationId xmlns:a16="http://schemas.microsoft.com/office/drawing/2014/main" xmlns="" id="{A05494DE-02D9-CD48-BA73-2E3973FE3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2" name="Freeform 163">
              <a:extLst>
                <a:ext uri="{FF2B5EF4-FFF2-40B4-BE49-F238E27FC236}">
                  <a16:creationId xmlns:a16="http://schemas.microsoft.com/office/drawing/2014/main" xmlns="" id="{3C54A203-57CA-7742-8351-9A10B36CF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3" name="Freeform 164">
              <a:extLst>
                <a:ext uri="{FF2B5EF4-FFF2-40B4-BE49-F238E27FC236}">
                  <a16:creationId xmlns:a16="http://schemas.microsoft.com/office/drawing/2014/main" xmlns="" id="{CE8788DE-8AF6-584E-8B74-ED0DFE2F9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4" name="Freeform 165">
              <a:extLst>
                <a:ext uri="{FF2B5EF4-FFF2-40B4-BE49-F238E27FC236}">
                  <a16:creationId xmlns:a16="http://schemas.microsoft.com/office/drawing/2014/main" xmlns="" id="{F62ABF50-D6DC-D442-89D7-029EEC299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5" name="Freeform 166">
              <a:extLst>
                <a:ext uri="{FF2B5EF4-FFF2-40B4-BE49-F238E27FC236}">
                  <a16:creationId xmlns:a16="http://schemas.microsoft.com/office/drawing/2014/main" xmlns="" id="{19BE76D1-F2F9-244F-BF60-37BE29808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6" name="Freeform 167">
              <a:extLst>
                <a:ext uri="{FF2B5EF4-FFF2-40B4-BE49-F238E27FC236}">
                  <a16:creationId xmlns:a16="http://schemas.microsoft.com/office/drawing/2014/main" xmlns="" id="{8581D515-BF26-1541-9F6B-45AA563AD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7" name="Freeform 168">
              <a:extLst>
                <a:ext uri="{FF2B5EF4-FFF2-40B4-BE49-F238E27FC236}">
                  <a16:creationId xmlns:a16="http://schemas.microsoft.com/office/drawing/2014/main" xmlns="" id="{2D59AFC2-91C4-A24A-BC0E-2B4573501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8" name="Freeform 169">
              <a:extLst>
                <a:ext uri="{FF2B5EF4-FFF2-40B4-BE49-F238E27FC236}">
                  <a16:creationId xmlns:a16="http://schemas.microsoft.com/office/drawing/2014/main" xmlns="" id="{94011691-F17E-BC44-9457-D08B8FC39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9" name="Freeform 170">
              <a:extLst>
                <a:ext uri="{FF2B5EF4-FFF2-40B4-BE49-F238E27FC236}">
                  <a16:creationId xmlns:a16="http://schemas.microsoft.com/office/drawing/2014/main" xmlns="" id="{3AAB6CD5-5CAD-A249-9766-1D3EB496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0" name="Freeform 171">
              <a:extLst>
                <a:ext uri="{FF2B5EF4-FFF2-40B4-BE49-F238E27FC236}">
                  <a16:creationId xmlns:a16="http://schemas.microsoft.com/office/drawing/2014/main" xmlns="" id="{34CFCE6A-73CB-4643-B25B-12089B29D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1" name="Freeform 172">
              <a:extLst>
                <a:ext uri="{FF2B5EF4-FFF2-40B4-BE49-F238E27FC236}">
                  <a16:creationId xmlns:a16="http://schemas.microsoft.com/office/drawing/2014/main" xmlns="" id="{876D4964-608B-0047-858D-9C9584FE9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2" name="Freeform 173">
              <a:extLst>
                <a:ext uri="{FF2B5EF4-FFF2-40B4-BE49-F238E27FC236}">
                  <a16:creationId xmlns:a16="http://schemas.microsoft.com/office/drawing/2014/main" xmlns="" id="{37F6AA26-E2E2-2347-883A-7B7BBFAE5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3" name="Freeform 174">
              <a:extLst>
                <a:ext uri="{FF2B5EF4-FFF2-40B4-BE49-F238E27FC236}">
                  <a16:creationId xmlns:a16="http://schemas.microsoft.com/office/drawing/2014/main" xmlns="" id="{393D2CFE-F390-0949-9282-9D09C881F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4" name="Freeform 175">
              <a:extLst>
                <a:ext uri="{FF2B5EF4-FFF2-40B4-BE49-F238E27FC236}">
                  <a16:creationId xmlns:a16="http://schemas.microsoft.com/office/drawing/2014/main" xmlns="" id="{D1DFE132-3275-AD4A-BC85-499FF8776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5" name="Freeform 176">
              <a:extLst>
                <a:ext uri="{FF2B5EF4-FFF2-40B4-BE49-F238E27FC236}">
                  <a16:creationId xmlns:a16="http://schemas.microsoft.com/office/drawing/2014/main" xmlns="" id="{B8BE3BC5-B753-584C-950D-AEC1E0031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6" name="Freeform 177">
              <a:extLst>
                <a:ext uri="{FF2B5EF4-FFF2-40B4-BE49-F238E27FC236}">
                  <a16:creationId xmlns:a16="http://schemas.microsoft.com/office/drawing/2014/main" xmlns="" id="{198BC092-FE56-4140-A7B6-BD3C4DAF1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" name="Freeform 178">
              <a:extLst>
                <a:ext uri="{FF2B5EF4-FFF2-40B4-BE49-F238E27FC236}">
                  <a16:creationId xmlns:a16="http://schemas.microsoft.com/office/drawing/2014/main" xmlns="" id="{F9F5BF52-BDF4-C841-9E59-EF2C4CE7A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8" name="Freeform 179">
              <a:extLst>
                <a:ext uri="{FF2B5EF4-FFF2-40B4-BE49-F238E27FC236}">
                  <a16:creationId xmlns:a16="http://schemas.microsoft.com/office/drawing/2014/main" xmlns="" id="{8E865E74-AFB4-8244-9A42-7585E36A0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9" name="Freeform 180">
              <a:extLst>
                <a:ext uri="{FF2B5EF4-FFF2-40B4-BE49-F238E27FC236}">
                  <a16:creationId xmlns:a16="http://schemas.microsoft.com/office/drawing/2014/main" xmlns="" id="{2536CD12-0304-5843-AEFC-B6FDABD2B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" name="Freeform 181">
              <a:extLst>
                <a:ext uri="{FF2B5EF4-FFF2-40B4-BE49-F238E27FC236}">
                  <a16:creationId xmlns:a16="http://schemas.microsoft.com/office/drawing/2014/main" xmlns="" id="{A6B3A41D-BAC9-5042-AE6E-41B9EE13A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1" name="Freeform 182">
              <a:extLst>
                <a:ext uri="{FF2B5EF4-FFF2-40B4-BE49-F238E27FC236}">
                  <a16:creationId xmlns:a16="http://schemas.microsoft.com/office/drawing/2014/main" xmlns="" id="{F5B4C93D-E4FF-7B44-BBC1-D183374F6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2" name="Freeform 183">
              <a:extLst>
                <a:ext uri="{FF2B5EF4-FFF2-40B4-BE49-F238E27FC236}">
                  <a16:creationId xmlns:a16="http://schemas.microsoft.com/office/drawing/2014/main" xmlns="" id="{C87F8E27-306D-2842-84F2-BCE0556CA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3" name="Freeform 184">
              <a:extLst>
                <a:ext uri="{FF2B5EF4-FFF2-40B4-BE49-F238E27FC236}">
                  <a16:creationId xmlns:a16="http://schemas.microsoft.com/office/drawing/2014/main" xmlns="" id="{14589144-3114-924A-9860-295CC8E1A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4" name="Freeform 185">
              <a:extLst>
                <a:ext uri="{FF2B5EF4-FFF2-40B4-BE49-F238E27FC236}">
                  <a16:creationId xmlns:a16="http://schemas.microsoft.com/office/drawing/2014/main" xmlns="" id="{D8BF159F-094D-164A-A15E-D45068B0F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5" name="Freeform 186">
              <a:extLst>
                <a:ext uri="{FF2B5EF4-FFF2-40B4-BE49-F238E27FC236}">
                  <a16:creationId xmlns:a16="http://schemas.microsoft.com/office/drawing/2014/main" xmlns="" id="{AA781E54-D55A-3A4C-BAE0-F2F304623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6" name="Freeform 187">
              <a:extLst>
                <a:ext uri="{FF2B5EF4-FFF2-40B4-BE49-F238E27FC236}">
                  <a16:creationId xmlns:a16="http://schemas.microsoft.com/office/drawing/2014/main" xmlns="" id="{32A380A2-4E69-6043-8FC8-D437242B0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7" name="Freeform 188">
              <a:extLst>
                <a:ext uri="{FF2B5EF4-FFF2-40B4-BE49-F238E27FC236}">
                  <a16:creationId xmlns:a16="http://schemas.microsoft.com/office/drawing/2014/main" xmlns="" id="{042E8E66-B78F-E540-A3E0-C21F3097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8" name="Freeform 189">
              <a:extLst>
                <a:ext uri="{FF2B5EF4-FFF2-40B4-BE49-F238E27FC236}">
                  <a16:creationId xmlns:a16="http://schemas.microsoft.com/office/drawing/2014/main" xmlns="" id="{08E7A101-DCF5-E744-94D7-6D697019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9" name="Freeform 190">
              <a:extLst>
                <a:ext uri="{FF2B5EF4-FFF2-40B4-BE49-F238E27FC236}">
                  <a16:creationId xmlns:a16="http://schemas.microsoft.com/office/drawing/2014/main" xmlns="" id="{2D0DD16F-EF74-1746-9965-464AA703C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0" name="Freeform 191">
              <a:extLst>
                <a:ext uri="{FF2B5EF4-FFF2-40B4-BE49-F238E27FC236}">
                  <a16:creationId xmlns:a16="http://schemas.microsoft.com/office/drawing/2014/main" xmlns="" id="{771BC6F8-6C6C-3143-9058-71F6DE89C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1" name="Freeform 192">
              <a:extLst>
                <a:ext uri="{FF2B5EF4-FFF2-40B4-BE49-F238E27FC236}">
                  <a16:creationId xmlns:a16="http://schemas.microsoft.com/office/drawing/2014/main" xmlns="" id="{25D435F7-8CC9-4B4F-A6E7-3A97F492C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2" name="Freeform 193">
              <a:extLst>
                <a:ext uri="{FF2B5EF4-FFF2-40B4-BE49-F238E27FC236}">
                  <a16:creationId xmlns:a16="http://schemas.microsoft.com/office/drawing/2014/main" xmlns="" id="{14E7C076-9424-A54E-932B-04A822E85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3" name="Freeform 194">
              <a:extLst>
                <a:ext uri="{FF2B5EF4-FFF2-40B4-BE49-F238E27FC236}">
                  <a16:creationId xmlns:a16="http://schemas.microsoft.com/office/drawing/2014/main" xmlns="" id="{C3DD7454-CE97-284C-A777-E1315B797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4" name="Freeform 195">
              <a:extLst>
                <a:ext uri="{FF2B5EF4-FFF2-40B4-BE49-F238E27FC236}">
                  <a16:creationId xmlns:a16="http://schemas.microsoft.com/office/drawing/2014/main" xmlns="" id="{11BF3E84-00EA-B74D-B449-20631F872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5" name="Freeform 196">
              <a:extLst>
                <a:ext uri="{FF2B5EF4-FFF2-40B4-BE49-F238E27FC236}">
                  <a16:creationId xmlns:a16="http://schemas.microsoft.com/office/drawing/2014/main" xmlns="" id="{CA2AC38E-3BCB-E44A-9EFD-1AB141EA2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6" name="Freeform 453">
              <a:extLst>
                <a:ext uri="{FF2B5EF4-FFF2-40B4-BE49-F238E27FC236}">
                  <a16:creationId xmlns:a16="http://schemas.microsoft.com/office/drawing/2014/main" xmlns="" id="{960F660A-93E4-7246-A0F2-9138EF9C9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7" name="Freeform 454">
              <a:extLst>
                <a:ext uri="{FF2B5EF4-FFF2-40B4-BE49-F238E27FC236}">
                  <a16:creationId xmlns:a16="http://schemas.microsoft.com/office/drawing/2014/main" xmlns="" id="{2B5B448C-601D-4746-80F8-3C15C2AF3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8" name="Freeform 455">
              <a:extLst>
                <a:ext uri="{FF2B5EF4-FFF2-40B4-BE49-F238E27FC236}">
                  <a16:creationId xmlns:a16="http://schemas.microsoft.com/office/drawing/2014/main" xmlns="" id="{579D0CDE-5F9A-EB4F-B6E4-1A31FD514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9" name="Freeform 456">
              <a:extLst>
                <a:ext uri="{FF2B5EF4-FFF2-40B4-BE49-F238E27FC236}">
                  <a16:creationId xmlns:a16="http://schemas.microsoft.com/office/drawing/2014/main" xmlns="" id="{2779DB26-2474-3841-97F4-951E1EEF9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0" name="Freeform 457">
              <a:extLst>
                <a:ext uri="{FF2B5EF4-FFF2-40B4-BE49-F238E27FC236}">
                  <a16:creationId xmlns:a16="http://schemas.microsoft.com/office/drawing/2014/main" xmlns="" id="{3157C0B6-588B-C54D-B771-D2773918F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1" name="Freeform 458">
              <a:extLst>
                <a:ext uri="{FF2B5EF4-FFF2-40B4-BE49-F238E27FC236}">
                  <a16:creationId xmlns:a16="http://schemas.microsoft.com/office/drawing/2014/main" xmlns="" id="{72164CB3-827C-D544-A162-08BA40FCF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2" name="Freeform 459">
              <a:extLst>
                <a:ext uri="{FF2B5EF4-FFF2-40B4-BE49-F238E27FC236}">
                  <a16:creationId xmlns:a16="http://schemas.microsoft.com/office/drawing/2014/main" xmlns="" id="{D042E12A-CBAB-C945-94B2-968AE038A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3" name="Freeform 460">
              <a:extLst>
                <a:ext uri="{FF2B5EF4-FFF2-40B4-BE49-F238E27FC236}">
                  <a16:creationId xmlns:a16="http://schemas.microsoft.com/office/drawing/2014/main" xmlns="" id="{E9BC8FFA-E824-6C4A-BA33-19112256E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4" name="Freeform 461">
              <a:extLst>
                <a:ext uri="{FF2B5EF4-FFF2-40B4-BE49-F238E27FC236}">
                  <a16:creationId xmlns:a16="http://schemas.microsoft.com/office/drawing/2014/main" xmlns="" id="{B78C174C-7F48-2448-A5CB-15097A345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5" name="Freeform 462">
              <a:extLst>
                <a:ext uri="{FF2B5EF4-FFF2-40B4-BE49-F238E27FC236}">
                  <a16:creationId xmlns:a16="http://schemas.microsoft.com/office/drawing/2014/main" xmlns="" id="{2E12C716-7539-0647-9146-8208E3356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6" name="Freeform 463">
              <a:extLst>
                <a:ext uri="{FF2B5EF4-FFF2-40B4-BE49-F238E27FC236}">
                  <a16:creationId xmlns:a16="http://schemas.microsoft.com/office/drawing/2014/main" xmlns="" id="{E5D9EF47-6526-0441-9A9F-BDBE9F9CE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7" name="Freeform 464">
              <a:extLst>
                <a:ext uri="{FF2B5EF4-FFF2-40B4-BE49-F238E27FC236}">
                  <a16:creationId xmlns:a16="http://schemas.microsoft.com/office/drawing/2014/main" xmlns="" id="{8486F357-8952-CC46-9AB4-AC92F76D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8" name="Freeform 465">
              <a:extLst>
                <a:ext uri="{FF2B5EF4-FFF2-40B4-BE49-F238E27FC236}">
                  <a16:creationId xmlns:a16="http://schemas.microsoft.com/office/drawing/2014/main" xmlns="" id="{774D10A5-0346-4947-9E52-5673A242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9" name="Freeform 466">
              <a:extLst>
                <a:ext uri="{FF2B5EF4-FFF2-40B4-BE49-F238E27FC236}">
                  <a16:creationId xmlns:a16="http://schemas.microsoft.com/office/drawing/2014/main" xmlns="" id="{98A0A1D0-716D-AF41-A5C0-FFA059CB0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0" name="Freeform 467">
              <a:extLst>
                <a:ext uri="{FF2B5EF4-FFF2-40B4-BE49-F238E27FC236}">
                  <a16:creationId xmlns:a16="http://schemas.microsoft.com/office/drawing/2014/main" xmlns="" id="{1313089B-6322-E749-8898-736C212CD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41" name="Freeform 483">
              <a:extLst>
                <a:ext uri="{FF2B5EF4-FFF2-40B4-BE49-F238E27FC236}">
                  <a16:creationId xmlns:a16="http://schemas.microsoft.com/office/drawing/2014/main" xmlns="" id="{082D3FC8-3013-FD49-9DBC-2BE9E636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2" name="Freeform 484">
              <a:extLst>
                <a:ext uri="{FF2B5EF4-FFF2-40B4-BE49-F238E27FC236}">
                  <a16:creationId xmlns:a16="http://schemas.microsoft.com/office/drawing/2014/main" xmlns="" id="{54D58BF4-F056-0747-AA76-3ACEAB695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3" name="Freeform 485">
              <a:extLst>
                <a:ext uri="{FF2B5EF4-FFF2-40B4-BE49-F238E27FC236}">
                  <a16:creationId xmlns:a16="http://schemas.microsoft.com/office/drawing/2014/main" xmlns="" id="{F71D935E-92B1-3C49-9B02-A6C4945F4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4" name="Freeform 486">
              <a:extLst>
                <a:ext uri="{FF2B5EF4-FFF2-40B4-BE49-F238E27FC236}">
                  <a16:creationId xmlns:a16="http://schemas.microsoft.com/office/drawing/2014/main" xmlns="" id="{C765C80D-668C-F544-9208-F2BA52D3D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5" name="Freeform 489">
              <a:extLst>
                <a:ext uri="{FF2B5EF4-FFF2-40B4-BE49-F238E27FC236}">
                  <a16:creationId xmlns:a16="http://schemas.microsoft.com/office/drawing/2014/main" xmlns="" id="{5A2755F0-C48B-B646-853B-C67B8B631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6" name="Freeform 490">
              <a:extLst>
                <a:ext uri="{FF2B5EF4-FFF2-40B4-BE49-F238E27FC236}">
                  <a16:creationId xmlns:a16="http://schemas.microsoft.com/office/drawing/2014/main" xmlns="" id="{8D9843C4-EA71-9245-96A0-68A663BD2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7" name="Freeform 495">
              <a:extLst>
                <a:ext uri="{FF2B5EF4-FFF2-40B4-BE49-F238E27FC236}">
                  <a16:creationId xmlns:a16="http://schemas.microsoft.com/office/drawing/2014/main" xmlns="" id="{57D4719E-AFFD-1A44-9EB0-507D80DDF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8" name="Freeform 496">
              <a:extLst>
                <a:ext uri="{FF2B5EF4-FFF2-40B4-BE49-F238E27FC236}">
                  <a16:creationId xmlns:a16="http://schemas.microsoft.com/office/drawing/2014/main" xmlns="" id="{48DA35B8-FF63-2849-93DC-59D5B892B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9" name="Freeform 497">
              <a:extLst>
                <a:ext uri="{FF2B5EF4-FFF2-40B4-BE49-F238E27FC236}">
                  <a16:creationId xmlns:a16="http://schemas.microsoft.com/office/drawing/2014/main" xmlns="" id="{A0E7DEF3-FD94-E248-B96B-3D1F95C0B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0" name="Freeform 498">
              <a:extLst>
                <a:ext uri="{FF2B5EF4-FFF2-40B4-BE49-F238E27FC236}">
                  <a16:creationId xmlns:a16="http://schemas.microsoft.com/office/drawing/2014/main" xmlns="" id="{9E5E506A-9494-5D48-93D3-09E33F991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1" name="Freeform 499">
              <a:extLst>
                <a:ext uri="{FF2B5EF4-FFF2-40B4-BE49-F238E27FC236}">
                  <a16:creationId xmlns:a16="http://schemas.microsoft.com/office/drawing/2014/main" xmlns="" id="{7DE6778B-CD17-7146-9A34-5EAED7829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2" name="Freeform 500">
              <a:extLst>
                <a:ext uri="{FF2B5EF4-FFF2-40B4-BE49-F238E27FC236}">
                  <a16:creationId xmlns:a16="http://schemas.microsoft.com/office/drawing/2014/main" xmlns="" id="{4870CF4A-F6C6-784C-AFB5-0DAEBBA74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3" name="Freeform 501">
              <a:extLst>
                <a:ext uri="{FF2B5EF4-FFF2-40B4-BE49-F238E27FC236}">
                  <a16:creationId xmlns:a16="http://schemas.microsoft.com/office/drawing/2014/main" xmlns="" id="{74933567-5D27-704A-A424-43D2D60AB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4" name="Freeform 502">
              <a:extLst>
                <a:ext uri="{FF2B5EF4-FFF2-40B4-BE49-F238E27FC236}">
                  <a16:creationId xmlns:a16="http://schemas.microsoft.com/office/drawing/2014/main" xmlns="" id="{F76B3F52-ECDA-BC4E-B6FB-41376A27A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5" name="Freeform 503">
              <a:extLst>
                <a:ext uri="{FF2B5EF4-FFF2-40B4-BE49-F238E27FC236}">
                  <a16:creationId xmlns:a16="http://schemas.microsoft.com/office/drawing/2014/main" xmlns="" id="{98516B30-A4F7-5C48-89B4-824B3838D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6" name="Freeform 504">
              <a:extLst>
                <a:ext uri="{FF2B5EF4-FFF2-40B4-BE49-F238E27FC236}">
                  <a16:creationId xmlns:a16="http://schemas.microsoft.com/office/drawing/2014/main" xmlns="" id="{C2563EC7-8101-774C-82E9-B6106A632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7" name="Freeform 505">
              <a:extLst>
                <a:ext uri="{FF2B5EF4-FFF2-40B4-BE49-F238E27FC236}">
                  <a16:creationId xmlns:a16="http://schemas.microsoft.com/office/drawing/2014/main" xmlns="" id="{D7D83812-2CAC-B74F-A443-51AFD54B8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8" name="Freeform 506">
              <a:extLst>
                <a:ext uri="{FF2B5EF4-FFF2-40B4-BE49-F238E27FC236}">
                  <a16:creationId xmlns:a16="http://schemas.microsoft.com/office/drawing/2014/main" xmlns="" id="{3EEBAFAF-937E-B44D-BF03-4C91A9A1D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9" name="Freeform 509">
              <a:extLst>
                <a:ext uri="{FF2B5EF4-FFF2-40B4-BE49-F238E27FC236}">
                  <a16:creationId xmlns:a16="http://schemas.microsoft.com/office/drawing/2014/main" xmlns="" id="{CD67830A-C24D-0A49-9B88-2DCDAA488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0" name="Freeform 510">
              <a:extLst>
                <a:ext uri="{FF2B5EF4-FFF2-40B4-BE49-F238E27FC236}">
                  <a16:creationId xmlns:a16="http://schemas.microsoft.com/office/drawing/2014/main" xmlns="" id="{725C4F2C-9CCC-AB46-9DCD-D26BDB1F5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3" name="Rectangle 2"/>
          <p:cNvSpPr/>
          <p:nvPr/>
        </p:nvSpPr>
        <p:spPr>
          <a:xfrm>
            <a:off x="6600824" y="1191391"/>
            <a:ext cx="390525" cy="2270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2050" name="Picture 2" descr="لا يتوفر وصف.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2425" y="1013568"/>
            <a:ext cx="6943725" cy="38441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6391275" y="1198958"/>
            <a:ext cx="404811" cy="302672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88793804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278529" y="177064"/>
            <a:ext cx="7150971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b="1" dirty="0" smtClean="0">
                <a:solidFill>
                  <a:schemeClr val="accent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Columns Reinforcement </a:t>
            </a:r>
            <a:r>
              <a:rPr lang="en-US" sz="2400" b="1" dirty="0" smtClean="0">
                <a:solidFill>
                  <a:schemeClr val="accent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(section) </a:t>
            </a:r>
            <a:endParaRPr lang="en-US" sz="3500" b="1" dirty="0">
              <a:solidFill>
                <a:schemeClr val="accent1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214" name="Group 12">
            <a:extLst>
              <a:ext uri="{FF2B5EF4-FFF2-40B4-BE49-F238E27FC236}">
                <a16:creationId xmlns:a16="http://schemas.microsoft.com/office/drawing/2014/main" xmlns="" id="{8CC0F003-B1CB-F94B-85DA-5676776A934A}"/>
              </a:ext>
            </a:extLst>
          </p:cNvPr>
          <p:cNvGrpSpPr>
            <a:grpSpLocks/>
          </p:cNvGrpSpPr>
          <p:nvPr/>
        </p:nvGrpSpPr>
        <p:grpSpPr bwMode="auto">
          <a:xfrm>
            <a:off x="7548307" y="134557"/>
            <a:ext cx="1522886" cy="4852858"/>
            <a:chOff x="5016500" y="3978275"/>
            <a:chExt cx="1644650" cy="3054350"/>
          </a:xfrm>
        </p:grpSpPr>
        <p:sp>
          <p:nvSpPr>
            <p:cNvPr id="215" name="Freeform 1">
              <a:extLst>
                <a:ext uri="{FF2B5EF4-FFF2-40B4-BE49-F238E27FC236}">
                  <a16:creationId xmlns:a16="http://schemas.microsoft.com/office/drawing/2014/main" xmlns="" id="{920AF524-FB01-7244-950E-1A6D4F011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6" name="Freeform 2">
              <a:extLst>
                <a:ext uri="{FF2B5EF4-FFF2-40B4-BE49-F238E27FC236}">
                  <a16:creationId xmlns:a16="http://schemas.microsoft.com/office/drawing/2014/main" xmlns="" id="{3B3AA4FE-A87C-A94C-B398-25382A972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7" name="Freeform 3">
              <a:extLst>
                <a:ext uri="{FF2B5EF4-FFF2-40B4-BE49-F238E27FC236}">
                  <a16:creationId xmlns:a16="http://schemas.microsoft.com/office/drawing/2014/main" xmlns="" id="{750D1D81-4228-E745-B56E-F1B0A7DFF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8" name="Freeform 4">
              <a:extLst>
                <a:ext uri="{FF2B5EF4-FFF2-40B4-BE49-F238E27FC236}">
                  <a16:creationId xmlns:a16="http://schemas.microsoft.com/office/drawing/2014/main" xmlns="" id="{F304E887-1D19-E645-A583-CC1AC5034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9" name="Freeform 5">
              <a:extLst>
                <a:ext uri="{FF2B5EF4-FFF2-40B4-BE49-F238E27FC236}">
                  <a16:creationId xmlns:a16="http://schemas.microsoft.com/office/drawing/2014/main" xmlns="" id="{07209B1A-D0EE-F046-84FB-D55C21661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0" name="Freeform 6">
              <a:extLst>
                <a:ext uri="{FF2B5EF4-FFF2-40B4-BE49-F238E27FC236}">
                  <a16:creationId xmlns:a16="http://schemas.microsoft.com/office/drawing/2014/main" xmlns="" id="{71457A5A-1D28-CD4A-AD6F-F9091253D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1" name="Freeform 92">
              <a:extLst>
                <a:ext uri="{FF2B5EF4-FFF2-40B4-BE49-F238E27FC236}">
                  <a16:creationId xmlns:a16="http://schemas.microsoft.com/office/drawing/2014/main" xmlns="" id="{3A3C4FE9-7A2A-C346-AE9A-08D34893F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2" name="Freeform 93">
              <a:extLst>
                <a:ext uri="{FF2B5EF4-FFF2-40B4-BE49-F238E27FC236}">
                  <a16:creationId xmlns:a16="http://schemas.microsoft.com/office/drawing/2014/main" xmlns="" id="{1C86BCB5-5F48-7747-9DF6-3610990F6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3" name="Freeform 94">
              <a:extLst>
                <a:ext uri="{FF2B5EF4-FFF2-40B4-BE49-F238E27FC236}">
                  <a16:creationId xmlns:a16="http://schemas.microsoft.com/office/drawing/2014/main" xmlns="" id="{33A804D6-51F6-0D49-B819-5282EECE3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4" name="Freeform 95">
              <a:extLst>
                <a:ext uri="{FF2B5EF4-FFF2-40B4-BE49-F238E27FC236}">
                  <a16:creationId xmlns:a16="http://schemas.microsoft.com/office/drawing/2014/main" xmlns="" id="{10A06C9C-B3D7-EF47-BD57-3A8B30605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5" name="Freeform 96">
              <a:extLst>
                <a:ext uri="{FF2B5EF4-FFF2-40B4-BE49-F238E27FC236}">
                  <a16:creationId xmlns:a16="http://schemas.microsoft.com/office/drawing/2014/main" xmlns="" id="{244E7C5E-C64E-524B-989C-C0F8DAB22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6" name="Freeform 97">
              <a:extLst>
                <a:ext uri="{FF2B5EF4-FFF2-40B4-BE49-F238E27FC236}">
                  <a16:creationId xmlns:a16="http://schemas.microsoft.com/office/drawing/2014/main" xmlns="" id="{599A28EB-0E3E-D047-A5C1-3CECAE743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7" name="Freeform 98">
              <a:extLst>
                <a:ext uri="{FF2B5EF4-FFF2-40B4-BE49-F238E27FC236}">
                  <a16:creationId xmlns:a16="http://schemas.microsoft.com/office/drawing/2014/main" xmlns="" id="{8511329A-3114-2343-B17B-C5B5D70F8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8" name="Freeform 99">
              <a:extLst>
                <a:ext uri="{FF2B5EF4-FFF2-40B4-BE49-F238E27FC236}">
                  <a16:creationId xmlns:a16="http://schemas.microsoft.com/office/drawing/2014/main" xmlns="" id="{A712DADD-1ED4-0D49-8529-9806DA8B1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9" name="Freeform 100">
              <a:extLst>
                <a:ext uri="{FF2B5EF4-FFF2-40B4-BE49-F238E27FC236}">
                  <a16:creationId xmlns:a16="http://schemas.microsoft.com/office/drawing/2014/main" xmlns="" id="{6BA2175A-0667-C24F-8629-B0A492000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0" name="Freeform 101">
              <a:extLst>
                <a:ext uri="{FF2B5EF4-FFF2-40B4-BE49-F238E27FC236}">
                  <a16:creationId xmlns:a16="http://schemas.microsoft.com/office/drawing/2014/main" xmlns="" id="{1D508184-5CBC-1343-8048-EC35C8A5D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1" name="Freeform 102">
              <a:extLst>
                <a:ext uri="{FF2B5EF4-FFF2-40B4-BE49-F238E27FC236}">
                  <a16:creationId xmlns:a16="http://schemas.microsoft.com/office/drawing/2014/main" xmlns="" id="{B09EA627-D86D-5349-A5E2-DB8FA0373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2" name="Freeform 103">
              <a:extLst>
                <a:ext uri="{FF2B5EF4-FFF2-40B4-BE49-F238E27FC236}">
                  <a16:creationId xmlns:a16="http://schemas.microsoft.com/office/drawing/2014/main" xmlns="" id="{DE61FEEA-D616-E04E-83B0-0967A2B76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3" name="Freeform 104">
              <a:extLst>
                <a:ext uri="{FF2B5EF4-FFF2-40B4-BE49-F238E27FC236}">
                  <a16:creationId xmlns:a16="http://schemas.microsoft.com/office/drawing/2014/main" xmlns="" id="{43F7DD28-4F8A-7A4F-B0C9-D1F000618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4" name="Freeform 105">
              <a:extLst>
                <a:ext uri="{FF2B5EF4-FFF2-40B4-BE49-F238E27FC236}">
                  <a16:creationId xmlns:a16="http://schemas.microsoft.com/office/drawing/2014/main" xmlns="" id="{8ACFDC29-243A-044D-8F16-1A4F100A5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5" name="Freeform 106">
              <a:extLst>
                <a:ext uri="{FF2B5EF4-FFF2-40B4-BE49-F238E27FC236}">
                  <a16:creationId xmlns:a16="http://schemas.microsoft.com/office/drawing/2014/main" xmlns="" id="{EB57C657-3A37-354E-A477-21A222B66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6" name="Freeform 107">
              <a:extLst>
                <a:ext uri="{FF2B5EF4-FFF2-40B4-BE49-F238E27FC236}">
                  <a16:creationId xmlns:a16="http://schemas.microsoft.com/office/drawing/2014/main" xmlns="" id="{52CD0451-05C6-4844-B73B-C9B5DF5B6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7" name="Freeform 108">
              <a:extLst>
                <a:ext uri="{FF2B5EF4-FFF2-40B4-BE49-F238E27FC236}">
                  <a16:creationId xmlns:a16="http://schemas.microsoft.com/office/drawing/2014/main" xmlns="" id="{39F787B9-67CD-2149-9AA6-505D00153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8" name="Freeform 109">
              <a:extLst>
                <a:ext uri="{FF2B5EF4-FFF2-40B4-BE49-F238E27FC236}">
                  <a16:creationId xmlns:a16="http://schemas.microsoft.com/office/drawing/2014/main" xmlns="" id="{2F07759F-EAF0-2847-9A12-CD25CAE47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9" name="Freeform 110">
              <a:extLst>
                <a:ext uri="{FF2B5EF4-FFF2-40B4-BE49-F238E27FC236}">
                  <a16:creationId xmlns:a16="http://schemas.microsoft.com/office/drawing/2014/main" xmlns="" id="{1CAE15FF-15A8-384D-A426-57663756A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0" name="Freeform 111">
              <a:extLst>
                <a:ext uri="{FF2B5EF4-FFF2-40B4-BE49-F238E27FC236}">
                  <a16:creationId xmlns:a16="http://schemas.microsoft.com/office/drawing/2014/main" xmlns="" id="{9F411944-FEBD-3B45-BB03-FDA196C17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1" name="Freeform 112">
              <a:extLst>
                <a:ext uri="{FF2B5EF4-FFF2-40B4-BE49-F238E27FC236}">
                  <a16:creationId xmlns:a16="http://schemas.microsoft.com/office/drawing/2014/main" xmlns="" id="{B3EDB8B4-92AE-6F4B-A4CF-08F59DEFF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2" name="Freeform 113">
              <a:extLst>
                <a:ext uri="{FF2B5EF4-FFF2-40B4-BE49-F238E27FC236}">
                  <a16:creationId xmlns:a16="http://schemas.microsoft.com/office/drawing/2014/main" xmlns="" id="{ABF12BF0-97CB-3047-B9B6-5A913967E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3" name="Freeform 114">
              <a:extLst>
                <a:ext uri="{FF2B5EF4-FFF2-40B4-BE49-F238E27FC236}">
                  <a16:creationId xmlns:a16="http://schemas.microsoft.com/office/drawing/2014/main" xmlns="" id="{A804AF77-4BEF-F94F-9DA4-0CD5BAF65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4" name="Freeform 115">
              <a:extLst>
                <a:ext uri="{FF2B5EF4-FFF2-40B4-BE49-F238E27FC236}">
                  <a16:creationId xmlns:a16="http://schemas.microsoft.com/office/drawing/2014/main" xmlns="" id="{100264C2-429E-304B-8526-B550789D6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5" name="Freeform 116">
              <a:extLst>
                <a:ext uri="{FF2B5EF4-FFF2-40B4-BE49-F238E27FC236}">
                  <a16:creationId xmlns:a16="http://schemas.microsoft.com/office/drawing/2014/main" xmlns="" id="{FF2213E6-FD8D-DB46-B0C1-11FA7911C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6" name="Freeform 117">
              <a:extLst>
                <a:ext uri="{FF2B5EF4-FFF2-40B4-BE49-F238E27FC236}">
                  <a16:creationId xmlns:a16="http://schemas.microsoft.com/office/drawing/2014/main" xmlns="" id="{C51975B4-2BD2-CA48-A9C1-2325D71AB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7" name="Freeform 118">
              <a:extLst>
                <a:ext uri="{FF2B5EF4-FFF2-40B4-BE49-F238E27FC236}">
                  <a16:creationId xmlns:a16="http://schemas.microsoft.com/office/drawing/2014/main" xmlns="" id="{69151DA1-978A-DF40-A1BD-83D83A136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8" name="Freeform 119">
              <a:extLst>
                <a:ext uri="{FF2B5EF4-FFF2-40B4-BE49-F238E27FC236}">
                  <a16:creationId xmlns:a16="http://schemas.microsoft.com/office/drawing/2014/main" xmlns="" id="{98A21F48-9E58-5B4C-898A-B226DACB4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9" name="Freeform 120">
              <a:extLst>
                <a:ext uri="{FF2B5EF4-FFF2-40B4-BE49-F238E27FC236}">
                  <a16:creationId xmlns:a16="http://schemas.microsoft.com/office/drawing/2014/main" xmlns="" id="{2F5EFF4C-6963-5449-8C49-F90137707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0" name="Freeform 121">
              <a:extLst>
                <a:ext uri="{FF2B5EF4-FFF2-40B4-BE49-F238E27FC236}">
                  <a16:creationId xmlns:a16="http://schemas.microsoft.com/office/drawing/2014/main" xmlns="" id="{97D6B9EB-C28A-9B4C-BB65-5C9FE9F1A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1" name="Freeform 122">
              <a:extLst>
                <a:ext uri="{FF2B5EF4-FFF2-40B4-BE49-F238E27FC236}">
                  <a16:creationId xmlns:a16="http://schemas.microsoft.com/office/drawing/2014/main" xmlns="" id="{A5B3D0C0-F282-464C-A53C-73F47A62D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2" name="Freeform 123">
              <a:extLst>
                <a:ext uri="{FF2B5EF4-FFF2-40B4-BE49-F238E27FC236}">
                  <a16:creationId xmlns:a16="http://schemas.microsoft.com/office/drawing/2014/main" xmlns="" id="{69EF7AD1-2EF8-9F44-B94D-E950D8DE5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3" name="Freeform 124">
              <a:extLst>
                <a:ext uri="{FF2B5EF4-FFF2-40B4-BE49-F238E27FC236}">
                  <a16:creationId xmlns:a16="http://schemas.microsoft.com/office/drawing/2014/main" xmlns="" id="{E64BF3DF-824A-8D43-B714-332C82910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4" name="Freeform 125">
              <a:extLst>
                <a:ext uri="{FF2B5EF4-FFF2-40B4-BE49-F238E27FC236}">
                  <a16:creationId xmlns:a16="http://schemas.microsoft.com/office/drawing/2014/main" xmlns="" id="{E10ACA39-61DC-064F-A7D3-0C6F0E33A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5" name="Freeform 126">
              <a:extLst>
                <a:ext uri="{FF2B5EF4-FFF2-40B4-BE49-F238E27FC236}">
                  <a16:creationId xmlns:a16="http://schemas.microsoft.com/office/drawing/2014/main" xmlns="" id="{C4B4778C-7810-744C-8ACA-319AADB5E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6" name="Freeform 127">
              <a:extLst>
                <a:ext uri="{FF2B5EF4-FFF2-40B4-BE49-F238E27FC236}">
                  <a16:creationId xmlns:a16="http://schemas.microsoft.com/office/drawing/2014/main" xmlns="" id="{CF38AB09-DEC9-A14E-841E-1B59E74E9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7" name="Freeform 128">
              <a:extLst>
                <a:ext uri="{FF2B5EF4-FFF2-40B4-BE49-F238E27FC236}">
                  <a16:creationId xmlns:a16="http://schemas.microsoft.com/office/drawing/2014/main" xmlns="" id="{DEE0A170-47B5-C14B-BB9A-E3DA1FE49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8" name="Freeform 129">
              <a:extLst>
                <a:ext uri="{FF2B5EF4-FFF2-40B4-BE49-F238E27FC236}">
                  <a16:creationId xmlns:a16="http://schemas.microsoft.com/office/drawing/2014/main" xmlns="" id="{99FD8D01-9855-424A-A339-7DDE96581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9" name="Freeform 130">
              <a:extLst>
                <a:ext uri="{FF2B5EF4-FFF2-40B4-BE49-F238E27FC236}">
                  <a16:creationId xmlns:a16="http://schemas.microsoft.com/office/drawing/2014/main" xmlns="" id="{90A3AACC-E150-0542-B8E5-1C392B2CA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0" name="Freeform 131">
              <a:extLst>
                <a:ext uri="{FF2B5EF4-FFF2-40B4-BE49-F238E27FC236}">
                  <a16:creationId xmlns:a16="http://schemas.microsoft.com/office/drawing/2014/main" xmlns="" id="{C2B89418-6637-B548-A581-F0A79F401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1" name="Freeform 132">
              <a:extLst>
                <a:ext uri="{FF2B5EF4-FFF2-40B4-BE49-F238E27FC236}">
                  <a16:creationId xmlns:a16="http://schemas.microsoft.com/office/drawing/2014/main" xmlns="" id="{5D3BA0B0-B1AB-5842-B7C4-D01CABD1C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2" name="Freeform 133">
              <a:extLst>
                <a:ext uri="{FF2B5EF4-FFF2-40B4-BE49-F238E27FC236}">
                  <a16:creationId xmlns:a16="http://schemas.microsoft.com/office/drawing/2014/main" xmlns="" id="{6079A88B-822E-EA43-8F2F-A0A2768B4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3" name="Freeform 134">
              <a:extLst>
                <a:ext uri="{FF2B5EF4-FFF2-40B4-BE49-F238E27FC236}">
                  <a16:creationId xmlns:a16="http://schemas.microsoft.com/office/drawing/2014/main" xmlns="" id="{0553CB93-0B25-0C42-989C-EF3667405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4" name="Freeform 135">
              <a:extLst>
                <a:ext uri="{FF2B5EF4-FFF2-40B4-BE49-F238E27FC236}">
                  <a16:creationId xmlns:a16="http://schemas.microsoft.com/office/drawing/2014/main" xmlns="" id="{E067205B-E4F7-D84A-B8B6-2BECA2161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5" name="Freeform 136">
              <a:extLst>
                <a:ext uri="{FF2B5EF4-FFF2-40B4-BE49-F238E27FC236}">
                  <a16:creationId xmlns:a16="http://schemas.microsoft.com/office/drawing/2014/main" xmlns="" id="{3CF601DB-8A64-724D-90EF-E358AF8EB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6" name="Freeform 137">
              <a:extLst>
                <a:ext uri="{FF2B5EF4-FFF2-40B4-BE49-F238E27FC236}">
                  <a16:creationId xmlns:a16="http://schemas.microsoft.com/office/drawing/2014/main" xmlns="" id="{2E98B74A-3DCA-0E44-A7F0-2556C749C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7" name="Freeform 138">
              <a:extLst>
                <a:ext uri="{FF2B5EF4-FFF2-40B4-BE49-F238E27FC236}">
                  <a16:creationId xmlns:a16="http://schemas.microsoft.com/office/drawing/2014/main" xmlns="" id="{80500E06-266C-8445-AC23-BE35D0812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" name="Freeform 139">
              <a:extLst>
                <a:ext uri="{FF2B5EF4-FFF2-40B4-BE49-F238E27FC236}">
                  <a16:creationId xmlns:a16="http://schemas.microsoft.com/office/drawing/2014/main" xmlns="" id="{14E2BE9F-7380-4640-91DB-3C185B128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9" name="Freeform 140">
              <a:extLst>
                <a:ext uri="{FF2B5EF4-FFF2-40B4-BE49-F238E27FC236}">
                  <a16:creationId xmlns:a16="http://schemas.microsoft.com/office/drawing/2014/main" xmlns="" id="{3484DD23-011C-394C-BB51-B1247338D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0" name="Freeform 141">
              <a:extLst>
                <a:ext uri="{FF2B5EF4-FFF2-40B4-BE49-F238E27FC236}">
                  <a16:creationId xmlns:a16="http://schemas.microsoft.com/office/drawing/2014/main" xmlns="" id="{9BCCF557-B395-B14F-B174-25CFAC2B6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1" name="Freeform 142">
              <a:extLst>
                <a:ext uri="{FF2B5EF4-FFF2-40B4-BE49-F238E27FC236}">
                  <a16:creationId xmlns:a16="http://schemas.microsoft.com/office/drawing/2014/main" xmlns="" id="{4B101E7D-5941-744B-B81A-109F3EE48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2" name="Freeform 143">
              <a:extLst>
                <a:ext uri="{FF2B5EF4-FFF2-40B4-BE49-F238E27FC236}">
                  <a16:creationId xmlns:a16="http://schemas.microsoft.com/office/drawing/2014/main" xmlns="" id="{DA49A1BC-E61C-B44C-98B3-C87D3BD6A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3" name="Freeform 144">
              <a:extLst>
                <a:ext uri="{FF2B5EF4-FFF2-40B4-BE49-F238E27FC236}">
                  <a16:creationId xmlns:a16="http://schemas.microsoft.com/office/drawing/2014/main" xmlns="" id="{229AA7BD-4A9F-1E4F-A456-65D21A3AE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4" name="Freeform 145">
              <a:extLst>
                <a:ext uri="{FF2B5EF4-FFF2-40B4-BE49-F238E27FC236}">
                  <a16:creationId xmlns:a16="http://schemas.microsoft.com/office/drawing/2014/main" xmlns="" id="{54B788EB-6E26-284A-945A-36836D588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5" name="Freeform 146">
              <a:extLst>
                <a:ext uri="{FF2B5EF4-FFF2-40B4-BE49-F238E27FC236}">
                  <a16:creationId xmlns:a16="http://schemas.microsoft.com/office/drawing/2014/main" xmlns="" id="{4064F998-325F-8E4F-89F4-0D81DE1EF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6" name="Freeform 147">
              <a:extLst>
                <a:ext uri="{FF2B5EF4-FFF2-40B4-BE49-F238E27FC236}">
                  <a16:creationId xmlns:a16="http://schemas.microsoft.com/office/drawing/2014/main" xmlns="" id="{4DA0CA62-9498-FC44-98E6-16D7BD47C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7" name="Freeform 148">
              <a:extLst>
                <a:ext uri="{FF2B5EF4-FFF2-40B4-BE49-F238E27FC236}">
                  <a16:creationId xmlns:a16="http://schemas.microsoft.com/office/drawing/2014/main" xmlns="" id="{1B2190E6-F2FF-E343-A20D-0285FBBD9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8" name="Freeform 149">
              <a:extLst>
                <a:ext uri="{FF2B5EF4-FFF2-40B4-BE49-F238E27FC236}">
                  <a16:creationId xmlns:a16="http://schemas.microsoft.com/office/drawing/2014/main" xmlns="" id="{97F41E6D-6A11-1348-BC31-34675853F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9" name="Freeform 150">
              <a:extLst>
                <a:ext uri="{FF2B5EF4-FFF2-40B4-BE49-F238E27FC236}">
                  <a16:creationId xmlns:a16="http://schemas.microsoft.com/office/drawing/2014/main" xmlns="" id="{D34E49CB-35CB-8545-85D4-27934E11D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0" name="Freeform 151">
              <a:extLst>
                <a:ext uri="{FF2B5EF4-FFF2-40B4-BE49-F238E27FC236}">
                  <a16:creationId xmlns:a16="http://schemas.microsoft.com/office/drawing/2014/main" xmlns="" id="{DC96D449-48BE-EB4E-9C1B-E1F6BE41B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1" name="Freeform 152">
              <a:extLst>
                <a:ext uri="{FF2B5EF4-FFF2-40B4-BE49-F238E27FC236}">
                  <a16:creationId xmlns:a16="http://schemas.microsoft.com/office/drawing/2014/main" xmlns="" id="{DB74ECAD-CD67-1F44-8590-28896D2E6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2" name="Freeform 153">
              <a:extLst>
                <a:ext uri="{FF2B5EF4-FFF2-40B4-BE49-F238E27FC236}">
                  <a16:creationId xmlns:a16="http://schemas.microsoft.com/office/drawing/2014/main" xmlns="" id="{F86DC83B-0FA7-2848-A52A-9B9F50B2E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3" name="Freeform 154">
              <a:extLst>
                <a:ext uri="{FF2B5EF4-FFF2-40B4-BE49-F238E27FC236}">
                  <a16:creationId xmlns:a16="http://schemas.microsoft.com/office/drawing/2014/main" xmlns="" id="{8FB1D40A-F661-A641-8630-BA1AA6C99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4" name="Freeform 155">
              <a:extLst>
                <a:ext uri="{FF2B5EF4-FFF2-40B4-BE49-F238E27FC236}">
                  <a16:creationId xmlns:a16="http://schemas.microsoft.com/office/drawing/2014/main" xmlns="" id="{8F948B6F-CCE6-CC40-A2ED-CB9CD7454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5" name="Freeform 156">
              <a:extLst>
                <a:ext uri="{FF2B5EF4-FFF2-40B4-BE49-F238E27FC236}">
                  <a16:creationId xmlns:a16="http://schemas.microsoft.com/office/drawing/2014/main" xmlns="" id="{CDBE902B-0984-7044-AE53-E147018A4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" name="Freeform 157">
              <a:extLst>
                <a:ext uri="{FF2B5EF4-FFF2-40B4-BE49-F238E27FC236}">
                  <a16:creationId xmlns:a16="http://schemas.microsoft.com/office/drawing/2014/main" xmlns="" id="{1743CCA5-C11C-8B46-B287-2CBECF2EF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7" name="Freeform 158">
              <a:extLst>
                <a:ext uri="{FF2B5EF4-FFF2-40B4-BE49-F238E27FC236}">
                  <a16:creationId xmlns:a16="http://schemas.microsoft.com/office/drawing/2014/main" xmlns="" id="{21C66CC7-D844-684C-BBCA-3F352F8F3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8" name="Freeform 159">
              <a:extLst>
                <a:ext uri="{FF2B5EF4-FFF2-40B4-BE49-F238E27FC236}">
                  <a16:creationId xmlns:a16="http://schemas.microsoft.com/office/drawing/2014/main" xmlns="" id="{94689AE7-D4E3-9E4E-A828-DB90382A0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" name="Freeform 160">
              <a:extLst>
                <a:ext uri="{FF2B5EF4-FFF2-40B4-BE49-F238E27FC236}">
                  <a16:creationId xmlns:a16="http://schemas.microsoft.com/office/drawing/2014/main" xmlns="" id="{6ED410D5-564E-C148-9A06-65631E91E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0" name="Freeform 161">
              <a:extLst>
                <a:ext uri="{FF2B5EF4-FFF2-40B4-BE49-F238E27FC236}">
                  <a16:creationId xmlns:a16="http://schemas.microsoft.com/office/drawing/2014/main" xmlns="" id="{41E51635-59A1-2B43-B86A-83DE7A9C7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1" name="Freeform 162">
              <a:extLst>
                <a:ext uri="{FF2B5EF4-FFF2-40B4-BE49-F238E27FC236}">
                  <a16:creationId xmlns:a16="http://schemas.microsoft.com/office/drawing/2014/main" xmlns="" id="{A05494DE-02D9-CD48-BA73-2E3973FE3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2" name="Freeform 163">
              <a:extLst>
                <a:ext uri="{FF2B5EF4-FFF2-40B4-BE49-F238E27FC236}">
                  <a16:creationId xmlns:a16="http://schemas.microsoft.com/office/drawing/2014/main" xmlns="" id="{3C54A203-57CA-7742-8351-9A10B36CF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3" name="Freeform 164">
              <a:extLst>
                <a:ext uri="{FF2B5EF4-FFF2-40B4-BE49-F238E27FC236}">
                  <a16:creationId xmlns:a16="http://schemas.microsoft.com/office/drawing/2014/main" xmlns="" id="{CE8788DE-8AF6-584E-8B74-ED0DFE2F9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4" name="Freeform 165">
              <a:extLst>
                <a:ext uri="{FF2B5EF4-FFF2-40B4-BE49-F238E27FC236}">
                  <a16:creationId xmlns:a16="http://schemas.microsoft.com/office/drawing/2014/main" xmlns="" id="{F62ABF50-D6DC-D442-89D7-029EEC299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5" name="Freeform 166">
              <a:extLst>
                <a:ext uri="{FF2B5EF4-FFF2-40B4-BE49-F238E27FC236}">
                  <a16:creationId xmlns:a16="http://schemas.microsoft.com/office/drawing/2014/main" xmlns="" id="{19BE76D1-F2F9-244F-BF60-37BE29808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6" name="Freeform 167">
              <a:extLst>
                <a:ext uri="{FF2B5EF4-FFF2-40B4-BE49-F238E27FC236}">
                  <a16:creationId xmlns:a16="http://schemas.microsoft.com/office/drawing/2014/main" xmlns="" id="{8581D515-BF26-1541-9F6B-45AA563AD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7" name="Freeform 168">
              <a:extLst>
                <a:ext uri="{FF2B5EF4-FFF2-40B4-BE49-F238E27FC236}">
                  <a16:creationId xmlns:a16="http://schemas.microsoft.com/office/drawing/2014/main" xmlns="" id="{2D59AFC2-91C4-A24A-BC0E-2B4573501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8" name="Freeform 169">
              <a:extLst>
                <a:ext uri="{FF2B5EF4-FFF2-40B4-BE49-F238E27FC236}">
                  <a16:creationId xmlns:a16="http://schemas.microsoft.com/office/drawing/2014/main" xmlns="" id="{94011691-F17E-BC44-9457-D08B8FC39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9" name="Freeform 170">
              <a:extLst>
                <a:ext uri="{FF2B5EF4-FFF2-40B4-BE49-F238E27FC236}">
                  <a16:creationId xmlns:a16="http://schemas.microsoft.com/office/drawing/2014/main" xmlns="" id="{3AAB6CD5-5CAD-A249-9766-1D3EB496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0" name="Freeform 171">
              <a:extLst>
                <a:ext uri="{FF2B5EF4-FFF2-40B4-BE49-F238E27FC236}">
                  <a16:creationId xmlns:a16="http://schemas.microsoft.com/office/drawing/2014/main" xmlns="" id="{34CFCE6A-73CB-4643-B25B-12089B29D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1" name="Freeform 172">
              <a:extLst>
                <a:ext uri="{FF2B5EF4-FFF2-40B4-BE49-F238E27FC236}">
                  <a16:creationId xmlns:a16="http://schemas.microsoft.com/office/drawing/2014/main" xmlns="" id="{876D4964-608B-0047-858D-9C9584FE9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2" name="Freeform 173">
              <a:extLst>
                <a:ext uri="{FF2B5EF4-FFF2-40B4-BE49-F238E27FC236}">
                  <a16:creationId xmlns:a16="http://schemas.microsoft.com/office/drawing/2014/main" xmlns="" id="{37F6AA26-E2E2-2347-883A-7B7BBFAE5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3" name="Freeform 174">
              <a:extLst>
                <a:ext uri="{FF2B5EF4-FFF2-40B4-BE49-F238E27FC236}">
                  <a16:creationId xmlns:a16="http://schemas.microsoft.com/office/drawing/2014/main" xmlns="" id="{393D2CFE-F390-0949-9282-9D09C881F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4" name="Freeform 175">
              <a:extLst>
                <a:ext uri="{FF2B5EF4-FFF2-40B4-BE49-F238E27FC236}">
                  <a16:creationId xmlns:a16="http://schemas.microsoft.com/office/drawing/2014/main" xmlns="" id="{D1DFE132-3275-AD4A-BC85-499FF8776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5" name="Freeform 176">
              <a:extLst>
                <a:ext uri="{FF2B5EF4-FFF2-40B4-BE49-F238E27FC236}">
                  <a16:creationId xmlns:a16="http://schemas.microsoft.com/office/drawing/2014/main" xmlns="" id="{B8BE3BC5-B753-584C-950D-AEC1E0031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6" name="Freeform 177">
              <a:extLst>
                <a:ext uri="{FF2B5EF4-FFF2-40B4-BE49-F238E27FC236}">
                  <a16:creationId xmlns:a16="http://schemas.microsoft.com/office/drawing/2014/main" xmlns="" id="{198BC092-FE56-4140-A7B6-BD3C4DAF1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" name="Freeform 178">
              <a:extLst>
                <a:ext uri="{FF2B5EF4-FFF2-40B4-BE49-F238E27FC236}">
                  <a16:creationId xmlns:a16="http://schemas.microsoft.com/office/drawing/2014/main" xmlns="" id="{F9F5BF52-BDF4-C841-9E59-EF2C4CE7A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8" name="Freeform 179">
              <a:extLst>
                <a:ext uri="{FF2B5EF4-FFF2-40B4-BE49-F238E27FC236}">
                  <a16:creationId xmlns:a16="http://schemas.microsoft.com/office/drawing/2014/main" xmlns="" id="{8E865E74-AFB4-8244-9A42-7585E36A0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9" name="Freeform 180">
              <a:extLst>
                <a:ext uri="{FF2B5EF4-FFF2-40B4-BE49-F238E27FC236}">
                  <a16:creationId xmlns:a16="http://schemas.microsoft.com/office/drawing/2014/main" xmlns="" id="{2536CD12-0304-5843-AEFC-B6FDABD2B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" name="Freeform 181">
              <a:extLst>
                <a:ext uri="{FF2B5EF4-FFF2-40B4-BE49-F238E27FC236}">
                  <a16:creationId xmlns:a16="http://schemas.microsoft.com/office/drawing/2014/main" xmlns="" id="{A6B3A41D-BAC9-5042-AE6E-41B9EE13A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1" name="Freeform 182">
              <a:extLst>
                <a:ext uri="{FF2B5EF4-FFF2-40B4-BE49-F238E27FC236}">
                  <a16:creationId xmlns:a16="http://schemas.microsoft.com/office/drawing/2014/main" xmlns="" id="{F5B4C93D-E4FF-7B44-BBC1-D183374F6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2" name="Freeform 183">
              <a:extLst>
                <a:ext uri="{FF2B5EF4-FFF2-40B4-BE49-F238E27FC236}">
                  <a16:creationId xmlns:a16="http://schemas.microsoft.com/office/drawing/2014/main" xmlns="" id="{C87F8E27-306D-2842-84F2-BCE0556CA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3" name="Freeform 184">
              <a:extLst>
                <a:ext uri="{FF2B5EF4-FFF2-40B4-BE49-F238E27FC236}">
                  <a16:creationId xmlns:a16="http://schemas.microsoft.com/office/drawing/2014/main" xmlns="" id="{14589144-3114-924A-9860-295CC8E1A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4" name="Freeform 185">
              <a:extLst>
                <a:ext uri="{FF2B5EF4-FFF2-40B4-BE49-F238E27FC236}">
                  <a16:creationId xmlns:a16="http://schemas.microsoft.com/office/drawing/2014/main" xmlns="" id="{D8BF159F-094D-164A-A15E-D45068B0F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5" name="Freeform 186">
              <a:extLst>
                <a:ext uri="{FF2B5EF4-FFF2-40B4-BE49-F238E27FC236}">
                  <a16:creationId xmlns:a16="http://schemas.microsoft.com/office/drawing/2014/main" xmlns="" id="{AA781E54-D55A-3A4C-BAE0-F2F304623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6" name="Freeform 187">
              <a:extLst>
                <a:ext uri="{FF2B5EF4-FFF2-40B4-BE49-F238E27FC236}">
                  <a16:creationId xmlns:a16="http://schemas.microsoft.com/office/drawing/2014/main" xmlns="" id="{32A380A2-4E69-6043-8FC8-D437242B0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7" name="Freeform 188">
              <a:extLst>
                <a:ext uri="{FF2B5EF4-FFF2-40B4-BE49-F238E27FC236}">
                  <a16:creationId xmlns:a16="http://schemas.microsoft.com/office/drawing/2014/main" xmlns="" id="{042E8E66-B78F-E540-A3E0-C21F3097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8" name="Freeform 189">
              <a:extLst>
                <a:ext uri="{FF2B5EF4-FFF2-40B4-BE49-F238E27FC236}">
                  <a16:creationId xmlns:a16="http://schemas.microsoft.com/office/drawing/2014/main" xmlns="" id="{08E7A101-DCF5-E744-94D7-6D697019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9" name="Freeform 190">
              <a:extLst>
                <a:ext uri="{FF2B5EF4-FFF2-40B4-BE49-F238E27FC236}">
                  <a16:creationId xmlns:a16="http://schemas.microsoft.com/office/drawing/2014/main" xmlns="" id="{2D0DD16F-EF74-1746-9965-464AA703C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0" name="Freeform 191">
              <a:extLst>
                <a:ext uri="{FF2B5EF4-FFF2-40B4-BE49-F238E27FC236}">
                  <a16:creationId xmlns:a16="http://schemas.microsoft.com/office/drawing/2014/main" xmlns="" id="{771BC6F8-6C6C-3143-9058-71F6DE89C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1" name="Freeform 192">
              <a:extLst>
                <a:ext uri="{FF2B5EF4-FFF2-40B4-BE49-F238E27FC236}">
                  <a16:creationId xmlns:a16="http://schemas.microsoft.com/office/drawing/2014/main" xmlns="" id="{25D435F7-8CC9-4B4F-A6E7-3A97F492C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2" name="Freeform 193">
              <a:extLst>
                <a:ext uri="{FF2B5EF4-FFF2-40B4-BE49-F238E27FC236}">
                  <a16:creationId xmlns:a16="http://schemas.microsoft.com/office/drawing/2014/main" xmlns="" id="{14E7C076-9424-A54E-932B-04A822E85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3" name="Freeform 194">
              <a:extLst>
                <a:ext uri="{FF2B5EF4-FFF2-40B4-BE49-F238E27FC236}">
                  <a16:creationId xmlns:a16="http://schemas.microsoft.com/office/drawing/2014/main" xmlns="" id="{C3DD7454-CE97-284C-A777-E1315B797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4" name="Freeform 195">
              <a:extLst>
                <a:ext uri="{FF2B5EF4-FFF2-40B4-BE49-F238E27FC236}">
                  <a16:creationId xmlns:a16="http://schemas.microsoft.com/office/drawing/2014/main" xmlns="" id="{11BF3E84-00EA-B74D-B449-20631F872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5" name="Freeform 196">
              <a:extLst>
                <a:ext uri="{FF2B5EF4-FFF2-40B4-BE49-F238E27FC236}">
                  <a16:creationId xmlns:a16="http://schemas.microsoft.com/office/drawing/2014/main" xmlns="" id="{CA2AC38E-3BCB-E44A-9EFD-1AB141EA2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6" name="Freeform 453">
              <a:extLst>
                <a:ext uri="{FF2B5EF4-FFF2-40B4-BE49-F238E27FC236}">
                  <a16:creationId xmlns:a16="http://schemas.microsoft.com/office/drawing/2014/main" xmlns="" id="{960F660A-93E4-7246-A0F2-9138EF9C9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7" name="Freeform 454">
              <a:extLst>
                <a:ext uri="{FF2B5EF4-FFF2-40B4-BE49-F238E27FC236}">
                  <a16:creationId xmlns:a16="http://schemas.microsoft.com/office/drawing/2014/main" xmlns="" id="{2B5B448C-601D-4746-80F8-3C15C2AF3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8" name="Freeform 455">
              <a:extLst>
                <a:ext uri="{FF2B5EF4-FFF2-40B4-BE49-F238E27FC236}">
                  <a16:creationId xmlns:a16="http://schemas.microsoft.com/office/drawing/2014/main" xmlns="" id="{579D0CDE-5F9A-EB4F-B6E4-1A31FD514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9" name="Freeform 456">
              <a:extLst>
                <a:ext uri="{FF2B5EF4-FFF2-40B4-BE49-F238E27FC236}">
                  <a16:creationId xmlns:a16="http://schemas.microsoft.com/office/drawing/2014/main" xmlns="" id="{2779DB26-2474-3841-97F4-951E1EEF9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0" name="Freeform 457">
              <a:extLst>
                <a:ext uri="{FF2B5EF4-FFF2-40B4-BE49-F238E27FC236}">
                  <a16:creationId xmlns:a16="http://schemas.microsoft.com/office/drawing/2014/main" xmlns="" id="{3157C0B6-588B-C54D-B771-D2773918F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1" name="Freeform 458">
              <a:extLst>
                <a:ext uri="{FF2B5EF4-FFF2-40B4-BE49-F238E27FC236}">
                  <a16:creationId xmlns:a16="http://schemas.microsoft.com/office/drawing/2014/main" xmlns="" id="{72164CB3-827C-D544-A162-08BA40FCF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2" name="Freeform 459">
              <a:extLst>
                <a:ext uri="{FF2B5EF4-FFF2-40B4-BE49-F238E27FC236}">
                  <a16:creationId xmlns:a16="http://schemas.microsoft.com/office/drawing/2014/main" xmlns="" id="{D042E12A-CBAB-C945-94B2-968AE038A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3" name="Freeform 460">
              <a:extLst>
                <a:ext uri="{FF2B5EF4-FFF2-40B4-BE49-F238E27FC236}">
                  <a16:creationId xmlns:a16="http://schemas.microsoft.com/office/drawing/2014/main" xmlns="" id="{E9BC8FFA-E824-6C4A-BA33-19112256E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4" name="Freeform 461">
              <a:extLst>
                <a:ext uri="{FF2B5EF4-FFF2-40B4-BE49-F238E27FC236}">
                  <a16:creationId xmlns:a16="http://schemas.microsoft.com/office/drawing/2014/main" xmlns="" id="{B78C174C-7F48-2448-A5CB-15097A345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5" name="Freeform 462">
              <a:extLst>
                <a:ext uri="{FF2B5EF4-FFF2-40B4-BE49-F238E27FC236}">
                  <a16:creationId xmlns:a16="http://schemas.microsoft.com/office/drawing/2014/main" xmlns="" id="{2E12C716-7539-0647-9146-8208E3356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6" name="Freeform 463">
              <a:extLst>
                <a:ext uri="{FF2B5EF4-FFF2-40B4-BE49-F238E27FC236}">
                  <a16:creationId xmlns:a16="http://schemas.microsoft.com/office/drawing/2014/main" xmlns="" id="{E5D9EF47-6526-0441-9A9F-BDBE9F9CE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7" name="Freeform 464">
              <a:extLst>
                <a:ext uri="{FF2B5EF4-FFF2-40B4-BE49-F238E27FC236}">
                  <a16:creationId xmlns:a16="http://schemas.microsoft.com/office/drawing/2014/main" xmlns="" id="{8486F357-8952-CC46-9AB4-AC92F76D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8" name="Freeform 465">
              <a:extLst>
                <a:ext uri="{FF2B5EF4-FFF2-40B4-BE49-F238E27FC236}">
                  <a16:creationId xmlns:a16="http://schemas.microsoft.com/office/drawing/2014/main" xmlns="" id="{774D10A5-0346-4947-9E52-5673A242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9" name="Freeform 466">
              <a:extLst>
                <a:ext uri="{FF2B5EF4-FFF2-40B4-BE49-F238E27FC236}">
                  <a16:creationId xmlns:a16="http://schemas.microsoft.com/office/drawing/2014/main" xmlns="" id="{98A0A1D0-716D-AF41-A5C0-FFA059CB0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0" name="Freeform 467">
              <a:extLst>
                <a:ext uri="{FF2B5EF4-FFF2-40B4-BE49-F238E27FC236}">
                  <a16:creationId xmlns:a16="http://schemas.microsoft.com/office/drawing/2014/main" xmlns="" id="{1313089B-6322-E749-8898-736C212CD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41" name="Freeform 483">
              <a:extLst>
                <a:ext uri="{FF2B5EF4-FFF2-40B4-BE49-F238E27FC236}">
                  <a16:creationId xmlns:a16="http://schemas.microsoft.com/office/drawing/2014/main" xmlns="" id="{082D3FC8-3013-FD49-9DBC-2BE9E636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2" name="Freeform 484">
              <a:extLst>
                <a:ext uri="{FF2B5EF4-FFF2-40B4-BE49-F238E27FC236}">
                  <a16:creationId xmlns:a16="http://schemas.microsoft.com/office/drawing/2014/main" xmlns="" id="{54D58BF4-F056-0747-AA76-3ACEAB695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3" name="Freeform 485">
              <a:extLst>
                <a:ext uri="{FF2B5EF4-FFF2-40B4-BE49-F238E27FC236}">
                  <a16:creationId xmlns:a16="http://schemas.microsoft.com/office/drawing/2014/main" xmlns="" id="{F71D935E-92B1-3C49-9B02-A6C4945F4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4" name="Freeform 486">
              <a:extLst>
                <a:ext uri="{FF2B5EF4-FFF2-40B4-BE49-F238E27FC236}">
                  <a16:creationId xmlns:a16="http://schemas.microsoft.com/office/drawing/2014/main" xmlns="" id="{C765C80D-668C-F544-9208-F2BA52D3D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5" name="Freeform 489">
              <a:extLst>
                <a:ext uri="{FF2B5EF4-FFF2-40B4-BE49-F238E27FC236}">
                  <a16:creationId xmlns:a16="http://schemas.microsoft.com/office/drawing/2014/main" xmlns="" id="{5A2755F0-C48B-B646-853B-C67B8B631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6" name="Freeform 490">
              <a:extLst>
                <a:ext uri="{FF2B5EF4-FFF2-40B4-BE49-F238E27FC236}">
                  <a16:creationId xmlns:a16="http://schemas.microsoft.com/office/drawing/2014/main" xmlns="" id="{8D9843C4-EA71-9245-96A0-68A663BD2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7" name="Freeform 495">
              <a:extLst>
                <a:ext uri="{FF2B5EF4-FFF2-40B4-BE49-F238E27FC236}">
                  <a16:creationId xmlns:a16="http://schemas.microsoft.com/office/drawing/2014/main" xmlns="" id="{57D4719E-AFFD-1A44-9EB0-507D80DDF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8" name="Freeform 496">
              <a:extLst>
                <a:ext uri="{FF2B5EF4-FFF2-40B4-BE49-F238E27FC236}">
                  <a16:creationId xmlns:a16="http://schemas.microsoft.com/office/drawing/2014/main" xmlns="" id="{48DA35B8-FF63-2849-93DC-59D5B892B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9" name="Freeform 497">
              <a:extLst>
                <a:ext uri="{FF2B5EF4-FFF2-40B4-BE49-F238E27FC236}">
                  <a16:creationId xmlns:a16="http://schemas.microsoft.com/office/drawing/2014/main" xmlns="" id="{A0E7DEF3-FD94-E248-B96B-3D1F95C0B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0" name="Freeform 498">
              <a:extLst>
                <a:ext uri="{FF2B5EF4-FFF2-40B4-BE49-F238E27FC236}">
                  <a16:creationId xmlns:a16="http://schemas.microsoft.com/office/drawing/2014/main" xmlns="" id="{9E5E506A-9494-5D48-93D3-09E33F991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1" name="Freeform 499">
              <a:extLst>
                <a:ext uri="{FF2B5EF4-FFF2-40B4-BE49-F238E27FC236}">
                  <a16:creationId xmlns:a16="http://schemas.microsoft.com/office/drawing/2014/main" xmlns="" id="{7DE6778B-CD17-7146-9A34-5EAED7829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2" name="Freeform 500">
              <a:extLst>
                <a:ext uri="{FF2B5EF4-FFF2-40B4-BE49-F238E27FC236}">
                  <a16:creationId xmlns:a16="http://schemas.microsoft.com/office/drawing/2014/main" xmlns="" id="{4870CF4A-F6C6-784C-AFB5-0DAEBBA74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3" name="Freeform 501">
              <a:extLst>
                <a:ext uri="{FF2B5EF4-FFF2-40B4-BE49-F238E27FC236}">
                  <a16:creationId xmlns:a16="http://schemas.microsoft.com/office/drawing/2014/main" xmlns="" id="{74933567-5D27-704A-A424-43D2D60AB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4" name="Freeform 502">
              <a:extLst>
                <a:ext uri="{FF2B5EF4-FFF2-40B4-BE49-F238E27FC236}">
                  <a16:creationId xmlns:a16="http://schemas.microsoft.com/office/drawing/2014/main" xmlns="" id="{F76B3F52-ECDA-BC4E-B6FB-41376A27A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5" name="Freeform 503">
              <a:extLst>
                <a:ext uri="{FF2B5EF4-FFF2-40B4-BE49-F238E27FC236}">
                  <a16:creationId xmlns:a16="http://schemas.microsoft.com/office/drawing/2014/main" xmlns="" id="{98516B30-A4F7-5C48-89B4-824B3838D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6" name="Freeform 504">
              <a:extLst>
                <a:ext uri="{FF2B5EF4-FFF2-40B4-BE49-F238E27FC236}">
                  <a16:creationId xmlns:a16="http://schemas.microsoft.com/office/drawing/2014/main" xmlns="" id="{C2563EC7-8101-774C-82E9-B6106A632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7" name="Freeform 505">
              <a:extLst>
                <a:ext uri="{FF2B5EF4-FFF2-40B4-BE49-F238E27FC236}">
                  <a16:creationId xmlns:a16="http://schemas.microsoft.com/office/drawing/2014/main" xmlns="" id="{D7D83812-2CAC-B74F-A443-51AFD54B8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8" name="Freeform 506">
              <a:extLst>
                <a:ext uri="{FF2B5EF4-FFF2-40B4-BE49-F238E27FC236}">
                  <a16:creationId xmlns:a16="http://schemas.microsoft.com/office/drawing/2014/main" xmlns="" id="{3EEBAFAF-937E-B44D-BF03-4C91A9A1D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9" name="Freeform 509">
              <a:extLst>
                <a:ext uri="{FF2B5EF4-FFF2-40B4-BE49-F238E27FC236}">
                  <a16:creationId xmlns:a16="http://schemas.microsoft.com/office/drawing/2014/main" xmlns="" id="{CD67830A-C24D-0A49-9B88-2DCDAA488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0" name="Freeform 510">
              <a:extLst>
                <a:ext uri="{FF2B5EF4-FFF2-40B4-BE49-F238E27FC236}">
                  <a16:creationId xmlns:a16="http://schemas.microsoft.com/office/drawing/2014/main" xmlns="" id="{725C4F2C-9CCC-AB46-9DCD-D26BDB1F5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3" name="Rectangle 2"/>
          <p:cNvSpPr/>
          <p:nvPr/>
        </p:nvSpPr>
        <p:spPr>
          <a:xfrm>
            <a:off x="6600824" y="1191391"/>
            <a:ext cx="390525" cy="2270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85961" y="881150"/>
            <a:ext cx="2886075" cy="416547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080323460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354729" y="177064"/>
            <a:ext cx="8608296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b="1" dirty="0" smtClean="0">
                <a:solidFill>
                  <a:schemeClr val="accent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Shear Walls Reinforcement </a:t>
            </a:r>
            <a:r>
              <a:rPr lang="en-US" sz="2000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(first block) </a:t>
            </a:r>
          </a:p>
        </p:txBody>
      </p:sp>
      <p:sp>
        <p:nvSpPr>
          <p:cNvPr id="3" name="Rectangle 2"/>
          <p:cNvSpPr/>
          <p:nvPr/>
        </p:nvSpPr>
        <p:spPr>
          <a:xfrm>
            <a:off x="6600824" y="1191391"/>
            <a:ext cx="390525" cy="2270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85825" y="961196"/>
            <a:ext cx="7096125" cy="395370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4582677" y="4238625"/>
            <a:ext cx="3323073" cy="609600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8563194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278529" y="177064"/>
            <a:ext cx="7150971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b="1" dirty="0" smtClean="0">
                <a:solidFill>
                  <a:schemeClr val="accent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Footing Reinforcement </a:t>
            </a:r>
            <a:r>
              <a:rPr lang="en-US" dirty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(first block) </a:t>
            </a:r>
            <a:endParaRPr lang="en-US" sz="3600" dirty="0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214" name="Group 12">
            <a:extLst>
              <a:ext uri="{FF2B5EF4-FFF2-40B4-BE49-F238E27FC236}">
                <a16:creationId xmlns:a16="http://schemas.microsoft.com/office/drawing/2014/main" xmlns="" id="{8CC0F003-B1CB-F94B-85DA-5676776A934A}"/>
              </a:ext>
            </a:extLst>
          </p:cNvPr>
          <p:cNvGrpSpPr>
            <a:grpSpLocks/>
          </p:cNvGrpSpPr>
          <p:nvPr/>
        </p:nvGrpSpPr>
        <p:grpSpPr bwMode="auto">
          <a:xfrm>
            <a:off x="7548307" y="134557"/>
            <a:ext cx="1522886" cy="4852858"/>
            <a:chOff x="5016500" y="3978275"/>
            <a:chExt cx="1644650" cy="3054350"/>
          </a:xfrm>
        </p:grpSpPr>
        <p:sp>
          <p:nvSpPr>
            <p:cNvPr id="215" name="Freeform 1">
              <a:extLst>
                <a:ext uri="{FF2B5EF4-FFF2-40B4-BE49-F238E27FC236}">
                  <a16:creationId xmlns:a16="http://schemas.microsoft.com/office/drawing/2014/main" xmlns="" id="{920AF524-FB01-7244-950E-1A6D4F011C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6" name="Freeform 2">
              <a:extLst>
                <a:ext uri="{FF2B5EF4-FFF2-40B4-BE49-F238E27FC236}">
                  <a16:creationId xmlns:a16="http://schemas.microsoft.com/office/drawing/2014/main" xmlns="" id="{3B3AA4FE-A87C-A94C-B398-25382A9729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7" name="Freeform 3">
              <a:extLst>
                <a:ext uri="{FF2B5EF4-FFF2-40B4-BE49-F238E27FC236}">
                  <a16:creationId xmlns:a16="http://schemas.microsoft.com/office/drawing/2014/main" xmlns="" id="{750D1D81-4228-E745-B56E-F1B0A7DFFA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8" name="Freeform 4">
              <a:extLst>
                <a:ext uri="{FF2B5EF4-FFF2-40B4-BE49-F238E27FC236}">
                  <a16:creationId xmlns:a16="http://schemas.microsoft.com/office/drawing/2014/main" xmlns="" id="{F304E887-1D19-E645-A583-CC1AC5034C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9" name="Freeform 5">
              <a:extLst>
                <a:ext uri="{FF2B5EF4-FFF2-40B4-BE49-F238E27FC236}">
                  <a16:creationId xmlns:a16="http://schemas.microsoft.com/office/drawing/2014/main" xmlns="" id="{07209B1A-D0EE-F046-84FB-D55C21661D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0" name="Freeform 6">
              <a:extLst>
                <a:ext uri="{FF2B5EF4-FFF2-40B4-BE49-F238E27FC236}">
                  <a16:creationId xmlns:a16="http://schemas.microsoft.com/office/drawing/2014/main" xmlns="" id="{71457A5A-1D28-CD4A-AD6F-F9091253D7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1" name="Freeform 92">
              <a:extLst>
                <a:ext uri="{FF2B5EF4-FFF2-40B4-BE49-F238E27FC236}">
                  <a16:creationId xmlns:a16="http://schemas.microsoft.com/office/drawing/2014/main" xmlns="" id="{3A3C4FE9-7A2A-C346-AE9A-08D34893F3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2" name="Freeform 93">
              <a:extLst>
                <a:ext uri="{FF2B5EF4-FFF2-40B4-BE49-F238E27FC236}">
                  <a16:creationId xmlns:a16="http://schemas.microsoft.com/office/drawing/2014/main" xmlns="" id="{1C86BCB5-5F48-7747-9DF6-3610990F6F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3" name="Freeform 94">
              <a:extLst>
                <a:ext uri="{FF2B5EF4-FFF2-40B4-BE49-F238E27FC236}">
                  <a16:creationId xmlns:a16="http://schemas.microsoft.com/office/drawing/2014/main" xmlns="" id="{33A804D6-51F6-0D49-B819-5282EECE31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4" name="Freeform 95">
              <a:extLst>
                <a:ext uri="{FF2B5EF4-FFF2-40B4-BE49-F238E27FC236}">
                  <a16:creationId xmlns:a16="http://schemas.microsoft.com/office/drawing/2014/main" xmlns="" id="{10A06C9C-B3D7-EF47-BD57-3A8B30605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5" name="Freeform 96">
              <a:extLst>
                <a:ext uri="{FF2B5EF4-FFF2-40B4-BE49-F238E27FC236}">
                  <a16:creationId xmlns:a16="http://schemas.microsoft.com/office/drawing/2014/main" xmlns="" id="{244E7C5E-C64E-524B-989C-C0F8DAB22F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6" name="Freeform 97">
              <a:extLst>
                <a:ext uri="{FF2B5EF4-FFF2-40B4-BE49-F238E27FC236}">
                  <a16:creationId xmlns:a16="http://schemas.microsoft.com/office/drawing/2014/main" xmlns="" id="{599A28EB-0E3E-D047-A5C1-3CECAE7437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7" name="Freeform 98">
              <a:extLst>
                <a:ext uri="{FF2B5EF4-FFF2-40B4-BE49-F238E27FC236}">
                  <a16:creationId xmlns:a16="http://schemas.microsoft.com/office/drawing/2014/main" xmlns="" id="{8511329A-3114-2343-B17B-C5B5D70F8D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8" name="Freeform 99">
              <a:extLst>
                <a:ext uri="{FF2B5EF4-FFF2-40B4-BE49-F238E27FC236}">
                  <a16:creationId xmlns:a16="http://schemas.microsoft.com/office/drawing/2014/main" xmlns="" id="{A712DADD-1ED4-0D49-8529-9806DA8B1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9" name="Freeform 100">
              <a:extLst>
                <a:ext uri="{FF2B5EF4-FFF2-40B4-BE49-F238E27FC236}">
                  <a16:creationId xmlns:a16="http://schemas.microsoft.com/office/drawing/2014/main" xmlns="" id="{6BA2175A-0667-C24F-8629-B0A4920006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0" name="Freeform 101">
              <a:extLst>
                <a:ext uri="{FF2B5EF4-FFF2-40B4-BE49-F238E27FC236}">
                  <a16:creationId xmlns:a16="http://schemas.microsoft.com/office/drawing/2014/main" xmlns="" id="{1D508184-5CBC-1343-8048-EC35C8A5D3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1" name="Freeform 102">
              <a:extLst>
                <a:ext uri="{FF2B5EF4-FFF2-40B4-BE49-F238E27FC236}">
                  <a16:creationId xmlns:a16="http://schemas.microsoft.com/office/drawing/2014/main" xmlns="" id="{B09EA627-D86D-5349-A5E2-DB8FA0373C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2" name="Freeform 103">
              <a:extLst>
                <a:ext uri="{FF2B5EF4-FFF2-40B4-BE49-F238E27FC236}">
                  <a16:creationId xmlns:a16="http://schemas.microsoft.com/office/drawing/2014/main" xmlns="" id="{DE61FEEA-D616-E04E-83B0-0967A2B767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3" name="Freeform 104">
              <a:extLst>
                <a:ext uri="{FF2B5EF4-FFF2-40B4-BE49-F238E27FC236}">
                  <a16:creationId xmlns:a16="http://schemas.microsoft.com/office/drawing/2014/main" xmlns="" id="{43F7DD28-4F8A-7A4F-B0C9-D1F000618E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4" name="Freeform 105">
              <a:extLst>
                <a:ext uri="{FF2B5EF4-FFF2-40B4-BE49-F238E27FC236}">
                  <a16:creationId xmlns:a16="http://schemas.microsoft.com/office/drawing/2014/main" xmlns="" id="{8ACFDC29-243A-044D-8F16-1A4F100A53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5" name="Freeform 106">
              <a:extLst>
                <a:ext uri="{FF2B5EF4-FFF2-40B4-BE49-F238E27FC236}">
                  <a16:creationId xmlns:a16="http://schemas.microsoft.com/office/drawing/2014/main" xmlns="" id="{EB57C657-3A37-354E-A477-21A222B66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6" name="Freeform 107">
              <a:extLst>
                <a:ext uri="{FF2B5EF4-FFF2-40B4-BE49-F238E27FC236}">
                  <a16:creationId xmlns:a16="http://schemas.microsoft.com/office/drawing/2014/main" xmlns="" id="{52CD0451-05C6-4844-B73B-C9B5DF5B6B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7" name="Freeform 108">
              <a:extLst>
                <a:ext uri="{FF2B5EF4-FFF2-40B4-BE49-F238E27FC236}">
                  <a16:creationId xmlns:a16="http://schemas.microsoft.com/office/drawing/2014/main" xmlns="" id="{39F787B9-67CD-2149-9AA6-505D00153D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8" name="Freeform 109">
              <a:extLst>
                <a:ext uri="{FF2B5EF4-FFF2-40B4-BE49-F238E27FC236}">
                  <a16:creationId xmlns:a16="http://schemas.microsoft.com/office/drawing/2014/main" xmlns="" id="{2F07759F-EAF0-2847-9A12-CD25CAE47D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9" name="Freeform 110">
              <a:extLst>
                <a:ext uri="{FF2B5EF4-FFF2-40B4-BE49-F238E27FC236}">
                  <a16:creationId xmlns:a16="http://schemas.microsoft.com/office/drawing/2014/main" xmlns="" id="{1CAE15FF-15A8-384D-A426-57663756A3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0" name="Freeform 111">
              <a:extLst>
                <a:ext uri="{FF2B5EF4-FFF2-40B4-BE49-F238E27FC236}">
                  <a16:creationId xmlns:a16="http://schemas.microsoft.com/office/drawing/2014/main" xmlns="" id="{9F411944-FEBD-3B45-BB03-FDA196C177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1" name="Freeform 112">
              <a:extLst>
                <a:ext uri="{FF2B5EF4-FFF2-40B4-BE49-F238E27FC236}">
                  <a16:creationId xmlns:a16="http://schemas.microsoft.com/office/drawing/2014/main" xmlns="" id="{B3EDB8B4-92AE-6F4B-A4CF-08F59DEFF4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2" name="Freeform 113">
              <a:extLst>
                <a:ext uri="{FF2B5EF4-FFF2-40B4-BE49-F238E27FC236}">
                  <a16:creationId xmlns:a16="http://schemas.microsoft.com/office/drawing/2014/main" xmlns="" id="{ABF12BF0-97CB-3047-B9B6-5A913967E1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3" name="Freeform 114">
              <a:extLst>
                <a:ext uri="{FF2B5EF4-FFF2-40B4-BE49-F238E27FC236}">
                  <a16:creationId xmlns:a16="http://schemas.microsoft.com/office/drawing/2014/main" xmlns="" id="{A804AF77-4BEF-F94F-9DA4-0CD5BAF65E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4" name="Freeform 115">
              <a:extLst>
                <a:ext uri="{FF2B5EF4-FFF2-40B4-BE49-F238E27FC236}">
                  <a16:creationId xmlns:a16="http://schemas.microsoft.com/office/drawing/2014/main" xmlns="" id="{100264C2-429E-304B-8526-B550789D6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5" name="Freeform 116">
              <a:extLst>
                <a:ext uri="{FF2B5EF4-FFF2-40B4-BE49-F238E27FC236}">
                  <a16:creationId xmlns:a16="http://schemas.microsoft.com/office/drawing/2014/main" xmlns="" id="{FF2213E6-FD8D-DB46-B0C1-11FA7911C9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6" name="Freeform 117">
              <a:extLst>
                <a:ext uri="{FF2B5EF4-FFF2-40B4-BE49-F238E27FC236}">
                  <a16:creationId xmlns:a16="http://schemas.microsoft.com/office/drawing/2014/main" xmlns="" id="{C51975B4-2BD2-CA48-A9C1-2325D71AB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7" name="Freeform 118">
              <a:extLst>
                <a:ext uri="{FF2B5EF4-FFF2-40B4-BE49-F238E27FC236}">
                  <a16:creationId xmlns:a16="http://schemas.microsoft.com/office/drawing/2014/main" xmlns="" id="{69151DA1-978A-DF40-A1BD-83D83A136E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8" name="Freeform 119">
              <a:extLst>
                <a:ext uri="{FF2B5EF4-FFF2-40B4-BE49-F238E27FC236}">
                  <a16:creationId xmlns:a16="http://schemas.microsoft.com/office/drawing/2014/main" xmlns="" id="{98A21F48-9E58-5B4C-898A-B226DACB48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9" name="Freeform 120">
              <a:extLst>
                <a:ext uri="{FF2B5EF4-FFF2-40B4-BE49-F238E27FC236}">
                  <a16:creationId xmlns:a16="http://schemas.microsoft.com/office/drawing/2014/main" xmlns="" id="{2F5EFF4C-6963-5449-8C49-F90137707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0" name="Freeform 121">
              <a:extLst>
                <a:ext uri="{FF2B5EF4-FFF2-40B4-BE49-F238E27FC236}">
                  <a16:creationId xmlns:a16="http://schemas.microsoft.com/office/drawing/2014/main" xmlns="" id="{97D6B9EB-C28A-9B4C-BB65-5C9FE9F1A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1" name="Freeform 122">
              <a:extLst>
                <a:ext uri="{FF2B5EF4-FFF2-40B4-BE49-F238E27FC236}">
                  <a16:creationId xmlns:a16="http://schemas.microsoft.com/office/drawing/2014/main" xmlns="" id="{A5B3D0C0-F282-464C-A53C-73F47A62D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2" name="Freeform 123">
              <a:extLst>
                <a:ext uri="{FF2B5EF4-FFF2-40B4-BE49-F238E27FC236}">
                  <a16:creationId xmlns:a16="http://schemas.microsoft.com/office/drawing/2014/main" xmlns="" id="{69EF7AD1-2EF8-9F44-B94D-E950D8DE56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3" name="Freeform 124">
              <a:extLst>
                <a:ext uri="{FF2B5EF4-FFF2-40B4-BE49-F238E27FC236}">
                  <a16:creationId xmlns:a16="http://schemas.microsoft.com/office/drawing/2014/main" xmlns="" id="{E64BF3DF-824A-8D43-B714-332C829108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4" name="Freeform 125">
              <a:extLst>
                <a:ext uri="{FF2B5EF4-FFF2-40B4-BE49-F238E27FC236}">
                  <a16:creationId xmlns:a16="http://schemas.microsoft.com/office/drawing/2014/main" xmlns="" id="{E10ACA39-61DC-064F-A7D3-0C6F0E33A9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5" name="Freeform 126">
              <a:extLst>
                <a:ext uri="{FF2B5EF4-FFF2-40B4-BE49-F238E27FC236}">
                  <a16:creationId xmlns:a16="http://schemas.microsoft.com/office/drawing/2014/main" xmlns="" id="{C4B4778C-7810-744C-8ACA-319AADB5E7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6" name="Freeform 127">
              <a:extLst>
                <a:ext uri="{FF2B5EF4-FFF2-40B4-BE49-F238E27FC236}">
                  <a16:creationId xmlns:a16="http://schemas.microsoft.com/office/drawing/2014/main" xmlns="" id="{CF38AB09-DEC9-A14E-841E-1B59E74E92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7" name="Freeform 128">
              <a:extLst>
                <a:ext uri="{FF2B5EF4-FFF2-40B4-BE49-F238E27FC236}">
                  <a16:creationId xmlns:a16="http://schemas.microsoft.com/office/drawing/2014/main" xmlns="" id="{DEE0A170-47B5-C14B-BB9A-E3DA1FE49D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8" name="Freeform 129">
              <a:extLst>
                <a:ext uri="{FF2B5EF4-FFF2-40B4-BE49-F238E27FC236}">
                  <a16:creationId xmlns:a16="http://schemas.microsoft.com/office/drawing/2014/main" xmlns="" id="{99FD8D01-9855-424A-A339-7DDE96581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9" name="Freeform 130">
              <a:extLst>
                <a:ext uri="{FF2B5EF4-FFF2-40B4-BE49-F238E27FC236}">
                  <a16:creationId xmlns:a16="http://schemas.microsoft.com/office/drawing/2014/main" xmlns="" id="{90A3AACC-E150-0542-B8E5-1C392B2CA2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0" name="Freeform 131">
              <a:extLst>
                <a:ext uri="{FF2B5EF4-FFF2-40B4-BE49-F238E27FC236}">
                  <a16:creationId xmlns:a16="http://schemas.microsoft.com/office/drawing/2014/main" xmlns="" id="{C2B89418-6637-B548-A581-F0A79F401E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1" name="Freeform 132">
              <a:extLst>
                <a:ext uri="{FF2B5EF4-FFF2-40B4-BE49-F238E27FC236}">
                  <a16:creationId xmlns:a16="http://schemas.microsoft.com/office/drawing/2014/main" xmlns="" id="{5D3BA0B0-B1AB-5842-B7C4-D01CABD1CE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2" name="Freeform 133">
              <a:extLst>
                <a:ext uri="{FF2B5EF4-FFF2-40B4-BE49-F238E27FC236}">
                  <a16:creationId xmlns:a16="http://schemas.microsoft.com/office/drawing/2014/main" xmlns="" id="{6079A88B-822E-EA43-8F2F-A0A2768B4C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3" name="Freeform 134">
              <a:extLst>
                <a:ext uri="{FF2B5EF4-FFF2-40B4-BE49-F238E27FC236}">
                  <a16:creationId xmlns:a16="http://schemas.microsoft.com/office/drawing/2014/main" xmlns="" id="{0553CB93-0B25-0C42-989C-EF3667405B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4" name="Freeform 135">
              <a:extLst>
                <a:ext uri="{FF2B5EF4-FFF2-40B4-BE49-F238E27FC236}">
                  <a16:creationId xmlns:a16="http://schemas.microsoft.com/office/drawing/2014/main" xmlns="" id="{E067205B-E4F7-D84A-B8B6-2BECA2161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5" name="Freeform 136">
              <a:extLst>
                <a:ext uri="{FF2B5EF4-FFF2-40B4-BE49-F238E27FC236}">
                  <a16:creationId xmlns:a16="http://schemas.microsoft.com/office/drawing/2014/main" xmlns="" id="{3CF601DB-8A64-724D-90EF-E358AF8EB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6" name="Freeform 137">
              <a:extLst>
                <a:ext uri="{FF2B5EF4-FFF2-40B4-BE49-F238E27FC236}">
                  <a16:creationId xmlns:a16="http://schemas.microsoft.com/office/drawing/2014/main" xmlns="" id="{2E98B74A-3DCA-0E44-A7F0-2556C749CA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7" name="Freeform 138">
              <a:extLst>
                <a:ext uri="{FF2B5EF4-FFF2-40B4-BE49-F238E27FC236}">
                  <a16:creationId xmlns:a16="http://schemas.microsoft.com/office/drawing/2014/main" xmlns="" id="{80500E06-266C-8445-AC23-BE35D08124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" name="Freeform 139">
              <a:extLst>
                <a:ext uri="{FF2B5EF4-FFF2-40B4-BE49-F238E27FC236}">
                  <a16:creationId xmlns:a16="http://schemas.microsoft.com/office/drawing/2014/main" xmlns="" id="{14E2BE9F-7380-4640-91DB-3C185B1287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9" name="Freeform 140">
              <a:extLst>
                <a:ext uri="{FF2B5EF4-FFF2-40B4-BE49-F238E27FC236}">
                  <a16:creationId xmlns:a16="http://schemas.microsoft.com/office/drawing/2014/main" xmlns="" id="{3484DD23-011C-394C-BB51-B1247338D1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0" name="Freeform 141">
              <a:extLst>
                <a:ext uri="{FF2B5EF4-FFF2-40B4-BE49-F238E27FC236}">
                  <a16:creationId xmlns:a16="http://schemas.microsoft.com/office/drawing/2014/main" xmlns="" id="{9BCCF557-B395-B14F-B174-25CFAC2B69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1" name="Freeform 142">
              <a:extLst>
                <a:ext uri="{FF2B5EF4-FFF2-40B4-BE49-F238E27FC236}">
                  <a16:creationId xmlns:a16="http://schemas.microsoft.com/office/drawing/2014/main" xmlns="" id="{4B101E7D-5941-744B-B81A-109F3EE48D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2" name="Freeform 143">
              <a:extLst>
                <a:ext uri="{FF2B5EF4-FFF2-40B4-BE49-F238E27FC236}">
                  <a16:creationId xmlns:a16="http://schemas.microsoft.com/office/drawing/2014/main" xmlns="" id="{DA49A1BC-E61C-B44C-98B3-C87D3BD6AE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3" name="Freeform 144">
              <a:extLst>
                <a:ext uri="{FF2B5EF4-FFF2-40B4-BE49-F238E27FC236}">
                  <a16:creationId xmlns:a16="http://schemas.microsoft.com/office/drawing/2014/main" xmlns="" id="{229AA7BD-4A9F-1E4F-A456-65D21A3AED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4" name="Freeform 145">
              <a:extLst>
                <a:ext uri="{FF2B5EF4-FFF2-40B4-BE49-F238E27FC236}">
                  <a16:creationId xmlns:a16="http://schemas.microsoft.com/office/drawing/2014/main" xmlns="" id="{54B788EB-6E26-284A-945A-36836D588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5" name="Freeform 146">
              <a:extLst>
                <a:ext uri="{FF2B5EF4-FFF2-40B4-BE49-F238E27FC236}">
                  <a16:creationId xmlns:a16="http://schemas.microsoft.com/office/drawing/2014/main" xmlns="" id="{4064F998-325F-8E4F-89F4-0D81DE1EFB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6" name="Freeform 147">
              <a:extLst>
                <a:ext uri="{FF2B5EF4-FFF2-40B4-BE49-F238E27FC236}">
                  <a16:creationId xmlns:a16="http://schemas.microsoft.com/office/drawing/2014/main" xmlns="" id="{4DA0CA62-9498-FC44-98E6-16D7BD47C1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7" name="Freeform 148">
              <a:extLst>
                <a:ext uri="{FF2B5EF4-FFF2-40B4-BE49-F238E27FC236}">
                  <a16:creationId xmlns:a16="http://schemas.microsoft.com/office/drawing/2014/main" xmlns="" id="{1B2190E6-F2FF-E343-A20D-0285FBBD96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8" name="Freeform 149">
              <a:extLst>
                <a:ext uri="{FF2B5EF4-FFF2-40B4-BE49-F238E27FC236}">
                  <a16:creationId xmlns:a16="http://schemas.microsoft.com/office/drawing/2014/main" xmlns="" id="{97F41E6D-6A11-1348-BC31-34675853F1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9" name="Freeform 150">
              <a:extLst>
                <a:ext uri="{FF2B5EF4-FFF2-40B4-BE49-F238E27FC236}">
                  <a16:creationId xmlns:a16="http://schemas.microsoft.com/office/drawing/2014/main" xmlns="" id="{D34E49CB-35CB-8545-85D4-27934E11D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80" name="Freeform 151">
              <a:extLst>
                <a:ext uri="{FF2B5EF4-FFF2-40B4-BE49-F238E27FC236}">
                  <a16:creationId xmlns:a16="http://schemas.microsoft.com/office/drawing/2014/main" xmlns="" id="{DC96D449-48BE-EB4E-9C1B-E1F6BE41B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1" name="Freeform 152">
              <a:extLst>
                <a:ext uri="{FF2B5EF4-FFF2-40B4-BE49-F238E27FC236}">
                  <a16:creationId xmlns:a16="http://schemas.microsoft.com/office/drawing/2014/main" xmlns="" id="{DB74ECAD-CD67-1F44-8590-28896D2E65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2" name="Freeform 153">
              <a:extLst>
                <a:ext uri="{FF2B5EF4-FFF2-40B4-BE49-F238E27FC236}">
                  <a16:creationId xmlns:a16="http://schemas.microsoft.com/office/drawing/2014/main" xmlns="" id="{F86DC83B-0FA7-2848-A52A-9B9F50B2E1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3" name="Freeform 154">
              <a:extLst>
                <a:ext uri="{FF2B5EF4-FFF2-40B4-BE49-F238E27FC236}">
                  <a16:creationId xmlns:a16="http://schemas.microsoft.com/office/drawing/2014/main" xmlns="" id="{8FB1D40A-F661-A641-8630-BA1AA6C99D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4" name="Freeform 155">
              <a:extLst>
                <a:ext uri="{FF2B5EF4-FFF2-40B4-BE49-F238E27FC236}">
                  <a16:creationId xmlns:a16="http://schemas.microsoft.com/office/drawing/2014/main" xmlns="" id="{8F948B6F-CCE6-CC40-A2ED-CB9CD74549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5" name="Freeform 156">
              <a:extLst>
                <a:ext uri="{FF2B5EF4-FFF2-40B4-BE49-F238E27FC236}">
                  <a16:creationId xmlns:a16="http://schemas.microsoft.com/office/drawing/2014/main" xmlns="" id="{CDBE902B-0984-7044-AE53-E147018A4A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" name="Freeform 157">
              <a:extLst>
                <a:ext uri="{FF2B5EF4-FFF2-40B4-BE49-F238E27FC236}">
                  <a16:creationId xmlns:a16="http://schemas.microsoft.com/office/drawing/2014/main" xmlns="" id="{1743CCA5-C11C-8B46-B287-2CBECF2EF2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7" name="Freeform 158">
              <a:extLst>
                <a:ext uri="{FF2B5EF4-FFF2-40B4-BE49-F238E27FC236}">
                  <a16:creationId xmlns:a16="http://schemas.microsoft.com/office/drawing/2014/main" xmlns="" id="{21C66CC7-D844-684C-BBCA-3F352F8F37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8" name="Freeform 159">
              <a:extLst>
                <a:ext uri="{FF2B5EF4-FFF2-40B4-BE49-F238E27FC236}">
                  <a16:creationId xmlns:a16="http://schemas.microsoft.com/office/drawing/2014/main" xmlns="" id="{94689AE7-D4E3-9E4E-A828-DB90382A05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" name="Freeform 160">
              <a:extLst>
                <a:ext uri="{FF2B5EF4-FFF2-40B4-BE49-F238E27FC236}">
                  <a16:creationId xmlns:a16="http://schemas.microsoft.com/office/drawing/2014/main" xmlns="" id="{6ED410D5-564E-C148-9A06-65631E91E1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0" name="Freeform 161">
              <a:extLst>
                <a:ext uri="{FF2B5EF4-FFF2-40B4-BE49-F238E27FC236}">
                  <a16:creationId xmlns:a16="http://schemas.microsoft.com/office/drawing/2014/main" xmlns="" id="{41E51635-59A1-2B43-B86A-83DE7A9C72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1" name="Freeform 162">
              <a:extLst>
                <a:ext uri="{FF2B5EF4-FFF2-40B4-BE49-F238E27FC236}">
                  <a16:creationId xmlns:a16="http://schemas.microsoft.com/office/drawing/2014/main" xmlns="" id="{A05494DE-02D9-CD48-BA73-2E3973FE32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2" name="Freeform 163">
              <a:extLst>
                <a:ext uri="{FF2B5EF4-FFF2-40B4-BE49-F238E27FC236}">
                  <a16:creationId xmlns:a16="http://schemas.microsoft.com/office/drawing/2014/main" xmlns="" id="{3C54A203-57CA-7742-8351-9A10B36CF2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3" name="Freeform 164">
              <a:extLst>
                <a:ext uri="{FF2B5EF4-FFF2-40B4-BE49-F238E27FC236}">
                  <a16:creationId xmlns:a16="http://schemas.microsoft.com/office/drawing/2014/main" xmlns="" id="{CE8788DE-8AF6-584E-8B74-ED0DFE2F93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4" name="Freeform 165">
              <a:extLst>
                <a:ext uri="{FF2B5EF4-FFF2-40B4-BE49-F238E27FC236}">
                  <a16:creationId xmlns:a16="http://schemas.microsoft.com/office/drawing/2014/main" xmlns="" id="{F62ABF50-D6DC-D442-89D7-029EEC2994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5" name="Freeform 166">
              <a:extLst>
                <a:ext uri="{FF2B5EF4-FFF2-40B4-BE49-F238E27FC236}">
                  <a16:creationId xmlns:a16="http://schemas.microsoft.com/office/drawing/2014/main" xmlns="" id="{19BE76D1-F2F9-244F-BF60-37BE298084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6" name="Freeform 167">
              <a:extLst>
                <a:ext uri="{FF2B5EF4-FFF2-40B4-BE49-F238E27FC236}">
                  <a16:creationId xmlns:a16="http://schemas.microsoft.com/office/drawing/2014/main" xmlns="" id="{8581D515-BF26-1541-9F6B-45AA563AD0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7" name="Freeform 168">
              <a:extLst>
                <a:ext uri="{FF2B5EF4-FFF2-40B4-BE49-F238E27FC236}">
                  <a16:creationId xmlns:a16="http://schemas.microsoft.com/office/drawing/2014/main" xmlns="" id="{2D59AFC2-91C4-A24A-BC0E-2B45735018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8" name="Freeform 169">
              <a:extLst>
                <a:ext uri="{FF2B5EF4-FFF2-40B4-BE49-F238E27FC236}">
                  <a16:creationId xmlns:a16="http://schemas.microsoft.com/office/drawing/2014/main" xmlns="" id="{94011691-F17E-BC44-9457-D08B8FC39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9" name="Freeform 170">
              <a:extLst>
                <a:ext uri="{FF2B5EF4-FFF2-40B4-BE49-F238E27FC236}">
                  <a16:creationId xmlns:a16="http://schemas.microsoft.com/office/drawing/2014/main" xmlns="" id="{3AAB6CD5-5CAD-A249-9766-1D3EB49697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0" name="Freeform 171">
              <a:extLst>
                <a:ext uri="{FF2B5EF4-FFF2-40B4-BE49-F238E27FC236}">
                  <a16:creationId xmlns:a16="http://schemas.microsoft.com/office/drawing/2014/main" xmlns="" id="{34CFCE6A-73CB-4643-B25B-12089B29D4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1" name="Freeform 172">
              <a:extLst>
                <a:ext uri="{FF2B5EF4-FFF2-40B4-BE49-F238E27FC236}">
                  <a16:creationId xmlns:a16="http://schemas.microsoft.com/office/drawing/2014/main" xmlns="" id="{876D4964-608B-0047-858D-9C9584FE9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2" name="Freeform 173">
              <a:extLst>
                <a:ext uri="{FF2B5EF4-FFF2-40B4-BE49-F238E27FC236}">
                  <a16:creationId xmlns:a16="http://schemas.microsoft.com/office/drawing/2014/main" xmlns="" id="{37F6AA26-E2E2-2347-883A-7B7BBFAE58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3" name="Freeform 174">
              <a:extLst>
                <a:ext uri="{FF2B5EF4-FFF2-40B4-BE49-F238E27FC236}">
                  <a16:creationId xmlns:a16="http://schemas.microsoft.com/office/drawing/2014/main" xmlns="" id="{393D2CFE-F390-0949-9282-9D09C881F4E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4" name="Freeform 175">
              <a:extLst>
                <a:ext uri="{FF2B5EF4-FFF2-40B4-BE49-F238E27FC236}">
                  <a16:creationId xmlns:a16="http://schemas.microsoft.com/office/drawing/2014/main" xmlns="" id="{D1DFE132-3275-AD4A-BC85-499FF8776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5" name="Freeform 176">
              <a:extLst>
                <a:ext uri="{FF2B5EF4-FFF2-40B4-BE49-F238E27FC236}">
                  <a16:creationId xmlns:a16="http://schemas.microsoft.com/office/drawing/2014/main" xmlns="" id="{B8BE3BC5-B753-584C-950D-AEC1E00311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6" name="Freeform 177">
              <a:extLst>
                <a:ext uri="{FF2B5EF4-FFF2-40B4-BE49-F238E27FC236}">
                  <a16:creationId xmlns:a16="http://schemas.microsoft.com/office/drawing/2014/main" xmlns="" id="{198BC092-FE56-4140-A7B6-BD3C4DAF14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" name="Freeform 178">
              <a:extLst>
                <a:ext uri="{FF2B5EF4-FFF2-40B4-BE49-F238E27FC236}">
                  <a16:creationId xmlns:a16="http://schemas.microsoft.com/office/drawing/2014/main" xmlns="" id="{F9F5BF52-BDF4-C841-9E59-EF2C4CE7A8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8" name="Freeform 179">
              <a:extLst>
                <a:ext uri="{FF2B5EF4-FFF2-40B4-BE49-F238E27FC236}">
                  <a16:creationId xmlns:a16="http://schemas.microsoft.com/office/drawing/2014/main" xmlns="" id="{8E865E74-AFB4-8244-9A42-7585E36A0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9" name="Freeform 180">
              <a:extLst>
                <a:ext uri="{FF2B5EF4-FFF2-40B4-BE49-F238E27FC236}">
                  <a16:creationId xmlns:a16="http://schemas.microsoft.com/office/drawing/2014/main" xmlns="" id="{2536CD12-0304-5843-AEFC-B6FDABD2B8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" name="Freeform 181">
              <a:extLst>
                <a:ext uri="{FF2B5EF4-FFF2-40B4-BE49-F238E27FC236}">
                  <a16:creationId xmlns:a16="http://schemas.microsoft.com/office/drawing/2014/main" xmlns="" id="{A6B3A41D-BAC9-5042-AE6E-41B9EE13A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1" name="Freeform 182">
              <a:extLst>
                <a:ext uri="{FF2B5EF4-FFF2-40B4-BE49-F238E27FC236}">
                  <a16:creationId xmlns:a16="http://schemas.microsoft.com/office/drawing/2014/main" xmlns="" id="{F5B4C93D-E4FF-7B44-BBC1-D183374F6B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2" name="Freeform 183">
              <a:extLst>
                <a:ext uri="{FF2B5EF4-FFF2-40B4-BE49-F238E27FC236}">
                  <a16:creationId xmlns:a16="http://schemas.microsoft.com/office/drawing/2014/main" xmlns="" id="{C87F8E27-306D-2842-84F2-BCE0556CA7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3" name="Freeform 184">
              <a:extLst>
                <a:ext uri="{FF2B5EF4-FFF2-40B4-BE49-F238E27FC236}">
                  <a16:creationId xmlns:a16="http://schemas.microsoft.com/office/drawing/2014/main" xmlns="" id="{14589144-3114-924A-9860-295CC8E1AA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4" name="Freeform 185">
              <a:extLst>
                <a:ext uri="{FF2B5EF4-FFF2-40B4-BE49-F238E27FC236}">
                  <a16:creationId xmlns:a16="http://schemas.microsoft.com/office/drawing/2014/main" xmlns="" id="{D8BF159F-094D-164A-A15E-D45068B0FD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5" name="Freeform 186">
              <a:extLst>
                <a:ext uri="{FF2B5EF4-FFF2-40B4-BE49-F238E27FC236}">
                  <a16:creationId xmlns:a16="http://schemas.microsoft.com/office/drawing/2014/main" xmlns="" id="{AA781E54-D55A-3A4C-BAE0-F2F304623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6" name="Freeform 187">
              <a:extLst>
                <a:ext uri="{FF2B5EF4-FFF2-40B4-BE49-F238E27FC236}">
                  <a16:creationId xmlns:a16="http://schemas.microsoft.com/office/drawing/2014/main" xmlns="" id="{32A380A2-4E69-6043-8FC8-D437242B0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7" name="Freeform 188">
              <a:extLst>
                <a:ext uri="{FF2B5EF4-FFF2-40B4-BE49-F238E27FC236}">
                  <a16:creationId xmlns:a16="http://schemas.microsoft.com/office/drawing/2014/main" xmlns="" id="{042E8E66-B78F-E540-A3E0-C21F309766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8" name="Freeform 189">
              <a:extLst>
                <a:ext uri="{FF2B5EF4-FFF2-40B4-BE49-F238E27FC236}">
                  <a16:creationId xmlns:a16="http://schemas.microsoft.com/office/drawing/2014/main" xmlns="" id="{08E7A101-DCF5-E744-94D7-6D69701941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9" name="Freeform 190">
              <a:extLst>
                <a:ext uri="{FF2B5EF4-FFF2-40B4-BE49-F238E27FC236}">
                  <a16:creationId xmlns:a16="http://schemas.microsoft.com/office/drawing/2014/main" xmlns="" id="{2D0DD16F-EF74-1746-9965-464AA703C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0" name="Freeform 191">
              <a:extLst>
                <a:ext uri="{FF2B5EF4-FFF2-40B4-BE49-F238E27FC236}">
                  <a16:creationId xmlns:a16="http://schemas.microsoft.com/office/drawing/2014/main" xmlns="" id="{771BC6F8-6C6C-3143-9058-71F6DE89CD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1" name="Freeform 192">
              <a:extLst>
                <a:ext uri="{FF2B5EF4-FFF2-40B4-BE49-F238E27FC236}">
                  <a16:creationId xmlns:a16="http://schemas.microsoft.com/office/drawing/2014/main" xmlns="" id="{25D435F7-8CC9-4B4F-A6E7-3A97F492C6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2" name="Freeform 193">
              <a:extLst>
                <a:ext uri="{FF2B5EF4-FFF2-40B4-BE49-F238E27FC236}">
                  <a16:creationId xmlns:a16="http://schemas.microsoft.com/office/drawing/2014/main" xmlns="" id="{14E7C076-9424-A54E-932B-04A822E850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3" name="Freeform 194">
              <a:extLst>
                <a:ext uri="{FF2B5EF4-FFF2-40B4-BE49-F238E27FC236}">
                  <a16:creationId xmlns:a16="http://schemas.microsoft.com/office/drawing/2014/main" xmlns="" id="{C3DD7454-CE97-284C-A777-E1315B7972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4" name="Freeform 195">
              <a:extLst>
                <a:ext uri="{FF2B5EF4-FFF2-40B4-BE49-F238E27FC236}">
                  <a16:creationId xmlns:a16="http://schemas.microsoft.com/office/drawing/2014/main" xmlns="" id="{11BF3E84-00EA-B74D-B449-20631F8721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5" name="Freeform 196">
              <a:extLst>
                <a:ext uri="{FF2B5EF4-FFF2-40B4-BE49-F238E27FC236}">
                  <a16:creationId xmlns:a16="http://schemas.microsoft.com/office/drawing/2014/main" xmlns="" id="{CA2AC38E-3BCB-E44A-9EFD-1AB141EA28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6" name="Freeform 453">
              <a:extLst>
                <a:ext uri="{FF2B5EF4-FFF2-40B4-BE49-F238E27FC236}">
                  <a16:creationId xmlns:a16="http://schemas.microsoft.com/office/drawing/2014/main" xmlns="" id="{960F660A-93E4-7246-A0F2-9138EF9C9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7" name="Freeform 454">
              <a:extLst>
                <a:ext uri="{FF2B5EF4-FFF2-40B4-BE49-F238E27FC236}">
                  <a16:creationId xmlns:a16="http://schemas.microsoft.com/office/drawing/2014/main" xmlns="" id="{2B5B448C-601D-4746-80F8-3C15C2AF35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8" name="Freeform 455">
              <a:extLst>
                <a:ext uri="{FF2B5EF4-FFF2-40B4-BE49-F238E27FC236}">
                  <a16:creationId xmlns:a16="http://schemas.microsoft.com/office/drawing/2014/main" xmlns="" id="{579D0CDE-5F9A-EB4F-B6E4-1A31FD5146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9" name="Freeform 456">
              <a:extLst>
                <a:ext uri="{FF2B5EF4-FFF2-40B4-BE49-F238E27FC236}">
                  <a16:creationId xmlns:a16="http://schemas.microsoft.com/office/drawing/2014/main" xmlns="" id="{2779DB26-2474-3841-97F4-951E1EEF97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0" name="Freeform 457">
              <a:extLst>
                <a:ext uri="{FF2B5EF4-FFF2-40B4-BE49-F238E27FC236}">
                  <a16:creationId xmlns:a16="http://schemas.microsoft.com/office/drawing/2014/main" xmlns="" id="{3157C0B6-588B-C54D-B771-D2773918F1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1" name="Freeform 458">
              <a:extLst>
                <a:ext uri="{FF2B5EF4-FFF2-40B4-BE49-F238E27FC236}">
                  <a16:creationId xmlns:a16="http://schemas.microsoft.com/office/drawing/2014/main" xmlns="" id="{72164CB3-827C-D544-A162-08BA40FCF6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2" name="Freeform 459">
              <a:extLst>
                <a:ext uri="{FF2B5EF4-FFF2-40B4-BE49-F238E27FC236}">
                  <a16:creationId xmlns:a16="http://schemas.microsoft.com/office/drawing/2014/main" xmlns="" id="{D042E12A-CBAB-C945-94B2-968AE038A0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3" name="Freeform 460">
              <a:extLst>
                <a:ext uri="{FF2B5EF4-FFF2-40B4-BE49-F238E27FC236}">
                  <a16:creationId xmlns:a16="http://schemas.microsoft.com/office/drawing/2014/main" xmlns="" id="{E9BC8FFA-E824-6C4A-BA33-19112256EF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4" name="Freeform 461">
              <a:extLst>
                <a:ext uri="{FF2B5EF4-FFF2-40B4-BE49-F238E27FC236}">
                  <a16:creationId xmlns:a16="http://schemas.microsoft.com/office/drawing/2014/main" xmlns="" id="{B78C174C-7F48-2448-A5CB-15097A3457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5" name="Freeform 462">
              <a:extLst>
                <a:ext uri="{FF2B5EF4-FFF2-40B4-BE49-F238E27FC236}">
                  <a16:creationId xmlns:a16="http://schemas.microsoft.com/office/drawing/2014/main" xmlns="" id="{2E12C716-7539-0647-9146-8208E3356F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6" name="Freeform 463">
              <a:extLst>
                <a:ext uri="{FF2B5EF4-FFF2-40B4-BE49-F238E27FC236}">
                  <a16:creationId xmlns:a16="http://schemas.microsoft.com/office/drawing/2014/main" xmlns="" id="{E5D9EF47-6526-0441-9A9F-BDBE9F9CE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7" name="Freeform 464">
              <a:extLst>
                <a:ext uri="{FF2B5EF4-FFF2-40B4-BE49-F238E27FC236}">
                  <a16:creationId xmlns:a16="http://schemas.microsoft.com/office/drawing/2014/main" xmlns="" id="{8486F357-8952-CC46-9AB4-AC92F76D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8" name="Freeform 465">
              <a:extLst>
                <a:ext uri="{FF2B5EF4-FFF2-40B4-BE49-F238E27FC236}">
                  <a16:creationId xmlns:a16="http://schemas.microsoft.com/office/drawing/2014/main" xmlns="" id="{774D10A5-0346-4947-9E52-5673A242A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9" name="Freeform 466">
              <a:extLst>
                <a:ext uri="{FF2B5EF4-FFF2-40B4-BE49-F238E27FC236}">
                  <a16:creationId xmlns:a16="http://schemas.microsoft.com/office/drawing/2014/main" xmlns="" id="{98A0A1D0-716D-AF41-A5C0-FFA059CB0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0" name="Freeform 467">
              <a:extLst>
                <a:ext uri="{FF2B5EF4-FFF2-40B4-BE49-F238E27FC236}">
                  <a16:creationId xmlns:a16="http://schemas.microsoft.com/office/drawing/2014/main" xmlns="" id="{1313089B-6322-E749-8898-736C212CD6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41" name="Freeform 483">
              <a:extLst>
                <a:ext uri="{FF2B5EF4-FFF2-40B4-BE49-F238E27FC236}">
                  <a16:creationId xmlns:a16="http://schemas.microsoft.com/office/drawing/2014/main" xmlns="" id="{082D3FC8-3013-FD49-9DBC-2BE9E63673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2" name="Freeform 484">
              <a:extLst>
                <a:ext uri="{FF2B5EF4-FFF2-40B4-BE49-F238E27FC236}">
                  <a16:creationId xmlns:a16="http://schemas.microsoft.com/office/drawing/2014/main" xmlns="" id="{54D58BF4-F056-0747-AA76-3ACEAB695C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3" name="Freeform 485">
              <a:extLst>
                <a:ext uri="{FF2B5EF4-FFF2-40B4-BE49-F238E27FC236}">
                  <a16:creationId xmlns:a16="http://schemas.microsoft.com/office/drawing/2014/main" xmlns="" id="{F71D935E-92B1-3C49-9B02-A6C4945F4A5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4" name="Freeform 486">
              <a:extLst>
                <a:ext uri="{FF2B5EF4-FFF2-40B4-BE49-F238E27FC236}">
                  <a16:creationId xmlns:a16="http://schemas.microsoft.com/office/drawing/2014/main" xmlns="" id="{C765C80D-668C-F544-9208-F2BA52D3D4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5" name="Freeform 489">
              <a:extLst>
                <a:ext uri="{FF2B5EF4-FFF2-40B4-BE49-F238E27FC236}">
                  <a16:creationId xmlns:a16="http://schemas.microsoft.com/office/drawing/2014/main" xmlns="" id="{5A2755F0-C48B-B646-853B-C67B8B631E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6" name="Freeform 490">
              <a:extLst>
                <a:ext uri="{FF2B5EF4-FFF2-40B4-BE49-F238E27FC236}">
                  <a16:creationId xmlns:a16="http://schemas.microsoft.com/office/drawing/2014/main" xmlns="" id="{8D9843C4-EA71-9245-96A0-68A663BD2C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7" name="Freeform 495">
              <a:extLst>
                <a:ext uri="{FF2B5EF4-FFF2-40B4-BE49-F238E27FC236}">
                  <a16:creationId xmlns:a16="http://schemas.microsoft.com/office/drawing/2014/main" xmlns="" id="{57D4719E-AFFD-1A44-9EB0-507D80DDF4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8" name="Freeform 496">
              <a:extLst>
                <a:ext uri="{FF2B5EF4-FFF2-40B4-BE49-F238E27FC236}">
                  <a16:creationId xmlns:a16="http://schemas.microsoft.com/office/drawing/2014/main" xmlns="" id="{48DA35B8-FF63-2849-93DC-59D5B892B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9" name="Freeform 497">
              <a:extLst>
                <a:ext uri="{FF2B5EF4-FFF2-40B4-BE49-F238E27FC236}">
                  <a16:creationId xmlns:a16="http://schemas.microsoft.com/office/drawing/2014/main" xmlns="" id="{A0E7DEF3-FD94-E248-B96B-3D1F95C0B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0" name="Freeform 498">
              <a:extLst>
                <a:ext uri="{FF2B5EF4-FFF2-40B4-BE49-F238E27FC236}">
                  <a16:creationId xmlns:a16="http://schemas.microsoft.com/office/drawing/2014/main" xmlns="" id="{9E5E506A-9494-5D48-93D3-09E33F9912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1" name="Freeform 499">
              <a:extLst>
                <a:ext uri="{FF2B5EF4-FFF2-40B4-BE49-F238E27FC236}">
                  <a16:creationId xmlns:a16="http://schemas.microsoft.com/office/drawing/2014/main" xmlns="" id="{7DE6778B-CD17-7146-9A34-5EAED78292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2" name="Freeform 500">
              <a:extLst>
                <a:ext uri="{FF2B5EF4-FFF2-40B4-BE49-F238E27FC236}">
                  <a16:creationId xmlns:a16="http://schemas.microsoft.com/office/drawing/2014/main" xmlns="" id="{4870CF4A-F6C6-784C-AFB5-0DAEBBA74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3" name="Freeform 501">
              <a:extLst>
                <a:ext uri="{FF2B5EF4-FFF2-40B4-BE49-F238E27FC236}">
                  <a16:creationId xmlns:a16="http://schemas.microsoft.com/office/drawing/2014/main" xmlns="" id="{74933567-5D27-704A-A424-43D2D60ABE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4" name="Freeform 502">
              <a:extLst>
                <a:ext uri="{FF2B5EF4-FFF2-40B4-BE49-F238E27FC236}">
                  <a16:creationId xmlns:a16="http://schemas.microsoft.com/office/drawing/2014/main" xmlns="" id="{F76B3F52-ECDA-BC4E-B6FB-41376A27A5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5" name="Freeform 503">
              <a:extLst>
                <a:ext uri="{FF2B5EF4-FFF2-40B4-BE49-F238E27FC236}">
                  <a16:creationId xmlns:a16="http://schemas.microsoft.com/office/drawing/2014/main" xmlns="" id="{98516B30-A4F7-5C48-89B4-824B3838D8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6" name="Freeform 504">
              <a:extLst>
                <a:ext uri="{FF2B5EF4-FFF2-40B4-BE49-F238E27FC236}">
                  <a16:creationId xmlns:a16="http://schemas.microsoft.com/office/drawing/2014/main" xmlns="" id="{C2563EC7-8101-774C-82E9-B6106A632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7" name="Freeform 505">
              <a:extLst>
                <a:ext uri="{FF2B5EF4-FFF2-40B4-BE49-F238E27FC236}">
                  <a16:creationId xmlns:a16="http://schemas.microsoft.com/office/drawing/2014/main" xmlns="" id="{D7D83812-2CAC-B74F-A443-51AFD54B8F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8" name="Freeform 506">
              <a:extLst>
                <a:ext uri="{FF2B5EF4-FFF2-40B4-BE49-F238E27FC236}">
                  <a16:creationId xmlns:a16="http://schemas.microsoft.com/office/drawing/2014/main" xmlns="" id="{3EEBAFAF-937E-B44D-BF03-4C91A9A1DD4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9" name="Freeform 509">
              <a:extLst>
                <a:ext uri="{FF2B5EF4-FFF2-40B4-BE49-F238E27FC236}">
                  <a16:creationId xmlns:a16="http://schemas.microsoft.com/office/drawing/2014/main" xmlns="" id="{CD67830A-C24D-0A49-9B88-2DCDAA488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0" name="Freeform 510">
              <a:extLst>
                <a:ext uri="{FF2B5EF4-FFF2-40B4-BE49-F238E27FC236}">
                  <a16:creationId xmlns:a16="http://schemas.microsoft.com/office/drawing/2014/main" xmlns="" id="{725C4F2C-9CCC-AB46-9DCD-D26BDB1F5E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3" name="Rectangle 2"/>
          <p:cNvSpPr/>
          <p:nvPr/>
        </p:nvSpPr>
        <p:spPr>
          <a:xfrm>
            <a:off x="6600824" y="1191391"/>
            <a:ext cx="390525" cy="2270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0242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469" b="1"/>
          <a:stretch/>
        </p:blipFill>
        <p:spPr bwMode="auto">
          <a:xfrm>
            <a:off x="438150" y="1038867"/>
            <a:ext cx="6553199" cy="3891721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" name="Rectangle 1"/>
          <p:cNvSpPr/>
          <p:nvPr/>
        </p:nvSpPr>
        <p:spPr>
          <a:xfrm>
            <a:off x="3990974" y="4167676"/>
            <a:ext cx="3000375" cy="759204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7607543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TextBox 13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460375" y="234480"/>
            <a:ext cx="8407399" cy="630942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b="1" dirty="0" smtClean="0">
                <a:solidFill>
                  <a:schemeClr val="accent1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Tie beams &amp; footing plan</a:t>
            </a:r>
            <a:endParaRPr lang="en-US" sz="3500" b="1" dirty="0">
              <a:solidFill>
                <a:schemeClr val="accent1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3" name="AutoShape 2" descr="blob:https://web.whatsapp.com/207e40db-88bf-4a59-b738-39bd629f8be9"/>
          <p:cNvSpPr>
            <a:spLocks noChangeAspect="1" noChangeArrowheads="1"/>
          </p:cNvSpPr>
          <p:nvPr/>
        </p:nvSpPr>
        <p:spPr bwMode="auto">
          <a:xfrm>
            <a:off x="155575" y="-144463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" name="AutoShape 4" descr="blob:https://web.whatsapp.com/207e40db-88bf-4a59-b738-39bd629f8be9"/>
          <p:cNvSpPr>
            <a:spLocks noChangeAspect="1" noChangeArrowheads="1"/>
          </p:cNvSpPr>
          <p:nvPr/>
        </p:nvSpPr>
        <p:spPr bwMode="auto">
          <a:xfrm>
            <a:off x="307975" y="79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AutoShape 6" descr="blob:https://web.whatsapp.com/207e40db-88bf-4a59-b738-39bd629f8be9"/>
          <p:cNvSpPr>
            <a:spLocks noChangeAspect="1" noChangeArrowheads="1"/>
          </p:cNvSpPr>
          <p:nvPr/>
        </p:nvSpPr>
        <p:spPr bwMode="auto">
          <a:xfrm>
            <a:off x="460375" y="160337"/>
            <a:ext cx="304800" cy="30480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pic>
        <p:nvPicPr>
          <p:cNvPr id="11266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0830" y="1285873"/>
            <a:ext cx="7846487" cy="330517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4491771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" name="Group 7">
            <a:extLst>
              <a:ext uri="{FF2B5EF4-FFF2-40B4-BE49-F238E27FC236}">
                <a16:creationId xmlns:a16="http://schemas.microsoft.com/office/drawing/2014/main" xmlns="" id="{1A1610D2-FE5C-DA40-B6EE-8BF60C9408DE}"/>
              </a:ext>
            </a:extLst>
          </p:cNvPr>
          <p:cNvGrpSpPr/>
          <p:nvPr/>
        </p:nvGrpSpPr>
        <p:grpSpPr>
          <a:xfrm>
            <a:off x="1832402" y="2662228"/>
            <a:ext cx="4715618" cy="1382487"/>
            <a:chOff x="507666" y="2623456"/>
            <a:chExt cx="6245976" cy="1251856"/>
          </a:xfrm>
        </p:grpSpPr>
        <p:sp>
          <p:nvSpPr>
            <p:cNvPr id="15" name="Freeform 14">
              <a:extLst>
                <a:ext uri="{FF2B5EF4-FFF2-40B4-BE49-F238E27FC236}">
                  <a16:creationId xmlns:a16="http://schemas.microsoft.com/office/drawing/2014/main" xmlns="" id="{6DE4B1F0-8EE2-1541-A5EC-66F8CDEF0756}"/>
                </a:ext>
              </a:extLst>
            </p:cNvPr>
            <p:cNvSpPr/>
            <p:nvPr/>
          </p:nvSpPr>
          <p:spPr>
            <a:xfrm>
              <a:off x="507666" y="2623456"/>
              <a:ext cx="2329415" cy="1251856"/>
            </a:xfrm>
            <a:custGeom>
              <a:avLst/>
              <a:gdLst>
                <a:gd name="connsiteX0" fmla="*/ 0 w 2175867"/>
                <a:gd name="connsiteY0" fmla="*/ 0 h 870346"/>
                <a:gd name="connsiteX1" fmla="*/ 1740694 w 2175867"/>
                <a:gd name="connsiteY1" fmla="*/ 0 h 870346"/>
                <a:gd name="connsiteX2" fmla="*/ 2175867 w 2175867"/>
                <a:gd name="connsiteY2" fmla="*/ 435173 h 870346"/>
                <a:gd name="connsiteX3" fmla="*/ 1740694 w 2175867"/>
                <a:gd name="connsiteY3" fmla="*/ 870346 h 870346"/>
                <a:gd name="connsiteX4" fmla="*/ 0 w 2175867"/>
                <a:gd name="connsiteY4" fmla="*/ 870346 h 870346"/>
                <a:gd name="connsiteX5" fmla="*/ 435173 w 2175867"/>
                <a:gd name="connsiteY5" fmla="*/ 435173 h 870346"/>
                <a:gd name="connsiteX6" fmla="*/ 0 w 2175867"/>
                <a:gd name="connsiteY6" fmla="*/ 0 h 87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5867" h="870346">
                  <a:moveTo>
                    <a:pt x="0" y="0"/>
                  </a:moveTo>
                  <a:lnTo>
                    <a:pt x="1740694" y="0"/>
                  </a:lnTo>
                  <a:lnTo>
                    <a:pt x="2175867" y="435173"/>
                  </a:lnTo>
                  <a:lnTo>
                    <a:pt x="1740694" y="870346"/>
                  </a:lnTo>
                  <a:lnTo>
                    <a:pt x="0" y="870346"/>
                  </a:lnTo>
                  <a:lnTo>
                    <a:pt x="435173" y="435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7192" tIns="50673" rIns="485846" bIns="50673" numCol="1" spcCol="1270" anchor="ctr" anchorCtr="0">
              <a:noAutofit/>
            </a:bodyPr>
            <a:lstStyle/>
            <a:p>
              <a:pPr marL="0" lvl="0" indent="0" algn="ctr" defTabSz="1689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3800" kern="1200" dirty="0">
                <a:latin typeface="Aleo Light" panose="020F0302020204030203" pitchFamily="34" charset="77"/>
              </a:endParaRPr>
            </a:p>
          </p:txBody>
        </p:sp>
        <p:sp>
          <p:nvSpPr>
            <p:cNvPr id="16" name="Freeform 15">
              <a:extLst>
                <a:ext uri="{FF2B5EF4-FFF2-40B4-BE49-F238E27FC236}">
                  <a16:creationId xmlns:a16="http://schemas.microsoft.com/office/drawing/2014/main" xmlns="" id="{CED3D255-9BA3-EC4E-B171-5F3E9814E300}"/>
                </a:ext>
              </a:extLst>
            </p:cNvPr>
            <p:cNvSpPr/>
            <p:nvPr/>
          </p:nvSpPr>
          <p:spPr>
            <a:xfrm>
              <a:off x="2465947" y="2623456"/>
              <a:ext cx="2329415" cy="1251856"/>
            </a:xfrm>
            <a:custGeom>
              <a:avLst/>
              <a:gdLst>
                <a:gd name="connsiteX0" fmla="*/ 0 w 2175867"/>
                <a:gd name="connsiteY0" fmla="*/ 0 h 870346"/>
                <a:gd name="connsiteX1" fmla="*/ 1740694 w 2175867"/>
                <a:gd name="connsiteY1" fmla="*/ 0 h 870346"/>
                <a:gd name="connsiteX2" fmla="*/ 2175867 w 2175867"/>
                <a:gd name="connsiteY2" fmla="*/ 435173 h 870346"/>
                <a:gd name="connsiteX3" fmla="*/ 1740694 w 2175867"/>
                <a:gd name="connsiteY3" fmla="*/ 870346 h 870346"/>
                <a:gd name="connsiteX4" fmla="*/ 0 w 2175867"/>
                <a:gd name="connsiteY4" fmla="*/ 870346 h 870346"/>
                <a:gd name="connsiteX5" fmla="*/ 435173 w 2175867"/>
                <a:gd name="connsiteY5" fmla="*/ 435173 h 870346"/>
                <a:gd name="connsiteX6" fmla="*/ 0 w 2175867"/>
                <a:gd name="connsiteY6" fmla="*/ 0 h 87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5867" h="870346">
                  <a:moveTo>
                    <a:pt x="0" y="0"/>
                  </a:moveTo>
                  <a:lnTo>
                    <a:pt x="1740694" y="0"/>
                  </a:lnTo>
                  <a:lnTo>
                    <a:pt x="2175867" y="435173"/>
                  </a:lnTo>
                  <a:lnTo>
                    <a:pt x="1740694" y="870346"/>
                  </a:lnTo>
                  <a:lnTo>
                    <a:pt x="0" y="870346"/>
                  </a:lnTo>
                  <a:lnTo>
                    <a:pt x="435173" y="435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7192" tIns="50673" rIns="485846" bIns="50673" numCol="1" spcCol="1270" anchor="ctr" anchorCtr="0">
              <a:noAutofit/>
            </a:bodyPr>
            <a:lstStyle/>
            <a:p>
              <a:pPr marL="0" lvl="0" indent="0" algn="ctr" defTabSz="1689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3800" kern="1200" dirty="0">
                <a:latin typeface="Aleo Light" panose="020F0302020204030203" pitchFamily="34" charset="77"/>
              </a:endParaRPr>
            </a:p>
          </p:txBody>
        </p:sp>
        <p:sp>
          <p:nvSpPr>
            <p:cNvPr id="17" name="Freeform 16">
              <a:extLst>
                <a:ext uri="{FF2B5EF4-FFF2-40B4-BE49-F238E27FC236}">
                  <a16:creationId xmlns:a16="http://schemas.microsoft.com/office/drawing/2014/main" xmlns="" id="{67E396B9-56B4-494D-AD60-CC75F8CB0CB0}"/>
                </a:ext>
              </a:extLst>
            </p:cNvPr>
            <p:cNvSpPr/>
            <p:nvPr/>
          </p:nvSpPr>
          <p:spPr>
            <a:xfrm>
              <a:off x="4424227" y="2623456"/>
              <a:ext cx="2329415" cy="1251856"/>
            </a:xfrm>
            <a:custGeom>
              <a:avLst/>
              <a:gdLst>
                <a:gd name="connsiteX0" fmla="*/ 0 w 2175867"/>
                <a:gd name="connsiteY0" fmla="*/ 0 h 870346"/>
                <a:gd name="connsiteX1" fmla="*/ 1740694 w 2175867"/>
                <a:gd name="connsiteY1" fmla="*/ 0 h 870346"/>
                <a:gd name="connsiteX2" fmla="*/ 2175867 w 2175867"/>
                <a:gd name="connsiteY2" fmla="*/ 435173 h 870346"/>
                <a:gd name="connsiteX3" fmla="*/ 1740694 w 2175867"/>
                <a:gd name="connsiteY3" fmla="*/ 870346 h 870346"/>
                <a:gd name="connsiteX4" fmla="*/ 0 w 2175867"/>
                <a:gd name="connsiteY4" fmla="*/ 870346 h 870346"/>
                <a:gd name="connsiteX5" fmla="*/ 435173 w 2175867"/>
                <a:gd name="connsiteY5" fmla="*/ 435173 h 870346"/>
                <a:gd name="connsiteX6" fmla="*/ 0 w 2175867"/>
                <a:gd name="connsiteY6" fmla="*/ 0 h 8703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75867" h="870346">
                  <a:moveTo>
                    <a:pt x="0" y="0"/>
                  </a:moveTo>
                  <a:lnTo>
                    <a:pt x="1740694" y="0"/>
                  </a:lnTo>
                  <a:lnTo>
                    <a:pt x="2175867" y="435173"/>
                  </a:lnTo>
                  <a:lnTo>
                    <a:pt x="1740694" y="870346"/>
                  </a:lnTo>
                  <a:lnTo>
                    <a:pt x="0" y="870346"/>
                  </a:lnTo>
                  <a:lnTo>
                    <a:pt x="435173" y="43517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65100" prst="coolSlant"/>
            </a:sp3d>
          </p:spPr>
          <p:style>
            <a:lnRef idx="2">
              <a:schemeClr val="lt1">
                <a:hueOff val="0"/>
                <a:satOff val="0"/>
                <a:lumOff val="0"/>
                <a:alphaOff val="0"/>
              </a:schemeClr>
            </a:lnRef>
            <a:fillRef idx="1">
              <a:schemeClr val="accent1">
                <a:hueOff val="0"/>
                <a:satOff val="0"/>
                <a:lumOff val="0"/>
                <a:alphaOff val="0"/>
              </a:schemeClr>
            </a:fillRef>
            <a:effectRef idx="0">
              <a:schemeClr val="accent1">
                <a:hueOff val="0"/>
                <a:satOff val="0"/>
                <a:lumOff val="0"/>
                <a:alphaOff val="0"/>
              </a:schemeClr>
            </a:effectRef>
            <a:fontRef idx="minor">
              <a:schemeClr val="lt1"/>
            </a:fontRef>
          </p:style>
          <p:txBody>
            <a:bodyPr spcFirstLastPara="0" vert="horz" wrap="square" lIns="587192" tIns="50673" rIns="485846" bIns="50673" numCol="1" spcCol="1270" anchor="ctr" anchorCtr="0">
              <a:noAutofit/>
            </a:bodyPr>
            <a:lstStyle/>
            <a:p>
              <a:pPr marL="0" lvl="0" indent="0" algn="ctr" defTabSz="1689100">
                <a:lnSpc>
                  <a:spcPct val="90000"/>
                </a:lnSpc>
                <a:spcBef>
                  <a:spcPct val="0"/>
                </a:spcBef>
                <a:spcAft>
                  <a:spcPct val="35000"/>
                </a:spcAft>
                <a:buNone/>
              </a:pPr>
              <a:endParaRPr lang="en-US" sz="3800" kern="1200" dirty="0">
                <a:latin typeface="Aleo Light" panose="020F0302020204030203" pitchFamily="34" charset="77"/>
              </a:endParaRPr>
            </a:p>
          </p:txBody>
        </p:sp>
      </p:grpSp>
      <p:sp>
        <p:nvSpPr>
          <p:cNvPr id="10" name="TextBox 9"/>
          <p:cNvSpPr txBox="1"/>
          <p:nvPr/>
        </p:nvSpPr>
        <p:spPr>
          <a:xfrm>
            <a:off x="2085975" y="838007"/>
            <a:ext cx="5133975" cy="646331"/>
          </a:xfrm>
          <a:prstGeom prst="rect">
            <a:avLst/>
          </a:prstGeom>
        </p:spPr>
        <p:style>
          <a:lnRef idx="1">
            <a:schemeClr val="accent2"/>
          </a:lnRef>
          <a:fillRef idx="3">
            <a:schemeClr val="accent2"/>
          </a:fillRef>
          <a:effectRef idx="2">
            <a:schemeClr val="accent2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Environmental Aspect </a:t>
            </a:r>
            <a:endParaRPr 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2248124" y="3201125"/>
            <a:ext cx="1200970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Natural Light </a:t>
            </a:r>
          </a:p>
        </p:txBody>
      </p:sp>
      <p:sp>
        <p:nvSpPr>
          <p:cNvPr id="14" name="TextBox 13"/>
          <p:cNvSpPr txBox="1"/>
          <p:nvPr/>
        </p:nvSpPr>
        <p:spPr>
          <a:xfrm>
            <a:off x="3619984" y="3067977"/>
            <a:ext cx="1449564" cy="52322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>
                <a:latin typeface="Times New Roman" pitchFamily="18" charset="0"/>
                <a:cs typeface="Times New Roman" pitchFamily="18" charset="0"/>
              </a:rPr>
              <a:t>Thermal comfort </a:t>
            </a:r>
            <a:endParaRPr lang="en-US" sz="1400" dirty="0" smtClean="0">
              <a:latin typeface="Times New Roman" pitchFamily="18" charset="0"/>
              <a:cs typeface="Times New Roman" pitchFamily="18" charset="0"/>
            </a:endParaRPr>
          </a:p>
          <a:p>
            <a:r>
              <a:rPr lang="en-US" sz="1400" dirty="0" smtClean="0">
                <a:latin typeface="Times New Roman" pitchFamily="18" charset="0"/>
                <a:cs typeface="Times New Roman" pitchFamily="18" charset="0"/>
              </a:rPr>
              <a:t>in </a:t>
            </a:r>
            <a:r>
              <a:rPr lang="en-US" sz="1400" dirty="0">
                <a:latin typeface="Times New Roman" pitchFamily="18" charset="0"/>
                <a:cs typeface="Times New Roman" pitchFamily="18" charset="0"/>
              </a:rPr>
              <a:t>building</a:t>
            </a:r>
          </a:p>
        </p:txBody>
      </p:sp>
      <p:grpSp>
        <p:nvGrpSpPr>
          <p:cNvPr id="66" name="Group 12">
            <a:extLst>
              <a:ext uri="{FF2B5EF4-FFF2-40B4-BE49-F238E27FC236}">
                <a16:creationId xmlns:a16="http://schemas.microsoft.com/office/drawing/2014/main" xmlns="" id="{F6EC0604-892F-1643-9F3E-6B1C4BA0E091}"/>
              </a:ext>
            </a:extLst>
          </p:cNvPr>
          <p:cNvGrpSpPr>
            <a:grpSpLocks/>
          </p:cNvGrpSpPr>
          <p:nvPr/>
        </p:nvGrpSpPr>
        <p:grpSpPr bwMode="auto">
          <a:xfrm>
            <a:off x="8336939" y="-47917"/>
            <a:ext cx="866648" cy="5346628"/>
            <a:chOff x="5016500" y="3978275"/>
            <a:chExt cx="1644650" cy="3054350"/>
          </a:xfrm>
        </p:grpSpPr>
        <p:sp>
          <p:nvSpPr>
            <p:cNvPr id="67" name="Freeform 1">
              <a:extLst>
                <a:ext uri="{FF2B5EF4-FFF2-40B4-BE49-F238E27FC236}">
                  <a16:creationId xmlns:a16="http://schemas.microsoft.com/office/drawing/2014/main" xmlns="" id="{BDCA4C64-B61B-7F40-ABBD-C3DCBD2E0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2">
              <a:extLst>
                <a:ext uri="{FF2B5EF4-FFF2-40B4-BE49-F238E27FC236}">
                  <a16:creationId xmlns:a16="http://schemas.microsoft.com/office/drawing/2014/main" xmlns="" id="{540321BD-8CBD-9E4D-8368-03F69569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3">
              <a:extLst>
                <a:ext uri="{FF2B5EF4-FFF2-40B4-BE49-F238E27FC236}">
                  <a16:creationId xmlns:a16="http://schemas.microsoft.com/office/drawing/2014/main" xmlns="" id="{CEE6C3E4-2314-7F41-824C-2CCEE43BA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4">
              <a:extLst>
                <a:ext uri="{FF2B5EF4-FFF2-40B4-BE49-F238E27FC236}">
                  <a16:creationId xmlns:a16="http://schemas.microsoft.com/office/drawing/2014/main" xmlns="" id="{A611FD25-8F04-7246-900C-E4B5CC5DF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xmlns="" id="{601C3279-F64A-824D-8412-DA7037C57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xmlns="" id="{17DC7AC2-95FA-FC4C-9C0D-355C0787F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92">
              <a:extLst>
                <a:ext uri="{FF2B5EF4-FFF2-40B4-BE49-F238E27FC236}">
                  <a16:creationId xmlns:a16="http://schemas.microsoft.com/office/drawing/2014/main" xmlns="" id="{083B54B1-E6AF-AC49-A0ED-C437C7C9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" name="Freeform 93">
              <a:extLst>
                <a:ext uri="{FF2B5EF4-FFF2-40B4-BE49-F238E27FC236}">
                  <a16:creationId xmlns:a16="http://schemas.microsoft.com/office/drawing/2014/main" xmlns="" id="{6AC857AB-C31C-3544-8C1D-717018242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94">
              <a:extLst>
                <a:ext uri="{FF2B5EF4-FFF2-40B4-BE49-F238E27FC236}">
                  <a16:creationId xmlns:a16="http://schemas.microsoft.com/office/drawing/2014/main" xmlns="" id="{D799276A-DEB9-B444-BB6F-C9C99831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95">
              <a:extLst>
                <a:ext uri="{FF2B5EF4-FFF2-40B4-BE49-F238E27FC236}">
                  <a16:creationId xmlns:a16="http://schemas.microsoft.com/office/drawing/2014/main" xmlns="" id="{5EBEED79-5E95-A64F-9F1E-23FBBA974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96">
              <a:extLst>
                <a:ext uri="{FF2B5EF4-FFF2-40B4-BE49-F238E27FC236}">
                  <a16:creationId xmlns:a16="http://schemas.microsoft.com/office/drawing/2014/main" xmlns="" id="{FCDE8C1E-2963-B446-9008-EE28BCAD5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97">
              <a:extLst>
                <a:ext uri="{FF2B5EF4-FFF2-40B4-BE49-F238E27FC236}">
                  <a16:creationId xmlns:a16="http://schemas.microsoft.com/office/drawing/2014/main" xmlns="" id="{1BD465F8-1EF9-8D40-8850-3350A21CB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98">
              <a:extLst>
                <a:ext uri="{FF2B5EF4-FFF2-40B4-BE49-F238E27FC236}">
                  <a16:creationId xmlns:a16="http://schemas.microsoft.com/office/drawing/2014/main" xmlns="" id="{0596805C-D38E-2F43-A924-5443EB2BE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99">
              <a:extLst>
                <a:ext uri="{FF2B5EF4-FFF2-40B4-BE49-F238E27FC236}">
                  <a16:creationId xmlns:a16="http://schemas.microsoft.com/office/drawing/2014/main" xmlns="" id="{92515578-9799-BE43-B68C-AAB659204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00">
              <a:extLst>
                <a:ext uri="{FF2B5EF4-FFF2-40B4-BE49-F238E27FC236}">
                  <a16:creationId xmlns:a16="http://schemas.microsoft.com/office/drawing/2014/main" xmlns="" id="{A7D9DC4A-F753-E745-99A8-1FC34D1F5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01">
              <a:extLst>
                <a:ext uri="{FF2B5EF4-FFF2-40B4-BE49-F238E27FC236}">
                  <a16:creationId xmlns:a16="http://schemas.microsoft.com/office/drawing/2014/main" xmlns="" id="{BEBBD970-840E-9443-B07C-5A338C69D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02">
              <a:extLst>
                <a:ext uri="{FF2B5EF4-FFF2-40B4-BE49-F238E27FC236}">
                  <a16:creationId xmlns:a16="http://schemas.microsoft.com/office/drawing/2014/main" xmlns="" id="{54297B1D-5403-8146-AD93-82EE30073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03">
              <a:extLst>
                <a:ext uri="{FF2B5EF4-FFF2-40B4-BE49-F238E27FC236}">
                  <a16:creationId xmlns:a16="http://schemas.microsoft.com/office/drawing/2014/main" xmlns="" id="{D153D340-B000-3B4A-AAF1-5D68F0829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04">
              <a:extLst>
                <a:ext uri="{FF2B5EF4-FFF2-40B4-BE49-F238E27FC236}">
                  <a16:creationId xmlns:a16="http://schemas.microsoft.com/office/drawing/2014/main" xmlns="" id="{4BA33F04-718F-754E-A4AA-5DCF36726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05">
              <a:extLst>
                <a:ext uri="{FF2B5EF4-FFF2-40B4-BE49-F238E27FC236}">
                  <a16:creationId xmlns:a16="http://schemas.microsoft.com/office/drawing/2014/main" xmlns="" id="{27BAE290-652A-CD4B-996C-5126C96EA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06">
              <a:extLst>
                <a:ext uri="{FF2B5EF4-FFF2-40B4-BE49-F238E27FC236}">
                  <a16:creationId xmlns:a16="http://schemas.microsoft.com/office/drawing/2014/main" xmlns="" id="{F61956A1-4846-3C49-93C1-EC492CC10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07">
              <a:extLst>
                <a:ext uri="{FF2B5EF4-FFF2-40B4-BE49-F238E27FC236}">
                  <a16:creationId xmlns:a16="http://schemas.microsoft.com/office/drawing/2014/main" xmlns="" id="{12D7BDBB-7D51-1340-9C70-8ABB3A9B6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08">
              <a:extLst>
                <a:ext uri="{FF2B5EF4-FFF2-40B4-BE49-F238E27FC236}">
                  <a16:creationId xmlns:a16="http://schemas.microsoft.com/office/drawing/2014/main" xmlns="" id="{3176FF4A-CDFA-0047-A826-B1B1DEDF1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09">
              <a:extLst>
                <a:ext uri="{FF2B5EF4-FFF2-40B4-BE49-F238E27FC236}">
                  <a16:creationId xmlns:a16="http://schemas.microsoft.com/office/drawing/2014/main" xmlns="" id="{96B98D07-24C6-E343-BEAB-6A3670A0A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10">
              <a:extLst>
                <a:ext uri="{FF2B5EF4-FFF2-40B4-BE49-F238E27FC236}">
                  <a16:creationId xmlns:a16="http://schemas.microsoft.com/office/drawing/2014/main" xmlns="" id="{5A548475-2883-8A40-B983-90D8C5B50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11">
              <a:extLst>
                <a:ext uri="{FF2B5EF4-FFF2-40B4-BE49-F238E27FC236}">
                  <a16:creationId xmlns:a16="http://schemas.microsoft.com/office/drawing/2014/main" xmlns="" id="{DA2F14E3-9E4B-474A-ACBD-C1EC7410A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12">
              <a:extLst>
                <a:ext uri="{FF2B5EF4-FFF2-40B4-BE49-F238E27FC236}">
                  <a16:creationId xmlns:a16="http://schemas.microsoft.com/office/drawing/2014/main" xmlns="" id="{CBFBCF73-DC4B-B14E-8213-4FD834F5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13">
              <a:extLst>
                <a:ext uri="{FF2B5EF4-FFF2-40B4-BE49-F238E27FC236}">
                  <a16:creationId xmlns:a16="http://schemas.microsoft.com/office/drawing/2014/main" xmlns="" id="{88AC6BB0-A3E6-7049-9F1F-C8D1EA561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14">
              <a:extLst>
                <a:ext uri="{FF2B5EF4-FFF2-40B4-BE49-F238E27FC236}">
                  <a16:creationId xmlns:a16="http://schemas.microsoft.com/office/drawing/2014/main" xmlns="" id="{E3A9C5F5-C2F2-2A4F-8DB6-8C111290C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15">
              <a:extLst>
                <a:ext uri="{FF2B5EF4-FFF2-40B4-BE49-F238E27FC236}">
                  <a16:creationId xmlns:a16="http://schemas.microsoft.com/office/drawing/2014/main" xmlns="" id="{2D3A5EE6-2358-AB40-9DDD-B1EA598E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16">
              <a:extLst>
                <a:ext uri="{FF2B5EF4-FFF2-40B4-BE49-F238E27FC236}">
                  <a16:creationId xmlns:a16="http://schemas.microsoft.com/office/drawing/2014/main" xmlns="" id="{6102279C-200B-0342-8676-8A430988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17">
              <a:extLst>
                <a:ext uri="{FF2B5EF4-FFF2-40B4-BE49-F238E27FC236}">
                  <a16:creationId xmlns:a16="http://schemas.microsoft.com/office/drawing/2014/main" xmlns="" id="{8B9077A0-09E5-7F4B-9603-FC884D4DC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18">
              <a:extLst>
                <a:ext uri="{FF2B5EF4-FFF2-40B4-BE49-F238E27FC236}">
                  <a16:creationId xmlns:a16="http://schemas.microsoft.com/office/drawing/2014/main" xmlns="" id="{9A8DB909-04B1-2F48-AB85-16B0BE7FB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19">
              <a:extLst>
                <a:ext uri="{FF2B5EF4-FFF2-40B4-BE49-F238E27FC236}">
                  <a16:creationId xmlns:a16="http://schemas.microsoft.com/office/drawing/2014/main" xmlns="" id="{C12C86A1-B385-9143-8D7F-ACDB48EA6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20">
              <a:extLst>
                <a:ext uri="{FF2B5EF4-FFF2-40B4-BE49-F238E27FC236}">
                  <a16:creationId xmlns:a16="http://schemas.microsoft.com/office/drawing/2014/main" xmlns="" id="{07B053DF-4CF2-664B-86D3-B3854044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21">
              <a:extLst>
                <a:ext uri="{FF2B5EF4-FFF2-40B4-BE49-F238E27FC236}">
                  <a16:creationId xmlns:a16="http://schemas.microsoft.com/office/drawing/2014/main" xmlns="" id="{04E96A84-E8EB-1F49-88D7-F8A2620FC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22">
              <a:extLst>
                <a:ext uri="{FF2B5EF4-FFF2-40B4-BE49-F238E27FC236}">
                  <a16:creationId xmlns:a16="http://schemas.microsoft.com/office/drawing/2014/main" xmlns="" id="{D16BDF46-5280-5541-9C29-769DA3BB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23">
              <a:extLst>
                <a:ext uri="{FF2B5EF4-FFF2-40B4-BE49-F238E27FC236}">
                  <a16:creationId xmlns:a16="http://schemas.microsoft.com/office/drawing/2014/main" xmlns="" id="{E7294A80-02BA-D24F-B408-296EE210D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24">
              <a:extLst>
                <a:ext uri="{FF2B5EF4-FFF2-40B4-BE49-F238E27FC236}">
                  <a16:creationId xmlns:a16="http://schemas.microsoft.com/office/drawing/2014/main" xmlns="" id="{52E57511-D332-6142-8B76-763901D83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25">
              <a:extLst>
                <a:ext uri="{FF2B5EF4-FFF2-40B4-BE49-F238E27FC236}">
                  <a16:creationId xmlns:a16="http://schemas.microsoft.com/office/drawing/2014/main" xmlns="" id="{0733A122-D46D-8044-BD05-F4CD1DC50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26">
              <a:extLst>
                <a:ext uri="{FF2B5EF4-FFF2-40B4-BE49-F238E27FC236}">
                  <a16:creationId xmlns:a16="http://schemas.microsoft.com/office/drawing/2014/main" xmlns="" id="{95986312-5CFE-8444-B30E-28CCD5DA1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27">
              <a:extLst>
                <a:ext uri="{FF2B5EF4-FFF2-40B4-BE49-F238E27FC236}">
                  <a16:creationId xmlns:a16="http://schemas.microsoft.com/office/drawing/2014/main" xmlns="" id="{CE4AF32F-A7D0-3D49-B363-2B824FD8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28">
              <a:extLst>
                <a:ext uri="{FF2B5EF4-FFF2-40B4-BE49-F238E27FC236}">
                  <a16:creationId xmlns:a16="http://schemas.microsoft.com/office/drawing/2014/main" xmlns="" id="{52056DC4-1C20-F247-A00A-70705BBE5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29">
              <a:extLst>
                <a:ext uri="{FF2B5EF4-FFF2-40B4-BE49-F238E27FC236}">
                  <a16:creationId xmlns:a16="http://schemas.microsoft.com/office/drawing/2014/main" xmlns="" id="{8A008CC1-D68E-574D-B13E-FD5A38534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30">
              <a:extLst>
                <a:ext uri="{FF2B5EF4-FFF2-40B4-BE49-F238E27FC236}">
                  <a16:creationId xmlns:a16="http://schemas.microsoft.com/office/drawing/2014/main" xmlns="" id="{6D9563EB-ECF0-2948-9137-8173A3AF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31">
              <a:extLst>
                <a:ext uri="{FF2B5EF4-FFF2-40B4-BE49-F238E27FC236}">
                  <a16:creationId xmlns:a16="http://schemas.microsoft.com/office/drawing/2014/main" xmlns="" id="{CDD7AA73-9B92-F541-BBB1-27004B639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32">
              <a:extLst>
                <a:ext uri="{FF2B5EF4-FFF2-40B4-BE49-F238E27FC236}">
                  <a16:creationId xmlns:a16="http://schemas.microsoft.com/office/drawing/2014/main" xmlns="" id="{8E5680DB-6823-D54F-A61A-AA3FD113F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33">
              <a:extLst>
                <a:ext uri="{FF2B5EF4-FFF2-40B4-BE49-F238E27FC236}">
                  <a16:creationId xmlns:a16="http://schemas.microsoft.com/office/drawing/2014/main" xmlns="" id="{195045C0-A54C-334C-B9BA-D33FEFC75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34">
              <a:extLst>
                <a:ext uri="{FF2B5EF4-FFF2-40B4-BE49-F238E27FC236}">
                  <a16:creationId xmlns:a16="http://schemas.microsoft.com/office/drawing/2014/main" xmlns="" id="{3018B8FD-01A7-6D4F-BF06-9971E62F6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35">
              <a:extLst>
                <a:ext uri="{FF2B5EF4-FFF2-40B4-BE49-F238E27FC236}">
                  <a16:creationId xmlns:a16="http://schemas.microsoft.com/office/drawing/2014/main" xmlns="" id="{38C44606-778A-2647-9FB9-B2C0FEBB2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36">
              <a:extLst>
                <a:ext uri="{FF2B5EF4-FFF2-40B4-BE49-F238E27FC236}">
                  <a16:creationId xmlns:a16="http://schemas.microsoft.com/office/drawing/2014/main" xmlns="" id="{588566FB-B43F-DE42-AF67-C98BA1397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37">
              <a:extLst>
                <a:ext uri="{FF2B5EF4-FFF2-40B4-BE49-F238E27FC236}">
                  <a16:creationId xmlns:a16="http://schemas.microsoft.com/office/drawing/2014/main" xmlns="" id="{054FE15B-E110-FC47-9A01-76323E929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38">
              <a:extLst>
                <a:ext uri="{FF2B5EF4-FFF2-40B4-BE49-F238E27FC236}">
                  <a16:creationId xmlns:a16="http://schemas.microsoft.com/office/drawing/2014/main" xmlns="" id="{05ED7500-8079-444D-8175-D5086D664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39">
              <a:extLst>
                <a:ext uri="{FF2B5EF4-FFF2-40B4-BE49-F238E27FC236}">
                  <a16:creationId xmlns:a16="http://schemas.microsoft.com/office/drawing/2014/main" xmlns="" id="{7BC740B6-95B3-614F-A4D2-394B57DE1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40">
              <a:extLst>
                <a:ext uri="{FF2B5EF4-FFF2-40B4-BE49-F238E27FC236}">
                  <a16:creationId xmlns:a16="http://schemas.microsoft.com/office/drawing/2014/main" xmlns="" id="{BE4AFA85-A44A-AC4C-AB7E-15B068C4C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41">
              <a:extLst>
                <a:ext uri="{FF2B5EF4-FFF2-40B4-BE49-F238E27FC236}">
                  <a16:creationId xmlns:a16="http://schemas.microsoft.com/office/drawing/2014/main" xmlns="" id="{3F47FA26-C0B1-6A46-9422-3AAF76FDB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42">
              <a:extLst>
                <a:ext uri="{FF2B5EF4-FFF2-40B4-BE49-F238E27FC236}">
                  <a16:creationId xmlns:a16="http://schemas.microsoft.com/office/drawing/2014/main" xmlns="" id="{BC909B96-8CC2-EC4B-8E22-96C46F3CF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43">
              <a:extLst>
                <a:ext uri="{FF2B5EF4-FFF2-40B4-BE49-F238E27FC236}">
                  <a16:creationId xmlns:a16="http://schemas.microsoft.com/office/drawing/2014/main" xmlns="" id="{F79FD7A3-7F2E-1944-816D-DB4864DB1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44">
              <a:extLst>
                <a:ext uri="{FF2B5EF4-FFF2-40B4-BE49-F238E27FC236}">
                  <a16:creationId xmlns:a16="http://schemas.microsoft.com/office/drawing/2014/main" xmlns="" id="{0A65A6C7-606B-BF4E-9E0C-E679A37E4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45">
              <a:extLst>
                <a:ext uri="{FF2B5EF4-FFF2-40B4-BE49-F238E27FC236}">
                  <a16:creationId xmlns:a16="http://schemas.microsoft.com/office/drawing/2014/main" xmlns="" id="{6C3F7C6B-BC00-834C-BE26-C585DE368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46">
              <a:extLst>
                <a:ext uri="{FF2B5EF4-FFF2-40B4-BE49-F238E27FC236}">
                  <a16:creationId xmlns:a16="http://schemas.microsoft.com/office/drawing/2014/main" xmlns="" id="{51DBA80F-67FF-8542-BE58-5C2B1BD49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47">
              <a:extLst>
                <a:ext uri="{FF2B5EF4-FFF2-40B4-BE49-F238E27FC236}">
                  <a16:creationId xmlns:a16="http://schemas.microsoft.com/office/drawing/2014/main" xmlns="" id="{0B1EEF18-2419-254E-8882-A1A69ABC3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9" name="Freeform 148">
              <a:extLst>
                <a:ext uri="{FF2B5EF4-FFF2-40B4-BE49-F238E27FC236}">
                  <a16:creationId xmlns:a16="http://schemas.microsoft.com/office/drawing/2014/main" xmlns="" id="{8A1FE863-10F0-DC4A-AE4F-7D5EC780D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0" name="Freeform 149">
              <a:extLst>
                <a:ext uri="{FF2B5EF4-FFF2-40B4-BE49-F238E27FC236}">
                  <a16:creationId xmlns:a16="http://schemas.microsoft.com/office/drawing/2014/main" xmlns="" id="{293B532D-73C1-5941-9D56-DC81702EE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1" name="Freeform 150">
              <a:extLst>
                <a:ext uri="{FF2B5EF4-FFF2-40B4-BE49-F238E27FC236}">
                  <a16:creationId xmlns:a16="http://schemas.microsoft.com/office/drawing/2014/main" xmlns="" id="{DAC7DEDA-6136-D546-9A55-069C7E0D2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2" name="Freeform 151">
              <a:extLst>
                <a:ext uri="{FF2B5EF4-FFF2-40B4-BE49-F238E27FC236}">
                  <a16:creationId xmlns:a16="http://schemas.microsoft.com/office/drawing/2014/main" xmlns="" id="{D41BD332-9D52-4046-94C3-1284F667B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152">
              <a:extLst>
                <a:ext uri="{FF2B5EF4-FFF2-40B4-BE49-F238E27FC236}">
                  <a16:creationId xmlns:a16="http://schemas.microsoft.com/office/drawing/2014/main" xmlns="" id="{586406EB-FEE8-324F-963A-02AA91D5B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153">
              <a:extLst>
                <a:ext uri="{FF2B5EF4-FFF2-40B4-BE49-F238E27FC236}">
                  <a16:creationId xmlns:a16="http://schemas.microsoft.com/office/drawing/2014/main" xmlns="" id="{A6D12D3B-CD21-C34A-99E4-6DF1F6884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54">
              <a:extLst>
                <a:ext uri="{FF2B5EF4-FFF2-40B4-BE49-F238E27FC236}">
                  <a16:creationId xmlns:a16="http://schemas.microsoft.com/office/drawing/2014/main" xmlns="" id="{5FC979A1-5F63-4549-9F0E-5A9C6065F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55">
              <a:extLst>
                <a:ext uri="{FF2B5EF4-FFF2-40B4-BE49-F238E27FC236}">
                  <a16:creationId xmlns:a16="http://schemas.microsoft.com/office/drawing/2014/main" xmlns="" id="{0045DAEA-1C79-EC4F-AA6C-872945B47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56">
              <a:extLst>
                <a:ext uri="{FF2B5EF4-FFF2-40B4-BE49-F238E27FC236}">
                  <a16:creationId xmlns:a16="http://schemas.microsoft.com/office/drawing/2014/main" xmlns="" id="{E53A5606-9E84-3C4C-BA96-E346E6F30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157">
              <a:extLst>
                <a:ext uri="{FF2B5EF4-FFF2-40B4-BE49-F238E27FC236}">
                  <a16:creationId xmlns:a16="http://schemas.microsoft.com/office/drawing/2014/main" xmlns="" id="{23305B06-D519-684C-A698-475B5C839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158">
              <a:extLst>
                <a:ext uri="{FF2B5EF4-FFF2-40B4-BE49-F238E27FC236}">
                  <a16:creationId xmlns:a16="http://schemas.microsoft.com/office/drawing/2014/main" xmlns="" id="{14D695B2-D629-2F41-B06B-0FE549BB9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159">
              <a:extLst>
                <a:ext uri="{FF2B5EF4-FFF2-40B4-BE49-F238E27FC236}">
                  <a16:creationId xmlns:a16="http://schemas.microsoft.com/office/drawing/2014/main" xmlns="" id="{0ED12A2B-B988-6446-AF71-1B36C7457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160">
              <a:extLst>
                <a:ext uri="{FF2B5EF4-FFF2-40B4-BE49-F238E27FC236}">
                  <a16:creationId xmlns:a16="http://schemas.microsoft.com/office/drawing/2014/main" xmlns="" id="{2F1803C4-315B-5D4B-B97D-56E53208A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161">
              <a:extLst>
                <a:ext uri="{FF2B5EF4-FFF2-40B4-BE49-F238E27FC236}">
                  <a16:creationId xmlns:a16="http://schemas.microsoft.com/office/drawing/2014/main" xmlns="" id="{BE4FCDE5-DDE8-2E4D-B07F-225173755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162">
              <a:extLst>
                <a:ext uri="{FF2B5EF4-FFF2-40B4-BE49-F238E27FC236}">
                  <a16:creationId xmlns:a16="http://schemas.microsoft.com/office/drawing/2014/main" xmlns="" id="{DEF12209-9EC3-7F4B-9064-1A43C041F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163">
              <a:extLst>
                <a:ext uri="{FF2B5EF4-FFF2-40B4-BE49-F238E27FC236}">
                  <a16:creationId xmlns:a16="http://schemas.microsoft.com/office/drawing/2014/main" xmlns="" id="{6AE190E4-0E60-E949-BE39-6BB8B5C0C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164">
              <a:extLst>
                <a:ext uri="{FF2B5EF4-FFF2-40B4-BE49-F238E27FC236}">
                  <a16:creationId xmlns:a16="http://schemas.microsoft.com/office/drawing/2014/main" xmlns="" id="{1B389A6F-3C21-2647-AB57-C0D1B304E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165">
              <a:extLst>
                <a:ext uri="{FF2B5EF4-FFF2-40B4-BE49-F238E27FC236}">
                  <a16:creationId xmlns:a16="http://schemas.microsoft.com/office/drawing/2014/main" xmlns="" id="{AE94B479-B86B-464F-BD35-9F71E6D59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166">
              <a:extLst>
                <a:ext uri="{FF2B5EF4-FFF2-40B4-BE49-F238E27FC236}">
                  <a16:creationId xmlns:a16="http://schemas.microsoft.com/office/drawing/2014/main" xmlns="" id="{49914D30-DEDA-7A46-BF1C-90836A7FE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167">
              <a:extLst>
                <a:ext uri="{FF2B5EF4-FFF2-40B4-BE49-F238E27FC236}">
                  <a16:creationId xmlns:a16="http://schemas.microsoft.com/office/drawing/2014/main" xmlns="" id="{E995DE1A-7348-0747-AB82-8D57205FA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168">
              <a:extLst>
                <a:ext uri="{FF2B5EF4-FFF2-40B4-BE49-F238E27FC236}">
                  <a16:creationId xmlns:a16="http://schemas.microsoft.com/office/drawing/2014/main" xmlns="" id="{668498EA-9D75-3F40-80C9-1FC25210A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169">
              <a:extLst>
                <a:ext uri="{FF2B5EF4-FFF2-40B4-BE49-F238E27FC236}">
                  <a16:creationId xmlns:a16="http://schemas.microsoft.com/office/drawing/2014/main" xmlns="" id="{69FF5AE3-AE26-A145-B6F6-FBB7A38D8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170">
              <a:extLst>
                <a:ext uri="{FF2B5EF4-FFF2-40B4-BE49-F238E27FC236}">
                  <a16:creationId xmlns:a16="http://schemas.microsoft.com/office/drawing/2014/main" xmlns="" id="{C3B26606-D2B0-7440-86C6-E0D18A751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171">
              <a:extLst>
                <a:ext uri="{FF2B5EF4-FFF2-40B4-BE49-F238E27FC236}">
                  <a16:creationId xmlns:a16="http://schemas.microsoft.com/office/drawing/2014/main" xmlns="" id="{58FB917A-4450-4647-A353-3234D1615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172">
              <a:extLst>
                <a:ext uri="{FF2B5EF4-FFF2-40B4-BE49-F238E27FC236}">
                  <a16:creationId xmlns:a16="http://schemas.microsoft.com/office/drawing/2014/main" xmlns="" id="{30F6E4DE-3000-DE44-B2FF-8B5517C0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173">
              <a:extLst>
                <a:ext uri="{FF2B5EF4-FFF2-40B4-BE49-F238E27FC236}">
                  <a16:creationId xmlns:a16="http://schemas.microsoft.com/office/drawing/2014/main" xmlns="" id="{E5FE1004-D62C-F042-A1E8-8B76207C2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5" name="Freeform 174">
              <a:extLst>
                <a:ext uri="{FF2B5EF4-FFF2-40B4-BE49-F238E27FC236}">
                  <a16:creationId xmlns:a16="http://schemas.microsoft.com/office/drawing/2014/main" xmlns="" id="{8B430F16-0556-1A4E-9E3A-CFC203DDE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175">
              <a:extLst>
                <a:ext uri="{FF2B5EF4-FFF2-40B4-BE49-F238E27FC236}">
                  <a16:creationId xmlns:a16="http://schemas.microsoft.com/office/drawing/2014/main" xmlns="" id="{D6BFC5C3-55AF-1E4E-BA8C-28FA8641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176">
              <a:extLst>
                <a:ext uri="{FF2B5EF4-FFF2-40B4-BE49-F238E27FC236}">
                  <a16:creationId xmlns:a16="http://schemas.microsoft.com/office/drawing/2014/main" xmlns="" id="{106E4E57-821F-7049-BC7A-F55571FED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177">
              <a:extLst>
                <a:ext uri="{FF2B5EF4-FFF2-40B4-BE49-F238E27FC236}">
                  <a16:creationId xmlns:a16="http://schemas.microsoft.com/office/drawing/2014/main" xmlns="" id="{4623FF12-5328-4846-956F-BAAA1B10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178">
              <a:extLst>
                <a:ext uri="{FF2B5EF4-FFF2-40B4-BE49-F238E27FC236}">
                  <a16:creationId xmlns:a16="http://schemas.microsoft.com/office/drawing/2014/main" xmlns="" id="{23965E6B-2619-0649-9B33-AEFE05C36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179">
              <a:extLst>
                <a:ext uri="{FF2B5EF4-FFF2-40B4-BE49-F238E27FC236}">
                  <a16:creationId xmlns:a16="http://schemas.microsoft.com/office/drawing/2014/main" xmlns="" id="{39915BEA-5A82-6741-B526-F6542DD9F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180">
              <a:extLst>
                <a:ext uri="{FF2B5EF4-FFF2-40B4-BE49-F238E27FC236}">
                  <a16:creationId xmlns:a16="http://schemas.microsoft.com/office/drawing/2014/main" xmlns="" id="{81F3B415-D164-BA41-AD60-20FA26AFD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181">
              <a:extLst>
                <a:ext uri="{FF2B5EF4-FFF2-40B4-BE49-F238E27FC236}">
                  <a16:creationId xmlns:a16="http://schemas.microsoft.com/office/drawing/2014/main" xmlns="" id="{37A09599-8275-2B4F-B6BE-E691E6B8C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182">
              <a:extLst>
                <a:ext uri="{FF2B5EF4-FFF2-40B4-BE49-F238E27FC236}">
                  <a16:creationId xmlns:a16="http://schemas.microsoft.com/office/drawing/2014/main" xmlns="" id="{2FA3EE2A-191E-7740-ADC8-8CC953A4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183">
              <a:extLst>
                <a:ext uri="{FF2B5EF4-FFF2-40B4-BE49-F238E27FC236}">
                  <a16:creationId xmlns:a16="http://schemas.microsoft.com/office/drawing/2014/main" xmlns="" id="{C7B0C212-379A-FC41-B445-2D1C6CBDE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184">
              <a:extLst>
                <a:ext uri="{FF2B5EF4-FFF2-40B4-BE49-F238E27FC236}">
                  <a16:creationId xmlns:a16="http://schemas.microsoft.com/office/drawing/2014/main" xmlns="" id="{7EC94FC7-B5FF-F149-99D0-09E3E727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185">
              <a:extLst>
                <a:ext uri="{FF2B5EF4-FFF2-40B4-BE49-F238E27FC236}">
                  <a16:creationId xmlns:a16="http://schemas.microsoft.com/office/drawing/2014/main" xmlns="" id="{7B5F31C2-80BA-574B-AC0E-8FFDEB09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186">
              <a:extLst>
                <a:ext uri="{FF2B5EF4-FFF2-40B4-BE49-F238E27FC236}">
                  <a16:creationId xmlns:a16="http://schemas.microsoft.com/office/drawing/2014/main" xmlns="" id="{855E01B8-38A9-F74E-A1F9-B9E5CD39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187">
              <a:extLst>
                <a:ext uri="{FF2B5EF4-FFF2-40B4-BE49-F238E27FC236}">
                  <a16:creationId xmlns:a16="http://schemas.microsoft.com/office/drawing/2014/main" xmlns="" id="{A36BCD71-0446-1240-89F6-CD228B5D9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9" name="Freeform 188">
              <a:extLst>
                <a:ext uri="{FF2B5EF4-FFF2-40B4-BE49-F238E27FC236}">
                  <a16:creationId xmlns:a16="http://schemas.microsoft.com/office/drawing/2014/main" xmlns="" id="{431B11C7-9730-0043-B6CB-0C19D8CB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189">
              <a:extLst>
                <a:ext uri="{FF2B5EF4-FFF2-40B4-BE49-F238E27FC236}">
                  <a16:creationId xmlns:a16="http://schemas.microsoft.com/office/drawing/2014/main" xmlns="" id="{6F5C681C-4497-1D45-95EC-C422874C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190">
              <a:extLst>
                <a:ext uri="{FF2B5EF4-FFF2-40B4-BE49-F238E27FC236}">
                  <a16:creationId xmlns:a16="http://schemas.microsoft.com/office/drawing/2014/main" xmlns="" id="{CF9A8B94-4923-B945-B21D-E0320021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191">
              <a:extLst>
                <a:ext uri="{FF2B5EF4-FFF2-40B4-BE49-F238E27FC236}">
                  <a16:creationId xmlns:a16="http://schemas.microsoft.com/office/drawing/2014/main" xmlns="" id="{4FF90AD7-569E-984B-B264-D01E86571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192">
              <a:extLst>
                <a:ext uri="{FF2B5EF4-FFF2-40B4-BE49-F238E27FC236}">
                  <a16:creationId xmlns:a16="http://schemas.microsoft.com/office/drawing/2014/main" xmlns="" id="{04C0AAA6-67EF-7C48-B2A3-FAB4E02F3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193">
              <a:extLst>
                <a:ext uri="{FF2B5EF4-FFF2-40B4-BE49-F238E27FC236}">
                  <a16:creationId xmlns:a16="http://schemas.microsoft.com/office/drawing/2014/main" xmlns="" id="{24796101-F980-204A-B767-9D640CF9E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5" name="Freeform 194">
              <a:extLst>
                <a:ext uri="{FF2B5EF4-FFF2-40B4-BE49-F238E27FC236}">
                  <a16:creationId xmlns:a16="http://schemas.microsoft.com/office/drawing/2014/main" xmlns="" id="{4ACA8351-2177-2847-B880-24505C557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6" name="Freeform 195">
              <a:extLst>
                <a:ext uri="{FF2B5EF4-FFF2-40B4-BE49-F238E27FC236}">
                  <a16:creationId xmlns:a16="http://schemas.microsoft.com/office/drawing/2014/main" xmlns="" id="{C3EED411-6CFE-2645-86B6-0C036B2D4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196">
              <a:extLst>
                <a:ext uri="{FF2B5EF4-FFF2-40B4-BE49-F238E27FC236}">
                  <a16:creationId xmlns:a16="http://schemas.microsoft.com/office/drawing/2014/main" xmlns="" id="{65818870-B8A5-8A4B-9EC3-002CB2691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8" name="Freeform 453">
              <a:extLst>
                <a:ext uri="{FF2B5EF4-FFF2-40B4-BE49-F238E27FC236}">
                  <a16:creationId xmlns:a16="http://schemas.microsoft.com/office/drawing/2014/main" xmlns="" id="{0C6B6A48-B3A7-824B-892D-522D483C9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9" name="Freeform 454">
              <a:extLst>
                <a:ext uri="{FF2B5EF4-FFF2-40B4-BE49-F238E27FC236}">
                  <a16:creationId xmlns:a16="http://schemas.microsoft.com/office/drawing/2014/main" xmlns="" id="{FD22C24E-19FD-2D4F-A138-FF014E178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0" name="Freeform 455">
              <a:extLst>
                <a:ext uri="{FF2B5EF4-FFF2-40B4-BE49-F238E27FC236}">
                  <a16:creationId xmlns:a16="http://schemas.microsoft.com/office/drawing/2014/main" xmlns="" id="{DF0E50DD-18C4-CC4A-B93F-D64A7FDBC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1" name="Freeform 456">
              <a:extLst>
                <a:ext uri="{FF2B5EF4-FFF2-40B4-BE49-F238E27FC236}">
                  <a16:creationId xmlns:a16="http://schemas.microsoft.com/office/drawing/2014/main" xmlns="" id="{F8D3AA52-D67F-0641-86F6-0315EBFDE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2" name="Freeform 457">
              <a:extLst>
                <a:ext uri="{FF2B5EF4-FFF2-40B4-BE49-F238E27FC236}">
                  <a16:creationId xmlns:a16="http://schemas.microsoft.com/office/drawing/2014/main" xmlns="" id="{1EB4A369-3BEC-A949-AF1E-58963BB80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3" name="Freeform 458">
              <a:extLst>
                <a:ext uri="{FF2B5EF4-FFF2-40B4-BE49-F238E27FC236}">
                  <a16:creationId xmlns:a16="http://schemas.microsoft.com/office/drawing/2014/main" xmlns="" id="{1113CA23-10ED-D845-9B39-D9034954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4" name="Freeform 459">
              <a:extLst>
                <a:ext uri="{FF2B5EF4-FFF2-40B4-BE49-F238E27FC236}">
                  <a16:creationId xmlns:a16="http://schemas.microsoft.com/office/drawing/2014/main" xmlns="" id="{CEFCC860-FDA8-0746-A0DF-A8CA7EA3E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5" name="Freeform 460">
              <a:extLst>
                <a:ext uri="{FF2B5EF4-FFF2-40B4-BE49-F238E27FC236}">
                  <a16:creationId xmlns:a16="http://schemas.microsoft.com/office/drawing/2014/main" xmlns="" id="{C4D558FA-78E4-324C-B64B-7E9835A5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6" name="Freeform 461">
              <a:extLst>
                <a:ext uri="{FF2B5EF4-FFF2-40B4-BE49-F238E27FC236}">
                  <a16:creationId xmlns:a16="http://schemas.microsoft.com/office/drawing/2014/main" xmlns="" id="{56B10981-1BE7-2647-9FB3-A5E43585F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7" name="Freeform 462">
              <a:extLst>
                <a:ext uri="{FF2B5EF4-FFF2-40B4-BE49-F238E27FC236}">
                  <a16:creationId xmlns:a16="http://schemas.microsoft.com/office/drawing/2014/main" xmlns="" id="{8D81E0C2-ECC6-C24F-8140-B7D83AE00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8" name="Freeform 463">
              <a:extLst>
                <a:ext uri="{FF2B5EF4-FFF2-40B4-BE49-F238E27FC236}">
                  <a16:creationId xmlns:a16="http://schemas.microsoft.com/office/drawing/2014/main" xmlns="" id="{DFE7E6F2-8545-3C46-9BAB-530956A1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9" name="Freeform 464">
              <a:extLst>
                <a:ext uri="{FF2B5EF4-FFF2-40B4-BE49-F238E27FC236}">
                  <a16:creationId xmlns:a16="http://schemas.microsoft.com/office/drawing/2014/main" xmlns="" id="{FFF844EC-E8B2-4C40-BD40-CDC82190B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0" name="Freeform 465">
              <a:extLst>
                <a:ext uri="{FF2B5EF4-FFF2-40B4-BE49-F238E27FC236}">
                  <a16:creationId xmlns:a16="http://schemas.microsoft.com/office/drawing/2014/main" xmlns="" id="{F5F5F1AF-5DE0-5749-8BBA-2B9AE89A8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1" name="Freeform 466">
              <a:extLst>
                <a:ext uri="{FF2B5EF4-FFF2-40B4-BE49-F238E27FC236}">
                  <a16:creationId xmlns:a16="http://schemas.microsoft.com/office/drawing/2014/main" xmlns="" id="{DF870E10-581D-5A47-8FE7-BE0A4EB3B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2" name="Freeform 467">
              <a:extLst>
                <a:ext uri="{FF2B5EF4-FFF2-40B4-BE49-F238E27FC236}">
                  <a16:creationId xmlns:a16="http://schemas.microsoft.com/office/drawing/2014/main" xmlns="" id="{D1945105-F749-E945-A6F2-DC4CFB4EF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93" name="Freeform 483">
              <a:extLst>
                <a:ext uri="{FF2B5EF4-FFF2-40B4-BE49-F238E27FC236}">
                  <a16:creationId xmlns:a16="http://schemas.microsoft.com/office/drawing/2014/main" xmlns="" id="{831E4378-ACCF-FD4F-A607-FF7AD29C1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4" name="Freeform 484">
              <a:extLst>
                <a:ext uri="{FF2B5EF4-FFF2-40B4-BE49-F238E27FC236}">
                  <a16:creationId xmlns:a16="http://schemas.microsoft.com/office/drawing/2014/main" xmlns="" id="{4F83CA75-6F28-3841-BFD3-826D5112E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5" name="Freeform 485">
              <a:extLst>
                <a:ext uri="{FF2B5EF4-FFF2-40B4-BE49-F238E27FC236}">
                  <a16:creationId xmlns:a16="http://schemas.microsoft.com/office/drawing/2014/main" xmlns="" id="{199E7603-42C8-8F4B-A07F-4F77FA6B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6" name="Freeform 486">
              <a:extLst>
                <a:ext uri="{FF2B5EF4-FFF2-40B4-BE49-F238E27FC236}">
                  <a16:creationId xmlns:a16="http://schemas.microsoft.com/office/drawing/2014/main" xmlns="" id="{94E794D3-AA19-6143-8DE2-705FFB2DD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7" name="Freeform 489">
              <a:extLst>
                <a:ext uri="{FF2B5EF4-FFF2-40B4-BE49-F238E27FC236}">
                  <a16:creationId xmlns:a16="http://schemas.microsoft.com/office/drawing/2014/main" xmlns="" id="{929F1BD0-BB50-DC4B-BBAD-909D0650B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8" name="Freeform 490">
              <a:extLst>
                <a:ext uri="{FF2B5EF4-FFF2-40B4-BE49-F238E27FC236}">
                  <a16:creationId xmlns:a16="http://schemas.microsoft.com/office/drawing/2014/main" xmlns="" id="{0E911A7E-CBBC-4144-9F3D-FAB6F84F7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9" name="Freeform 495">
              <a:extLst>
                <a:ext uri="{FF2B5EF4-FFF2-40B4-BE49-F238E27FC236}">
                  <a16:creationId xmlns:a16="http://schemas.microsoft.com/office/drawing/2014/main" xmlns="" id="{69C6DF05-A04B-8A44-820F-A4CD69D90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0" name="Freeform 496">
              <a:extLst>
                <a:ext uri="{FF2B5EF4-FFF2-40B4-BE49-F238E27FC236}">
                  <a16:creationId xmlns:a16="http://schemas.microsoft.com/office/drawing/2014/main" xmlns="" id="{FA7D3275-105B-2643-BA2D-14CE42D70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1" name="Freeform 497">
              <a:extLst>
                <a:ext uri="{FF2B5EF4-FFF2-40B4-BE49-F238E27FC236}">
                  <a16:creationId xmlns:a16="http://schemas.microsoft.com/office/drawing/2014/main" xmlns="" id="{4D1079B9-84A6-FA47-8EA3-D049BDD8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2" name="Freeform 498">
              <a:extLst>
                <a:ext uri="{FF2B5EF4-FFF2-40B4-BE49-F238E27FC236}">
                  <a16:creationId xmlns:a16="http://schemas.microsoft.com/office/drawing/2014/main" xmlns="" id="{F7E81015-26F5-DF45-B843-1C4E3A40E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3" name="Freeform 499">
              <a:extLst>
                <a:ext uri="{FF2B5EF4-FFF2-40B4-BE49-F238E27FC236}">
                  <a16:creationId xmlns:a16="http://schemas.microsoft.com/office/drawing/2014/main" xmlns="" id="{764E4344-7A2E-FB4A-B89E-2BA4C9BEC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4" name="Freeform 500">
              <a:extLst>
                <a:ext uri="{FF2B5EF4-FFF2-40B4-BE49-F238E27FC236}">
                  <a16:creationId xmlns:a16="http://schemas.microsoft.com/office/drawing/2014/main" xmlns="" id="{F4E4D288-8F31-A045-98E9-8D1809787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5" name="Freeform 501">
              <a:extLst>
                <a:ext uri="{FF2B5EF4-FFF2-40B4-BE49-F238E27FC236}">
                  <a16:creationId xmlns:a16="http://schemas.microsoft.com/office/drawing/2014/main" xmlns="" id="{6D335317-851D-F047-8631-4D255720B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6" name="Freeform 502">
              <a:extLst>
                <a:ext uri="{FF2B5EF4-FFF2-40B4-BE49-F238E27FC236}">
                  <a16:creationId xmlns:a16="http://schemas.microsoft.com/office/drawing/2014/main" xmlns="" id="{14464ECF-3F67-694E-AAC0-0A666367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7" name="Freeform 503">
              <a:extLst>
                <a:ext uri="{FF2B5EF4-FFF2-40B4-BE49-F238E27FC236}">
                  <a16:creationId xmlns:a16="http://schemas.microsoft.com/office/drawing/2014/main" xmlns="" id="{F7CA3BD6-DAE5-3941-A3A0-090B9C46C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8" name="Freeform 504">
              <a:extLst>
                <a:ext uri="{FF2B5EF4-FFF2-40B4-BE49-F238E27FC236}">
                  <a16:creationId xmlns:a16="http://schemas.microsoft.com/office/drawing/2014/main" xmlns="" id="{FCD085C8-7E16-2246-812E-347E4C3B2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9" name="Freeform 505">
              <a:extLst>
                <a:ext uri="{FF2B5EF4-FFF2-40B4-BE49-F238E27FC236}">
                  <a16:creationId xmlns:a16="http://schemas.microsoft.com/office/drawing/2014/main" xmlns="" id="{A43FB68A-F781-254F-87DF-052E1F62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0" name="Freeform 506">
              <a:extLst>
                <a:ext uri="{FF2B5EF4-FFF2-40B4-BE49-F238E27FC236}">
                  <a16:creationId xmlns:a16="http://schemas.microsoft.com/office/drawing/2014/main" xmlns="" id="{B3E27B2D-7E68-EA4B-8FC5-DEEBC2804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1" name="Freeform 509">
              <a:extLst>
                <a:ext uri="{FF2B5EF4-FFF2-40B4-BE49-F238E27FC236}">
                  <a16:creationId xmlns:a16="http://schemas.microsoft.com/office/drawing/2014/main" xmlns="" id="{7D1F7E7D-F499-FE46-B78C-7461CDBDA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2" name="Freeform 510">
              <a:extLst>
                <a:ext uri="{FF2B5EF4-FFF2-40B4-BE49-F238E27FC236}">
                  <a16:creationId xmlns:a16="http://schemas.microsoft.com/office/drawing/2014/main" xmlns="" id="{66B97409-F3AC-FA4D-8E80-FBB1FF387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213" name="Group 12">
            <a:extLst>
              <a:ext uri="{FF2B5EF4-FFF2-40B4-BE49-F238E27FC236}">
                <a16:creationId xmlns:a16="http://schemas.microsoft.com/office/drawing/2014/main" xmlns="" id="{3478FF63-CDB5-3248-816F-DB5CD67E3432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-119224" y="-47919"/>
            <a:ext cx="1372228" cy="5265352"/>
            <a:chOff x="5016500" y="3978275"/>
            <a:chExt cx="1644650" cy="3054350"/>
          </a:xfrm>
        </p:grpSpPr>
        <p:sp>
          <p:nvSpPr>
            <p:cNvPr id="214" name="Freeform 1">
              <a:extLst>
                <a:ext uri="{FF2B5EF4-FFF2-40B4-BE49-F238E27FC236}">
                  <a16:creationId xmlns:a16="http://schemas.microsoft.com/office/drawing/2014/main" xmlns="" id="{56519084-03F0-6740-8A77-87406BAB0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5" name="Freeform 2">
              <a:extLst>
                <a:ext uri="{FF2B5EF4-FFF2-40B4-BE49-F238E27FC236}">
                  <a16:creationId xmlns:a16="http://schemas.microsoft.com/office/drawing/2014/main" xmlns="" id="{6DE2EA27-D1DD-734C-9B95-C06954515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6" name="Freeform 3">
              <a:extLst>
                <a:ext uri="{FF2B5EF4-FFF2-40B4-BE49-F238E27FC236}">
                  <a16:creationId xmlns:a16="http://schemas.microsoft.com/office/drawing/2014/main" xmlns="" id="{7001CBE1-A1C9-274C-B08C-C2F44BEB4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7" name="Freeform 4">
              <a:extLst>
                <a:ext uri="{FF2B5EF4-FFF2-40B4-BE49-F238E27FC236}">
                  <a16:creationId xmlns:a16="http://schemas.microsoft.com/office/drawing/2014/main" xmlns="" id="{381C4105-B7FA-7042-8E33-1C3553DE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8" name="Freeform 5">
              <a:extLst>
                <a:ext uri="{FF2B5EF4-FFF2-40B4-BE49-F238E27FC236}">
                  <a16:creationId xmlns:a16="http://schemas.microsoft.com/office/drawing/2014/main" xmlns="" id="{5047FA87-CD7E-1C4E-A605-1AC323315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9" name="Freeform 6">
              <a:extLst>
                <a:ext uri="{FF2B5EF4-FFF2-40B4-BE49-F238E27FC236}">
                  <a16:creationId xmlns:a16="http://schemas.microsoft.com/office/drawing/2014/main" xmlns="" id="{47B36F90-CC92-394F-AEC6-5486E3849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0" name="Freeform 92">
              <a:extLst>
                <a:ext uri="{FF2B5EF4-FFF2-40B4-BE49-F238E27FC236}">
                  <a16:creationId xmlns:a16="http://schemas.microsoft.com/office/drawing/2014/main" xmlns="" id="{8836CA49-A00A-B840-8BC3-6397729A2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1" name="Freeform 93">
              <a:extLst>
                <a:ext uri="{FF2B5EF4-FFF2-40B4-BE49-F238E27FC236}">
                  <a16:creationId xmlns:a16="http://schemas.microsoft.com/office/drawing/2014/main" xmlns="" id="{EA096E55-8581-B842-A579-C2C17E61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2" name="Freeform 94">
              <a:extLst>
                <a:ext uri="{FF2B5EF4-FFF2-40B4-BE49-F238E27FC236}">
                  <a16:creationId xmlns:a16="http://schemas.microsoft.com/office/drawing/2014/main" xmlns="" id="{57591129-EAE1-644D-BF36-7A42AA49A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3" name="Freeform 95">
              <a:extLst>
                <a:ext uri="{FF2B5EF4-FFF2-40B4-BE49-F238E27FC236}">
                  <a16:creationId xmlns:a16="http://schemas.microsoft.com/office/drawing/2014/main" xmlns="" id="{A73824E6-D3CD-894A-829B-F91A9BDFC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4" name="Freeform 96">
              <a:extLst>
                <a:ext uri="{FF2B5EF4-FFF2-40B4-BE49-F238E27FC236}">
                  <a16:creationId xmlns:a16="http://schemas.microsoft.com/office/drawing/2014/main" xmlns="" id="{8F4FE994-6258-BD43-8143-3595DD117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5" name="Freeform 97">
              <a:extLst>
                <a:ext uri="{FF2B5EF4-FFF2-40B4-BE49-F238E27FC236}">
                  <a16:creationId xmlns:a16="http://schemas.microsoft.com/office/drawing/2014/main" xmlns="" id="{B4CC2C0A-AC81-5542-993D-6312095CD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6" name="Freeform 98">
              <a:extLst>
                <a:ext uri="{FF2B5EF4-FFF2-40B4-BE49-F238E27FC236}">
                  <a16:creationId xmlns:a16="http://schemas.microsoft.com/office/drawing/2014/main" xmlns="" id="{D5BC959A-DF4F-5D47-892D-FA78EBE46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7" name="Freeform 99">
              <a:extLst>
                <a:ext uri="{FF2B5EF4-FFF2-40B4-BE49-F238E27FC236}">
                  <a16:creationId xmlns:a16="http://schemas.microsoft.com/office/drawing/2014/main" xmlns="" id="{68B661FF-1424-E342-97DD-8CBB9FD62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8" name="Freeform 100">
              <a:extLst>
                <a:ext uri="{FF2B5EF4-FFF2-40B4-BE49-F238E27FC236}">
                  <a16:creationId xmlns:a16="http://schemas.microsoft.com/office/drawing/2014/main" xmlns="" id="{1DD1EB1F-7925-B144-BC03-A339B99BF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9" name="Freeform 101">
              <a:extLst>
                <a:ext uri="{FF2B5EF4-FFF2-40B4-BE49-F238E27FC236}">
                  <a16:creationId xmlns:a16="http://schemas.microsoft.com/office/drawing/2014/main" xmlns="" id="{79A7E378-9C21-A64C-BB3C-29C9A3100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0" name="Freeform 102">
              <a:extLst>
                <a:ext uri="{FF2B5EF4-FFF2-40B4-BE49-F238E27FC236}">
                  <a16:creationId xmlns:a16="http://schemas.microsoft.com/office/drawing/2014/main" xmlns="" id="{2D15E1FE-3827-804B-B868-473AA63C3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1" name="Freeform 103">
              <a:extLst>
                <a:ext uri="{FF2B5EF4-FFF2-40B4-BE49-F238E27FC236}">
                  <a16:creationId xmlns:a16="http://schemas.microsoft.com/office/drawing/2014/main" xmlns="" id="{AE25B97C-2E63-FA49-8D1B-975CD352A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2" name="Freeform 104">
              <a:extLst>
                <a:ext uri="{FF2B5EF4-FFF2-40B4-BE49-F238E27FC236}">
                  <a16:creationId xmlns:a16="http://schemas.microsoft.com/office/drawing/2014/main" xmlns="" id="{B64B4C3F-4CF9-224E-85BA-02D408F73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3" name="Freeform 105">
              <a:extLst>
                <a:ext uri="{FF2B5EF4-FFF2-40B4-BE49-F238E27FC236}">
                  <a16:creationId xmlns:a16="http://schemas.microsoft.com/office/drawing/2014/main" xmlns="" id="{40AFEF47-D4E2-FC44-9F12-91A934586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4" name="Freeform 106">
              <a:extLst>
                <a:ext uri="{FF2B5EF4-FFF2-40B4-BE49-F238E27FC236}">
                  <a16:creationId xmlns:a16="http://schemas.microsoft.com/office/drawing/2014/main" xmlns="" id="{17A21C8E-E3F5-6B40-8B51-6D1E91733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5" name="Freeform 107">
              <a:extLst>
                <a:ext uri="{FF2B5EF4-FFF2-40B4-BE49-F238E27FC236}">
                  <a16:creationId xmlns:a16="http://schemas.microsoft.com/office/drawing/2014/main" xmlns="" id="{A204703E-FA20-354E-8139-4996E2B27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6" name="Freeform 108">
              <a:extLst>
                <a:ext uri="{FF2B5EF4-FFF2-40B4-BE49-F238E27FC236}">
                  <a16:creationId xmlns:a16="http://schemas.microsoft.com/office/drawing/2014/main" xmlns="" id="{754BDA28-5579-714A-A9B0-ACF8FF9C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7" name="Freeform 109">
              <a:extLst>
                <a:ext uri="{FF2B5EF4-FFF2-40B4-BE49-F238E27FC236}">
                  <a16:creationId xmlns:a16="http://schemas.microsoft.com/office/drawing/2014/main" xmlns="" id="{EA18ABEA-B7B8-CE4E-956D-96AE016BA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8" name="Freeform 110">
              <a:extLst>
                <a:ext uri="{FF2B5EF4-FFF2-40B4-BE49-F238E27FC236}">
                  <a16:creationId xmlns:a16="http://schemas.microsoft.com/office/drawing/2014/main" xmlns="" id="{3EF184B0-9352-3D43-A967-BFDDD6561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9" name="Freeform 111">
              <a:extLst>
                <a:ext uri="{FF2B5EF4-FFF2-40B4-BE49-F238E27FC236}">
                  <a16:creationId xmlns:a16="http://schemas.microsoft.com/office/drawing/2014/main" xmlns="" id="{68711B29-00B3-A849-B636-A572AF149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0" name="Freeform 112">
              <a:extLst>
                <a:ext uri="{FF2B5EF4-FFF2-40B4-BE49-F238E27FC236}">
                  <a16:creationId xmlns:a16="http://schemas.microsoft.com/office/drawing/2014/main" xmlns="" id="{56548583-1171-5F4B-8073-E2209EF26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1" name="Freeform 113">
              <a:extLst>
                <a:ext uri="{FF2B5EF4-FFF2-40B4-BE49-F238E27FC236}">
                  <a16:creationId xmlns:a16="http://schemas.microsoft.com/office/drawing/2014/main" xmlns="" id="{F7B2AE70-7870-7A4D-847A-8FC23DB4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2" name="Freeform 114">
              <a:extLst>
                <a:ext uri="{FF2B5EF4-FFF2-40B4-BE49-F238E27FC236}">
                  <a16:creationId xmlns:a16="http://schemas.microsoft.com/office/drawing/2014/main" xmlns="" id="{1A9B5AF3-94EF-BF4F-B5B8-1F4452C7D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3" name="Freeform 115">
              <a:extLst>
                <a:ext uri="{FF2B5EF4-FFF2-40B4-BE49-F238E27FC236}">
                  <a16:creationId xmlns:a16="http://schemas.microsoft.com/office/drawing/2014/main" xmlns="" id="{E6AF81DB-3BC0-FB46-AC46-A33B47363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4" name="Freeform 116">
              <a:extLst>
                <a:ext uri="{FF2B5EF4-FFF2-40B4-BE49-F238E27FC236}">
                  <a16:creationId xmlns:a16="http://schemas.microsoft.com/office/drawing/2014/main" xmlns="" id="{D3520FAA-8612-8D46-BAA1-51A7450A6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5" name="Freeform 117">
              <a:extLst>
                <a:ext uri="{FF2B5EF4-FFF2-40B4-BE49-F238E27FC236}">
                  <a16:creationId xmlns:a16="http://schemas.microsoft.com/office/drawing/2014/main" xmlns="" id="{623B9912-EE77-0B4B-A69E-6D9BFF306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6" name="Freeform 118">
              <a:extLst>
                <a:ext uri="{FF2B5EF4-FFF2-40B4-BE49-F238E27FC236}">
                  <a16:creationId xmlns:a16="http://schemas.microsoft.com/office/drawing/2014/main" xmlns="" id="{46660BBB-4447-9045-BA5D-D7C128201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7" name="Freeform 119">
              <a:extLst>
                <a:ext uri="{FF2B5EF4-FFF2-40B4-BE49-F238E27FC236}">
                  <a16:creationId xmlns:a16="http://schemas.microsoft.com/office/drawing/2014/main" xmlns="" id="{954181A1-2396-1247-A337-C6CCB29BF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8" name="Freeform 120">
              <a:extLst>
                <a:ext uri="{FF2B5EF4-FFF2-40B4-BE49-F238E27FC236}">
                  <a16:creationId xmlns:a16="http://schemas.microsoft.com/office/drawing/2014/main" xmlns="" id="{836EA524-AB1C-4F4B-8587-4076AA6A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9" name="Freeform 121">
              <a:extLst>
                <a:ext uri="{FF2B5EF4-FFF2-40B4-BE49-F238E27FC236}">
                  <a16:creationId xmlns:a16="http://schemas.microsoft.com/office/drawing/2014/main" xmlns="" id="{CA89764C-FD54-0C45-A6CE-A17B8C19D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0" name="Freeform 122">
              <a:extLst>
                <a:ext uri="{FF2B5EF4-FFF2-40B4-BE49-F238E27FC236}">
                  <a16:creationId xmlns:a16="http://schemas.microsoft.com/office/drawing/2014/main" xmlns="" id="{5B325664-08FB-E143-9B5D-83564C194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1" name="Freeform 123">
              <a:extLst>
                <a:ext uri="{FF2B5EF4-FFF2-40B4-BE49-F238E27FC236}">
                  <a16:creationId xmlns:a16="http://schemas.microsoft.com/office/drawing/2014/main" xmlns="" id="{352F3DC2-43DC-F641-AE9B-B9CC6034A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2" name="Freeform 124">
              <a:extLst>
                <a:ext uri="{FF2B5EF4-FFF2-40B4-BE49-F238E27FC236}">
                  <a16:creationId xmlns:a16="http://schemas.microsoft.com/office/drawing/2014/main" xmlns="" id="{A87346B3-D7AA-7F48-B329-01C4CE823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3" name="Freeform 125">
              <a:extLst>
                <a:ext uri="{FF2B5EF4-FFF2-40B4-BE49-F238E27FC236}">
                  <a16:creationId xmlns:a16="http://schemas.microsoft.com/office/drawing/2014/main" xmlns="" id="{BC0CCD00-DFD8-7C44-A051-C14EB0770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4" name="Freeform 126">
              <a:extLst>
                <a:ext uri="{FF2B5EF4-FFF2-40B4-BE49-F238E27FC236}">
                  <a16:creationId xmlns:a16="http://schemas.microsoft.com/office/drawing/2014/main" xmlns="" id="{83445BA0-9811-8441-B205-11F8B93FD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5" name="Freeform 127">
              <a:extLst>
                <a:ext uri="{FF2B5EF4-FFF2-40B4-BE49-F238E27FC236}">
                  <a16:creationId xmlns:a16="http://schemas.microsoft.com/office/drawing/2014/main" xmlns="" id="{58EEAFC3-66B8-9845-ACB4-338C04302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6" name="Freeform 128">
              <a:extLst>
                <a:ext uri="{FF2B5EF4-FFF2-40B4-BE49-F238E27FC236}">
                  <a16:creationId xmlns:a16="http://schemas.microsoft.com/office/drawing/2014/main" xmlns="" id="{0CF73287-E5C9-7C45-A81D-1FF2229C0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7" name="Freeform 129">
              <a:extLst>
                <a:ext uri="{FF2B5EF4-FFF2-40B4-BE49-F238E27FC236}">
                  <a16:creationId xmlns:a16="http://schemas.microsoft.com/office/drawing/2014/main" xmlns="" id="{8FF64C34-1D52-BA47-A871-DA1637E19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8" name="Freeform 130">
              <a:extLst>
                <a:ext uri="{FF2B5EF4-FFF2-40B4-BE49-F238E27FC236}">
                  <a16:creationId xmlns:a16="http://schemas.microsoft.com/office/drawing/2014/main" xmlns="" id="{A84335DE-D4C0-CD40-B2AD-EFFA306F6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xmlns="" id="{3681E9FD-978B-1F42-BC1B-75E1ECE59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xmlns="" id="{52088546-F3D7-B248-800B-5469286FD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xmlns="" id="{B04B0A88-841F-7446-8AB4-C4E42667D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2" name="Freeform 134">
              <a:extLst>
                <a:ext uri="{FF2B5EF4-FFF2-40B4-BE49-F238E27FC236}">
                  <a16:creationId xmlns:a16="http://schemas.microsoft.com/office/drawing/2014/main" xmlns="" id="{B7E208E8-BC60-A547-BC04-55A925E76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3" name="Freeform 135">
              <a:extLst>
                <a:ext uri="{FF2B5EF4-FFF2-40B4-BE49-F238E27FC236}">
                  <a16:creationId xmlns:a16="http://schemas.microsoft.com/office/drawing/2014/main" xmlns="" id="{0E7D27C1-EAB7-934D-BDBA-D8468AA4E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4" name="Freeform 136">
              <a:extLst>
                <a:ext uri="{FF2B5EF4-FFF2-40B4-BE49-F238E27FC236}">
                  <a16:creationId xmlns:a16="http://schemas.microsoft.com/office/drawing/2014/main" xmlns="" id="{1A870F95-1CFA-914D-B649-0F2800467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5" name="Freeform 137">
              <a:extLst>
                <a:ext uri="{FF2B5EF4-FFF2-40B4-BE49-F238E27FC236}">
                  <a16:creationId xmlns:a16="http://schemas.microsoft.com/office/drawing/2014/main" xmlns="" id="{A45EEF31-3D75-2347-B849-DA38E7B9F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6" name="Freeform 138">
              <a:extLst>
                <a:ext uri="{FF2B5EF4-FFF2-40B4-BE49-F238E27FC236}">
                  <a16:creationId xmlns:a16="http://schemas.microsoft.com/office/drawing/2014/main" xmlns="" id="{750AE76F-CD9B-C245-A39F-6245E8CE0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7" name="Freeform 139">
              <a:extLst>
                <a:ext uri="{FF2B5EF4-FFF2-40B4-BE49-F238E27FC236}">
                  <a16:creationId xmlns:a16="http://schemas.microsoft.com/office/drawing/2014/main" xmlns="" id="{D8E7DAB2-160B-9243-85E2-35C3C62C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" name="Freeform 140">
              <a:extLst>
                <a:ext uri="{FF2B5EF4-FFF2-40B4-BE49-F238E27FC236}">
                  <a16:creationId xmlns:a16="http://schemas.microsoft.com/office/drawing/2014/main" xmlns="" id="{9A3320D4-2CAF-B144-8D3C-89C83EC62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9" name="Freeform 141">
              <a:extLst>
                <a:ext uri="{FF2B5EF4-FFF2-40B4-BE49-F238E27FC236}">
                  <a16:creationId xmlns:a16="http://schemas.microsoft.com/office/drawing/2014/main" xmlns="" id="{BFCD74E1-69A8-DD45-A420-722F24EC8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0" name="Freeform 142">
              <a:extLst>
                <a:ext uri="{FF2B5EF4-FFF2-40B4-BE49-F238E27FC236}">
                  <a16:creationId xmlns:a16="http://schemas.microsoft.com/office/drawing/2014/main" xmlns="" id="{22FE1B27-E7EC-324C-BAA6-8B50CEB14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1" name="Freeform 143">
              <a:extLst>
                <a:ext uri="{FF2B5EF4-FFF2-40B4-BE49-F238E27FC236}">
                  <a16:creationId xmlns:a16="http://schemas.microsoft.com/office/drawing/2014/main" xmlns="" id="{F5958D0D-401C-BF41-8437-E1578D586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2" name="Freeform 144">
              <a:extLst>
                <a:ext uri="{FF2B5EF4-FFF2-40B4-BE49-F238E27FC236}">
                  <a16:creationId xmlns:a16="http://schemas.microsoft.com/office/drawing/2014/main" xmlns="" id="{41C60879-110A-364B-927B-E53B911D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3" name="Freeform 145">
              <a:extLst>
                <a:ext uri="{FF2B5EF4-FFF2-40B4-BE49-F238E27FC236}">
                  <a16:creationId xmlns:a16="http://schemas.microsoft.com/office/drawing/2014/main" xmlns="" id="{C2DF8E91-1E35-9842-B7C3-91D9E4D6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4" name="Freeform 146">
              <a:extLst>
                <a:ext uri="{FF2B5EF4-FFF2-40B4-BE49-F238E27FC236}">
                  <a16:creationId xmlns:a16="http://schemas.microsoft.com/office/drawing/2014/main" xmlns="" id="{33E3E864-04E1-C546-80F8-67A5EEB5D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5" name="Freeform 147">
              <a:extLst>
                <a:ext uri="{FF2B5EF4-FFF2-40B4-BE49-F238E27FC236}">
                  <a16:creationId xmlns:a16="http://schemas.microsoft.com/office/drawing/2014/main" xmlns="" id="{633DA7A3-2166-0E4B-BF49-4B477A86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6" name="Freeform 148">
              <a:extLst>
                <a:ext uri="{FF2B5EF4-FFF2-40B4-BE49-F238E27FC236}">
                  <a16:creationId xmlns:a16="http://schemas.microsoft.com/office/drawing/2014/main" xmlns="" id="{C900CAE9-11C5-1F48-8E11-ADA0EFEB7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7" name="Freeform 149">
              <a:extLst>
                <a:ext uri="{FF2B5EF4-FFF2-40B4-BE49-F238E27FC236}">
                  <a16:creationId xmlns:a16="http://schemas.microsoft.com/office/drawing/2014/main" xmlns="" id="{33CA4738-EF13-6B40-8F46-4553EC3F0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8" name="Freeform 150">
              <a:extLst>
                <a:ext uri="{FF2B5EF4-FFF2-40B4-BE49-F238E27FC236}">
                  <a16:creationId xmlns:a16="http://schemas.microsoft.com/office/drawing/2014/main" xmlns="" id="{0ECC9378-CA43-E84D-AF9B-F460046DE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9" name="Freeform 151">
              <a:extLst>
                <a:ext uri="{FF2B5EF4-FFF2-40B4-BE49-F238E27FC236}">
                  <a16:creationId xmlns:a16="http://schemas.microsoft.com/office/drawing/2014/main" xmlns="" id="{1AAF8B30-DA60-AC40-8A72-A2FC401C4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0" name="Freeform 152">
              <a:extLst>
                <a:ext uri="{FF2B5EF4-FFF2-40B4-BE49-F238E27FC236}">
                  <a16:creationId xmlns:a16="http://schemas.microsoft.com/office/drawing/2014/main" xmlns="" id="{8C31C5C7-D92B-C04B-8E3A-96303EE39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1" name="Freeform 153">
              <a:extLst>
                <a:ext uri="{FF2B5EF4-FFF2-40B4-BE49-F238E27FC236}">
                  <a16:creationId xmlns:a16="http://schemas.microsoft.com/office/drawing/2014/main" xmlns="" id="{2EB4FCFD-4ED3-1E4F-8148-6D7F355C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2" name="Freeform 154">
              <a:extLst>
                <a:ext uri="{FF2B5EF4-FFF2-40B4-BE49-F238E27FC236}">
                  <a16:creationId xmlns:a16="http://schemas.microsoft.com/office/drawing/2014/main" xmlns="" id="{A7DA3A92-564D-1143-9EEA-D1A72D66C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3" name="Freeform 155">
              <a:extLst>
                <a:ext uri="{FF2B5EF4-FFF2-40B4-BE49-F238E27FC236}">
                  <a16:creationId xmlns:a16="http://schemas.microsoft.com/office/drawing/2014/main" xmlns="" id="{FF1E1BE6-F062-564F-A08E-39FC194CB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4" name="Freeform 156">
              <a:extLst>
                <a:ext uri="{FF2B5EF4-FFF2-40B4-BE49-F238E27FC236}">
                  <a16:creationId xmlns:a16="http://schemas.microsoft.com/office/drawing/2014/main" xmlns="" id="{74104A44-7FAE-8E4B-A74E-FE8606242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5" name="Freeform 157">
              <a:extLst>
                <a:ext uri="{FF2B5EF4-FFF2-40B4-BE49-F238E27FC236}">
                  <a16:creationId xmlns:a16="http://schemas.microsoft.com/office/drawing/2014/main" xmlns="" id="{4E91A35E-B18E-0F44-9124-11B46F9B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" name="Freeform 158">
              <a:extLst>
                <a:ext uri="{FF2B5EF4-FFF2-40B4-BE49-F238E27FC236}">
                  <a16:creationId xmlns:a16="http://schemas.microsoft.com/office/drawing/2014/main" xmlns="" id="{6E2C2DE9-30D3-7249-9303-250BBDA14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7" name="Freeform 159">
              <a:extLst>
                <a:ext uri="{FF2B5EF4-FFF2-40B4-BE49-F238E27FC236}">
                  <a16:creationId xmlns:a16="http://schemas.microsoft.com/office/drawing/2014/main" xmlns="" id="{773088D1-676C-F248-B8F2-0FE277D09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8" name="Freeform 160">
              <a:extLst>
                <a:ext uri="{FF2B5EF4-FFF2-40B4-BE49-F238E27FC236}">
                  <a16:creationId xmlns:a16="http://schemas.microsoft.com/office/drawing/2014/main" xmlns="" id="{0BA99ED9-EB51-E34D-8599-526F6D14C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" name="Freeform 161">
              <a:extLst>
                <a:ext uri="{FF2B5EF4-FFF2-40B4-BE49-F238E27FC236}">
                  <a16:creationId xmlns:a16="http://schemas.microsoft.com/office/drawing/2014/main" xmlns="" id="{18B44E25-379D-2C46-901E-CC77EDBCF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0" name="Freeform 162">
              <a:extLst>
                <a:ext uri="{FF2B5EF4-FFF2-40B4-BE49-F238E27FC236}">
                  <a16:creationId xmlns:a16="http://schemas.microsoft.com/office/drawing/2014/main" xmlns="" id="{D7855606-3E29-9248-BE29-063C979B7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1" name="Freeform 163">
              <a:extLst>
                <a:ext uri="{FF2B5EF4-FFF2-40B4-BE49-F238E27FC236}">
                  <a16:creationId xmlns:a16="http://schemas.microsoft.com/office/drawing/2014/main" xmlns="" id="{5BCBDB0F-DA36-7541-8BD7-A0023D6D0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2" name="Freeform 164">
              <a:extLst>
                <a:ext uri="{FF2B5EF4-FFF2-40B4-BE49-F238E27FC236}">
                  <a16:creationId xmlns:a16="http://schemas.microsoft.com/office/drawing/2014/main" xmlns="" id="{18C27695-FB0D-4348-B83C-BA410D91D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3" name="Freeform 165">
              <a:extLst>
                <a:ext uri="{FF2B5EF4-FFF2-40B4-BE49-F238E27FC236}">
                  <a16:creationId xmlns:a16="http://schemas.microsoft.com/office/drawing/2014/main" xmlns="" id="{07A942BA-D0D8-1141-9D09-35FAE2D50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4" name="Freeform 166">
              <a:extLst>
                <a:ext uri="{FF2B5EF4-FFF2-40B4-BE49-F238E27FC236}">
                  <a16:creationId xmlns:a16="http://schemas.microsoft.com/office/drawing/2014/main" xmlns="" id="{CD04DB49-9866-7240-930A-26AB07A68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5" name="Freeform 167">
              <a:extLst>
                <a:ext uri="{FF2B5EF4-FFF2-40B4-BE49-F238E27FC236}">
                  <a16:creationId xmlns:a16="http://schemas.microsoft.com/office/drawing/2014/main" xmlns="" id="{020FCFD3-E6D9-5A45-956F-13AC4CEB0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6" name="Freeform 168">
              <a:extLst>
                <a:ext uri="{FF2B5EF4-FFF2-40B4-BE49-F238E27FC236}">
                  <a16:creationId xmlns:a16="http://schemas.microsoft.com/office/drawing/2014/main" xmlns="" id="{851AD98E-56A9-0644-984D-65960CBBD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7" name="Freeform 169">
              <a:extLst>
                <a:ext uri="{FF2B5EF4-FFF2-40B4-BE49-F238E27FC236}">
                  <a16:creationId xmlns:a16="http://schemas.microsoft.com/office/drawing/2014/main" xmlns="" id="{CF634E79-9BB4-0442-BD15-6FBA7674B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8" name="Freeform 170">
              <a:extLst>
                <a:ext uri="{FF2B5EF4-FFF2-40B4-BE49-F238E27FC236}">
                  <a16:creationId xmlns:a16="http://schemas.microsoft.com/office/drawing/2014/main" xmlns="" id="{11E32677-F9A5-D440-B788-E6F06889E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9" name="Freeform 171">
              <a:extLst>
                <a:ext uri="{FF2B5EF4-FFF2-40B4-BE49-F238E27FC236}">
                  <a16:creationId xmlns:a16="http://schemas.microsoft.com/office/drawing/2014/main" xmlns="" id="{1D88F379-8885-2742-9597-F2EE7CE14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0" name="Freeform 172">
              <a:extLst>
                <a:ext uri="{FF2B5EF4-FFF2-40B4-BE49-F238E27FC236}">
                  <a16:creationId xmlns:a16="http://schemas.microsoft.com/office/drawing/2014/main" xmlns="" id="{3D6FCB1C-B05B-524A-860C-5AEAB2345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1" name="Freeform 173">
              <a:extLst>
                <a:ext uri="{FF2B5EF4-FFF2-40B4-BE49-F238E27FC236}">
                  <a16:creationId xmlns:a16="http://schemas.microsoft.com/office/drawing/2014/main" xmlns="" id="{05133B71-CE84-004D-AF1C-224149074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2" name="Freeform 174">
              <a:extLst>
                <a:ext uri="{FF2B5EF4-FFF2-40B4-BE49-F238E27FC236}">
                  <a16:creationId xmlns:a16="http://schemas.microsoft.com/office/drawing/2014/main" xmlns="" id="{995888AB-7CC9-BE49-A966-BA145ECE3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3" name="Freeform 175">
              <a:extLst>
                <a:ext uri="{FF2B5EF4-FFF2-40B4-BE49-F238E27FC236}">
                  <a16:creationId xmlns:a16="http://schemas.microsoft.com/office/drawing/2014/main" xmlns="" id="{475857D9-6332-4E43-B356-E792FDF99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4" name="Freeform 176">
              <a:extLst>
                <a:ext uri="{FF2B5EF4-FFF2-40B4-BE49-F238E27FC236}">
                  <a16:creationId xmlns:a16="http://schemas.microsoft.com/office/drawing/2014/main" xmlns="" id="{8D018FAF-5676-EE45-8120-4F656EF01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5" name="Freeform 177">
              <a:extLst>
                <a:ext uri="{FF2B5EF4-FFF2-40B4-BE49-F238E27FC236}">
                  <a16:creationId xmlns:a16="http://schemas.microsoft.com/office/drawing/2014/main" xmlns="" id="{7C930DAB-908D-364A-9062-E443CE5C8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6" name="Freeform 178">
              <a:extLst>
                <a:ext uri="{FF2B5EF4-FFF2-40B4-BE49-F238E27FC236}">
                  <a16:creationId xmlns:a16="http://schemas.microsoft.com/office/drawing/2014/main" xmlns="" id="{D3EA70D8-1BB3-174B-A08B-E2FCC8E7A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" name="Freeform 179">
              <a:extLst>
                <a:ext uri="{FF2B5EF4-FFF2-40B4-BE49-F238E27FC236}">
                  <a16:creationId xmlns:a16="http://schemas.microsoft.com/office/drawing/2014/main" xmlns="" id="{54E12FD6-6B34-374F-9FC1-F27F8B7FA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8" name="Freeform 180">
              <a:extLst>
                <a:ext uri="{FF2B5EF4-FFF2-40B4-BE49-F238E27FC236}">
                  <a16:creationId xmlns:a16="http://schemas.microsoft.com/office/drawing/2014/main" xmlns="" id="{396A15D0-ABEC-BA43-9DFE-72B7FB01A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9" name="Freeform 181">
              <a:extLst>
                <a:ext uri="{FF2B5EF4-FFF2-40B4-BE49-F238E27FC236}">
                  <a16:creationId xmlns:a16="http://schemas.microsoft.com/office/drawing/2014/main" xmlns="" id="{0640BBAC-4325-614A-881B-47C1C235B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" name="Freeform 182">
              <a:extLst>
                <a:ext uri="{FF2B5EF4-FFF2-40B4-BE49-F238E27FC236}">
                  <a16:creationId xmlns:a16="http://schemas.microsoft.com/office/drawing/2014/main" xmlns="" id="{32310E03-169E-6143-B4AB-7D916E5E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1" name="Freeform 183">
              <a:extLst>
                <a:ext uri="{FF2B5EF4-FFF2-40B4-BE49-F238E27FC236}">
                  <a16:creationId xmlns:a16="http://schemas.microsoft.com/office/drawing/2014/main" xmlns="" id="{AB6032C5-31B6-A642-8A21-1D1DE7F25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2" name="Freeform 184">
              <a:extLst>
                <a:ext uri="{FF2B5EF4-FFF2-40B4-BE49-F238E27FC236}">
                  <a16:creationId xmlns:a16="http://schemas.microsoft.com/office/drawing/2014/main" xmlns="" id="{F34CAB04-8C33-F348-8ED2-1148F67BB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3" name="Freeform 185">
              <a:extLst>
                <a:ext uri="{FF2B5EF4-FFF2-40B4-BE49-F238E27FC236}">
                  <a16:creationId xmlns:a16="http://schemas.microsoft.com/office/drawing/2014/main" xmlns="" id="{4F681E31-1DC3-854B-8DBE-C8744F863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4" name="Freeform 186">
              <a:extLst>
                <a:ext uri="{FF2B5EF4-FFF2-40B4-BE49-F238E27FC236}">
                  <a16:creationId xmlns:a16="http://schemas.microsoft.com/office/drawing/2014/main" xmlns="" id="{378B5B27-1DC4-574A-B26B-A067CF15D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5" name="Freeform 187">
              <a:extLst>
                <a:ext uri="{FF2B5EF4-FFF2-40B4-BE49-F238E27FC236}">
                  <a16:creationId xmlns:a16="http://schemas.microsoft.com/office/drawing/2014/main" xmlns="" id="{3DA9EAC3-832C-0A45-9564-E06F2A1D4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6" name="Freeform 188">
              <a:extLst>
                <a:ext uri="{FF2B5EF4-FFF2-40B4-BE49-F238E27FC236}">
                  <a16:creationId xmlns:a16="http://schemas.microsoft.com/office/drawing/2014/main" xmlns="" id="{078C889E-E3D0-0B42-AE49-8ECAA6EC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7" name="Freeform 189">
              <a:extLst>
                <a:ext uri="{FF2B5EF4-FFF2-40B4-BE49-F238E27FC236}">
                  <a16:creationId xmlns:a16="http://schemas.microsoft.com/office/drawing/2014/main" xmlns="" id="{A8BF7929-BA8E-1E41-83C9-3BCA84157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8" name="Freeform 190">
              <a:extLst>
                <a:ext uri="{FF2B5EF4-FFF2-40B4-BE49-F238E27FC236}">
                  <a16:creationId xmlns:a16="http://schemas.microsoft.com/office/drawing/2014/main" xmlns="" id="{618F6C24-F1B9-FF46-B3E7-5A4BE3077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9" name="Freeform 191">
              <a:extLst>
                <a:ext uri="{FF2B5EF4-FFF2-40B4-BE49-F238E27FC236}">
                  <a16:creationId xmlns:a16="http://schemas.microsoft.com/office/drawing/2014/main" xmlns="" id="{325A0BD2-05E8-FC40-80E6-8D95B7A02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0" name="Freeform 192">
              <a:extLst>
                <a:ext uri="{FF2B5EF4-FFF2-40B4-BE49-F238E27FC236}">
                  <a16:creationId xmlns:a16="http://schemas.microsoft.com/office/drawing/2014/main" xmlns="" id="{BAB04298-1CED-F040-9DA0-6473CA315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1" name="Freeform 193">
              <a:extLst>
                <a:ext uri="{FF2B5EF4-FFF2-40B4-BE49-F238E27FC236}">
                  <a16:creationId xmlns:a16="http://schemas.microsoft.com/office/drawing/2014/main" xmlns="" id="{967C5C95-157B-E24A-B810-3E2115CE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2" name="Freeform 194">
              <a:extLst>
                <a:ext uri="{FF2B5EF4-FFF2-40B4-BE49-F238E27FC236}">
                  <a16:creationId xmlns:a16="http://schemas.microsoft.com/office/drawing/2014/main" xmlns="" id="{CD804399-6DDD-034C-A4FE-D4A16A11A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3" name="Freeform 195">
              <a:extLst>
                <a:ext uri="{FF2B5EF4-FFF2-40B4-BE49-F238E27FC236}">
                  <a16:creationId xmlns:a16="http://schemas.microsoft.com/office/drawing/2014/main" xmlns="" id="{36B7918D-5F90-5949-B280-39D374E17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4" name="Freeform 196">
              <a:extLst>
                <a:ext uri="{FF2B5EF4-FFF2-40B4-BE49-F238E27FC236}">
                  <a16:creationId xmlns:a16="http://schemas.microsoft.com/office/drawing/2014/main" xmlns="" id="{9B94F512-279C-E448-86ED-9A9FA58DC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5" name="Freeform 453">
              <a:extLst>
                <a:ext uri="{FF2B5EF4-FFF2-40B4-BE49-F238E27FC236}">
                  <a16:creationId xmlns:a16="http://schemas.microsoft.com/office/drawing/2014/main" xmlns="" id="{EB66A74B-2EFC-7C46-9F7C-E8A5E6C05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6" name="Freeform 454">
              <a:extLst>
                <a:ext uri="{FF2B5EF4-FFF2-40B4-BE49-F238E27FC236}">
                  <a16:creationId xmlns:a16="http://schemas.microsoft.com/office/drawing/2014/main" xmlns="" id="{31AF8E36-0A5D-C646-9360-02C7CA5A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7" name="Freeform 455">
              <a:extLst>
                <a:ext uri="{FF2B5EF4-FFF2-40B4-BE49-F238E27FC236}">
                  <a16:creationId xmlns:a16="http://schemas.microsoft.com/office/drawing/2014/main" xmlns="" id="{0D10EAD4-D965-EF46-AA3F-92BB9F0B1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8" name="Freeform 456">
              <a:extLst>
                <a:ext uri="{FF2B5EF4-FFF2-40B4-BE49-F238E27FC236}">
                  <a16:creationId xmlns:a16="http://schemas.microsoft.com/office/drawing/2014/main" xmlns="" id="{4C6CDE1F-5F4A-F343-BB85-23AB57BB0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9" name="Freeform 457">
              <a:extLst>
                <a:ext uri="{FF2B5EF4-FFF2-40B4-BE49-F238E27FC236}">
                  <a16:creationId xmlns:a16="http://schemas.microsoft.com/office/drawing/2014/main" xmlns="" id="{F117F91E-C778-FA41-B158-4FE708BE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0" name="Freeform 458">
              <a:extLst>
                <a:ext uri="{FF2B5EF4-FFF2-40B4-BE49-F238E27FC236}">
                  <a16:creationId xmlns:a16="http://schemas.microsoft.com/office/drawing/2014/main" xmlns="" id="{3F37D52E-4BBE-104F-BBF9-B76022212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1" name="Freeform 459">
              <a:extLst>
                <a:ext uri="{FF2B5EF4-FFF2-40B4-BE49-F238E27FC236}">
                  <a16:creationId xmlns:a16="http://schemas.microsoft.com/office/drawing/2014/main" xmlns="" id="{C5BF2410-CBC3-8D40-8789-590C7E7CC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2" name="Freeform 460">
              <a:extLst>
                <a:ext uri="{FF2B5EF4-FFF2-40B4-BE49-F238E27FC236}">
                  <a16:creationId xmlns:a16="http://schemas.microsoft.com/office/drawing/2014/main" xmlns="" id="{9F44EE97-F1C1-A94D-96DC-783177677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3" name="Freeform 461">
              <a:extLst>
                <a:ext uri="{FF2B5EF4-FFF2-40B4-BE49-F238E27FC236}">
                  <a16:creationId xmlns:a16="http://schemas.microsoft.com/office/drawing/2014/main" xmlns="" id="{C9501DE0-CA2B-794A-ACC2-0811D333E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4" name="Freeform 462">
              <a:extLst>
                <a:ext uri="{FF2B5EF4-FFF2-40B4-BE49-F238E27FC236}">
                  <a16:creationId xmlns:a16="http://schemas.microsoft.com/office/drawing/2014/main" xmlns="" id="{009581CE-1C3B-1644-ABFA-27ACE1396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5" name="Freeform 463">
              <a:extLst>
                <a:ext uri="{FF2B5EF4-FFF2-40B4-BE49-F238E27FC236}">
                  <a16:creationId xmlns:a16="http://schemas.microsoft.com/office/drawing/2014/main" xmlns="" id="{11F20018-3A28-CE46-BC2C-802D40148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6" name="Freeform 464">
              <a:extLst>
                <a:ext uri="{FF2B5EF4-FFF2-40B4-BE49-F238E27FC236}">
                  <a16:creationId xmlns:a16="http://schemas.microsoft.com/office/drawing/2014/main" xmlns="" id="{07EDD72E-C55C-B14F-B0B8-7FA4AC1A0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7" name="Freeform 465">
              <a:extLst>
                <a:ext uri="{FF2B5EF4-FFF2-40B4-BE49-F238E27FC236}">
                  <a16:creationId xmlns:a16="http://schemas.microsoft.com/office/drawing/2014/main" xmlns="" id="{5B695039-F4D9-D444-BDB1-C93F511A8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8" name="Freeform 466">
              <a:extLst>
                <a:ext uri="{FF2B5EF4-FFF2-40B4-BE49-F238E27FC236}">
                  <a16:creationId xmlns:a16="http://schemas.microsoft.com/office/drawing/2014/main" xmlns="" id="{403DCA00-E8DA-6A49-A573-86FC5E0DA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9" name="Freeform 467">
              <a:extLst>
                <a:ext uri="{FF2B5EF4-FFF2-40B4-BE49-F238E27FC236}">
                  <a16:creationId xmlns:a16="http://schemas.microsoft.com/office/drawing/2014/main" xmlns="" id="{74690013-474C-314E-AC32-CB53F6680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40" name="Freeform 483">
              <a:extLst>
                <a:ext uri="{FF2B5EF4-FFF2-40B4-BE49-F238E27FC236}">
                  <a16:creationId xmlns:a16="http://schemas.microsoft.com/office/drawing/2014/main" xmlns="" id="{FDB99166-A3D6-F447-8D8C-244BA5780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1" name="Freeform 484">
              <a:extLst>
                <a:ext uri="{FF2B5EF4-FFF2-40B4-BE49-F238E27FC236}">
                  <a16:creationId xmlns:a16="http://schemas.microsoft.com/office/drawing/2014/main" xmlns="" id="{B98A4214-0A79-BA4E-8148-FA96BA4F9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2" name="Freeform 485">
              <a:extLst>
                <a:ext uri="{FF2B5EF4-FFF2-40B4-BE49-F238E27FC236}">
                  <a16:creationId xmlns:a16="http://schemas.microsoft.com/office/drawing/2014/main" xmlns="" id="{8C027485-F74C-AE4A-8DCE-7F2806A3E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3" name="Freeform 486">
              <a:extLst>
                <a:ext uri="{FF2B5EF4-FFF2-40B4-BE49-F238E27FC236}">
                  <a16:creationId xmlns:a16="http://schemas.microsoft.com/office/drawing/2014/main" xmlns="" id="{F9BEC416-2E2C-C34C-89B0-ED1EA6212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4" name="Freeform 489">
              <a:extLst>
                <a:ext uri="{FF2B5EF4-FFF2-40B4-BE49-F238E27FC236}">
                  <a16:creationId xmlns:a16="http://schemas.microsoft.com/office/drawing/2014/main" xmlns="" id="{D2B7A2B3-4AA4-D544-92AA-2DBBA48E2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5" name="Freeform 490">
              <a:extLst>
                <a:ext uri="{FF2B5EF4-FFF2-40B4-BE49-F238E27FC236}">
                  <a16:creationId xmlns:a16="http://schemas.microsoft.com/office/drawing/2014/main" xmlns="" id="{7C7EEA38-A7F7-B843-B1F4-56B0126E8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6" name="Freeform 495">
              <a:extLst>
                <a:ext uri="{FF2B5EF4-FFF2-40B4-BE49-F238E27FC236}">
                  <a16:creationId xmlns:a16="http://schemas.microsoft.com/office/drawing/2014/main" xmlns="" id="{7E7E0396-FADF-814B-905F-2E7F6BF19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7" name="Freeform 496">
              <a:extLst>
                <a:ext uri="{FF2B5EF4-FFF2-40B4-BE49-F238E27FC236}">
                  <a16:creationId xmlns:a16="http://schemas.microsoft.com/office/drawing/2014/main" xmlns="" id="{69735383-1F66-374E-A896-4E4ECED77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8" name="Freeform 497">
              <a:extLst>
                <a:ext uri="{FF2B5EF4-FFF2-40B4-BE49-F238E27FC236}">
                  <a16:creationId xmlns:a16="http://schemas.microsoft.com/office/drawing/2014/main" xmlns="" id="{A5CC7D58-6A97-8D44-B929-67321958D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9" name="Freeform 498">
              <a:extLst>
                <a:ext uri="{FF2B5EF4-FFF2-40B4-BE49-F238E27FC236}">
                  <a16:creationId xmlns:a16="http://schemas.microsoft.com/office/drawing/2014/main" xmlns="" id="{4CCC2556-C188-5944-B532-1D623D018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0" name="Freeform 499">
              <a:extLst>
                <a:ext uri="{FF2B5EF4-FFF2-40B4-BE49-F238E27FC236}">
                  <a16:creationId xmlns:a16="http://schemas.microsoft.com/office/drawing/2014/main" xmlns="" id="{12DC8FD5-C2CF-234F-A30F-B2AC1BE3F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1" name="Freeform 500">
              <a:extLst>
                <a:ext uri="{FF2B5EF4-FFF2-40B4-BE49-F238E27FC236}">
                  <a16:creationId xmlns:a16="http://schemas.microsoft.com/office/drawing/2014/main" xmlns="" id="{4A62B0BD-0E2B-D849-B957-B27358820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2" name="Freeform 501">
              <a:extLst>
                <a:ext uri="{FF2B5EF4-FFF2-40B4-BE49-F238E27FC236}">
                  <a16:creationId xmlns:a16="http://schemas.microsoft.com/office/drawing/2014/main" xmlns="" id="{1086ADCA-2C28-F64E-93D8-A3D34AF5E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3" name="Freeform 502">
              <a:extLst>
                <a:ext uri="{FF2B5EF4-FFF2-40B4-BE49-F238E27FC236}">
                  <a16:creationId xmlns:a16="http://schemas.microsoft.com/office/drawing/2014/main" xmlns="" id="{9F3CEE7F-733F-7647-83DD-BC64B9ADF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4" name="Freeform 503">
              <a:extLst>
                <a:ext uri="{FF2B5EF4-FFF2-40B4-BE49-F238E27FC236}">
                  <a16:creationId xmlns:a16="http://schemas.microsoft.com/office/drawing/2014/main" xmlns="" id="{903F2857-F18A-A24A-B592-35EC0867B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5" name="Freeform 504">
              <a:extLst>
                <a:ext uri="{FF2B5EF4-FFF2-40B4-BE49-F238E27FC236}">
                  <a16:creationId xmlns:a16="http://schemas.microsoft.com/office/drawing/2014/main" xmlns="" id="{F9C50DFE-A52E-C848-AE12-6FF9B9B87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6" name="Freeform 505">
              <a:extLst>
                <a:ext uri="{FF2B5EF4-FFF2-40B4-BE49-F238E27FC236}">
                  <a16:creationId xmlns:a16="http://schemas.microsoft.com/office/drawing/2014/main" xmlns="" id="{379901C9-B962-8F49-B698-D7E14CBE9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7" name="Freeform 506">
              <a:extLst>
                <a:ext uri="{FF2B5EF4-FFF2-40B4-BE49-F238E27FC236}">
                  <a16:creationId xmlns:a16="http://schemas.microsoft.com/office/drawing/2014/main" xmlns="" id="{DDF2FB23-1D56-4D43-A6F5-96FDBF8D2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8" name="Freeform 509">
              <a:extLst>
                <a:ext uri="{FF2B5EF4-FFF2-40B4-BE49-F238E27FC236}">
                  <a16:creationId xmlns:a16="http://schemas.microsoft.com/office/drawing/2014/main" xmlns="" id="{A4E29BF7-25C4-E444-B943-43841CE09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9" name="Freeform 510">
              <a:extLst>
                <a:ext uri="{FF2B5EF4-FFF2-40B4-BE49-F238E27FC236}">
                  <a16:creationId xmlns:a16="http://schemas.microsoft.com/office/drawing/2014/main" xmlns="" id="{BEE64679-FF5A-8F4E-9944-EB096E067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362" name="Freeform 361">
            <a:extLst>
              <a:ext uri="{FF2B5EF4-FFF2-40B4-BE49-F238E27FC236}">
                <a16:creationId xmlns:a16="http://schemas.microsoft.com/office/drawing/2014/main" xmlns="" id="{67E396B9-56B4-494D-AD60-CC75F8CB0CB0}"/>
              </a:ext>
            </a:extLst>
          </p:cNvPr>
          <p:cNvSpPr/>
          <p:nvPr/>
        </p:nvSpPr>
        <p:spPr>
          <a:xfrm>
            <a:off x="6271188" y="2657798"/>
            <a:ext cx="1663556" cy="1382487"/>
          </a:xfrm>
          <a:custGeom>
            <a:avLst/>
            <a:gdLst>
              <a:gd name="connsiteX0" fmla="*/ 0 w 2175867"/>
              <a:gd name="connsiteY0" fmla="*/ 0 h 870346"/>
              <a:gd name="connsiteX1" fmla="*/ 1740694 w 2175867"/>
              <a:gd name="connsiteY1" fmla="*/ 0 h 870346"/>
              <a:gd name="connsiteX2" fmla="*/ 2175867 w 2175867"/>
              <a:gd name="connsiteY2" fmla="*/ 435173 h 870346"/>
              <a:gd name="connsiteX3" fmla="*/ 1740694 w 2175867"/>
              <a:gd name="connsiteY3" fmla="*/ 870346 h 870346"/>
              <a:gd name="connsiteX4" fmla="*/ 0 w 2175867"/>
              <a:gd name="connsiteY4" fmla="*/ 870346 h 870346"/>
              <a:gd name="connsiteX5" fmla="*/ 435173 w 2175867"/>
              <a:gd name="connsiteY5" fmla="*/ 435173 h 870346"/>
              <a:gd name="connsiteX6" fmla="*/ 0 w 2175867"/>
              <a:gd name="connsiteY6" fmla="*/ 0 h 8703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175867" h="870346">
                <a:moveTo>
                  <a:pt x="0" y="0"/>
                </a:moveTo>
                <a:lnTo>
                  <a:pt x="1740694" y="0"/>
                </a:lnTo>
                <a:lnTo>
                  <a:pt x="2175867" y="435173"/>
                </a:lnTo>
                <a:lnTo>
                  <a:pt x="1740694" y="870346"/>
                </a:lnTo>
                <a:lnTo>
                  <a:pt x="0" y="870346"/>
                </a:lnTo>
                <a:lnTo>
                  <a:pt x="435173" y="435173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>
            <a:noFill/>
          </a:ln>
          <a:scene3d>
            <a:camera prst="orthographicFront"/>
            <a:lightRig rig="threePt" dir="t"/>
          </a:scene3d>
          <a:sp3d>
            <a:bevelT w="165100" prst="coolSlant"/>
          </a:sp3d>
        </p:spPr>
        <p:style>
          <a:lnRef idx="2">
            <a:schemeClr val="lt1">
              <a:hueOff val="0"/>
              <a:satOff val="0"/>
              <a:lumOff val="0"/>
              <a:alphaOff val="0"/>
            </a:schemeClr>
          </a:lnRef>
          <a:fillRef idx="1">
            <a:schemeClr val="accent1">
              <a:hueOff val="0"/>
              <a:satOff val="0"/>
              <a:lumOff val="0"/>
              <a:alphaOff val="0"/>
            </a:schemeClr>
          </a:fillRef>
          <a:effectRef idx="0">
            <a:schemeClr val="accent1">
              <a:hueOff val="0"/>
              <a:satOff val="0"/>
              <a:lumOff val="0"/>
              <a:alphaOff val="0"/>
            </a:schemeClr>
          </a:effectRef>
          <a:fontRef idx="minor">
            <a:schemeClr val="lt1"/>
          </a:fontRef>
        </p:style>
        <p:txBody>
          <a:bodyPr spcFirstLastPara="0" vert="horz" wrap="square" lIns="587192" tIns="50673" rIns="485846" bIns="50673" numCol="1" spcCol="1270" anchor="ctr" anchorCtr="0">
            <a:noAutofit/>
          </a:bodyPr>
          <a:lstStyle/>
          <a:p>
            <a:pPr marL="0" lvl="0" indent="0" algn="ctr" defTabSz="1689100">
              <a:lnSpc>
                <a:spcPct val="90000"/>
              </a:lnSpc>
              <a:spcBef>
                <a:spcPct val="0"/>
              </a:spcBef>
              <a:spcAft>
                <a:spcPct val="35000"/>
              </a:spcAft>
              <a:buNone/>
            </a:pPr>
            <a:endParaRPr lang="en-US" sz="3800" kern="1200" dirty="0">
              <a:latin typeface="Aleo Light" panose="020F0302020204030203" pitchFamily="34" charset="77"/>
            </a:endParaRPr>
          </a:p>
        </p:txBody>
      </p:sp>
      <p:sp>
        <p:nvSpPr>
          <p:cNvPr id="363" name="TextBox 362"/>
          <p:cNvSpPr txBox="1"/>
          <p:nvPr/>
        </p:nvSpPr>
        <p:spPr>
          <a:xfrm>
            <a:off x="6595677" y="3148253"/>
            <a:ext cx="1258678" cy="307777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itchFamily="18" charset="0"/>
                <a:cs typeface="Times New Roman" pitchFamily="18" charset="0"/>
              </a:rPr>
              <a:t>GRC materials</a:t>
            </a:r>
            <a:endParaRPr lang="en-US" sz="1400" dirty="0">
              <a:solidFill>
                <a:schemeClr val="tx1">
                  <a:lumMod val="85000"/>
                  <a:lumOff val="1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64" name="TextBox 363"/>
          <p:cNvSpPr txBox="1"/>
          <p:nvPr/>
        </p:nvSpPr>
        <p:spPr>
          <a:xfrm>
            <a:off x="5349459" y="2979709"/>
            <a:ext cx="808235" cy="73866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itchFamily="18" charset="0"/>
                <a:cs typeface="Times New Roman" pitchFamily="18" charset="0"/>
              </a:rPr>
              <a:t>Heating</a:t>
            </a:r>
          </a:p>
          <a:p>
            <a:pPr algn="ctr"/>
            <a:r>
              <a:rPr 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itchFamily="18" charset="0"/>
                <a:cs typeface="Times New Roman" pitchFamily="18" charset="0"/>
              </a:rPr>
              <a:t> </a:t>
            </a:r>
            <a:r>
              <a:rPr lang="en-US" sz="1400" dirty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itchFamily="18" charset="0"/>
                <a:cs typeface="Times New Roman" pitchFamily="18" charset="0"/>
              </a:rPr>
              <a:t>&amp; </a:t>
            </a:r>
            <a:endParaRPr lang="en-US" sz="1400" dirty="0" smtClean="0">
              <a:solidFill>
                <a:schemeClr val="tx1">
                  <a:lumMod val="85000"/>
                  <a:lumOff val="1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  <a:p>
            <a:pPr algn="ctr"/>
            <a:r>
              <a:rPr lang="en-US" sz="1400" dirty="0" smtClean="0">
                <a:solidFill>
                  <a:schemeClr val="tx1">
                    <a:lumMod val="85000"/>
                    <a:lumOff val="15000"/>
                  </a:schemeClr>
                </a:solidFill>
                <a:latin typeface="Times New Roman" pitchFamily="18" charset="0"/>
                <a:cs typeface="Times New Roman" pitchFamily="18" charset="0"/>
              </a:rPr>
              <a:t>Cooling </a:t>
            </a:r>
            <a:endParaRPr lang="en-US" sz="1400" dirty="0">
              <a:solidFill>
                <a:schemeClr val="tx1">
                  <a:lumMod val="85000"/>
                  <a:lumOff val="1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8881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743435" y="109350"/>
            <a:ext cx="45001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4000" b="1" spc="16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Site Locations </a:t>
            </a:r>
            <a:endParaRPr lang="en-US" sz="4000" b="1" spc="16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cxnSp>
        <p:nvCxnSpPr>
          <p:cNvPr id="6" name="Straight Connector 5"/>
          <p:cNvCxnSpPr/>
          <p:nvPr/>
        </p:nvCxnSpPr>
        <p:spPr>
          <a:xfrm>
            <a:off x="743435" y="4429125"/>
            <a:ext cx="526763" cy="9525"/>
          </a:xfrm>
          <a:prstGeom prst="line">
            <a:avLst/>
          </a:prstGeom>
          <a:ln w="76200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03" name="Straight Connector 102"/>
          <p:cNvCxnSpPr/>
          <p:nvPr/>
        </p:nvCxnSpPr>
        <p:spPr>
          <a:xfrm>
            <a:off x="755793" y="4734699"/>
            <a:ext cx="526763" cy="9525"/>
          </a:xfrm>
          <a:prstGeom prst="line">
            <a:avLst/>
          </a:prstGeom>
          <a:ln w="76200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Flowchart: Connector 7"/>
          <p:cNvSpPr/>
          <p:nvPr/>
        </p:nvSpPr>
        <p:spPr>
          <a:xfrm>
            <a:off x="933450" y="4905375"/>
            <a:ext cx="171450" cy="152400"/>
          </a:xfrm>
          <a:prstGeom prst="flowChartConnector">
            <a:avLst/>
          </a:prstGeom>
        </p:spPr>
        <p:style>
          <a:lnRef idx="1">
            <a:schemeClr val="dk1"/>
          </a:lnRef>
          <a:fillRef idx="2">
            <a:schemeClr val="dk1"/>
          </a:fillRef>
          <a:effectRef idx="1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TextBox 8"/>
          <p:cNvSpPr txBox="1"/>
          <p:nvPr/>
        </p:nvSpPr>
        <p:spPr>
          <a:xfrm>
            <a:off x="1356464" y="4273034"/>
            <a:ext cx="206301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err="1" smtClean="0">
                <a:cs typeface="+mj-cs"/>
              </a:rPr>
              <a:t>Beit</a:t>
            </a:r>
            <a:r>
              <a:rPr lang="en-US" dirty="0" smtClean="0">
                <a:cs typeface="+mj-cs"/>
              </a:rPr>
              <a:t> </a:t>
            </a:r>
            <a:r>
              <a:rPr lang="en-US" dirty="0" err="1" smtClean="0">
                <a:cs typeface="+mj-cs"/>
              </a:rPr>
              <a:t>Iba</a:t>
            </a:r>
            <a:r>
              <a:rPr lang="en-US" dirty="0" smtClean="0">
                <a:cs typeface="+mj-cs"/>
              </a:rPr>
              <a:t> street </a:t>
            </a:r>
          </a:p>
          <a:p>
            <a:r>
              <a:rPr lang="en-US" dirty="0" smtClean="0">
                <a:cs typeface="+mj-cs"/>
              </a:rPr>
              <a:t>Bystreet</a:t>
            </a:r>
            <a:endParaRPr lang="ar-JO" dirty="0" smtClean="0">
              <a:cs typeface="+mj-cs"/>
            </a:endParaRPr>
          </a:p>
          <a:p>
            <a:r>
              <a:rPr lang="en-US" dirty="0" smtClean="0">
                <a:cs typeface="+mj-cs"/>
              </a:rPr>
              <a:t>Residential building </a:t>
            </a:r>
            <a:endParaRPr lang="en-US" dirty="0">
              <a:cs typeface="+mj-cs"/>
            </a:endParaRPr>
          </a:p>
        </p:txBody>
      </p:sp>
      <p:pic>
        <p:nvPicPr>
          <p:cNvPr id="2052" name="Picture 4" descr="لا يتوفر وصف.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7200" y="776148"/>
            <a:ext cx="8420100" cy="349688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0" name="Up Arrow 9"/>
          <p:cNvSpPr/>
          <p:nvPr/>
        </p:nvSpPr>
        <p:spPr>
          <a:xfrm rot="21137077">
            <a:off x="689826" y="1028699"/>
            <a:ext cx="349106" cy="352425"/>
          </a:xfrm>
          <a:prstGeom prst="up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TextBox 12"/>
          <p:cNvSpPr txBox="1"/>
          <p:nvPr/>
        </p:nvSpPr>
        <p:spPr>
          <a:xfrm rot="20574402">
            <a:off x="812916" y="1454263"/>
            <a:ext cx="404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spc="300" dirty="0" smtClean="0">
                <a:ln w="11430" cmpd="sng">
                  <a:solidFill>
                    <a:schemeClr val="accent1">
                      <a:tint val="10000"/>
                    </a:schemeClr>
                  </a:solidFill>
                  <a:prstDash val="solid"/>
                  <a:miter lim="800000"/>
                </a:ln>
                <a:gradFill>
                  <a:gsLst>
                    <a:gs pos="10000">
                      <a:schemeClr val="accent1">
                        <a:tint val="83000"/>
                        <a:shade val="100000"/>
                        <a:satMod val="200000"/>
                      </a:schemeClr>
                    </a:gs>
                    <a:gs pos="75000">
                      <a:schemeClr val="accent1">
                        <a:tint val="100000"/>
                        <a:shade val="50000"/>
                        <a:satMod val="150000"/>
                      </a:schemeClr>
                    </a:gs>
                  </a:gsLst>
                  <a:lin ang="5400000"/>
                </a:gradFill>
                <a:effectLst>
                  <a:glow rad="45500">
                    <a:schemeClr val="accent1">
                      <a:satMod val="220000"/>
                      <a:alpha val="35000"/>
                    </a:schemeClr>
                  </a:glow>
                </a:effectLst>
              </a:rPr>
              <a:t>N</a:t>
            </a:r>
            <a:endParaRPr lang="en-US" b="1" spc="300" dirty="0">
              <a:ln w="11430" cmpd="sng">
                <a:solidFill>
                  <a:schemeClr val="accent1">
                    <a:tint val="10000"/>
                  </a:schemeClr>
                </a:solidFill>
                <a:prstDash val="solid"/>
                <a:miter lim="800000"/>
              </a:ln>
              <a:gradFill>
                <a:gsLst>
                  <a:gs pos="10000">
                    <a:schemeClr val="accent1">
                      <a:tint val="83000"/>
                      <a:shade val="100000"/>
                      <a:satMod val="200000"/>
                    </a:schemeClr>
                  </a:gs>
                  <a:gs pos="75000">
                    <a:schemeClr val="accent1">
                      <a:tint val="100000"/>
                      <a:shade val="50000"/>
                      <a:satMod val="150000"/>
                    </a:schemeClr>
                  </a:gs>
                </a:gsLst>
                <a:lin ang="5400000"/>
              </a:gradFill>
              <a:effectLst>
                <a:glow rad="45500">
                  <a:schemeClr val="accent1">
                    <a:satMod val="220000"/>
                    <a:alpha val="35000"/>
                  </a:schemeClr>
                </a:glow>
              </a:effectLst>
            </a:endParaRPr>
          </a:p>
        </p:txBody>
      </p:sp>
      <p:sp>
        <p:nvSpPr>
          <p:cNvPr id="14" name="Flowchart: Connector 13"/>
          <p:cNvSpPr/>
          <p:nvPr/>
        </p:nvSpPr>
        <p:spPr>
          <a:xfrm>
            <a:off x="898484" y="2506007"/>
            <a:ext cx="349648" cy="228600"/>
          </a:xfrm>
          <a:prstGeom prst="flowChartConnector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0" name="Flowchart: Connector 109"/>
          <p:cNvSpPr/>
          <p:nvPr/>
        </p:nvSpPr>
        <p:spPr>
          <a:xfrm>
            <a:off x="1584284" y="3839507"/>
            <a:ext cx="349648" cy="228600"/>
          </a:xfrm>
          <a:prstGeom prst="flowChartConnector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lowchart: Connector 110"/>
          <p:cNvSpPr/>
          <p:nvPr/>
        </p:nvSpPr>
        <p:spPr>
          <a:xfrm>
            <a:off x="2517734" y="3964264"/>
            <a:ext cx="349648" cy="228600"/>
          </a:xfrm>
          <a:prstGeom prst="flowChartConnector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Flowchart: Connector 111"/>
          <p:cNvSpPr/>
          <p:nvPr/>
        </p:nvSpPr>
        <p:spPr>
          <a:xfrm>
            <a:off x="4893902" y="4430057"/>
            <a:ext cx="349648" cy="228600"/>
          </a:xfrm>
          <a:prstGeom prst="flowChartConnector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TextBox 14"/>
          <p:cNvSpPr txBox="1"/>
          <p:nvPr/>
        </p:nvSpPr>
        <p:spPr>
          <a:xfrm>
            <a:off x="5391150" y="4429125"/>
            <a:ext cx="24003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Commercial building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68597650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138545" y="766629"/>
            <a:ext cx="2836715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 algn="ctr">
              <a:buFont typeface="Wingdings" pitchFamily="2" charset="2"/>
              <a:buChar char="v"/>
            </a:pPr>
            <a:r>
              <a:rPr lang="en-US" sz="24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Ground floor </a:t>
            </a:r>
            <a:endParaRPr lang="en-US" sz="24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038351" y="165266"/>
            <a:ext cx="510540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Times New Roman" pitchFamily="18" charset="0"/>
                <a:ea typeface="Nunito Bold" charset="0"/>
                <a:cs typeface="Times New Roman" pitchFamily="18" charset="0"/>
              </a:rPr>
              <a:t>Natural lighting </a:t>
            </a:r>
            <a:endParaRPr lang="en-US" sz="3200" b="1" dirty="0"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723A4840-C7B1-CB4F-B489-8B64A6AB841C}"/>
              </a:ext>
            </a:extLst>
          </p:cNvPr>
          <p:cNvGrpSpPr/>
          <p:nvPr/>
        </p:nvGrpSpPr>
        <p:grpSpPr>
          <a:xfrm>
            <a:off x="2480828" y="335407"/>
            <a:ext cx="400058" cy="414634"/>
            <a:chOff x="4956175" y="4378325"/>
            <a:chExt cx="230188" cy="230188"/>
          </a:xfrm>
        </p:grpSpPr>
        <p:sp>
          <p:nvSpPr>
            <p:cNvPr id="22" name="Freeform 26">
              <a:extLst>
                <a:ext uri="{FF2B5EF4-FFF2-40B4-BE49-F238E27FC236}">
                  <a16:creationId xmlns:a16="http://schemas.microsoft.com/office/drawing/2014/main" xmlns="" id="{76ADC817-4AF7-A74C-A6F3-1BCDE12C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" name="Freeform 27">
              <a:extLst>
                <a:ext uri="{FF2B5EF4-FFF2-40B4-BE49-F238E27FC236}">
                  <a16:creationId xmlns:a16="http://schemas.microsoft.com/office/drawing/2014/main" xmlns="" id="{08A45EAA-80FC-CC4F-8DA2-32985F6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723A4840-C7B1-CB4F-B489-8B64A6AB841C}"/>
              </a:ext>
            </a:extLst>
          </p:cNvPr>
          <p:cNvGrpSpPr/>
          <p:nvPr/>
        </p:nvGrpSpPr>
        <p:grpSpPr>
          <a:xfrm>
            <a:off x="6379549" y="333524"/>
            <a:ext cx="504826" cy="475760"/>
            <a:chOff x="4956175" y="4378325"/>
            <a:chExt cx="230188" cy="230188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xmlns="" id="{76ADC817-4AF7-A74C-A6F3-1BCDE12C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xmlns="" id="{08A45EAA-80FC-CC4F-8DA2-32985F6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pic>
        <p:nvPicPr>
          <p:cNvPr id="34" name="Picture 33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390218"/>
            <a:ext cx="4848225" cy="2915082"/>
          </a:xfrm>
          <a:prstGeom prst="rect">
            <a:avLst/>
          </a:prstGeom>
          <a:noFill/>
        </p:spPr>
      </p:pic>
      <p:sp>
        <p:nvSpPr>
          <p:cNvPr id="13" name="TextBox 12"/>
          <p:cNvSpPr txBox="1"/>
          <p:nvPr/>
        </p:nvSpPr>
        <p:spPr>
          <a:xfrm>
            <a:off x="5095875" y="827652"/>
            <a:ext cx="324170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buFont typeface="Wingdings" pitchFamily="2" charset="2"/>
              <a:buChar char="v"/>
            </a:pPr>
            <a:r>
              <a:rPr lang="en-US" sz="24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First floor </a:t>
            </a:r>
            <a:endParaRPr lang="en-US" sz="24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14" name="Picture 13"/>
          <p:cNvPicPr/>
          <p:nvPr/>
        </p:nvPicPr>
        <p:blipFill rotWithShape="1">
          <a:blip r:embed="rId3"/>
          <a:srcRect t="4902"/>
          <a:stretch/>
        </p:blipFill>
        <p:spPr bwMode="auto">
          <a:xfrm>
            <a:off x="4848225" y="1428319"/>
            <a:ext cx="4146793" cy="277220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19026779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361924" y="1085143"/>
            <a:ext cx="7162826" cy="5721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15000"/>
              </a:lnSpc>
              <a:spcAft>
                <a:spcPts val="1000"/>
              </a:spcAft>
            </a:pPr>
            <a:r>
              <a:rPr lang="en-US" sz="1400" dirty="0" smtClean="0">
                <a:latin typeface="Times New Roman"/>
                <a:ea typeface="Calibri"/>
                <a:cs typeface="Arial"/>
              </a:rPr>
              <a:t>By using </a:t>
            </a:r>
            <a:r>
              <a:rPr lang="en-US" sz="1400" dirty="0">
                <a:latin typeface="Times New Roman"/>
                <a:ea typeface="Calibri"/>
                <a:cs typeface="Arial"/>
              </a:rPr>
              <a:t>the </a:t>
            </a:r>
            <a:r>
              <a:rPr lang="en-US" sz="1400" dirty="0" err="1">
                <a:latin typeface="Times New Roman"/>
                <a:ea typeface="Calibri"/>
                <a:cs typeface="Arial"/>
              </a:rPr>
              <a:t>DesignBuilder</a:t>
            </a:r>
            <a:r>
              <a:rPr lang="en-US" sz="1400" dirty="0">
                <a:latin typeface="Times New Roman"/>
                <a:ea typeface="Calibri"/>
                <a:cs typeface="Arial"/>
              </a:rPr>
              <a:t> program, </a:t>
            </a:r>
            <a:r>
              <a:rPr lang="en-US" sz="1400" dirty="0" smtClean="0">
                <a:latin typeface="Times New Roman"/>
                <a:ea typeface="Calibri"/>
                <a:cs typeface="Arial"/>
              </a:rPr>
              <a:t>the </a:t>
            </a:r>
            <a:r>
              <a:rPr lang="en-US" sz="1400" dirty="0">
                <a:latin typeface="Times New Roman"/>
                <a:ea typeface="Calibri"/>
                <a:cs typeface="Arial"/>
              </a:rPr>
              <a:t>amount of </a:t>
            </a:r>
            <a:r>
              <a:rPr lang="en-US" sz="1400" dirty="0" smtClean="0">
                <a:latin typeface="Times New Roman"/>
                <a:ea typeface="Calibri"/>
                <a:cs typeface="Arial"/>
              </a:rPr>
              <a:t>hours not </a:t>
            </a:r>
            <a:r>
              <a:rPr lang="en-US" sz="1400" dirty="0">
                <a:latin typeface="Times New Roman"/>
                <a:ea typeface="Calibri"/>
                <a:cs typeface="Arial"/>
              </a:rPr>
              <a:t>comfort </a:t>
            </a:r>
            <a:r>
              <a:rPr lang="en-US" sz="1400" dirty="0" smtClean="0">
                <a:latin typeface="Times New Roman"/>
                <a:ea typeface="Calibri"/>
                <a:cs typeface="Arial"/>
              </a:rPr>
              <a:t>inside building equals </a:t>
            </a:r>
            <a:r>
              <a:rPr lang="en-US" sz="1400" dirty="0">
                <a:latin typeface="Times New Roman"/>
                <a:ea typeface="Calibri"/>
                <a:cs typeface="Arial"/>
              </a:rPr>
              <a:t>1478 </a:t>
            </a:r>
            <a:r>
              <a:rPr lang="en-US" sz="1400" dirty="0" err="1" smtClean="0">
                <a:latin typeface="Times New Roman"/>
                <a:ea typeface="Calibri"/>
                <a:cs typeface="Arial"/>
              </a:rPr>
              <a:t>hrs</a:t>
            </a:r>
            <a:r>
              <a:rPr lang="en-US" sz="1400" dirty="0" smtClean="0">
                <a:latin typeface="Times New Roman"/>
                <a:ea typeface="Calibri"/>
                <a:cs typeface="Arial"/>
              </a:rPr>
              <a:t>\year </a:t>
            </a:r>
            <a:endParaRPr lang="en-US" sz="1200" dirty="0">
              <a:ea typeface="Calibri"/>
              <a:cs typeface="Arial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033198" y="208156"/>
            <a:ext cx="56420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latin typeface="Times New Roman" pitchFamily="18" charset="0"/>
                <a:cs typeface="Times New Roman" pitchFamily="18" charset="0"/>
              </a:rPr>
              <a:t>Thermal comfort 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inside </a:t>
            </a:r>
            <a:r>
              <a:rPr lang="en-US" sz="3200" dirty="0">
                <a:latin typeface="Times New Roman" pitchFamily="18" charset="0"/>
                <a:cs typeface="Times New Roman" pitchFamily="18" charset="0"/>
              </a:rPr>
              <a:t>building</a:t>
            </a: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723A4840-C7B1-CB4F-B489-8B64A6AB841C}"/>
              </a:ext>
            </a:extLst>
          </p:cNvPr>
          <p:cNvGrpSpPr/>
          <p:nvPr/>
        </p:nvGrpSpPr>
        <p:grpSpPr>
          <a:xfrm>
            <a:off x="1280651" y="249147"/>
            <a:ext cx="659018" cy="502793"/>
            <a:chOff x="4956175" y="4378325"/>
            <a:chExt cx="230188" cy="230188"/>
          </a:xfrm>
        </p:grpSpPr>
        <p:sp>
          <p:nvSpPr>
            <p:cNvPr id="22" name="Freeform 26">
              <a:extLst>
                <a:ext uri="{FF2B5EF4-FFF2-40B4-BE49-F238E27FC236}">
                  <a16:creationId xmlns:a16="http://schemas.microsoft.com/office/drawing/2014/main" xmlns="" id="{76ADC817-4AF7-A74C-A6F3-1BCDE12C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" name="Freeform 27">
              <a:extLst>
                <a:ext uri="{FF2B5EF4-FFF2-40B4-BE49-F238E27FC236}">
                  <a16:creationId xmlns:a16="http://schemas.microsoft.com/office/drawing/2014/main" xmlns="" id="{08A45EAA-80FC-CC4F-8DA2-32985F6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723A4840-C7B1-CB4F-B489-8B64A6AB841C}"/>
              </a:ext>
            </a:extLst>
          </p:cNvPr>
          <p:cNvGrpSpPr/>
          <p:nvPr/>
        </p:nvGrpSpPr>
        <p:grpSpPr>
          <a:xfrm>
            <a:off x="7712218" y="299499"/>
            <a:ext cx="774505" cy="493432"/>
            <a:chOff x="4956175" y="4378325"/>
            <a:chExt cx="230188" cy="230188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xmlns="" id="{76ADC817-4AF7-A74C-A6F3-1BCDE12C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xmlns="" id="{08A45EAA-80FC-CC4F-8DA2-32985F6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pic>
        <p:nvPicPr>
          <p:cNvPr id="13" name="Picture 12"/>
          <p:cNvPicPr/>
          <p:nvPr/>
        </p:nvPicPr>
        <p:blipFill>
          <a:blip r:embed="rId2"/>
          <a:stretch>
            <a:fillRect/>
          </a:stretch>
        </p:blipFill>
        <p:spPr>
          <a:xfrm>
            <a:off x="361924" y="2163546"/>
            <a:ext cx="5943600" cy="1243013"/>
          </a:xfrm>
          <a:prstGeom prst="rect">
            <a:avLst/>
          </a:prstGeom>
        </p:spPr>
      </p:pic>
      <p:grpSp>
        <p:nvGrpSpPr>
          <p:cNvPr id="17" name="Group 12">
            <a:extLst>
              <a:ext uri="{FF2B5EF4-FFF2-40B4-BE49-F238E27FC236}">
                <a16:creationId xmlns:a16="http://schemas.microsoft.com/office/drawing/2014/main" xmlns="" id="{F6EC0604-892F-1643-9F3E-6B1C4BA0E091}"/>
              </a:ext>
            </a:extLst>
          </p:cNvPr>
          <p:cNvGrpSpPr>
            <a:grpSpLocks/>
          </p:cNvGrpSpPr>
          <p:nvPr/>
        </p:nvGrpSpPr>
        <p:grpSpPr bwMode="auto">
          <a:xfrm rot="19831785">
            <a:off x="7343885" y="1210783"/>
            <a:ext cx="1507387" cy="3595993"/>
            <a:chOff x="5016500" y="3978275"/>
            <a:chExt cx="1644650" cy="3054350"/>
          </a:xfrm>
        </p:grpSpPr>
        <p:sp>
          <p:nvSpPr>
            <p:cNvPr id="18" name="Freeform 1">
              <a:extLst>
                <a:ext uri="{FF2B5EF4-FFF2-40B4-BE49-F238E27FC236}">
                  <a16:creationId xmlns:a16="http://schemas.microsoft.com/office/drawing/2014/main" xmlns="" id="{BDCA4C64-B61B-7F40-ABBD-C3DCBD2E0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" name="Freeform 2">
              <a:extLst>
                <a:ext uri="{FF2B5EF4-FFF2-40B4-BE49-F238E27FC236}">
                  <a16:creationId xmlns:a16="http://schemas.microsoft.com/office/drawing/2014/main" xmlns="" id="{540321BD-8CBD-9E4D-8368-03F69569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" name="Freeform 3">
              <a:extLst>
                <a:ext uri="{FF2B5EF4-FFF2-40B4-BE49-F238E27FC236}">
                  <a16:creationId xmlns:a16="http://schemas.microsoft.com/office/drawing/2014/main" xmlns="" id="{CEE6C3E4-2314-7F41-824C-2CCEE43BA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" name="Freeform 4">
              <a:extLst>
                <a:ext uri="{FF2B5EF4-FFF2-40B4-BE49-F238E27FC236}">
                  <a16:creationId xmlns:a16="http://schemas.microsoft.com/office/drawing/2014/main" xmlns="" id="{A611FD25-8F04-7246-900C-E4B5CC5DF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" name="Freeform 5">
              <a:extLst>
                <a:ext uri="{FF2B5EF4-FFF2-40B4-BE49-F238E27FC236}">
                  <a16:creationId xmlns:a16="http://schemas.microsoft.com/office/drawing/2014/main" xmlns="" id="{601C3279-F64A-824D-8412-DA7037C57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" name="Freeform 6">
              <a:extLst>
                <a:ext uri="{FF2B5EF4-FFF2-40B4-BE49-F238E27FC236}">
                  <a16:creationId xmlns:a16="http://schemas.microsoft.com/office/drawing/2014/main" xmlns="" id="{17DC7AC2-95FA-FC4C-9C0D-355C0787F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" name="Freeform 92">
              <a:extLst>
                <a:ext uri="{FF2B5EF4-FFF2-40B4-BE49-F238E27FC236}">
                  <a16:creationId xmlns:a16="http://schemas.microsoft.com/office/drawing/2014/main" xmlns="" id="{083B54B1-E6AF-AC49-A0ED-C437C7C9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2" name="Freeform 93">
              <a:extLst>
                <a:ext uri="{FF2B5EF4-FFF2-40B4-BE49-F238E27FC236}">
                  <a16:creationId xmlns:a16="http://schemas.microsoft.com/office/drawing/2014/main" xmlns="" id="{6AC857AB-C31C-3544-8C1D-717018242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" name="Freeform 94">
              <a:extLst>
                <a:ext uri="{FF2B5EF4-FFF2-40B4-BE49-F238E27FC236}">
                  <a16:creationId xmlns:a16="http://schemas.microsoft.com/office/drawing/2014/main" xmlns="" id="{D799276A-DEB9-B444-BB6F-C9C99831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95">
              <a:extLst>
                <a:ext uri="{FF2B5EF4-FFF2-40B4-BE49-F238E27FC236}">
                  <a16:creationId xmlns:a16="http://schemas.microsoft.com/office/drawing/2014/main" xmlns="" id="{5EBEED79-5E95-A64F-9F1E-23FBBA974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96">
              <a:extLst>
                <a:ext uri="{FF2B5EF4-FFF2-40B4-BE49-F238E27FC236}">
                  <a16:creationId xmlns:a16="http://schemas.microsoft.com/office/drawing/2014/main" xmlns="" id="{FCDE8C1E-2963-B446-9008-EE28BCAD5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97">
              <a:extLst>
                <a:ext uri="{FF2B5EF4-FFF2-40B4-BE49-F238E27FC236}">
                  <a16:creationId xmlns:a16="http://schemas.microsoft.com/office/drawing/2014/main" xmlns="" id="{1BD465F8-1EF9-8D40-8850-3350A21CB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98">
              <a:extLst>
                <a:ext uri="{FF2B5EF4-FFF2-40B4-BE49-F238E27FC236}">
                  <a16:creationId xmlns:a16="http://schemas.microsoft.com/office/drawing/2014/main" xmlns="" id="{0596805C-D38E-2F43-A924-5443EB2BE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" name="Freeform 99">
              <a:extLst>
                <a:ext uri="{FF2B5EF4-FFF2-40B4-BE49-F238E27FC236}">
                  <a16:creationId xmlns:a16="http://schemas.microsoft.com/office/drawing/2014/main" xmlns="" id="{92515578-9799-BE43-B68C-AAB659204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100">
              <a:extLst>
                <a:ext uri="{FF2B5EF4-FFF2-40B4-BE49-F238E27FC236}">
                  <a16:creationId xmlns:a16="http://schemas.microsoft.com/office/drawing/2014/main" xmlns="" id="{A7D9DC4A-F753-E745-99A8-1FC34D1F5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101">
              <a:extLst>
                <a:ext uri="{FF2B5EF4-FFF2-40B4-BE49-F238E27FC236}">
                  <a16:creationId xmlns:a16="http://schemas.microsoft.com/office/drawing/2014/main" xmlns="" id="{BEBBD970-840E-9443-B07C-5A338C69D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102">
              <a:extLst>
                <a:ext uri="{FF2B5EF4-FFF2-40B4-BE49-F238E27FC236}">
                  <a16:creationId xmlns:a16="http://schemas.microsoft.com/office/drawing/2014/main" xmlns="" id="{54297B1D-5403-8146-AD93-82EE30073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103">
              <a:extLst>
                <a:ext uri="{FF2B5EF4-FFF2-40B4-BE49-F238E27FC236}">
                  <a16:creationId xmlns:a16="http://schemas.microsoft.com/office/drawing/2014/main" xmlns="" id="{D153D340-B000-3B4A-AAF1-5D68F0829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104">
              <a:extLst>
                <a:ext uri="{FF2B5EF4-FFF2-40B4-BE49-F238E27FC236}">
                  <a16:creationId xmlns:a16="http://schemas.microsoft.com/office/drawing/2014/main" xmlns="" id="{4BA33F04-718F-754E-A4AA-5DCF36726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105">
              <a:extLst>
                <a:ext uri="{FF2B5EF4-FFF2-40B4-BE49-F238E27FC236}">
                  <a16:creationId xmlns:a16="http://schemas.microsoft.com/office/drawing/2014/main" xmlns="" id="{27BAE290-652A-CD4B-996C-5126C96EA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06">
              <a:extLst>
                <a:ext uri="{FF2B5EF4-FFF2-40B4-BE49-F238E27FC236}">
                  <a16:creationId xmlns:a16="http://schemas.microsoft.com/office/drawing/2014/main" xmlns="" id="{F61956A1-4846-3C49-93C1-EC492CC10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07">
              <a:extLst>
                <a:ext uri="{FF2B5EF4-FFF2-40B4-BE49-F238E27FC236}">
                  <a16:creationId xmlns:a16="http://schemas.microsoft.com/office/drawing/2014/main" xmlns="" id="{12D7BDBB-7D51-1340-9C70-8ABB3A9B6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08">
              <a:extLst>
                <a:ext uri="{FF2B5EF4-FFF2-40B4-BE49-F238E27FC236}">
                  <a16:creationId xmlns:a16="http://schemas.microsoft.com/office/drawing/2014/main" xmlns="" id="{3176FF4A-CDFA-0047-A826-B1B1DEDF1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09">
              <a:extLst>
                <a:ext uri="{FF2B5EF4-FFF2-40B4-BE49-F238E27FC236}">
                  <a16:creationId xmlns:a16="http://schemas.microsoft.com/office/drawing/2014/main" xmlns="" id="{96B98D07-24C6-E343-BEAB-6A3670A0A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10">
              <a:extLst>
                <a:ext uri="{FF2B5EF4-FFF2-40B4-BE49-F238E27FC236}">
                  <a16:creationId xmlns:a16="http://schemas.microsoft.com/office/drawing/2014/main" xmlns="" id="{5A548475-2883-8A40-B983-90D8C5B50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11">
              <a:extLst>
                <a:ext uri="{FF2B5EF4-FFF2-40B4-BE49-F238E27FC236}">
                  <a16:creationId xmlns:a16="http://schemas.microsoft.com/office/drawing/2014/main" xmlns="" id="{DA2F14E3-9E4B-474A-ACBD-C1EC7410A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12">
              <a:extLst>
                <a:ext uri="{FF2B5EF4-FFF2-40B4-BE49-F238E27FC236}">
                  <a16:creationId xmlns:a16="http://schemas.microsoft.com/office/drawing/2014/main" xmlns="" id="{CBFBCF73-DC4B-B14E-8213-4FD834F5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13">
              <a:extLst>
                <a:ext uri="{FF2B5EF4-FFF2-40B4-BE49-F238E27FC236}">
                  <a16:creationId xmlns:a16="http://schemas.microsoft.com/office/drawing/2014/main" xmlns="" id="{88AC6BB0-A3E6-7049-9F1F-C8D1EA561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14">
              <a:extLst>
                <a:ext uri="{FF2B5EF4-FFF2-40B4-BE49-F238E27FC236}">
                  <a16:creationId xmlns:a16="http://schemas.microsoft.com/office/drawing/2014/main" xmlns="" id="{E3A9C5F5-C2F2-2A4F-8DB6-8C111290C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15">
              <a:extLst>
                <a:ext uri="{FF2B5EF4-FFF2-40B4-BE49-F238E27FC236}">
                  <a16:creationId xmlns:a16="http://schemas.microsoft.com/office/drawing/2014/main" xmlns="" id="{2D3A5EE6-2358-AB40-9DDD-B1EA598E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16">
              <a:extLst>
                <a:ext uri="{FF2B5EF4-FFF2-40B4-BE49-F238E27FC236}">
                  <a16:creationId xmlns:a16="http://schemas.microsoft.com/office/drawing/2014/main" xmlns="" id="{6102279C-200B-0342-8676-8A430988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17">
              <a:extLst>
                <a:ext uri="{FF2B5EF4-FFF2-40B4-BE49-F238E27FC236}">
                  <a16:creationId xmlns:a16="http://schemas.microsoft.com/office/drawing/2014/main" xmlns="" id="{8B9077A0-09E5-7F4B-9603-FC884D4DC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18">
              <a:extLst>
                <a:ext uri="{FF2B5EF4-FFF2-40B4-BE49-F238E27FC236}">
                  <a16:creationId xmlns:a16="http://schemas.microsoft.com/office/drawing/2014/main" xmlns="" id="{9A8DB909-04B1-2F48-AB85-16B0BE7FB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19">
              <a:extLst>
                <a:ext uri="{FF2B5EF4-FFF2-40B4-BE49-F238E27FC236}">
                  <a16:creationId xmlns:a16="http://schemas.microsoft.com/office/drawing/2014/main" xmlns="" id="{C12C86A1-B385-9143-8D7F-ACDB48EA6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20">
              <a:extLst>
                <a:ext uri="{FF2B5EF4-FFF2-40B4-BE49-F238E27FC236}">
                  <a16:creationId xmlns:a16="http://schemas.microsoft.com/office/drawing/2014/main" xmlns="" id="{07B053DF-4CF2-664B-86D3-B3854044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21">
              <a:extLst>
                <a:ext uri="{FF2B5EF4-FFF2-40B4-BE49-F238E27FC236}">
                  <a16:creationId xmlns:a16="http://schemas.microsoft.com/office/drawing/2014/main" xmlns="" id="{04E96A84-E8EB-1F49-88D7-F8A2620FC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22">
              <a:extLst>
                <a:ext uri="{FF2B5EF4-FFF2-40B4-BE49-F238E27FC236}">
                  <a16:creationId xmlns:a16="http://schemas.microsoft.com/office/drawing/2014/main" xmlns="" id="{D16BDF46-5280-5541-9C29-769DA3BB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23">
              <a:extLst>
                <a:ext uri="{FF2B5EF4-FFF2-40B4-BE49-F238E27FC236}">
                  <a16:creationId xmlns:a16="http://schemas.microsoft.com/office/drawing/2014/main" xmlns="" id="{E7294A80-02BA-D24F-B408-296EE210D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24">
              <a:extLst>
                <a:ext uri="{FF2B5EF4-FFF2-40B4-BE49-F238E27FC236}">
                  <a16:creationId xmlns:a16="http://schemas.microsoft.com/office/drawing/2014/main" xmlns="" id="{52E57511-D332-6142-8B76-763901D83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25">
              <a:extLst>
                <a:ext uri="{FF2B5EF4-FFF2-40B4-BE49-F238E27FC236}">
                  <a16:creationId xmlns:a16="http://schemas.microsoft.com/office/drawing/2014/main" xmlns="" id="{0733A122-D46D-8044-BD05-F4CD1DC50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26">
              <a:extLst>
                <a:ext uri="{FF2B5EF4-FFF2-40B4-BE49-F238E27FC236}">
                  <a16:creationId xmlns:a16="http://schemas.microsoft.com/office/drawing/2014/main" xmlns="" id="{95986312-5CFE-8444-B30E-28CCD5DA1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27">
              <a:extLst>
                <a:ext uri="{FF2B5EF4-FFF2-40B4-BE49-F238E27FC236}">
                  <a16:creationId xmlns:a16="http://schemas.microsoft.com/office/drawing/2014/main" xmlns="" id="{CE4AF32F-A7D0-3D49-B363-2B824FD8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128">
              <a:extLst>
                <a:ext uri="{FF2B5EF4-FFF2-40B4-BE49-F238E27FC236}">
                  <a16:creationId xmlns:a16="http://schemas.microsoft.com/office/drawing/2014/main" xmlns="" id="{52056DC4-1C20-F247-A00A-70705BBE5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129">
              <a:extLst>
                <a:ext uri="{FF2B5EF4-FFF2-40B4-BE49-F238E27FC236}">
                  <a16:creationId xmlns:a16="http://schemas.microsoft.com/office/drawing/2014/main" xmlns="" id="{8A008CC1-D68E-574D-B13E-FD5A38534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130">
              <a:extLst>
                <a:ext uri="{FF2B5EF4-FFF2-40B4-BE49-F238E27FC236}">
                  <a16:creationId xmlns:a16="http://schemas.microsoft.com/office/drawing/2014/main" xmlns="" id="{6D9563EB-ECF0-2948-9137-8173A3AF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131">
              <a:extLst>
                <a:ext uri="{FF2B5EF4-FFF2-40B4-BE49-F238E27FC236}">
                  <a16:creationId xmlns:a16="http://schemas.microsoft.com/office/drawing/2014/main" xmlns="" id="{CDD7AA73-9B92-F541-BBB1-27004B639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32">
              <a:extLst>
                <a:ext uri="{FF2B5EF4-FFF2-40B4-BE49-F238E27FC236}">
                  <a16:creationId xmlns:a16="http://schemas.microsoft.com/office/drawing/2014/main" xmlns="" id="{8E5680DB-6823-D54F-A61A-AA3FD113F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33">
              <a:extLst>
                <a:ext uri="{FF2B5EF4-FFF2-40B4-BE49-F238E27FC236}">
                  <a16:creationId xmlns:a16="http://schemas.microsoft.com/office/drawing/2014/main" xmlns="" id="{195045C0-A54C-334C-B9BA-D33FEFC75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34">
              <a:extLst>
                <a:ext uri="{FF2B5EF4-FFF2-40B4-BE49-F238E27FC236}">
                  <a16:creationId xmlns:a16="http://schemas.microsoft.com/office/drawing/2014/main" xmlns="" id="{3018B8FD-01A7-6D4F-BF06-9971E62F6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35">
              <a:extLst>
                <a:ext uri="{FF2B5EF4-FFF2-40B4-BE49-F238E27FC236}">
                  <a16:creationId xmlns:a16="http://schemas.microsoft.com/office/drawing/2014/main" xmlns="" id="{38C44606-778A-2647-9FB9-B2C0FEBB2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136">
              <a:extLst>
                <a:ext uri="{FF2B5EF4-FFF2-40B4-BE49-F238E27FC236}">
                  <a16:creationId xmlns:a16="http://schemas.microsoft.com/office/drawing/2014/main" xmlns="" id="{588566FB-B43F-DE42-AF67-C98BA1397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137">
              <a:extLst>
                <a:ext uri="{FF2B5EF4-FFF2-40B4-BE49-F238E27FC236}">
                  <a16:creationId xmlns:a16="http://schemas.microsoft.com/office/drawing/2014/main" xmlns="" id="{054FE15B-E110-FC47-9A01-76323E929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138">
              <a:extLst>
                <a:ext uri="{FF2B5EF4-FFF2-40B4-BE49-F238E27FC236}">
                  <a16:creationId xmlns:a16="http://schemas.microsoft.com/office/drawing/2014/main" xmlns="" id="{05ED7500-8079-444D-8175-D5086D664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39">
              <a:extLst>
                <a:ext uri="{FF2B5EF4-FFF2-40B4-BE49-F238E27FC236}">
                  <a16:creationId xmlns:a16="http://schemas.microsoft.com/office/drawing/2014/main" xmlns="" id="{7BC740B6-95B3-614F-A4D2-394B57DE1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40">
              <a:extLst>
                <a:ext uri="{FF2B5EF4-FFF2-40B4-BE49-F238E27FC236}">
                  <a16:creationId xmlns:a16="http://schemas.microsoft.com/office/drawing/2014/main" xmlns="" id="{BE4AFA85-A44A-AC4C-AB7E-15B068C4C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41">
              <a:extLst>
                <a:ext uri="{FF2B5EF4-FFF2-40B4-BE49-F238E27FC236}">
                  <a16:creationId xmlns:a16="http://schemas.microsoft.com/office/drawing/2014/main" xmlns="" id="{3F47FA26-C0B1-6A46-9422-3AAF76FDB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42">
              <a:extLst>
                <a:ext uri="{FF2B5EF4-FFF2-40B4-BE49-F238E27FC236}">
                  <a16:creationId xmlns:a16="http://schemas.microsoft.com/office/drawing/2014/main" xmlns="" id="{BC909B96-8CC2-EC4B-8E22-96C46F3CF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43">
              <a:extLst>
                <a:ext uri="{FF2B5EF4-FFF2-40B4-BE49-F238E27FC236}">
                  <a16:creationId xmlns:a16="http://schemas.microsoft.com/office/drawing/2014/main" xmlns="" id="{F79FD7A3-7F2E-1944-816D-DB4864DB1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44">
              <a:extLst>
                <a:ext uri="{FF2B5EF4-FFF2-40B4-BE49-F238E27FC236}">
                  <a16:creationId xmlns:a16="http://schemas.microsoft.com/office/drawing/2014/main" xmlns="" id="{0A65A6C7-606B-BF4E-9E0C-E679A37E4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45">
              <a:extLst>
                <a:ext uri="{FF2B5EF4-FFF2-40B4-BE49-F238E27FC236}">
                  <a16:creationId xmlns:a16="http://schemas.microsoft.com/office/drawing/2014/main" xmlns="" id="{6C3F7C6B-BC00-834C-BE26-C585DE368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46">
              <a:extLst>
                <a:ext uri="{FF2B5EF4-FFF2-40B4-BE49-F238E27FC236}">
                  <a16:creationId xmlns:a16="http://schemas.microsoft.com/office/drawing/2014/main" xmlns="" id="{51DBA80F-67FF-8542-BE58-5C2B1BD49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47">
              <a:extLst>
                <a:ext uri="{FF2B5EF4-FFF2-40B4-BE49-F238E27FC236}">
                  <a16:creationId xmlns:a16="http://schemas.microsoft.com/office/drawing/2014/main" xmlns="" id="{0B1EEF18-2419-254E-8882-A1A69ABC3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0" name="Freeform 148">
              <a:extLst>
                <a:ext uri="{FF2B5EF4-FFF2-40B4-BE49-F238E27FC236}">
                  <a16:creationId xmlns:a16="http://schemas.microsoft.com/office/drawing/2014/main" xmlns="" id="{8A1FE863-10F0-DC4A-AE4F-7D5EC780D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1" name="Freeform 149">
              <a:extLst>
                <a:ext uri="{FF2B5EF4-FFF2-40B4-BE49-F238E27FC236}">
                  <a16:creationId xmlns:a16="http://schemas.microsoft.com/office/drawing/2014/main" xmlns="" id="{293B532D-73C1-5941-9D56-DC81702EE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2" name="Freeform 150">
              <a:extLst>
                <a:ext uri="{FF2B5EF4-FFF2-40B4-BE49-F238E27FC236}">
                  <a16:creationId xmlns:a16="http://schemas.microsoft.com/office/drawing/2014/main" xmlns="" id="{DAC7DEDA-6136-D546-9A55-069C7E0D2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93" name="Freeform 151">
              <a:extLst>
                <a:ext uri="{FF2B5EF4-FFF2-40B4-BE49-F238E27FC236}">
                  <a16:creationId xmlns:a16="http://schemas.microsoft.com/office/drawing/2014/main" xmlns="" id="{D41BD332-9D52-4046-94C3-1284F667B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52">
              <a:extLst>
                <a:ext uri="{FF2B5EF4-FFF2-40B4-BE49-F238E27FC236}">
                  <a16:creationId xmlns:a16="http://schemas.microsoft.com/office/drawing/2014/main" xmlns="" id="{586406EB-FEE8-324F-963A-02AA91D5B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53">
              <a:extLst>
                <a:ext uri="{FF2B5EF4-FFF2-40B4-BE49-F238E27FC236}">
                  <a16:creationId xmlns:a16="http://schemas.microsoft.com/office/drawing/2014/main" xmlns="" id="{A6D12D3B-CD21-C34A-99E4-6DF1F6884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54">
              <a:extLst>
                <a:ext uri="{FF2B5EF4-FFF2-40B4-BE49-F238E27FC236}">
                  <a16:creationId xmlns:a16="http://schemas.microsoft.com/office/drawing/2014/main" xmlns="" id="{5FC979A1-5F63-4549-9F0E-5A9C6065F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55">
              <a:extLst>
                <a:ext uri="{FF2B5EF4-FFF2-40B4-BE49-F238E27FC236}">
                  <a16:creationId xmlns:a16="http://schemas.microsoft.com/office/drawing/2014/main" xmlns="" id="{0045DAEA-1C79-EC4F-AA6C-872945B47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56">
              <a:extLst>
                <a:ext uri="{FF2B5EF4-FFF2-40B4-BE49-F238E27FC236}">
                  <a16:creationId xmlns:a16="http://schemas.microsoft.com/office/drawing/2014/main" xmlns="" id="{E53A5606-9E84-3C4C-BA96-E346E6F30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57">
              <a:extLst>
                <a:ext uri="{FF2B5EF4-FFF2-40B4-BE49-F238E27FC236}">
                  <a16:creationId xmlns:a16="http://schemas.microsoft.com/office/drawing/2014/main" xmlns="" id="{23305B06-D519-684C-A698-475B5C839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58">
              <a:extLst>
                <a:ext uri="{FF2B5EF4-FFF2-40B4-BE49-F238E27FC236}">
                  <a16:creationId xmlns:a16="http://schemas.microsoft.com/office/drawing/2014/main" xmlns="" id="{14D695B2-D629-2F41-B06B-0FE549BB9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59">
              <a:extLst>
                <a:ext uri="{FF2B5EF4-FFF2-40B4-BE49-F238E27FC236}">
                  <a16:creationId xmlns:a16="http://schemas.microsoft.com/office/drawing/2014/main" xmlns="" id="{0ED12A2B-B988-6446-AF71-1B36C7457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60">
              <a:extLst>
                <a:ext uri="{FF2B5EF4-FFF2-40B4-BE49-F238E27FC236}">
                  <a16:creationId xmlns:a16="http://schemas.microsoft.com/office/drawing/2014/main" xmlns="" id="{2F1803C4-315B-5D4B-B97D-56E53208A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61">
              <a:extLst>
                <a:ext uri="{FF2B5EF4-FFF2-40B4-BE49-F238E27FC236}">
                  <a16:creationId xmlns:a16="http://schemas.microsoft.com/office/drawing/2014/main" xmlns="" id="{BE4FCDE5-DDE8-2E4D-B07F-225173755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62">
              <a:extLst>
                <a:ext uri="{FF2B5EF4-FFF2-40B4-BE49-F238E27FC236}">
                  <a16:creationId xmlns:a16="http://schemas.microsoft.com/office/drawing/2014/main" xmlns="" id="{DEF12209-9EC3-7F4B-9064-1A43C041F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63">
              <a:extLst>
                <a:ext uri="{FF2B5EF4-FFF2-40B4-BE49-F238E27FC236}">
                  <a16:creationId xmlns:a16="http://schemas.microsoft.com/office/drawing/2014/main" xmlns="" id="{6AE190E4-0E60-E949-BE39-6BB8B5C0C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64">
              <a:extLst>
                <a:ext uri="{FF2B5EF4-FFF2-40B4-BE49-F238E27FC236}">
                  <a16:creationId xmlns:a16="http://schemas.microsoft.com/office/drawing/2014/main" xmlns="" id="{1B389A6F-3C21-2647-AB57-C0D1B304E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65">
              <a:extLst>
                <a:ext uri="{FF2B5EF4-FFF2-40B4-BE49-F238E27FC236}">
                  <a16:creationId xmlns:a16="http://schemas.microsoft.com/office/drawing/2014/main" xmlns="" id="{AE94B479-B86B-464F-BD35-9F71E6D59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66">
              <a:extLst>
                <a:ext uri="{FF2B5EF4-FFF2-40B4-BE49-F238E27FC236}">
                  <a16:creationId xmlns:a16="http://schemas.microsoft.com/office/drawing/2014/main" xmlns="" id="{49914D30-DEDA-7A46-BF1C-90836A7FE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67">
              <a:extLst>
                <a:ext uri="{FF2B5EF4-FFF2-40B4-BE49-F238E27FC236}">
                  <a16:creationId xmlns:a16="http://schemas.microsoft.com/office/drawing/2014/main" xmlns="" id="{E995DE1A-7348-0747-AB82-8D57205FA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68">
              <a:extLst>
                <a:ext uri="{FF2B5EF4-FFF2-40B4-BE49-F238E27FC236}">
                  <a16:creationId xmlns:a16="http://schemas.microsoft.com/office/drawing/2014/main" xmlns="" id="{668498EA-9D75-3F40-80C9-1FC25210A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69">
              <a:extLst>
                <a:ext uri="{FF2B5EF4-FFF2-40B4-BE49-F238E27FC236}">
                  <a16:creationId xmlns:a16="http://schemas.microsoft.com/office/drawing/2014/main" xmlns="" id="{69FF5AE3-AE26-A145-B6F6-FBB7A38D8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70">
              <a:extLst>
                <a:ext uri="{FF2B5EF4-FFF2-40B4-BE49-F238E27FC236}">
                  <a16:creationId xmlns:a16="http://schemas.microsoft.com/office/drawing/2014/main" xmlns="" id="{C3B26606-D2B0-7440-86C6-E0D18A751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71">
              <a:extLst>
                <a:ext uri="{FF2B5EF4-FFF2-40B4-BE49-F238E27FC236}">
                  <a16:creationId xmlns:a16="http://schemas.microsoft.com/office/drawing/2014/main" xmlns="" id="{58FB917A-4450-4647-A353-3234D1615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72">
              <a:extLst>
                <a:ext uri="{FF2B5EF4-FFF2-40B4-BE49-F238E27FC236}">
                  <a16:creationId xmlns:a16="http://schemas.microsoft.com/office/drawing/2014/main" xmlns="" id="{30F6E4DE-3000-DE44-B2FF-8B5517C0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73">
              <a:extLst>
                <a:ext uri="{FF2B5EF4-FFF2-40B4-BE49-F238E27FC236}">
                  <a16:creationId xmlns:a16="http://schemas.microsoft.com/office/drawing/2014/main" xmlns="" id="{E5FE1004-D62C-F042-A1E8-8B76207C2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74">
              <a:extLst>
                <a:ext uri="{FF2B5EF4-FFF2-40B4-BE49-F238E27FC236}">
                  <a16:creationId xmlns:a16="http://schemas.microsoft.com/office/drawing/2014/main" xmlns="" id="{8B430F16-0556-1A4E-9E3A-CFC203DDE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75">
              <a:extLst>
                <a:ext uri="{FF2B5EF4-FFF2-40B4-BE49-F238E27FC236}">
                  <a16:creationId xmlns:a16="http://schemas.microsoft.com/office/drawing/2014/main" xmlns="" id="{D6BFC5C3-55AF-1E4E-BA8C-28FA8641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76">
              <a:extLst>
                <a:ext uri="{FF2B5EF4-FFF2-40B4-BE49-F238E27FC236}">
                  <a16:creationId xmlns:a16="http://schemas.microsoft.com/office/drawing/2014/main" xmlns="" id="{106E4E57-821F-7049-BC7A-F55571FED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77">
              <a:extLst>
                <a:ext uri="{FF2B5EF4-FFF2-40B4-BE49-F238E27FC236}">
                  <a16:creationId xmlns:a16="http://schemas.microsoft.com/office/drawing/2014/main" xmlns="" id="{4623FF12-5328-4846-956F-BAAA1B10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78">
              <a:extLst>
                <a:ext uri="{FF2B5EF4-FFF2-40B4-BE49-F238E27FC236}">
                  <a16:creationId xmlns:a16="http://schemas.microsoft.com/office/drawing/2014/main" xmlns="" id="{23965E6B-2619-0649-9B33-AEFE05C36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79">
              <a:extLst>
                <a:ext uri="{FF2B5EF4-FFF2-40B4-BE49-F238E27FC236}">
                  <a16:creationId xmlns:a16="http://schemas.microsoft.com/office/drawing/2014/main" xmlns="" id="{39915BEA-5A82-6741-B526-F6542DD9F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80">
              <a:extLst>
                <a:ext uri="{FF2B5EF4-FFF2-40B4-BE49-F238E27FC236}">
                  <a16:creationId xmlns:a16="http://schemas.microsoft.com/office/drawing/2014/main" xmlns="" id="{81F3B415-D164-BA41-AD60-20FA26AFD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81">
              <a:extLst>
                <a:ext uri="{FF2B5EF4-FFF2-40B4-BE49-F238E27FC236}">
                  <a16:creationId xmlns:a16="http://schemas.microsoft.com/office/drawing/2014/main" xmlns="" id="{37A09599-8275-2B4F-B6BE-E691E6B8C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82">
              <a:extLst>
                <a:ext uri="{FF2B5EF4-FFF2-40B4-BE49-F238E27FC236}">
                  <a16:creationId xmlns:a16="http://schemas.microsoft.com/office/drawing/2014/main" xmlns="" id="{2FA3EE2A-191E-7740-ADC8-8CC953A4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83">
              <a:extLst>
                <a:ext uri="{FF2B5EF4-FFF2-40B4-BE49-F238E27FC236}">
                  <a16:creationId xmlns:a16="http://schemas.microsoft.com/office/drawing/2014/main" xmlns="" id="{C7B0C212-379A-FC41-B445-2D1C6CBDE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84">
              <a:extLst>
                <a:ext uri="{FF2B5EF4-FFF2-40B4-BE49-F238E27FC236}">
                  <a16:creationId xmlns:a16="http://schemas.microsoft.com/office/drawing/2014/main" xmlns="" id="{7EC94FC7-B5FF-F149-99D0-09E3E727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85">
              <a:extLst>
                <a:ext uri="{FF2B5EF4-FFF2-40B4-BE49-F238E27FC236}">
                  <a16:creationId xmlns:a16="http://schemas.microsoft.com/office/drawing/2014/main" xmlns="" id="{7B5F31C2-80BA-574B-AC0E-8FFDEB09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186">
              <a:extLst>
                <a:ext uri="{FF2B5EF4-FFF2-40B4-BE49-F238E27FC236}">
                  <a16:creationId xmlns:a16="http://schemas.microsoft.com/office/drawing/2014/main" xmlns="" id="{855E01B8-38A9-F74E-A1F9-B9E5CD39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187">
              <a:extLst>
                <a:ext uri="{FF2B5EF4-FFF2-40B4-BE49-F238E27FC236}">
                  <a16:creationId xmlns:a16="http://schemas.microsoft.com/office/drawing/2014/main" xmlns="" id="{A36BCD71-0446-1240-89F6-CD228B5D9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188">
              <a:extLst>
                <a:ext uri="{FF2B5EF4-FFF2-40B4-BE49-F238E27FC236}">
                  <a16:creationId xmlns:a16="http://schemas.microsoft.com/office/drawing/2014/main" xmlns="" id="{431B11C7-9730-0043-B6CB-0C19D8CB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189">
              <a:extLst>
                <a:ext uri="{FF2B5EF4-FFF2-40B4-BE49-F238E27FC236}">
                  <a16:creationId xmlns:a16="http://schemas.microsoft.com/office/drawing/2014/main" xmlns="" id="{6F5C681C-4497-1D45-95EC-C422874C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190">
              <a:extLst>
                <a:ext uri="{FF2B5EF4-FFF2-40B4-BE49-F238E27FC236}">
                  <a16:creationId xmlns:a16="http://schemas.microsoft.com/office/drawing/2014/main" xmlns="" id="{CF9A8B94-4923-B945-B21D-E0320021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191">
              <a:extLst>
                <a:ext uri="{FF2B5EF4-FFF2-40B4-BE49-F238E27FC236}">
                  <a16:creationId xmlns:a16="http://schemas.microsoft.com/office/drawing/2014/main" xmlns="" id="{4FF90AD7-569E-984B-B264-D01E86571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92">
              <a:extLst>
                <a:ext uri="{FF2B5EF4-FFF2-40B4-BE49-F238E27FC236}">
                  <a16:creationId xmlns:a16="http://schemas.microsoft.com/office/drawing/2014/main" xmlns="" id="{04C0AAA6-67EF-7C48-B2A3-FAB4E02F3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93">
              <a:extLst>
                <a:ext uri="{FF2B5EF4-FFF2-40B4-BE49-F238E27FC236}">
                  <a16:creationId xmlns:a16="http://schemas.microsoft.com/office/drawing/2014/main" xmlns="" id="{24796101-F980-204A-B767-9D640CF9E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94">
              <a:extLst>
                <a:ext uri="{FF2B5EF4-FFF2-40B4-BE49-F238E27FC236}">
                  <a16:creationId xmlns:a16="http://schemas.microsoft.com/office/drawing/2014/main" xmlns="" id="{4ACA8351-2177-2847-B880-24505C557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195">
              <a:extLst>
                <a:ext uri="{FF2B5EF4-FFF2-40B4-BE49-F238E27FC236}">
                  <a16:creationId xmlns:a16="http://schemas.microsoft.com/office/drawing/2014/main" xmlns="" id="{C3EED411-6CFE-2645-86B6-0C036B2D4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196">
              <a:extLst>
                <a:ext uri="{FF2B5EF4-FFF2-40B4-BE49-F238E27FC236}">
                  <a16:creationId xmlns:a16="http://schemas.microsoft.com/office/drawing/2014/main" xmlns="" id="{65818870-B8A5-8A4B-9EC3-002CB2691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453">
              <a:extLst>
                <a:ext uri="{FF2B5EF4-FFF2-40B4-BE49-F238E27FC236}">
                  <a16:creationId xmlns:a16="http://schemas.microsoft.com/office/drawing/2014/main" xmlns="" id="{0C6B6A48-B3A7-824B-892D-522D483C9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454">
              <a:extLst>
                <a:ext uri="{FF2B5EF4-FFF2-40B4-BE49-F238E27FC236}">
                  <a16:creationId xmlns:a16="http://schemas.microsoft.com/office/drawing/2014/main" xmlns="" id="{FD22C24E-19FD-2D4F-A138-FF014E178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455">
              <a:extLst>
                <a:ext uri="{FF2B5EF4-FFF2-40B4-BE49-F238E27FC236}">
                  <a16:creationId xmlns:a16="http://schemas.microsoft.com/office/drawing/2014/main" xmlns="" id="{DF0E50DD-18C4-CC4A-B93F-D64A7FDBC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456">
              <a:extLst>
                <a:ext uri="{FF2B5EF4-FFF2-40B4-BE49-F238E27FC236}">
                  <a16:creationId xmlns:a16="http://schemas.microsoft.com/office/drawing/2014/main" xmlns="" id="{F8D3AA52-D67F-0641-86F6-0315EBFDE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457">
              <a:extLst>
                <a:ext uri="{FF2B5EF4-FFF2-40B4-BE49-F238E27FC236}">
                  <a16:creationId xmlns:a16="http://schemas.microsoft.com/office/drawing/2014/main" xmlns="" id="{1EB4A369-3BEC-A949-AF1E-58963BB80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458">
              <a:extLst>
                <a:ext uri="{FF2B5EF4-FFF2-40B4-BE49-F238E27FC236}">
                  <a16:creationId xmlns:a16="http://schemas.microsoft.com/office/drawing/2014/main" xmlns="" id="{1113CA23-10ED-D845-9B39-D9034954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459">
              <a:extLst>
                <a:ext uri="{FF2B5EF4-FFF2-40B4-BE49-F238E27FC236}">
                  <a16:creationId xmlns:a16="http://schemas.microsoft.com/office/drawing/2014/main" xmlns="" id="{CEFCC860-FDA8-0746-A0DF-A8CA7EA3E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460">
              <a:extLst>
                <a:ext uri="{FF2B5EF4-FFF2-40B4-BE49-F238E27FC236}">
                  <a16:creationId xmlns:a16="http://schemas.microsoft.com/office/drawing/2014/main" xmlns="" id="{C4D558FA-78E4-324C-B64B-7E9835A5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461">
              <a:extLst>
                <a:ext uri="{FF2B5EF4-FFF2-40B4-BE49-F238E27FC236}">
                  <a16:creationId xmlns:a16="http://schemas.microsoft.com/office/drawing/2014/main" xmlns="" id="{56B10981-1BE7-2647-9FB3-A5E43585F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462">
              <a:extLst>
                <a:ext uri="{FF2B5EF4-FFF2-40B4-BE49-F238E27FC236}">
                  <a16:creationId xmlns:a16="http://schemas.microsoft.com/office/drawing/2014/main" xmlns="" id="{8D81E0C2-ECC6-C24F-8140-B7D83AE00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463">
              <a:extLst>
                <a:ext uri="{FF2B5EF4-FFF2-40B4-BE49-F238E27FC236}">
                  <a16:creationId xmlns:a16="http://schemas.microsoft.com/office/drawing/2014/main" xmlns="" id="{DFE7E6F2-8545-3C46-9BAB-530956A1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464">
              <a:extLst>
                <a:ext uri="{FF2B5EF4-FFF2-40B4-BE49-F238E27FC236}">
                  <a16:creationId xmlns:a16="http://schemas.microsoft.com/office/drawing/2014/main" xmlns="" id="{FFF844EC-E8B2-4C40-BD40-CDC82190B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465">
              <a:extLst>
                <a:ext uri="{FF2B5EF4-FFF2-40B4-BE49-F238E27FC236}">
                  <a16:creationId xmlns:a16="http://schemas.microsoft.com/office/drawing/2014/main" xmlns="" id="{F5F5F1AF-5DE0-5749-8BBA-2B9AE89A8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466">
              <a:extLst>
                <a:ext uri="{FF2B5EF4-FFF2-40B4-BE49-F238E27FC236}">
                  <a16:creationId xmlns:a16="http://schemas.microsoft.com/office/drawing/2014/main" xmlns="" id="{DF870E10-581D-5A47-8FE7-BE0A4EB3B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467">
              <a:extLst>
                <a:ext uri="{FF2B5EF4-FFF2-40B4-BE49-F238E27FC236}">
                  <a16:creationId xmlns:a16="http://schemas.microsoft.com/office/drawing/2014/main" xmlns="" id="{D1945105-F749-E945-A6F2-DC4CFB4EF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55" name="Freeform 483">
              <a:extLst>
                <a:ext uri="{FF2B5EF4-FFF2-40B4-BE49-F238E27FC236}">
                  <a16:creationId xmlns:a16="http://schemas.microsoft.com/office/drawing/2014/main" xmlns="" id="{831E4378-ACCF-FD4F-A607-FF7AD29C1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484">
              <a:extLst>
                <a:ext uri="{FF2B5EF4-FFF2-40B4-BE49-F238E27FC236}">
                  <a16:creationId xmlns:a16="http://schemas.microsoft.com/office/drawing/2014/main" xmlns="" id="{4F83CA75-6F28-3841-BFD3-826D5112E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485">
              <a:extLst>
                <a:ext uri="{FF2B5EF4-FFF2-40B4-BE49-F238E27FC236}">
                  <a16:creationId xmlns:a16="http://schemas.microsoft.com/office/drawing/2014/main" xmlns="" id="{199E7603-42C8-8F4B-A07F-4F77FA6B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486">
              <a:extLst>
                <a:ext uri="{FF2B5EF4-FFF2-40B4-BE49-F238E27FC236}">
                  <a16:creationId xmlns:a16="http://schemas.microsoft.com/office/drawing/2014/main" xmlns="" id="{94E794D3-AA19-6143-8DE2-705FFB2DD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489">
              <a:extLst>
                <a:ext uri="{FF2B5EF4-FFF2-40B4-BE49-F238E27FC236}">
                  <a16:creationId xmlns:a16="http://schemas.microsoft.com/office/drawing/2014/main" xmlns="" id="{929F1BD0-BB50-DC4B-BBAD-909D0650B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490">
              <a:extLst>
                <a:ext uri="{FF2B5EF4-FFF2-40B4-BE49-F238E27FC236}">
                  <a16:creationId xmlns:a16="http://schemas.microsoft.com/office/drawing/2014/main" xmlns="" id="{0E911A7E-CBBC-4144-9F3D-FAB6F84F7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495">
              <a:extLst>
                <a:ext uri="{FF2B5EF4-FFF2-40B4-BE49-F238E27FC236}">
                  <a16:creationId xmlns:a16="http://schemas.microsoft.com/office/drawing/2014/main" xmlns="" id="{69C6DF05-A04B-8A44-820F-A4CD69D90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496">
              <a:extLst>
                <a:ext uri="{FF2B5EF4-FFF2-40B4-BE49-F238E27FC236}">
                  <a16:creationId xmlns:a16="http://schemas.microsoft.com/office/drawing/2014/main" xmlns="" id="{FA7D3275-105B-2643-BA2D-14CE42D70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497">
              <a:extLst>
                <a:ext uri="{FF2B5EF4-FFF2-40B4-BE49-F238E27FC236}">
                  <a16:creationId xmlns:a16="http://schemas.microsoft.com/office/drawing/2014/main" xmlns="" id="{4D1079B9-84A6-FA47-8EA3-D049BDD8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498">
              <a:extLst>
                <a:ext uri="{FF2B5EF4-FFF2-40B4-BE49-F238E27FC236}">
                  <a16:creationId xmlns:a16="http://schemas.microsoft.com/office/drawing/2014/main" xmlns="" id="{F7E81015-26F5-DF45-B843-1C4E3A40E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499">
              <a:extLst>
                <a:ext uri="{FF2B5EF4-FFF2-40B4-BE49-F238E27FC236}">
                  <a16:creationId xmlns:a16="http://schemas.microsoft.com/office/drawing/2014/main" xmlns="" id="{764E4344-7A2E-FB4A-B89E-2BA4C9BEC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500">
              <a:extLst>
                <a:ext uri="{FF2B5EF4-FFF2-40B4-BE49-F238E27FC236}">
                  <a16:creationId xmlns:a16="http://schemas.microsoft.com/office/drawing/2014/main" xmlns="" id="{F4E4D288-8F31-A045-98E9-8D1809787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501">
              <a:extLst>
                <a:ext uri="{FF2B5EF4-FFF2-40B4-BE49-F238E27FC236}">
                  <a16:creationId xmlns:a16="http://schemas.microsoft.com/office/drawing/2014/main" xmlns="" id="{6D335317-851D-F047-8631-4D255720B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502">
              <a:extLst>
                <a:ext uri="{FF2B5EF4-FFF2-40B4-BE49-F238E27FC236}">
                  <a16:creationId xmlns:a16="http://schemas.microsoft.com/office/drawing/2014/main" xmlns="" id="{14464ECF-3F67-694E-AAC0-0A666367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9" name="Freeform 503">
              <a:extLst>
                <a:ext uri="{FF2B5EF4-FFF2-40B4-BE49-F238E27FC236}">
                  <a16:creationId xmlns:a16="http://schemas.microsoft.com/office/drawing/2014/main" xmlns="" id="{F7CA3BD6-DAE5-3941-A3A0-090B9C46C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504">
              <a:extLst>
                <a:ext uri="{FF2B5EF4-FFF2-40B4-BE49-F238E27FC236}">
                  <a16:creationId xmlns:a16="http://schemas.microsoft.com/office/drawing/2014/main" xmlns="" id="{FCD085C8-7E16-2246-812E-347E4C3B2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505">
              <a:extLst>
                <a:ext uri="{FF2B5EF4-FFF2-40B4-BE49-F238E27FC236}">
                  <a16:creationId xmlns:a16="http://schemas.microsoft.com/office/drawing/2014/main" xmlns="" id="{A43FB68A-F781-254F-87DF-052E1F62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506">
              <a:extLst>
                <a:ext uri="{FF2B5EF4-FFF2-40B4-BE49-F238E27FC236}">
                  <a16:creationId xmlns:a16="http://schemas.microsoft.com/office/drawing/2014/main" xmlns="" id="{B3E27B2D-7E68-EA4B-8FC5-DEEBC2804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509">
              <a:extLst>
                <a:ext uri="{FF2B5EF4-FFF2-40B4-BE49-F238E27FC236}">
                  <a16:creationId xmlns:a16="http://schemas.microsoft.com/office/drawing/2014/main" xmlns="" id="{7D1F7E7D-F499-FE46-B78C-7461CDBDA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510">
              <a:extLst>
                <a:ext uri="{FF2B5EF4-FFF2-40B4-BE49-F238E27FC236}">
                  <a16:creationId xmlns:a16="http://schemas.microsoft.com/office/drawing/2014/main" xmlns="" id="{66B97409-F3AC-FA4D-8E80-FBB1FF387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5447876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TextBox 109"/>
          <p:cNvSpPr txBox="1"/>
          <p:nvPr/>
        </p:nvSpPr>
        <p:spPr>
          <a:xfrm>
            <a:off x="511684" y="1035176"/>
            <a:ext cx="7162826" cy="42383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indent="-342900">
              <a:lnSpc>
                <a:spcPct val="115000"/>
              </a:lnSpc>
              <a:spcAft>
                <a:spcPts val="1000"/>
              </a:spcAft>
              <a:buFont typeface="Wingdings" pitchFamily="2" charset="2"/>
              <a:buChar char="v"/>
            </a:pPr>
            <a:r>
              <a:rPr lang="en-US" sz="2000" dirty="0" smtClean="0">
                <a:latin typeface="Times New Roman"/>
                <a:ea typeface="Calibri"/>
                <a:cs typeface="Arial"/>
              </a:rPr>
              <a:t>Predicted </a:t>
            </a:r>
            <a:r>
              <a:rPr lang="en-US" sz="2000" dirty="0">
                <a:latin typeface="Times New Roman"/>
                <a:ea typeface="Calibri"/>
                <a:cs typeface="Arial"/>
              </a:rPr>
              <a:t>Mean Vote Index (PMV)</a:t>
            </a:r>
            <a:endParaRPr lang="en-US" dirty="0">
              <a:ea typeface="Calibri"/>
              <a:cs typeface="Arial"/>
            </a:endParaRPr>
          </a:p>
        </p:txBody>
      </p:sp>
      <p:pic>
        <p:nvPicPr>
          <p:cNvPr id="14" name="Picture 13"/>
          <p:cNvPicPr/>
          <p:nvPr/>
        </p:nvPicPr>
        <p:blipFill>
          <a:blip r:embed="rId2"/>
          <a:stretch>
            <a:fillRect/>
          </a:stretch>
        </p:blipFill>
        <p:spPr>
          <a:xfrm>
            <a:off x="874051" y="1707832"/>
            <a:ext cx="5943600" cy="100393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3" name="TextBox 2"/>
          <p:cNvSpPr txBox="1"/>
          <p:nvPr/>
        </p:nvSpPr>
        <p:spPr>
          <a:xfrm>
            <a:off x="921663" y="3110984"/>
            <a:ext cx="56505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en-US" sz="2000" dirty="0">
                <a:latin typeface="Times New Roman" pitchFamily="18" charset="0"/>
                <a:cs typeface="Times New Roman" pitchFamily="18" charset="0"/>
              </a:rPr>
              <a:t>The value between (-0.5,0.5) expect April month </a:t>
            </a:r>
          </a:p>
        </p:txBody>
      </p:sp>
      <p:pic>
        <p:nvPicPr>
          <p:cNvPr id="16" name="Picture 15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74051" y="3586163"/>
            <a:ext cx="5943600" cy="113823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7" name="TextBox 16"/>
          <p:cNvSpPr txBox="1"/>
          <p:nvPr/>
        </p:nvSpPr>
        <p:spPr>
          <a:xfrm>
            <a:off x="1776023" y="208156"/>
            <a:ext cx="56420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latin typeface="Times New Roman" pitchFamily="18" charset="0"/>
                <a:cs typeface="Times New Roman" pitchFamily="18" charset="0"/>
              </a:rPr>
              <a:t>Thermal comfort 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inside </a:t>
            </a:r>
            <a:r>
              <a:rPr lang="en-US" sz="3200" dirty="0">
                <a:latin typeface="Times New Roman" pitchFamily="18" charset="0"/>
                <a:cs typeface="Times New Roman" pitchFamily="18" charset="0"/>
              </a:rPr>
              <a:t>building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xmlns="" id="{723A4840-C7B1-CB4F-B489-8B64A6AB841C}"/>
              </a:ext>
            </a:extLst>
          </p:cNvPr>
          <p:cNvGrpSpPr/>
          <p:nvPr/>
        </p:nvGrpSpPr>
        <p:grpSpPr>
          <a:xfrm>
            <a:off x="1023476" y="249147"/>
            <a:ext cx="659018" cy="502793"/>
            <a:chOff x="4956175" y="4378325"/>
            <a:chExt cx="230188" cy="230188"/>
          </a:xfrm>
        </p:grpSpPr>
        <p:sp>
          <p:nvSpPr>
            <p:cNvPr id="20" name="Freeform 26">
              <a:extLst>
                <a:ext uri="{FF2B5EF4-FFF2-40B4-BE49-F238E27FC236}">
                  <a16:creationId xmlns:a16="http://schemas.microsoft.com/office/drawing/2014/main" xmlns="" id="{76ADC817-4AF7-A74C-A6F3-1BCDE12C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" name="Freeform 27">
              <a:extLst>
                <a:ext uri="{FF2B5EF4-FFF2-40B4-BE49-F238E27FC236}">
                  <a16:creationId xmlns:a16="http://schemas.microsoft.com/office/drawing/2014/main" xmlns="" id="{08A45EAA-80FC-CC4F-8DA2-32985F6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26" name="Group 25">
            <a:extLst>
              <a:ext uri="{FF2B5EF4-FFF2-40B4-BE49-F238E27FC236}">
                <a16:creationId xmlns:a16="http://schemas.microsoft.com/office/drawing/2014/main" xmlns="" id="{723A4840-C7B1-CB4F-B489-8B64A6AB841C}"/>
              </a:ext>
            </a:extLst>
          </p:cNvPr>
          <p:cNvGrpSpPr/>
          <p:nvPr/>
        </p:nvGrpSpPr>
        <p:grpSpPr>
          <a:xfrm>
            <a:off x="7455043" y="299499"/>
            <a:ext cx="774505" cy="493432"/>
            <a:chOff x="4956175" y="4378325"/>
            <a:chExt cx="230188" cy="230188"/>
          </a:xfrm>
        </p:grpSpPr>
        <p:sp>
          <p:nvSpPr>
            <p:cNvPr id="29" name="Freeform 28">
              <a:extLst>
                <a:ext uri="{FF2B5EF4-FFF2-40B4-BE49-F238E27FC236}">
                  <a16:creationId xmlns:a16="http://schemas.microsoft.com/office/drawing/2014/main" xmlns="" id="{76ADC817-4AF7-A74C-A6F3-1BCDE12C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" name="Freeform 29">
              <a:extLst>
                <a:ext uri="{FF2B5EF4-FFF2-40B4-BE49-F238E27FC236}">
                  <a16:creationId xmlns:a16="http://schemas.microsoft.com/office/drawing/2014/main" xmlns="" id="{08A45EAA-80FC-CC4F-8DA2-32985F6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31" name="TextBox 30"/>
          <p:cNvSpPr txBox="1"/>
          <p:nvPr/>
        </p:nvSpPr>
        <p:spPr>
          <a:xfrm>
            <a:off x="1805226" y="208155"/>
            <a:ext cx="5642079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latin typeface="Times New Roman" pitchFamily="18" charset="0"/>
                <a:cs typeface="Times New Roman" pitchFamily="18" charset="0"/>
              </a:rPr>
              <a:t>Thermal comfort </a:t>
            </a:r>
            <a:r>
              <a:rPr lang="en-US" sz="3200" dirty="0" smtClean="0">
                <a:latin typeface="Times New Roman" pitchFamily="18" charset="0"/>
                <a:cs typeface="Times New Roman" pitchFamily="18" charset="0"/>
              </a:rPr>
              <a:t>inside </a:t>
            </a:r>
            <a:r>
              <a:rPr lang="en-US" sz="3200" dirty="0">
                <a:latin typeface="Times New Roman" pitchFamily="18" charset="0"/>
                <a:cs typeface="Times New Roman" pitchFamily="18" charset="0"/>
              </a:rPr>
              <a:t>building</a:t>
            </a:r>
          </a:p>
        </p:txBody>
      </p:sp>
      <p:grpSp>
        <p:nvGrpSpPr>
          <p:cNvPr id="32" name="Group 31">
            <a:extLst>
              <a:ext uri="{FF2B5EF4-FFF2-40B4-BE49-F238E27FC236}">
                <a16:creationId xmlns:a16="http://schemas.microsoft.com/office/drawing/2014/main" xmlns="" id="{723A4840-C7B1-CB4F-B489-8B64A6AB841C}"/>
              </a:ext>
            </a:extLst>
          </p:cNvPr>
          <p:cNvGrpSpPr/>
          <p:nvPr/>
        </p:nvGrpSpPr>
        <p:grpSpPr>
          <a:xfrm>
            <a:off x="1052679" y="249146"/>
            <a:ext cx="659018" cy="502793"/>
            <a:chOff x="4956175" y="4378325"/>
            <a:chExt cx="230188" cy="230188"/>
          </a:xfrm>
        </p:grpSpPr>
        <p:sp>
          <p:nvSpPr>
            <p:cNvPr id="33" name="Freeform 26">
              <a:extLst>
                <a:ext uri="{FF2B5EF4-FFF2-40B4-BE49-F238E27FC236}">
                  <a16:creationId xmlns:a16="http://schemas.microsoft.com/office/drawing/2014/main" xmlns="" id="{76ADC817-4AF7-A74C-A6F3-1BCDE12C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" name="Freeform 27">
              <a:extLst>
                <a:ext uri="{FF2B5EF4-FFF2-40B4-BE49-F238E27FC236}">
                  <a16:creationId xmlns:a16="http://schemas.microsoft.com/office/drawing/2014/main" xmlns="" id="{08A45EAA-80FC-CC4F-8DA2-32985F6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3855138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TextBox 12">
            <a:extLst>
              <a:ext uri="{FF2B5EF4-FFF2-40B4-BE49-F238E27FC236}">
                <a16:creationId xmlns:a16="http://schemas.microsoft.com/office/drawing/2014/main" xmlns="" id="{F13223EF-3C28-CD44-8631-B0D3A78B67DB}"/>
              </a:ext>
            </a:extLst>
          </p:cNvPr>
          <p:cNvSpPr txBox="1"/>
          <p:nvPr/>
        </p:nvSpPr>
        <p:spPr>
          <a:xfrm>
            <a:off x="3015574" y="420038"/>
            <a:ext cx="4143983" cy="58477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Cooling and heating </a:t>
            </a:r>
            <a:endParaRPr lang="en-US" sz="32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CA326285-5D74-6545-AAD7-739505D6AFA4}"/>
              </a:ext>
            </a:extLst>
          </p:cNvPr>
          <p:cNvGrpSpPr/>
          <p:nvPr/>
        </p:nvGrpSpPr>
        <p:grpSpPr>
          <a:xfrm rot="20824692">
            <a:off x="2329795" y="499202"/>
            <a:ext cx="516034" cy="508571"/>
            <a:chOff x="5300702" y="4113827"/>
            <a:chExt cx="801572" cy="777282"/>
          </a:xfrm>
        </p:grpSpPr>
        <p:sp>
          <p:nvSpPr>
            <p:cNvPr id="31" name="Freeform 246">
              <a:extLst>
                <a:ext uri="{FF2B5EF4-FFF2-40B4-BE49-F238E27FC236}">
                  <a16:creationId xmlns:a16="http://schemas.microsoft.com/office/drawing/2014/main" xmlns="" id="{115B28FA-C851-6240-B8E8-05B2503F8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282" y="4138117"/>
              <a:ext cx="752992" cy="752992"/>
            </a:xfrm>
            <a:custGeom>
              <a:avLst/>
              <a:gdLst>
                <a:gd name="T0" fmla="*/ 0 w 272"/>
                <a:gd name="T1" fmla="*/ 86930 h 274"/>
                <a:gd name="T2" fmla="*/ 0 w 272"/>
                <a:gd name="T3" fmla="*/ 86930 h 274"/>
                <a:gd name="T4" fmla="*/ 1086 w 272"/>
                <a:gd name="T5" fmla="*/ 87649 h 274"/>
                <a:gd name="T6" fmla="*/ 1086 w 272"/>
                <a:gd name="T7" fmla="*/ 87649 h 274"/>
                <a:gd name="T8" fmla="*/ 1447 w 272"/>
                <a:gd name="T9" fmla="*/ 87649 h 274"/>
                <a:gd name="T10" fmla="*/ 1447 w 272"/>
                <a:gd name="T11" fmla="*/ 87649 h 274"/>
                <a:gd name="T12" fmla="*/ 2533 w 272"/>
                <a:gd name="T13" fmla="*/ 88367 h 274"/>
                <a:gd name="T14" fmla="*/ 2533 w 272"/>
                <a:gd name="T15" fmla="*/ 88367 h 274"/>
                <a:gd name="T16" fmla="*/ 2533 w 272"/>
                <a:gd name="T17" fmla="*/ 88726 h 274"/>
                <a:gd name="T18" fmla="*/ 2533 w 272"/>
                <a:gd name="T19" fmla="*/ 88726 h 274"/>
                <a:gd name="T20" fmla="*/ 2533 w 272"/>
                <a:gd name="T21" fmla="*/ 88367 h 274"/>
                <a:gd name="T22" fmla="*/ 2533 w 272"/>
                <a:gd name="T23" fmla="*/ 88367 h 274"/>
                <a:gd name="T24" fmla="*/ 3257 w 272"/>
                <a:gd name="T25" fmla="*/ 88726 h 274"/>
                <a:gd name="T26" fmla="*/ 3257 w 272"/>
                <a:gd name="T27" fmla="*/ 88726 h 274"/>
                <a:gd name="T28" fmla="*/ 65496 w 272"/>
                <a:gd name="T29" fmla="*/ 78668 h 274"/>
                <a:gd name="T30" fmla="*/ 65496 w 272"/>
                <a:gd name="T31" fmla="*/ 78668 h 274"/>
                <a:gd name="T32" fmla="*/ 98063 w 272"/>
                <a:gd name="T33" fmla="*/ 5029 h 274"/>
                <a:gd name="T34" fmla="*/ 98063 w 272"/>
                <a:gd name="T35" fmla="*/ 5029 h 274"/>
                <a:gd name="T36" fmla="*/ 97701 w 272"/>
                <a:gd name="T37" fmla="*/ 4670 h 274"/>
                <a:gd name="T38" fmla="*/ 97701 w 272"/>
                <a:gd name="T39" fmla="*/ 4670 h 274"/>
                <a:gd name="T40" fmla="*/ 97701 w 272"/>
                <a:gd name="T41" fmla="*/ 4311 h 274"/>
                <a:gd name="T42" fmla="*/ 97701 w 272"/>
                <a:gd name="T43" fmla="*/ 4311 h 274"/>
                <a:gd name="T44" fmla="*/ 97701 w 272"/>
                <a:gd name="T45" fmla="*/ 3951 h 274"/>
                <a:gd name="T46" fmla="*/ 97701 w 272"/>
                <a:gd name="T47" fmla="*/ 3951 h 274"/>
                <a:gd name="T48" fmla="*/ 97701 w 272"/>
                <a:gd name="T49" fmla="*/ 3233 h 274"/>
                <a:gd name="T50" fmla="*/ 97701 w 272"/>
                <a:gd name="T51" fmla="*/ 3233 h 274"/>
                <a:gd name="T52" fmla="*/ 97339 w 272"/>
                <a:gd name="T53" fmla="*/ 2874 h 274"/>
                <a:gd name="T54" fmla="*/ 97339 w 272"/>
                <a:gd name="T55" fmla="*/ 2874 h 274"/>
                <a:gd name="T56" fmla="*/ 97339 w 272"/>
                <a:gd name="T57" fmla="*/ 2515 h 274"/>
                <a:gd name="T58" fmla="*/ 97339 w 272"/>
                <a:gd name="T59" fmla="*/ 2515 h 274"/>
                <a:gd name="T60" fmla="*/ 97339 w 272"/>
                <a:gd name="T61" fmla="*/ 2515 h 274"/>
                <a:gd name="T62" fmla="*/ 97339 w 272"/>
                <a:gd name="T63" fmla="*/ 2515 h 274"/>
                <a:gd name="T64" fmla="*/ 97339 w 272"/>
                <a:gd name="T65" fmla="*/ 2155 h 274"/>
                <a:gd name="T66" fmla="*/ 97339 w 272"/>
                <a:gd name="T67" fmla="*/ 2155 h 274"/>
                <a:gd name="T68" fmla="*/ 96978 w 272"/>
                <a:gd name="T69" fmla="*/ 1796 h 274"/>
                <a:gd name="T70" fmla="*/ 96978 w 272"/>
                <a:gd name="T71" fmla="*/ 1796 h 274"/>
                <a:gd name="T72" fmla="*/ 96978 w 272"/>
                <a:gd name="T73" fmla="*/ 1437 h 274"/>
                <a:gd name="T74" fmla="*/ 96978 w 272"/>
                <a:gd name="T75" fmla="*/ 1437 h 274"/>
                <a:gd name="T76" fmla="*/ 96616 w 272"/>
                <a:gd name="T77" fmla="*/ 1078 h 274"/>
                <a:gd name="T78" fmla="*/ 96616 w 272"/>
                <a:gd name="T79" fmla="*/ 1078 h 274"/>
                <a:gd name="T80" fmla="*/ 96254 w 272"/>
                <a:gd name="T81" fmla="*/ 718 h 274"/>
                <a:gd name="T82" fmla="*/ 96254 w 272"/>
                <a:gd name="T83" fmla="*/ 718 h 274"/>
                <a:gd name="T84" fmla="*/ 95892 w 272"/>
                <a:gd name="T85" fmla="*/ 359 h 274"/>
                <a:gd name="T86" fmla="*/ 95892 w 272"/>
                <a:gd name="T87" fmla="*/ 359 h 274"/>
                <a:gd name="T88" fmla="*/ 95530 w 272"/>
                <a:gd name="T89" fmla="*/ 0 h 274"/>
                <a:gd name="T90" fmla="*/ 0 w 272"/>
                <a:gd name="T91" fmla="*/ 86930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274">
                  <a:moveTo>
                    <a:pt x="0" y="242"/>
                  </a:moveTo>
                  <a:lnTo>
                    <a:pt x="0" y="242"/>
                  </a:lnTo>
                  <a:cubicBezTo>
                    <a:pt x="1" y="243"/>
                    <a:pt x="2" y="244"/>
                    <a:pt x="3" y="244"/>
                  </a:cubicBezTo>
                  <a:lnTo>
                    <a:pt x="4" y="244"/>
                  </a:lnTo>
                  <a:cubicBezTo>
                    <a:pt x="5" y="246"/>
                    <a:pt x="6" y="246"/>
                    <a:pt x="7" y="246"/>
                  </a:cubicBezTo>
                  <a:cubicBezTo>
                    <a:pt x="7" y="246"/>
                    <a:pt x="7" y="246"/>
                    <a:pt x="7" y="247"/>
                  </a:cubicBezTo>
                  <a:cubicBezTo>
                    <a:pt x="7" y="247"/>
                    <a:pt x="7" y="247"/>
                    <a:pt x="7" y="246"/>
                  </a:cubicBezTo>
                  <a:cubicBezTo>
                    <a:pt x="8" y="247"/>
                    <a:pt x="8" y="247"/>
                    <a:pt x="9" y="247"/>
                  </a:cubicBezTo>
                  <a:cubicBezTo>
                    <a:pt x="12" y="248"/>
                    <a:pt x="106" y="273"/>
                    <a:pt x="181" y="219"/>
                  </a:cubicBezTo>
                  <a:cubicBezTo>
                    <a:pt x="235" y="180"/>
                    <a:pt x="265" y="111"/>
                    <a:pt x="271" y="14"/>
                  </a:cubicBezTo>
                  <a:cubicBezTo>
                    <a:pt x="270" y="14"/>
                    <a:pt x="270" y="13"/>
                    <a:pt x="270" y="13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70" y="10"/>
                    <a:pt x="270" y="10"/>
                    <a:pt x="270" y="9"/>
                  </a:cubicBezTo>
                  <a:cubicBezTo>
                    <a:pt x="269" y="9"/>
                    <a:pt x="269" y="8"/>
                    <a:pt x="269" y="8"/>
                  </a:cubicBezTo>
                  <a:cubicBezTo>
                    <a:pt x="269" y="8"/>
                    <a:pt x="269" y="8"/>
                    <a:pt x="269" y="7"/>
                  </a:cubicBezTo>
                  <a:lnTo>
                    <a:pt x="269" y="6"/>
                  </a:lnTo>
                  <a:cubicBezTo>
                    <a:pt x="268" y="5"/>
                    <a:pt x="268" y="5"/>
                    <a:pt x="268" y="5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7" y="4"/>
                    <a:pt x="267" y="3"/>
                    <a:pt x="267" y="3"/>
                  </a:cubicBezTo>
                  <a:cubicBezTo>
                    <a:pt x="266" y="3"/>
                    <a:pt x="266" y="3"/>
                    <a:pt x="266" y="2"/>
                  </a:cubicBezTo>
                  <a:cubicBezTo>
                    <a:pt x="266" y="1"/>
                    <a:pt x="265" y="1"/>
                    <a:pt x="265" y="1"/>
                  </a:cubicBezTo>
                  <a:cubicBezTo>
                    <a:pt x="265" y="1"/>
                    <a:pt x="265" y="1"/>
                    <a:pt x="264" y="0"/>
                  </a:cubicBezTo>
                  <a:lnTo>
                    <a:pt x="0" y="24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247">
              <a:extLst>
                <a:ext uri="{FF2B5EF4-FFF2-40B4-BE49-F238E27FC236}">
                  <a16:creationId xmlns:a16="http://schemas.microsoft.com/office/drawing/2014/main" xmlns="" id="{AA3E962F-FC9C-F341-9306-481D5465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702" y="4113827"/>
              <a:ext cx="789431" cy="692263"/>
            </a:xfrm>
            <a:custGeom>
              <a:avLst/>
              <a:gdLst>
                <a:gd name="T0" fmla="*/ 102826 w 285"/>
                <a:gd name="T1" fmla="*/ 3232 h 252"/>
                <a:gd name="T2" fmla="*/ 102826 w 285"/>
                <a:gd name="T3" fmla="*/ 3232 h 252"/>
                <a:gd name="T4" fmla="*/ 102464 w 285"/>
                <a:gd name="T5" fmla="*/ 2873 h 252"/>
                <a:gd name="T6" fmla="*/ 102464 w 285"/>
                <a:gd name="T7" fmla="*/ 2873 h 252"/>
                <a:gd name="T8" fmla="*/ 102102 w 285"/>
                <a:gd name="T9" fmla="*/ 2873 h 252"/>
                <a:gd name="T10" fmla="*/ 102102 w 285"/>
                <a:gd name="T11" fmla="*/ 2873 h 252"/>
                <a:gd name="T12" fmla="*/ 101740 w 285"/>
                <a:gd name="T13" fmla="*/ 2514 h 252"/>
                <a:gd name="T14" fmla="*/ 101740 w 285"/>
                <a:gd name="T15" fmla="*/ 2514 h 252"/>
                <a:gd name="T16" fmla="*/ 101740 w 285"/>
                <a:gd name="T17" fmla="*/ 2514 h 252"/>
                <a:gd name="T18" fmla="*/ 101740 w 285"/>
                <a:gd name="T19" fmla="*/ 2514 h 252"/>
                <a:gd name="T20" fmla="*/ 101378 w 285"/>
                <a:gd name="T21" fmla="*/ 2514 h 252"/>
                <a:gd name="T22" fmla="*/ 101378 w 285"/>
                <a:gd name="T23" fmla="*/ 2514 h 252"/>
                <a:gd name="T24" fmla="*/ 101016 w 285"/>
                <a:gd name="T25" fmla="*/ 2154 h 252"/>
                <a:gd name="T26" fmla="*/ 101016 w 285"/>
                <a:gd name="T27" fmla="*/ 2154 h 252"/>
                <a:gd name="T28" fmla="*/ 100654 w 285"/>
                <a:gd name="T29" fmla="*/ 2154 h 252"/>
                <a:gd name="T30" fmla="*/ 100654 w 285"/>
                <a:gd name="T31" fmla="*/ 2154 h 252"/>
                <a:gd name="T32" fmla="*/ 99929 w 285"/>
                <a:gd name="T33" fmla="*/ 2154 h 252"/>
                <a:gd name="T34" fmla="*/ 99929 w 285"/>
                <a:gd name="T35" fmla="*/ 2154 h 252"/>
                <a:gd name="T36" fmla="*/ 99567 w 285"/>
                <a:gd name="T37" fmla="*/ 2154 h 252"/>
                <a:gd name="T38" fmla="*/ 99567 w 285"/>
                <a:gd name="T39" fmla="*/ 2154 h 252"/>
                <a:gd name="T40" fmla="*/ 99567 w 285"/>
                <a:gd name="T41" fmla="*/ 2154 h 252"/>
                <a:gd name="T42" fmla="*/ 99567 w 285"/>
                <a:gd name="T43" fmla="*/ 2154 h 252"/>
                <a:gd name="T44" fmla="*/ 22086 w 285"/>
                <a:gd name="T45" fmla="*/ 26572 h 252"/>
                <a:gd name="T46" fmla="*/ 22086 w 285"/>
                <a:gd name="T47" fmla="*/ 26572 h 252"/>
                <a:gd name="T48" fmla="*/ 5793 w 285"/>
                <a:gd name="T49" fmla="*/ 87255 h 252"/>
                <a:gd name="T50" fmla="*/ 5793 w 285"/>
                <a:gd name="T51" fmla="*/ 87255 h 252"/>
                <a:gd name="T52" fmla="*/ 6155 w 285"/>
                <a:gd name="T53" fmla="*/ 87255 h 252"/>
                <a:gd name="T54" fmla="*/ 6155 w 285"/>
                <a:gd name="T55" fmla="*/ 87255 h 252"/>
                <a:gd name="T56" fmla="*/ 6155 w 285"/>
                <a:gd name="T57" fmla="*/ 87255 h 252"/>
                <a:gd name="T58" fmla="*/ 6155 w 285"/>
                <a:gd name="T59" fmla="*/ 87255 h 252"/>
                <a:gd name="T60" fmla="*/ 6155 w 285"/>
                <a:gd name="T61" fmla="*/ 87614 h 252"/>
                <a:gd name="T62" fmla="*/ 6155 w 285"/>
                <a:gd name="T63" fmla="*/ 87614 h 252"/>
                <a:gd name="T64" fmla="*/ 6517 w 285"/>
                <a:gd name="T65" fmla="*/ 89051 h 252"/>
                <a:gd name="T66" fmla="*/ 6517 w 285"/>
                <a:gd name="T67" fmla="*/ 89051 h 252"/>
                <a:gd name="T68" fmla="*/ 6879 w 285"/>
                <a:gd name="T69" fmla="*/ 89051 h 252"/>
                <a:gd name="T70" fmla="*/ 6879 w 285"/>
                <a:gd name="T71" fmla="*/ 89051 h 252"/>
                <a:gd name="T72" fmla="*/ 7241 w 285"/>
                <a:gd name="T73" fmla="*/ 90128 h 252"/>
                <a:gd name="T74" fmla="*/ 102826 w 285"/>
                <a:gd name="T75" fmla="*/ 3232 h 2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52">
                  <a:moveTo>
                    <a:pt x="284" y="9"/>
                  </a:moveTo>
                  <a:lnTo>
                    <a:pt x="284" y="9"/>
                  </a:lnTo>
                  <a:lnTo>
                    <a:pt x="283" y="8"/>
                  </a:lnTo>
                  <a:lnTo>
                    <a:pt x="282" y="8"/>
                  </a:lnTo>
                  <a:cubicBezTo>
                    <a:pt x="282" y="7"/>
                    <a:pt x="282" y="7"/>
                    <a:pt x="281" y="7"/>
                  </a:cubicBezTo>
                  <a:cubicBezTo>
                    <a:pt x="281" y="7"/>
                    <a:pt x="281" y="7"/>
                    <a:pt x="280" y="7"/>
                  </a:cubicBezTo>
                  <a:lnTo>
                    <a:pt x="279" y="6"/>
                  </a:lnTo>
                  <a:cubicBezTo>
                    <a:pt x="278" y="6"/>
                    <a:pt x="278" y="6"/>
                    <a:pt x="278" y="6"/>
                  </a:cubicBezTo>
                  <a:cubicBezTo>
                    <a:pt x="278" y="6"/>
                    <a:pt x="277" y="6"/>
                    <a:pt x="276" y="6"/>
                  </a:cubicBezTo>
                  <a:cubicBezTo>
                    <a:pt x="276" y="6"/>
                    <a:pt x="276" y="6"/>
                    <a:pt x="275" y="6"/>
                  </a:cubicBezTo>
                  <a:cubicBezTo>
                    <a:pt x="177" y="0"/>
                    <a:pt x="106" y="23"/>
                    <a:pt x="61" y="74"/>
                  </a:cubicBezTo>
                  <a:cubicBezTo>
                    <a:pt x="0" y="143"/>
                    <a:pt x="16" y="239"/>
                    <a:pt x="16" y="243"/>
                  </a:cubicBezTo>
                  <a:cubicBezTo>
                    <a:pt x="17" y="243"/>
                    <a:pt x="17" y="243"/>
                    <a:pt x="17" y="243"/>
                  </a:cubicBezTo>
                  <a:lnTo>
                    <a:pt x="17" y="244"/>
                  </a:lnTo>
                  <a:cubicBezTo>
                    <a:pt x="17" y="245"/>
                    <a:pt x="17" y="247"/>
                    <a:pt x="18" y="248"/>
                  </a:cubicBezTo>
                  <a:cubicBezTo>
                    <a:pt x="18" y="248"/>
                    <a:pt x="18" y="248"/>
                    <a:pt x="19" y="248"/>
                  </a:cubicBezTo>
                  <a:cubicBezTo>
                    <a:pt x="19" y="249"/>
                    <a:pt x="20" y="250"/>
                    <a:pt x="20" y="251"/>
                  </a:cubicBezTo>
                  <a:lnTo>
                    <a:pt x="284" y="9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10118" y="1235413"/>
            <a:ext cx="81128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First : Layers of floor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3" name="Group 12">
            <a:extLst>
              <a:ext uri="{FF2B5EF4-FFF2-40B4-BE49-F238E27FC236}">
                <a16:creationId xmlns:a16="http://schemas.microsoft.com/office/drawing/2014/main" xmlns="" id="{51A53994-1F8F-994E-B874-B6EC1D863065}"/>
              </a:ext>
            </a:extLst>
          </p:cNvPr>
          <p:cNvGrpSpPr>
            <a:grpSpLocks/>
          </p:cNvGrpSpPr>
          <p:nvPr/>
        </p:nvGrpSpPr>
        <p:grpSpPr bwMode="auto">
          <a:xfrm rot="18745204">
            <a:off x="6052197" y="641492"/>
            <a:ext cx="2485958" cy="4049272"/>
            <a:chOff x="5016500" y="3978275"/>
            <a:chExt cx="1644650" cy="3054350"/>
          </a:xfrm>
        </p:grpSpPr>
        <p:sp>
          <p:nvSpPr>
            <p:cNvPr id="34" name="Freeform 1">
              <a:extLst>
                <a:ext uri="{FF2B5EF4-FFF2-40B4-BE49-F238E27FC236}">
                  <a16:creationId xmlns:a16="http://schemas.microsoft.com/office/drawing/2014/main" xmlns="" id="{B2D96925-02F2-574C-BFB1-9AC75FA9F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" name="Freeform 2">
              <a:extLst>
                <a:ext uri="{FF2B5EF4-FFF2-40B4-BE49-F238E27FC236}">
                  <a16:creationId xmlns:a16="http://schemas.microsoft.com/office/drawing/2014/main" xmlns="" id="{B4C21620-CC25-C24E-AA02-25B04F5C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" name="Freeform 3">
              <a:extLst>
                <a:ext uri="{FF2B5EF4-FFF2-40B4-BE49-F238E27FC236}">
                  <a16:creationId xmlns:a16="http://schemas.microsoft.com/office/drawing/2014/main" xmlns="" id="{C33124C5-9DB0-4E4A-A7A3-D9772BB7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4">
              <a:extLst>
                <a:ext uri="{FF2B5EF4-FFF2-40B4-BE49-F238E27FC236}">
                  <a16:creationId xmlns:a16="http://schemas.microsoft.com/office/drawing/2014/main" xmlns="" id="{BFD6BA91-E1B0-E940-850D-11BCB224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xmlns="" id="{687F3320-7908-DA4A-A63F-73C805EE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xmlns="" id="{B409FB58-E53D-254F-A0F7-F8D688C8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92">
              <a:extLst>
                <a:ext uri="{FF2B5EF4-FFF2-40B4-BE49-F238E27FC236}">
                  <a16:creationId xmlns:a16="http://schemas.microsoft.com/office/drawing/2014/main" xmlns="" id="{3B6DFB00-675E-0A4E-A0C6-18F89B80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41" name="Freeform 93">
              <a:extLst>
                <a:ext uri="{FF2B5EF4-FFF2-40B4-BE49-F238E27FC236}">
                  <a16:creationId xmlns:a16="http://schemas.microsoft.com/office/drawing/2014/main" xmlns="" id="{DF65A92F-0024-1B4C-927D-A391BF88B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94">
              <a:extLst>
                <a:ext uri="{FF2B5EF4-FFF2-40B4-BE49-F238E27FC236}">
                  <a16:creationId xmlns:a16="http://schemas.microsoft.com/office/drawing/2014/main" xmlns="" id="{E6EF05D7-2260-3F46-AE7E-74B84CEE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95">
              <a:extLst>
                <a:ext uri="{FF2B5EF4-FFF2-40B4-BE49-F238E27FC236}">
                  <a16:creationId xmlns:a16="http://schemas.microsoft.com/office/drawing/2014/main" xmlns="" id="{987704BD-4093-DC42-9EFB-8A3361F5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96">
              <a:extLst>
                <a:ext uri="{FF2B5EF4-FFF2-40B4-BE49-F238E27FC236}">
                  <a16:creationId xmlns:a16="http://schemas.microsoft.com/office/drawing/2014/main" xmlns="" id="{1E1B3E25-8A43-A549-B9EF-CDBAE5CD2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97">
              <a:extLst>
                <a:ext uri="{FF2B5EF4-FFF2-40B4-BE49-F238E27FC236}">
                  <a16:creationId xmlns:a16="http://schemas.microsoft.com/office/drawing/2014/main" xmlns="" id="{0E56ECF0-BD36-4642-BD74-D96BA4BEA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98">
              <a:extLst>
                <a:ext uri="{FF2B5EF4-FFF2-40B4-BE49-F238E27FC236}">
                  <a16:creationId xmlns:a16="http://schemas.microsoft.com/office/drawing/2014/main" xmlns="" id="{C4DC7998-5AB9-E34A-B999-3F4D8787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99">
              <a:extLst>
                <a:ext uri="{FF2B5EF4-FFF2-40B4-BE49-F238E27FC236}">
                  <a16:creationId xmlns:a16="http://schemas.microsoft.com/office/drawing/2014/main" xmlns="" id="{857FBDDF-91A5-4A4C-AE95-36D98846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00">
              <a:extLst>
                <a:ext uri="{FF2B5EF4-FFF2-40B4-BE49-F238E27FC236}">
                  <a16:creationId xmlns:a16="http://schemas.microsoft.com/office/drawing/2014/main" xmlns="" id="{5261A577-3C1F-B34D-A1B8-9EAD9BA6C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01">
              <a:extLst>
                <a:ext uri="{FF2B5EF4-FFF2-40B4-BE49-F238E27FC236}">
                  <a16:creationId xmlns:a16="http://schemas.microsoft.com/office/drawing/2014/main" xmlns="" id="{5031FAAB-F9FB-0040-977C-C131ACB4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02">
              <a:extLst>
                <a:ext uri="{FF2B5EF4-FFF2-40B4-BE49-F238E27FC236}">
                  <a16:creationId xmlns:a16="http://schemas.microsoft.com/office/drawing/2014/main" xmlns="" id="{1E9130F2-4403-D942-A106-D7A491C93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03">
              <a:extLst>
                <a:ext uri="{FF2B5EF4-FFF2-40B4-BE49-F238E27FC236}">
                  <a16:creationId xmlns:a16="http://schemas.microsoft.com/office/drawing/2014/main" xmlns="" id="{54D3B5CD-2CF0-CA4F-B984-B3D20401D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04">
              <a:extLst>
                <a:ext uri="{FF2B5EF4-FFF2-40B4-BE49-F238E27FC236}">
                  <a16:creationId xmlns:a16="http://schemas.microsoft.com/office/drawing/2014/main" xmlns="" id="{36632B55-B719-8B40-B8D6-B650FA48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05">
              <a:extLst>
                <a:ext uri="{FF2B5EF4-FFF2-40B4-BE49-F238E27FC236}">
                  <a16:creationId xmlns:a16="http://schemas.microsoft.com/office/drawing/2014/main" xmlns="" id="{7311F3DD-D652-2D44-8F22-D8E1697F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06">
              <a:extLst>
                <a:ext uri="{FF2B5EF4-FFF2-40B4-BE49-F238E27FC236}">
                  <a16:creationId xmlns:a16="http://schemas.microsoft.com/office/drawing/2014/main" xmlns="" id="{C2551FA1-19EA-864E-8B79-B0B9DDB2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07">
              <a:extLst>
                <a:ext uri="{FF2B5EF4-FFF2-40B4-BE49-F238E27FC236}">
                  <a16:creationId xmlns:a16="http://schemas.microsoft.com/office/drawing/2014/main" xmlns="" id="{37DE0AE0-2C00-0247-920B-856A01D7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08">
              <a:extLst>
                <a:ext uri="{FF2B5EF4-FFF2-40B4-BE49-F238E27FC236}">
                  <a16:creationId xmlns:a16="http://schemas.microsoft.com/office/drawing/2014/main" xmlns="" id="{10AEDDA7-BEC8-2145-B318-9766519F8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09">
              <a:extLst>
                <a:ext uri="{FF2B5EF4-FFF2-40B4-BE49-F238E27FC236}">
                  <a16:creationId xmlns:a16="http://schemas.microsoft.com/office/drawing/2014/main" xmlns="" id="{ECC44870-3648-E043-AFD3-6D99C03E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10">
              <a:extLst>
                <a:ext uri="{FF2B5EF4-FFF2-40B4-BE49-F238E27FC236}">
                  <a16:creationId xmlns:a16="http://schemas.microsoft.com/office/drawing/2014/main" xmlns="" id="{BA533512-A904-B545-9E5F-BEE92BD46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11">
              <a:extLst>
                <a:ext uri="{FF2B5EF4-FFF2-40B4-BE49-F238E27FC236}">
                  <a16:creationId xmlns:a16="http://schemas.microsoft.com/office/drawing/2014/main" xmlns="" id="{05716491-2F6D-0741-B138-C0ABA75A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12">
              <a:extLst>
                <a:ext uri="{FF2B5EF4-FFF2-40B4-BE49-F238E27FC236}">
                  <a16:creationId xmlns:a16="http://schemas.microsoft.com/office/drawing/2014/main" xmlns="" id="{F28641D5-04AF-3343-AAF2-A87D1917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13">
              <a:extLst>
                <a:ext uri="{FF2B5EF4-FFF2-40B4-BE49-F238E27FC236}">
                  <a16:creationId xmlns:a16="http://schemas.microsoft.com/office/drawing/2014/main" xmlns="" id="{32882DFC-37E1-6C4F-B3DD-9A2DDB13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14">
              <a:extLst>
                <a:ext uri="{FF2B5EF4-FFF2-40B4-BE49-F238E27FC236}">
                  <a16:creationId xmlns:a16="http://schemas.microsoft.com/office/drawing/2014/main" xmlns="" id="{B3F26450-105F-D34E-B3F1-1E4684BC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15">
              <a:extLst>
                <a:ext uri="{FF2B5EF4-FFF2-40B4-BE49-F238E27FC236}">
                  <a16:creationId xmlns:a16="http://schemas.microsoft.com/office/drawing/2014/main" xmlns="" id="{4BB9D8B9-9729-E644-819A-24F09775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16">
              <a:extLst>
                <a:ext uri="{FF2B5EF4-FFF2-40B4-BE49-F238E27FC236}">
                  <a16:creationId xmlns:a16="http://schemas.microsoft.com/office/drawing/2014/main" xmlns="" id="{674F3BBE-CF91-DD42-B512-F2EE30CEF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17">
              <a:extLst>
                <a:ext uri="{FF2B5EF4-FFF2-40B4-BE49-F238E27FC236}">
                  <a16:creationId xmlns:a16="http://schemas.microsoft.com/office/drawing/2014/main" xmlns="" id="{E0E42798-9091-4B4C-AE05-EE13FC4B0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18">
              <a:extLst>
                <a:ext uri="{FF2B5EF4-FFF2-40B4-BE49-F238E27FC236}">
                  <a16:creationId xmlns:a16="http://schemas.microsoft.com/office/drawing/2014/main" xmlns="" id="{D17EDEE2-C934-8B4C-8D0B-512EBC13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19">
              <a:extLst>
                <a:ext uri="{FF2B5EF4-FFF2-40B4-BE49-F238E27FC236}">
                  <a16:creationId xmlns:a16="http://schemas.microsoft.com/office/drawing/2014/main" xmlns="" id="{BEA3E7E7-9823-9046-9E4C-F708E3EE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20">
              <a:extLst>
                <a:ext uri="{FF2B5EF4-FFF2-40B4-BE49-F238E27FC236}">
                  <a16:creationId xmlns:a16="http://schemas.microsoft.com/office/drawing/2014/main" xmlns="" id="{D9BB99AE-EEED-3649-89F9-20EB52B5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21">
              <a:extLst>
                <a:ext uri="{FF2B5EF4-FFF2-40B4-BE49-F238E27FC236}">
                  <a16:creationId xmlns:a16="http://schemas.microsoft.com/office/drawing/2014/main" xmlns="" id="{112C398C-9D94-8A4A-B0A5-48329097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122">
              <a:extLst>
                <a:ext uri="{FF2B5EF4-FFF2-40B4-BE49-F238E27FC236}">
                  <a16:creationId xmlns:a16="http://schemas.microsoft.com/office/drawing/2014/main" xmlns="" id="{88FF977D-087C-B34F-BB77-A2D6208F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123">
              <a:extLst>
                <a:ext uri="{FF2B5EF4-FFF2-40B4-BE49-F238E27FC236}">
                  <a16:creationId xmlns:a16="http://schemas.microsoft.com/office/drawing/2014/main" xmlns="" id="{D611F732-3812-7C4E-B0B1-F8DE4BE2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124">
              <a:extLst>
                <a:ext uri="{FF2B5EF4-FFF2-40B4-BE49-F238E27FC236}">
                  <a16:creationId xmlns:a16="http://schemas.microsoft.com/office/drawing/2014/main" xmlns="" id="{4E991F5C-1164-5149-A47A-1B5422B3B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125">
              <a:extLst>
                <a:ext uri="{FF2B5EF4-FFF2-40B4-BE49-F238E27FC236}">
                  <a16:creationId xmlns:a16="http://schemas.microsoft.com/office/drawing/2014/main" xmlns="" id="{35BC809B-3F97-4946-B232-0DD3C46C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26">
              <a:extLst>
                <a:ext uri="{FF2B5EF4-FFF2-40B4-BE49-F238E27FC236}">
                  <a16:creationId xmlns:a16="http://schemas.microsoft.com/office/drawing/2014/main" xmlns="" id="{02545855-A71F-4343-828A-616C9205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27">
              <a:extLst>
                <a:ext uri="{FF2B5EF4-FFF2-40B4-BE49-F238E27FC236}">
                  <a16:creationId xmlns:a16="http://schemas.microsoft.com/office/drawing/2014/main" xmlns="" id="{59EE8ADF-15A2-EC43-A18D-1818B698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28">
              <a:extLst>
                <a:ext uri="{FF2B5EF4-FFF2-40B4-BE49-F238E27FC236}">
                  <a16:creationId xmlns:a16="http://schemas.microsoft.com/office/drawing/2014/main" xmlns="" id="{DB2EBE14-7080-F846-8AE5-148C5066D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29">
              <a:extLst>
                <a:ext uri="{FF2B5EF4-FFF2-40B4-BE49-F238E27FC236}">
                  <a16:creationId xmlns:a16="http://schemas.microsoft.com/office/drawing/2014/main" xmlns="" id="{34E228A3-FFD8-E340-84AD-380ED4836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130">
              <a:extLst>
                <a:ext uri="{FF2B5EF4-FFF2-40B4-BE49-F238E27FC236}">
                  <a16:creationId xmlns:a16="http://schemas.microsoft.com/office/drawing/2014/main" xmlns="" id="{E8CBE396-6951-3742-8706-29748216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131">
              <a:extLst>
                <a:ext uri="{FF2B5EF4-FFF2-40B4-BE49-F238E27FC236}">
                  <a16:creationId xmlns:a16="http://schemas.microsoft.com/office/drawing/2014/main" xmlns="" id="{060A2609-B414-0A41-996C-AB230DAB4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132">
              <a:extLst>
                <a:ext uri="{FF2B5EF4-FFF2-40B4-BE49-F238E27FC236}">
                  <a16:creationId xmlns:a16="http://schemas.microsoft.com/office/drawing/2014/main" xmlns="" id="{A1F68D21-53D7-CD41-B041-EB3FC051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33">
              <a:extLst>
                <a:ext uri="{FF2B5EF4-FFF2-40B4-BE49-F238E27FC236}">
                  <a16:creationId xmlns:a16="http://schemas.microsoft.com/office/drawing/2014/main" xmlns="" id="{03C23D4B-F194-8E48-A378-66936ADC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34">
              <a:extLst>
                <a:ext uri="{FF2B5EF4-FFF2-40B4-BE49-F238E27FC236}">
                  <a16:creationId xmlns:a16="http://schemas.microsoft.com/office/drawing/2014/main" xmlns="" id="{97EA864F-236E-AE42-A0E7-B754EB3A9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35">
              <a:extLst>
                <a:ext uri="{FF2B5EF4-FFF2-40B4-BE49-F238E27FC236}">
                  <a16:creationId xmlns:a16="http://schemas.microsoft.com/office/drawing/2014/main" xmlns="" id="{C38EBE88-104B-BF40-B9E3-06397D355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36">
              <a:extLst>
                <a:ext uri="{FF2B5EF4-FFF2-40B4-BE49-F238E27FC236}">
                  <a16:creationId xmlns:a16="http://schemas.microsoft.com/office/drawing/2014/main" xmlns="" id="{FA366DE0-EE26-F049-AF04-47E7407B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37">
              <a:extLst>
                <a:ext uri="{FF2B5EF4-FFF2-40B4-BE49-F238E27FC236}">
                  <a16:creationId xmlns:a16="http://schemas.microsoft.com/office/drawing/2014/main" xmlns="" id="{0B694DAA-1693-A846-9B04-5C7E11081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38">
              <a:extLst>
                <a:ext uri="{FF2B5EF4-FFF2-40B4-BE49-F238E27FC236}">
                  <a16:creationId xmlns:a16="http://schemas.microsoft.com/office/drawing/2014/main" xmlns="" id="{F3C02644-6ECD-AA4C-8047-6358CCE5F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39">
              <a:extLst>
                <a:ext uri="{FF2B5EF4-FFF2-40B4-BE49-F238E27FC236}">
                  <a16:creationId xmlns:a16="http://schemas.microsoft.com/office/drawing/2014/main" xmlns="" id="{E1CB2ACB-3579-2445-A155-892639B3C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40">
              <a:extLst>
                <a:ext uri="{FF2B5EF4-FFF2-40B4-BE49-F238E27FC236}">
                  <a16:creationId xmlns:a16="http://schemas.microsoft.com/office/drawing/2014/main" xmlns="" id="{CDEFCF86-D2D8-2441-BAF8-043538DA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41">
              <a:extLst>
                <a:ext uri="{FF2B5EF4-FFF2-40B4-BE49-F238E27FC236}">
                  <a16:creationId xmlns:a16="http://schemas.microsoft.com/office/drawing/2014/main" xmlns="" id="{62BEAFFF-D806-8C41-83FC-E10BD7CFE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42">
              <a:extLst>
                <a:ext uri="{FF2B5EF4-FFF2-40B4-BE49-F238E27FC236}">
                  <a16:creationId xmlns:a16="http://schemas.microsoft.com/office/drawing/2014/main" xmlns="" id="{F47CE2E1-F38E-E340-B15D-977ADAA6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43">
              <a:extLst>
                <a:ext uri="{FF2B5EF4-FFF2-40B4-BE49-F238E27FC236}">
                  <a16:creationId xmlns:a16="http://schemas.microsoft.com/office/drawing/2014/main" xmlns="" id="{2D71861C-5D80-C849-82F4-F32800349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44">
              <a:extLst>
                <a:ext uri="{FF2B5EF4-FFF2-40B4-BE49-F238E27FC236}">
                  <a16:creationId xmlns:a16="http://schemas.microsoft.com/office/drawing/2014/main" xmlns="" id="{3C23EFCD-E4DB-6848-AF4C-D9AE8194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45">
              <a:extLst>
                <a:ext uri="{FF2B5EF4-FFF2-40B4-BE49-F238E27FC236}">
                  <a16:creationId xmlns:a16="http://schemas.microsoft.com/office/drawing/2014/main" xmlns="" id="{6FB0876D-2F8F-D84B-BFB1-B3CAE382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46">
              <a:extLst>
                <a:ext uri="{FF2B5EF4-FFF2-40B4-BE49-F238E27FC236}">
                  <a16:creationId xmlns:a16="http://schemas.microsoft.com/office/drawing/2014/main" xmlns="" id="{F643D962-39AE-3643-AA93-70C88403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47">
              <a:extLst>
                <a:ext uri="{FF2B5EF4-FFF2-40B4-BE49-F238E27FC236}">
                  <a16:creationId xmlns:a16="http://schemas.microsoft.com/office/drawing/2014/main" xmlns="" id="{1F8741F4-7B23-C444-95DE-3C1EC5B80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5" name="Freeform 148">
              <a:extLst>
                <a:ext uri="{FF2B5EF4-FFF2-40B4-BE49-F238E27FC236}">
                  <a16:creationId xmlns:a16="http://schemas.microsoft.com/office/drawing/2014/main" xmlns="" id="{41F04549-CE94-C748-833D-040D3E54A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6" name="Freeform 149">
              <a:extLst>
                <a:ext uri="{FF2B5EF4-FFF2-40B4-BE49-F238E27FC236}">
                  <a16:creationId xmlns:a16="http://schemas.microsoft.com/office/drawing/2014/main" xmlns="" id="{952CC085-CF38-2B44-9990-17800997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7" name="Freeform 150">
              <a:extLst>
                <a:ext uri="{FF2B5EF4-FFF2-40B4-BE49-F238E27FC236}">
                  <a16:creationId xmlns:a16="http://schemas.microsoft.com/office/drawing/2014/main" xmlns="" id="{D574029D-189A-3C43-936E-9872BD446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8" name="Freeform 151">
              <a:extLst>
                <a:ext uri="{FF2B5EF4-FFF2-40B4-BE49-F238E27FC236}">
                  <a16:creationId xmlns:a16="http://schemas.microsoft.com/office/drawing/2014/main" xmlns="" id="{1BAD467D-7DA8-6445-BE22-5DA9E8E33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52">
              <a:extLst>
                <a:ext uri="{FF2B5EF4-FFF2-40B4-BE49-F238E27FC236}">
                  <a16:creationId xmlns:a16="http://schemas.microsoft.com/office/drawing/2014/main" xmlns="" id="{D11E327A-A285-5348-85DA-BF380ACA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53">
              <a:extLst>
                <a:ext uri="{FF2B5EF4-FFF2-40B4-BE49-F238E27FC236}">
                  <a16:creationId xmlns:a16="http://schemas.microsoft.com/office/drawing/2014/main" xmlns="" id="{9864DC00-7F74-BB4C-98D3-01BA2D67F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54">
              <a:extLst>
                <a:ext uri="{FF2B5EF4-FFF2-40B4-BE49-F238E27FC236}">
                  <a16:creationId xmlns:a16="http://schemas.microsoft.com/office/drawing/2014/main" xmlns="" id="{5B0BCA83-E0D3-3745-A55F-BA6B438C8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55">
              <a:extLst>
                <a:ext uri="{FF2B5EF4-FFF2-40B4-BE49-F238E27FC236}">
                  <a16:creationId xmlns:a16="http://schemas.microsoft.com/office/drawing/2014/main" xmlns="" id="{DA04DAFA-5BDE-934C-97D3-EE86C7EC7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56">
              <a:extLst>
                <a:ext uri="{FF2B5EF4-FFF2-40B4-BE49-F238E27FC236}">
                  <a16:creationId xmlns:a16="http://schemas.microsoft.com/office/drawing/2014/main" xmlns="" id="{B107D899-A90A-E44D-AA57-AADCA1555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57">
              <a:extLst>
                <a:ext uri="{FF2B5EF4-FFF2-40B4-BE49-F238E27FC236}">
                  <a16:creationId xmlns:a16="http://schemas.microsoft.com/office/drawing/2014/main" xmlns="" id="{F2DEDDF4-73BA-B143-8BE0-DF5EDA1DF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58">
              <a:extLst>
                <a:ext uri="{FF2B5EF4-FFF2-40B4-BE49-F238E27FC236}">
                  <a16:creationId xmlns:a16="http://schemas.microsoft.com/office/drawing/2014/main" xmlns="" id="{2FBA13C2-74BB-484E-8340-7618EA3C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59">
              <a:extLst>
                <a:ext uri="{FF2B5EF4-FFF2-40B4-BE49-F238E27FC236}">
                  <a16:creationId xmlns:a16="http://schemas.microsoft.com/office/drawing/2014/main" xmlns="" id="{BE2D08A2-B057-B84A-A17A-6262C41B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60">
              <a:extLst>
                <a:ext uri="{FF2B5EF4-FFF2-40B4-BE49-F238E27FC236}">
                  <a16:creationId xmlns:a16="http://schemas.microsoft.com/office/drawing/2014/main" xmlns="" id="{DF0B943D-FDA7-8148-8F7A-0D66CF16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61">
              <a:extLst>
                <a:ext uri="{FF2B5EF4-FFF2-40B4-BE49-F238E27FC236}">
                  <a16:creationId xmlns:a16="http://schemas.microsoft.com/office/drawing/2014/main" xmlns="" id="{047F804E-3508-9642-B9B6-CA97CAE7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62">
              <a:extLst>
                <a:ext uri="{FF2B5EF4-FFF2-40B4-BE49-F238E27FC236}">
                  <a16:creationId xmlns:a16="http://schemas.microsoft.com/office/drawing/2014/main" xmlns="" id="{7A166278-AC25-1A4C-B3C9-AC005F26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63">
              <a:extLst>
                <a:ext uri="{FF2B5EF4-FFF2-40B4-BE49-F238E27FC236}">
                  <a16:creationId xmlns:a16="http://schemas.microsoft.com/office/drawing/2014/main" xmlns="" id="{0FBBAD19-E621-5E4C-AF97-20B41234E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64">
              <a:extLst>
                <a:ext uri="{FF2B5EF4-FFF2-40B4-BE49-F238E27FC236}">
                  <a16:creationId xmlns:a16="http://schemas.microsoft.com/office/drawing/2014/main" xmlns="" id="{055495A5-3414-2343-B78B-32066485E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65">
              <a:extLst>
                <a:ext uri="{FF2B5EF4-FFF2-40B4-BE49-F238E27FC236}">
                  <a16:creationId xmlns:a16="http://schemas.microsoft.com/office/drawing/2014/main" xmlns="" id="{A4E1308B-9F33-7244-8DFF-85B17D3EE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66">
              <a:extLst>
                <a:ext uri="{FF2B5EF4-FFF2-40B4-BE49-F238E27FC236}">
                  <a16:creationId xmlns:a16="http://schemas.microsoft.com/office/drawing/2014/main" xmlns="" id="{F8D7DA83-FBFC-4743-A881-0CD9E99BD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67">
              <a:extLst>
                <a:ext uri="{FF2B5EF4-FFF2-40B4-BE49-F238E27FC236}">
                  <a16:creationId xmlns:a16="http://schemas.microsoft.com/office/drawing/2014/main" xmlns="" id="{A5216B7A-A576-084F-893F-BF3CEDCBB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68">
              <a:extLst>
                <a:ext uri="{FF2B5EF4-FFF2-40B4-BE49-F238E27FC236}">
                  <a16:creationId xmlns:a16="http://schemas.microsoft.com/office/drawing/2014/main" xmlns="" id="{42F227A3-F8A4-124A-8E88-F4A94124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69">
              <a:extLst>
                <a:ext uri="{FF2B5EF4-FFF2-40B4-BE49-F238E27FC236}">
                  <a16:creationId xmlns:a16="http://schemas.microsoft.com/office/drawing/2014/main" xmlns="" id="{E2D7D068-E841-CE4D-9597-5A309283B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70">
              <a:extLst>
                <a:ext uri="{FF2B5EF4-FFF2-40B4-BE49-F238E27FC236}">
                  <a16:creationId xmlns:a16="http://schemas.microsoft.com/office/drawing/2014/main" xmlns="" id="{D3812667-3ED6-3D49-88A5-BE156FD65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71">
              <a:extLst>
                <a:ext uri="{FF2B5EF4-FFF2-40B4-BE49-F238E27FC236}">
                  <a16:creationId xmlns:a16="http://schemas.microsoft.com/office/drawing/2014/main" xmlns="" id="{5D4F9640-88D3-5A4E-A22F-7270C8FCC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172">
              <a:extLst>
                <a:ext uri="{FF2B5EF4-FFF2-40B4-BE49-F238E27FC236}">
                  <a16:creationId xmlns:a16="http://schemas.microsoft.com/office/drawing/2014/main" xmlns="" id="{507FAEFD-61FE-6D45-9794-396A9A70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173">
              <a:extLst>
                <a:ext uri="{FF2B5EF4-FFF2-40B4-BE49-F238E27FC236}">
                  <a16:creationId xmlns:a16="http://schemas.microsoft.com/office/drawing/2014/main" xmlns="" id="{CC8488CC-BC3A-804C-9F21-5A2D01B94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174">
              <a:extLst>
                <a:ext uri="{FF2B5EF4-FFF2-40B4-BE49-F238E27FC236}">
                  <a16:creationId xmlns:a16="http://schemas.microsoft.com/office/drawing/2014/main" xmlns="" id="{A2C0D4C9-9A6B-7641-916D-D469B8DC3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175">
              <a:extLst>
                <a:ext uri="{FF2B5EF4-FFF2-40B4-BE49-F238E27FC236}">
                  <a16:creationId xmlns:a16="http://schemas.microsoft.com/office/drawing/2014/main" xmlns="" id="{77BE8777-CE12-E94E-A0E0-5DF0CF1C0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176">
              <a:extLst>
                <a:ext uri="{FF2B5EF4-FFF2-40B4-BE49-F238E27FC236}">
                  <a16:creationId xmlns:a16="http://schemas.microsoft.com/office/drawing/2014/main" xmlns="" id="{341C13E4-82C9-1345-9821-2991E6BB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177">
              <a:extLst>
                <a:ext uri="{FF2B5EF4-FFF2-40B4-BE49-F238E27FC236}">
                  <a16:creationId xmlns:a16="http://schemas.microsoft.com/office/drawing/2014/main" xmlns="" id="{6772589F-AFA0-624B-B822-DE02F8407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78">
              <a:extLst>
                <a:ext uri="{FF2B5EF4-FFF2-40B4-BE49-F238E27FC236}">
                  <a16:creationId xmlns:a16="http://schemas.microsoft.com/office/drawing/2014/main" xmlns="" id="{D9D128CB-C88B-444B-B39D-8D50F146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79">
              <a:extLst>
                <a:ext uri="{FF2B5EF4-FFF2-40B4-BE49-F238E27FC236}">
                  <a16:creationId xmlns:a16="http://schemas.microsoft.com/office/drawing/2014/main" xmlns="" id="{8CE2693C-A8B2-404C-A073-E58ED08E1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80">
              <a:extLst>
                <a:ext uri="{FF2B5EF4-FFF2-40B4-BE49-F238E27FC236}">
                  <a16:creationId xmlns:a16="http://schemas.microsoft.com/office/drawing/2014/main" xmlns="" id="{614A8CFC-DEBA-2642-92E9-924A8D30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181">
              <a:extLst>
                <a:ext uri="{FF2B5EF4-FFF2-40B4-BE49-F238E27FC236}">
                  <a16:creationId xmlns:a16="http://schemas.microsoft.com/office/drawing/2014/main" xmlns="" id="{859FB90E-682E-A441-9BC1-4553F91E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182">
              <a:extLst>
                <a:ext uri="{FF2B5EF4-FFF2-40B4-BE49-F238E27FC236}">
                  <a16:creationId xmlns:a16="http://schemas.microsoft.com/office/drawing/2014/main" xmlns="" id="{01519813-BD5A-6A45-A433-99869BD4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183">
              <a:extLst>
                <a:ext uri="{FF2B5EF4-FFF2-40B4-BE49-F238E27FC236}">
                  <a16:creationId xmlns:a16="http://schemas.microsoft.com/office/drawing/2014/main" xmlns="" id="{5C2029D1-0E78-084A-9D3B-CA3E8F87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184">
              <a:extLst>
                <a:ext uri="{FF2B5EF4-FFF2-40B4-BE49-F238E27FC236}">
                  <a16:creationId xmlns:a16="http://schemas.microsoft.com/office/drawing/2014/main" xmlns="" id="{BA921D01-FA0B-134F-BEE7-1456BCA3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185">
              <a:extLst>
                <a:ext uri="{FF2B5EF4-FFF2-40B4-BE49-F238E27FC236}">
                  <a16:creationId xmlns:a16="http://schemas.microsoft.com/office/drawing/2014/main" xmlns="" id="{92BA7DD2-6F45-DC48-9A65-89598FA4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186">
              <a:extLst>
                <a:ext uri="{FF2B5EF4-FFF2-40B4-BE49-F238E27FC236}">
                  <a16:creationId xmlns:a16="http://schemas.microsoft.com/office/drawing/2014/main" xmlns="" id="{BF3BEBCB-98F9-7045-BD34-F088E754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187">
              <a:extLst>
                <a:ext uri="{FF2B5EF4-FFF2-40B4-BE49-F238E27FC236}">
                  <a16:creationId xmlns:a16="http://schemas.microsoft.com/office/drawing/2014/main" xmlns="" id="{FDA2B849-0188-F740-9041-06EED0FF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188">
              <a:extLst>
                <a:ext uri="{FF2B5EF4-FFF2-40B4-BE49-F238E27FC236}">
                  <a16:creationId xmlns:a16="http://schemas.microsoft.com/office/drawing/2014/main" xmlns="" id="{C2B39AA4-1011-E840-939C-476206DAB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189">
              <a:extLst>
                <a:ext uri="{FF2B5EF4-FFF2-40B4-BE49-F238E27FC236}">
                  <a16:creationId xmlns:a16="http://schemas.microsoft.com/office/drawing/2014/main" xmlns="" id="{847F4537-9EA9-C04F-8AE2-8E9AB80BD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190">
              <a:extLst>
                <a:ext uri="{FF2B5EF4-FFF2-40B4-BE49-F238E27FC236}">
                  <a16:creationId xmlns:a16="http://schemas.microsoft.com/office/drawing/2014/main" xmlns="" id="{E5DE8D67-B5E3-7E43-A6E1-BDBAF6B54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191">
              <a:extLst>
                <a:ext uri="{FF2B5EF4-FFF2-40B4-BE49-F238E27FC236}">
                  <a16:creationId xmlns:a16="http://schemas.microsoft.com/office/drawing/2014/main" xmlns="" id="{414D32A9-5C90-2F46-9357-96E56B49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192">
              <a:extLst>
                <a:ext uri="{FF2B5EF4-FFF2-40B4-BE49-F238E27FC236}">
                  <a16:creationId xmlns:a16="http://schemas.microsoft.com/office/drawing/2014/main" xmlns="" id="{43F15C0D-574B-B948-9487-70CFD620B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193">
              <a:extLst>
                <a:ext uri="{FF2B5EF4-FFF2-40B4-BE49-F238E27FC236}">
                  <a16:creationId xmlns:a16="http://schemas.microsoft.com/office/drawing/2014/main" xmlns="" id="{20D23546-F083-6B4A-B133-60EDB1C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194">
              <a:extLst>
                <a:ext uri="{FF2B5EF4-FFF2-40B4-BE49-F238E27FC236}">
                  <a16:creationId xmlns:a16="http://schemas.microsoft.com/office/drawing/2014/main" xmlns="" id="{0F9D6E42-9675-3D43-BA5E-54A114DA1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195">
              <a:extLst>
                <a:ext uri="{FF2B5EF4-FFF2-40B4-BE49-F238E27FC236}">
                  <a16:creationId xmlns:a16="http://schemas.microsoft.com/office/drawing/2014/main" xmlns="" id="{FE4CAA88-BAB2-4D47-B884-973E9F7B6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196">
              <a:extLst>
                <a:ext uri="{FF2B5EF4-FFF2-40B4-BE49-F238E27FC236}">
                  <a16:creationId xmlns:a16="http://schemas.microsoft.com/office/drawing/2014/main" xmlns="" id="{4C78999C-95CD-F74D-80D0-780D2938F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453">
              <a:extLst>
                <a:ext uri="{FF2B5EF4-FFF2-40B4-BE49-F238E27FC236}">
                  <a16:creationId xmlns:a16="http://schemas.microsoft.com/office/drawing/2014/main" xmlns="" id="{848F39D8-99F9-ED43-AE64-2F02DE7D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5" name="Freeform 454">
              <a:extLst>
                <a:ext uri="{FF2B5EF4-FFF2-40B4-BE49-F238E27FC236}">
                  <a16:creationId xmlns:a16="http://schemas.microsoft.com/office/drawing/2014/main" xmlns="" id="{429E20BE-B76D-6E45-91AE-74B66CCE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455">
              <a:extLst>
                <a:ext uri="{FF2B5EF4-FFF2-40B4-BE49-F238E27FC236}">
                  <a16:creationId xmlns:a16="http://schemas.microsoft.com/office/drawing/2014/main" xmlns="" id="{9A2EAB3D-F322-3F49-AA59-3D81D289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456">
              <a:extLst>
                <a:ext uri="{FF2B5EF4-FFF2-40B4-BE49-F238E27FC236}">
                  <a16:creationId xmlns:a16="http://schemas.microsoft.com/office/drawing/2014/main" xmlns="" id="{A5224390-C0D9-8546-A944-E4F6FD78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457">
              <a:extLst>
                <a:ext uri="{FF2B5EF4-FFF2-40B4-BE49-F238E27FC236}">
                  <a16:creationId xmlns:a16="http://schemas.microsoft.com/office/drawing/2014/main" xmlns="" id="{BB8DDE4D-A9C3-B946-A4A1-553C93E83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458">
              <a:extLst>
                <a:ext uri="{FF2B5EF4-FFF2-40B4-BE49-F238E27FC236}">
                  <a16:creationId xmlns:a16="http://schemas.microsoft.com/office/drawing/2014/main" xmlns="" id="{429F02D4-5B0B-994A-851F-AAA7802DA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459">
              <a:extLst>
                <a:ext uri="{FF2B5EF4-FFF2-40B4-BE49-F238E27FC236}">
                  <a16:creationId xmlns:a16="http://schemas.microsoft.com/office/drawing/2014/main" xmlns="" id="{D3EF003C-8D44-804C-BDA2-39A145C67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460">
              <a:extLst>
                <a:ext uri="{FF2B5EF4-FFF2-40B4-BE49-F238E27FC236}">
                  <a16:creationId xmlns:a16="http://schemas.microsoft.com/office/drawing/2014/main" xmlns="" id="{2EFA4CB1-9938-CD4A-B0ED-60F96517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461">
              <a:extLst>
                <a:ext uri="{FF2B5EF4-FFF2-40B4-BE49-F238E27FC236}">
                  <a16:creationId xmlns:a16="http://schemas.microsoft.com/office/drawing/2014/main" xmlns="" id="{EA7E7C21-2417-2544-8085-0B9D8F65E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462">
              <a:extLst>
                <a:ext uri="{FF2B5EF4-FFF2-40B4-BE49-F238E27FC236}">
                  <a16:creationId xmlns:a16="http://schemas.microsoft.com/office/drawing/2014/main" xmlns="" id="{A298BF9F-E30B-904D-AAEB-7B223B2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463">
              <a:extLst>
                <a:ext uri="{FF2B5EF4-FFF2-40B4-BE49-F238E27FC236}">
                  <a16:creationId xmlns:a16="http://schemas.microsoft.com/office/drawing/2014/main" xmlns="" id="{09664407-D7ED-7A49-9690-F43F7FAB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464">
              <a:extLst>
                <a:ext uri="{FF2B5EF4-FFF2-40B4-BE49-F238E27FC236}">
                  <a16:creationId xmlns:a16="http://schemas.microsoft.com/office/drawing/2014/main" xmlns="" id="{20AC956C-3DFB-BD46-B9BA-035F44278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465">
              <a:extLst>
                <a:ext uri="{FF2B5EF4-FFF2-40B4-BE49-F238E27FC236}">
                  <a16:creationId xmlns:a16="http://schemas.microsoft.com/office/drawing/2014/main" xmlns="" id="{FA218A1B-4E0F-2E46-B7D2-485045F78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466">
              <a:extLst>
                <a:ext uri="{FF2B5EF4-FFF2-40B4-BE49-F238E27FC236}">
                  <a16:creationId xmlns:a16="http://schemas.microsoft.com/office/drawing/2014/main" xmlns="" id="{CC34D568-674F-2041-B5F7-725A9278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467">
              <a:extLst>
                <a:ext uri="{FF2B5EF4-FFF2-40B4-BE49-F238E27FC236}">
                  <a16:creationId xmlns:a16="http://schemas.microsoft.com/office/drawing/2014/main" xmlns="" id="{14783D41-49D8-2E41-BE42-E9550BD54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69" name="Freeform 483">
              <a:extLst>
                <a:ext uri="{FF2B5EF4-FFF2-40B4-BE49-F238E27FC236}">
                  <a16:creationId xmlns:a16="http://schemas.microsoft.com/office/drawing/2014/main" xmlns="" id="{BDDE1A60-2DFB-5E45-A0E6-EFFEAD7F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484">
              <a:extLst>
                <a:ext uri="{FF2B5EF4-FFF2-40B4-BE49-F238E27FC236}">
                  <a16:creationId xmlns:a16="http://schemas.microsoft.com/office/drawing/2014/main" xmlns="" id="{560F21C1-DB3B-B447-AEAA-4C701D5A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485">
              <a:extLst>
                <a:ext uri="{FF2B5EF4-FFF2-40B4-BE49-F238E27FC236}">
                  <a16:creationId xmlns:a16="http://schemas.microsoft.com/office/drawing/2014/main" xmlns="" id="{ECA3B4CD-A1D0-4B49-A40E-D7899ACE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486">
              <a:extLst>
                <a:ext uri="{FF2B5EF4-FFF2-40B4-BE49-F238E27FC236}">
                  <a16:creationId xmlns:a16="http://schemas.microsoft.com/office/drawing/2014/main" xmlns="" id="{05291D0F-8535-AD41-9304-BE815D8D2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489">
              <a:extLst>
                <a:ext uri="{FF2B5EF4-FFF2-40B4-BE49-F238E27FC236}">
                  <a16:creationId xmlns:a16="http://schemas.microsoft.com/office/drawing/2014/main" xmlns="" id="{586FB49A-44B4-6149-89B2-D3C88908B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490">
              <a:extLst>
                <a:ext uri="{FF2B5EF4-FFF2-40B4-BE49-F238E27FC236}">
                  <a16:creationId xmlns:a16="http://schemas.microsoft.com/office/drawing/2014/main" xmlns="" id="{9792FAF5-7B89-9B4F-8968-137F77A8C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5" name="Freeform 495">
              <a:extLst>
                <a:ext uri="{FF2B5EF4-FFF2-40B4-BE49-F238E27FC236}">
                  <a16:creationId xmlns:a16="http://schemas.microsoft.com/office/drawing/2014/main" xmlns="" id="{5EA0EB91-55DC-B041-B6EE-4EB06714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6" name="Freeform 496">
              <a:extLst>
                <a:ext uri="{FF2B5EF4-FFF2-40B4-BE49-F238E27FC236}">
                  <a16:creationId xmlns:a16="http://schemas.microsoft.com/office/drawing/2014/main" xmlns="" id="{E31F6214-AFD7-9C48-9ECE-2D690FAE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497">
              <a:extLst>
                <a:ext uri="{FF2B5EF4-FFF2-40B4-BE49-F238E27FC236}">
                  <a16:creationId xmlns:a16="http://schemas.microsoft.com/office/drawing/2014/main" xmlns="" id="{D9463407-9FE0-B949-9A71-2FD0046E3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8" name="Freeform 498">
              <a:extLst>
                <a:ext uri="{FF2B5EF4-FFF2-40B4-BE49-F238E27FC236}">
                  <a16:creationId xmlns:a16="http://schemas.microsoft.com/office/drawing/2014/main" xmlns="" id="{3E9A6715-8954-2048-A2D0-7B8C458B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9" name="Freeform 499">
              <a:extLst>
                <a:ext uri="{FF2B5EF4-FFF2-40B4-BE49-F238E27FC236}">
                  <a16:creationId xmlns:a16="http://schemas.microsoft.com/office/drawing/2014/main" xmlns="" id="{E8D0C98C-B177-CA4B-977B-D8C4D7FF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0" name="Freeform 500">
              <a:extLst>
                <a:ext uri="{FF2B5EF4-FFF2-40B4-BE49-F238E27FC236}">
                  <a16:creationId xmlns:a16="http://schemas.microsoft.com/office/drawing/2014/main" xmlns="" id="{6725BA6C-FB32-944F-A06D-857CE9B0B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1" name="Freeform 501">
              <a:extLst>
                <a:ext uri="{FF2B5EF4-FFF2-40B4-BE49-F238E27FC236}">
                  <a16:creationId xmlns:a16="http://schemas.microsoft.com/office/drawing/2014/main" xmlns="" id="{81477CE5-A609-3D4E-9A46-755310006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2" name="Freeform 502">
              <a:extLst>
                <a:ext uri="{FF2B5EF4-FFF2-40B4-BE49-F238E27FC236}">
                  <a16:creationId xmlns:a16="http://schemas.microsoft.com/office/drawing/2014/main" xmlns="" id="{C4ED0E16-A574-7F48-B1B7-E7A169CC8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3" name="Freeform 503">
              <a:extLst>
                <a:ext uri="{FF2B5EF4-FFF2-40B4-BE49-F238E27FC236}">
                  <a16:creationId xmlns:a16="http://schemas.microsoft.com/office/drawing/2014/main" xmlns="" id="{68098F82-8215-D947-BC99-97188DA00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4" name="Freeform 504">
              <a:extLst>
                <a:ext uri="{FF2B5EF4-FFF2-40B4-BE49-F238E27FC236}">
                  <a16:creationId xmlns:a16="http://schemas.microsoft.com/office/drawing/2014/main" xmlns="" id="{8EE432DA-A12F-6447-9D1E-7EE0EE2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5" name="Freeform 505">
              <a:extLst>
                <a:ext uri="{FF2B5EF4-FFF2-40B4-BE49-F238E27FC236}">
                  <a16:creationId xmlns:a16="http://schemas.microsoft.com/office/drawing/2014/main" xmlns="" id="{96482F17-4E95-6B44-BE90-D2FC3A48D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6" name="Freeform 506">
              <a:extLst>
                <a:ext uri="{FF2B5EF4-FFF2-40B4-BE49-F238E27FC236}">
                  <a16:creationId xmlns:a16="http://schemas.microsoft.com/office/drawing/2014/main" xmlns="" id="{859E076E-E561-D24A-BFB4-8691E0CB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7" name="Freeform 509">
              <a:extLst>
                <a:ext uri="{FF2B5EF4-FFF2-40B4-BE49-F238E27FC236}">
                  <a16:creationId xmlns:a16="http://schemas.microsoft.com/office/drawing/2014/main" xmlns="" id="{842D0A0C-EED0-434D-B50B-76035D5A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8" name="Freeform 510">
              <a:extLst>
                <a:ext uri="{FF2B5EF4-FFF2-40B4-BE49-F238E27FC236}">
                  <a16:creationId xmlns:a16="http://schemas.microsoft.com/office/drawing/2014/main" xmlns="" id="{5C9B77E2-37A8-B246-BEEF-6BAC5AF51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pic>
        <p:nvPicPr>
          <p:cNvPr id="190" name="صورة 14" descr="Description: Capture.PNG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3698" y="2007066"/>
            <a:ext cx="4530561" cy="2485291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89454177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CA326285-5D74-6545-AAD7-739505D6AFA4}"/>
              </a:ext>
            </a:extLst>
          </p:cNvPr>
          <p:cNvGrpSpPr/>
          <p:nvPr/>
        </p:nvGrpSpPr>
        <p:grpSpPr>
          <a:xfrm rot="20824692">
            <a:off x="2329795" y="499202"/>
            <a:ext cx="516034" cy="508571"/>
            <a:chOff x="5300702" y="4113827"/>
            <a:chExt cx="801572" cy="777282"/>
          </a:xfrm>
        </p:grpSpPr>
        <p:sp>
          <p:nvSpPr>
            <p:cNvPr id="31" name="Freeform 246">
              <a:extLst>
                <a:ext uri="{FF2B5EF4-FFF2-40B4-BE49-F238E27FC236}">
                  <a16:creationId xmlns:a16="http://schemas.microsoft.com/office/drawing/2014/main" xmlns="" id="{115B28FA-C851-6240-B8E8-05B2503F8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282" y="4138117"/>
              <a:ext cx="752992" cy="752992"/>
            </a:xfrm>
            <a:custGeom>
              <a:avLst/>
              <a:gdLst>
                <a:gd name="T0" fmla="*/ 0 w 272"/>
                <a:gd name="T1" fmla="*/ 86930 h 274"/>
                <a:gd name="T2" fmla="*/ 0 w 272"/>
                <a:gd name="T3" fmla="*/ 86930 h 274"/>
                <a:gd name="T4" fmla="*/ 1086 w 272"/>
                <a:gd name="T5" fmla="*/ 87649 h 274"/>
                <a:gd name="T6" fmla="*/ 1086 w 272"/>
                <a:gd name="T7" fmla="*/ 87649 h 274"/>
                <a:gd name="T8" fmla="*/ 1447 w 272"/>
                <a:gd name="T9" fmla="*/ 87649 h 274"/>
                <a:gd name="T10" fmla="*/ 1447 w 272"/>
                <a:gd name="T11" fmla="*/ 87649 h 274"/>
                <a:gd name="T12" fmla="*/ 2533 w 272"/>
                <a:gd name="T13" fmla="*/ 88367 h 274"/>
                <a:gd name="T14" fmla="*/ 2533 w 272"/>
                <a:gd name="T15" fmla="*/ 88367 h 274"/>
                <a:gd name="T16" fmla="*/ 2533 w 272"/>
                <a:gd name="T17" fmla="*/ 88726 h 274"/>
                <a:gd name="T18" fmla="*/ 2533 w 272"/>
                <a:gd name="T19" fmla="*/ 88726 h 274"/>
                <a:gd name="T20" fmla="*/ 2533 w 272"/>
                <a:gd name="T21" fmla="*/ 88367 h 274"/>
                <a:gd name="T22" fmla="*/ 2533 w 272"/>
                <a:gd name="T23" fmla="*/ 88367 h 274"/>
                <a:gd name="T24" fmla="*/ 3257 w 272"/>
                <a:gd name="T25" fmla="*/ 88726 h 274"/>
                <a:gd name="T26" fmla="*/ 3257 w 272"/>
                <a:gd name="T27" fmla="*/ 88726 h 274"/>
                <a:gd name="T28" fmla="*/ 65496 w 272"/>
                <a:gd name="T29" fmla="*/ 78668 h 274"/>
                <a:gd name="T30" fmla="*/ 65496 w 272"/>
                <a:gd name="T31" fmla="*/ 78668 h 274"/>
                <a:gd name="T32" fmla="*/ 98063 w 272"/>
                <a:gd name="T33" fmla="*/ 5029 h 274"/>
                <a:gd name="T34" fmla="*/ 98063 w 272"/>
                <a:gd name="T35" fmla="*/ 5029 h 274"/>
                <a:gd name="T36" fmla="*/ 97701 w 272"/>
                <a:gd name="T37" fmla="*/ 4670 h 274"/>
                <a:gd name="T38" fmla="*/ 97701 w 272"/>
                <a:gd name="T39" fmla="*/ 4670 h 274"/>
                <a:gd name="T40" fmla="*/ 97701 w 272"/>
                <a:gd name="T41" fmla="*/ 4311 h 274"/>
                <a:gd name="T42" fmla="*/ 97701 w 272"/>
                <a:gd name="T43" fmla="*/ 4311 h 274"/>
                <a:gd name="T44" fmla="*/ 97701 w 272"/>
                <a:gd name="T45" fmla="*/ 3951 h 274"/>
                <a:gd name="T46" fmla="*/ 97701 w 272"/>
                <a:gd name="T47" fmla="*/ 3951 h 274"/>
                <a:gd name="T48" fmla="*/ 97701 w 272"/>
                <a:gd name="T49" fmla="*/ 3233 h 274"/>
                <a:gd name="T50" fmla="*/ 97701 w 272"/>
                <a:gd name="T51" fmla="*/ 3233 h 274"/>
                <a:gd name="T52" fmla="*/ 97339 w 272"/>
                <a:gd name="T53" fmla="*/ 2874 h 274"/>
                <a:gd name="T54" fmla="*/ 97339 w 272"/>
                <a:gd name="T55" fmla="*/ 2874 h 274"/>
                <a:gd name="T56" fmla="*/ 97339 w 272"/>
                <a:gd name="T57" fmla="*/ 2515 h 274"/>
                <a:gd name="T58" fmla="*/ 97339 w 272"/>
                <a:gd name="T59" fmla="*/ 2515 h 274"/>
                <a:gd name="T60" fmla="*/ 97339 w 272"/>
                <a:gd name="T61" fmla="*/ 2515 h 274"/>
                <a:gd name="T62" fmla="*/ 97339 w 272"/>
                <a:gd name="T63" fmla="*/ 2515 h 274"/>
                <a:gd name="T64" fmla="*/ 97339 w 272"/>
                <a:gd name="T65" fmla="*/ 2155 h 274"/>
                <a:gd name="T66" fmla="*/ 97339 w 272"/>
                <a:gd name="T67" fmla="*/ 2155 h 274"/>
                <a:gd name="T68" fmla="*/ 96978 w 272"/>
                <a:gd name="T69" fmla="*/ 1796 h 274"/>
                <a:gd name="T70" fmla="*/ 96978 w 272"/>
                <a:gd name="T71" fmla="*/ 1796 h 274"/>
                <a:gd name="T72" fmla="*/ 96978 w 272"/>
                <a:gd name="T73" fmla="*/ 1437 h 274"/>
                <a:gd name="T74" fmla="*/ 96978 w 272"/>
                <a:gd name="T75" fmla="*/ 1437 h 274"/>
                <a:gd name="T76" fmla="*/ 96616 w 272"/>
                <a:gd name="T77" fmla="*/ 1078 h 274"/>
                <a:gd name="T78" fmla="*/ 96616 w 272"/>
                <a:gd name="T79" fmla="*/ 1078 h 274"/>
                <a:gd name="T80" fmla="*/ 96254 w 272"/>
                <a:gd name="T81" fmla="*/ 718 h 274"/>
                <a:gd name="T82" fmla="*/ 96254 w 272"/>
                <a:gd name="T83" fmla="*/ 718 h 274"/>
                <a:gd name="T84" fmla="*/ 95892 w 272"/>
                <a:gd name="T85" fmla="*/ 359 h 274"/>
                <a:gd name="T86" fmla="*/ 95892 w 272"/>
                <a:gd name="T87" fmla="*/ 359 h 274"/>
                <a:gd name="T88" fmla="*/ 95530 w 272"/>
                <a:gd name="T89" fmla="*/ 0 h 274"/>
                <a:gd name="T90" fmla="*/ 0 w 272"/>
                <a:gd name="T91" fmla="*/ 86930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274">
                  <a:moveTo>
                    <a:pt x="0" y="242"/>
                  </a:moveTo>
                  <a:lnTo>
                    <a:pt x="0" y="242"/>
                  </a:lnTo>
                  <a:cubicBezTo>
                    <a:pt x="1" y="243"/>
                    <a:pt x="2" y="244"/>
                    <a:pt x="3" y="244"/>
                  </a:cubicBezTo>
                  <a:lnTo>
                    <a:pt x="4" y="244"/>
                  </a:lnTo>
                  <a:cubicBezTo>
                    <a:pt x="5" y="246"/>
                    <a:pt x="6" y="246"/>
                    <a:pt x="7" y="246"/>
                  </a:cubicBezTo>
                  <a:cubicBezTo>
                    <a:pt x="7" y="246"/>
                    <a:pt x="7" y="246"/>
                    <a:pt x="7" y="247"/>
                  </a:cubicBezTo>
                  <a:cubicBezTo>
                    <a:pt x="7" y="247"/>
                    <a:pt x="7" y="247"/>
                    <a:pt x="7" y="246"/>
                  </a:cubicBezTo>
                  <a:cubicBezTo>
                    <a:pt x="8" y="247"/>
                    <a:pt x="8" y="247"/>
                    <a:pt x="9" y="247"/>
                  </a:cubicBezTo>
                  <a:cubicBezTo>
                    <a:pt x="12" y="248"/>
                    <a:pt x="106" y="273"/>
                    <a:pt x="181" y="219"/>
                  </a:cubicBezTo>
                  <a:cubicBezTo>
                    <a:pt x="235" y="180"/>
                    <a:pt x="265" y="111"/>
                    <a:pt x="271" y="14"/>
                  </a:cubicBezTo>
                  <a:cubicBezTo>
                    <a:pt x="270" y="14"/>
                    <a:pt x="270" y="13"/>
                    <a:pt x="270" y="13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70" y="10"/>
                    <a:pt x="270" y="10"/>
                    <a:pt x="270" y="9"/>
                  </a:cubicBezTo>
                  <a:cubicBezTo>
                    <a:pt x="269" y="9"/>
                    <a:pt x="269" y="8"/>
                    <a:pt x="269" y="8"/>
                  </a:cubicBezTo>
                  <a:cubicBezTo>
                    <a:pt x="269" y="8"/>
                    <a:pt x="269" y="8"/>
                    <a:pt x="269" y="7"/>
                  </a:cubicBezTo>
                  <a:lnTo>
                    <a:pt x="269" y="6"/>
                  </a:lnTo>
                  <a:cubicBezTo>
                    <a:pt x="268" y="5"/>
                    <a:pt x="268" y="5"/>
                    <a:pt x="268" y="5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7" y="4"/>
                    <a:pt x="267" y="3"/>
                    <a:pt x="267" y="3"/>
                  </a:cubicBezTo>
                  <a:cubicBezTo>
                    <a:pt x="266" y="3"/>
                    <a:pt x="266" y="3"/>
                    <a:pt x="266" y="2"/>
                  </a:cubicBezTo>
                  <a:cubicBezTo>
                    <a:pt x="266" y="1"/>
                    <a:pt x="265" y="1"/>
                    <a:pt x="265" y="1"/>
                  </a:cubicBezTo>
                  <a:cubicBezTo>
                    <a:pt x="265" y="1"/>
                    <a:pt x="265" y="1"/>
                    <a:pt x="264" y="0"/>
                  </a:cubicBezTo>
                  <a:lnTo>
                    <a:pt x="0" y="24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247">
              <a:extLst>
                <a:ext uri="{FF2B5EF4-FFF2-40B4-BE49-F238E27FC236}">
                  <a16:creationId xmlns:a16="http://schemas.microsoft.com/office/drawing/2014/main" xmlns="" id="{AA3E962F-FC9C-F341-9306-481D5465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702" y="4113827"/>
              <a:ext cx="789431" cy="692263"/>
            </a:xfrm>
            <a:custGeom>
              <a:avLst/>
              <a:gdLst>
                <a:gd name="T0" fmla="*/ 102826 w 285"/>
                <a:gd name="T1" fmla="*/ 3232 h 252"/>
                <a:gd name="T2" fmla="*/ 102826 w 285"/>
                <a:gd name="T3" fmla="*/ 3232 h 252"/>
                <a:gd name="T4" fmla="*/ 102464 w 285"/>
                <a:gd name="T5" fmla="*/ 2873 h 252"/>
                <a:gd name="T6" fmla="*/ 102464 w 285"/>
                <a:gd name="T7" fmla="*/ 2873 h 252"/>
                <a:gd name="T8" fmla="*/ 102102 w 285"/>
                <a:gd name="T9" fmla="*/ 2873 h 252"/>
                <a:gd name="T10" fmla="*/ 102102 w 285"/>
                <a:gd name="T11" fmla="*/ 2873 h 252"/>
                <a:gd name="T12" fmla="*/ 101740 w 285"/>
                <a:gd name="T13" fmla="*/ 2514 h 252"/>
                <a:gd name="T14" fmla="*/ 101740 w 285"/>
                <a:gd name="T15" fmla="*/ 2514 h 252"/>
                <a:gd name="T16" fmla="*/ 101740 w 285"/>
                <a:gd name="T17" fmla="*/ 2514 h 252"/>
                <a:gd name="T18" fmla="*/ 101740 w 285"/>
                <a:gd name="T19" fmla="*/ 2514 h 252"/>
                <a:gd name="T20" fmla="*/ 101378 w 285"/>
                <a:gd name="T21" fmla="*/ 2514 h 252"/>
                <a:gd name="T22" fmla="*/ 101378 w 285"/>
                <a:gd name="T23" fmla="*/ 2514 h 252"/>
                <a:gd name="T24" fmla="*/ 101016 w 285"/>
                <a:gd name="T25" fmla="*/ 2154 h 252"/>
                <a:gd name="T26" fmla="*/ 101016 w 285"/>
                <a:gd name="T27" fmla="*/ 2154 h 252"/>
                <a:gd name="T28" fmla="*/ 100654 w 285"/>
                <a:gd name="T29" fmla="*/ 2154 h 252"/>
                <a:gd name="T30" fmla="*/ 100654 w 285"/>
                <a:gd name="T31" fmla="*/ 2154 h 252"/>
                <a:gd name="T32" fmla="*/ 99929 w 285"/>
                <a:gd name="T33" fmla="*/ 2154 h 252"/>
                <a:gd name="T34" fmla="*/ 99929 w 285"/>
                <a:gd name="T35" fmla="*/ 2154 h 252"/>
                <a:gd name="T36" fmla="*/ 99567 w 285"/>
                <a:gd name="T37" fmla="*/ 2154 h 252"/>
                <a:gd name="T38" fmla="*/ 99567 w 285"/>
                <a:gd name="T39" fmla="*/ 2154 h 252"/>
                <a:gd name="T40" fmla="*/ 99567 w 285"/>
                <a:gd name="T41" fmla="*/ 2154 h 252"/>
                <a:gd name="T42" fmla="*/ 99567 w 285"/>
                <a:gd name="T43" fmla="*/ 2154 h 252"/>
                <a:gd name="T44" fmla="*/ 22086 w 285"/>
                <a:gd name="T45" fmla="*/ 26572 h 252"/>
                <a:gd name="T46" fmla="*/ 22086 w 285"/>
                <a:gd name="T47" fmla="*/ 26572 h 252"/>
                <a:gd name="T48" fmla="*/ 5793 w 285"/>
                <a:gd name="T49" fmla="*/ 87255 h 252"/>
                <a:gd name="T50" fmla="*/ 5793 w 285"/>
                <a:gd name="T51" fmla="*/ 87255 h 252"/>
                <a:gd name="T52" fmla="*/ 6155 w 285"/>
                <a:gd name="T53" fmla="*/ 87255 h 252"/>
                <a:gd name="T54" fmla="*/ 6155 w 285"/>
                <a:gd name="T55" fmla="*/ 87255 h 252"/>
                <a:gd name="T56" fmla="*/ 6155 w 285"/>
                <a:gd name="T57" fmla="*/ 87255 h 252"/>
                <a:gd name="T58" fmla="*/ 6155 w 285"/>
                <a:gd name="T59" fmla="*/ 87255 h 252"/>
                <a:gd name="T60" fmla="*/ 6155 w 285"/>
                <a:gd name="T61" fmla="*/ 87614 h 252"/>
                <a:gd name="T62" fmla="*/ 6155 w 285"/>
                <a:gd name="T63" fmla="*/ 87614 h 252"/>
                <a:gd name="T64" fmla="*/ 6517 w 285"/>
                <a:gd name="T65" fmla="*/ 89051 h 252"/>
                <a:gd name="T66" fmla="*/ 6517 w 285"/>
                <a:gd name="T67" fmla="*/ 89051 h 252"/>
                <a:gd name="T68" fmla="*/ 6879 w 285"/>
                <a:gd name="T69" fmla="*/ 89051 h 252"/>
                <a:gd name="T70" fmla="*/ 6879 w 285"/>
                <a:gd name="T71" fmla="*/ 89051 h 252"/>
                <a:gd name="T72" fmla="*/ 7241 w 285"/>
                <a:gd name="T73" fmla="*/ 90128 h 252"/>
                <a:gd name="T74" fmla="*/ 102826 w 285"/>
                <a:gd name="T75" fmla="*/ 3232 h 2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52">
                  <a:moveTo>
                    <a:pt x="284" y="9"/>
                  </a:moveTo>
                  <a:lnTo>
                    <a:pt x="284" y="9"/>
                  </a:lnTo>
                  <a:lnTo>
                    <a:pt x="283" y="8"/>
                  </a:lnTo>
                  <a:lnTo>
                    <a:pt x="282" y="8"/>
                  </a:lnTo>
                  <a:cubicBezTo>
                    <a:pt x="282" y="7"/>
                    <a:pt x="282" y="7"/>
                    <a:pt x="281" y="7"/>
                  </a:cubicBezTo>
                  <a:cubicBezTo>
                    <a:pt x="281" y="7"/>
                    <a:pt x="281" y="7"/>
                    <a:pt x="280" y="7"/>
                  </a:cubicBezTo>
                  <a:lnTo>
                    <a:pt x="279" y="6"/>
                  </a:lnTo>
                  <a:cubicBezTo>
                    <a:pt x="278" y="6"/>
                    <a:pt x="278" y="6"/>
                    <a:pt x="278" y="6"/>
                  </a:cubicBezTo>
                  <a:cubicBezTo>
                    <a:pt x="278" y="6"/>
                    <a:pt x="277" y="6"/>
                    <a:pt x="276" y="6"/>
                  </a:cubicBezTo>
                  <a:cubicBezTo>
                    <a:pt x="276" y="6"/>
                    <a:pt x="276" y="6"/>
                    <a:pt x="275" y="6"/>
                  </a:cubicBezTo>
                  <a:cubicBezTo>
                    <a:pt x="177" y="0"/>
                    <a:pt x="106" y="23"/>
                    <a:pt x="61" y="74"/>
                  </a:cubicBezTo>
                  <a:cubicBezTo>
                    <a:pt x="0" y="143"/>
                    <a:pt x="16" y="239"/>
                    <a:pt x="16" y="243"/>
                  </a:cubicBezTo>
                  <a:cubicBezTo>
                    <a:pt x="17" y="243"/>
                    <a:pt x="17" y="243"/>
                    <a:pt x="17" y="243"/>
                  </a:cubicBezTo>
                  <a:lnTo>
                    <a:pt x="17" y="244"/>
                  </a:lnTo>
                  <a:cubicBezTo>
                    <a:pt x="17" y="245"/>
                    <a:pt x="17" y="247"/>
                    <a:pt x="18" y="248"/>
                  </a:cubicBezTo>
                  <a:cubicBezTo>
                    <a:pt x="18" y="248"/>
                    <a:pt x="18" y="248"/>
                    <a:pt x="19" y="248"/>
                  </a:cubicBezTo>
                  <a:cubicBezTo>
                    <a:pt x="19" y="249"/>
                    <a:pt x="20" y="250"/>
                    <a:pt x="20" y="251"/>
                  </a:cubicBezTo>
                  <a:lnTo>
                    <a:pt x="284" y="9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10118" y="1235413"/>
            <a:ext cx="81128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Second  : Layers of Roof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3" name="Group 12">
            <a:extLst>
              <a:ext uri="{FF2B5EF4-FFF2-40B4-BE49-F238E27FC236}">
                <a16:creationId xmlns:a16="http://schemas.microsoft.com/office/drawing/2014/main" xmlns="" id="{51A53994-1F8F-994E-B874-B6EC1D863065}"/>
              </a:ext>
            </a:extLst>
          </p:cNvPr>
          <p:cNvGrpSpPr>
            <a:grpSpLocks/>
          </p:cNvGrpSpPr>
          <p:nvPr/>
        </p:nvGrpSpPr>
        <p:grpSpPr bwMode="auto">
          <a:xfrm rot="18745204">
            <a:off x="6052197" y="641492"/>
            <a:ext cx="2485958" cy="4049272"/>
            <a:chOff x="5016500" y="3978275"/>
            <a:chExt cx="1644650" cy="3054350"/>
          </a:xfrm>
        </p:grpSpPr>
        <p:sp>
          <p:nvSpPr>
            <p:cNvPr id="34" name="Freeform 1">
              <a:extLst>
                <a:ext uri="{FF2B5EF4-FFF2-40B4-BE49-F238E27FC236}">
                  <a16:creationId xmlns:a16="http://schemas.microsoft.com/office/drawing/2014/main" xmlns="" id="{B2D96925-02F2-574C-BFB1-9AC75FA9F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" name="Freeform 2">
              <a:extLst>
                <a:ext uri="{FF2B5EF4-FFF2-40B4-BE49-F238E27FC236}">
                  <a16:creationId xmlns:a16="http://schemas.microsoft.com/office/drawing/2014/main" xmlns="" id="{B4C21620-CC25-C24E-AA02-25B04F5C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" name="Freeform 3">
              <a:extLst>
                <a:ext uri="{FF2B5EF4-FFF2-40B4-BE49-F238E27FC236}">
                  <a16:creationId xmlns:a16="http://schemas.microsoft.com/office/drawing/2014/main" xmlns="" id="{C33124C5-9DB0-4E4A-A7A3-D9772BB7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4">
              <a:extLst>
                <a:ext uri="{FF2B5EF4-FFF2-40B4-BE49-F238E27FC236}">
                  <a16:creationId xmlns:a16="http://schemas.microsoft.com/office/drawing/2014/main" xmlns="" id="{BFD6BA91-E1B0-E940-850D-11BCB224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xmlns="" id="{687F3320-7908-DA4A-A63F-73C805EE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xmlns="" id="{B409FB58-E53D-254F-A0F7-F8D688C8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92">
              <a:extLst>
                <a:ext uri="{FF2B5EF4-FFF2-40B4-BE49-F238E27FC236}">
                  <a16:creationId xmlns:a16="http://schemas.microsoft.com/office/drawing/2014/main" xmlns="" id="{3B6DFB00-675E-0A4E-A0C6-18F89B80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41" name="Freeform 93">
              <a:extLst>
                <a:ext uri="{FF2B5EF4-FFF2-40B4-BE49-F238E27FC236}">
                  <a16:creationId xmlns:a16="http://schemas.microsoft.com/office/drawing/2014/main" xmlns="" id="{DF65A92F-0024-1B4C-927D-A391BF88B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94">
              <a:extLst>
                <a:ext uri="{FF2B5EF4-FFF2-40B4-BE49-F238E27FC236}">
                  <a16:creationId xmlns:a16="http://schemas.microsoft.com/office/drawing/2014/main" xmlns="" id="{E6EF05D7-2260-3F46-AE7E-74B84CEE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95">
              <a:extLst>
                <a:ext uri="{FF2B5EF4-FFF2-40B4-BE49-F238E27FC236}">
                  <a16:creationId xmlns:a16="http://schemas.microsoft.com/office/drawing/2014/main" xmlns="" id="{987704BD-4093-DC42-9EFB-8A3361F5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96">
              <a:extLst>
                <a:ext uri="{FF2B5EF4-FFF2-40B4-BE49-F238E27FC236}">
                  <a16:creationId xmlns:a16="http://schemas.microsoft.com/office/drawing/2014/main" xmlns="" id="{1E1B3E25-8A43-A549-B9EF-CDBAE5CD2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97">
              <a:extLst>
                <a:ext uri="{FF2B5EF4-FFF2-40B4-BE49-F238E27FC236}">
                  <a16:creationId xmlns:a16="http://schemas.microsoft.com/office/drawing/2014/main" xmlns="" id="{0E56ECF0-BD36-4642-BD74-D96BA4BEA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98">
              <a:extLst>
                <a:ext uri="{FF2B5EF4-FFF2-40B4-BE49-F238E27FC236}">
                  <a16:creationId xmlns:a16="http://schemas.microsoft.com/office/drawing/2014/main" xmlns="" id="{C4DC7998-5AB9-E34A-B999-3F4D8787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99">
              <a:extLst>
                <a:ext uri="{FF2B5EF4-FFF2-40B4-BE49-F238E27FC236}">
                  <a16:creationId xmlns:a16="http://schemas.microsoft.com/office/drawing/2014/main" xmlns="" id="{857FBDDF-91A5-4A4C-AE95-36D98846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00">
              <a:extLst>
                <a:ext uri="{FF2B5EF4-FFF2-40B4-BE49-F238E27FC236}">
                  <a16:creationId xmlns:a16="http://schemas.microsoft.com/office/drawing/2014/main" xmlns="" id="{5261A577-3C1F-B34D-A1B8-9EAD9BA6C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01">
              <a:extLst>
                <a:ext uri="{FF2B5EF4-FFF2-40B4-BE49-F238E27FC236}">
                  <a16:creationId xmlns:a16="http://schemas.microsoft.com/office/drawing/2014/main" xmlns="" id="{5031FAAB-F9FB-0040-977C-C131ACB4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02">
              <a:extLst>
                <a:ext uri="{FF2B5EF4-FFF2-40B4-BE49-F238E27FC236}">
                  <a16:creationId xmlns:a16="http://schemas.microsoft.com/office/drawing/2014/main" xmlns="" id="{1E9130F2-4403-D942-A106-D7A491C93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03">
              <a:extLst>
                <a:ext uri="{FF2B5EF4-FFF2-40B4-BE49-F238E27FC236}">
                  <a16:creationId xmlns:a16="http://schemas.microsoft.com/office/drawing/2014/main" xmlns="" id="{54D3B5CD-2CF0-CA4F-B984-B3D20401D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04">
              <a:extLst>
                <a:ext uri="{FF2B5EF4-FFF2-40B4-BE49-F238E27FC236}">
                  <a16:creationId xmlns:a16="http://schemas.microsoft.com/office/drawing/2014/main" xmlns="" id="{36632B55-B719-8B40-B8D6-B650FA48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05">
              <a:extLst>
                <a:ext uri="{FF2B5EF4-FFF2-40B4-BE49-F238E27FC236}">
                  <a16:creationId xmlns:a16="http://schemas.microsoft.com/office/drawing/2014/main" xmlns="" id="{7311F3DD-D652-2D44-8F22-D8E1697F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06">
              <a:extLst>
                <a:ext uri="{FF2B5EF4-FFF2-40B4-BE49-F238E27FC236}">
                  <a16:creationId xmlns:a16="http://schemas.microsoft.com/office/drawing/2014/main" xmlns="" id="{C2551FA1-19EA-864E-8B79-B0B9DDB2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07">
              <a:extLst>
                <a:ext uri="{FF2B5EF4-FFF2-40B4-BE49-F238E27FC236}">
                  <a16:creationId xmlns:a16="http://schemas.microsoft.com/office/drawing/2014/main" xmlns="" id="{37DE0AE0-2C00-0247-920B-856A01D7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08">
              <a:extLst>
                <a:ext uri="{FF2B5EF4-FFF2-40B4-BE49-F238E27FC236}">
                  <a16:creationId xmlns:a16="http://schemas.microsoft.com/office/drawing/2014/main" xmlns="" id="{10AEDDA7-BEC8-2145-B318-9766519F8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09">
              <a:extLst>
                <a:ext uri="{FF2B5EF4-FFF2-40B4-BE49-F238E27FC236}">
                  <a16:creationId xmlns:a16="http://schemas.microsoft.com/office/drawing/2014/main" xmlns="" id="{ECC44870-3648-E043-AFD3-6D99C03E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10">
              <a:extLst>
                <a:ext uri="{FF2B5EF4-FFF2-40B4-BE49-F238E27FC236}">
                  <a16:creationId xmlns:a16="http://schemas.microsoft.com/office/drawing/2014/main" xmlns="" id="{BA533512-A904-B545-9E5F-BEE92BD46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11">
              <a:extLst>
                <a:ext uri="{FF2B5EF4-FFF2-40B4-BE49-F238E27FC236}">
                  <a16:creationId xmlns:a16="http://schemas.microsoft.com/office/drawing/2014/main" xmlns="" id="{05716491-2F6D-0741-B138-C0ABA75A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12">
              <a:extLst>
                <a:ext uri="{FF2B5EF4-FFF2-40B4-BE49-F238E27FC236}">
                  <a16:creationId xmlns:a16="http://schemas.microsoft.com/office/drawing/2014/main" xmlns="" id="{F28641D5-04AF-3343-AAF2-A87D1917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13">
              <a:extLst>
                <a:ext uri="{FF2B5EF4-FFF2-40B4-BE49-F238E27FC236}">
                  <a16:creationId xmlns:a16="http://schemas.microsoft.com/office/drawing/2014/main" xmlns="" id="{32882DFC-37E1-6C4F-B3DD-9A2DDB13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14">
              <a:extLst>
                <a:ext uri="{FF2B5EF4-FFF2-40B4-BE49-F238E27FC236}">
                  <a16:creationId xmlns:a16="http://schemas.microsoft.com/office/drawing/2014/main" xmlns="" id="{B3F26450-105F-D34E-B3F1-1E4684BC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15">
              <a:extLst>
                <a:ext uri="{FF2B5EF4-FFF2-40B4-BE49-F238E27FC236}">
                  <a16:creationId xmlns:a16="http://schemas.microsoft.com/office/drawing/2014/main" xmlns="" id="{4BB9D8B9-9729-E644-819A-24F09775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16">
              <a:extLst>
                <a:ext uri="{FF2B5EF4-FFF2-40B4-BE49-F238E27FC236}">
                  <a16:creationId xmlns:a16="http://schemas.microsoft.com/office/drawing/2014/main" xmlns="" id="{674F3BBE-CF91-DD42-B512-F2EE30CEF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17">
              <a:extLst>
                <a:ext uri="{FF2B5EF4-FFF2-40B4-BE49-F238E27FC236}">
                  <a16:creationId xmlns:a16="http://schemas.microsoft.com/office/drawing/2014/main" xmlns="" id="{E0E42798-9091-4B4C-AE05-EE13FC4B0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18">
              <a:extLst>
                <a:ext uri="{FF2B5EF4-FFF2-40B4-BE49-F238E27FC236}">
                  <a16:creationId xmlns:a16="http://schemas.microsoft.com/office/drawing/2014/main" xmlns="" id="{D17EDEE2-C934-8B4C-8D0B-512EBC13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19">
              <a:extLst>
                <a:ext uri="{FF2B5EF4-FFF2-40B4-BE49-F238E27FC236}">
                  <a16:creationId xmlns:a16="http://schemas.microsoft.com/office/drawing/2014/main" xmlns="" id="{BEA3E7E7-9823-9046-9E4C-F708E3EE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20">
              <a:extLst>
                <a:ext uri="{FF2B5EF4-FFF2-40B4-BE49-F238E27FC236}">
                  <a16:creationId xmlns:a16="http://schemas.microsoft.com/office/drawing/2014/main" xmlns="" id="{D9BB99AE-EEED-3649-89F9-20EB52B5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21">
              <a:extLst>
                <a:ext uri="{FF2B5EF4-FFF2-40B4-BE49-F238E27FC236}">
                  <a16:creationId xmlns:a16="http://schemas.microsoft.com/office/drawing/2014/main" xmlns="" id="{112C398C-9D94-8A4A-B0A5-48329097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122">
              <a:extLst>
                <a:ext uri="{FF2B5EF4-FFF2-40B4-BE49-F238E27FC236}">
                  <a16:creationId xmlns:a16="http://schemas.microsoft.com/office/drawing/2014/main" xmlns="" id="{88FF977D-087C-B34F-BB77-A2D6208F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123">
              <a:extLst>
                <a:ext uri="{FF2B5EF4-FFF2-40B4-BE49-F238E27FC236}">
                  <a16:creationId xmlns:a16="http://schemas.microsoft.com/office/drawing/2014/main" xmlns="" id="{D611F732-3812-7C4E-B0B1-F8DE4BE2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124">
              <a:extLst>
                <a:ext uri="{FF2B5EF4-FFF2-40B4-BE49-F238E27FC236}">
                  <a16:creationId xmlns:a16="http://schemas.microsoft.com/office/drawing/2014/main" xmlns="" id="{4E991F5C-1164-5149-A47A-1B5422B3B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125">
              <a:extLst>
                <a:ext uri="{FF2B5EF4-FFF2-40B4-BE49-F238E27FC236}">
                  <a16:creationId xmlns:a16="http://schemas.microsoft.com/office/drawing/2014/main" xmlns="" id="{35BC809B-3F97-4946-B232-0DD3C46C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26">
              <a:extLst>
                <a:ext uri="{FF2B5EF4-FFF2-40B4-BE49-F238E27FC236}">
                  <a16:creationId xmlns:a16="http://schemas.microsoft.com/office/drawing/2014/main" xmlns="" id="{02545855-A71F-4343-828A-616C9205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27">
              <a:extLst>
                <a:ext uri="{FF2B5EF4-FFF2-40B4-BE49-F238E27FC236}">
                  <a16:creationId xmlns:a16="http://schemas.microsoft.com/office/drawing/2014/main" xmlns="" id="{59EE8ADF-15A2-EC43-A18D-1818B698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28">
              <a:extLst>
                <a:ext uri="{FF2B5EF4-FFF2-40B4-BE49-F238E27FC236}">
                  <a16:creationId xmlns:a16="http://schemas.microsoft.com/office/drawing/2014/main" xmlns="" id="{DB2EBE14-7080-F846-8AE5-148C5066D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29">
              <a:extLst>
                <a:ext uri="{FF2B5EF4-FFF2-40B4-BE49-F238E27FC236}">
                  <a16:creationId xmlns:a16="http://schemas.microsoft.com/office/drawing/2014/main" xmlns="" id="{34E228A3-FFD8-E340-84AD-380ED4836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130">
              <a:extLst>
                <a:ext uri="{FF2B5EF4-FFF2-40B4-BE49-F238E27FC236}">
                  <a16:creationId xmlns:a16="http://schemas.microsoft.com/office/drawing/2014/main" xmlns="" id="{E8CBE396-6951-3742-8706-29748216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131">
              <a:extLst>
                <a:ext uri="{FF2B5EF4-FFF2-40B4-BE49-F238E27FC236}">
                  <a16:creationId xmlns:a16="http://schemas.microsoft.com/office/drawing/2014/main" xmlns="" id="{060A2609-B414-0A41-996C-AB230DAB4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132">
              <a:extLst>
                <a:ext uri="{FF2B5EF4-FFF2-40B4-BE49-F238E27FC236}">
                  <a16:creationId xmlns:a16="http://schemas.microsoft.com/office/drawing/2014/main" xmlns="" id="{A1F68D21-53D7-CD41-B041-EB3FC051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33">
              <a:extLst>
                <a:ext uri="{FF2B5EF4-FFF2-40B4-BE49-F238E27FC236}">
                  <a16:creationId xmlns:a16="http://schemas.microsoft.com/office/drawing/2014/main" xmlns="" id="{03C23D4B-F194-8E48-A378-66936ADC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34">
              <a:extLst>
                <a:ext uri="{FF2B5EF4-FFF2-40B4-BE49-F238E27FC236}">
                  <a16:creationId xmlns:a16="http://schemas.microsoft.com/office/drawing/2014/main" xmlns="" id="{97EA864F-236E-AE42-A0E7-B754EB3A9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35">
              <a:extLst>
                <a:ext uri="{FF2B5EF4-FFF2-40B4-BE49-F238E27FC236}">
                  <a16:creationId xmlns:a16="http://schemas.microsoft.com/office/drawing/2014/main" xmlns="" id="{C38EBE88-104B-BF40-B9E3-06397D355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36">
              <a:extLst>
                <a:ext uri="{FF2B5EF4-FFF2-40B4-BE49-F238E27FC236}">
                  <a16:creationId xmlns:a16="http://schemas.microsoft.com/office/drawing/2014/main" xmlns="" id="{FA366DE0-EE26-F049-AF04-47E7407B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37">
              <a:extLst>
                <a:ext uri="{FF2B5EF4-FFF2-40B4-BE49-F238E27FC236}">
                  <a16:creationId xmlns:a16="http://schemas.microsoft.com/office/drawing/2014/main" xmlns="" id="{0B694DAA-1693-A846-9B04-5C7E11081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38">
              <a:extLst>
                <a:ext uri="{FF2B5EF4-FFF2-40B4-BE49-F238E27FC236}">
                  <a16:creationId xmlns:a16="http://schemas.microsoft.com/office/drawing/2014/main" xmlns="" id="{F3C02644-6ECD-AA4C-8047-6358CCE5F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39">
              <a:extLst>
                <a:ext uri="{FF2B5EF4-FFF2-40B4-BE49-F238E27FC236}">
                  <a16:creationId xmlns:a16="http://schemas.microsoft.com/office/drawing/2014/main" xmlns="" id="{E1CB2ACB-3579-2445-A155-892639B3C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40">
              <a:extLst>
                <a:ext uri="{FF2B5EF4-FFF2-40B4-BE49-F238E27FC236}">
                  <a16:creationId xmlns:a16="http://schemas.microsoft.com/office/drawing/2014/main" xmlns="" id="{CDEFCF86-D2D8-2441-BAF8-043538DA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41">
              <a:extLst>
                <a:ext uri="{FF2B5EF4-FFF2-40B4-BE49-F238E27FC236}">
                  <a16:creationId xmlns:a16="http://schemas.microsoft.com/office/drawing/2014/main" xmlns="" id="{62BEAFFF-D806-8C41-83FC-E10BD7CFE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42">
              <a:extLst>
                <a:ext uri="{FF2B5EF4-FFF2-40B4-BE49-F238E27FC236}">
                  <a16:creationId xmlns:a16="http://schemas.microsoft.com/office/drawing/2014/main" xmlns="" id="{F47CE2E1-F38E-E340-B15D-977ADAA6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43">
              <a:extLst>
                <a:ext uri="{FF2B5EF4-FFF2-40B4-BE49-F238E27FC236}">
                  <a16:creationId xmlns:a16="http://schemas.microsoft.com/office/drawing/2014/main" xmlns="" id="{2D71861C-5D80-C849-82F4-F32800349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44">
              <a:extLst>
                <a:ext uri="{FF2B5EF4-FFF2-40B4-BE49-F238E27FC236}">
                  <a16:creationId xmlns:a16="http://schemas.microsoft.com/office/drawing/2014/main" xmlns="" id="{3C23EFCD-E4DB-6848-AF4C-D9AE8194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45">
              <a:extLst>
                <a:ext uri="{FF2B5EF4-FFF2-40B4-BE49-F238E27FC236}">
                  <a16:creationId xmlns:a16="http://schemas.microsoft.com/office/drawing/2014/main" xmlns="" id="{6FB0876D-2F8F-D84B-BFB1-B3CAE382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46">
              <a:extLst>
                <a:ext uri="{FF2B5EF4-FFF2-40B4-BE49-F238E27FC236}">
                  <a16:creationId xmlns:a16="http://schemas.microsoft.com/office/drawing/2014/main" xmlns="" id="{F643D962-39AE-3643-AA93-70C88403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47">
              <a:extLst>
                <a:ext uri="{FF2B5EF4-FFF2-40B4-BE49-F238E27FC236}">
                  <a16:creationId xmlns:a16="http://schemas.microsoft.com/office/drawing/2014/main" xmlns="" id="{1F8741F4-7B23-C444-95DE-3C1EC5B80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5" name="Freeform 148">
              <a:extLst>
                <a:ext uri="{FF2B5EF4-FFF2-40B4-BE49-F238E27FC236}">
                  <a16:creationId xmlns:a16="http://schemas.microsoft.com/office/drawing/2014/main" xmlns="" id="{41F04549-CE94-C748-833D-040D3E54A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6" name="Freeform 149">
              <a:extLst>
                <a:ext uri="{FF2B5EF4-FFF2-40B4-BE49-F238E27FC236}">
                  <a16:creationId xmlns:a16="http://schemas.microsoft.com/office/drawing/2014/main" xmlns="" id="{952CC085-CF38-2B44-9990-17800997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7" name="Freeform 150">
              <a:extLst>
                <a:ext uri="{FF2B5EF4-FFF2-40B4-BE49-F238E27FC236}">
                  <a16:creationId xmlns:a16="http://schemas.microsoft.com/office/drawing/2014/main" xmlns="" id="{D574029D-189A-3C43-936E-9872BD446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8" name="Freeform 151">
              <a:extLst>
                <a:ext uri="{FF2B5EF4-FFF2-40B4-BE49-F238E27FC236}">
                  <a16:creationId xmlns:a16="http://schemas.microsoft.com/office/drawing/2014/main" xmlns="" id="{1BAD467D-7DA8-6445-BE22-5DA9E8E33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52">
              <a:extLst>
                <a:ext uri="{FF2B5EF4-FFF2-40B4-BE49-F238E27FC236}">
                  <a16:creationId xmlns:a16="http://schemas.microsoft.com/office/drawing/2014/main" xmlns="" id="{D11E327A-A285-5348-85DA-BF380ACA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53">
              <a:extLst>
                <a:ext uri="{FF2B5EF4-FFF2-40B4-BE49-F238E27FC236}">
                  <a16:creationId xmlns:a16="http://schemas.microsoft.com/office/drawing/2014/main" xmlns="" id="{9864DC00-7F74-BB4C-98D3-01BA2D67F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54">
              <a:extLst>
                <a:ext uri="{FF2B5EF4-FFF2-40B4-BE49-F238E27FC236}">
                  <a16:creationId xmlns:a16="http://schemas.microsoft.com/office/drawing/2014/main" xmlns="" id="{5B0BCA83-E0D3-3745-A55F-BA6B438C8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55">
              <a:extLst>
                <a:ext uri="{FF2B5EF4-FFF2-40B4-BE49-F238E27FC236}">
                  <a16:creationId xmlns:a16="http://schemas.microsoft.com/office/drawing/2014/main" xmlns="" id="{DA04DAFA-5BDE-934C-97D3-EE86C7EC7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56">
              <a:extLst>
                <a:ext uri="{FF2B5EF4-FFF2-40B4-BE49-F238E27FC236}">
                  <a16:creationId xmlns:a16="http://schemas.microsoft.com/office/drawing/2014/main" xmlns="" id="{B107D899-A90A-E44D-AA57-AADCA1555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57">
              <a:extLst>
                <a:ext uri="{FF2B5EF4-FFF2-40B4-BE49-F238E27FC236}">
                  <a16:creationId xmlns:a16="http://schemas.microsoft.com/office/drawing/2014/main" xmlns="" id="{F2DEDDF4-73BA-B143-8BE0-DF5EDA1DF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58">
              <a:extLst>
                <a:ext uri="{FF2B5EF4-FFF2-40B4-BE49-F238E27FC236}">
                  <a16:creationId xmlns:a16="http://schemas.microsoft.com/office/drawing/2014/main" xmlns="" id="{2FBA13C2-74BB-484E-8340-7618EA3C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59">
              <a:extLst>
                <a:ext uri="{FF2B5EF4-FFF2-40B4-BE49-F238E27FC236}">
                  <a16:creationId xmlns:a16="http://schemas.microsoft.com/office/drawing/2014/main" xmlns="" id="{BE2D08A2-B057-B84A-A17A-6262C41B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60">
              <a:extLst>
                <a:ext uri="{FF2B5EF4-FFF2-40B4-BE49-F238E27FC236}">
                  <a16:creationId xmlns:a16="http://schemas.microsoft.com/office/drawing/2014/main" xmlns="" id="{DF0B943D-FDA7-8148-8F7A-0D66CF16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61">
              <a:extLst>
                <a:ext uri="{FF2B5EF4-FFF2-40B4-BE49-F238E27FC236}">
                  <a16:creationId xmlns:a16="http://schemas.microsoft.com/office/drawing/2014/main" xmlns="" id="{047F804E-3508-9642-B9B6-CA97CAE7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62">
              <a:extLst>
                <a:ext uri="{FF2B5EF4-FFF2-40B4-BE49-F238E27FC236}">
                  <a16:creationId xmlns:a16="http://schemas.microsoft.com/office/drawing/2014/main" xmlns="" id="{7A166278-AC25-1A4C-B3C9-AC005F26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63">
              <a:extLst>
                <a:ext uri="{FF2B5EF4-FFF2-40B4-BE49-F238E27FC236}">
                  <a16:creationId xmlns:a16="http://schemas.microsoft.com/office/drawing/2014/main" xmlns="" id="{0FBBAD19-E621-5E4C-AF97-20B41234E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64">
              <a:extLst>
                <a:ext uri="{FF2B5EF4-FFF2-40B4-BE49-F238E27FC236}">
                  <a16:creationId xmlns:a16="http://schemas.microsoft.com/office/drawing/2014/main" xmlns="" id="{055495A5-3414-2343-B78B-32066485E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65">
              <a:extLst>
                <a:ext uri="{FF2B5EF4-FFF2-40B4-BE49-F238E27FC236}">
                  <a16:creationId xmlns:a16="http://schemas.microsoft.com/office/drawing/2014/main" xmlns="" id="{A4E1308B-9F33-7244-8DFF-85B17D3EE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66">
              <a:extLst>
                <a:ext uri="{FF2B5EF4-FFF2-40B4-BE49-F238E27FC236}">
                  <a16:creationId xmlns:a16="http://schemas.microsoft.com/office/drawing/2014/main" xmlns="" id="{F8D7DA83-FBFC-4743-A881-0CD9E99BD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67">
              <a:extLst>
                <a:ext uri="{FF2B5EF4-FFF2-40B4-BE49-F238E27FC236}">
                  <a16:creationId xmlns:a16="http://schemas.microsoft.com/office/drawing/2014/main" xmlns="" id="{A5216B7A-A576-084F-893F-BF3CEDCBB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68">
              <a:extLst>
                <a:ext uri="{FF2B5EF4-FFF2-40B4-BE49-F238E27FC236}">
                  <a16:creationId xmlns:a16="http://schemas.microsoft.com/office/drawing/2014/main" xmlns="" id="{42F227A3-F8A4-124A-8E88-F4A94124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69">
              <a:extLst>
                <a:ext uri="{FF2B5EF4-FFF2-40B4-BE49-F238E27FC236}">
                  <a16:creationId xmlns:a16="http://schemas.microsoft.com/office/drawing/2014/main" xmlns="" id="{E2D7D068-E841-CE4D-9597-5A309283B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70">
              <a:extLst>
                <a:ext uri="{FF2B5EF4-FFF2-40B4-BE49-F238E27FC236}">
                  <a16:creationId xmlns:a16="http://schemas.microsoft.com/office/drawing/2014/main" xmlns="" id="{D3812667-3ED6-3D49-88A5-BE156FD65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71">
              <a:extLst>
                <a:ext uri="{FF2B5EF4-FFF2-40B4-BE49-F238E27FC236}">
                  <a16:creationId xmlns:a16="http://schemas.microsoft.com/office/drawing/2014/main" xmlns="" id="{5D4F9640-88D3-5A4E-A22F-7270C8FCC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172">
              <a:extLst>
                <a:ext uri="{FF2B5EF4-FFF2-40B4-BE49-F238E27FC236}">
                  <a16:creationId xmlns:a16="http://schemas.microsoft.com/office/drawing/2014/main" xmlns="" id="{507FAEFD-61FE-6D45-9794-396A9A70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173">
              <a:extLst>
                <a:ext uri="{FF2B5EF4-FFF2-40B4-BE49-F238E27FC236}">
                  <a16:creationId xmlns:a16="http://schemas.microsoft.com/office/drawing/2014/main" xmlns="" id="{CC8488CC-BC3A-804C-9F21-5A2D01B94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174">
              <a:extLst>
                <a:ext uri="{FF2B5EF4-FFF2-40B4-BE49-F238E27FC236}">
                  <a16:creationId xmlns:a16="http://schemas.microsoft.com/office/drawing/2014/main" xmlns="" id="{A2C0D4C9-9A6B-7641-916D-D469B8DC3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175">
              <a:extLst>
                <a:ext uri="{FF2B5EF4-FFF2-40B4-BE49-F238E27FC236}">
                  <a16:creationId xmlns:a16="http://schemas.microsoft.com/office/drawing/2014/main" xmlns="" id="{77BE8777-CE12-E94E-A0E0-5DF0CF1C0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176">
              <a:extLst>
                <a:ext uri="{FF2B5EF4-FFF2-40B4-BE49-F238E27FC236}">
                  <a16:creationId xmlns:a16="http://schemas.microsoft.com/office/drawing/2014/main" xmlns="" id="{341C13E4-82C9-1345-9821-2991E6BB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177">
              <a:extLst>
                <a:ext uri="{FF2B5EF4-FFF2-40B4-BE49-F238E27FC236}">
                  <a16:creationId xmlns:a16="http://schemas.microsoft.com/office/drawing/2014/main" xmlns="" id="{6772589F-AFA0-624B-B822-DE02F8407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78">
              <a:extLst>
                <a:ext uri="{FF2B5EF4-FFF2-40B4-BE49-F238E27FC236}">
                  <a16:creationId xmlns:a16="http://schemas.microsoft.com/office/drawing/2014/main" xmlns="" id="{D9D128CB-C88B-444B-B39D-8D50F146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79">
              <a:extLst>
                <a:ext uri="{FF2B5EF4-FFF2-40B4-BE49-F238E27FC236}">
                  <a16:creationId xmlns:a16="http://schemas.microsoft.com/office/drawing/2014/main" xmlns="" id="{8CE2693C-A8B2-404C-A073-E58ED08E1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80">
              <a:extLst>
                <a:ext uri="{FF2B5EF4-FFF2-40B4-BE49-F238E27FC236}">
                  <a16:creationId xmlns:a16="http://schemas.microsoft.com/office/drawing/2014/main" xmlns="" id="{614A8CFC-DEBA-2642-92E9-924A8D30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181">
              <a:extLst>
                <a:ext uri="{FF2B5EF4-FFF2-40B4-BE49-F238E27FC236}">
                  <a16:creationId xmlns:a16="http://schemas.microsoft.com/office/drawing/2014/main" xmlns="" id="{859FB90E-682E-A441-9BC1-4553F91E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182">
              <a:extLst>
                <a:ext uri="{FF2B5EF4-FFF2-40B4-BE49-F238E27FC236}">
                  <a16:creationId xmlns:a16="http://schemas.microsoft.com/office/drawing/2014/main" xmlns="" id="{01519813-BD5A-6A45-A433-99869BD4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183">
              <a:extLst>
                <a:ext uri="{FF2B5EF4-FFF2-40B4-BE49-F238E27FC236}">
                  <a16:creationId xmlns:a16="http://schemas.microsoft.com/office/drawing/2014/main" xmlns="" id="{5C2029D1-0E78-084A-9D3B-CA3E8F87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184">
              <a:extLst>
                <a:ext uri="{FF2B5EF4-FFF2-40B4-BE49-F238E27FC236}">
                  <a16:creationId xmlns:a16="http://schemas.microsoft.com/office/drawing/2014/main" xmlns="" id="{BA921D01-FA0B-134F-BEE7-1456BCA3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185">
              <a:extLst>
                <a:ext uri="{FF2B5EF4-FFF2-40B4-BE49-F238E27FC236}">
                  <a16:creationId xmlns:a16="http://schemas.microsoft.com/office/drawing/2014/main" xmlns="" id="{92BA7DD2-6F45-DC48-9A65-89598FA4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186">
              <a:extLst>
                <a:ext uri="{FF2B5EF4-FFF2-40B4-BE49-F238E27FC236}">
                  <a16:creationId xmlns:a16="http://schemas.microsoft.com/office/drawing/2014/main" xmlns="" id="{BF3BEBCB-98F9-7045-BD34-F088E754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187">
              <a:extLst>
                <a:ext uri="{FF2B5EF4-FFF2-40B4-BE49-F238E27FC236}">
                  <a16:creationId xmlns:a16="http://schemas.microsoft.com/office/drawing/2014/main" xmlns="" id="{FDA2B849-0188-F740-9041-06EED0FF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188">
              <a:extLst>
                <a:ext uri="{FF2B5EF4-FFF2-40B4-BE49-F238E27FC236}">
                  <a16:creationId xmlns:a16="http://schemas.microsoft.com/office/drawing/2014/main" xmlns="" id="{C2B39AA4-1011-E840-939C-476206DAB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189">
              <a:extLst>
                <a:ext uri="{FF2B5EF4-FFF2-40B4-BE49-F238E27FC236}">
                  <a16:creationId xmlns:a16="http://schemas.microsoft.com/office/drawing/2014/main" xmlns="" id="{847F4537-9EA9-C04F-8AE2-8E9AB80BD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190">
              <a:extLst>
                <a:ext uri="{FF2B5EF4-FFF2-40B4-BE49-F238E27FC236}">
                  <a16:creationId xmlns:a16="http://schemas.microsoft.com/office/drawing/2014/main" xmlns="" id="{E5DE8D67-B5E3-7E43-A6E1-BDBAF6B54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191">
              <a:extLst>
                <a:ext uri="{FF2B5EF4-FFF2-40B4-BE49-F238E27FC236}">
                  <a16:creationId xmlns:a16="http://schemas.microsoft.com/office/drawing/2014/main" xmlns="" id="{414D32A9-5C90-2F46-9357-96E56B49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192">
              <a:extLst>
                <a:ext uri="{FF2B5EF4-FFF2-40B4-BE49-F238E27FC236}">
                  <a16:creationId xmlns:a16="http://schemas.microsoft.com/office/drawing/2014/main" xmlns="" id="{43F15C0D-574B-B948-9487-70CFD620B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193">
              <a:extLst>
                <a:ext uri="{FF2B5EF4-FFF2-40B4-BE49-F238E27FC236}">
                  <a16:creationId xmlns:a16="http://schemas.microsoft.com/office/drawing/2014/main" xmlns="" id="{20D23546-F083-6B4A-B133-60EDB1C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194">
              <a:extLst>
                <a:ext uri="{FF2B5EF4-FFF2-40B4-BE49-F238E27FC236}">
                  <a16:creationId xmlns:a16="http://schemas.microsoft.com/office/drawing/2014/main" xmlns="" id="{0F9D6E42-9675-3D43-BA5E-54A114DA1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195">
              <a:extLst>
                <a:ext uri="{FF2B5EF4-FFF2-40B4-BE49-F238E27FC236}">
                  <a16:creationId xmlns:a16="http://schemas.microsoft.com/office/drawing/2014/main" xmlns="" id="{FE4CAA88-BAB2-4D47-B884-973E9F7B6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196">
              <a:extLst>
                <a:ext uri="{FF2B5EF4-FFF2-40B4-BE49-F238E27FC236}">
                  <a16:creationId xmlns:a16="http://schemas.microsoft.com/office/drawing/2014/main" xmlns="" id="{4C78999C-95CD-F74D-80D0-780D2938F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453">
              <a:extLst>
                <a:ext uri="{FF2B5EF4-FFF2-40B4-BE49-F238E27FC236}">
                  <a16:creationId xmlns:a16="http://schemas.microsoft.com/office/drawing/2014/main" xmlns="" id="{848F39D8-99F9-ED43-AE64-2F02DE7D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5" name="Freeform 454">
              <a:extLst>
                <a:ext uri="{FF2B5EF4-FFF2-40B4-BE49-F238E27FC236}">
                  <a16:creationId xmlns:a16="http://schemas.microsoft.com/office/drawing/2014/main" xmlns="" id="{429E20BE-B76D-6E45-91AE-74B66CCE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455">
              <a:extLst>
                <a:ext uri="{FF2B5EF4-FFF2-40B4-BE49-F238E27FC236}">
                  <a16:creationId xmlns:a16="http://schemas.microsoft.com/office/drawing/2014/main" xmlns="" id="{9A2EAB3D-F322-3F49-AA59-3D81D289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456">
              <a:extLst>
                <a:ext uri="{FF2B5EF4-FFF2-40B4-BE49-F238E27FC236}">
                  <a16:creationId xmlns:a16="http://schemas.microsoft.com/office/drawing/2014/main" xmlns="" id="{A5224390-C0D9-8546-A944-E4F6FD78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457">
              <a:extLst>
                <a:ext uri="{FF2B5EF4-FFF2-40B4-BE49-F238E27FC236}">
                  <a16:creationId xmlns:a16="http://schemas.microsoft.com/office/drawing/2014/main" xmlns="" id="{BB8DDE4D-A9C3-B946-A4A1-553C93E83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458">
              <a:extLst>
                <a:ext uri="{FF2B5EF4-FFF2-40B4-BE49-F238E27FC236}">
                  <a16:creationId xmlns:a16="http://schemas.microsoft.com/office/drawing/2014/main" xmlns="" id="{429F02D4-5B0B-994A-851F-AAA7802DA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459">
              <a:extLst>
                <a:ext uri="{FF2B5EF4-FFF2-40B4-BE49-F238E27FC236}">
                  <a16:creationId xmlns:a16="http://schemas.microsoft.com/office/drawing/2014/main" xmlns="" id="{D3EF003C-8D44-804C-BDA2-39A145C67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460">
              <a:extLst>
                <a:ext uri="{FF2B5EF4-FFF2-40B4-BE49-F238E27FC236}">
                  <a16:creationId xmlns:a16="http://schemas.microsoft.com/office/drawing/2014/main" xmlns="" id="{2EFA4CB1-9938-CD4A-B0ED-60F96517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461">
              <a:extLst>
                <a:ext uri="{FF2B5EF4-FFF2-40B4-BE49-F238E27FC236}">
                  <a16:creationId xmlns:a16="http://schemas.microsoft.com/office/drawing/2014/main" xmlns="" id="{EA7E7C21-2417-2544-8085-0B9D8F65E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462">
              <a:extLst>
                <a:ext uri="{FF2B5EF4-FFF2-40B4-BE49-F238E27FC236}">
                  <a16:creationId xmlns:a16="http://schemas.microsoft.com/office/drawing/2014/main" xmlns="" id="{A298BF9F-E30B-904D-AAEB-7B223B2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463">
              <a:extLst>
                <a:ext uri="{FF2B5EF4-FFF2-40B4-BE49-F238E27FC236}">
                  <a16:creationId xmlns:a16="http://schemas.microsoft.com/office/drawing/2014/main" xmlns="" id="{09664407-D7ED-7A49-9690-F43F7FAB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464">
              <a:extLst>
                <a:ext uri="{FF2B5EF4-FFF2-40B4-BE49-F238E27FC236}">
                  <a16:creationId xmlns:a16="http://schemas.microsoft.com/office/drawing/2014/main" xmlns="" id="{20AC956C-3DFB-BD46-B9BA-035F44278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465">
              <a:extLst>
                <a:ext uri="{FF2B5EF4-FFF2-40B4-BE49-F238E27FC236}">
                  <a16:creationId xmlns:a16="http://schemas.microsoft.com/office/drawing/2014/main" xmlns="" id="{FA218A1B-4E0F-2E46-B7D2-485045F78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466">
              <a:extLst>
                <a:ext uri="{FF2B5EF4-FFF2-40B4-BE49-F238E27FC236}">
                  <a16:creationId xmlns:a16="http://schemas.microsoft.com/office/drawing/2014/main" xmlns="" id="{CC34D568-674F-2041-B5F7-725A9278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467">
              <a:extLst>
                <a:ext uri="{FF2B5EF4-FFF2-40B4-BE49-F238E27FC236}">
                  <a16:creationId xmlns:a16="http://schemas.microsoft.com/office/drawing/2014/main" xmlns="" id="{14783D41-49D8-2E41-BE42-E9550BD54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69" name="Freeform 483">
              <a:extLst>
                <a:ext uri="{FF2B5EF4-FFF2-40B4-BE49-F238E27FC236}">
                  <a16:creationId xmlns:a16="http://schemas.microsoft.com/office/drawing/2014/main" xmlns="" id="{BDDE1A60-2DFB-5E45-A0E6-EFFEAD7F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484">
              <a:extLst>
                <a:ext uri="{FF2B5EF4-FFF2-40B4-BE49-F238E27FC236}">
                  <a16:creationId xmlns:a16="http://schemas.microsoft.com/office/drawing/2014/main" xmlns="" id="{560F21C1-DB3B-B447-AEAA-4C701D5A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485">
              <a:extLst>
                <a:ext uri="{FF2B5EF4-FFF2-40B4-BE49-F238E27FC236}">
                  <a16:creationId xmlns:a16="http://schemas.microsoft.com/office/drawing/2014/main" xmlns="" id="{ECA3B4CD-A1D0-4B49-A40E-D7899ACE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486">
              <a:extLst>
                <a:ext uri="{FF2B5EF4-FFF2-40B4-BE49-F238E27FC236}">
                  <a16:creationId xmlns:a16="http://schemas.microsoft.com/office/drawing/2014/main" xmlns="" id="{05291D0F-8535-AD41-9304-BE815D8D2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489">
              <a:extLst>
                <a:ext uri="{FF2B5EF4-FFF2-40B4-BE49-F238E27FC236}">
                  <a16:creationId xmlns:a16="http://schemas.microsoft.com/office/drawing/2014/main" xmlns="" id="{586FB49A-44B4-6149-89B2-D3C88908B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490">
              <a:extLst>
                <a:ext uri="{FF2B5EF4-FFF2-40B4-BE49-F238E27FC236}">
                  <a16:creationId xmlns:a16="http://schemas.microsoft.com/office/drawing/2014/main" xmlns="" id="{9792FAF5-7B89-9B4F-8968-137F77A8C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5" name="Freeform 495">
              <a:extLst>
                <a:ext uri="{FF2B5EF4-FFF2-40B4-BE49-F238E27FC236}">
                  <a16:creationId xmlns:a16="http://schemas.microsoft.com/office/drawing/2014/main" xmlns="" id="{5EA0EB91-55DC-B041-B6EE-4EB06714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6" name="Freeform 496">
              <a:extLst>
                <a:ext uri="{FF2B5EF4-FFF2-40B4-BE49-F238E27FC236}">
                  <a16:creationId xmlns:a16="http://schemas.microsoft.com/office/drawing/2014/main" xmlns="" id="{E31F6214-AFD7-9C48-9ECE-2D690FAE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497">
              <a:extLst>
                <a:ext uri="{FF2B5EF4-FFF2-40B4-BE49-F238E27FC236}">
                  <a16:creationId xmlns:a16="http://schemas.microsoft.com/office/drawing/2014/main" xmlns="" id="{D9463407-9FE0-B949-9A71-2FD0046E3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8" name="Freeform 498">
              <a:extLst>
                <a:ext uri="{FF2B5EF4-FFF2-40B4-BE49-F238E27FC236}">
                  <a16:creationId xmlns:a16="http://schemas.microsoft.com/office/drawing/2014/main" xmlns="" id="{3E9A6715-8954-2048-A2D0-7B8C458B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9" name="Freeform 499">
              <a:extLst>
                <a:ext uri="{FF2B5EF4-FFF2-40B4-BE49-F238E27FC236}">
                  <a16:creationId xmlns:a16="http://schemas.microsoft.com/office/drawing/2014/main" xmlns="" id="{E8D0C98C-B177-CA4B-977B-D8C4D7FF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0" name="Freeform 500">
              <a:extLst>
                <a:ext uri="{FF2B5EF4-FFF2-40B4-BE49-F238E27FC236}">
                  <a16:creationId xmlns:a16="http://schemas.microsoft.com/office/drawing/2014/main" xmlns="" id="{6725BA6C-FB32-944F-A06D-857CE9B0B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1" name="Freeform 501">
              <a:extLst>
                <a:ext uri="{FF2B5EF4-FFF2-40B4-BE49-F238E27FC236}">
                  <a16:creationId xmlns:a16="http://schemas.microsoft.com/office/drawing/2014/main" xmlns="" id="{81477CE5-A609-3D4E-9A46-755310006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2" name="Freeform 502">
              <a:extLst>
                <a:ext uri="{FF2B5EF4-FFF2-40B4-BE49-F238E27FC236}">
                  <a16:creationId xmlns:a16="http://schemas.microsoft.com/office/drawing/2014/main" xmlns="" id="{C4ED0E16-A574-7F48-B1B7-E7A169CC8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3" name="Freeform 503">
              <a:extLst>
                <a:ext uri="{FF2B5EF4-FFF2-40B4-BE49-F238E27FC236}">
                  <a16:creationId xmlns:a16="http://schemas.microsoft.com/office/drawing/2014/main" xmlns="" id="{68098F82-8215-D947-BC99-97188DA00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4" name="Freeform 504">
              <a:extLst>
                <a:ext uri="{FF2B5EF4-FFF2-40B4-BE49-F238E27FC236}">
                  <a16:creationId xmlns:a16="http://schemas.microsoft.com/office/drawing/2014/main" xmlns="" id="{8EE432DA-A12F-6447-9D1E-7EE0EE2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5" name="Freeform 505">
              <a:extLst>
                <a:ext uri="{FF2B5EF4-FFF2-40B4-BE49-F238E27FC236}">
                  <a16:creationId xmlns:a16="http://schemas.microsoft.com/office/drawing/2014/main" xmlns="" id="{96482F17-4E95-6B44-BE90-D2FC3A48D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6" name="Freeform 506">
              <a:extLst>
                <a:ext uri="{FF2B5EF4-FFF2-40B4-BE49-F238E27FC236}">
                  <a16:creationId xmlns:a16="http://schemas.microsoft.com/office/drawing/2014/main" xmlns="" id="{859E076E-E561-D24A-BFB4-8691E0CB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7" name="Freeform 509">
              <a:extLst>
                <a:ext uri="{FF2B5EF4-FFF2-40B4-BE49-F238E27FC236}">
                  <a16:creationId xmlns:a16="http://schemas.microsoft.com/office/drawing/2014/main" xmlns="" id="{842D0A0C-EED0-434D-B50B-76035D5A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8" name="Freeform 510">
              <a:extLst>
                <a:ext uri="{FF2B5EF4-FFF2-40B4-BE49-F238E27FC236}">
                  <a16:creationId xmlns:a16="http://schemas.microsoft.com/office/drawing/2014/main" xmlns="" id="{5C9B77E2-37A8-B246-BEEF-6BAC5AF51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191" name="TextBox 190">
            <a:extLst>
              <a:ext uri="{FF2B5EF4-FFF2-40B4-BE49-F238E27FC236}">
                <a16:creationId xmlns:a16="http://schemas.microsoft.com/office/drawing/2014/main" xmlns="" id="{F13223EF-3C28-CD44-8631-B0D3A78B67DB}"/>
              </a:ext>
            </a:extLst>
          </p:cNvPr>
          <p:cNvSpPr txBox="1"/>
          <p:nvPr/>
        </p:nvSpPr>
        <p:spPr>
          <a:xfrm>
            <a:off x="3182345" y="449691"/>
            <a:ext cx="4143983" cy="58477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Cooling and heating </a:t>
            </a:r>
            <a:endParaRPr lang="en-US" sz="32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190" name="Picture 189"/>
          <p:cNvPicPr/>
          <p:nvPr/>
        </p:nvPicPr>
        <p:blipFill>
          <a:blip r:embed="rId3"/>
          <a:stretch>
            <a:fillRect/>
          </a:stretch>
        </p:blipFill>
        <p:spPr>
          <a:xfrm>
            <a:off x="914959" y="1850108"/>
            <a:ext cx="3962400" cy="24955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7575642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" name="Group 29">
            <a:extLst>
              <a:ext uri="{FF2B5EF4-FFF2-40B4-BE49-F238E27FC236}">
                <a16:creationId xmlns:a16="http://schemas.microsoft.com/office/drawing/2014/main" xmlns="" id="{CA326285-5D74-6545-AAD7-739505D6AFA4}"/>
              </a:ext>
            </a:extLst>
          </p:cNvPr>
          <p:cNvGrpSpPr/>
          <p:nvPr/>
        </p:nvGrpSpPr>
        <p:grpSpPr>
          <a:xfrm rot="20824692">
            <a:off x="2329795" y="499202"/>
            <a:ext cx="516034" cy="508571"/>
            <a:chOff x="5300702" y="4113827"/>
            <a:chExt cx="801572" cy="777282"/>
          </a:xfrm>
        </p:grpSpPr>
        <p:sp>
          <p:nvSpPr>
            <p:cNvPr id="31" name="Freeform 246">
              <a:extLst>
                <a:ext uri="{FF2B5EF4-FFF2-40B4-BE49-F238E27FC236}">
                  <a16:creationId xmlns:a16="http://schemas.microsoft.com/office/drawing/2014/main" xmlns="" id="{115B28FA-C851-6240-B8E8-05B2503F8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282" y="4138117"/>
              <a:ext cx="752992" cy="752992"/>
            </a:xfrm>
            <a:custGeom>
              <a:avLst/>
              <a:gdLst>
                <a:gd name="T0" fmla="*/ 0 w 272"/>
                <a:gd name="T1" fmla="*/ 86930 h 274"/>
                <a:gd name="T2" fmla="*/ 0 w 272"/>
                <a:gd name="T3" fmla="*/ 86930 h 274"/>
                <a:gd name="T4" fmla="*/ 1086 w 272"/>
                <a:gd name="T5" fmla="*/ 87649 h 274"/>
                <a:gd name="T6" fmla="*/ 1086 w 272"/>
                <a:gd name="T7" fmla="*/ 87649 h 274"/>
                <a:gd name="T8" fmla="*/ 1447 w 272"/>
                <a:gd name="T9" fmla="*/ 87649 h 274"/>
                <a:gd name="T10" fmla="*/ 1447 w 272"/>
                <a:gd name="T11" fmla="*/ 87649 h 274"/>
                <a:gd name="T12" fmla="*/ 2533 w 272"/>
                <a:gd name="T13" fmla="*/ 88367 h 274"/>
                <a:gd name="T14" fmla="*/ 2533 w 272"/>
                <a:gd name="T15" fmla="*/ 88367 h 274"/>
                <a:gd name="T16" fmla="*/ 2533 w 272"/>
                <a:gd name="T17" fmla="*/ 88726 h 274"/>
                <a:gd name="T18" fmla="*/ 2533 w 272"/>
                <a:gd name="T19" fmla="*/ 88726 h 274"/>
                <a:gd name="T20" fmla="*/ 2533 w 272"/>
                <a:gd name="T21" fmla="*/ 88367 h 274"/>
                <a:gd name="T22" fmla="*/ 2533 w 272"/>
                <a:gd name="T23" fmla="*/ 88367 h 274"/>
                <a:gd name="T24" fmla="*/ 3257 w 272"/>
                <a:gd name="T25" fmla="*/ 88726 h 274"/>
                <a:gd name="T26" fmla="*/ 3257 w 272"/>
                <a:gd name="T27" fmla="*/ 88726 h 274"/>
                <a:gd name="T28" fmla="*/ 65496 w 272"/>
                <a:gd name="T29" fmla="*/ 78668 h 274"/>
                <a:gd name="T30" fmla="*/ 65496 w 272"/>
                <a:gd name="T31" fmla="*/ 78668 h 274"/>
                <a:gd name="T32" fmla="*/ 98063 w 272"/>
                <a:gd name="T33" fmla="*/ 5029 h 274"/>
                <a:gd name="T34" fmla="*/ 98063 w 272"/>
                <a:gd name="T35" fmla="*/ 5029 h 274"/>
                <a:gd name="T36" fmla="*/ 97701 w 272"/>
                <a:gd name="T37" fmla="*/ 4670 h 274"/>
                <a:gd name="T38" fmla="*/ 97701 w 272"/>
                <a:gd name="T39" fmla="*/ 4670 h 274"/>
                <a:gd name="T40" fmla="*/ 97701 w 272"/>
                <a:gd name="T41" fmla="*/ 4311 h 274"/>
                <a:gd name="T42" fmla="*/ 97701 w 272"/>
                <a:gd name="T43" fmla="*/ 4311 h 274"/>
                <a:gd name="T44" fmla="*/ 97701 w 272"/>
                <a:gd name="T45" fmla="*/ 3951 h 274"/>
                <a:gd name="T46" fmla="*/ 97701 w 272"/>
                <a:gd name="T47" fmla="*/ 3951 h 274"/>
                <a:gd name="T48" fmla="*/ 97701 w 272"/>
                <a:gd name="T49" fmla="*/ 3233 h 274"/>
                <a:gd name="T50" fmla="*/ 97701 w 272"/>
                <a:gd name="T51" fmla="*/ 3233 h 274"/>
                <a:gd name="T52" fmla="*/ 97339 w 272"/>
                <a:gd name="T53" fmla="*/ 2874 h 274"/>
                <a:gd name="T54" fmla="*/ 97339 w 272"/>
                <a:gd name="T55" fmla="*/ 2874 h 274"/>
                <a:gd name="T56" fmla="*/ 97339 w 272"/>
                <a:gd name="T57" fmla="*/ 2515 h 274"/>
                <a:gd name="T58" fmla="*/ 97339 w 272"/>
                <a:gd name="T59" fmla="*/ 2515 h 274"/>
                <a:gd name="T60" fmla="*/ 97339 w 272"/>
                <a:gd name="T61" fmla="*/ 2515 h 274"/>
                <a:gd name="T62" fmla="*/ 97339 w 272"/>
                <a:gd name="T63" fmla="*/ 2515 h 274"/>
                <a:gd name="T64" fmla="*/ 97339 w 272"/>
                <a:gd name="T65" fmla="*/ 2155 h 274"/>
                <a:gd name="T66" fmla="*/ 97339 w 272"/>
                <a:gd name="T67" fmla="*/ 2155 h 274"/>
                <a:gd name="T68" fmla="*/ 96978 w 272"/>
                <a:gd name="T69" fmla="*/ 1796 h 274"/>
                <a:gd name="T70" fmla="*/ 96978 w 272"/>
                <a:gd name="T71" fmla="*/ 1796 h 274"/>
                <a:gd name="T72" fmla="*/ 96978 w 272"/>
                <a:gd name="T73" fmla="*/ 1437 h 274"/>
                <a:gd name="T74" fmla="*/ 96978 w 272"/>
                <a:gd name="T75" fmla="*/ 1437 h 274"/>
                <a:gd name="T76" fmla="*/ 96616 w 272"/>
                <a:gd name="T77" fmla="*/ 1078 h 274"/>
                <a:gd name="T78" fmla="*/ 96616 w 272"/>
                <a:gd name="T79" fmla="*/ 1078 h 274"/>
                <a:gd name="T80" fmla="*/ 96254 w 272"/>
                <a:gd name="T81" fmla="*/ 718 h 274"/>
                <a:gd name="T82" fmla="*/ 96254 w 272"/>
                <a:gd name="T83" fmla="*/ 718 h 274"/>
                <a:gd name="T84" fmla="*/ 95892 w 272"/>
                <a:gd name="T85" fmla="*/ 359 h 274"/>
                <a:gd name="T86" fmla="*/ 95892 w 272"/>
                <a:gd name="T87" fmla="*/ 359 h 274"/>
                <a:gd name="T88" fmla="*/ 95530 w 272"/>
                <a:gd name="T89" fmla="*/ 0 h 274"/>
                <a:gd name="T90" fmla="*/ 0 w 272"/>
                <a:gd name="T91" fmla="*/ 86930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274">
                  <a:moveTo>
                    <a:pt x="0" y="242"/>
                  </a:moveTo>
                  <a:lnTo>
                    <a:pt x="0" y="242"/>
                  </a:lnTo>
                  <a:cubicBezTo>
                    <a:pt x="1" y="243"/>
                    <a:pt x="2" y="244"/>
                    <a:pt x="3" y="244"/>
                  </a:cubicBezTo>
                  <a:lnTo>
                    <a:pt x="4" y="244"/>
                  </a:lnTo>
                  <a:cubicBezTo>
                    <a:pt x="5" y="246"/>
                    <a:pt x="6" y="246"/>
                    <a:pt x="7" y="246"/>
                  </a:cubicBezTo>
                  <a:cubicBezTo>
                    <a:pt x="7" y="246"/>
                    <a:pt x="7" y="246"/>
                    <a:pt x="7" y="247"/>
                  </a:cubicBezTo>
                  <a:cubicBezTo>
                    <a:pt x="7" y="247"/>
                    <a:pt x="7" y="247"/>
                    <a:pt x="7" y="246"/>
                  </a:cubicBezTo>
                  <a:cubicBezTo>
                    <a:pt x="8" y="247"/>
                    <a:pt x="8" y="247"/>
                    <a:pt x="9" y="247"/>
                  </a:cubicBezTo>
                  <a:cubicBezTo>
                    <a:pt x="12" y="248"/>
                    <a:pt x="106" y="273"/>
                    <a:pt x="181" y="219"/>
                  </a:cubicBezTo>
                  <a:cubicBezTo>
                    <a:pt x="235" y="180"/>
                    <a:pt x="265" y="111"/>
                    <a:pt x="271" y="14"/>
                  </a:cubicBezTo>
                  <a:cubicBezTo>
                    <a:pt x="270" y="14"/>
                    <a:pt x="270" y="13"/>
                    <a:pt x="270" y="13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70" y="10"/>
                    <a:pt x="270" y="10"/>
                    <a:pt x="270" y="9"/>
                  </a:cubicBezTo>
                  <a:cubicBezTo>
                    <a:pt x="269" y="9"/>
                    <a:pt x="269" y="8"/>
                    <a:pt x="269" y="8"/>
                  </a:cubicBezTo>
                  <a:cubicBezTo>
                    <a:pt x="269" y="8"/>
                    <a:pt x="269" y="8"/>
                    <a:pt x="269" y="7"/>
                  </a:cubicBezTo>
                  <a:lnTo>
                    <a:pt x="269" y="6"/>
                  </a:lnTo>
                  <a:cubicBezTo>
                    <a:pt x="268" y="5"/>
                    <a:pt x="268" y="5"/>
                    <a:pt x="268" y="5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7" y="4"/>
                    <a:pt x="267" y="3"/>
                    <a:pt x="267" y="3"/>
                  </a:cubicBezTo>
                  <a:cubicBezTo>
                    <a:pt x="266" y="3"/>
                    <a:pt x="266" y="3"/>
                    <a:pt x="266" y="2"/>
                  </a:cubicBezTo>
                  <a:cubicBezTo>
                    <a:pt x="266" y="1"/>
                    <a:pt x="265" y="1"/>
                    <a:pt x="265" y="1"/>
                  </a:cubicBezTo>
                  <a:cubicBezTo>
                    <a:pt x="265" y="1"/>
                    <a:pt x="265" y="1"/>
                    <a:pt x="264" y="0"/>
                  </a:cubicBezTo>
                  <a:lnTo>
                    <a:pt x="0" y="24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247">
              <a:extLst>
                <a:ext uri="{FF2B5EF4-FFF2-40B4-BE49-F238E27FC236}">
                  <a16:creationId xmlns:a16="http://schemas.microsoft.com/office/drawing/2014/main" xmlns="" id="{AA3E962F-FC9C-F341-9306-481D5465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702" y="4113827"/>
              <a:ext cx="789431" cy="692263"/>
            </a:xfrm>
            <a:custGeom>
              <a:avLst/>
              <a:gdLst>
                <a:gd name="T0" fmla="*/ 102826 w 285"/>
                <a:gd name="T1" fmla="*/ 3232 h 252"/>
                <a:gd name="T2" fmla="*/ 102826 w 285"/>
                <a:gd name="T3" fmla="*/ 3232 h 252"/>
                <a:gd name="T4" fmla="*/ 102464 w 285"/>
                <a:gd name="T5" fmla="*/ 2873 h 252"/>
                <a:gd name="T6" fmla="*/ 102464 w 285"/>
                <a:gd name="T7" fmla="*/ 2873 h 252"/>
                <a:gd name="T8" fmla="*/ 102102 w 285"/>
                <a:gd name="T9" fmla="*/ 2873 h 252"/>
                <a:gd name="T10" fmla="*/ 102102 w 285"/>
                <a:gd name="T11" fmla="*/ 2873 h 252"/>
                <a:gd name="T12" fmla="*/ 101740 w 285"/>
                <a:gd name="T13" fmla="*/ 2514 h 252"/>
                <a:gd name="T14" fmla="*/ 101740 w 285"/>
                <a:gd name="T15" fmla="*/ 2514 h 252"/>
                <a:gd name="T16" fmla="*/ 101740 w 285"/>
                <a:gd name="T17" fmla="*/ 2514 h 252"/>
                <a:gd name="T18" fmla="*/ 101740 w 285"/>
                <a:gd name="T19" fmla="*/ 2514 h 252"/>
                <a:gd name="T20" fmla="*/ 101378 w 285"/>
                <a:gd name="T21" fmla="*/ 2514 h 252"/>
                <a:gd name="T22" fmla="*/ 101378 w 285"/>
                <a:gd name="T23" fmla="*/ 2514 h 252"/>
                <a:gd name="T24" fmla="*/ 101016 w 285"/>
                <a:gd name="T25" fmla="*/ 2154 h 252"/>
                <a:gd name="T26" fmla="*/ 101016 w 285"/>
                <a:gd name="T27" fmla="*/ 2154 h 252"/>
                <a:gd name="T28" fmla="*/ 100654 w 285"/>
                <a:gd name="T29" fmla="*/ 2154 h 252"/>
                <a:gd name="T30" fmla="*/ 100654 w 285"/>
                <a:gd name="T31" fmla="*/ 2154 h 252"/>
                <a:gd name="T32" fmla="*/ 99929 w 285"/>
                <a:gd name="T33" fmla="*/ 2154 h 252"/>
                <a:gd name="T34" fmla="*/ 99929 w 285"/>
                <a:gd name="T35" fmla="*/ 2154 h 252"/>
                <a:gd name="T36" fmla="*/ 99567 w 285"/>
                <a:gd name="T37" fmla="*/ 2154 h 252"/>
                <a:gd name="T38" fmla="*/ 99567 w 285"/>
                <a:gd name="T39" fmla="*/ 2154 h 252"/>
                <a:gd name="T40" fmla="*/ 99567 w 285"/>
                <a:gd name="T41" fmla="*/ 2154 h 252"/>
                <a:gd name="T42" fmla="*/ 99567 w 285"/>
                <a:gd name="T43" fmla="*/ 2154 h 252"/>
                <a:gd name="T44" fmla="*/ 22086 w 285"/>
                <a:gd name="T45" fmla="*/ 26572 h 252"/>
                <a:gd name="T46" fmla="*/ 22086 w 285"/>
                <a:gd name="T47" fmla="*/ 26572 h 252"/>
                <a:gd name="T48" fmla="*/ 5793 w 285"/>
                <a:gd name="T49" fmla="*/ 87255 h 252"/>
                <a:gd name="T50" fmla="*/ 5793 w 285"/>
                <a:gd name="T51" fmla="*/ 87255 h 252"/>
                <a:gd name="T52" fmla="*/ 6155 w 285"/>
                <a:gd name="T53" fmla="*/ 87255 h 252"/>
                <a:gd name="T54" fmla="*/ 6155 w 285"/>
                <a:gd name="T55" fmla="*/ 87255 h 252"/>
                <a:gd name="T56" fmla="*/ 6155 w 285"/>
                <a:gd name="T57" fmla="*/ 87255 h 252"/>
                <a:gd name="T58" fmla="*/ 6155 w 285"/>
                <a:gd name="T59" fmla="*/ 87255 h 252"/>
                <a:gd name="T60" fmla="*/ 6155 w 285"/>
                <a:gd name="T61" fmla="*/ 87614 h 252"/>
                <a:gd name="T62" fmla="*/ 6155 w 285"/>
                <a:gd name="T63" fmla="*/ 87614 h 252"/>
                <a:gd name="T64" fmla="*/ 6517 w 285"/>
                <a:gd name="T65" fmla="*/ 89051 h 252"/>
                <a:gd name="T66" fmla="*/ 6517 w 285"/>
                <a:gd name="T67" fmla="*/ 89051 h 252"/>
                <a:gd name="T68" fmla="*/ 6879 w 285"/>
                <a:gd name="T69" fmla="*/ 89051 h 252"/>
                <a:gd name="T70" fmla="*/ 6879 w 285"/>
                <a:gd name="T71" fmla="*/ 89051 h 252"/>
                <a:gd name="T72" fmla="*/ 7241 w 285"/>
                <a:gd name="T73" fmla="*/ 90128 h 252"/>
                <a:gd name="T74" fmla="*/ 102826 w 285"/>
                <a:gd name="T75" fmla="*/ 3232 h 2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52">
                  <a:moveTo>
                    <a:pt x="284" y="9"/>
                  </a:moveTo>
                  <a:lnTo>
                    <a:pt x="284" y="9"/>
                  </a:lnTo>
                  <a:lnTo>
                    <a:pt x="283" y="8"/>
                  </a:lnTo>
                  <a:lnTo>
                    <a:pt x="282" y="8"/>
                  </a:lnTo>
                  <a:cubicBezTo>
                    <a:pt x="282" y="7"/>
                    <a:pt x="282" y="7"/>
                    <a:pt x="281" y="7"/>
                  </a:cubicBezTo>
                  <a:cubicBezTo>
                    <a:pt x="281" y="7"/>
                    <a:pt x="281" y="7"/>
                    <a:pt x="280" y="7"/>
                  </a:cubicBezTo>
                  <a:lnTo>
                    <a:pt x="279" y="6"/>
                  </a:lnTo>
                  <a:cubicBezTo>
                    <a:pt x="278" y="6"/>
                    <a:pt x="278" y="6"/>
                    <a:pt x="278" y="6"/>
                  </a:cubicBezTo>
                  <a:cubicBezTo>
                    <a:pt x="278" y="6"/>
                    <a:pt x="277" y="6"/>
                    <a:pt x="276" y="6"/>
                  </a:cubicBezTo>
                  <a:cubicBezTo>
                    <a:pt x="276" y="6"/>
                    <a:pt x="276" y="6"/>
                    <a:pt x="275" y="6"/>
                  </a:cubicBezTo>
                  <a:cubicBezTo>
                    <a:pt x="177" y="0"/>
                    <a:pt x="106" y="23"/>
                    <a:pt x="61" y="74"/>
                  </a:cubicBezTo>
                  <a:cubicBezTo>
                    <a:pt x="0" y="143"/>
                    <a:pt x="16" y="239"/>
                    <a:pt x="16" y="243"/>
                  </a:cubicBezTo>
                  <a:cubicBezTo>
                    <a:pt x="17" y="243"/>
                    <a:pt x="17" y="243"/>
                    <a:pt x="17" y="243"/>
                  </a:cubicBezTo>
                  <a:lnTo>
                    <a:pt x="17" y="244"/>
                  </a:lnTo>
                  <a:cubicBezTo>
                    <a:pt x="17" y="245"/>
                    <a:pt x="17" y="247"/>
                    <a:pt x="18" y="248"/>
                  </a:cubicBezTo>
                  <a:cubicBezTo>
                    <a:pt x="18" y="248"/>
                    <a:pt x="18" y="248"/>
                    <a:pt x="19" y="248"/>
                  </a:cubicBezTo>
                  <a:cubicBezTo>
                    <a:pt x="19" y="249"/>
                    <a:pt x="20" y="250"/>
                    <a:pt x="20" y="251"/>
                  </a:cubicBezTo>
                  <a:lnTo>
                    <a:pt x="284" y="9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710118" y="1235413"/>
            <a:ext cx="811286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Ø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Third   : Layers of Walls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33" name="Group 12">
            <a:extLst>
              <a:ext uri="{FF2B5EF4-FFF2-40B4-BE49-F238E27FC236}">
                <a16:creationId xmlns:a16="http://schemas.microsoft.com/office/drawing/2014/main" xmlns="" id="{51A53994-1F8F-994E-B874-B6EC1D863065}"/>
              </a:ext>
            </a:extLst>
          </p:cNvPr>
          <p:cNvGrpSpPr>
            <a:grpSpLocks/>
          </p:cNvGrpSpPr>
          <p:nvPr/>
        </p:nvGrpSpPr>
        <p:grpSpPr bwMode="auto">
          <a:xfrm rot="18745204">
            <a:off x="6052197" y="641492"/>
            <a:ext cx="2485958" cy="4049272"/>
            <a:chOff x="5016500" y="3978275"/>
            <a:chExt cx="1644650" cy="3054350"/>
          </a:xfrm>
        </p:grpSpPr>
        <p:sp>
          <p:nvSpPr>
            <p:cNvPr id="34" name="Freeform 1">
              <a:extLst>
                <a:ext uri="{FF2B5EF4-FFF2-40B4-BE49-F238E27FC236}">
                  <a16:creationId xmlns:a16="http://schemas.microsoft.com/office/drawing/2014/main" xmlns="" id="{B2D96925-02F2-574C-BFB1-9AC75FA9F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" name="Freeform 2">
              <a:extLst>
                <a:ext uri="{FF2B5EF4-FFF2-40B4-BE49-F238E27FC236}">
                  <a16:creationId xmlns:a16="http://schemas.microsoft.com/office/drawing/2014/main" xmlns="" id="{B4C21620-CC25-C24E-AA02-25B04F5C24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" name="Freeform 3">
              <a:extLst>
                <a:ext uri="{FF2B5EF4-FFF2-40B4-BE49-F238E27FC236}">
                  <a16:creationId xmlns:a16="http://schemas.microsoft.com/office/drawing/2014/main" xmlns="" id="{C33124C5-9DB0-4E4A-A7A3-D9772BB79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4">
              <a:extLst>
                <a:ext uri="{FF2B5EF4-FFF2-40B4-BE49-F238E27FC236}">
                  <a16:creationId xmlns:a16="http://schemas.microsoft.com/office/drawing/2014/main" xmlns="" id="{BFD6BA91-E1B0-E940-850D-11BCB224D9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xmlns="" id="{687F3320-7908-DA4A-A63F-73C805EE5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xmlns="" id="{B409FB58-E53D-254F-A0F7-F8D688C807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92">
              <a:extLst>
                <a:ext uri="{FF2B5EF4-FFF2-40B4-BE49-F238E27FC236}">
                  <a16:creationId xmlns:a16="http://schemas.microsoft.com/office/drawing/2014/main" xmlns="" id="{3B6DFB00-675E-0A4E-A0C6-18F89B8025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41" name="Freeform 93">
              <a:extLst>
                <a:ext uri="{FF2B5EF4-FFF2-40B4-BE49-F238E27FC236}">
                  <a16:creationId xmlns:a16="http://schemas.microsoft.com/office/drawing/2014/main" xmlns="" id="{DF65A92F-0024-1B4C-927D-A391BF88BB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94">
              <a:extLst>
                <a:ext uri="{FF2B5EF4-FFF2-40B4-BE49-F238E27FC236}">
                  <a16:creationId xmlns:a16="http://schemas.microsoft.com/office/drawing/2014/main" xmlns="" id="{E6EF05D7-2260-3F46-AE7E-74B84CEE7F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95">
              <a:extLst>
                <a:ext uri="{FF2B5EF4-FFF2-40B4-BE49-F238E27FC236}">
                  <a16:creationId xmlns:a16="http://schemas.microsoft.com/office/drawing/2014/main" xmlns="" id="{987704BD-4093-DC42-9EFB-8A3361F573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96">
              <a:extLst>
                <a:ext uri="{FF2B5EF4-FFF2-40B4-BE49-F238E27FC236}">
                  <a16:creationId xmlns:a16="http://schemas.microsoft.com/office/drawing/2014/main" xmlns="" id="{1E1B3E25-8A43-A549-B9EF-CDBAE5CD27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97">
              <a:extLst>
                <a:ext uri="{FF2B5EF4-FFF2-40B4-BE49-F238E27FC236}">
                  <a16:creationId xmlns:a16="http://schemas.microsoft.com/office/drawing/2014/main" xmlns="" id="{0E56ECF0-BD36-4642-BD74-D96BA4BEAF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98">
              <a:extLst>
                <a:ext uri="{FF2B5EF4-FFF2-40B4-BE49-F238E27FC236}">
                  <a16:creationId xmlns:a16="http://schemas.microsoft.com/office/drawing/2014/main" xmlns="" id="{C4DC7998-5AB9-E34A-B999-3F4D878709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99">
              <a:extLst>
                <a:ext uri="{FF2B5EF4-FFF2-40B4-BE49-F238E27FC236}">
                  <a16:creationId xmlns:a16="http://schemas.microsoft.com/office/drawing/2014/main" xmlns="" id="{857FBDDF-91A5-4A4C-AE95-36D988463F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00">
              <a:extLst>
                <a:ext uri="{FF2B5EF4-FFF2-40B4-BE49-F238E27FC236}">
                  <a16:creationId xmlns:a16="http://schemas.microsoft.com/office/drawing/2014/main" xmlns="" id="{5261A577-3C1F-B34D-A1B8-9EAD9BA6CC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01">
              <a:extLst>
                <a:ext uri="{FF2B5EF4-FFF2-40B4-BE49-F238E27FC236}">
                  <a16:creationId xmlns:a16="http://schemas.microsoft.com/office/drawing/2014/main" xmlns="" id="{5031FAAB-F9FB-0040-977C-C131ACB40E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02">
              <a:extLst>
                <a:ext uri="{FF2B5EF4-FFF2-40B4-BE49-F238E27FC236}">
                  <a16:creationId xmlns:a16="http://schemas.microsoft.com/office/drawing/2014/main" xmlns="" id="{1E9130F2-4403-D942-A106-D7A491C934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03">
              <a:extLst>
                <a:ext uri="{FF2B5EF4-FFF2-40B4-BE49-F238E27FC236}">
                  <a16:creationId xmlns:a16="http://schemas.microsoft.com/office/drawing/2014/main" xmlns="" id="{54D3B5CD-2CF0-CA4F-B984-B3D20401D7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04">
              <a:extLst>
                <a:ext uri="{FF2B5EF4-FFF2-40B4-BE49-F238E27FC236}">
                  <a16:creationId xmlns:a16="http://schemas.microsoft.com/office/drawing/2014/main" xmlns="" id="{36632B55-B719-8B40-B8D6-B650FA48AB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05">
              <a:extLst>
                <a:ext uri="{FF2B5EF4-FFF2-40B4-BE49-F238E27FC236}">
                  <a16:creationId xmlns:a16="http://schemas.microsoft.com/office/drawing/2014/main" xmlns="" id="{7311F3DD-D652-2D44-8F22-D8E1697F46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06">
              <a:extLst>
                <a:ext uri="{FF2B5EF4-FFF2-40B4-BE49-F238E27FC236}">
                  <a16:creationId xmlns:a16="http://schemas.microsoft.com/office/drawing/2014/main" xmlns="" id="{C2551FA1-19EA-864E-8B79-B0B9DDB2BF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07">
              <a:extLst>
                <a:ext uri="{FF2B5EF4-FFF2-40B4-BE49-F238E27FC236}">
                  <a16:creationId xmlns:a16="http://schemas.microsoft.com/office/drawing/2014/main" xmlns="" id="{37DE0AE0-2C00-0247-920B-856A01D720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08">
              <a:extLst>
                <a:ext uri="{FF2B5EF4-FFF2-40B4-BE49-F238E27FC236}">
                  <a16:creationId xmlns:a16="http://schemas.microsoft.com/office/drawing/2014/main" xmlns="" id="{10AEDDA7-BEC8-2145-B318-9766519F8B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09">
              <a:extLst>
                <a:ext uri="{FF2B5EF4-FFF2-40B4-BE49-F238E27FC236}">
                  <a16:creationId xmlns:a16="http://schemas.microsoft.com/office/drawing/2014/main" xmlns="" id="{ECC44870-3648-E043-AFD3-6D99C03E0D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10">
              <a:extLst>
                <a:ext uri="{FF2B5EF4-FFF2-40B4-BE49-F238E27FC236}">
                  <a16:creationId xmlns:a16="http://schemas.microsoft.com/office/drawing/2014/main" xmlns="" id="{BA533512-A904-B545-9E5F-BEE92BD46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11">
              <a:extLst>
                <a:ext uri="{FF2B5EF4-FFF2-40B4-BE49-F238E27FC236}">
                  <a16:creationId xmlns:a16="http://schemas.microsoft.com/office/drawing/2014/main" xmlns="" id="{05716491-2F6D-0741-B138-C0ABA75A08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12">
              <a:extLst>
                <a:ext uri="{FF2B5EF4-FFF2-40B4-BE49-F238E27FC236}">
                  <a16:creationId xmlns:a16="http://schemas.microsoft.com/office/drawing/2014/main" xmlns="" id="{F28641D5-04AF-3343-AAF2-A87D1917DB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13">
              <a:extLst>
                <a:ext uri="{FF2B5EF4-FFF2-40B4-BE49-F238E27FC236}">
                  <a16:creationId xmlns:a16="http://schemas.microsoft.com/office/drawing/2014/main" xmlns="" id="{32882DFC-37E1-6C4F-B3DD-9A2DDB13AF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14">
              <a:extLst>
                <a:ext uri="{FF2B5EF4-FFF2-40B4-BE49-F238E27FC236}">
                  <a16:creationId xmlns:a16="http://schemas.microsoft.com/office/drawing/2014/main" xmlns="" id="{B3F26450-105F-D34E-B3F1-1E4684BC9B8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15">
              <a:extLst>
                <a:ext uri="{FF2B5EF4-FFF2-40B4-BE49-F238E27FC236}">
                  <a16:creationId xmlns:a16="http://schemas.microsoft.com/office/drawing/2014/main" xmlns="" id="{4BB9D8B9-9729-E644-819A-24F09775E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16">
              <a:extLst>
                <a:ext uri="{FF2B5EF4-FFF2-40B4-BE49-F238E27FC236}">
                  <a16:creationId xmlns:a16="http://schemas.microsoft.com/office/drawing/2014/main" xmlns="" id="{674F3BBE-CF91-DD42-B512-F2EE30CEF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17">
              <a:extLst>
                <a:ext uri="{FF2B5EF4-FFF2-40B4-BE49-F238E27FC236}">
                  <a16:creationId xmlns:a16="http://schemas.microsoft.com/office/drawing/2014/main" xmlns="" id="{E0E42798-9091-4B4C-AE05-EE13FC4B0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18">
              <a:extLst>
                <a:ext uri="{FF2B5EF4-FFF2-40B4-BE49-F238E27FC236}">
                  <a16:creationId xmlns:a16="http://schemas.microsoft.com/office/drawing/2014/main" xmlns="" id="{D17EDEE2-C934-8B4C-8D0B-512EBC13A1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19">
              <a:extLst>
                <a:ext uri="{FF2B5EF4-FFF2-40B4-BE49-F238E27FC236}">
                  <a16:creationId xmlns:a16="http://schemas.microsoft.com/office/drawing/2014/main" xmlns="" id="{BEA3E7E7-9823-9046-9E4C-F708E3EE59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20">
              <a:extLst>
                <a:ext uri="{FF2B5EF4-FFF2-40B4-BE49-F238E27FC236}">
                  <a16:creationId xmlns:a16="http://schemas.microsoft.com/office/drawing/2014/main" xmlns="" id="{D9BB99AE-EEED-3649-89F9-20EB52B552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21">
              <a:extLst>
                <a:ext uri="{FF2B5EF4-FFF2-40B4-BE49-F238E27FC236}">
                  <a16:creationId xmlns:a16="http://schemas.microsoft.com/office/drawing/2014/main" xmlns="" id="{112C398C-9D94-8A4A-B0A5-48329097F8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122">
              <a:extLst>
                <a:ext uri="{FF2B5EF4-FFF2-40B4-BE49-F238E27FC236}">
                  <a16:creationId xmlns:a16="http://schemas.microsoft.com/office/drawing/2014/main" xmlns="" id="{88FF977D-087C-B34F-BB77-A2D6208FA1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123">
              <a:extLst>
                <a:ext uri="{FF2B5EF4-FFF2-40B4-BE49-F238E27FC236}">
                  <a16:creationId xmlns:a16="http://schemas.microsoft.com/office/drawing/2014/main" xmlns="" id="{D611F732-3812-7C4E-B0B1-F8DE4BE270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124">
              <a:extLst>
                <a:ext uri="{FF2B5EF4-FFF2-40B4-BE49-F238E27FC236}">
                  <a16:creationId xmlns:a16="http://schemas.microsoft.com/office/drawing/2014/main" xmlns="" id="{4E991F5C-1164-5149-A47A-1B5422B3BE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125">
              <a:extLst>
                <a:ext uri="{FF2B5EF4-FFF2-40B4-BE49-F238E27FC236}">
                  <a16:creationId xmlns:a16="http://schemas.microsoft.com/office/drawing/2014/main" xmlns="" id="{35BC809B-3F97-4946-B232-0DD3C46C1E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26">
              <a:extLst>
                <a:ext uri="{FF2B5EF4-FFF2-40B4-BE49-F238E27FC236}">
                  <a16:creationId xmlns:a16="http://schemas.microsoft.com/office/drawing/2014/main" xmlns="" id="{02545855-A71F-4343-828A-616C92059C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27">
              <a:extLst>
                <a:ext uri="{FF2B5EF4-FFF2-40B4-BE49-F238E27FC236}">
                  <a16:creationId xmlns:a16="http://schemas.microsoft.com/office/drawing/2014/main" xmlns="" id="{59EE8ADF-15A2-EC43-A18D-1818B698E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28">
              <a:extLst>
                <a:ext uri="{FF2B5EF4-FFF2-40B4-BE49-F238E27FC236}">
                  <a16:creationId xmlns:a16="http://schemas.microsoft.com/office/drawing/2014/main" xmlns="" id="{DB2EBE14-7080-F846-8AE5-148C5066DF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29">
              <a:extLst>
                <a:ext uri="{FF2B5EF4-FFF2-40B4-BE49-F238E27FC236}">
                  <a16:creationId xmlns:a16="http://schemas.microsoft.com/office/drawing/2014/main" xmlns="" id="{34E228A3-FFD8-E340-84AD-380ED4836A5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130">
              <a:extLst>
                <a:ext uri="{FF2B5EF4-FFF2-40B4-BE49-F238E27FC236}">
                  <a16:creationId xmlns:a16="http://schemas.microsoft.com/office/drawing/2014/main" xmlns="" id="{E8CBE396-6951-3742-8706-2974821684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131">
              <a:extLst>
                <a:ext uri="{FF2B5EF4-FFF2-40B4-BE49-F238E27FC236}">
                  <a16:creationId xmlns:a16="http://schemas.microsoft.com/office/drawing/2014/main" xmlns="" id="{060A2609-B414-0A41-996C-AB230DAB4F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132">
              <a:extLst>
                <a:ext uri="{FF2B5EF4-FFF2-40B4-BE49-F238E27FC236}">
                  <a16:creationId xmlns:a16="http://schemas.microsoft.com/office/drawing/2014/main" xmlns="" id="{A1F68D21-53D7-CD41-B041-EB3FC0512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33">
              <a:extLst>
                <a:ext uri="{FF2B5EF4-FFF2-40B4-BE49-F238E27FC236}">
                  <a16:creationId xmlns:a16="http://schemas.microsoft.com/office/drawing/2014/main" xmlns="" id="{03C23D4B-F194-8E48-A378-66936ADC82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34">
              <a:extLst>
                <a:ext uri="{FF2B5EF4-FFF2-40B4-BE49-F238E27FC236}">
                  <a16:creationId xmlns:a16="http://schemas.microsoft.com/office/drawing/2014/main" xmlns="" id="{97EA864F-236E-AE42-A0E7-B754EB3A9B2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35">
              <a:extLst>
                <a:ext uri="{FF2B5EF4-FFF2-40B4-BE49-F238E27FC236}">
                  <a16:creationId xmlns:a16="http://schemas.microsoft.com/office/drawing/2014/main" xmlns="" id="{C38EBE88-104B-BF40-B9E3-06397D355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36">
              <a:extLst>
                <a:ext uri="{FF2B5EF4-FFF2-40B4-BE49-F238E27FC236}">
                  <a16:creationId xmlns:a16="http://schemas.microsoft.com/office/drawing/2014/main" xmlns="" id="{FA366DE0-EE26-F049-AF04-47E7407B3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37">
              <a:extLst>
                <a:ext uri="{FF2B5EF4-FFF2-40B4-BE49-F238E27FC236}">
                  <a16:creationId xmlns:a16="http://schemas.microsoft.com/office/drawing/2014/main" xmlns="" id="{0B694DAA-1693-A846-9B04-5C7E110814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38">
              <a:extLst>
                <a:ext uri="{FF2B5EF4-FFF2-40B4-BE49-F238E27FC236}">
                  <a16:creationId xmlns:a16="http://schemas.microsoft.com/office/drawing/2014/main" xmlns="" id="{F3C02644-6ECD-AA4C-8047-6358CCE5F6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39">
              <a:extLst>
                <a:ext uri="{FF2B5EF4-FFF2-40B4-BE49-F238E27FC236}">
                  <a16:creationId xmlns:a16="http://schemas.microsoft.com/office/drawing/2014/main" xmlns="" id="{E1CB2ACB-3579-2445-A155-892639B3C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40">
              <a:extLst>
                <a:ext uri="{FF2B5EF4-FFF2-40B4-BE49-F238E27FC236}">
                  <a16:creationId xmlns:a16="http://schemas.microsoft.com/office/drawing/2014/main" xmlns="" id="{CDEFCF86-D2D8-2441-BAF8-043538DAA1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41">
              <a:extLst>
                <a:ext uri="{FF2B5EF4-FFF2-40B4-BE49-F238E27FC236}">
                  <a16:creationId xmlns:a16="http://schemas.microsoft.com/office/drawing/2014/main" xmlns="" id="{62BEAFFF-D806-8C41-83FC-E10BD7CFE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42">
              <a:extLst>
                <a:ext uri="{FF2B5EF4-FFF2-40B4-BE49-F238E27FC236}">
                  <a16:creationId xmlns:a16="http://schemas.microsoft.com/office/drawing/2014/main" xmlns="" id="{F47CE2E1-F38E-E340-B15D-977ADAA6B5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43">
              <a:extLst>
                <a:ext uri="{FF2B5EF4-FFF2-40B4-BE49-F238E27FC236}">
                  <a16:creationId xmlns:a16="http://schemas.microsoft.com/office/drawing/2014/main" xmlns="" id="{2D71861C-5D80-C849-82F4-F3280034925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44">
              <a:extLst>
                <a:ext uri="{FF2B5EF4-FFF2-40B4-BE49-F238E27FC236}">
                  <a16:creationId xmlns:a16="http://schemas.microsoft.com/office/drawing/2014/main" xmlns="" id="{3C23EFCD-E4DB-6848-AF4C-D9AE8194D0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45">
              <a:extLst>
                <a:ext uri="{FF2B5EF4-FFF2-40B4-BE49-F238E27FC236}">
                  <a16:creationId xmlns:a16="http://schemas.microsoft.com/office/drawing/2014/main" xmlns="" id="{6FB0876D-2F8F-D84B-BFB1-B3CAE382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46">
              <a:extLst>
                <a:ext uri="{FF2B5EF4-FFF2-40B4-BE49-F238E27FC236}">
                  <a16:creationId xmlns:a16="http://schemas.microsoft.com/office/drawing/2014/main" xmlns="" id="{F643D962-39AE-3643-AA93-70C88403B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47">
              <a:extLst>
                <a:ext uri="{FF2B5EF4-FFF2-40B4-BE49-F238E27FC236}">
                  <a16:creationId xmlns:a16="http://schemas.microsoft.com/office/drawing/2014/main" xmlns="" id="{1F8741F4-7B23-C444-95DE-3C1EC5B809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5" name="Freeform 148">
              <a:extLst>
                <a:ext uri="{FF2B5EF4-FFF2-40B4-BE49-F238E27FC236}">
                  <a16:creationId xmlns:a16="http://schemas.microsoft.com/office/drawing/2014/main" xmlns="" id="{41F04549-CE94-C748-833D-040D3E54A1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6" name="Freeform 149">
              <a:extLst>
                <a:ext uri="{FF2B5EF4-FFF2-40B4-BE49-F238E27FC236}">
                  <a16:creationId xmlns:a16="http://schemas.microsoft.com/office/drawing/2014/main" xmlns="" id="{952CC085-CF38-2B44-9990-17800997E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7" name="Freeform 150">
              <a:extLst>
                <a:ext uri="{FF2B5EF4-FFF2-40B4-BE49-F238E27FC236}">
                  <a16:creationId xmlns:a16="http://schemas.microsoft.com/office/drawing/2014/main" xmlns="" id="{D574029D-189A-3C43-936E-9872BD4466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08" name="Freeform 151">
              <a:extLst>
                <a:ext uri="{FF2B5EF4-FFF2-40B4-BE49-F238E27FC236}">
                  <a16:creationId xmlns:a16="http://schemas.microsoft.com/office/drawing/2014/main" xmlns="" id="{1BAD467D-7DA8-6445-BE22-5DA9E8E33D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52">
              <a:extLst>
                <a:ext uri="{FF2B5EF4-FFF2-40B4-BE49-F238E27FC236}">
                  <a16:creationId xmlns:a16="http://schemas.microsoft.com/office/drawing/2014/main" xmlns="" id="{D11E327A-A285-5348-85DA-BF380ACA85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53">
              <a:extLst>
                <a:ext uri="{FF2B5EF4-FFF2-40B4-BE49-F238E27FC236}">
                  <a16:creationId xmlns:a16="http://schemas.microsoft.com/office/drawing/2014/main" xmlns="" id="{9864DC00-7F74-BB4C-98D3-01BA2D67F2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54">
              <a:extLst>
                <a:ext uri="{FF2B5EF4-FFF2-40B4-BE49-F238E27FC236}">
                  <a16:creationId xmlns:a16="http://schemas.microsoft.com/office/drawing/2014/main" xmlns="" id="{5B0BCA83-E0D3-3745-A55F-BA6B438C87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55">
              <a:extLst>
                <a:ext uri="{FF2B5EF4-FFF2-40B4-BE49-F238E27FC236}">
                  <a16:creationId xmlns:a16="http://schemas.microsoft.com/office/drawing/2014/main" xmlns="" id="{DA04DAFA-5BDE-934C-97D3-EE86C7EC72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56">
              <a:extLst>
                <a:ext uri="{FF2B5EF4-FFF2-40B4-BE49-F238E27FC236}">
                  <a16:creationId xmlns:a16="http://schemas.microsoft.com/office/drawing/2014/main" xmlns="" id="{B107D899-A90A-E44D-AA57-AADCA15555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57">
              <a:extLst>
                <a:ext uri="{FF2B5EF4-FFF2-40B4-BE49-F238E27FC236}">
                  <a16:creationId xmlns:a16="http://schemas.microsoft.com/office/drawing/2014/main" xmlns="" id="{F2DEDDF4-73BA-B143-8BE0-DF5EDA1DF5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58">
              <a:extLst>
                <a:ext uri="{FF2B5EF4-FFF2-40B4-BE49-F238E27FC236}">
                  <a16:creationId xmlns:a16="http://schemas.microsoft.com/office/drawing/2014/main" xmlns="" id="{2FBA13C2-74BB-484E-8340-7618EA3C2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59">
              <a:extLst>
                <a:ext uri="{FF2B5EF4-FFF2-40B4-BE49-F238E27FC236}">
                  <a16:creationId xmlns:a16="http://schemas.microsoft.com/office/drawing/2014/main" xmlns="" id="{BE2D08A2-B057-B84A-A17A-6262C41B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60">
              <a:extLst>
                <a:ext uri="{FF2B5EF4-FFF2-40B4-BE49-F238E27FC236}">
                  <a16:creationId xmlns:a16="http://schemas.microsoft.com/office/drawing/2014/main" xmlns="" id="{DF0B943D-FDA7-8148-8F7A-0D66CF16EE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61">
              <a:extLst>
                <a:ext uri="{FF2B5EF4-FFF2-40B4-BE49-F238E27FC236}">
                  <a16:creationId xmlns:a16="http://schemas.microsoft.com/office/drawing/2014/main" xmlns="" id="{047F804E-3508-9642-B9B6-CA97CAE7D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62">
              <a:extLst>
                <a:ext uri="{FF2B5EF4-FFF2-40B4-BE49-F238E27FC236}">
                  <a16:creationId xmlns:a16="http://schemas.microsoft.com/office/drawing/2014/main" xmlns="" id="{7A166278-AC25-1A4C-B3C9-AC005F269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63">
              <a:extLst>
                <a:ext uri="{FF2B5EF4-FFF2-40B4-BE49-F238E27FC236}">
                  <a16:creationId xmlns:a16="http://schemas.microsoft.com/office/drawing/2014/main" xmlns="" id="{0FBBAD19-E621-5E4C-AF97-20B41234EA5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64">
              <a:extLst>
                <a:ext uri="{FF2B5EF4-FFF2-40B4-BE49-F238E27FC236}">
                  <a16:creationId xmlns:a16="http://schemas.microsoft.com/office/drawing/2014/main" xmlns="" id="{055495A5-3414-2343-B78B-32066485E8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65">
              <a:extLst>
                <a:ext uri="{FF2B5EF4-FFF2-40B4-BE49-F238E27FC236}">
                  <a16:creationId xmlns:a16="http://schemas.microsoft.com/office/drawing/2014/main" xmlns="" id="{A4E1308B-9F33-7244-8DFF-85B17D3EE5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66">
              <a:extLst>
                <a:ext uri="{FF2B5EF4-FFF2-40B4-BE49-F238E27FC236}">
                  <a16:creationId xmlns:a16="http://schemas.microsoft.com/office/drawing/2014/main" xmlns="" id="{F8D7DA83-FBFC-4743-A881-0CD9E99BD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67">
              <a:extLst>
                <a:ext uri="{FF2B5EF4-FFF2-40B4-BE49-F238E27FC236}">
                  <a16:creationId xmlns:a16="http://schemas.microsoft.com/office/drawing/2014/main" xmlns="" id="{A5216B7A-A576-084F-893F-BF3CEDCBB6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68">
              <a:extLst>
                <a:ext uri="{FF2B5EF4-FFF2-40B4-BE49-F238E27FC236}">
                  <a16:creationId xmlns:a16="http://schemas.microsoft.com/office/drawing/2014/main" xmlns="" id="{42F227A3-F8A4-124A-8E88-F4A9412492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69">
              <a:extLst>
                <a:ext uri="{FF2B5EF4-FFF2-40B4-BE49-F238E27FC236}">
                  <a16:creationId xmlns:a16="http://schemas.microsoft.com/office/drawing/2014/main" xmlns="" id="{E2D7D068-E841-CE4D-9597-5A309283BA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70">
              <a:extLst>
                <a:ext uri="{FF2B5EF4-FFF2-40B4-BE49-F238E27FC236}">
                  <a16:creationId xmlns:a16="http://schemas.microsoft.com/office/drawing/2014/main" xmlns="" id="{D3812667-3ED6-3D49-88A5-BE156FD65B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71">
              <a:extLst>
                <a:ext uri="{FF2B5EF4-FFF2-40B4-BE49-F238E27FC236}">
                  <a16:creationId xmlns:a16="http://schemas.microsoft.com/office/drawing/2014/main" xmlns="" id="{5D4F9640-88D3-5A4E-A22F-7270C8FCC8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172">
              <a:extLst>
                <a:ext uri="{FF2B5EF4-FFF2-40B4-BE49-F238E27FC236}">
                  <a16:creationId xmlns:a16="http://schemas.microsoft.com/office/drawing/2014/main" xmlns="" id="{507FAEFD-61FE-6D45-9794-396A9A704D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173">
              <a:extLst>
                <a:ext uri="{FF2B5EF4-FFF2-40B4-BE49-F238E27FC236}">
                  <a16:creationId xmlns:a16="http://schemas.microsoft.com/office/drawing/2014/main" xmlns="" id="{CC8488CC-BC3A-804C-9F21-5A2D01B94E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174">
              <a:extLst>
                <a:ext uri="{FF2B5EF4-FFF2-40B4-BE49-F238E27FC236}">
                  <a16:creationId xmlns:a16="http://schemas.microsoft.com/office/drawing/2014/main" xmlns="" id="{A2C0D4C9-9A6B-7641-916D-D469B8DC3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175">
              <a:extLst>
                <a:ext uri="{FF2B5EF4-FFF2-40B4-BE49-F238E27FC236}">
                  <a16:creationId xmlns:a16="http://schemas.microsoft.com/office/drawing/2014/main" xmlns="" id="{77BE8777-CE12-E94E-A0E0-5DF0CF1C0F7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176">
              <a:extLst>
                <a:ext uri="{FF2B5EF4-FFF2-40B4-BE49-F238E27FC236}">
                  <a16:creationId xmlns:a16="http://schemas.microsoft.com/office/drawing/2014/main" xmlns="" id="{341C13E4-82C9-1345-9821-2991E6BB087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177">
              <a:extLst>
                <a:ext uri="{FF2B5EF4-FFF2-40B4-BE49-F238E27FC236}">
                  <a16:creationId xmlns:a16="http://schemas.microsoft.com/office/drawing/2014/main" xmlns="" id="{6772589F-AFA0-624B-B822-DE02F84079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78">
              <a:extLst>
                <a:ext uri="{FF2B5EF4-FFF2-40B4-BE49-F238E27FC236}">
                  <a16:creationId xmlns:a16="http://schemas.microsoft.com/office/drawing/2014/main" xmlns="" id="{D9D128CB-C88B-444B-B39D-8D50F14665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79">
              <a:extLst>
                <a:ext uri="{FF2B5EF4-FFF2-40B4-BE49-F238E27FC236}">
                  <a16:creationId xmlns:a16="http://schemas.microsoft.com/office/drawing/2014/main" xmlns="" id="{8CE2693C-A8B2-404C-A073-E58ED08E12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80">
              <a:extLst>
                <a:ext uri="{FF2B5EF4-FFF2-40B4-BE49-F238E27FC236}">
                  <a16:creationId xmlns:a16="http://schemas.microsoft.com/office/drawing/2014/main" xmlns="" id="{614A8CFC-DEBA-2642-92E9-924A8D301F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181">
              <a:extLst>
                <a:ext uri="{FF2B5EF4-FFF2-40B4-BE49-F238E27FC236}">
                  <a16:creationId xmlns:a16="http://schemas.microsoft.com/office/drawing/2014/main" xmlns="" id="{859FB90E-682E-A441-9BC1-4553F91E9D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182">
              <a:extLst>
                <a:ext uri="{FF2B5EF4-FFF2-40B4-BE49-F238E27FC236}">
                  <a16:creationId xmlns:a16="http://schemas.microsoft.com/office/drawing/2014/main" xmlns="" id="{01519813-BD5A-6A45-A433-99869BD47A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183">
              <a:extLst>
                <a:ext uri="{FF2B5EF4-FFF2-40B4-BE49-F238E27FC236}">
                  <a16:creationId xmlns:a16="http://schemas.microsoft.com/office/drawing/2014/main" xmlns="" id="{5C2029D1-0E78-084A-9D3B-CA3E8F8734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184">
              <a:extLst>
                <a:ext uri="{FF2B5EF4-FFF2-40B4-BE49-F238E27FC236}">
                  <a16:creationId xmlns:a16="http://schemas.microsoft.com/office/drawing/2014/main" xmlns="" id="{BA921D01-FA0B-134F-BEE7-1456BCA3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185">
              <a:extLst>
                <a:ext uri="{FF2B5EF4-FFF2-40B4-BE49-F238E27FC236}">
                  <a16:creationId xmlns:a16="http://schemas.microsoft.com/office/drawing/2014/main" xmlns="" id="{92BA7DD2-6F45-DC48-9A65-89598FA4C9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186">
              <a:extLst>
                <a:ext uri="{FF2B5EF4-FFF2-40B4-BE49-F238E27FC236}">
                  <a16:creationId xmlns:a16="http://schemas.microsoft.com/office/drawing/2014/main" xmlns="" id="{BF3BEBCB-98F9-7045-BD34-F088E7548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187">
              <a:extLst>
                <a:ext uri="{FF2B5EF4-FFF2-40B4-BE49-F238E27FC236}">
                  <a16:creationId xmlns:a16="http://schemas.microsoft.com/office/drawing/2014/main" xmlns="" id="{FDA2B849-0188-F740-9041-06EED0FF41D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188">
              <a:extLst>
                <a:ext uri="{FF2B5EF4-FFF2-40B4-BE49-F238E27FC236}">
                  <a16:creationId xmlns:a16="http://schemas.microsoft.com/office/drawing/2014/main" xmlns="" id="{C2B39AA4-1011-E840-939C-476206DABA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189">
              <a:extLst>
                <a:ext uri="{FF2B5EF4-FFF2-40B4-BE49-F238E27FC236}">
                  <a16:creationId xmlns:a16="http://schemas.microsoft.com/office/drawing/2014/main" xmlns="" id="{847F4537-9EA9-C04F-8AE2-8E9AB80BD4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190">
              <a:extLst>
                <a:ext uri="{FF2B5EF4-FFF2-40B4-BE49-F238E27FC236}">
                  <a16:creationId xmlns:a16="http://schemas.microsoft.com/office/drawing/2014/main" xmlns="" id="{E5DE8D67-B5E3-7E43-A6E1-BDBAF6B543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191">
              <a:extLst>
                <a:ext uri="{FF2B5EF4-FFF2-40B4-BE49-F238E27FC236}">
                  <a16:creationId xmlns:a16="http://schemas.microsoft.com/office/drawing/2014/main" xmlns="" id="{414D32A9-5C90-2F46-9357-96E56B49F5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192">
              <a:extLst>
                <a:ext uri="{FF2B5EF4-FFF2-40B4-BE49-F238E27FC236}">
                  <a16:creationId xmlns:a16="http://schemas.microsoft.com/office/drawing/2014/main" xmlns="" id="{43F15C0D-574B-B948-9487-70CFD620B3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193">
              <a:extLst>
                <a:ext uri="{FF2B5EF4-FFF2-40B4-BE49-F238E27FC236}">
                  <a16:creationId xmlns:a16="http://schemas.microsoft.com/office/drawing/2014/main" xmlns="" id="{20D23546-F083-6B4A-B133-60EDB1C889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194">
              <a:extLst>
                <a:ext uri="{FF2B5EF4-FFF2-40B4-BE49-F238E27FC236}">
                  <a16:creationId xmlns:a16="http://schemas.microsoft.com/office/drawing/2014/main" xmlns="" id="{0F9D6E42-9675-3D43-BA5E-54A114DA1A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195">
              <a:extLst>
                <a:ext uri="{FF2B5EF4-FFF2-40B4-BE49-F238E27FC236}">
                  <a16:creationId xmlns:a16="http://schemas.microsoft.com/office/drawing/2014/main" xmlns="" id="{FE4CAA88-BAB2-4D47-B884-973E9F7B60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196">
              <a:extLst>
                <a:ext uri="{FF2B5EF4-FFF2-40B4-BE49-F238E27FC236}">
                  <a16:creationId xmlns:a16="http://schemas.microsoft.com/office/drawing/2014/main" xmlns="" id="{4C78999C-95CD-F74D-80D0-780D2938F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453">
              <a:extLst>
                <a:ext uri="{FF2B5EF4-FFF2-40B4-BE49-F238E27FC236}">
                  <a16:creationId xmlns:a16="http://schemas.microsoft.com/office/drawing/2014/main" xmlns="" id="{848F39D8-99F9-ED43-AE64-2F02DE7D8B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5" name="Freeform 454">
              <a:extLst>
                <a:ext uri="{FF2B5EF4-FFF2-40B4-BE49-F238E27FC236}">
                  <a16:creationId xmlns:a16="http://schemas.microsoft.com/office/drawing/2014/main" xmlns="" id="{429E20BE-B76D-6E45-91AE-74B66CCE497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455">
              <a:extLst>
                <a:ext uri="{FF2B5EF4-FFF2-40B4-BE49-F238E27FC236}">
                  <a16:creationId xmlns:a16="http://schemas.microsoft.com/office/drawing/2014/main" xmlns="" id="{9A2EAB3D-F322-3F49-AA59-3D81D2891D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456">
              <a:extLst>
                <a:ext uri="{FF2B5EF4-FFF2-40B4-BE49-F238E27FC236}">
                  <a16:creationId xmlns:a16="http://schemas.microsoft.com/office/drawing/2014/main" xmlns="" id="{A5224390-C0D9-8546-A944-E4F6FD78B5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457">
              <a:extLst>
                <a:ext uri="{FF2B5EF4-FFF2-40B4-BE49-F238E27FC236}">
                  <a16:creationId xmlns:a16="http://schemas.microsoft.com/office/drawing/2014/main" xmlns="" id="{BB8DDE4D-A9C3-B946-A4A1-553C93E832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458">
              <a:extLst>
                <a:ext uri="{FF2B5EF4-FFF2-40B4-BE49-F238E27FC236}">
                  <a16:creationId xmlns:a16="http://schemas.microsoft.com/office/drawing/2014/main" xmlns="" id="{429F02D4-5B0B-994A-851F-AAA7802DAF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459">
              <a:extLst>
                <a:ext uri="{FF2B5EF4-FFF2-40B4-BE49-F238E27FC236}">
                  <a16:creationId xmlns:a16="http://schemas.microsoft.com/office/drawing/2014/main" xmlns="" id="{D3EF003C-8D44-804C-BDA2-39A145C672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460">
              <a:extLst>
                <a:ext uri="{FF2B5EF4-FFF2-40B4-BE49-F238E27FC236}">
                  <a16:creationId xmlns:a16="http://schemas.microsoft.com/office/drawing/2014/main" xmlns="" id="{2EFA4CB1-9938-CD4A-B0ED-60F9651718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461">
              <a:extLst>
                <a:ext uri="{FF2B5EF4-FFF2-40B4-BE49-F238E27FC236}">
                  <a16:creationId xmlns:a16="http://schemas.microsoft.com/office/drawing/2014/main" xmlns="" id="{EA7E7C21-2417-2544-8085-0B9D8F65E1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462">
              <a:extLst>
                <a:ext uri="{FF2B5EF4-FFF2-40B4-BE49-F238E27FC236}">
                  <a16:creationId xmlns:a16="http://schemas.microsoft.com/office/drawing/2014/main" xmlns="" id="{A298BF9F-E30B-904D-AAEB-7B223B28E3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463">
              <a:extLst>
                <a:ext uri="{FF2B5EF4-FFF2-40B4-BE49-F238E27FC236}">
                  <a16:creationId xmlns:a16="http://schemas.microsoft.com/office/drawing/2014/main" xmlns="" id="{09664407-D7ED-7A49-9690-F43F7FABCB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464">
              <a:extLst>
                <a:ext uri="{FF2B5EF4-FFF2-40B4-BE49-F238E27FC236}">
                  <a16:creationId xmlns:a16="http://schemas.microsoft.com/office/drawing/2014/main" xmlns="" id="{20AC956C-3DFB-BD46-B9BA-035F44278B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465">
              <a:extLst>
                <a:ext uri="{FF2B5EF4-FFF2-40B4-BE49-F238E27FC236}">
                  <a16:creationId xmlns:a16="http://schemas.microsoft.com/office/drawing/2014/main" xmlns="" id="{FA218A1B-4E0F-2E46-B7D2-485045F78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466">
              <a:extLst>
                <a:ext uri="{FF2B5EF4-FFF2-40B4-BE49-F238E27FC236}">
                  <a16:creationId xmlns:a16="http://schemas.microsoft.com/office/drawing/2014/main" xmlns="" id="{CC34D568-674F-2041-B5F7-725A92782C7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467">
              <a:extLst>
                <a:ext uri="{FF2B5EF4-FFF2-40B4-BE49-F238E27FC236}">
                  <a16:creationId xmlns:a16="http://schemas.microsoft.com/office/drawing/2014/main" xmlns="" id="{14783D41-49D8-2E41-BE42-E9550BD546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1">
                  <a:lumMod val="75000"/>
                </a:schemeClr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69" name="Freeform 483">
              <a:extLst>
                <a:ext uri="{FF2B5EF4-FFF2-40B4-BE49-F238E27FC236}">
                  <a16:creationId xmlns:a16="http://schemas.microsoft.com/office/drawing/2014/main" xmlns="" id="{BDDE1A60-2DFB-5E45-A0E6-EFFEAD7F5B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484">
              <a:extLst>
                <a:ext uri="{FF2B5EF4-FFF2-40B4-BE49-F238E27FC236}">
                  <a16:creationId xmlns:a16="http://schemas.microsoft.com/office/drawing/2014/main" xmlns="" id="{560F21C1-DB3B-B447-AEAA-4C701D5A12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485">
              <a:extLst>
                <a:ext uri="{FF2B5EF4-FFF2-40B4-BE49-F238E27FC236}">
                  <a16:creationId xmlns:a16="http://schemas.microsoft.com/office/drawing/2014/main" xmlns="" id="{ECA3B4CD-A1D0-4B49-A40E-D7899ACEC7C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486">
              <a:extLst>
                <a:ext uri="{FF2B5EF4-FFF2-40B4-BE49-F238E27FC236}">
                  <a16:creationId xmlns:a16="http://schemas.microsoft.com/office/drawing/2014/main" xmlns="" id="{05291D0F-8535-AD41-9304-BE815D8D27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489">
              <a:extLst>
                <a:ext uri="{FF2B5EF4-FFF2-40B4-BE49-F238E27FC236}">
                  <a16:creationId xmlns:a16="http://schemas.microsoft.com/office/drawing/2014/main" xmlns="" id="{586FB49A-44B4-6149-89B2-D3C88908B8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490">
              <a:extLst>
                <a:ext uri="{FF2B5EF4-FFF2-40B4-BE49-F238E27FC236}">
                  <a16:creationId xmlns:a16="http://schemas.microsoft.com/office/drawing/2014/main" xmlns="" id="{9792FAF5-7B89-9B4F-8968-137F77A8C6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5" name="Freeform 495">
              <a:extLst>
                <a:ext uri="{FF2B5EF4-FFF2-40B4-BE49-F238E27FC236}">
                  <a16:creationId xmlns:a16="http://schemas.microsoft.com/office/drawing/2014/main" xmlns="" id="{5EA0EB91-55DC-B041-B6EE-4EB0671458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6" name="Freeform 496">
              <a:extLst>
                <a:ext uri="{FF2B5EF4-FFF2-40B4-BE49-F238E27FC236}">
                  <a16:creationId xmlns:a16="http://schemas.microsoft.com/office/drawing/2014/main" xmlns="" id="{E31F6214-AFD7-9C48-9ECE-2D690FAEA8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497">
              <a:extLst>
                <a:ext uri="{FF2B5EF4-FFF2-40B4-BE49-F238E27FC236}">
                  <a16:creationId xmlns:a16="http://schemas.microsoft.com/office/drawing/2014/main" xmlns="" id="{D9463407-9FE0-B949-9A71-2FD0046E35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8" name="Freeform 498">
              <a:extLst>
                <a:ext uri="{FF2B5EF4-FFF2-40B4-BE49-F238E27FC236}">
                  <a16:creationId xmlns:a16="http://schemas.microsoft.com/office/drawing/2014/main" xmlns="" id="{3E9A6715-8954-2048-A2D0-7B8C458B2F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9" name="Freeform 499">
              <a:extLst>
                <a:ext uri="{FF2B5EF4-FFF2-40B4-BE49-F238E27FC236}">
                  <a16:creationId xmlns:a16="http://schemas.microsoft.com/office/drawing/2014/main" xmlns="" id="{E8D0C98C-B177-CA4B-977B-D8C4D7FF3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0" name="Freeform 500">
              <a:extLst>
                <a:ext uri="{FF2B5EF4-FFF2-40B4-BE49-F238E27FC236}">
                  <a16:creationId xmlns:a16="http://schemas.microsoft.com/office/drawing/2014/main" xmlns="" id="{6725BA6C-FB32-944F-A06D-857CE9B0B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1" name="Freeform 501">
              <a:extLst>
                <a:ext uri="{FF2B5EF4-FFF2-40B4-BE49-F238E27FC236}">
                  <a16:creationId xmlns:a16="http://schemas.microsoft.com/office/drawing/2014/main" xmlns="" id="{81477CE5-A609-3D4E-9A46-755310006F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2" name="Freeform 502">
              <a:extLst>
                <a:ext uri="{FF2B5EF4-FFF2-40B4-BE49-F238E27FC236}">
                  <a16:creationId xmlns:a16="http://schemas.microsoft.com/office/drawing/2014/main" xmlns="" id="{C4ED0E16-A574-7F48-B1B7-E7A169CC89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3" name="Freeform 503">
              <a:extLst>
                <a:ext uri="{FF2B5EF4-FFF2-40B4-BE49-F238E27FC236}">
                  <a16:creationId xmlns:a16="http://schemas.microsoft.com/office/drawing/2014/main" xmlns="" id="{68098F82-8215-D947-BC99-97188DA004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4" name="Freeform 504">
              <a:extLst>
                <a:ext uri="{FF2B5EF4-FFF2-40B4-BE49-F238E27FC236}">
                  <a16:creationId xmlns:a16="http://schemas.microsoft.com/office/drawing/2014/main" xmlns="" id="{8EE432DA-A12F-6447-9D1E-7EE0EE267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5" name="Freeform 505">
              <a:extLst>
                <a:ext uri="{FF2B5EF4-FFF2-40B4-BE49-F238E27FC236}">
                  <a16:creationId xmlns:a16="http://schemas.microsoft.com/office/drawing/2014/main" xmlns="" id="{96482F17-4E95-6B44-BE90-D2FC3A48D4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6" name="Freeform 506">
              <a:extLst>
                <a:ext uri="{FF2B5EF4-FFF2-40B4-BE49-F238E27FC236}">
                  <a16:creationId xmlns:a16="http://schemas.microsoft.com/office/drawing/2014/main" xmlns="" id="{859E076E-E561-D24A-BFB4-8691E0CB58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7" name="Freeform 509">
              <a:extLst>
                <a:ext uri="{FF2B5EF4-FFF2-40B4-BE49-F238E27FC236}">
                  <a16:creationId xmlns:a16="http://schemas.microsoft.com/office/drawing/2014/main" xmlns="" id="{842D0A0C-EED0-434D-B50B-76035D5AC9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8" name="Freeform 510">
              <a:extLst>
                <a:ext uri="{FF2B5EF4-FFF2-40B4-BE49-F238E27FC236}">
                  <a16:creationId xmlns:a16="http://schemas.microsoft.com/office/drawing/2014/main" xmlns="" id="{5C9B77E2-37A8-B246-BEEF-6BAC5AF517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191" name="TextBox 190">
            <a:extLst>
              <a:ext uri="{FF2B5EF4-FFF2-40B4-BE49-F238E27FC236}">
                <a16:creationId xmlns:a16="http://schemas.microsoft.com/office/drawing/2014/main" xmlns="" id="{F13223EF-3C28-CD44-8631-B0D3A78B67DB}"/>
              </a:ext>
            </a:extLst>
          </p:cNvPr>
          <p:cNvSpPr txBox="1"/>
          <p:nvPr/>
        </p:nvSpPr>
        <p:spPr>
          <a:xfrm>
            <a:off x="3015574" y="420038"/>
            <a:ext cx="4143983" cy="58477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Cooling and heating </a:t>
            </a:r>
            <a:endParaRPr lang="en-US" sz="32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189" name="Picture 188"/>
          <p:cNvPicPr/>
          <p:nvPr/>
        </p:nvPicPr>
        <p:blipFill>
          <a:blip r:embed="rId3"/>
          <a:stretch>
            <a:fillRect/>
          </a:stretch>
        </p:blipFill>
        <p:spPr>
          <a:xfrm>
            <a:off x="1109662" y="1924520"/>
            <a:ext cx="3529013" cy="2476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947765111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TextBox 18"/>
          <p:cNvSpPr txBox="1"/>
          <p:nvPr/>
        </p:nvSpPr>
        <p:spPr>
          <a:xfrm>
            <a:off x="2038351" y="324244"/>
            <a:ext cx="510540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800" b="1" dirty="0" smtClean="0">
                <a:latin typeface="Times New Roman" pitchFamily="18" charset="0"/>
                <a:ea typeface="Nunito Bold" charset="0"/>
                <a:cs typeface="Times New Roman" pitchFamily="18" charset="0"/>
              </a:rPr>
              <a:t>GRC materials </a:t>
            </a:r>
            <a:endParaRPr lang="en-US" sz="2800" b="1" dirty="0"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xmlns="" id="{723A4840-C7B1-CB4F-B489-8B64A6AB841C}"/>
              </a:ext>
            </a:extLst>
          </p:cNvPr>
          <p:cNvGrpSpPr/>
          <p:nvPr/>
        </p:nvGrpSpPr>
        <p:grpSpPr>
          <a:xfrm>
            <a:off x="1704975" y="335406"/>
            <a:ext cx="466733" cy="569467"/>
            <a:chOff x="4956175" y="4378325"/>
            <a:chExt cx="230188" cy="230188"/>
          </a:xfrm>
        </p:grpSpPr>
        <p:sp>
          <p:nvSpPr>
            <p:cNvPr id="22" name="Freeform 26">
              <a:extLst>
                <a:ext uri="{FF2B5EF4-FFF2-40B4-BE49-F238E27FC236}">
                  <a16:creationId xmlns:a16="http://schemas.microsoft.com/office/drawing/2014/main" xmlns="" id="{76ADC817-4AF7-A74C-A6F3-1BCDE12C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" name="Freeform 27">
              <a:extLst>
                <a:ext uri="{FF2B5EF4-FFF2-40B4-BE49-F238E27FC236}">
                  <a16:creationId xmlns:a16="http://schemas.microsoft.com/office/drawing/2014/main" xmlns="" id="{08A45EAA-80FC-CC4F-8DA2-32985F6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25" name="Group 24">
            <a:extLst>
              <a:ext uri="{FF2B5EF4-FFF2-40B4-BE49-F238E27FC236}">
                <a16:creationId xmlns:a16="http://schemas.microsoft.com/office/drawing/2014/main" xmlns="" id="{723A4840-C7B1-CB4F-B489-8B64A6AB841C}"/>
              </a:ext>
            </a:extLst>
          </p:cNvPr>
          <p:cNvGrpSpPr/>
          <p:nvPr/>
        </p:nvGrpSpPr>
        <p:grpSpPr>
          <a:xfrm>
            <a:off x="6667500" y="333523"/>
            <a:ext cx="476251" cy="571351"/>
            <a:chOff x="4956175" y="4378325"/>
            <a:chExt cx="230188" cy="230188"/>
          </a:xfrm>
        </p:grpSpPr>
        <p:sp>
          <p:nvSpPr>
            <p:cNvPr id="27" name="Freeform 26">
              <a:extLst>
                <a:ext uri="{FF2B5EF4-FFF2-40B4-BE49-F238E27FC236}">
                  <a16:creationId xmlns:a16="http://schemas.microsoft.com/office/drawing/2014/main" xmlns="" id="{76ADC817-4AF7-A74C-A6F3-1BCDE12C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" name="Freeform 27">
              <a:extLst>
                <a:ext uri="{FF2B5EF4-FFF2-40B4-BE49-F238E27FC236}">
                  <a16:creationId xmlns:a16="http://schemas.microsoft.com/office/drawing/2014/main" xmlns="" id="{08A45EAA-80FC-CC4F-8DA2-32985F6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469735" y="1149617"/>
            <a:ext cx="42767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GRC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: Glass Reinforced Concrete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3" name="Table 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422524445"/>
              </p:ext>
            </p:extLst>
          </p:nvPr>
        </p:nvGraphicFramePr>
        <p:xfrm>
          <a:off x="4282714" y="1625111"/>
          <a:ext cx="4665457" cy="3188970"/>
        </p:xfrm>
        <a:graphic>
          <a:graphicData uri="http://schemas.openxmlformats.org/drawingml/2006/table">
            <a:tbl>
              <a:tblPr firstRow="1" firstCol="1" bandRow="1"/>
              <a:tblGrid>
                <a:gridCol w="491101"/>
                <a:gridCol w="2588997"/>
                <a:gridCol w="1585359"/>
              </a:tblGrid>
              <a:tr h="191199">
                <a:tc gridSpan="3"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Times New Roman"/>
                          <a:ea typeface="Calibri"/>
                          <a:cs typeface="Arial"/>
                        </a:rPr>
                        <a:t>Engineering properties for GRC material</a:t>
                      </a:r>
                      <a:endParaRPr lang="en-US" sz="8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Times New Roman"/>
                          <a:ea typeface="Calibri"/>
                          <a:cs typeface="Arial"/>
                        </a:rPr>
                        <a:t> </a:t>
                      </a:r>
                      <a:endParaRPr lang="en-US" sz="8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</a:tr>
              <a:tr h="28110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1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Breaking strength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 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Times New Roman"/>
                          <a:ea typeface="Calibri"/>
                          <a:cs typeface="Arial"/>
                        </a:rPr>
                        <a:t>600 Kg/cm2</a:t>
                      </a:r>
                      <a:endParaRPr lang="en-US" sz="8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28110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2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Absorption rate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 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Less than 4%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10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3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Specific weight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 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More than 2.3gm/cm3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421660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4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Times New Roman"/>
                          <a:ea typeface="Calibri"/>
                          <a:cs typeface="Arial"/>
                        </a:rPr>
                        <a:t>Palestinian specifications according to</a:t>
                      </a:r>
                      <a:endParaRPr lang="en-US" sz="8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Times New Roman"/>
                          <a:ea typeface="Calibri"/>
                          <a:cs typeface="Arial"/>
                        </a:rPr>
                        <a:t>The specification</a:t>
                      </a:r>
                      <a:endParaRPr lang="en-US" sz="8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Times New Roman"/>
                          <a:ea typeface="Calibri"/>
                          <a:cs typeface="Arial"/>
                        </a:rPr>
                        <a:t> </a:t>
                      </a:r>
                      <a:endParaRPr lang="en-US" sz="8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(PS55-4-1997)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28110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5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Times New Roman"/>
                          <a:ea typeface="Calibri"/>
                          <a:cs typeface="Arial"/>
                        </a:rPr>
                        <a:t>The upper limit of absorption</a:t>
                      </a:r>
                      <a:endParaRPr lang="en-US" sz="8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Times New Roman"/>
                          <a:ea typeface="Calibri"/>
                          <a:cs typeface="Arial"/>
                        </a:rPr>
                        <a:t> </a:t>
                      </a:r>
                      <a:endParaRPr lang="en-US" sz="8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4.6%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28110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6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The minimum specific weight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  <a:p>
                      <a:pPr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 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2gm/cm3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33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7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Modules of elasticity  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10-13KN/mm2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8333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8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Heat conductivity 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.8-1.2w/mk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8333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9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Density 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1.8-2 Kg/dm3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8333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10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>
                          <a:effectLst/>
                          <a:latin typeface="Times New Roman"/>
                          <a:ea typeface="Calibri"/>
                          <a:cs typeface="Arial"/>
                        </a:rPr>
                        <a:t>Shrinkage value  </a:t>
                      </a:r>
                      <a:endParaRPr lang="en-US" sz="8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en-US" sz="900" dirty="0">
                          <a:effectLst/>
                          <a:latin typeface="Times New Roman"/>
                          <a:ea typeface="Calibri"/>
                          <a:cs typeface="Arial"/>
                        </a:rPr>
                        <a:t>1-2 mm/m </a:t>
                      </a:r>
                      <a:endParaRPr lang="en-US" sz="8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52618" marR="52618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4" name="TextBox 3"/>
          <p:cNvSpPr txBox="1"/>
          <p:nvPr/>
        </p:nvSpPr>
        <p:spPr>
          <a:xfrm>
            <a:off x="5209278" y="1149617"/>
            <a:ext cx="336142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GRC properties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2289" name="Picture 1"/>
          <p:cNvPicPr>
            <a:picLocks noChangeAspect="1" noChangeArrowheads="1"/>
          </p:cNvPicPr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7749" y="1815610"/>
            <a:ext cx="3209925" cy="256539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9891035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1635082" y="1064554"/>
            <a:ext cx="382693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36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Results</a:t>
            </a:r>
            <a:r>
              <a:rPr lang="en-US" sz="3600" b="1" dirty="0" smtClean="0">
                <a:solidFill>
                  <a:schemeClr val="tx2"/>
                </a:solidFill>
                <a:latin typeface="Varela Round" panose="02000000000000000000" pitchFamily="2" charset="0"/>
                <a:ea typeface="Nunito Bold" charset="0"/>
                <a:cs typeface="Nunito Bold" charset="0"/>
              </a:rPr>
              <a:t> </a:t>
            </a:r>
            <a:endParaRPr lang="en-US" sz="3600" b="1" dirty="0">
              <a:solidFill>
                <a:schemeClr val="tx2"/>
              </a:solidFill>
              <a:latin typeface="Varela Round" panose="02000000000000000000" pitchFamily="2" charset="0"/>
              <a:ea typeface="Nunito Bold" charset="0"/>
              <a:cs typeface="Nunito Bold" charset="0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="" xmlns:a16="http://schemas.microsoft.com/office/drawing/2014/main" xmlns:lc="http://schemas.openxmlformats.org/drawingml/2006/lockedCanvas" id="{1A6D30C6-EF05-4425-9585-24B8519313A6}"/>
              </a:ext>
            </a:extLst>
          </p:cNvPr>
          <p:cNvGrpSpPr/>
          <p:nvPr/>
        </p:nvGrpSpPr>
        <p:grpSpPr>
          <a:xfrm>
            <a:off x="365238" y="810694"/>
            <a:ext cx="1166622" cy="723898"/>
            <a:chOff x="1460463" y="779462"/>
            <a:chExt cx="285751" cy="285751"/>
          </a:xfrm>
          <a:solidFill>
            <a:sysClr val="windowText" lastClr="000000">
              <a:lumMod val="75000"/>
              <a:lumOff val="25000"/>
            </a:sysClr>
          </a:solidFill>
        </p:grpSpPr>
        <p:sp>
          <p:nvSpPr>
            <p:cNvPr id="11" name="Freeform 10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C31C0519-ED91-4536-A204-F916C3B0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026" y="938212"/>
              <a:ext cx="46038" cy="46038"/>
            </a:xfrm>
            <a:custGeom>
              <a:avLst/>
              <a:gdLst>
                <a:gd name="T0" fmla="*/ 58 w 115"/>
                <a:gd name="T1" fmla="*/ 0 h 116"/>
                <a:gd name="T2" fmla="*/ 46 w 115"/>
                <a:gd name="T3" fmla="*/ 2 h 116"/>
                <a:gd name="T4" fmla="*/ 35 w 115"/>
                <a:gd name="T5" fmla="*/ 5 h 116"/>
                <a:gd name="T6" fmla="*/ 26 w 115"/>
                <a:gd name="T7" fmla="*/ 10 h 116"/>
                <a:gd name="T8" fmla="*/ 18 w 115"/>
                <a:gd name="T9" fmla="*/ 17 h 116"/>
                <a:gd name="T10" fmla="*/ 10 w 115"/>
                <a:gd name="T11" fmla="*/ 27 h 116"/>
                <a:gd name="T12" fmla="*/ 5 w 115"/>
                <a:gd name="T13" fmla="*/ 36 h 116"/>
                <a:gd name="T14" fmla="*/ 1 w 115"/>
                <a:gd name="T15" fmla="*/ 47 h 116"/>
                <a:gd name="T16" fmla="*/ 0 w 115"/>
                <a:gd name="T17" fmla="*/ 59 h 116"/>
                <a:gd name="T18" fmla="*/ 1 w 115"/>
                <a:gd name="T19" fmla="*/ 69 h 116"/>
                <a:gd name="T20" fmla="*/ 5 w 115"/>
                <a:gd name="T21" fmla="*/ 80 h 116"/>
                <a:gd name="T22" fmla="*/ 10 w 115"/>
                <a:gd name="T23" fmla="*/ 91 h 116"/>
                <a:gd name="T24" fmla="*/ 18 w 115"/>
                <a:gd name="T25" fmla="*/ 99 h 116"/>
                <a:gd name="T26" fmla="*/ 26 w 115"/>
                <a:gd name="T27" fmla="*/ 106 h 116"/>
                <a:gd name="T28" fmla="*/ 35 w 115"/>
                <a:gd name="T29" fmla="*/ 111 h 116"/>
                <a:gd name="T30" fmla="*/ 46 w 115"/>
                <a:gd name="T31" fmla="*/ 115 h 116"/>
                <a:gd name="T32" fmla="*/ 58 w 115"/>
                <a:gd name="T33" fmla="*/ 116 h 116"/>
                <a:gd name="T34" fmla="*/ 69 w 115"/>
                <a:gd name="T35" fmla="*/ 115 h 116"/>
                <a:gd name="T36" fmla="*/ 81 w 115"/>
                <a:gd name="T37" fmla="*/ 111 h 116"/>
                <a:gd name="T38" fmla="*/ 90 w 115"/>
                <a:gd name="T39" fmla="*/ 106 h 116"/>
                <a:gd name="T40" fmla="*/ 98 w 115"/>
                <a:gd name="T41" fmla="*/ 99 h 116"/>
                <a:gd name="T42" fmla="*/ 106 w 115"/>
                <a:gd name="T43" fmla="*/ 91 h 116"/>
                <a:gd name="T44" fmla="*/ 110 w 115"/>
                <a:gd name="T45" fmla="*/ 80 h 116"/>
                <a:gd name="T46" fmla="*/ 114 w 115"/>
                <a:gd name="T47" fmla="*/ 69 h 116"/>
                <a:gd name="T48" fmla="*/ 115 w 115"/>
                <a:gd name="T49" fmla="*/ 59 h 116"/>
                <a:gd name="T50" fmla="*/ 114 w 115"/>
                <a:gd name="T51" fmla="*/ 47 h 116"/>
                <a:gd name="T52" fmla="*/ 110 w 115"/>
                <a:gd name="T53" fmla="*/ 36 h 116"/>
                <a:gd name="T54" fmla="*/ 106 w 115"/>
                <a:gd name="T55" fmla="*/ 27 h 116"/>
                <a:gd name="T56" fmla="*/ 98 w 115"/>
                <a:gd name="T57" fmla="*/ 17 h 116"/>
                <a:gd name="T58" fmla="*/ 90 w 115"/>
                <a:gd name="T59" fmla="*/ 10 h 116"/>
                <a:gd name="T60" fmla="*/ 81 w 115"/>
                <a:gd name="T61" fmla="*/ 5 h 116"/>
                <a:gd name="T62" fmla="*/ 69 w 115"/>
                <a:gd name="T63" fmla="*/ 2 h 116"/>
                <a:gd name="T64" fmla="*/ 58 w 115"/>
                <a:gd name="T6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6">
                  <a:moveTo>
                    <a:pt x="58" y="0"/>
                  </a:moveTo>
                  <a:lnTo>
                    <a:pt x="46" y="2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5" y="36"/>
                  </a:lnTo>
                  <a:lnTo>
                    <a:pt x="1" y="47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5" y="80"/>
                  </a:lnTo>
                  <a:lnTo>
                    <a:pt x="10" y="91"/>
                  </a:lnTo>
                  <a:lnTo>
                    <a:pt x="18" y="99"/>
                  </a:lnTo>
                  <a:lnTo>
                    <a:pt x="26" y="106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6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6" y="91"/>
                  </a:lnTo>
                  <a:lnTo>
                    <a:pt x="110" y="80"/>
                  </a:lnTo>
                  <a:lnTo>
                    <a:pt x="114" y="69"/>
                  </a:lnTo>
                  <a:lnTo>
                    <a:pt x="115" y="59"/>
                  </a:lnTo>
                  <a:lnTo>
                    <a:pt x="114" y="47"/>
                  </a:lnTo>
                  <a:lnTo>
                    <a:pt x="110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10"/>
                  </a:lnTo>
                  <a:lnTo>
                    <a:pt x="81" y="5"/>
                  </a:lnTo>
                  <a:lnTo>
                    <a:pt x="69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2" name="Freeform 11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BACC23C9-28CB-40B9-A393-47E398269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688" y="965200"/>
              <a:ext cx="23813" cy="23813"/>
            </a:xfrm>
            <a:custGeom>
              <a:avLst/>
              <a:gdLst>
                <a:gd name="T0" fmla="*/ 61 w 61"/>
                <a:gd name="T1" fmla="*/ 29 h 60"/>
                <a:gd name="T2" fmla="*/ 60 w 61"/>
                <a:gd name="T3" fmla="*/ 24 h 60"/>
                <a:gd name="T4" fmla="*/ 58 w 61"/>
                <a:gd name="T5" fmla="*/ 18 h 60"/>
                <a:gd name="T6" fmla="*/ 56 w 61"/>
                <a:gd name="T7" fmla="*/ 13 h 60"/>
                <a:gd name="T8" fmla="*/ 51 w 61"/>
                <a:gd name="T9" fmla="*/ 8 h 60"/>
                <a:gd name="T10" fmla="*/ 48 w 61"/>
                <a:gd name="T11" fmla="*/ 5 h 60"/>
                <a:gd name="T12" fmla="*/ 42 w 61"/>
                <a:gd name="T13" fmla="*/ 2 h 60"/>
                <a:gd name="T14" fmla="*/ 37 w 61"/>
                <a:gd name="T15" fmla="*/ 1 h 60"/>
                <a:gd name="T16" fmla="*/ 30 w 61"/>
                <a:gd name="T17" fmla="*/ 0 h 60"/>
                <a:gd name="T18" fmla="*/ 24 w 61"/>
                <a:gd name="T19" fmla="*/ 1 h 60"/>
                <a:gd name="T20" fmla="*/ 19 w 61"/>
                <a:gd name="T21" fmla="*/ 2 h 60"/>
                <a:gd name="T22" fmla="*/ 13 w 61"/>
                <a:gd name="T23" fmla="*/ 5 h 60"/>
                <a:gd name="T24" fmla="*/ 10 w 61"/>
                <a:gd name="T25" fmla="*/ 8 h 60"/>
                <a:gd name="T26" fmla="*/ 5 w 61"/>
                <a:gd name="T27" fmla="*/ 13 h 60"/>
                <a:gd name="T28" fmla="*/ 2 w 61"/>
                <a:gd name="T29" fmla="*/ 18 h 60"/>
                <a:gd name="T30" fmla="*/ 1 w 61"/>
                <a:gd name="T31" fmla="*/ 24 h 60"/>
                <a:gd name="T32" fmla="*/ 0 w 61"/>
                <a:gd name="T33" fmla="*/ 29 h 60"/>
                <a:gd name="T34" fmla="*/ 1 w 61"/>
                <a:gd name="T35" fmla="*/ 35 h 60"/>
                <a:gd name="T36" fmla="*/ 2 w 61"/>
                <a:gd name="T37" fmla="*/ 41 h 60"/>
                <a:gd name="T38" fmla="*/ 5 w 61"/>
                <a:gd name="T39" fmla="*/ 47 h 60"/>
                <a:gd name="T40" fmla="*/ 10 w 61"/>
                <a:gd name="T41" fmla="*/ 51 h 60"/>
                <a:gd name="T42" fmla="*/ 13 w 61"/>
                <a:gd name="T43" fmla="*/ 54 h 60"/>
                <a:gd name="T44" fmla="*/ 19 w 61"/>
                <a:gd name="T45" fmla="*/ 58 h 60"/>
                <a:gd name="T46" fmla="*/ 24 w 61"/>
                <a:gd name="T47" fmla="*/ 59 h 60"/>
                <a:gd name="T48" fmla="*/ 30 w 61"/>
                <a:gd name="T49" fmla="*/ 60 h 60"/>
                <a:gd name="T50" fmla="*/ 37 w 61"/>
                <a:gd name="T51" fmla="*/ 59 h 60"/>
                <a:gd name="T52" fmla="*/ 42 w 61"/>
                <a:gd name="T53" fmla="*/ 58 h 60"/>
                <a:gd name="T54" fmla="*/ 48 w 61"/>
                <a:gd name="T55" fmla="*/ 54 h 60"/>
                <a:gd name="T56" fmla="*/ 51 w 61"/>
                <a:gd name="T57" fmla="*/ 51 h 60"/>
                <a:gd name="T58" fmla="*/ 56 w 61"/>
                <a:gd name="T59" fmla="*/ 47 h 60"/>
                <a:gd name="T60" fmla="*/ 58 w 61"/>
                <a:gd name="T61" fmla="*/ 41 h 60"/>
                <a:gd name="T62" fmla="*/ 60 w 61"/>
                <a:gd name="T63" fmla="*/ 35 h 60"/>
                <a:gd name="T64" fmla="*/ 61 w 61"/>
                <a:gd name="T65" fmla="*/ 29 h 60"/>
                <a:gd name="T66" fmla="*/ 61 w 61"/>
                <a:gd name="T6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0">
                  <a:moveTo>
                    <a:pt x="61" y="29"/>
                  </a:moveTo>
                  <a:lnTo>
                    <a:pt x="60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1" y="8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9" y="2"/>
                  </a:lnTo>
                  <a:lnTo>
                    <a:pt x="13" y="5"/>
                  </a:lnTo>
                  <a:lnTo>
                    <a:pt x="10" y="8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10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7" y="59"/>
                  </a:lnTo>
                  <a:lnTo>
                    <a:pt x="42" y="58"/>
                  </a:lnTo>
                  <a:lnTo>
                    <a:pt x="48" y="54"/>
                  </a:lnTo>
                  <a:lnTo>
                    <a:pt x="51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60" y="35"/>
                  </a:lnTo>
                  <a:lnTo>
                    <a:pt x="61" y="29"/>
                  </a:lnTo>
                  <a:lnTo>
                    <a:pt x="6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3" name="Freeform 12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BF8C8905-D33C-437D-9B5E-9272363D1F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7301" y="779462"/>
              <a:ext cx="188913" cy="147638"/>
            </a:xfrm>
            <a:custGeom>
              <a:avLst/>
              <a:gdLst>
                <a:gd name="T0" fmla="*/ 326 w 476"/>
                <a:gd name="T1" fmla="*/ 203 h 371"/>
                <a:gd name="T2" fmla="*/ 313 w 476"/>
                <a:gd name="T3" fmla="*/ 184 h 371"/>
                <a:gd name="T4" fmla="*/ 318 w 476"/>
                <a:gd name="T5" fmla="*/ 161 h 371"/>
                <a:gd name="T6" fmla="*/ 337 w 476"/>
                <a:gd name="T7" fmla="*/ 148 h 371"/>
                <a:gd name="T8" fmla="*/ 359 w 476"/>
                <a:gd name="T9" fmla="*/ 153 h 371"/>
                <a:gd name="T10" fmla="*/ 373 w 476"/>
                <a:gd name="T11" fmla="*/ 172 h 371"/>
                <a:gd name="T12" fmla="*/ 368 w 476"/>
                <a:gd name="T13" fmla="*/ 195 h 371"/>
                <a:gd name="T14" fmla="*/ 349 w 476"/>
                <a:gd name="T15" fmla="*/ 208 h 371"/>
                <a:gd name="T16" fmla="*/ 241 w 476"/>
                <a:gd name="T17" fmla="*/ 205 h 371"/>
                <a:gd name="T18" fmla="*/ 224 w 476"/>
                <a:gd name="T19" fmla="*/ 190 h 371"/>
                <a:gd name="T20" fmla="*/ 224 w 476"/>
                <a:gd name="T21" fmla="*/ 166 h 371"/>
                <a:gd name="T22" fmla="*/ 241 w 476"/>
                <a:gd name="T23" fmla="*/ 150 h 371"/>
                <a:gd name="T24" fmla="*/ 264 w 476"/>
                <a:gd name="T25" fmla="*/ 150 h 371"/>
                <a:gd name="T26" fmla="*/ 280 w 476"/>
                <a:gd name="T27" fmla="*/ 166 h 371"/>
                <a:gd name="T28" fmla="*/ 280 w 476"/>
                <a:gd name="T29" fmla="*/ 190 h 371"/>
                <a:gd name="T30" fmla="*/ 264 w 476"/>
                <a:gd name="T31" fmla="*/ 205 h 371"/>
                <a:gd name="T32" fmla="*/ 155 w 476"/>
                <a:gd name="T33" fmla="*/ 208 h 371"/>
                <a:gd name="T34" fmla="*/ 136 w 476"/>
                <a:gd name="T35" fmla="*/ 195 h 371"/>
                <a:gd name="T36" fmla="*/ 132 w 476"/>
                <a:gd name="T37" fmla="*/ 172 h 371"/>
                <a:gd name="T38" fmla="*/ 144 w 476"/>
                <a:gd name="T39" fmla="*/ 153 h 371"/>
                <a:gd name="T40" fmla="*/ 168 w 476"/>
                <a:gd name="T41" fmla="*/ 148 h 371"/>
                <a:gd name="T42" fmla="*/ 187 w 476"/>
                <a:gd name="T43" fmla="*/ 161 h 371"/>
                <a:gd name="T44" fmla="*/ 191 w 476"/>
                <a:gd name="T45" fmla="*/ 184 h 371"/>
                <a:gd name="T46" fmla="*/ 179 w 476"/>
                <a:gd name="T47" fmla="*/ 203 h 371"/>
                <a:gd name="T48" fmla="*/ 310 w 476"/>
                <a:gd name="T49" fmla="*/ 0 h 371"/>
                <a:gd name="T50" fmla="*/ 254 w 476"/>
                <a:gd name="T51" fmla="*/ 10 h 371"/>
                <a:gd name="T52" fmla="*/ 205 w 476"/>
                <a:gd name="T53" fmla="*/ 42 h 371"/>
                <a:gd name="T54" fmla="*/ 139 w 476"/>
                <a:gd name="T55" fmla="*/ 28 h 371"/>
                <a:gd name="T56" fmla="*/ 99 w 476"/>
                <a:gd name="T57" fmla="*/ 35 h 371"/>
                <a:gd name="T58" fmla="*/ 62 w 476"/>
                <a:gd name="T59" fmla="*/ 54 h 371"/>
                <a:gd name="T60" fmla="*/ 32 w 476"/>
                <a:gd name="T61" fmla="*/ 87 h 371"/>
                <a:gd name="T62" fmla="*/ 11 w 476"/>
                <a:gd name="T63" fmla="*/ 127 h 371"/>
                <a:gd name="T64" fmla="*/ 0 w 476"/>
                <a:gd name="T65" fmla="*/ 188 h 371"/>
                <a:gd name="T66" fmla="*/ 31 w 476"/>
                <a:gd name="T67" fmla="*/ 189 h 371"/>
                <a:gd name="T68" fmla="*/ 73 w 476"/>
                <a:gd name="T69" fmla="*/ 198 h 371"/>
                <a:gd name="T70" fmla="*/ 105 w 476"/>
                <a:gd name="T71" fmla="*/ 217 h 371"/>
                <a:gd name="T72" fmla="*/ 126 w 476"/>
                <a:gd name="T73" fmla="*/ 244 h 371"/>
                <a:gd name="T74" fmla="*/ 135 w 476"/>
                <a:gd name="T75" fmla="*/ 289 h 371"/>
                <a:gd name="T76" fmla="*/ 154 w 476"/>
                <a:gd name="T77" fmla="*/ 324 h 371"/>
                <a:gd name="T78" fmla="*/ 188 w 476"/>
                <a:gd name="T79" fmla="*/ 359 h 371"/>
                <a:gd name="T80" fmla="*/ 237 w 476"/>
                <a:gd name="T81" fmla="*/ 371 h 371"/>
                <a:gd name="T82" fmla="*/ 281 w 476"/>
                <a:gd name="T83" fmla="*/ 359 h 371"/>
                <a:gd name="T84" fmla="*/ 319 w 476"/>
                <a:gd name="T85" fmla="*/ 326 h 371"/>
                <a:gd name="T86" fmla="*/ 384 w 476"/>
                <a:gd name="T87" fmla="*/ 313 h 371"/>
                <a:gd name="T88" fmla="*/ 436 w 476"/>
                <a:gd name="T89" fmla="*/ 277 h 371"/>
                <a:gd name="T90" fmla="*/ 465 w 476"/>
                <a:gd name="T91" fmla="*/ 228 h 371"/>
                <a:gd name="T92" fmla="*/ 476 w 476"/>
                <a:gd name="T93" fmla="*/ 169 h 371"/>
                <a:gd name="T94" fmla="*/ 465 w 476"/>
                <a:gd name="T95" fmla="*/ 108 h 371"/>
                <a:gd name="T96" fmla="*/ 433 w 476"/>
                <a:gd name="T97" fmla="*/ 53 h 371"/>
                <a:gd name="T98" fmla="*/ 381 w 476"/>
                <a:gd name="T99" fmla="*/ 15 h 371"/>
                <a:gd name="T100" fmla="*/ 310 w 476"/>
                <a:gd name="T101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6" h="371">
                  <a:moveTo>
                    <a:pt x="343" y="208"/>
                  </a:moveTo>
                  <a:lnTo>
                    <a:pt x="337" y="208"/>
                  </a:lnTo>
                  <a:lnTo>
                    <a:pt x="331" y="205"/>
                  </a:lnTo>
                  <a:lnTo>
                    <a:pt x="326" y="203"/>
                  </a:lnTo>
                  <a:lnTo>
                    <a:pt x="321" y="200"/>
                  </a:lnTo>
                  <a:lnTo>
                    <a:pt x="318" y="195"/>
                  </a:lnTo>
                  <a:lnTo>
                    <a:pt x="314" y="190"/>
                  </a:lnTo>
                  <a:lnTo>
                    <a:pt x="313" y="184"/>
                  </a:lnTo>
                  <a:lnTo>
                    <a:pt x="312" y="178"/>
                  </a:lnTo>
                  <a:lnTo>
                    <a:pt x="313" y="172"/>
                  </a:lnTo>
                  <a:lnTo>
                    <a:pt x="314" y="166"/>
                  </a:lnTo>
                  <a:lnTo>
                    <a:pt x="318" y="161"/>
                  </a:lnTo>
                  <a:lnTo>
                    <a:pt x="321" y="157"/>
                  </a:lnTo>
                  <a:lnTo>
                    <a:pt x="326" y="153"/>
                  </a:lnTo>
                  <a:lnTo>
                    <a:pt x="331" y="150"/>
                  </a:lnTo>
                  <a:lnTo>
                    <a:pt x="337" y="148"/>
                  </a:lnTo>
                  <a:lnTo>
                    <a:pt x="343" y="147"/>
                  </a:lnTo>
                  <a:lnTo>
                    <a:pt x="349" y="148"/>
                  </a:lnTo>
                  <a:lnTo>
                    <a:pt x="355" y="150"/>
                  </a:lnTo>
                  <a:lnTo>
                    <a:pt x="359" y="153"/>
                  </a:lnTo>
                  <a:lnTo>
                    <a:pt x="364" y="157"/>
                  </a:lnTo>
                  <a:lnTo>
                    <a:pt x="368" y="161"/>
                  </a:lnTo>
                  <a:lnTo>
                    <a:pt x="370" y="166"/>
                  </a:lnTo>
                  <a:lnTo>
                    <a:pt x="373" y="172"/>
                  </a:lnTo>
                  <a:lnTo>
                    <a:pt x="373" y="178"/>
                  </a:lnTo>
                  <a:lnTo>
                    <a:pt x="373" y="184"/>
                  </a:lnTo>
                  <a:lnTo>
                    <a:pt x="370" y="190"/>
                  </a:lnTo>
                  <a:lnTo>
                    <a:pt x="368" y="195"/>
                  </a:lnTo>
                  <a:lnTo>
                    <a:pt x="364" y="200"/>
                  </a:lnTo>
                  <a:lnTo>
                    <a:pt x="359" y="203"/>
                  </a:lnTo>
                  <a:lnTo>
                    <a:pt x="355" y="205"/>
                  </a:lnTo>
                  <a:lnTo>
                    <a:pt x="349" y="208"/>
                  </a:lnTo>
                  <a:lnTo>
                    <a:pt x="343" y="208"/>
                  </a:lnTo>
                  <a:close/>
                  <a:moveTo>
                    <a:pt x="252" y="208"/>
                  </a:moveTo>
                  <a:lnTo>
                    <a:pt x="246" y="208"/>
                  </a:lnTo>
                  <a:lnTo>
                    <a:pt x="241" y="205"/>
                  </a:lnTo>
                  <a:lnTo>
                    <a:pt x="235" y="203"/>
                  </a:lnTo>
                  <a:lnTo>
                    <a:pt x="231" y="200"/>
                  </a:lnTo>
                  <a:lnTo>
                    <a:pt x="227" y="195"/>
                  </a:lnTo>
                  <a:lnTo>
                    <a:pt x="224" y="190"/>
                  </a:lnTo>
                  <a:lnTo>
                    <a:pt x="223" y="184"/>
                  </a:lnTo>
                  <a:lnTo>
                    <a:pt x="222" y="178"/>
                  </a:lnTo>
                  <a:lnTo>
                    <a:pt x="223" y="172"/>
                  </a:lnTo>
                  <a:lnTo>
                    <a:pt x="224" y="166"/>
                  </a:lnTo>
                  <a:lnTo>
                    <a:pt x="227" y="161"/>
                  </a:lnTo>
                  <a:lnTo>
                    <a:pt x="231" y="157"/>
                  </a:lnTo>
                  <a:lnTo>
                    <a:pt x="235" y="153"/>
                  </a:lnTo>
                  <a:lnTo>
                    <a:pt x="241" y="150"/>
                  </a:lnTo>
                  <a:lnTo>
                    <a:pt x="246" y="148"/>
                  </a:lnTo>
                  <a:lnTo>
                    <a:pt x="252" y="147"/>
                  </a:lnTo>
                  <a:lnTo>
                    <a:pt x="258" y="148"/>
                  </a:lnTo>
                  <a:lnTo>
                    <a:pt x="264" y="150"/>
                  </a:lnTo>
                  <a:lnTo>
                    <a:pt x="269" y="153"/>
                  </a:lnTo>
                  <a:lnTo>
                    <a:pt x="274" y="157"/>
                  </a:lnTo>
                  <a:lnTo>
                    <a:pt x="277" y="161"/>
                  </a:lnTo>
                  <a:lnTo>
                    <a:pt x="280" y="166"/>
                  </a:lnTo>
                  <a:lnTo>
                    <a:pt x="282" y="172"/>
                  </a:lnTo>
                  <a:lnTo>
                    <a:pt x="282" y="178"/>
                  </a:lnTo>
                  <a:lnTo>
                    <a:pt x="282" y="184"/>
                  </a:lnTo>
                  <a:lnTo>
                    <a:pt x="280" y="190"/>
                  </a:lnTo>
                  <a:lnTo>
                    <a:pt x="277" y="195"/>
                  </a:lnTo>
                  <a:lnTo>
                    <a:pt x="274" y="200"/>
                  </a:lnTo>
                  <a:lnTo>
                    <a:pt x="269" y="203"/>
                  </a:lnTo>
                  <a:lnTo>
                    <a:pt x="264" y="205"/>
                  </a:lnTo>
                  <a:lnTo>
                    <a:pt x="258" y="208"/>
                  </a:lnTo>
                  <a:lnTo>
                    <a:pt x="252" y="208"/>
                  </a:lnTo>
                  <a:close/>
                  <a:moveTo>
                    <a:pt x="161" y="208"/>
                  </a:moveTo>
                  <a:lnTo>
                    <a:pt x="155" y="208"/>
                  </a:lnTo>
                  <a:lnTo>
                    <a:pt x="150" y="205"/>
                  </a:lnTo>
                  <a:lnTo>
                    <a:pt x="144" y="203"/>
                  </a:lnTo>
                  <a:lnTo>
                    <a:pt x="141" y="200"/>
                  </a:lnTo>
                  <a:lnTo>
                    <a:pt x="136" y="195"/>
                  </a:lnTo>
                  <a:lnTo>
                    <a:pt x="133" y="190"/>
                  </a:lnTo>
                  <a:lnTo>
                    <a:pt x="132" y="184"/>
                  </a:lnTo>
                  <a:lnTo>
                    <a:pt x="131" y="178"/>
                  </a:lnTo>
                  <a:lnTo>
                    <a:pt x="132" y="172"/>
                  </a:lnTo>
                  <a:lnTo>
                    <a:pt x="133" y="166"/>
                  </a:lnTo>
                  <a:lnTo>
                    <a:pt x="136" y="161"/>
                  </a:lnTo>
                  <a:lnTo>
                    <a:pt x="141" y="157"/>
                  </a:lnTo>
                  <a:lnTo>
                    <a:pt x="144" y="153"/>
                  </a:lnTo>
                  <a:lnTo>
                    <a:pt x="150" y="150"/>
                  </a:lnTo>
                  <a:lnTo>
                    <a:pt x="155" y="148"/>
                  </a:lnTo>
                  <a:lnTo>
                    <a:pt x="161" y="147"/>
                  </a:lnTo>
                  <a:lnTo>
                    <a:pt x="168" y="148"/>
                  </a:lnTo>
                  <a:lnTo>
                    <a:pt x="173" y="150"/>
                  </a:lnTo>
                  <a:lnTo>
                    <a:pt x="179" y="153"/>
                  </a:lnTo>
                  <a:lnTo>
                    <a:pt x="182" y="157"/>
                  </a:lnTo>
                  <a:lnTo>
                    <a:pt x="187" y="161"/>
                  </a:lnTo>
                  <a:lnTo>
                    <a:pt x="189" y="166"/>
                  </a:lnTo>
                  <a:lnTo>
                    <a:pt x="191" y="172"/>
                  </a:lnTo>
                  <a:lnTo>
                    <a:pt x="192" y="178"/>
                  </a:lnTo>
                  <a:lnTo>
                    <a:pt x="191" y="184"/>
                  </a:lnTo>
                  <a:lnTo>
                    <a:pt x="189" y="190"/>
                  </a:lnTo>
                  <a:lnTo>
                    <a:pt x="187" y="195"/>
                  </a:lnTo>
                  <a:lnTo>
                    <a:pt x="182" y="200"/>
                  </a:lnTo>
                  <a:lnTo>
                    <a:pt x="179" y="203"/>
                  </a:lnTo>
                  <a:lnTo>
                    <a:pt x="173" y="205"/>
                  </a:lnTo>
                  <a:lnTo>
                    <a:pt x="168" y="208"/>
                  </a:lnTo>
                  <a:lnTo>
                    <a:pt x="161" y="208"/>
                  </a:lnTo>
                  <a:close/>
                  <a:moveTo>
                    <a:pt x="310" y="0"/>
                  </a:moveTo>
                  <a:lnTo>
                    <a:pt x="294" y="1"/>
                  </a:lnTo>
                  <a:lnTo>
                    <a:pt x="280" y="2"/>
                  </a:lnTo>
                  <a:lnTo>
                    <a:pt x="267" y="6"/>
                  </a:lnTo>
                  <a:lnTo>
                    <a:pt x="254" y="10"/>
                  </a:lnTo>
                  <a:lnTo>
                    <a:pt x="241" y="16"/>
                  </a:lnTo>
                  <a:lnTo>
                    <a:pt x="227" y="23"/>
                  </a:lnTo>
                  <a:lnTo>
                    <a:pt x="216" y="32"/>
                  </a:lnTo>
                  <a:lnTo>
                    <a:pt x="205" y="42"/>
                  </a:lnTo>
                  <a:lnTo>
                    <a:pt x="188" y="37"/>
                  </a:lnTo>
                  <a:lnTo>
                    <a:pt x="172" y="32"/>
                  </a:lnTo>
                  <a:lnTo>
                    <a:pt x="156" y="28"/>
                  </a:lnTo>
                  <a:lnTo>
                    <a:pt x="139" y="28"/>
                  </a:lnTo>
                  <a:lnTo>
                    <a:pt x="130" y="28"/>
                  </a:lnTo>
                  <a:lnTo>
                    <a:pt x="119" y="29"/>
                  </a:lnTo>
                  <a:lnTo>
                    <a:pt x="108" y="32"/>
                  </a:lnTo>
                  <a:lnTo>
                    <a:pt x="99" y="35"/>
                  </a:lnTo>
                  <a:lnTo>
                    <a:pt x="89" y="39"/>
                  </a:lnTo>
                  <a:lnTo>
                    <a:pt x="80" y="44"/>
                  </a:lnTo>
                  <a:lnTo>
                    <a:pt x="70" y="48"/>
                  </a:lnTo>
                  <a:lnTo>
                    <a:pt x="62" y="54"/>
                  </a:lnTo>
                  <a:lnTo>
                    <a:pt x="54" y="62"/>
                  </a:lnTo>
                  <a:lnTo>
                    <a:pt x="45" y="69"/>
                  </a:lnTo>
                  <a:lnTo>
                    <a:pt x="38" y="77"/>
                  </a:lnTo>
                  <a:lnTo>
                    <a:pt x="32" y="87"/>
                  </a:lnTo>
                  <a:lnTo>
                    <a:pt x="25" y="95"/>
                  </a:lnTo>
                  <a:lnTo>
                    <a:pt x="20" y="106"/>
                  </a:lnTo>
                  <a:lnTo>
                    <a:pt x="15" y="116"/>
                  </a:lnTo>
                  <a:lnTo>
                    <a:pt x="11" y="127"/>
                  </a:lnTo>
                  <a:lnTo>
                    <a:pt x="5" y="142"/>
                  </a:lnTo>
                  <a:lnTo>
                    <a:pt x="3" y="158"/>
                  </a:lnTo>
                  <a:lnTo>
                    <a:pt x="0" y="172"/>
                  </a:lnTo>
                  <a:lnTo>
                    <a:pt x="0" y="188"/>
                  </a:lnTo>
                  <a:lnTo>
                    <a:pt x="4" y="188"/>
                  </a:lnTo>
                  <a:lnTo>
                    <a:pt x="7" y="188"/>
                  </a:lnTo>
                  <a:lnTo>
                    <a:pt x="19" y="188"/>
                  </a:lnTo>
                  <a:lnTo>
                    <a:pt x="31" y="189"/>
                  </a:lnTo>
                  <a:lnTo>
                    <a:pt x="42" y="190"/>
                  </a:lnTo>
                  <a:lnTo>
                    <a:pt x="53" y="192"/>
                  </a:lnTo>
                  <a:lnTo>
                    <a:pt x="62" y="195"/>
                  </a:lnTo>
                  <a:lnTo>
                    <a:pt x="73" y="198"/>
                  </a:lnTo>
                  <a:lnTo>
                    <a:pt x="81" y="202"/>
                  </a:lnTo>
                  <a:lnTo>
                    <a:pt x="89" y="207"/>
                  </a:lnTo>
                  <a:lnTo>
                    <a:pt x="98" y="211"/>
                  </a:lnTo>
                  <a:lnTo>
                    <a:pt x="105" y="217"/>
                  </a:lnTo>
                  <a:lnTo>
                    <a:pt x="111" y="223"/>
                  </a:lnTo>
                  <a:lnTo>
                    <a:pt x="117" y="229"/>
                  </a:lnTo>
                  <a:lnTo>
                    <a:pt x="122" y="236"/>
                  </a:lnTo>
                  <a:lnTo>
                    <a:pt x="126" y="244"/>
                  </a:lnTo>
                  <a:lnTo>
                    <a:pt x="130" y="252"/>
                  </a:lnTo>
                  <a:lnTo>
                    <a:pt x="132" y="260"/>
                  </a:lnTo>
                  <a:lnTo>
                    <a:pt x="135" y="274"/>
                  </a:lnTo>
                  <a:lnTo>
                    <a:pt x="135" y="289"/>
                  </a:lnTo>
                  <a:lnTo>
                    <a:pt x="133" y="304"/>
                  </a:lnTo>
                  <a:lnTo>
                    <a:pt x="130" y="320"/>
                  </a:lnTo>
                  <a:lnTo>
                    <a:pt x="144" y="323"/>
                  </a:lnTo>
                  <a:lnTo>
                    <a:pt x="154" y="324"/>
                  </a:lnTo>
                  <a:lnTo>
                    <a:pt x="161" y="335"/>
                  </a:lnTo>
                  <a:lnTo>
                    <a:pt x="169" y="343"/>
                  </a:lnTo>
                  <a:lnTo>
                    <a:pt x="179" y="352"/>
                  </a:lnTo>
                  <a:lnTo>
                    <a:pt x="188" y="359"/>
                  </a:lnTo>
                  <a:lnTo>
                    <a:pt x="200" y="364"/>
                  </a:lnTo>
                  <a:lnTo>
                    <a:pt x="212" y="367"/>
                  </a:lnTo>
                  <a:lnTo>
                    <a:pt x="224" y="370"/>
                  </a:lnTo>
                  <a:lnTo>
                    <a:pt x="237" y="371"/>
                  </a:lnTo>
                  <a:lnTo>
                    <a:pt x="248" y="370"/>
                  </a:lnTo>
                  <a:lnTo>
                    <a:pt x="260" y="368"/>
                  </a:lnTo>
                  <a:lnTo>
                    <a:pt x="270" y="364"/>
                  </a:lnTo>
                  <a:lnTo>
                    <a:pt x="281" y="359"/>
                  </a:lnTo>
                  <a:lnTo>
                    <a:pt x="292" y="353"/>
                  </a:lnTo>
                  <a:lnTo>
                    <a:pt x="301" y="345"/>
                  </a:lnTo>
                  <a:lnTo>
                    <a:pt x="311" y="336"/>
                  </a:lnTo>
                  <a:lnTo>
                    <a:pt x="319" y="326"/>
                  </a:lnTo>
                  <a:lnTo>
                    <a:pt x="337" y="324"/>
                  </a:lnTo>
                  <a:lnTo>
                    <a:pt x="354" y="322"/>
                  </a:lnTo>
                  <a:lnTo>
                    <a:pt x="369" y="317"/>
                  </a:lnTo>
                  <a:lnTo>
                    <a:pt x="384" y="313"/>
                  </a:lnTo>
                  <a:lnTo>
                    <a:pt x="399" y="305"/>
                  </a:lnTo>
                  <a:lnTo>
                    <a:pt x="412" y="297"/>
                  </a:lnTo>
                  <a:lnTo>
                    <a:pt x="424" y="288"/>
                  </a:lnTo>
                  <a:lnTo>
                    <a:pt x="436" y="277"/>
                  </a:lnTo>
                  <a:lnTo>
                    <a:pt x="445" y="266"/>
                  </a:lnTo>
                  <a:lnTo>
                    <a:pt x="452" y="254"/>
                  </a:lnTo>
                  <a:lnTo>
                    <a:pt x="459" y="241"/>
                  </a:lnTo>
                  <a:lnTo>
                    <a:pt x="465" y="228"/>
                  </a:lnTo>
                  <a:lnTo>
                    <a:pt x="470" y="214"/>
                  </a:lnTo>
                  <a:lnTo>
                    <a:pt x="472" y="200"/>
                  </a:lnTo>
                  <a:lnTo>
                    <a:pt x="475" y="184"/>
                  </a:lnTo>
                  <a:lnTo>
                    <a:pt x="476" y="169"/>
                  </a:lnTo>
                  <a:lnTo>
                    <a:pt x="475" y="153"/>
                  </a:lnTo>
                  <a:lnTo>
                    <a:pt x="472" y="138"/>
                  </a:lnTo>
                  <a:lnTo>
                    <a:pt x="470" y="122"/>
                  </a:lnTo>
                  <a:lnTo>
                    <a:pt x="465" y="108"/>
                  </a:lnTo>
                  <a:lnTo>
                    <a:pt x="458" y="94"/>
                  </a:lnTo>
                  <a:lnTo>
                    <a:pt x="451" y="79"/>
                  </a:lnTo>
                  <a:lnTo>
                    <a:pt x="443" y="66"/>
                  </a:lnTo>
                  <a:lnTo>
                    <a:pt x="433" y="53"/>
                  </a:lnTo>
                  <a:lnTo>
                    <a:pt x="421" y="42"/>
                  </a:lnTo>
                  <a:lnTo>
                    <a:pt x="409" y="32"/>
                  </a:lnTo>
                  <a:lnTo>
                    <a:pt x="396" y="22"/>
                  </a:lnTo>
                  <a:lnTo>
                    <a:pt x="381" y="15"/>
                  </a:lnTo>
                  <a:lnTo>
                    <a:pt x="364" y="8"/>
                  </a:lnTo>
                  <a:lnTo>
                    <a:pt x="348" y="3"/>
                  </a:lnTo>
                  <a:lnTo>
                    <a:pt x="329" y="1"/>
                  </a:lnTo>
                  <a:lnTo>
                    <a:pt x="3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4" name="Freeform 13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49288AF2-02B7-4D18-B9EC-1BE226DCD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463" y="863600"/>
              <a:ext cx="190500" cy="201613"/>
            </a:xfrm>
            <a:custGeom>
              <a:avLst/>
              <a:gdLst>
                <a:gd name="T0" fmla="*/ 393 w 480"/>
                <a:gd name="T1" fmla="*/ 357 h 507"/>
                <a:gd name="T2" fmla="*/ 312 w 480"/>
                <a:gd name="T3" fmla="*/ 312 h 507"/>
                <a:gd name="T4" fmla="*/ 320 w 480"/>
                <a:gd name="T5" fmla="*/ 267 h 507"/>
                <a:gd name="T6" fmla="*/ 324 w 480"/>
                <a:gd name="T7" fmla="*/ 261 h 507"/>
                <a:gd name="T8" fmla="*/ 329 w 480"/>
                <a:gd name="T9" fmla="*/ 254 h 507"/>
                <a:gd name="T10" fmla="*/ 332 w 480"/>
                <a:gd name="T11" fmla="*/ 244 h 507"/>
                <a:gd name="T12" fmla="*/ 336 w 480"/>
                <a:gd name="T13" fmla="*/ 231 h 507"/>
                <a:gd name="T14" fmla="*/ 338 w 480"/>
                <a:gd name="T15" fmla="*/ 219 h 507"/>
                <a:gd name="T16" fmla="*/ 339 w 480"/>
                <a:gd name="T17" fmla="*/ 203 h 507"/>
                <a:gd name="T18" fmla="*/ 351 w 480"/>
                <a:gd name="T19" fmla="*/ 190 h 507"/>
                <a:gd name="T20" fmla="*/ 354 w 480"/>
                <a:gd name="T21" fmla="*/ 185 h 507"/>
                <a:gd name="T22" fmla="*/ 356 w 480"/>
                <a:gd name="T23" fmla="*/ 179 h 507"/>
                <a:gd name="T24" fmla="*/ 357 w 480"/>
                <a:gd name="T25" fmla="*/ 173 h 507"/>
                <a:gd name="T26" fmla="*/ 358 w 480"/>
                <a:gd name="T27" fmla="*/ 166 h 507"/>
                <a:gd name="T28" fmla="*/ 357 w 480"/>
                <a:gd name="T29" fmla="*/ 149 h 507"/>
                <a:gd name="T30" fmla="*/ 355 w 480"/>
                <a:gd name="T31" fmla="*/ 140 h 507"/>
                <a:gd name="T32" fmla="*/ 350 w 480"/>
                <a:gd name="T33" fmla="*/ 131 h 507"/>
                <a:gd name="T34" fmla="*/ 343 w 480"/>
                <a:gd name="T35" fmla="*/ 125 h 507"/>
                <a:gd name="T36" fmla="*/ 351 w 480"/>
                <a:gd name="T37" fmla="*/ 100 h 507"/>
                <a:gd name="T38" fmla="*/ 354 w 480"/>
                <a:gd name="T39" fmla="*/ 88 h 507"/>
                <a:gd name="T40" fmla="*/ 350 w 480"/>
                <a:gd name="T41" fmla="*/ 48 h 507"/>
                <a:gd name="T42" fmla="*/ 336 w 480"/>
                <a:gd name="T43" fmla="*/ 28 h 507"/>
                <a:gd name="T44" fmla="*/ 305 w 480"/>
                <a:gd name="T45" fmla="*/ 9 h 507"/>
                <a:gd name="T46" fmla="*/ 244 w 480"/>
                <a:gd name="T47" fmla="*/ 0 h 507"/>
                <a:gd name="T48" fmla="*/ 229 w 480"/>
                <a:gd name="T49" fmla="*/ 2 h 507"/>
                <a:gd name="T50" fmla="*/ 215 w 480"/>
                <a:gd name="T51" fmla="*/ 4 h 507"/>
                <a:gd name="T52" fmla="*/ 199 w 480"/>
                <a:gd name="T53" fmla="*/ 9 h 507"/>
                <a:gd name="T54" fmla="*/ 181 w 480"/>
                <a:gd name="T55" fmla="*/ 16 h 507"/>
                <a:gd name="T56" fmla="*/ 157 w 480"/>
                <a:gd name="T57" fmla="*/ 38 h 507"/>
                <a:gd name="T58" fmla="*/ 150 w 480"/>
                <a:gd name="T59" fmla="*/ 44 h 507"/>
                <a:gd name="T60" fmla="*/ 138 w 480"/>
                <a:gd name="T61" fmla="*/ 46 h 507"/>
                <a:gd name="T62" fmla="*/ 131 w 480"/>
                <a:gd name="T63" fmla="*/ 48 h 507"/>
                <a:gd name="T64" fmla="*/ 125 w 480"/>
                <a:gd name="T65" fmla="*/ 53 h 507"/>
                <a:gd name="T66" fmla="*/ 121 w 480"/>
                <a:gd name="T67" fmla="*/ 60 h 507"/>
                <a:gd name="T68" fmla="*/ 118 w 480"/>
                <a:gd name="T69" fmla="*/ 68 h 507"/>
                <a:gd name="T70" fmla="*/ 118 w 480"/>
                <a:gd name="T71" fmla="*/ 77 h 507"/>
                <a:gd name="T72" fmla="*/ 119 w 480"/>
                <a:gd name="T73" fmla="*/ 85 h 507"/>
                <a:gd name="T74" fmla="*/ 121 w 480"/>
                <a:gd name="T75" fmla="*/ 94 h 507"/>
                <a:gd name="T76" fmla="*/ 124 w 480"/>
                <a:gd name="T77" fmla="*/ 103 h 507"/>
                <a:gd name="T78" fmla="*/ 130 w 480"/>
                <a:gd name="T79" fmla="*/ 117 h 507"/>
                <a:gd name="T80" fmla="*/ 126 w 480"/>
                <a:gd name="T81" fmla="*/ 130 h 507"/>
                <a:gd name="T82" fmla="*/ 115 w 480"/>
                <a:gd name="T83" fmla="*/ 155 h 507"/>
                <a:gd name="T84" fmla="*/ 116 w 480"/>
                <a:gd name="T85" fmla="*/ 175 h 507"/>
                <a:gd name="T86" fmla="*/ 119 w 480"/>
                <a:gd name="T87" fmla="*/ 186 h 507"/>
                <a:gd name="T88" fmla="*/ 125 w 480"/>
                <a:gd name="T89" fmla="*/ 194 h 507"/>
                <a:gd name="T90" fmla="*/ 134 w 480"/>
                <a:gd name="T91" fmla="*/ 201 h 507"/>
                <a:gd name="T92" fmla="*/ 138 w 480"/>
                <a:gd name="T93" fmla="*/ 218 h 507"/>
                <a:gd name="T94" fmla="*/ 148 w 480"/>
                <a:gd name="T95" fmla="*/ 250 h 507"/>
                <a:gd name="T96" fmla="*/ 165 w 480"/>
                <a:gd name="T97" fmla="*/ 272 h 507"/>
                <a:gd name="T98" fmla="*/ 168 w 480"/>
                <a:gd name="T99" fmla="*/ 319 h 507"/>
                <a:gd name="T100" fmla="*/ 62 w 480"/>
                <a:gd name="T101" fmla="*/ 370 h 507"/>
                <a:gd name="T102" fmla="*/ 9 w 480"/>
                <a:gd name="T103" fmla="*/ 408 h 507"/>
                <a:gd name="T104" fmla="*/ 0 w 480"/>
                <a:gd name="T105" fmla="*/ 424 h 507"/>
                <a:gd name="T106" fmla="*/ 9 w 480"/>
                <a:gd name="T107" fmla="*/ 506 h 507"/>
                <a:gd name="T108" fmla="*/ 476 w 480"/>
                <a:gd name="T109" fmla="*/ 504 h 507"/>
                <a:gd name="T110" fmla="*/ 480 w 480"/>
                <a:gd name="T111" fmla="*/ 420 h 507"/>
                <a:gd name="T112" fmla="*/ 462 w 480"/>
                <a:gd name="T113" fmla="*/ 399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0" h="507">
                  <a:moveTo>
                    <a:pt x="446" y="388"/>
                  </a:moveTo>
                  <a:lnTo>
                    <a:pt x="435" y="380"/>
                  </a:lnTo>
                  <a:lnTo>
                    <a:pt x="418" y="370"/>
                  </a:lnTo>
                  <a:lnTo>
                    <a:pt x="393" y="357"/>
                  </a:lnTo>
                  <a:lnTo>
                    <a:pt x="367" y="344"/>
                  </a:lnTo>
                  <a:lnTo>
                    <a:pt x="339" y="331"/>
                  </a:lnTo>
                  <a:lnTo>
                    <a:pt x="312" y="319"/>
                  </a:lnTo>
                  <a:lnTo>
                    <a:pt x="312" y="312"/>
                  </a:lnTo>
                  <a:lnTo>
                    <a:pt x="312" y="280"/>
                  </a:lnTo>
                  <a:lnTo>
                    <a:pt x="312" y="274"/>
                  </a:lnTo>
                  <a:lnTo>
                    <a:pt x="317" y="272"/>
                  </a:lnTo>
                  <a:lnTo>
                    <a:pt x="320" y="267"/>
                  </a:lnTo>
                  <a:lnTo>
                    <a:pt x="320" y="266"/>
                  </a:lnTo>
                  <a:lnTo>
                    <a:pt x="320" y="266"/>
                  </a:lnTo>
                  <a:lnTo>
                    <a:pt x="323" y="263"/>
                  </a:lnTo>
                  <a:lnTo>
                    <a:pt x="324" y="261"/>
                  </a:lnTo>
                  <a:lnTo>
                    <a:pt x="325" y="260"/>
                  </a:lnTo>
                  <a:lnTo>
                    <a:pt x="325" y="260"/>
                  </a:lnTo>
                  <a:lnTo>
                    <a:pt x="326" y="256"/>
                  </a:lnTo>
                  <a:lnTo>
                    <a:pt x="329" y="254"/>
                  </a:lnTo>
                  <a:lnTo>
                    <a:pt x="329" y="253"/>
                  </a:lnTo>
                  <a:lnTo>
                    <a:pt x="329" y="251"/>
                  </a:lnTo>
                  <a:lnTo>
                    <a:pt x="331" y="248"/>
                  </a:lnTo>
                  <a:lnTo>
                    <a:pt x="332" y="244"/>
                  </a:lnTo>
                  <a:lnTo>
                    <a:pt x="332" y="243"/>
                  </a:lnTo>
                  <a:lnTo>
                    <a:pt x="332" y="243"/>
                  </a:lnTo>
                  <a:lnTo>
                    <a:pt x="335" y="237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7" y="225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8" y="215"/>
                  </a:lnTo>
                  <a:lnTo>
                    <a:pt x="339" y="209"/>
                  </a:lnTo>
                  <a:lnTo>
                    <a:pt x="339" y="203"/>
                  </a:lnTo>
                  <a:lnTo>
                    <a:pt x="345" y="197"/>
                  </a:lnTo>
                  <a:lnTo>
                    <a:pt x="351" y="191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2" y="187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5" y="182"/>
                  </a:lnTo>
                  <a:lnTo>
                    <a:pt x="355" y="180"/>
                  </a:lnTo>
                  <a:lnTo>
                    <a:pt x="356" y="179"/>
                  </a:lnTo>
                  <a:lnTo>
                    <a:pt x="356" y="179"/>
                  </a:lnTo>
                  <a:lnTo>
                    <a:pt x="356" y="176"/>
                  </a:lnTo>
                  <a:lnTo>
                    <a:pt x="357" y="174"/>
                  </a:lnTo>
                  <a:lnTo>
                    <a:pt x="357" y="173"/>
                  </a:lnTo>
                  <a:lnTo>
                    <a:pt x="357" y="173"/>
                  </a:lnTo>
                  <a:lnTo>
                    <a:pt x="357" y="169"/>
                  </a:lnTo>
                  <a:lnTo>
                    <a:pt x="358" y="167"/>
                  </a:lnTo>
                  <a:lnTo>
                    <a:pt x="358" y="167"/>
                  </a:lnTo>
                  <a:lnTo>
                    <a:pt x="358" y="166"/>
                  </a:lnTo>
                  <a:lnTo>
                    <a:pt x="358" y="163"/>
                  </a:lnTo>
                  <a:lnTo>
                    <a:pt x="358" y="160"/>
                  </a:lnTo>
                  <a:lnTo>
                    <a:pt x="358" y="155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8"/>
                  </a:lnTo>
                  <a:lnTo>
                    <a:pt x="356" y="143"/>
                  </a:lnTo>
                  <a:lnTo>
                    <a:pt x="355" y="140"/>
                  </a:lnTo>
                  <a:lnTo>
                    <a:pt x="355" y="138"/>
                  </a:lnTo>
                  <a:lnTo>
                    <a:pt x="354" y="138"/>
                  </a:lnTo>
                  <a:lnTo>
                    <a:pt x="352" y="135"/>
                  </a:lnTo>
                  <a:lnTo>
                    <a:pt x="350" y="131"/>
                  </a:lnTo>
                  <a:lnTo>
                    <a:pt x="350" y="131"/>
                  </a:lnTo>
                  <a:lnTo>
                    <a:pt x="349" y="131"/>
                  </a:lnTo>
                  <a:lnTo>
                    <a:pt x="347" y="128"/>
                  </a:lnTo>
                  <a:lnTo>
                    <a:pt x="343" y="125"/>
                  </a:lnTo>
                  <a:lnTo>
                    <a:pt x="344" y="122"/>
                  </a:lnTo>
                  <a:lnTo>
                    <a:pt x="347" y="117"/>
                  </a:lnTo>
                  <a:lnTo>
                    <a:pt x="349" y="109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4" y="88"/>
                  </a:lnTo>
                  <a:lnTo>
                    <a:pt x="355" y="77"/>
                  </a:lnTo>
                  <a:lnTo>
                    <a:pt x="355" y="66"/>
                  </a:lnTo>
                  <a:lnTo>
                    <a:pt x="352" y="54"/>
                  </a:lnTo>
                  <a:lnTo>
                    <a:pt x="350" y="48"/>
                  </a:lnTo>
                  <a:lnTo>
                    <a:pt x="348" y="43"/>
                  </a:lnTo>
                  <a:lnTo>
                    <a:pt x="344" y="37"/>
                  </a:lnTo>
                  <a:lnTo>
                    <a:pt x="341" y="33"/>
                  </a:lnTo>
                  <a:lnTo>
                    <a:pt x="336" y="28"/>
                  </a:lnTo>
                  <a:lnTo>
                    <a:pt x="331" y="23"/>
                  </a:lnTo>
                  <a:lnTo>
                    <a:pt x="325" y="18"/>
                  </a:lnTo>
                  <a:lnTo>
                    <a:pt x="319" y="15"/>
                  </a:lnTo>
                  <a:lnTo>
                    <a:pt x="305" y="9"/>
                  </a:lnTo>
                  <a:lnTo>
                    <a:pt x="288" y="4"/>
                  </a:lnTo>
                  <a:lnTo>
                    <a:pt x="270" y="2"/>
                  </a:lnTo>
                  <a:lnTo>
                    <a:pt x="251" y="0"/>
                  </a:lnTo>
                  <a:lnTo>
                    <a:pt x="244" y="0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2" y="2"/>
                  </a:lnTo>
                  <a:lnTo>
                    <a:pt x="229" y="2"/>
                  </a:lnTo>
                  <a:lnTo>
                    <a:pt x="224" y="3"/>
                  </a:lnTo>
                  <a:lnTo>
                    <a:pt x="220" y="3"/>
                  </a:lnTo>
                  <a:lnTo>
                    <a:pt x="217" y="4"/>
                  </a:lnTo>
                  <a:lnTo>
                    <a:pt x="215" y="4"/>
                  </a:lnTo>
                  <a:lnTo>
                    <a:pt x="212" y="5"/>
                  </a:lnTo>
                  <a:lnTo>
                    <a:pt x="207" y="6"/>
                  </a:lnTo>
                  <a:lnTo>
                    <a:pt x="204" y="8"/>
                  </a:lnTo>
                  <a:lnTo>
                    <a:pt x="199" y="9"/>
                  </a:lnTo>
                  <a:lnTo>
                    <a:pt x="195" y="10"/>
                  </a:lnTo>
                  <a:lnTo>
                    <a:pt x="194" y="10"/>
                  </a:lnTo>
                  <a:lnTo>
                    <a:pt x="192" y="11"/>
                  </a:lnTo>
                  <a:lnTo>
                    <a:pt x="181" y="16"/>
                  </a:lnTo>
                  <a:lnTo>
                    <a:pt x="172" y="23"/>
                  </a:lnTo>
                  <a:lnTo>
                    <a:pt x="163" y="30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5" y="42"/>
                  </a:lnTo>
                  <a:lnTo>
                    <a:pt x="154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43" y="44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7" y="46"/>
                  </a:lnTo>
                  <a:lnTo>
                    <a:pt x="135" y="47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0" y="49"/>
                  </a:lnTo>
                  <a:lnTo>
                    <a:pt x="128" y="50"/>
                  </a:lnTo>
                  <a:lnTo>
                    <a:pt x="126" y="53"/>
                  </a:lnTo>
                  <a:lnTo>
                    <a:pt x="125" y="53"/>
                  </a:lnTo>
                  <a:lnTo>
                    <a:pt x="125" y="53"/>
                  </a:lnTo>
                  <a:lnTo>
                    <a:pt x="124" y="55"/>
                  </a:lnTo>
                  <a:lnTo>
                    <a:pt x="123" y="56"/>
                  </a:lnTo>
                  <a:lnTo>
                    <a:pt x="121" y="60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19" y="66"/>
                  </a:lnTo>
                  <a:lnTo>
                    <a:pt x="118" y="68"/>
                  </a:lnTo>
                  <a:lnTo>
                    <a:pt x="118" y="71"/>
                  </a:lnTo>
                  <a:lnTo>
                    <a:pt x="118" y="73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4"/>
                  </a:lnTo>
                  <a:lnTo>
                    <a:pt x="119" y="85"/>
                  </a:lnTo>
                  <a:lnTo>
                    <a:pt x="119" y="87"/>
                  </a:lnTo>
                  <a:lnTo>
                    <a:pt x="121" y="90"/>
                  </a:lnTo>
                  <a:lnTo>
                    <a:pt x="121" y="92"/>
                  </a:lnTo>
                  <a:lnTo>
                    <a:pt x="121" y="94"/>
                  </a:lnTo>
                  <a:lnTo>
                    <a:pt x="122" y="96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4" y="103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6" y="109"/>
                  </a:lnTo>
                  <a:lnTo>
                    <a:pt x="130" y="117"/>
                  </a:lnTo>
                  <a:lnTo>
                    <a:pt x="132" y="125"/>
                  </a:lnTo>
                  <a:lnTo>
                    <a:pt x="132" y="125"/>
                  </a:lnTo>
                  <a:lnTo>
                    <a:pt x="134" y="125"/>
                  </a:lnTo>
                  <a:lnTo>
                    <a:pt x="126" y="130"/>
                  </a:lnTo>
                  <a:lnTo>
                    <a:pt x="122" y="136"/>
                  </a:lnTo>
                  <a:lnTo>
                    <a:pt x="118" y="142"/>
                  </a:lnTo>
                  <a:lnTo>
                    <a:pt x="116" y="148"/>
                  </a:lnTo>
                  <a:lnTo>
                    <a:pt x="115" y="155"/>
                  </a:lnTo>
                  <a:lnTo>
                    <a:pt x="115" y="163"/>
                  </a:lnTo>
                  <a:lnTo>
                    <a:pt x="115" y="168"/>
                  </a:lnTo>
                  <a:lnTo>
                    <a:pt x="116" y="174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80"/>
                  </a:lnTo>
                  <a:lnTo>
                    <a:pt x="118" y="185"/>
                  </a:lnTo>
                  <a:lnTo>
                    <a:pt x="119" y="186"/>
                  </a:lnTo>
                  <a:lnTo>
                    <a:pt x="119" y="187"/>
                  </a:lnTo>
                  <a:lnTo>
                    <a:pt x="122" y="190"/>
                  </a:lnTo>
                  <a:lnTo>
                    <a:pt x="124" y="193"/>
                  </a:lnTo>
                  <a:lnTo>
                    <a:pt x="125" y="194"/>
                  </a:lnTo>
                  <a:lnTo>
                    <a:pt x="126" y="195"/>
                  </a:lnTo>
                  <a:lnTo>
                    <a:pt x="128" y="198"/>
                  </a:lnTo>
                  <a:lnTo>
                    <a:pt x="130" y="199"/>
                  </a:lnTo>
                  <a:lnTo>
                    <a:pt x="134" y="201"/>
                  </a:lnTo>
                  <a:lnTo>
                    <a:pt x="137" y="203"/>
                  </a:lnTo>
                  <a:lnTo>
                    <a:pt x="137" y="210"/>
                  </a:lnTo>
                  <a:lnTo>
                    <a:pt x="138" y="216"/>
                  </a:lnTo>
                  <a:lnTo>
                    <a:pt x="138" y="218"/>
                  </a:lnTo>
                  <a:lnTo>
                    <a:pt x="138" y="220"/>
                  </a:lnTo>
                  <a:lnTo>
                    <a:pt x="141" y="231"/>
                  </a:lnTo>
                  <a:lnTo>
                    <a:pt x="144" y="242"/>
                  </a:lnTo>
                  <a:lnTo>
                    <a:pt x="148" y="250"/>
                  </a:lnTo>
                  <a:lnTo>
                    <a:pt x="153" y="257"/>
                  </a:lnTo>
                  <a:lnTo>
                    <a:pt x="156" y="263"/>
                  </a:lnTo>
                  <a:lnTo>
                    <a:pt x="161" y="268"/>
                  </a:lnTo>
                  <a:lnTo>
                    <a:pt x="165" y="272"/>
                  </a:lnTo>
                  <a:lnTo>
                    <a:pt x="168" y="275"/>
                  </a:lnTo>
                  <a:lnTo>
                    <a:pt x="168" y="281"/>
                  </a:lnTo>
                  <a:lnTo>
                    <a:pt x="168" y="312"/>
                  </a:lnTo>
                  <a:lnTo>
                    <a:pt x="168" y="319"/>
                  </a:lnTo>
                  <a:lnTo>
                    <a:pt x="142" y="331"/>
                  </a:lnTo>
                  <a:lnTo>
                    <a:pt x="115" y="344"/>
                  </a:lnTo>
                  <a:lnTo>
                    <a:pt x="87" y="357"/>
                  </a:lnTo>
                  <a:lnTo>
                    <a:pt x="62" y="370"/>
                  </a:lnTo>
                  <a:lnTo>
                    <a:pt x="47" y="380"/>
                  </a:lnTo>
                  <a:lnTo>
                    <a:pt x="34" y="388"/>
                  </a:lnTo>
                  <a:lnTo>
                    <a:pt x="19" y="399"/>
                  </a:lnTo>
                  <a:lnTo>
                    <a:pt x="9" y="408"/>
                  </a:lnTo>
                  <a:lnTo>
                    <a:pt x="5" y="413"/>
                  </a:lnTo>
                  <a:lnTo>
                    <a:pt x="3" y="417"/>
                  </a:lnTo>
                  <a:lnTo>
                    <a:pt x="2" y="420"/>
                  </a:lnTo>
                  <a:lnTo>
                    <a:pt x="0" y="424"/>
                  </a:lnTo>
                  <a:lnTo>
                    <a:pt x="0" y="495"/>
                  </a:lnTo>
                  <a:lnTo>
                    <a:pt x="2" y="500"/>
                  </a:lnTo>
                  <a:lnTo>
                    <a:pt x="4" y="504"/>
                  </a:lnTo>
                  <a:lnTo>
                    <a:pt x="9" y="506"/>
                  </a:lnTo>
                  <a:lnTo>
                    <a:pt x="13" y="507"/>
                  </a:lnTo>
                  <a:lnTo>
                    <a:pt x="468" y="507"/>
                  </a:lnTo>
                  <a:lnTo>
                    <a:pt x="473" y="506"/>
                  </a:lnTo>
                  <a:lnTo>
                    <a:pt x="476" y="504"/>
                  </a:lnTo>
                  <a:lnTo>
                    <a:pt x="479" y="500"/>
                  </a:lnTo>
                  <a:lnTo>
                    <a:pt x="480" y="495"/>
                  </a:lnTo>
                  <a:lnTo>
                    <a:pt x="480" y="424"/>
                  </a:lnTo>
                  <a:lnTo>
                    <a:pt x="480" y="420"/>
                  </a:lnTo>
                  <a:lnTo>
                    <a:pt x="479" y="417"/>
                  </a:lnTo>
                  <a:lnTo>
                    <a:pt x="475" y="413"/>
                  </a:lnTo>
                  <a:lnTo>
                    <a:pt x="471" y="408"/>
                  </a:lnTo>
                  <a:lnTo>
                    <a:pt x="462" y="399"/>
                  </a:lnTo>
                  <a:lnTo>
                    <a:pt x="446" y="3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xmlns="" id="{CA326285-5D74-6545-AAD7-739505D6AFA4}"/>
              </a:ext>
            </a:extLst>
          </p:cNvPr>
          <p:cNvGrpSpPr/>
          <p:nvPr/>
        </p:nvGrpSpPr>
        <p:grpSpPr>
          <a:xfrm rot="20824692">
            <a:off x="2190322" y="261327"/>
            <a:ext cx="516034" cy="508571"/>
            <a:chOff x="5300702" y="4113827"/>
            <a:chExt cx="801572" cy="777282"/>
          </a:xfrm>
        </p:grpSpPr>
        <p:sp>
          <p:nvSpPr>
            <p:cNvPr id="17" name="Freeform 246">
              <a:extLst>
                <a:ext uri="{FF2B5EF4-FFF2-40B4-BE49-F238E27FC236}">
                  <a16:creationId xmlns:a16="http://schemas.microsoft.com/office/drawing/2014/main" xmlns="" id="{115B28FA-C851-6240-B8E8-05B2503F89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282" y="4138117"/>
              <a:ext cx="752992" cy="752992"/>
            </a:xfrm>
            <a:custGeom>
              <a:avLst/>
              <a:gdLst>
                <a:gd name="T0" fmla="*/ 0 w 272"/>
                <a:gd name="T1" fmla="*/ 86930 h 274"/>
                <a:gd name="T2" fmla="*/ 0 w 272"/>
                <a:gd name="T3" fmla="*/ 86930 h 274"/>
                <a:gd name="T4" fmla="*/ 1086 w 272"/>
                <a:gd name="T5" fmla="*/ 87649 h 274"/>
                <a:gd name="T6" fmla="*/ 1086 w 272"/>
                <a:gd name="T7" fmla="*/ 87649 h 274"/>
                <a:gd name="T8" fmla="*/ 1447 w 272"/>
                <a:gd name="T9" fmla="*/ 87649 h 274"/>
                <a:gd name="T10" fmla="*/ 1447 w 272"/>
                <a:gd name="T11" fmla="*/ 87649 h 274"/>
                <a:gd name="T12" fmla="*/ 2533 w 272"/>
                <a:gd name="T13" fmla="*/ 88367 h 274"/>
                <a:gd name="T14" fmla="*/ 2533 w 272"/>
                <a:gd name="T15" fmla="*/ 88367 h 274"/>
                <a:gd name="T16" fmla="*/ 2533 w 272"/>
                <a:gd name="T17" fmla="*/ 88726 h 274"/>
                <a:gd name="T18" fmla="*/ 2533 w 272"/>
                <a:gd name="T19" fmla="*/ 88726 h 274"/>
                <a:gd name="T20" fmla="*/ 2533 w 272"/>
                <a:gd name="T21" fmla="*/ 88367 h 274"/>
                <a:gd name="T22" fmla="*/ 2533 w 272"/>
                <a:gd name="T23" fmla="*/ 88367 h 274"/>
                <a:gd name="T24" fmla="*/ 3257 w 272"/>
                <a:gd name="T25" fmla="*/ 88726 h 274"/>
                <a:gd name="T26" fmla="*/ 3257 w 272"/>
                <a:gd name="T27" fmla="*/ 88726 h 274"/>
                <a:gd name="T28" fmla="*/ 65496 w 272"/>
                <a:gd name="T29" fmla="*/ 78668 h 274"/>
                <a:gd name="T30" fmla="*/ 65496 w 272"/>
                <a:gd name="T31" fmla="*/ 78668 h 274"/>
                <a:gd name="T32" fmla="*/ 98063 w 272"/>
                <a:gd name="T33" fmla="*/ 5029 h 274"/>
                <a:gd name="T34" fmla="*/ 98063 w 272"/>
                <a:gd name="T35" fmla="*/ 5029 h 274"/>
                <a:gd name="T36" fmla="*/ 97701 w 272"/>
                <a:gd name="T37" fmla="*/ 4670 h 274"/>
                <a:gd name="T38" fmla="*/ 97701 w 272"/>
                <a:gd name="T39" fmla="*/ 4670 h 274"/>
                <a:gd name="T40" fmla="*/ 97701 w 272"/>
                <a:gd name="T41" fmla="*/ 4311 h 274"/>
                <a:gd name="T42" fmla="*/ 97701 w 272"/>
                <a:gd name="T43" fmla="*/ 4311 h 274"/>
                <a:gd name="T44" fmla="*/ 97701 w 272"/>
                <a:gd name="T45" fmla="*/ 3951 h 274"/>
                <a:gd name="T46" fmla="*/ 97701 w 272"/>
                <a:gd name="T47" fmla="*/ 3951 h 274"/>
                <a:gd name="T48" fmla="*/ 97701 w 272"/>
                <a:gd name="T49" fmla="*/ 3233 h 274"/>
                <a:gd name="T50" fmla="*/ 97701 w 272"/>
                <a:gd name="T51" fmla="*/ 3233 h 274"/>
                <a:gd name="T52" fmla="*/ 97339 w 272"/>
                <a:gd name="T53" fmla="*/ 2874 h 274"/>
                <a:gd name="T54" fmla="*/ 97339 w 272"/>
                <a:gd name="T55" fmla="*/ 2874 h 274"/>
                <a:gd name="T56" fmla="*/ 97339 w 272"/>
                <a:gd name="T57" fmla="*/ 2515 h 274"/>
                <a:gd name="T58" fmla="*/ 97339 w 272"/>
                <a:gd name="T59" fmla="*/ 2515 h 274"/>
                <a:gd name="T60" fmla="*/ 97339 w 272"/>
                <a:gd name="T61" fmla="*/ 2515 h 274"/>
                <a:gd name="T62" fmla="*/ 97339 w 272"/>
                <a:gd name="T63" fmla="*/ 2515 h 274"/>
                <a:gd name="T64" fmla="*/ 97339 w 272"/>
                <a:gd name="T65" fmla="*/ 2155 h 274"/>
                <a:gd name="T66" fmla="*/ 97339 w 272"/>
                <a:gd name="T67" fmla="*/ 2155 h 274"/>
                <a:gd name="T68" fmla="*/ 96978 w 272"/>
                <a:gd name="T69" fmla="*/ 1796 h 274"/>
                <a:gd name="T70" fmla="*/ 96978 w 272"/>
                <a:gd name="T71" fmla="*/ 1796 h 274"/>
                <a:gd name="T72" fmla="*/ 96978 w 272"/>
                <a:gd name="T73" fmla="*/ 1437 h 274"/>
                <a:gd name="T74" fmla="*/ 96978 w 272"/>
                <a:gd name="T75" fmla="*/ 1437 h 274"/>
                <a:gd name="T76" fmla="*/ 96616 w 272"/>
                <a:gd name="T77" fmla="*/ 1078 h 274"/>
                <a:gd name="T78" fmla="*/ 96616 w 272"/>
                <a:gd name="T79" fmla="*/ 1078 h 274"/>
                <a:gd name="T80" fmla="*/ 96254 w 272"/>
                <a:gd name="T81" fmla="*/ 718 h 274"/>
                <a:gd name="T82" fmla="*/ 96254 w 272"/>
                <a:gd name="T83" fmla="*/ 718 h 274"/>
                <a:gd name="T84" fmla="*/ 95892 w 272"/>
                <a:gd name="T85" fmla="*/ 359 h 274"/>
                <a:gd name="T86" fmla="*/ 95892 w 272"/>
                <a:gd name="T87" fmla="*/ 359 h 274"/>
                <a:gd name="T88" fmla="*/ 95530 w 272"/>
                <a:gd name="T89" fmla="*/ 0 h 274"/>
                <a:gd name="T90" fmla="*/ 0 w 272"/>
                <a:gd name="T91" fmla="*/ 86930 h 27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274">
                  <a:moveTo>
                    <a:pt x="0" y="242"/>
                  </a:moveTo>
                  <a:lnTo>
                    <a:pt x="0" y="242"/>
                  </a:lnTo>
                  <a:cubicBezTo>
                    <a:pt x="1" y="243"/>
                    <a:pt x="2" y="244"/>
                    <a:pt x="3" y="244"/>
                  </a:cubicBezTo>
                  <a:lnTo>
                    <a:pt x="4" y="244"/>
                  </a:lnTo>
                  <a:cubicBezTo>
                    <a:pt x="5" y="246"/>
                    <a:pt x="6" y="246"/>
                    <a:pt x="7" y="246"/>
                  </a:cubicBezTo>
                  <a:cubicBezTo>
                    <a:pt x="7" y="246"/>
                    <a:pt x="7" y="246"/>
                    <a:pt x="7" y="247"/>
                  </a:cubicBezTo>
                  <a:cubicBezTo>
                    <a:pt x="7" y="247"/>
                    <a:pt x="7" y="247"/>
                    <a:pt x="7" y="246"/>
                  </a:cubicBezTo>
                  <a:cubicBezTo>
                    <a:pt x="8" y="247"/>
                    <a:pt x="8" y="247"/>
                    <a:pt x="9" y="247"/>
                  </a:cubicBezTo>
                  <a:cubicBezTo>
                    <a:pt x="12" y="248"/>
                    <a:pt x="106" y="273"/>
                    <a:pt x="181" y="219"/>
                  </a:cubicBezTo>
                  <a:cubicBezTo>
                    <a:pt x="235" y="180"/>
                    <a:pt x="265" y="111"/>
                    <a:pt x="271" y="14"/>
                  </a:cubicBezTo>
                  <a:cubicBezTo>
                    <a:pt x="270" y="14"/>
                    <a:pt x="270" y="13"/>
                    <a:pt x="270" y="13"/>
                  </a:cubicBezTo>
                  <a:cubicBezTo>
                    <a:pt x="270" y="13"/>
                    <a:pt x="270" y="13"/>
                    <a:pt x="270" y="12"/>
                  </a:cubicBezTo>
                  <a:cubicBezTo>
                    <a:pt x="270" y="11"/>
                    <a:pt x="270" y="11"/>
                    <a:pt x="270" y="11"/>
                  </a:cubicBezTo>
                  <a:cubicBezTo>
                    <a:pt x="270" y="10"/>
                    <a:pt x="270" y="10"/>
                    <a:pt x="270" y="9"/>
                  </a:cubicBezTo>
                  <a:cubicBezTo>
                    <a:pt x="269" y="9"/>
                    <a:pt x="269" y="8"/>
                    <a:pt x="269" y="8"/>
                  </a:cubicBezTo>
                  <a:cubicBezTo>
                    <a:pt x="269" y="8"/>
                    <a:pt x="269" y="8"/>
                    <a:pt x="269" y="7"/>
                  </a:cubicBezTo>
                  <a:lnTo>
                    <a:pt x="269" y="6"/>
                  </a:lnTo>
                  <a:cubicBezTo>
                    <a:pt x="268" y="5"/>
                    <a:pt x="268" y="5"/>
                    <a:pt x="268" y="5"/>
                  </a:cubicBezTo>
                  <a:cubicBezTo>
                    <a:pt x="268" y="4"/>
                    <a:pt x="268" y="4"/>
                    <a:pt x="268" y="4"/>
                  </a:cubicBezTo>
                  <a:cubicBezTo>
                    <a:pt x="267" y="4"/>
                    <a:pt x="267" y="3"/>
                    <a:pt x="267" y="3"/>
                  </a:cubicBezTo>
                  <a:cubicBezTo>
                    <a:pt x="266" y="3"/>
                    <a:pt x="266" y="3"/>
                    <a:pt x="266" y="2"/>
                  </a:cubicBezTo>
                  <a:cubicBezTo>
                    <a:pt x="266" y="1"/>
                    <a:pt x="265" y="1"/>
                    <a:pt x="265" y="1"/>
                  </a:cubicBezTo>
                  <a:cubicBezTo>
                    <a:pt x="265" y="1"/>
                    <a:pt x="265" y="1"/>
                    <a:pt x="264" y="0"/>
                  </a:cubicBezTo>
                  <a:lnTo>
                    <a:pt x="0" y="242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" name="Freeform 247">
              <a:extLst>
                <a:ext uri="{FF2B5EF4-FFF2-40B4-BE49-F238E27FC236}">
                  <a16:creationId xmlns:a16="http://schemas.microsoft.com/office/drawing/2014/main" xmlns="" id="{AA3E962F-FC9C-F341-9306-481D5465B6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0702" y="4113827"/>
              <a:ext cx="789431" cy="692263"/>
            </a:xfrm>
            <a:custGeom>
              <a:avLst/>
              <a:gdLst>
                <a:gd name="T0" fmla="*/ 102826 w 285"/>
                <a:gd name="T1" fmla="*/ 3232 h 252"/>
                <a:gd name="T2" fmla="*/ 102826 w 285"/>
                <a:gd name="T3" fmla="*/ 3232 h 252"/>
                <a:gd name="T4" fmla="*/ 102464 w 285"/>
                <a:gd name="T5" fmla="*/ 2873 h 252"/>
                <a:gd name="T6" fmla="*/ 102464 w 285"/>
                <a:gd name="T7" fmla="*/ 2873 h 252"/>
                <a:gd name="T8" fmla="*/ 102102 w 285"/>
                <a:gd name="T9" fmla="*/ 2873 h 252"/>
                <a:gd name="T10" fmla="*/ 102102 w 285"/>
                <a:gd name="T11" fmla="*/ 2873 h 252"/>
                <a:gd name="T12" fmla="*/ 101740 w 285"/>
                <a:gd name="T13" fmla="*/ 2514 h 252"/>
                <a:gd name="T14" fmla="*/ 101740 w 285"/>
                <a:gd name="T15" fmla="*/ 2514 h 252"/>
                <a:gd name="T16" fmla="*/ 101740 w 285"/>
                <a:gd name="T17" fmla="*/ 2514 h 252"/>
                <a:gd name="T18" fmla="*/ 101740 w 285"/>
                <a:gd name="T19" fmla="*/ 2514 h 252"/>
                <a:gd name="T20" fmla="*/ 101378 w 285"/>
                <a:gd name="T21" fmla="*/ 2514 h 252"/>
                <a:gd name="T22" fmla="*/ 101378 w 285"/>
                <a:gd name="T23" fmla="*/ 2514 h 252"/>
                <a:gd name="T24" fmla="*/ 101016 w 285"/>
                <a:gd name="T25" fmla="*/ 2154 h 252"/>
                <a:gd name="T26" fmla="*/ 101016 w 285"/>
                <a:gd name="T27" fmla="*/ 2154 h 252"/>
                <a:gd name="T28" fmla="*/ 100654 w 285"/>
                <a:gd name="T29" fmla="*/ 2154 h 252"/>
                <a:gd name="T30" fmla="*/ 100654 w 285"/>
                <a:gd name="T31" fmla="*/ 2154 h 252"/>
                <a:gd name="T32" fmla="*/ 99929 w 285"/>
                <a:gd name="T33" fmla="*/ 2154 h 252"/>
                <a:gd name="T34" fmla="*/ 99929 w 285"/>
                <a:gd name="T35" fmla="*/ 2154 h 252"/>
                <a:gd name="T36" fmla="*/ 99567 w 285"/>
                <a:gd name="T37" fmla="*/ 2154 h 252"/>
                <a:gd name="T38" fmla="*/ 99567 w 285"/>
                <a:gd name="T39" fmla="*/ 2154 h 252"/>
                <a:gd name="T40" fmla="*/ 99567 w 285"/>
                <a:gd name="T41" fmla="*/ 2154 h 252"/>
                <a:gd name="T42" fmla="*/ 99567 w 285"/>
                <a:gd name="T43" fmla="*/ 2154 h 252"/>
                <a:gd name="T44" fmla="*/ 22086 w 285"/>
                <a:gd name="T45" fmla="*/ 26572 h 252"/>
                <a:gd name="T46" fmla="*/ 22086 w 285"/>
                <a:gd name="T47" fmla="*/ 26572 h 252"/>
                <a:gd name="T48" fmla="*/ 5793 w 285"/>
                <a:gd name="T49" fmla="*/ 87255 h 252"/>
                <a:gd name="T50" fmla="*/ 5793 w 285"/>
                <a:gd name="T51" fmla="*/ 87255 h 252"/>
                <a:gd name="T52" fmla="*/ 6155 w 285"/>
                <a:gd name="T53" fmla="*/ 87255 h 252"/>
                <a:gd name="T54" fmla="*/ 6155 w 285"/>
                <a:gd name="T55" fmla="*/ 87255 h 252"/>
                <a:gd name="T56" fmla="*/ 6155 w 285"/>
                <a:gd name="T57" fmla="*/ 87255 h 252"/>
                <a:gd name="T58" fmla="*/ 6155 w 285"/>
                <a:gd name="T59" fmla="*/ 87255 h 252"/>
                <a:gd name="T60" fmla="*/ 6155 w 285"/>
                <a:gd name="T61" fmla="*/ 87614 h 252"/>
                <a:gd name="T62" fmla="*/ 6155 w 285"/>
                <a:gd name="T63" fmla="*/ 87614 h 252"/>
                <a:gd name="T64" fmla="*/ 6517 w 285"/>
                <a:gd name="T65" fmla="*/ 89051 h 252"/>
                <a:gd name="T66" fmla="*/ 6517 w 285"/>
                <a:gd name="T67" fmla="*/ 89051 h 252"/>
                <a:gd name="T68" fmla="*/ 6879 w 285"/>
                <a:gd name="T69" fmla="*/ 89051 h 252"/>
                <a:gd name="T70" fmla="*/ 6879 w 285"/>
                <a:gd name="T71" fmla="*/ 89051 h 252"/>
                <a:gd name="T72" fmla="*/ 7241 w 285"/>
                <a:gd name="T73" fmla="*/ 90128 h 252"/>
                <a:gd name="T74" fmla="*/ 102826 w 285"/>
                <a:gd name="T75" fmla="*/ 3232 h 2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5" h="252">
                  <a:moveTo>
                    <a:pt x="284" y="9"/>
                  </a:moveTo>
                  <a:lnTo>
                    <a:pt x="284" y="9"/>
                  </a:lnTo>
                  <a:lnTo>
                    <a:pt x="283" y="8"/>
                  </a:lnTo>
                  <a:lnTo>
                    <a:pt x="282" y="8"/>
                  </a:lnTo>
                  <a:cubicBezTo>
                    <a:pt x="282" y="7"/>
                    <a:pt x="282" y="7"/>
                    <a:pt x="281" y="7"/>
                  </a:cubicBezTo>
                  <a:cubicBezTo>
                    <a:pt x="281" y="7"/>
                    <a:pt x="281" y="7"/>
                    <a:pt x="280" y="7"/>
                  </a:cubicBezTo>
                  <a:lnTo>
                    <a:pt x="279" y="6"/>
                  </a:lnTo>
                  <a:cubicBezTo>
                    <a:pt x="278" y="6"/>
                    <a:pt x="278" y="6"/>
                    <a:pt x="278" y="6"/>
                  </a:cubicBezTo>
                  <a:cubicBezTo>
                    <a:pt x="278" y="6"/>
                    <a:pt x="277" y="6"/>
                    <a:pt x="276" y="6"/>
                  </a:cubicBezTo>
                  <a:cubicBezTo>
                    <a:pt x="276" y="6"/>
                    <a:pt x="276" y="6"/>
                    <a:pt x="275" y="6"/>
                  </a:cubicBezTo>
                  <a:cubicBezTo>
                    <a:pt x="177" y="0"/>
                    <a:pt x="106" y="23"/>
                    <a:pt x="61" y="74"/>
                  </a:cubicBezTo>
                  <a:cubicBezTo>
                    <a:pt x="0" y="143"/>
                    <a:pt x="16" y="239"/>
                    <a:pt x="16" y="243"/>
                  </a:cubicBezTo>
                  <a:cubicBezTo>
                    <a:pt x="17" y="243"/>
                    <a:pt x="17" y="243"/>
                    <a:pt x="17" y="243"/>
                  </a:cubicBezTo>
                  <a:lnTo>
                    <a:pt x="17" y="244"/>
                  </a:lnTo>
                  <a:cubicBezTo>
                    <a:pt x="17" y="245"/>
                    <a:pt x="17" y="247"/>
                    <a:pt x="18" y="248"/>
                  </a:cubicBezTo>
                  <a:cubicBezTo>
                    <a:pt x="18" y="248"/>
                    <a:pt x="18" y="248"/>
                    <a:pt x="19" y="248"/>
                  </a:cubicBezTo>
                  <a:cubicBezTo>
                    <a:pt x="19" y="249"/>
                    <a:pt x="20" y="250"/>
                    <a:pt x="20" y="251"/>
                  </a:cubicBezTo>
                  <a:lnTo>
                    <a:pt x="284" y="9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pic>
        <p:nvPicPr>
          <p:cNvPr id="19" name="Picture 18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1407" y="2019301"/>
            <a:ext cx="4273805" cy="254317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20" name="Picture 19"/>
          <p:cNvPicPr/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991205" y="2052638"/>
            <a:ext cx="3848100" cy="247650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21" name="TextBox 20">
            <a:extLst>
              <a:ext uri="{FF2B5EF4-FFF2-40B4-BE49-F238E27FC236}">
                <a16:creationId xmlns:a16="http://schemas.microsoft.com/office/drawing/2014/main" xmlns="" id="{F13223EF-3C28-CD44-8631-B0D3A78B67DB}"/>
              </a:ext>
            </a:extLst>
          </p:cNvPr>
          <p:cNvSpPr txBox="1"/>
          <p:nvPr/>
        </p:nvSpPr>
        <p:spPr>
          <a:xfrm>
            <a:off x="3015574" y="230326"/>
            <a:ext cx="4143983" cy="58477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Cooling and heating </a:t>
            </a:r>
            <a:endParaRPr lang="en-US" sz="32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4399428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 5"/>
          <p:cNvSpPr>
            <a:spLocks/>
          </p:cNvSpPr>
          <p:nvPr/>
        </p:nvSpPr>
        <p:spPr bwMode="auto">
          <a:xfrm>
            <a:off x="583659" y="1619938"/>
            <a:ext cx="2125312" cy="2077627"/>
          </a:xfrm>
          <a:custGeom>
            <a:avLst/>
            <a:gdLst>
              <a:gd name="T0" fmla="*/ 190 w 197"/>
              <a:gd name="T1" fmla="*/ 97 h 195"/>
              <a:gd name="T2" fmla="*/ 197 w 197"/>
              <a:gd name="T3" fmla="*/ 86 h 195"/>
              <a:gd name="T4" fmla="*/ 193 w 197"/>
              <a:gd name="T5" fmla="*/ 76 h 195"/>
              <a:gd name="T6" fmla="*/ 188 w 197"/>
              <a:gd name="T7" fmla="*/ 59 h 195"/>
              <a:gd name="T8" fmla="*/ 183 w 197"/>
              <a:gd name="T9" fmla="*/ 48 h 195"/>
              <a:gd name="T10" fmla="*/ 167 w 197"/>
              <a:gd name="T11" fmla="*/ 38 h 195"/>
              <a:gd name="T12" fmla="*/ 166 w 197"/>
              <a:gd name="T13" fmla="*/ 25 h 195"/>
              <a:gd name="T14" fmla="*/ 158 w 197"/>
              <a:gd name="T15" fmla="*/ 29 h 195"/>
              <a:gd name="T16" fmla="*/ 147 w 197"/>
              <a:gd name="T17" fmla="*/ 12 h 195"/>
              <a:gd name="T18" fmla="*/ 137 w 197"/>
              <a:gd name="T19" fmla="*/ 9 h 195"/>
              <a:gd name="T20" fmla="*/ 120 w 197"/>
              <a:gd name="T21" fmla="*/ 3 h 195"/>
              <a:gd name="T22" fmla="*/ 110 w 197"/>
              <a:gd name="T23" fmla="*/ 0 h 195"/>
              <a:gd name="T24" fmla="*/ 99 w 197"/>
              <a:gd name="T25" fmla="*/ 7 h 195"/>
              <a:gd name="T26" fmla="*/ 88 w 197"/>
              <a:gd name="T27" fmla="*/ 0 h 195"/>
              <a:gd name="T28" fmla="*/ 77 w 197"/>
              <a:gd name="T29" fmla="*/ 3 h 195"/>
              <a:gd name="T30" fmla="*/ 61 w 197"/>
              <a:gd name="T31" fmla="*/ 9 h 195"/>
              <a:gd name="T32" fmla="*/ 50 w 197"/>
              <a:gd name="T33" fmla="*/ 12 h 195"/>
              <a:gd name="T34" fmla="*/ 40 w 197"/>
              <a:gd name="T35" fmla="*/ 29 h 195"/>
              <a:gd name="T36" fmla="*/ 32 w 197"/>
              <a:gd name="T37" fmla="*/ 25 h 195"/>
              <a:gd name="T38" fmla="*/ 30 w 197"/>
              <a:gd name="T39" fmla="*/ 38 h 195"/>
              <a:gd name="T40" fmla="*/ 15 w 197"/>
              <a:gd name="T41" fmla="*/ 48 h 195"/>
              <a:gd name="T42" fmla="*/ 10 w 197"/>
              <a:gd name="T43" fmla="*/ 59 h 195"/>
              <a:gd name="T44" fmla="*/ 4 w 197"/>
              <a:gd name="T45" fmla="*/ 76 h 195"/>
              <a:gd name="T46" fmla="*/ 0 w 197"/>
              <a:gd name="T47" fmla="*/ 86 h 195"/>
              <a:gd name="T48" fmla="*/ 8 w 197"/>
              <a:gd name="T49" fmla="*/ 97 h 195"/>
              <a:gd name="T50" fmla="*/ 0 w 197"/>
              <a:gd name="T51" fmla="*/ 109 h 195"/>
              <a:gd name="T52" fmla="*/ 4 w 197"/>
              <a:gd name="T53" fmla="*/ 119 h 195"/>
              <a:gd name="T54" fmla="*/ 10 w 197"/>
              <a:gd name="T55" fmla="*/ 136 h 195"/>
              <a:gd name="T56" fmla="*/ 15 w 197"/>
              <a:gd name="T57" fmla="*/ 147 h 195"/>
              <a:gd name="T58" fmla="*/ 30 w 197"/>
              <a:gd name="T59" fmla="*/ 157 h 195"/>
              <a:gd name="T60" fmla="*/ 32 w 197"/>
              <a:gd name="T61" fmla="*/ 170 h 195"/>
              <a:gd name="T62" fmla="*/ 40 w 197"/>
              <a:gd name="T63" fmla="*/ 166 h 195"/>
              <a:gd name="T64" fmla="*/ 50 w 197"/>
              <a:gd name="T65" fmla="*/ 183 h 195"/>
              <a:gd name="T66" fmla="*/ 61 w 197"/>
              <a:gd name="T67" fmla="*/ 186 h 195"/>
              <a:gd name="T68" fmla="*/ 77 w 197"/>
              <a:gd name="T69" fmla="*/ 191 h 195"/>
              <a:gd name="T70" fmla="*/ 88 w 197"/>
              <a:gd name="T71" fmla="*/ 195 h 195"/>
              <a:gd name="T72" fmla="*/ 99 w 197"/>
              <a:gd name="T73" fmla="*/ 188 h 195"/>
              <a:gd name="T74" fmla="*/ 110 w 197"/>
              <a:gd name="T75" fmla="*/ 195 h 195"/>
              <a:gd name="T76" fmla="*/ 120 w 197"/>
              <a:gd name="T77" fmla="*/ 191 h 195"/>
              <a:gd name="T78" fmla="*/ 137 w 197"/>
              <a:gd name="T79" fmla="*/ 186 h 195"/>
              <a:gd name="T80" fmla="*/ 147 w 197"/>
              <a:gd name="T81" fmla="*/ 183 h 195"/>
              <a:gd name="T82" fmla="*/ 158 w 197"/>
              <a:gd name="T83" fmla="*/ 166 h 195"/>
              <a:gd name="T84" fmla="*/ 166 w 197"/>
              <a:gd name="T85" fmla="*/ 170 h 195"/>
              <a:gd name="T86" fmla="*/ 167 w 197"/>
              <a:gd name="T87" fmla="*/ 157 h 195"/>
              <a:gd name="T88" fmla="*/ 183 w 197"/>
              <a:gd name="T89" fmla="*/ 147 h 195"/>
              <a:gd name="T90" fmla="*/ 188 w 197"/>
              <a:gd name="T91" fmla="*/ 136 h 195"/>
              <a:gd name="T92" fmla="*/ 193 w 197"/>
              <a:gd name="T93" fmla="*/ 119 h 195"/>
              <a:gd name="T94" fmla="*/ 197 w 197"/>
              <a:gd name="T95" fmla="*/ 109 h 1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</a:cxnLst>
            <a:rect l="0" t="0" r="r" b="b"/>
            <a:pathLst>
              <a:path w="197" h="195">
                <a:moveTo>
                  <a:pt x="195" y="106"/>
                </a:moveTo>
                <a:cubicBezTo>
                  <a:pt x="189" y="105"/>
                  <a:pt x="189" y="105"/>
                  <a:pt x="189" y="105"/>
                </a:cubicBezTo>
                <a:cubicBezTo>
                  <a:pt x="189" y="103"/>
                  <a:pt x="190" y="100"/>
                  <a:pt x="190" y="97"/>
                </a:cubicBezTo>
                <a:cubicBezTo>
                  <a:pt x="190" y="95"/>
                  <a:pt x="189" y="92"/>
                  <a:pt x="189" y="90"/>
                </a:cubicBezTo>
                <a:cubicBezTo>
                  <a:pt x="195" y="89"/>
                  <a:pt x="195" y="89"/>
                  <a:pt x="195" y="89"/>
                </a:cubicBezTo>
                <a:cubicBezTo>
                  <a:pt x="197" y="88"/>
                  <a:pt x="197" y="87"/>
                  <a:pt x="197" y="86"/>
                </a:cubicBezTo>
                <a:cubicBezTo>
                  <a:pt x="197" y="83"/>
                  <a:pt x="196" y="80"/>
                  <a:pt x="196" y="78"/>
                </a:cubicBezTo>
                <a:cubicBezTo>
                  <a:pt x="196" y="77"/>
                  <a:pt x="195" y="76"/>
                  <a:pt x="194" y="76"/>
                </a:cubicBezTo>
                <a:cubicBezTo>
                  <a:pt x="194" y="76"/>
                  <a:pt x="194" y="76"/>
                  <a:pt x="193" y="76"/>
                </a:cubicBezTo>
                <a:cubicBezTo>
                  <a:pt x="187" y="77"/>
                  <a:pt x="187" y="77"/>
                  <a:pt x="187" y="77"/>
                </a:cubicBezTo>
                <a:cubicBezTo>
                  <a:pt x="186" y="72"/>
                  <a:pt x="184" y="67"/>
                  <a:pt x="182" y="62"/>
                </a:cubicBezTo>
                <a:cubicBezTo>
                  <a:pt x="188" y="59"/>
                  <a:pt x="188" y="59"/>
                  <a:pt x="188" y="59"/>
                </a:cubicBezTo>
                <a:cubicBezTo>
                  <a:pt x="189" y="59"/>
                  <a:pt x="189" y="57"/>
                  <a:pt x="189" y="56"/>
                </a:cubicBezTo>
                <a:cubicBezTo>
                  <a:pt x="188" y="54"/>
                  <a:pt x="186" y="51"/>
                  <a:pt x="185" y="49"/>
                </a:cubicBezTo>
                <a:cubicBezTo>
                  <a:pt x="185" y="48"/>
                  <a:pt x="184" y="48"/>
                  <a:pt x="183" y="48"/>
                </a:cubicBezTo>
                <a:cubicBezTo>
                  <a:pt x="183" y="48"/>
                  <a:pt x="182" y="48"/>
                  <a:pt x="182" y="48"/>
                </a:cubicBezTo>
                <a:cubicBezTo>
                  <a:pt x="176" y="50"/>
                  <a:pt x="176" y="50"/>
                  <a:pt x="176" y="50"/>
                </a:cubicBezTo>
                <a:cubicBezTo>
                  <a:pt x="174" y="46"/>
                  <a:pt x="171" y="42"/>
                  <a:pt x="167" y="38"/>
                </a:cubicBezTo>
                <a:cubicBezTo>
                  <a:pt x="172" y="34"/>
                  <a:pt x="172" y="34"/>
                  <a:pt x="172" y="34"/>
                </a:cubicBezTo>
                <a:cubicBezTo>
                  <a:pt x="172" y="33"/>
                  <a:pt x="172" y="31"/>
                  <a:pt x="172" y="31"/>
                </a:cubicBezTo>
                <a:cubicBezTo>
                  <a:pt x="170" y="28"/>
                  <a:pt x="168" y="26"/>
                  <a:pt x="166" y="25"/>
                </a:cubicBezTo>
                <a:cubicBezTo>
                  <a:pt x="165" y="24"/>
                  <a:pt x="165" y="24"/>
                  <a:pt x="164" y="24"/>
                </a:cubicBezTo>
                <a:cubicBezTo>
                  <a:pt x="163" y="24"/>
                  <a:pt x="163" y="24"/>
                  <a:pt x="162" y="25"/>
                </a:cubicBezTo>
                <a:cubicBezTo>
                  <a:pt x="158" y="29"/>
                  <a:pt x="158" y="29"/>
                  <a:pt x="158" y="29"/>
                </a:cubicBezTo>
                <a:cubicBezTo>
                  <a:pt x="154" y="26"/>
                  <a:pt x="150" y="23"/>
                  <a:pt x="146" y="20"/>
                </a:cubicBezTo>
                <a:cubicBezTo>
                  <a:pt x="148" y="14"/>
                  <a:pt x="148" y="14"/>
                  <a:pt x="148" y="14"/>
                </a:cubicBezTo>
                <a:cubicBezTo>
                  <a:pt x="149" y="13"/>
                  <a:pt x="148" y="12"/>
                  <a:pt x="147" y="12"/>
                </a:cubicBezTo>
                <a:cubicBezTo>
                  <a:pt x="145" y="10"/>
                  <a:pt x="142" y="9"/>
                  <a:pt x="140" y="8"/>
                </a:cubicBezTo>
                <a:cubicBezTo>
                  <a:pt x="139" y="8"/>
                  <a:pt x="139" y="7"/>
                  <a:pt x="139" y="7"/>
                </a:cubicBezTo>
                <a:cubicBezTo>
                  <a:pt x="138" y="7"/>
                  <a:pt x="137" y="8"/>
                  <a:pt x="137" y="9"/>
                </a:cubicBezTo>
                <a:cubicBezTo>
                  <a:pt x="134" y="14"/>
                  <a:pt x="134" y="14"/>
                  <a:pt x="134" y="14"/>
                </a:cubicBezTo>
                <a:cubicBezTo>
                  <a:pt x="129" y="12"/>
                  <a:pt x="124" y="11"/>
                  <a:pt x="119" y="10"/>
                </a:cubicBezTo>
                <a:cubicBezTo>
                  <a:pt x="120" y="3"/>
                  <a:pt x="120" y="3"/>
                  <a:pt x="120" y="3"/>
                </a:cubicBezTo>
                <a:cubicBezTo>
                  <a:pt x="120" y="2"/>
                  <a:pt x="120" y="1"/>
                  <a:pt x="118" y="1"/>
                </a:cubicBezTo>
                <a:cubicBezTo>
                  <a:pt x="116" y="0"/>
                  <a:pt x="113" y="0"/>
                  <a:pt x="110" y="0"/>
                </a:cubicBezTo>
                <a:cubicBezTo>
                  <a:pt x="110" y="0"/>
                  <a:pt x="110" y="0"/>
                  <a:pt x="110" y="0"/>
                </a:cubicBezTo>
                <a:cubicBezTo>
                  <a:pt x="109" y="0"/>
                  <a:pt x="108" y="0"/>
                  <a:pt x="107" y="1"/>
                </a:cubicBezTo>
                <a:cubicBezTo>
                  <a:pt x="106" y="7"/>
                  <a:pt x="106" y="7"/>
                  <a:pt x="106" y="7"/>
                </a:cubicBezTo>
                <a:cubicBezTo>
                  <a:pt x="104" y="7"/>
                  <a:pt x="101" y="7"/>
                  <a:pt x="99" y="7"/>
                </a:cubicBezTo>
                <a:cubicBezTo>
                  <a:pt x="96" y="7"/>
                  <a:pt x="94" y="7"/>
                  <a:pt x="91" y="7"/>
                </a:cubicBezTo>
                <a:cubicBezTo>
                  <a:pt x="90" y="1"/>
                  <a:pt x="90" y="1"/>
                  <a:pt x="90" y="1"/>
                </a:cubicBezTo>
                <a:cubicBezTo>
                  <a:pt x="90" y="0"/>
                  <a:pt x="89" y="0"/>
                  <a:pt x="88" y="0"/>
                </a:cubicBezTo>
                <a:cubicBezTo>
                  <a:pt x="88" y="0"/>
                  <a:pt x="88" y="0"/>
                  <a:pt x="88" y="0"/>
                </a:cubicBezTo>
                <a:cubicBezTo>
                  <a:pt x="85" y="0"/>
                  <a:pt x="82" y="0"/>
                  <a:pt x="79" y="1"/>
                </a:cubicBezTo>
                <a:cubicBezTo>
                  <a:pt x="78" y="1"/>
                  <a:pt x="77" y="2"/>
                  <a:pt x="77" y="3"/>
                </a:cubicBezTo>
                <a:cubicBezTo>
                  <a:pt x="78" y="10"/>
                  <a:pt x="78" y="10"/>
                  <a:pt x="78" y="10"/>
                </a:cubicBezTo>
                <a:cubicBezTo>
                  <a:pt x="73" y="11"/>
                  <a:pt x="68" y="12"/>
                  <a:pt x="64" y="14"/>
                </a:cubicBezTo>
                <a:cubicBezTo>
                  <a:pt x="61" y="9"/>
                  <a:pt x="61" y="9"/>
                  <a:pt x="61" y="9"/>
                </a:cubicBezTo>
                <a:cubicBezTo>
                  <a:pt x="60" y="8"/>
                  <a:pt x="60" y="7"/>
                  <a:pt x="59" y="7"/>
                </a:cubicBezTo>
                <a:cubicBezTo>
                  <a:pt x="58" y="7"/>
                  <a:pt x="58" y="8"/>
                  <a:pt x="58" y="8"/>
                </a:cubicBezTo>
                <a:cubicBezTo>
                  <a:pt x="55" y="9"/>
                  <a:pt x="53" y="10"/>
                  <a:pt x="50" y="12"/>
                </a:cubicBezTo>
                <a:cubicBezTo>
                  <a:pt x="49" y="12"/>
                  <a:pt x="49" y="13"/>
                  <a:pt x="49" y="14"/>
                </a:cubicBezTo>
                <a:cubicBezTo>
                  <a:pt x="52" y="20"/>
                  <a:pt x="52" y="20"/>
                  <a:pt x="52" y="20"/>
                </a:cubicBezTo>
                <a:cubicBezTo>
                  <a:pt x="48" y="23"/>
                  <a:pt x="44" y="26"/>
                  <a:pt x="40" y="29"/>
                </a:cubicBezTo>
                <a:cubicBezTo>
                  <a:pt x="35" y="25"/>
                  <a:pt x="35" y="25"/>
                  <a:pt x="35" y="25"/>
                </a:cubicBezTo>
                <a:cubicBezTo>
                  <a:pt x="35" y="24"/>
                  <a:pt x="34" y="24"/>
                  <a:pt x="34" y="24"/>
                </a:cubicBezTo>
                <a:cubicBezTo>
                  <a:pt x="33" y="24"/>
                  <a:pt x="32" y="24"/>
                  <a:pt x="32" y="25"/>
                </a:cubicBezTo>
                <a:cubicBezTo>
                  <a:pt x="30" y="26"/>
                  <a:pt x="28" y="28"/>
                  <a:pt x="26" y="31"/>
                </a:cubicBezTo>
                <a:cubicBezTo>
                  <a:pt x="25" y="31"/>
                  <a:pt x="25" y="33"/>
                  <a:pt x="26" y="34"/>
                </a:cubicBezTo>
                <a:cubicBezTo>
                  <a:pt x="30" y="38"/>
                  <a:pt x="30" y="38"/>
                  <a:pt x="30" y="38"/>
                </a:cubicBezTo>
                <a:cubicBezTo>
                  <a:pt x="27" y="42"/>
                  <a:pt x="24" y="46"/>
                  <a:pt x="21" y="50"/>
                </a:cubicBezTo>
                <a:cubicBezTo>
                  <a:pt x="16" y="48"/>
                  <a:pt x="16" y="48"/>
                  <a:pt x="16" y="48"/>
                </a:cubicBezTo>
                <a:cubicBezTo>
                  <a:pt x="15" y="48"/>
                  <a:pt x="15" y="48"/>
                  <a:pt x="15" y="48"/>
                </a:cubicBezTo>
                <a:cubicBezTo>
                  <a:pt x="14" y="48"/>
                  <a:pt x="13" y="48"/>
                  <a:pt x="13" y="49"/>
                </a:cubicBezTo>
                <a:cubicBezTo>
                  <a:pt x="11" y="51"/>
                  <a:pt x="10" y="54"/>
                  <a:pt x="9" y="56"/>
                </a:cubicBezTo>
                <a:cubicBezTo>
                  <a:pt x="8" y="57"/>
                  <a:pt x="9" y="59"/>
                  <a:pt x="10" y="59"/>
                </a:cubicBezTo>
                <a:cubicBezTo>
                  <a:pt x="15" y="62"/>
                  <a:pt x="15" y="62"/>
                  <a:pt x="15" y="62"/>
                </a:cubicBezTo>
                <a:cubicBezTo>
                  <a:pt x="13" y="67"/>
                  <a:pt x="12" y="72"/>
                  <a:pt x="10" y="77"/>
                </a:cubicBezTo>
                <a:cubicBezTo>
                  <a:pt x="4" y="76"/>
                  <a:pt x="4" y="76"/>
                  <a:pt x="4" y="76"/>
                </a:cubicBezTo>
                <a:cubicBezTo>
                  <a:pt x="4" y="76"/>
                  <a:pt x="4" y="76"/>
                  <a:pt x="4" y="76"/>
                </a:cubicBezTo>
                <a:cubicBezTo>
                  <a:pt x="3" y="76"/>
                  <a:pt x="2" y="77"/>
                  <a:pt x="2" y="78"/>
                </a:cubicBezTo>
                <a:cubicBezTo>
                  <a:pt x="1" y="80"/>
                  <a:pt x="1" y="83"/>
                  <a:pt x="0" y="86"/>
                </a:cubicBezTo>
                <a:cubicBezTo>
                  <a:pt x="0" y="87"/>
                  <a:pt x="1" y="88"/>
                  <a:pt x="2" y="89"/>
                </a:cubicBezTo>
                <a:cubicBezTo>
                  <a:pt x="8" y="90"/>
                  <a:pt x="8" y="90"/>
                  <a:pt x="8" y="90"/>
                </a:cubicBezTo>
                <a:cubicBezTo>
                  <a:pt x="8" y="92"/>
                  <a:pt x="8" y="95"/>
                  <a:pt x="8" y="97"/>
                </a:cubicBezTo>
                <a:cubicBezTo>
                  <a:pt x="8" y="100"/>
                  <a:pt x="8" y="103"/>
                  <a:pt x="8" y="105"/>
                </a:cubicBezTo>
                <a:cubicBezTo>
                  <a:pt x="2" y="106"/>
                  <a:pt x="2" y="106"/>
                  <a:pt x="2" y="106"/>
                </a:cubicBezTo>
                <a:cubicBezTo>
                  <a:pt x="1" y="106"/>
                  <a:pt x="0" y="107"/>
                  <a:pt x="0" y="109"/>
                </a:cubicBezTo>
                <a:cubicBezTo>
                  <a:pt x="1" y="112"/>
                  <a:pt x="1" y="114"/>
                  <a:pt x="2" y="117"/>
                </a:cubicBezTo>
                <a:cubicBezTo>
                  <a:pt x="2" y="118"/>
                  <a:pt x="3" y="119"/>
                  <a:pt x="4" y="119"/>
                </a:cubicBezTo>
                <a:cubicBezTo>
                  <a:pt x="4" y="119"/>
                  <a:pt x="4" y="119"/>
                  <a:pt x="4" y="119"/>
                </a:cubicBezTo>
                <a:cubicBezTo>
                  <a:pt x="10" y="118"/>
                  <a:pt x="10" y="118"/>
                  <a:pt x="10" y="118"/>
                </a:cubicBezTo>
                <a:cubicBezTo>
                  <a:pt x="12" y="123"/>
                  <a:pt x="13" y="128"/>
                  <a:pt x="15" y="133"/>
                </a:cubicBezTo>
                <a:cubicBezTo>
                  <a:pt x="10" y="136"/>
                  <a:pt x="10" y="136"/>
                  <a:pt x="10" y="136"/>
                </a:cubicBezTo>
                <a:cubicBezTo>
                  <a:pt x="9" y="136"/>
                  <a:pt x="8" y="137"/>
                  <a:pt x="9" y="139"/>
                </a:cubicBezTo>
                <a:cubicBezTo>
                  <a:pt x="10" y="141"/>
                  <a:pt x="11" y="144"/>
                  <a:pt x="13" y="146"/>
                </a:cubicBezTo>
                <a:cubicBezTo>
                  <a:pt x="13" y="147"/>
                  <a:pt x="14" y="147"/>
                  <a:pt x="15" y="147"/>
                </a:cubicBezTo>
                <a:cubicBezTo>
                  <a:pt x="15" y="147"/>
                  <a:pt x="15" y="147"/>
                  <a:pt x="16" y="147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4" y="149"/>
                  <a:pt x="27" y="153"/>
                  <a:pt x="30" y="157"/>
                </a:cubicBezTo>
                <a:cubicBezTo>
                  <a:pt x="26" y="161"/>
                  <a:pt x="26" y="161"/>
                  <a:pt x="26" y="161"/>
                </a:cubicBezTo>
                <a:cubicBezTo>
                  <a:pt x="25" y="162"/>
                  <a:pt x="25" y="163"/>
                  <a:pt x="26" y="164"/>
                </a:cubicBezTo>
                <a:cubicBezTo>
                  <a:pt x="28" y="166"/>
                  <a:pt x="30" y="168"/>
                  <a:pt x="32" y="170"/>
                </a:cubicBezTo>
                <a:cubicBezTo>
                  <a:pt x="32" y="171"/>
                  <a:pt x="33" y="171"/>
                  <a:pt x="34" y="171"/>
                </a:cubicBezTo>
                <a:cubicBezTo>
                  <a:pt x="34" y="171"/>
                  <a:pt x="35" y="171"/>
                  <a:pt x="35" y="170"/>
                </a:cubicBezTo>
                <a:cubicBezTo>
                  <a:pt x="40" y="166"/>
                  <a:pt x="40" y="166"/>
                  <a:pt x="40" y="166"/>
                </a:cubicBezTo>
                <a:cubicBezTo>
                  <a:pt x="44" y="169"/>
                  <a:pt x="48" y="172"/>
                  <a:pt x="52" y="175"/>
                </a:cubicBezTo>
                <a:cubicBezTo>
                  <a:pt x="49" y="180"/>
                  <a:pt x="49" y="180"/>
                  <a:pt x="49" y="180"/>
                </a:cubicBezTo>
                <a:cubicBezTo>
                  <a:pt x="49" y="181"/>
                  <a:pt x="49" y="183"/>
                  <a:pt x="50" y="183"/>
                </a:cubicBezTo>
                <a:cubicBezTo>
                  <a:pt x="53" y="185"/>
                  <a:pt x="55" y="186"/>
                  <a:pt x="58" y="187"/>
                </a:cubicBezTo>
                <a:cubicBezTo>
                  <a:pt x="58" y="187"/>
                  <a:pt x="58" y="187"/>
                  <a:pt x="59" y="187"/>
                </a:cubicBezTo>
                <a:cubicBezTo>
                  <a:pt x="60" y="187"/>
                  <a:pt x="60" y="187"/>
                  <a:pt x="61" y="186"/>
                </a:cubicBezTo>
                <a:cubicBezTo>
                  <a:pt x="64" y="181"/>
                  <a:pt x="64" y="181"/>
                  <a:pt x="64" y="181"/>
                </a:cubicBezTo>
                <a:cubicBezTo>
                  <a:pt x="68" y="183"/>
                  <a:pt x="73" y="184"/>
                  <a:pt x="78" y="185"/>
                </a:cubicBezTo>
                <a:cubicBezTo>
                  <a:pt x="77" y="191"/>
                  <a:pt x="77" y="191"/>
                  <a:pt x="77" y="191"/>
                </a:cubicBezTo>
                <a:cubicBezTo>
                  <a:pt x="77" y="193"/>
                  <a:pt x="78" y="194"/>
                  <a:pt x="79" y="194"/>
                </a:cubicBezTo>
                <a:cubicBezTo>
                  <a:pt x="82" y="194"/>
                  <a:pt x="85" y="195"/>
                  <a:pt x="88" y="195"/>
                </a:cubicBezTo>
                <a:cubicBezTo>
                  <a:pt x="88" y="195"/>
                  <a:pt x="88" y="195"/>
                  <a:pt x="88" y="195"/>
                </a:cubicBezTo>
                <a:cubicBezTo>
                  <a:pt x="89" y="195"/>
                  <a:pt x="90" y="195"/>
                  <a:pt x="90" y="193"/>
                </a:cubicBezTo>
                <a:cubicBezTo>
                  <a:pt x="91" y="187"/>
                  <a:pt x="91" y="187"/>
                  <a:pt x="91" y="187"/>
                </a:cubicBezTo>
                <a:cubicBezTo>
                  <a:pt x="94" y="187"/>
                  <a:pt x="96" y="188"/>
                  <a:pt x="99" y="188"/>
                </a:cubicBezTo>
                <a:cubicBezTo>
                  <a:pt x="101" y="188"/>
                  <a:pt x="104" y="187"/>
                  <a:pt x="106" y="187"/>
                </a:cubicBezTo>
                <a:cubicBezTo>
                  <a:pt x="107" y="193"/>
                  <a:pt x="107" y="193"/>
                  <a:pt x="107" y="193"/>
                </a:cubicBezTo>
                <a:cubicBezTo>
                  <a:pt x="108" y="195"/>
                  <a:pt x="109" y="195"/>
                  <a:pt x="110" y="195"/>
                </a:cubicBezTo>
                <a:cubicBezTo>
                  <a:pt x="110" y="195"/>
                  <a:pt x="110" y="195"/>
                  <a:pt x="110" y="195"/>
                </a:cubicBezTo>
                <a:cubicBezTo>
                  <a:pt x="113" y="195"/>
                  <a:pt x="116" y="194"/>
                  <a:pt x="118" y="194"/>
                </a:cubicBezTo>
                <a:cubicBezTo>
                  <a:pt x="120" y="194"/>
                  <a:pt x="120" y="193"/>
                  <a:pt x="120" y="191"/>
                </a:cubicBezTo>
                <a:cubicBezTo>
                  <a:pt x="119" y="185"/>
                  <a:pt x="119" y="185"/>
                  <a:pt x="119" y="185"/>
                </a:cubicBezTo>
                <a:cubicBezTo>
                  <a:pt x="124" y="184"/>
                  <a:pt x="129" y="183"/>
                  <a:pt x="134" y="181"/>
                </a:cubicBezTo>
                <a:cubicBezTo>
                  <a:pt x="137" y="186"/>
                  <a:pt x="137" y="186"/>
                  <a:pt x="137" y="186"/>
                </a:cubicBezTo>
                <a:cubicBezTo>
                  <a:pt x="137" y="187"/>
                  <a:pt x="138" y="187"/>
                  <a:pt x="139" y="187"/>
                </a:cubicBezTo>
                <a:cubicBezTo>
                  <a:pt x="139" y="187"/>
                  <a:pt x="139" y="187"/>
                  <a:pt x="140" y="187"/>
                </a:cubicBezTo>
                <a:cubicBezTo>
                  <a:pt x="142" y="186"/>
                  <a:pt x="145" y="185"/>
                  <a:pt x="147" y="183"/>
                </a:cubicBezTo>
                <a:cubicBezTo>
                  <a:pt x="148" y="183"/>
                  <a:pt x="149" y="181"/>
                  <a:pt x="148" y="180"/>
                </a:cubicBezTo>
                <a:cubicBezTo>
                  <a:pt x="146" y="175"/>
                  <a:pt x="146" y="175"/>
                  <a:pt x="146" y="175"/>
                </a:cubicBezTo>
                <a:cubicBezTo>
                  <a:pt x="150" y="172"/>
                  <a:pt x="154" y="169"/>
                  <a:pt x="158" y="166"/>
                </a:cubicBezTo>
                <a:cubicBezTo>
                  <a:pt x="162" y="170"/>
                  <a:pt x="162" y="170"/>
                  <a:pt x="162" y="170"/>
                </a:cubicBezTo>
                <a:cubicBezTo>
                  <a:pt x="163" y="171"/>
                  <a:pt x="163" y="171"/>
                  <a:pt x="164" y="171"/>
                </a:cubicBezTo>
                <a:cubicBezTo>
                  <a:pt x="165" y="171"/>
                  <a:pt x="165" y="171"/>
                  <a:pt x="166" y="170"/>
                </a:cubicBezTo>
                <a:cubicBezTo>
                  <a:pt x="168" y="168"/>
                  <a:pt x="170" y="166"/>
                  <a:pt x="172" y="164"/>
                </a:cubicBezTo>
                <a:cubicBezTo>
                  <a:pt x="172" y="163"/>
                  <a:pt x="172" y="162"/>
                  <a:pt x="172" y="161"/>
                </a:cubicBezTo>
                <a:cubicBezTo>
                  <a:pt x="167" y="157"/>
                  <a:pt x="167" y="157"/>
                  <a:pt x="167" y="157"/>
                </a:cubicBezTo>
                <a:cubicBezTo>
                  <a:pt x="171" y="153"/>
                  <a:pt x="174" y="149"/>
                  <a:pt x="176" y="144"/>
                </a:cubicBezTo>
                <a:cubicBezTo>
                  <a:pt x="182" y="147"/>
                  <a:pt x="182" y="147"/>
                  <a:pt x="182" y="147"/>
                </a:cubicBezTo>
                <a:cubicBezTo>
                  <a:pt x="182" y="147"/>
                  <a:pt x="183" y="147"/>
                  <a:pt x="183" y="147"/>
                </a:cubicBezTo>
                <a:cubicBezTo>
                  <a:pt x="184" y="147"/>
                  <a:pt x="185" y="147"/>
                  <a:pt x="185" y="146"/>
                </a:cubicBezTo>
                <a:cubicBezTo>
                  <a:pt x="186" y="144"/>
                  <a:pt x="188" y="141"/>
                  <a:pt x="189" y="139"/>
                </a:cubicBezTo>
                <a:cubicBezTo>
                  <a:pt x="189" y="137"/>
                  <a:pt x="189" y="136"/>
                  <a:pt x="188" y="136"/>
                </a:cubicBezTo>
                <a:cubicBezTo>
                  <a:pt x="182" y="133"/>
                  <a:pt x="182" y="133"/>
                  <a:pt x="182" y="133"/>
                </a:cubicBezTo>
                <a:cubicBezTo>
                  <a:pt x="184" y="128"/>
                  <a:pt x="186" y="123"/>
                  <a:pt x="187" y="118"/>
                </a:cubicBezTo>
                <a:cubicBezTo>
                  <a:pt x="193" y="119"/>
                  <a:pt x="193" y="119"/>
                  <a:pt x="193" y="119"/>
                </a:cubicBezTo>
                <a:cubicBezTo>
                  <a:pt x="194" y="119"/>
                  <a:pt x="194" y="119"/>
                  <a:pt x="194" y="119"/>
                </a:cubicBezTo>
                <a:cubicBezTo>
                  <a:pt x="195" y="119"/>
                  <a:pt x="196" y="118"/>
                  <a:pt x="196" y="117"/>
                </a:cubicBezTo>
                <a:cubicBezTo>
                  <a:pt x="196" y="114"/>
                  <a:pt x="197" y="112"/>
                  <a:pt x="197" y="109"/>
                </a:cubicBezTo>
                <a:cubicBezTo>
                  <a:pt x="197" y="107"/>
                  <a:pt x="197" y="106"/>
                  <a:pt x="195" y="106"/>
                </a:cubicBezTo>
                <a:close/>
              </a:path>
            </a:pathLst>
          </a:custGeom>
          <a:solidFill>
            <a:schemeClr val="accent1"/>
          </a:solidFill>
          <a:ln w="19050" cap="rnd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 w="114300" prst="artDeco"/>
          </a:sp3d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Abhaya Libre Medium" panose="02000603000000000000" pitchFamily="2" charset="77"/>
              <a:cs typeface="Abhaya Libre Medium" panose="02000603000000000000" pitchFamily="2" charset="77"/>
            </a:endParaRPr>
          </a:p>
        </p:txBody>
      </p:sp>
      <p:sp>
        <p:nvSpPr>
          <p:cNvPr id="20" name="Freeform 7"/>
          <p:cNvSpPr>
            <a:spLocks/>
          </p:cNvSpPr>
          <p:nvPr/>
        </p:nvSpPr>
        <p:spPr bwMode="auto">
          <a:xfrm>
            <a:off x="2410467" y="3128585"/>
            <a:ext cx="1680125" cy="1865962"/>
          </a:xfrm>
          <a:custGeom>
            <a:avLst/>
            <a:gdLst>
              <a:gd name="T0" fmla="*/ 135 w 145"/>
              <a:gd name="T1" fmla="*/ 77 h 144"/>
              <a:gd name="T2" fmla="*/ 143 w 145"/>
              <a:gd name="T3" fmla="*/ 65 h 144"/>
              <a:gd name="T4" fmla="*/ 143 w 145"/>
              <a:gd name="T5" fmla="*/ 53 h 144"/>
              <a:gd name="T6" fmla="*/ 141 w 145"/>
              <a:gd name="T7" fmla="*/ 51 h 144"/>
              <a:gd name="T8" fmla="*/ 129 w 145"/>
              <a:gd name="T9" fmla="*/ 45 h 144"/>
              <a:gd name="T10" fmla="*/ 135 w 145"/>
              <a:gd name="T11" fmla="*/ 39 h 144"/>
              <a:gd name="T12" fmla="*/ 130 w 145"/>
              <a:gd name="T13" fmla="*/ 28 h 144"/>
              <a:gd name="T14" fmla="*/ 127 w 145"/>
              <a:gd name="T15" fmla="*/ 27 h 144"/>
              <a:gd name="T16" fmla="*/ 113 w 145"/>
              <a:gd name="T17" fmla="*/ 25 h 144"/>
              <a:gd name="T18" fmla="*/ 117 w 145"/>
              <a:gd name="T19" fmla="*/ 15 h 144"/>
              <a:gd name="T20" fmla="*/ 108 w 145"/>
              <a:gd name="T21" fmla="*/ 9 h 144"/>
              <a:gd name="T22" fmla="*/ 101 w 145"/>
              <a:gd name="T23" fmla="*/ 17 h 144"/>
              <a:gd name="T24" fmla="*/ 92 w 145"/>
              <a:gd name="T25" fmla="*/ 13 h 144"/>
              <a:gd name="T26" fmla="*/ 92 w 145"/>
              <a:gd name="T27" fmla="*/ 2 h 144"/>
              <a:gd name="T28" fmla="*/ 82 w 145"/>
              <a:gd name="T29" fmla="*/ 0 h 144"/>
              <a:gd name="T30" fmla="*/ 78 w 145"/>
              <a:gd name="T31" fmla="*/ 10 h 144"/>
              <a:gd name="T32" fmla="*/ 72 w 145"/>
              <a:gd name="T33" fmla="*/ 10 h 144"/>
              <a:gd name="T34" fmla="*/ 66 w 145"/>
              <a:gd name="T35" fmla="*/ 2 h 144"/>
              <a:gd name="T36" fmla="*/ 63 w 145"/>
              <a:gd name="T37" fmla="*/ 0 h 144"/>
              <a:gd name="T38" fmla="*/ 52 w 145"/>
              <a:gd name="T39" fmla="*/ 4 h 144"/>
              <a:gd name="T40" fmla="*/ 45 w 145"/>
              <a:gd name="T41" fmla="*/ 17 h 144"/>
              <a:gd name="T42" fmla="*/ 38 w 145"/>
              <a:gd name="T43" fmla="*/ 9 h 144"/>
              <a:gd name="T44" fmla="*/ 28 w 145"/>
              <a:gd name="T45" fmla="*/ 14 h 144"/>
              <a:gd name="T46" fmla="*/ 32 w 145"/>
              <a:gd name="T47" fmla="*/ 25 h 144"/>
              <a:gd name="T48" fmla="*/ 18 w 145"/>
              <a:gd name="T49" fmla="*/ 27 h 144"/>
              <a:gd name="T50" fmla="*/ 15 w 145"/>
              <a:gd name="T51" fmla="*/ 28 h 144"/>
              <a:gd name="T52" fmla="*/ 10 w 145"/>
              <a:gd name="T53" fmla="*/ 39 h 144"/>
              <a:gd name="T54" fmla="*/ 14 w 145"/>
              <a:gd name="T55" fmla="*/ 52 h 144"/>
              <a:gd name="T56" fmla="*/ 5 w 145"/>
              <a:gd name="T57" fmla="*/ 51 h 144"/>
              <a:gd name="T58" fmla="*/ 2 w 145"/>
              <a:gd name="T59" fmla="*/ 53 h 144"/>
              <a:gd name="T60" fmla="*/ 2 w 145"/>
              <a:gd name="T61" fmla="*/ 65 h 144"/>
              <a:gd name="T62" fmla="*/ 11 w 145"/>
              <a:gd name="T63" fmla="*/ 77 h 144"/>
              <a:gd name="T64" fmla="*/ 0 w 145"/>
              <a:gd name="T65" fmla="*/ 82 h 144"/>
              <a:gd name="T66" fmla="*/ 5 w 145"/>
              <a:gd name="T67" fmla="*/ 93 h 144"/>
              <a:gd name="T68" fmla="*/ 14 w 145"/>
              <a:gd name="T69" fmla="*/ 91 h 144"/>
              <a:gd name="T70" fmla="*/ 17 w 145"/>
              <a:gd name="T71" fmla="*/ 100 h 144"/>
              <a:gd name="T72" fmla="*/ 10 w 145"/>
              <a:gd name="T73" fmla="*/ 108 h 144"/>
              <a:gd name="T74" fmla="*/ 17 w 145"/>
              <a:gd name="T75" fmla="*/ 117 h 144"/>
              <a:gd name="T76" fmla="*/ 26 w 145"/>
              <a:gd name="T77" fmla="*/ 112 h 144"/>
              <a:gd name="T78" fmla="*/ 28 w 145"/>
              <a:gd name="T79" fmla="*/ 127 h 144"/>
              <a:gd name="T80" fmla="*/ 37 w 145"/>
              <a:gd name="T81" fmla="*/ 135 h 144"/>
              <a:gd name="T82" fmla="*/ 40 w 145"/>
              <a:gd name="T83" fmla="*/ 134 h 144"/>
              <a:gd name="T84" fmla="*/ 53 w 145"/>
              <a:gd name="T85" fmla="*/ 131 h 144"/>
              <a:gd name="T86" fmla="*/ 52 w 145"/>
              <a:gd name="T87" fmla="*/ 140 h 144"/>
              <a:gd name="T88" fmla="*/ 63 w 145"/>
              <a:gd name="T89" fmla="*/ 144 h 144"/>
              <a:gd name="T90" fmla="*/ 66 w 145"/>
              <a:gd name="T91" fmla="*/ 142 h 144"/>
              <a:gd name="T92" fmla="*/ 73 w 145"/>
              <a:gd name="T93" fmla="*/ 134 h 144"/>
              <a:gd name="T94" fmla="*/ 80 w 145"/>
              <a:gd name="T95" fmla="*/ 142 h 144"/>
              <a:gd name="T96" fmla="*/ 82 w 145"/>
              <a:gd name="T97" fmla="*/ 144 h 144"/>
              <a:gd name="T98" fmla="*/ 93 w 145"/>
              <a:gd name="T99" fmla="*/ 140 h 144"/>
              <a:gd name="T100" fmla="*/ 101 w 145"/>
              <a:gd name="T101" fmla="*/ 127 h 144"/>
              <a:gd name="T102" fmla="*/ 108 w 145"/>
              <a:gd name="T103" fmla="*/ 136 h 144"/>
              <a:gd name="T104" fmla="*/ 117 w 145"/>
              <a:gd name="T105" fmla="*/ 130 h 144"/>
              <a:gd name="T106" fmla="*/ 113 w 145"/>
              <a:gd name="T107" fmla="*/ 119 h 144"/>
              <a:gd name="T108" fmla="*/ 128 w 145"/>
              <a:gd name="T109" fmla="*/ 117 h 144"/>
              <a:gd name="T110" fmla="*/ 131 w 145"/>
              <a:gd name="T111" fmla="*/ 117 h 144"/>
              <a:gd name="T112" fmla="*/ 135 w 145"/>
              <a:gd name="T113" fmla="*/ 106 h 144"/>
              <a:gd name="T114" fmla="*/ 132 w 145"/>
              <a:gd name="T115" fmla="*/ 92 h 144"/>
              <a:gd name="T116" fmla="*/ 141 w 145"/>
              <a:gd name="T117" fmla="*/ 93 h 144"/>
              <a:gd name="T118" fmla="*/ 143 w 145"/>
              <a:gd name="T119" fmla="*/ 91 h 144"/>
              <a:gd name="T120" fmla="*/ 143 w 145"/>
              <a:gd name="T121" fmla="*/ 7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5" h="144">
                <a:moveTo>
                  <a:pt x="143" y="79"/>
                </a:moveTo>
                <a:cubicBezTo>
                  <a:pt x="135" y="77"/>
                  <a:pt x="135" y="77"/>
                  <a:pt x="135" y="77"/>
                </a:cubicBezTo>
                <a:cubicBezTo>
                  <a:pt x="135" y="74"/>
                  <a:pt x="135" y="70"/>
                  <a:pt x="135" y="67"/>
                </a:cubicBezTo>
                <a:cubicBezTo>
                  <a:pt x="143" y="65"/>
                  <a:pt x="143" y="65"/>
                  <a:pt x="143" y="65"/>
                </a:cubicBezTo>
                <a:cubicBezTo>
                  <a:pt x="144" y="65"/>
                  <a:pt x="145" y="64"/>
                  <a:pt x="145" y="63"/>
                </a:cubicBezTo>
                <a:cubicBezTo>
                  <a:pt x="145" y="59"/>
                  <a:pt x="144" y="56"/>
                  <a:pt x="143" y="53"/>
                </a:cubicBezTo>
                <a:cubicBezTo>
                  <a:pt x="143" y="52"/>
                  <a:pt x="142" y="51"/>
                  <a:pt x="14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1" y="50"/>
                  <a:pt x="130" y="48"/>
                  <a:pt x="129" y="45"/>
                </a:cubicBezTo>
                <a:cubicBezTo>
                  <a:pt x="128" y="45"/>
                  <a:pt x="128" y="44"/>
                  <a:pt x="128" y="44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8"/>
                  <a:pt x="136" y="37"/>
                  <a:pt x="136" y="36"/>
                </a:cubicBezTo>
                <a:cubicBezTo>
                  <a:pt x="134" y="33"/>
                  <a:pt x="132" y="30"/>
                  <a:pt x="130" y="28"/>
                </a:cubicBezTo>
                <a:cubicBezTo>
                  <a:pt x="130" y="27"/>
                  <a:pt x="129" y="27"/>
                  <a:pt x="129" y="27"/>
                </a:cubicBezTo>
                <a:cubicBezTo>
                  <a:pt x="128" y="27"/>
                  <a:pt x="128" y="27"/>
                  <a:pt x="127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8" y="29"/>
                  <a:pt x="115" y="27"/>
                  <a:pt x="113" y="25"/>
                </a:cubicBezTo>
                <a:cubicBezTo>
                  <a:pt x="118" y="18"/>
                  <a:pt x="118" y="18"/>
                  <a:pt x="118" y="18"/>
                </a:cubicBezTo>
                <a:cubicBezTo>
                  <a:pt x="118" y="17"/>
                  <a:pt x="118" y="15"/>
                  <a:pt x="117" y="15"/>
                </a:cubicBezTo>
                <a:cubicBezTo>
                  <a:pt x="114" y="13"/>
                  <a:pt x="112" y="11"/>
                  <a:pt x="109" y="9"/>
                </a:cubicBezTo>
                <a:cubicBezTo>
                  <a:pt x="109" y="9"/>
                  <a:pt x="108" y="9"/>
                  <a:pt x="108" y="9"/>
                </a:cubicBezTo>
                <a:cubicBezTo>
                  <a:pt x="107" y="9"/>
                  <a:pt x="106" y="9"/>
                  <a:pt x="106" y="10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8" y="16"/>
                  <a:pt x="96" y="15"/>
                  <a:pt x="93" y="14"/>
                </a:cubicBezTo>
                <a:cubicBezTo>
                  <a:pt x="92" y="14"/>
                  <a:pt x="92" y="13"/>
                  <a:pt x="92" y="13"/>
                </a:cubicBezTo>
                <a:cubicBezTo>
                  <a:pt x="93" y="5"/>
                  <a:pt x="93" y="5"/>
                  <a:pt x="93" y="5"/>
                </a:cubicBezTo>
                <a:cubicBezTo>
                  <a:pt x="94" y="4"/>
                  <a:pt x="93" y="2"/>
                  <a:pt x="92" y="2"/>
                </a:cubicBezTo>
                <a:cubicBezTo>
                  <a:pt x="88" y="1"/>
                  <a:pt x="85" y="1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1"/>
                  <a:pt x="80" y="2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10"/>
                  <a:pt x="74" y="10"/>
                  <a:pt x="72" y="10"/>
                </a:cubicBezTo>
                <a:cubicBezTo>
                  <a:pt x="72" y="10"/>
                  <a:pt x="72" y="10"/>
                  <a:pt x="72" y="10"/>
                </a:cubicBezTo>
                <a:cubicBezTo>
                  <a:pt x="71" y="10"/>
                  <a:pt x="69" y="10"/>
                  <a:pt x="68" y="10"/>
                </a:cubicBezTo>
                <a:cubicBezTo>
                  <a:pt x="66" y="2"/>
                  <a:pt x="66" y="2"/>
                  <a:pt x="66" y="2"/>
                </a:cubicBezTo>
                <a:cubicBezTo>
                  <a:pt x="66" y="1"/>
                  <a:pt x="65" y="0"/>
                  <a:pt x="64" y="0"/>
                </a:cubicBezTo>
                <a:cubicBezTo>
                  <a:pt x="64" y="0"/>
                  <a:pt x="64" y="0"/>
                  <a:pt x="63" y="0"/>
                </a:cubicBezTo>
                <a:cubicBezTo>
                  <a:pt x="60" y="0"/>
                  <a:pt x="57" y="1"/>
                  <a:pt x="54" y="2"/>
                </a:cubicBezTo>
                <a:cubicBezTo>
                  <a:pt x="53" y="2"/>
                  <a:pt x="52" y="3"/>
                  <a:pt x="52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0" y="14"/>
                  <a:pt x="47" y="15"/>
                  <a:pt x="45" y="17"/>
                </a:cubicBezTo>
                <a:cubicBezTo>
                  <a:pt x="39" y="10"/>
                  <a:pt x="39" y="10"/>
                  <a:pt x="39" y="10"/>
                </a:cubicBezTo>
                <a:cubicBezTo>
                  <a:pt x="39" y="9"/>
                  <a:pt x="38" y="9"/>
                  <a:pt x="38" y="9"/>
                </a:cubicBezTo>
                <a:cubicBezTo>
                  <a:pt x="37" y="9"/>
                  <a:pt x="37" y="9"/>
                  <a:pt x="36" y="9"/>
                </a:cubicBezTo>
                <a:cubicBezTo>
                  <a:pt x="34" y="11"/>
                  <a:pt x="31" y="12"/>
                  <a:pt x="28" y="14"/>
                </a:cubicBezTo>
                <a:cubicBezTo>
                  <a:pt x="27" y="15"/>
                  <a:pt x="27" y="16"/>
                  <a:pt x="28" y="17"/>
                </a:cubicBezTo>
                <a:cubicBezTo>
                  <a:pt x="32" y="25"/>
                  <a:pt x="32" y="25"/>
                  <a:pt x="32" y="25"/>
                </a:cubicBezTo>
                <a:cubicBezTo>
                  <a:pt x="30" y="27"/>
                  <a:pt x="28" y="29"/>
                  <a:pt x="25" y="32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7"/>
                  <a:pt x="17" y="27"/>
                  <a:pt x="17" y="27"/>
                </a:cubicBezTo>
                <a:cubicBezTo>
                  <a:pt x="16" y="27"/>
                  <a:pt x="15" y="27"/>
                  <a:pt x="15" y="28"/>
                </a:cubicBezTo>
                <a:cubicBezTo>
                  <a:pt x="13" y="30"/>
                  <a:pt x="11" y="33"/>
                  <a:pt x="9" y="36"/>
                </a:cubicBezTo>
                <a:cubicBezTo>
                  <a:pt x="9" y="37"/>
                  <a:pt x="9" y="38"/>
                  <a:pt x="10" y="39"/>
                </a:cubicBezTo>
                <a:cubicBezTo>
                  <a:pt x="17" y="44"/>
                  <a:pt x="17" y="44"/>
                  <a:pt x="17" y="44"/>
                </a:cubicBezTo>
                <a:cubicBezTo>
                  <a:pt x="16" y="46"/>
                  <a:pt x="15" y="49"/>
                  <a:pt x="14" y="52"/>
                </a:cubicBezTo>
                <a:cubicBezTo>
                  <a:pt x="14" y="52"/>
                  <a:pt x="14" y="53"/>
                  <a:pt x="14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4" y="51"/>
                </a:cubicBezTo>
                <a:cubicBezTo>
                  <a:pt x="3" y="51"/>
                  <a:pt x="3" y="52"/>
                  <a:pt x="2" y="53"/>
                </a:cubicBezTo>
                <a:cubicBezTo>
                  <a:pt x="1" y="56"/>
                  <a:pt x="1" y="60"/>
                  <a:pt x="0" y="63"/>
                </a:cubicBezTo>
                <a:cubicBezTo>
                  <a:pt x="0" y="64"/>
                  <a:pt x="1" y="65"/>
                  <a:pt x="2" y="65"/>
                </a:cubicBezTo>
                <a:cubicBezTo>
                  <a:pt x="11" y="67"/>
                  <a:pt x="11" y="67"/>
                  <a:pt x="11" y="67"/>
                </a:cubicBezTo>
                <a:cubicBezTo>
                  <a:pt x="10" y="70"/>
                  <a:pt x="10" y="74"/>
                  <a:pt x="11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0" y="80"/>
                  <a:pt x="0" y="82"/>
                </a:cubicBezTo>
                <a:cubicBezTo>
                  <a:pt x="1" y="85"/>
                  <a:pt x="2" y="88"/>
                  <a:pt x="2" y="91"/>
                </a:cubicBezTo>
                <a:cubicBezTo>
                  <a:pt x="3" y="92"/>
                  <a:pt x="4" y="93"/>
                  <a:pt x="5" y="93"/>
                </a:cubicBezTo>
                <a:cubicBezTo>
                  <a:pt x="5" y="93"/>
                  <a:pt x="5" y="93"/>
                  <a:pt x="5" y="93"/>
                </a:cubicBezTo>
                <a:cubicBezTo>
                  <a:pt x="14" y="91"/>
                  <a:pt x="14" y="91"/>
                  <a:pt x="14" y="91"/>
                </a:cubicBezTo>
                <a:cubicBezTo>
                  <a:pt x="15" y="94"/>
                  <a:pt x="16" y="97"/>
                  <a:pt x="17" y="99"/>
                </a:cubicBezTo>
                <a:cubicBezTo>
                  <a:pt x="17" y="100"/>
                  <a:pt x="17" y="100"/>
                  <a:pt x="17" y="100"/>
                </a:cubicBezTo>
                <a:cubicBezTo>
                  <a:pt x="10" y="105"/>
                  <a:pt x="10" y="105"/>
                  <a:pt x="10" y="105"/>
                </a:cubicBezTo>
                <a:cubicBezTo>
                  <a:pt x="9" y="106"/>
                  <a:pt x="9" y="107"/>
                  <a:pt x="10" y="108"/>
                </a:cubicBezTo>
                <a:cubicBezTo>
                  <a:pt x="11" y="111"/>
                  <a:pt x="13" y="114"/>
                  <a:pt x="15" y="117"/>
                </a:cubicBezTo>
                <a:cubicBezTo>
                  <a:pt x="16" y="117"/>
                  <a:pt x="16" y="117"/>
                  <a:pt x="17" y="117"/>
                </a:cubicBezTo>
                <a:cubicBezTo>
                  <a:pt x="17" y="117"/>
                  <a:pt x="18" y="117"/>
                  <a:pt x="18" y="11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15"/>
                  <a:pt x="30" y="117"/>
                  <a:pt x="33" y="119"/>
                </a:cubicBezTo>
                <a:cubicBezTo>
                  <a:pt x="28" y="127"/>
                  <a:pt x="28" y="127"/>
                  <a:pt x="28" y="127"/>
                </a:cubicBezTo>
                <a:cubicBezTo>
                  <a:pt x="27" y="128"/>
                  <a:pt x="27" y="129"/>
                  <a:pt x="28" y="130"/>
                </a:cubicBezTo>
                <a:cubicBezTo>
                  <a:pt x="31" y="132"/>
                  <a:pt x="34" y="133"/>
                  <a:pt x="37" y="135"/>
                </a:cubicBezTo>
                <a:cubicBezTo>
                  <a:pt x="37" y="135"/>
                  <a:pt x="37" y="135"/>
                  <a:pt x="38" y="135"/>
                </a:cubicBezTo>
                <a:cubicBezTo>
                  <a:pt x="38" y="135"/>
                  <a:pt x="39" y="135"/>
                  <a:pt x="40" y="134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7" y="129"/>
                  <a:pt x="50" y="130"/>
                  <a:pt x="53" y="131"/>
                </a:cubicBezTo>
                <a:cubicBezTo>
                  <a:pt x="53" y="131"/>
                  <a:pt x="53" y="131"/>
                  <a:pt x="54" y="131"/>
                </a:cubicBezTo>
                <a:cubicBezTo>
                  <a:pt x="52" y="140"/>
                  <a:pt x="52" y="140"/>
                  <a:pt x="52" y="140"/>
                </a:cubicBezTo>
                <a:cubicBezTo>
                  <a:pt x="52" y="141"/>
                  <a:pt x="53" y="142"/>
                  <a:pt x="54" y="142"/>
                </a:cubicBezTo>
                <a:cubicBezTo>
                  <a:pt x="57" y="143"/>
                  <a:pt x="60" y="144"/>
                  <a:pt x="63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6" y="143"/>
                  <a:pt x="66" y="142"/>
                </a:cubicBezTo>
                <a:cubicBezTo>
                  <a:pt x="68" y="134"/>
                  <a:pt x="68" y="134"/>
                  <a:pt x="68" y="134"/>
                </a:cubicBezTo>
                <a:cubicBezTo>
                  <a:pt x="70" y="134"/>
                  <a:pt x="71" y="134"/>
                  <a:pt x="73" y="134"/>
                </a:cubicBezTo>
                <a:cubicBezTo>
                  <a:pt x="75" y="134"/>
                  <a:pt x="76" y="134"/>
                  <a:pt x="78" y="134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5" y="144"/>
                  <a:pt x="89" y="143"/>
                  <a:pt x="92" y="142"/>
                </a:cubicBezTo>
                <a:cubicBezTo>
                  <a:pt x="93" y="142"/>
                  <a:pt x="94" y="141"/>
                  <a:pt x="93" y="140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5" y="130"/>
                  <a:pt x="98" y="129"/>
                  <a:pt x="101" y="127"/>
                </a:cubicBezTo>
                <a:cubicBezTo>
                  <a:pt x="106" y="135"/>
                  <a:pt x="106" y="135"/>
                  <a:pt x="106" y="135"/>
                </a:cubicBezTo>
                <a:cubicBezTo>
                  <a:pt x="106" y="135"/>
                  <a:pt x="107" y="136"/>
                  <a:pt x="108" y="136"/>
                </a:cubicBezTo>
                <a:cubicBezTo>
                  <a:pt x="108" y="136"/>
                  <a:pt x="109" y="135"/>
                  <a:pt x="109" y="135"/>
                </a:cubicBezTo>
                <a:cubicBezTo>
                  <a:pt x="112" y="134"/>
                  <a:pt x="115" y="132"/>
                  <a:pt x="117" y="130"/>
                </a:cubicBezTo>
                <a:cubicBezTo>
                  <a:pt x="118" y="129"/>
                  <a:pt x="118" y="128"/>
                  <a:pt x="118" y="127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6" y="117"/>
                  <a:pt x="118" y="115"/>
                  <a:pt x="120" y="112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8" y="118"/>
                  <a:pt x="129" y="118"/>
                </a:cubicBezTo>
                <a:cubicBezTo>
                  <a:pt x="129" y="118"/>
                  <a:pt x="130" y="117"/>
                  <a:pt x="131" y="117"/>
                </a:cubicBezTo>
                <a:cubicBezTo>
                  <a:pt x="133" y="114"/>
                  <a:pt x="134" y="111"/>
                  <a:pt x="136" y="109"/>
                </a:cubicBezTo>
                <a:cubicBezTo>
                  <a:pt x="137" y="108"/>
                  <a:pt x="136" y="106"/>
                  <a:pt x="135" y="106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29" y="98"/>
                  <a:pt x="131" y="95"/>
                  <a:pt x="132" y="92"/>
                </a:cubicBezTo>
                <a:cubicBezTo>
                  <a:pt x="132" y="92"/>
                  <a:pt x="132" y="92"/>
                  <a:pt x="132" y="91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1" y="93"/>
                  <a:pt x="141" y="93"/>
                  <a:pt x="141" y="93"/>
                </a:cubicBezTo>
                <a:cubicBezTo>
                  <a:pt x="142" y="93"/>
                  <a:pt x="143" y="92"/>
                  <a:pt x="143" y="91"/>
                </a:cubicBezTo>
                <a:cubicBezTo>
                  <a:pt x="144" y="88"/>
                  <a:pt x="145" y="85"/>
                  <a:pt x="145" y="82"/>
                </a:cubicBezTo>
                <a:cubicBezTo>
                  <a:pt x="145" y="80"/>
                  <a:pt x="145" y="79"/>
                  <a:pt x="143" y="79"/>
                </a:cubicBezTo>
                <a:close/>
              </a:path>
            </a:pathLst>
          </a:custGeom>
          <a:solidFill>
            <a:schemeClr val="accent2"/>
          </a:solidFill>
          <a:ln w="19050" cap="rnd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 w="114300" prst="artDeco"/>
          </a:sp3d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/>
          </a:p>
        </p:txBody>
      </p:sp>
      <p:sp>
        <p:nvSpPr>
          <p:cNvPr id="23" name="Freeform 6"/>
          <p:cNvSpPr>
            <a:spLocks/>
          </p:cNvSpPr>
          <p:nvPr/>
        </p:nvSpPr>
        <p:spPr bwMode="auto">
          <a:xfrm>
            <a:off x="4189829" y="3085615"/>
            <a:ext cx="1760041" cy="1842802"/>
          </a:xfrm>
          <a:custGeom>
            <a:avLst/>
            <a:gdLst>
              <a:gd name="T0" fmla="*/ 189 w 197"/>
              <a:gd name="T1" fmla="*/ 92 h 196"/>
              <a:gd name="T2" fmla="*/ 196 w 197"/>
              <a:gd name="T3" fmla="*/ 80 h 196"/>
              <a:gd name="T4" fmla="*/ 187 w 197"/>
              <a:gd name="T5" fmla="*/ 79 h 196"/>
              <a:gd name="T6" fmla="*/ 189 w 197"/>
              <a:gd name="T7" fmla="*/ 58 h 196"/>
              <a:gd name="T8" fmla="*/ 183 w 197"/>
              <a:gd name="T9" fmla="*/ 50 h 196"/>
              <a:gd name="T10" fmla="*/ 172 w 197"/>
              <a:gd name="T11" fmla="*/ 35 h 196"/>
              <a:gd name="T12" fmla="*/ 165 w 197"/>
              <a:gd name="T13" fmla="*/ 26 h 196"/>
              <a:gd name="T14" fmla="*/ 147 w 197"/>
              <a:gd name="T15" fmla="*/ 21 h 196"/>
              <a:gd name="T16" fmla="*/ 141 w 197"/>
              <a:gd name="T17" fmla="*/ 9 h 196"/>
              <a:gd name="T18" fmla="*/ 135 w 197"/>
              <a:gd name="T19" fmla="*/ 15 h 196"/>
              <a:gd name="T20" fmla="*/ 122 w 197"/>
              <a:gd name="T21" fmla="*/ 4 h 196"/>
              <a:gd name="T22" fmla="*/ 111 w 197"/>
              <a:gd name="T23" fmla="*/ 0 h 196"/>
              <a:gd name="T24" fmla="*/ 98 w 197"/>
              <a:gd name="T25" fmla="*/ 8 h 196"/>
              <a:gd name="T26" fmla="*/ 98 w 197"/>
              <a:gd name="T27" fmla="*/ 8 h 196"/>
              <a:gd name="T28" fmla="*/ 92 w 197"/>
              <a:gd name="T29" fmla="*/ 2 h 196"/>
              <a:gd name="T30" fmla="*/ 81 w 197"/>
              <a:gd name="T31" fmla="*/ 1 h 196"/>
              <a:gd name="T32" fmla="*/ 65 w 197"/>
              <a:gd name="T33" fmla="*/ 14 h 196"/>
              <a:gd name="T34" fmla="*/ 59 w 197"/>
              <a:gd name="T35" fmla="*/ 7 h 196"/>
              <a:gd name="T36" fmla="*/ 53 w 197"/>
              <a:gd name="T37" fmla="*/ 20 h 196"/>
              <a:gd name="T38" fmla="*/ 35 w 197"/>
              <a:gd name="T39" fmla="*/ 23 h 196"/>
              <a:gd name="T40" fmla="*/ 27 w 197"/>
              <a:gd name="T41" fmla="*/ 33 h 196"/>
              <a:gd name="T42" fmla="*/ 16 w 197"/>
              <a:gd name="T43" fmla="*/ 47 h 196"/>
              <a:gd name="T44" fmla="*/ 9 w 197"/>
              <a:gd name="T45" fmla="*/ 55 h 196"/>
              <a:gd name="T46" fmla="*/ 13 w 197"/>
              <a:gd name="T47" fmla="*/ 69 h 196"/>
              <a:gd name="T48" fmla="*/ 4 w 197"/>
              <a:gd name="T49" fmla="*/ 75 h 196"/>
              <a:gd name="T50" fmla="*/ 2 w 197"/>
              <a:gd name="T51" fmla="*/ 88 h 196"/>
              <a:gd name="T52" fmla="*/ 2 w 197"/>
              <a:gd name="T53" fmla="*/ 105 h 196"/>
              <a:gd name="T54" fmla="*/ 4 w 197"/>
              <a:gd name="T55" fmla="*/ 118 h 196"/>
              <a:gd name="T56" fmla="*/ 15 w 197"/>
              <a:gd name="T57" fmla="*/ 132 h 196"/>
              <a:gd name="T58" fmla="*/ 12 w 197"/>
              <a:gd name="T59" fmla="*/ 145 h 196"/>
              <a:gd name="T60" fmla="*/ 21 w 197"/>
              <a:gd name="T61" fmla="*/ 144 h 196"/>
              <a:gd name="T62" fmla="*/ 25 w 197"/>
              <a:gd name="T63" fmla="*/ 163 h 196"/>
              <a:gd name="T64" fmla="*/ 34 w 197"/>
              <a:gd name="T65" fmla="*/ 170 h 196"/>
              <a:gd name="T66" fmla="*/ 48 w 197"/>
              <a:gd name="T67" fmla="*/ 180 h 196"/>
              <a:gd name="T68" fmla="*/ 58 w 197"/>
              <a:gd name="T69" fmla="*/ 187 h 196"/>
              <a:gd name="T70" fmla="*/ 70 w 197"/>
              <a:gd name="T71" fmla="*/ 183 h 196"/>
              <a:gd name="T72" fmla="*/ 78 w 197"/>
              <a:gd name="T73" fmla="*/ 194 h 196"/>
              <a:gd name="T74" fmla="*/ 89 w 197"/>
              <a:gd name="T75" fmla="*/ 194 h 196"/>
              <a:gd name="T76" fmla="*/ 105 w 197"/>
              <a:gd name="T77" fmla="*/ 188 h 196"/>
              <a:gd name="T78" fmla="*/ 108 w 197"/>
              <a:gd name="T79" fmla="*/ 196 h 196"/>
              <a:gd name="T80" fmla="*/ 118 w 197"/>
              <a:gd name="T81" fmla="*/ 186 h 196"/>
              <a:gd name="T82" fmla="*/ 137 w 197"/>
              <a:gd name="T83" fmla="*/ 189 h 196"/>
              <a:gd name="T84" fmla="*/ 147 w 197"/>
              <a:gd name="T85" fmla="*/ 182 h 196"/>
              <a:gd name="T86" fmla="*/ 161 w 197"/>
              <a:gd name="T87" fmla="*/ 172 h 196"/>
              <a:gd name="T88" fmla="*/ 171 w 197"/>
              <a:gd name="T89" fmla="*/ 166 h 196"/>
              <a:gd name="T90" fmla="*/ 176 w 197"/>
              <a:gd name="T91" fmla="*/ 146 h 196"/>
              <a:gd name="T92" fmla="*/ 184 w 197"/>
              <a:gd name="T93" fmla="*/ 148 h 196"/>
              <a:gd name="T94" fmla="*/ 182 w 197"/>
              <a:gd name="T95" fmla="*/ 134 h 196"/>
              <a:gd name="T96" fmla="*/ 193 w 197"/>
              <a:gd name="T97" fmla="*/ 121 h 196"/>
              <a:gd name="T98" fmla="*/ 197 w 197"/>
              <a:gd name="T99" fmla="*/ 111 h 1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</a:cxnLst>
            <a:rect l="0" t="0" r="r" b="b"/>
            <a:pathLst>
              <a:path w="197" h="196">
                <a:moveTo>
                  <a:pt x="195" y="108"/>
                </a:moveTo>
                <a:cubicBezTo>
                  <a:pt x="189" y="107"/>
                  <a:pt x="189" y="107"/>
                  <a:pt x="189" y="107"/>
                </a:cubicBezTo>
                <a:cubicBezTo>
                  <a:pt x="190" y="102"/>
                  <a:pt x="190" y="97"/>
                  <a:pt x="189" y="92"/>
                </a:cubicBezTo>
                <a:cubicBezTo>
                  <a:pt x="195" y="91"/>
                  <a:pt x="195" y="91"/>
                  <a:pt x="195" y="91"/>
                </a:cubicBezTo>
                <a:cubicBezTo>
                  <a:pt x="197" y="90"/>
                  <a:pt x="197" y="89"/>
                  <a:pt x="197" y="88"/>
                </a:cubicBezTo>
                <a:cubicBezTo>
                  <a:pt x="197" y="85"/>
                  <a:pt x="197" y="83"/>
                  <a:pt x="196" y="80"/>
                </a:cubicBezTo>
                <a:cubicBezTo>
                  <a:pt x="196" y="79"/>
                  <a:pt x="195" y="78"/>
                  <a:pt x="194" y="78"/>
                </a:cubicBezTo>
                <a:cubicBezTo>
                  <a:pt x="194" y="78"/>
                  <a:pt x="194" y="78"/>
                  <a:pt x="194" y="78"/>
                </a:cubicBezTo>
                <a:cubicBezTo>
                  <a:pt x="187" y="79"/>
                  <a:pt x="187" y="79"/>
                  <a:pt x="187" y="79"/>
                </a:cubicBezTo>
                <a:cubicBezTo>
                  <a:pt x="186" y="74"/>
                  <a:pt x="185" y="69"/>
                  <a:pt x="183" y="64"/>
                </a:cubicBezTo>
                <a:cubicBezTo>
                  <a:pt x="188" y="61"/>
                  <a:pt x="188" y="61"/>
                  <a:pt x="188" y="61"/>
                </a:cubicBezTo>
                <a:cubicBezTo>
                  <a:pt x="189" y="61"/>
                  <a:pt x="190" y="59"/>
                  <a:pt x="189" y="58"/>
                </a:cubicBezTo>
                <a:cubicBezTo>
                  <a:pt x="188" y="56"/>
                  <a:pt x="187" y="53"/>
                  <a:pt x="186" y="51"/>
                </a:cubicBezTo>
                <a:cubicBezTo>
                  <a:pt x="185" y="50"/>
                  <a:pt x="184" y="49"/>
                  <a:pt x="184" y="49"/>
                </a:cubicBezTo>
                <a:cubicBezTo>
                  <a:pt x="183" y="49"/>
                  <a:pt x="183" y="50"/>
                  <a:pt x="183" y="50"/>
                </a:cubicBezTo>
                <a:cubicBezTo>
                  <a:pt x="177" y="52"/>
                  <a:pt x="177" y="52"/>
                  <a:pt x="177" y="52"/>
                </a:cubicBezTo>
                <a:cubicBezTo>
                  <a:pt x="174" y="48"/>
                  <a:pt x="171" y="44"/>
                  <a:pt x="168" y="40"/>
                </a:cubicBezTo>
                <a:cubicBezTo>
                  <a:pt x="172" y="35"/>
                  <a:pt x="172" y="35"/>
                  <a:pt x="172" y="35"/>
                </a:cubicBezTo>
                <a:cubicBezTo>
                  <a:pt x="173" y="35"/>
                  <a:pt x="173" y="33"/>
                  <a:pt x="173" y="32"/>
                </a:cubicBezTo>
                <a:cubicBezTo>
                  <a:pt x="171" y="30"/>
                  <a:pt x="169" y="28"/>
                  <a:pt x="167" y="26"/>
                </a:cubicBezTo>
                <a:cubicBezTo>
                  <a:pt x="166" y="26"/>
                  <a:pt x="166" y="26"/>
                  <a:pt x="165" y="26"/>
                </a:cubicBezTo>
                <a:cubicBezTo>
                  <a:pt x="164" y="26"/>
                  <a:pt x="164" y="26"/>
                  <a:pt x="163" y="26"/>
                </a:cubicBezTo>
                <a:cubicBezTo>
                  <a:pt x="159" y="30"/>
                  <a:pt x="159" y="30"/>
                  <a:pt x="159" y="30"/>
                </a:cubicBezTo>
                <a:cubicBezTo>
                  <a:pt x="155" y="27"/>
                  <a:pt x="151" y="24"/>
                  <a:pt x="147" y="21"/>
                </a:cubicBezTo>
                <a:cubicBezTo>
                  <a:pt x="150" y="16"/>
                  <a:pt x="150" y="16"/>
                  <a:pt x="150" y="16"/>
                </a:cubicBezTo>
                <a:cubicBezTo>
                  <a:pt x="150" y="15"/>
                  <a:pt x="150" y="13"/>
                  <a:pt x="149" y="13"/>
                </a:cubicBezTo>
                <a:cubicBezTo>
                  <a:pt x="146" y="12"/>
                  <a:pt x="144" y="10"/>
                  <a:pt x="141" y="9"/>
                </a:cubicBezTo>
                <a:cubicBezTo>
                  <a:pt x="141" y="9"/>
                  <a:pt x="140" y="9"/>
                  <a:pt x="140" y="9"/>
                </a:cubicBezTo>
                <a:cubicBezTo>
                  <a:pt x="139" y="9"/>
                  <a:pt x="139" y="9"/>
                  <a:pt x="138" y="10"/>
                </a:cubicBezTo>
                <a:cubicBezTo>
                  <a:pt x="135" y="15"/>
                  <a:pt x="135" y="15"/>
                  <a:pt x="135" y="15"/>
                </a:cubicBezTo>
                <a:cubicBezTo>
                  <a:pt x="133" y="14"/>
                  <a:pt x="130" y="13"/>
                  <a:pt x="128" y="13"/>
                </a:cubicBezTo>
                <a:cubicBezTo>
                  <a:pt x="126" y="12"/>
                  <a:pt x="123" y="11"/>
                  <a:pt x="121" y="10"/>
                </a:cubicBezTo>
                <a:cubicBezTo>
                  <a:pt x="122" y="4"/>
                  <a:pt x="122" y="4"/>
                  <a:pt x="122" y="4"/>
                </a:cubicBezTo>
                <a:cubicBezTo>
                  <a:pt x="122" y="3"/>
                  <a:pt x="121" y="2"/>
                  <a:pt x="120" y="2"/>
                </a:cubicBezTo>
                <a:cubicBezTo>
                  <a:pt x="117" y="1"/>
                  <a:pt x="114" y="1"/>
                  <a:pt x="111" y="0"/>
                </a:cubicBezTo>
                <a:cubicBezTo>
                  <a:pt x="111" y="0"/>
                  <a:pt x="111" y="0"/>
                  <a:pt x="111" y="0"/>
                </a:cubicBezTo>
                <a:cubicBezTo>
                  <a:pt x="110" y="0"/>
                  <a:pt x="109" y="1"/>
                  <a:pt x="109" y="2"/>
                </a:cubicBezTo>
                <a:cubicBezTo>
                  <a:pt x="108" y="8"/>
                  <a:pt x="108" y="8"/>
                  <a:pt x="108" y="8"/>
                </a:cubicBezTo>
                <a:cubicBezTo>
                  <a:pt x="105" y="8"/>
                  <a:pt x="102" y="8"/>
                  <a:pt x="98" y="8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9"/>
                  <a:pt x="98" y="9"/>
                  <a:pt x="98" y="9"/>
                </a:cubicBezTo>
                <a:cubicBezTo>
                  <a:pt x="98" y="8"/>
                  <a:pt x="98" y="8"/>
                  <a:pt x="98" y="8"/>
                </a:cubicBezTo>
                <a:cubicBezTo>
                  <a:pt x="98" y="8"/>
                  <a:pt x="98" y="8"/>
                  <a:pt x="98" y="8"/>
                </a:cubicBezTo>
                <a:cubicBezTo>
                  <a:pt x="96" y="8"/>
                  <a:pt x="95" y="8"/>
                  <a:pt x="93" y="8"/>
                </a:cubicBezTo>
                <a:cubicBezTo>
                  <a:pt x="92" y="2"/>
                  <a:pt x="92" y="2"/>
                  <a:pt x="92" y="2"/>
                </a:cubicBezTo>
                <a:cubicBezTo>
                  <a:pt x="91" y="1"/>
                  <a:pt x="90" y="0"/>
                  <a:pt x="89" y="0"/>
                </a:cubicBezTo>
                <a:cubicBezTo>
                  <a:pt x="89" y="0"/>
                  <a:pt x="89" y="0"/>
                  <a:pt x="89" y="0"/>
                </a:cubicBezTo>
                <a:cubicBezTo>
                  <a:pt x="86" y="0"/>
                  <a:pt x="83" y="0"/>
                  <a:pt x="81" y="1"/>
                </a:cubicBezTo>
                <a:cubicBezTo>
                  <a:pt x="79" y="1"/>
                  <a:pt x="79" y="2"/>
                  <a:pt x="79" y="3"/>
                </a:cubicBezTo>
                <a:cubicBezTo>
                  <a:pt x="80" y="10"/>
                  <a:pt x="80" y="10"/>
                  <a:pt x="80" y="10"/>
                </a:cubicBezTo>
                <a:cubicBezTo>
                  <a:pt x="75" y="11"/>
                  <a:pt x="70" y="12"/>
                  <a:pt x="65" y="14"/>
                </a:cubicBezTo>
                <a:cubicBezTo>
                  <a:pt x="62" y="8"/>
                  <a:pt x="62" y="8"/>
                  <a:pt x="62" y="8"/>
                </a:cubicBezTo>
                <a:cubicBezTo>
                  <a:pt x="62" y="8"/>
                  <a:pt x="61" y="7"/>
                  <a:pt x="60" y="7"/>
                </a:cubicBezTo>
                <a:cubicBezTo>
                  <a:pt x="60" y="7"/>
                  <a:pt x="59" y="7"/>
                  <a:pt x="59" y="7"/>
                </a:cubicBezTo>
                <a:cubicBezTo>
                  <a:pt x="57" y="8"/>
                  <a:pt x="54" y="10"/>
                  <a:pt x="52" y="11"/>
                </a:cubicBezTo>
                <a:cubicBezTo>
                  <a:pt x="50" y="12"/>
                  <a:pt x="50" y="13"/>
                  <a:pt x="51" y="14"/>
                </a:cubicBezTo>
                <a:cubicBezTo>
                  <a:pt x="53" y="20"/>
                  <a:pt x="53" y="20"/>
                  <a:pt x="53" y="20"/>
                </a:cubicBezTo>
                <a:cubicBezTo>
                  <a:pt x="49" y="22"/>
                  <a:pt x="45" y="25"/>
                  <a:pt x="41" y="28"/>
                </a:cubicBezTo>
                <a:cubicBezTo>
                  <a:pt x="36" y="24"/>
                  <a:pt x="36" y="24"/>
                  <a:pt x="36" y="24"/>
                </a:cubicBezTo>
                <a:cubicBezTo>
                  <a:pt x="36" y="24"/>
                  <a:pt x="35" y="23"/>
                  <a:pt x="35" y="23"/>
                </a:cubicBezTo>
                <a:cubicBezTo>
                  <a:pt x="34" y="23"/>
                  <a:pt x="33" y="24"/>
                  <a:pt x="33" y="24"/>
                </a:cubicBezTo>
                <a:cubicBezTo>
                  <a:pt x="31" y="26"/>
                  <a:pt x="29" y="28"/>
                  <a:pt x="27" y="30"/>
                </a:cubicBezTo>
                <a:cubicBezTo>
                  <a:pt x="26" y="31"/>
                  <a:pt x="26" y="32"/>
                  <a:pt x="27" y="33"/>
                </a:cubicBezTo>
                <a:cubicBezTo>
                  <a:pt x="31" y="38"/>
                  <a:pt x="31" y="38"/>
                  <a:pt x="31" y="38"/>
                </a:cubicBezTo>
                <a:cubicBezTo>
                  <a:pt x="28" y="41"/>
                  <a:pt x="25" y="45"/>
                  <a:pt x="22" y="50"/>
                </a:cubicBezTo>
                <a:cubicBezTo>
                  <a:pt x="16" y="47"/>
                  <a:pt x="16" y="47"/>
                  <a:pt x="16" y="47"/>
                </a:cubicBezTo>
                <a:cubicBezTo>
                  <a:pt x="16" y="47"/>
                  <a:pt x="16" y="47"/>
                  <a:pt x="15" y="47"/>
                </a:cubicBezTo>
                <a:cubicBezTo>
                  <a:pt x="14" y="47"/>
                  <a:pt x="14" y="47"/>
                  <a:pt x="13" y="48"/>
                </a:cubicBezTo>
                <a:cubicBezTo>
                  <a:pt x="12" y="50"/>
                  <a:pt x="11" y="53"/>
                  <a:pt x="9" y="55"/>
                </a:cubicBezTo>
                <a:cubicBezTo>
                  <a:pt x="9" y="56"/>
                  <a:pt x="9" y="58"/>
                  <a:pt x="10" y="58"/>
                </a:cubicBezTo>
                <a:cubicBezTo>
                  <a:pt x="16" y="61"/>
                  <a:pt x="16" y="61"/>
                  <a:pt x="16" y="61"/>
                </a:cubicBezTo>
                <a:cubicBezTo>
                  <a:pt x="15" y="64"/>
                  <a:pt x="14" y="66"/>
                  <a:pt x="13" y="69"/>
                </a:cubicBezTo>
                <a:cubicBezTo>
                  <a:pt x="12" y="71"/>
                  <a:pt x="11" y="73"/>
                  <a:pt x="11" y="76"/>
                </a:cubicBezTo>
                <a:cubicBezTo>
                  <a:pt x="5" y="75"/>
                  <a:pt x="5" y="75"/>
                  <a:pt x="5" y="75"/>
                </a:cubicBezTo>
                <a:cubicBezTo>
                  <a:pt x="4" y="75"/>
                  <a:pt x="4" y="75"/>
                  <a:pt x="4" y="75"/>
                </a:cubicBezTo>
                <a:cubicBezTo>
                  <a:pt x="3" y="75"/>
                  <a:pt x="2" y="76"/>
                  <a:pt x="2" y="77"/>
                </a:cubicBezTo>
                <a:cubicBezTo>
                  <a:pt x="1" y="80"/>
                  <a:pt x="1" y="82"/>
                  <a:pt x="0" y="85"/>
                </a:cubicBezTo>
                <a:cubicBezTo>
                  <a:pt x="0" y="86"/>
                  <a:pt x="1" y="87"/>
                  <a:pt x="2" y="88"/>
                </a:cubicBezTo>
                <a:cubicBezTo>
                  <a:pt x="8" y="89"/>
                  <a:pt x="8" y="89"/>
                  <a:pt x="8" y="89"/>
                </a:cubicBezTo>
                <a:cubicBezTo>
                  <a:pt x="8" y="94"/>
                  <a:pt x="8" y="99"/>
                  <a:pt x="8" y="104"/>
                </a:cubicBezTo>
                <a:cubicBezTo>
                  <a:pt x="2" y="105"/>
                  <a:pt x="2" y="105"/>
                  <a:pt x="2" y="105"/>
                </a:cubicBezTo>
                <a:cubicBezTo>
                  <a:pt x="1" y="105"/>
                  <a:pt x="0" y="106"/>
                  <a:pt x="0" y="108"/>
                </a:cubicBezTo>
                <a:cubicBezTo>
                  <a:pt x="1" y="110"/>
                  <a:pt x="1" y="113"/>
                  <a:pt x="1" y="116"/>
                </a:cubicBezTo>
                <a:cubicBezTo>
                  <a:pt x="2" y="117"/>
                  <a:pt x="3" y="118"/>
                  <a:pt x="4" y="118"/>
                </a:cubicBezTo>
                <a:cubicBezTo>
                  <a:pt x="4" y="118"/>
                  <a:pt x="4" y="118"/>
                  <a:pt x="4" y="118"/>
                </a:cubicBezTo>
                <a:cubicBezTo>
                  <a:pt x="10" y="117"/>
                  <a:pt x="10" y="117"/>
                  <a:pt x="10" y="117"/>
                </a:cubicBezTo>
                <a:cubicBezTo>
                  <a:pt x="11" y="122"/>
                  <a:pt x="13" y="127"/>
                  <a:pt x="15" y="132"/>
                </a:cubicBezTo>
                <a:cubicBezTo>
                  <a:pt x="9" y="135"/>
                  <a:pt x="9" y="135"/>
                  <a:pt x="9" y="135"/>
                </a:cubicBezTo>
                <a:cubicBezTo>
                  <a:pt x="8" y="135"/>
                  <a:pt x="8" y="136"/>
                  <a:pt x="8" y="138"/>
                </a:cubicBezTo>
                <a:cubicBezTo>
                  <a:pt x="9" y="140"/>
                  <a:pt x="11" y="143"/>
                  <a:pt x="12" y="145"/>
                </a:cubicBezTo>
                <a:cubicBezTo>
                  <a:pt x="12" y="146"/>
                  <a:pt x="13" y="146"/>
                  <a:pt x="14" y="146"/>
                </a:cubicBezTo>
                <a:cubicBezTo>
                  <a:pt x="14" y="146"/>
                  <a:pt x="15" y="146"/>
                  <a:pt x="15" y="146"/>
                </a:cubicBezTo>
                <a:cubicBezTo>
                  <a:pt x="21" y="144"/>
                  <a:pt x="21" y="144"/>
                  <a:pt x="21" y="144"/>
                </a:cubicBezTo>
                <a:cubicBezTo>
                  <a:pt x="23" y="148"/>
                  <a:pt x="26" y="152"/>
                  <a:pt x="29" y="156"/>
                </a:cubicBezTo>
                <a:cubicBezTo>
                  <a:pt x="25" y="160"/>
                  <a:pt x="25" y="160"/>
                  <a:pt x="25" y="160"/>
                </a:cubicBezTo>
                <a:cubicBezTo>
                  <a:pt x="24" y="161"/>
                  <a:pt x="24" y="163"/>
                  <a:pt x="25" y="163"/>
                </a:cubicBezTo>
                <a:cubicBezTo>
                  <a:pt x="27" y="166"/>
                  <a:pt x="29" y="168"/>
                  <a:pt x="31" y="170"/>
                </a:cubicBezTo>
                <a:cubicBezTo>
                  <a:pt x="31" y="170"/>
                  <a:pt x="32" y="170"/>
                  <a:pt x="33" y="170"/>
                </a:cubicBezTo>
                <a:cubicBezTo>
                  <a:pt x="33" y="170"/>
                  <a:pt x="34" y="170"/>
                  <a:pt x="34" y="170"/>
                </a:cubicBezTo>
                <a:cubicBezTo>
                  <a:pt x="39" y="165"/>
                  <a:pt x="39" y="165"/>
                  <a:pt x="39" y="165"/>
                </a:cubicBezTo>
                <a:cubicBezTo>
                  <a:pt x="42" y="169"/>
                  <a:pt x="47" y="172"/>
                  <a:pt x="51" y="174"/>
                </a:cubicBezTo>
                <a:cubicBezTo>
                  <a:pt x="48" y="180"/>
                  <a:pt x="48" y="180"/>
                  <a:pt x="48" y="180"/>
                </a:cubicBezTo>
                <a:cubicBezTo>
                  <a:pt x="48" y="181"/>
                  <a:pt x="48" y="182"/>
                  <a:pt x="49" y="183"/>
                </a:cubicBezTo>
                <a:cubicBezTo>
                  <a:pt x="51" y="184"/>
                  <a:pt x="54" y="186"/>
                  <a:pt x="57" y="187"/>
                </a:cubicBezTo>
                <a:cubicBezTo>
                  <a:pt x="57" y="187"/>
                  <a:pt x="57" y="187"/>
                  <a:pt x="58" y="187"/>
                </a:cubicBezTo>
                <a:cubicBezTo>
                  <a:pt x="58" y="187"/>
                  <a:pt x="59" y="187"/>
                  <a:pt x="59" y="186"/>
                </a:cubicBezTo>
                <a:cubicBezTo>
                  <a:pt x="63" y="181"/>
                  <a:pt x="63" y="181"/>
                  <a:pt x="63" y="181"/>
                </a:cubicBezTo>
                <a:cubicBezTo>
                  <a:pt x="65" y="182"/>
                  <a:pt x="67" y="182"/>
                  <a:pt x="70" y="183"/>
                </a:cubicBezTo>
                <a:cubicBezTo>
                  <a:pt x="72" y="184"/>
                  <a:pt x="74" y="185"/>
                  <a:pt x="77" y="185"/>
                </a:cubicBezTo>
                <a:cubicBezTo>
                  <a:pt x="76" y="192"/>
                  <a:pt x="76" y="192"/>
                  <a:pt x="76" y="192"/>
                </a:cubicBezTo>
                <a:cubicBezTo>
                  <a:pt x="76" y="193"/>
                  <a:pt x="76" y="194"/>
                  <a:pt x="78" y="194"/>
                </a:cubicBezTo>
                <a:cubicBezTo>
                  <a:pt x="81" y="195"/>
                  <a:pt x="83" y="195"/>
                  <a:pt x="86" y="196"/>
                </a:cubicBezTo>
                <a:cubicBezTo>
                  <a:pt x="86" y="196"/>
                  <a:pt x="86" y="196"/>
                  <a:pt x="86" y="196"/>
                </a:cubicBezTo>
                <a:cubicBezTo>
                  <a:pt x="87" y="196"/>
                  <a:pt x="88" y="195"/>
                  <a:pt x="89" y="194"/>
                </a:cubicBezTo>
                <a:cubicBezTo>
                  <a:pt x="90" y="188"/>
                  <a:pt x="90" y="188"/>
                  <a:pt x="90" y="188"/>
                </a:cubicBezTo>
                <a:cubicBezTo>
                  <a:pt x="93" y="188"/>
                  <a:pt x="96" y="188"/>
                  <a:pt x="99" y="188"/>
                </a:cubicBezTo>
                <a:cubicBezTo>
                  <a:pt x="101" y="188"/>
                  <a:pt x="103" y="188"/>
                  <a:pt x="105" y="188"/>
                </a:cubicBezTo>
                <a:cubicBezTo>
                  <a:pt x="106" y="194"/>
                  <a:pt x="106" y="194"/>
                  <a:pt x="106" y="194"/>
                </a:cubicBezTo>
                <a:cubicBezTo>
                  <a:pt x="106" y="195"/>
                  <a:pt x="107" y="196"/>
                  <a:pt x="108" y="196"/>
                </a:cubicBezTo>
                <a:cubicBezTo>
                  <a:pt x="108" y="196"/>
                  <a:pt x="108" y="196"/>
                  <a:pt x="108" y="196"/>
                </a:cubicBezTo>
                <a:cubicBezTo>
                  <a:pt x="111" y="196"/>
                  <a:pt x="114" y="195"/>
                  <a:pt x="117" y="195"/>
                </a:cubicBezTo>
                <a:cubicBezTo>
                  <a:pt x="118" y="195"/>
                  <a:pt x="119" y="194"/>
                  <a:pt x="119" y="192"/>
                </a:cubicBezTo>
                <a:cubicBezTo>
                  <a:pt x="118" y="186"/>
                  <a:pt x="118" y="186"/>
                  <a:pt x="118" y="186"/>
                </a:cubicBezTo>
                <a:cubicBezTo>
                  <a:pt x="123" y="185"/>
                  <a:pt x="128" y="184"/>
                  <a:pt x="133" y="182"/>
                </a:cubicBezTo>
                <a:cubicBezTo>
                  <a:pt x="135" y="187"/>
                  <a:pt x="135" y="187"/>
                  <a:pt x="135" y="187"/>
                </a:cubicBezTo>
                <a:cubicBezTo>
                  <a:pt x="136" y="188"/>
                  <a:pt x="137" y="189"/>
                  <a:pt x="137" y="189"/>
                </a:cubicBezTo>
                <a:cubicBezTo>
                  <a:pt x="138" y="189"/>
                  <a:pt x="138" y="189"/>
                  <a:pt x="138" y="188"/>
                </a:cubicBezTo>
                <a:cubicBezTo>
                  <a:pt x="141" y="187"/>
                  <a:pt x="143" y="186"/>
                  <a:pt x="146" y="185"/>
                </a:cubicBezTo>
                <a:cubicBezTo>
                  <a:pt x="147" y="184"/>
                  <a:pt x="148" y="183"/>
                  <a:pt x="147" y="182"/>
                </a:cubicBezTo>
                <a:cubicBezTo>
                  <a:pt x="144" y="176"/>
                  <a:pt x="144" y="176"/>
                  <a:pt x="144" y="176"/>
                </a:cubicBezTo>
                <a:cubicBezTo>
                  <a:pt x="149" y="174"/>
                  <a:pt x="153" y="171"/>
                  <a:pt x="157" y="167"/>
                </a:cubicBezTo>
                <a:cubicBezTo>
                  <a:pt x="161" y="172"/>
                  <a:pt x="161" y="172"/>
                  <a:pt x="161" y="172"/>
                </a:cubicBezTo>
                <a:cubicBezTo>
                  <a:pt x="162" y="172"/>
                  <a:pt x="162" y="172"/>
                  <a:pt x="163" y="172"/>
                </a:cubicBezTo>
                <a:cubicBezTo>
                  <a:pt x="164" y="172"/>
                  <a:pt x="164" y="172"/>
                  <a:pt x="165" y="172"/>
                </a:cubicBezTo>
                <a:cubicBezTo>
                  <a:pt x="167" y="170"/>
                  <a:pt x="169" y="168"/>
                  <a:pt x="171" y="166"/>
                </a:cubicBezTo>
                <a:cubicBezTo>
                  <a:pt x="172" y="165"/>
                  <a:pt x="172" y="164"/>
                  <a:pt x="171" y="163"/>
                </a:cubicBezTo>
                <a:cubicBezTo>
                  <a:pt x="166" y="158"/>
                  <a:pt x="166" y="158"/>
                  <a:pt x="166" y="158"/>
                </a:cubicBezTo>
                <a:cubicBezTo>
                  <a:pt x="170" y="155"/>
                  <a:pt x="173" y="150"/>
                  <a:pt x="176" y="146"/>
                </a:cubicBezTo>
                <a:cubicBezTo>
                  <a:pt x="181" y="149"/>
                  <a:pt x="181" y="149"/>
                  <a:pt x="181" y="149"/>
                </a:cubicBezTo>
                <a:cubicBezTo>
                  <a:pt x="182" y="149"/>
                  <a:pt x="182" y="149"/>
                  <a:pt x="182" y="149"/>
                </a:cubicBezTo>
                <a:cubicBezTo>
                  <a:pt x="183" y="149"/>
                  <a:pt x="184" y="149"/>
                  <a:pt x="184" y="148"/>
                </a:cubicBezTo>
                <a:cubicBezTo>
                  <a:pt x="186" y="146"/>
                  <a:pt x="187" y="143"/>
                  <a:pt x="188" y="140"/>
                </a:cubicBezTo>
                <a:cubicBezTo>
                  <a:pt x="189" y="139"/>
                  <a:pt x="188" y="138"/>
                  <a:pt x="187" y="138"/>
                </a:cubicBezTo>
                <a:cubicBezTo>
                  <a:pt x="182" y="134"/>
                  <a:pt x="182" y="134"/>
                  <a:pt x="182" y="134"/>
                </a:cubicBezTo>
                <a:cubicBezTo>
                  <a:pt x="183" y="132"/>
                  <a:pt x="184" y="130"/>
                  <a:pt x="185" y="127"/>
                </a:cubicBezTo>
                <a:cubicBezTo>
                  <a:pt x="186" y="125"/>
                  <a:pt x="186" y="122"/>
                  <a:pt x="187" y="120"/>
                </a:cubicBezTo>
                <a:cubicBezTo>
                  <a:pt x="193" y="121"/>
                  <a:pt x="193" y="121"/>
                  <a:pt x="193" y="121"/>
                </a:cubicBezTo>
                <a:cubicBezTo>
                  <a:pt x="193" y="121"/>
                  <a:pt x="193" y="121"/>
                  <a:pt x="193" y="121"/>
                </a:cubicBezTo>
                <a:cubicBezTo>
                  <a:pt x="194" y="121"/>
                  <a:pt x="195" y="120"/>
                  <a:pt x="196" y="119"/>
                </a:cubicBezTo>
                <a:cubicBezTo>
                  <a:pt x="196" y="116"/>
                  <a:pt x="197" y="113"/>
                  <a:pt x="197" y="111"/>
                </a:cubicBezTo>
                <a:cubicBezTo>
                  <a:pt x="197" y="110"/>
                  <a:pt x="196" y="108"/>
                  <a:pt x="195" y="108"/>
                </a:cubicBezTo>
                <a:close/>
              </a:path>
            </a:pathLst>
          </a:custGeom>
          <a:solidFill>
            <a:schemeClr val="accent3"/>
          </a:solidFill>
          <a:ln w="19050" cap="rnd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 w="114300" prst="artDeco"/>
          </a:sp3d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Abhaya Libre Medium" panose="02000603000000000000" pitchFamily="2" charset="77"/>
              <a:cs typeface="Abhaya Libre Medium" panose="02000603000000000000" pitchFamily="2" charset="77"/>
            </a:endParaRPr>
          </a:p>
        </p:txBody>
      </p:sp>
      <p:sp>
        <p:nvSpPr>
          <p:cNvPr id="25" name="Subtitle 2">
            <a:extLst>
              <a:ext uri="{FF2B5EF4-FFF2-40B4-BE49-F238E27FC236}">
                <a16:creationId xmlns:a16="http://schemas.microsoft.com/office/drawing/2014/main" xmlns="" id="{BFF2805F-E3EE-594C-862A-EC91EB81AE9E}"/>
              </a:ext>
            </a:extLst>
          </p:cNvPr>
          <p:cNvSpPr txBox="1">
            <a:spLocks/>
          </p:cNvSpPr>
          <p:nvPr/>
        </p:nvSpPr>
        <p:spPr>
          <a:xfrm>
            <a:off x="882163" y="2499037"/>
            <a:ext cx="1826808" cy="1013593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en-US" sz="1800" b="1" dirty="0" smtClean="0">
                <a:solidFill>
                  <a:schemeClr val="bg1"/>
                </a:solidFill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HVAC system </a:t>
            </a:r>
            <a:endParaRPr lang="en-US" sz="1800" b="1" dirty="0">
              <a:solidFill>
                <a:schemeClr val="bg1"/>
              </a:solidFill>
              <a:latin typeface="Times New Roman" pitchFamily="18" charset="0"/>
              <a:ea typeface="Lato" panose="020F0502020204030203" pitchFamily="34" charset="0"/>
              <a:cs typeface="Times New Roman" pitchFamily="18" charset="0"/>
            </a:endParaRPr>
          </a:p>
          <a:p>
            <a:pPr algn="ctr">
              <a:lnSpc>
                <a:spcPct val="120000"/>
              </a:lnSpc>
            </a:pPr>
            <a:endParaRPr lang="en-US" sz="1800" b="1" dirty="0">
              <a:solidFill>
                <a:schemeClr val="bg1"/>
              </a:solidFill>
              <a:latin typeface="Abhaya Libre Medium" panose="02000603000000000000" pitchFamily="2" charset="77"/>
              <a:ea typeface="Lato" panose="020F0502020204030203" pitchFamily="34" charset="0"/>
              <a:cs typeface="Abhaya Libre Medium" panose="02000603000000000000" pitchFamily="2" charset="77"/>
            </a:endParaRPr>
          </a:p>
        </p:txBody>
      </p:sp>
      <p:sp>
        <p:nvSpPr>
          <p:cNvPr id="27" name="Subtitle 2">
            <a:extLst>
              <a:ext uri="{FF2B5EF4-FFF2-40B4-BE49-F238E27FC236}">
                <a16:creationId xmlns:a16="http://schemas.microsoft.com/office/drawing/2014/main" xmlns="" id="{33C58DEA-14FB-CB47-AF65-8918FFCED4F1}"/>
              </a:ext>
            </a:extLst>
          </p:cNvPr>
          <p:cNvSpPr txBox="1">
            <a:spLocks/>
          </p:cNvSpPr>
          <p:nvPr/>
        </p:nvSpPr>
        <p:spPr>
          <a:xfrm>
            <a:off x="7030714" y="4403626"/>
            <a:ext cx="1704742" cy="622210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en-US" sz="1400" dirty="0">
                <a:solidFill>
                  <a:schemeClr val="bg1"/>
                </a:solidFill>
                <a:latin typeface="Abhaya Libre Medium" panose="02000603000000000000" pitchFamily="2" charset="77"/>
                <a:ea typeface="Lato" panose="020F0502020204030203" pitchFamily="34" charset="0"/>
                <a:cs typeface="Abhaya Libre Medium" panose="02000603000000000000" pitchFamily="2" charset="77"/>
              </a:rPr>
              <a:t>Write your description here</a:t>
            </a:r>
          </a:p>
        </p:txBody>
      </p:sp>
      <p:sp>
        <p:nvSpPr>
          <p:cNvPr id="28" name="Freeform 8"/>
          <p:cNvSpPr>
            <a:spLocks/>
          </p:cNvSpPr>
          <p:nvPr/>
        </p:nvSpPr>
        <p:spPr bwMode="auto">
          <a:xfrm>
            <a:off x="6017642" y="2812980"/>
            <a:ext cx="2026144" cy="2000743"/>
          </a:xfrm>
          <a:custGeom>
            <a:avLst/>
            <a:gdLst>
              <a:gd name="T0" fmla="*/ 135 w 146"/>
              <a:gd name="T1" fmla="*/ 77 h 144"/>
              <a:gd name="T2" fmla="*/ 144 w 146"/>
              <a:gd name="T3" fmla="*/ 65 h 144"/>
              <a:gd name="T4" fmla="*/ 143 w 146"/>
              <a:gd name="T5" fmla="*/ 53 h 144"/>
              <a:gd name="T6" fmla="*/ 141 w 146"/>
              <a:gd name="T7" fmla="*/ 51 h 144"/>
              <a:gd name="T8" fmla="*/ 129 w 146"/>
              <a:gd name="T9" fmla="*/ 45 h 144"/>
              <a:gd name="T10" fmla="*/ 135 w 146"/>
              <a:gd name="T11" fmla="*/ 39 h 144"/>
              <a:gd name="T12" fmla="*/ 131 w 146"/>
              <a:gd name="T13" fmla="*/ 27 h 144"/>
              <a:gd name="T14" fmla="*/ 128 w 146"/>
              <a:gd name="T15" fmla="*/ 27 h 144"/>
              <a:gd name="T16" fmla="*/ 113 w 146"/>
              <a:gd name="T17" fmla="*/ 25 h 144"/>
              <a:gd name="T18" fmla="*/ 117 w 146"/>
              <a:gd name="T19" fmla="*/ 14 h 144"/>
              <a:gd name="T20" fmla="*/ 108 w 146"/>
              <a:gd name="T21" fmla="*/ 9 h 144"/>
              <a:gd name="T22" fmla="*/ 101 w 146"/>
              <a:gd name="T23" fmla="*/ 17 h 144"/>
              <a:gd name="T24" fmla="*/ 92 w 146"/>
              <a:gd name="T25" fmla="*/ 13 h 144"/>
              <a:gd name="T26" fmla="*/ 92 w 146"/>
              <a:gd name="T27" fmla="*/ 2 h 144"/>
              <a:gd name="T28" fmla="*/ 82 w 146"/>
              <a:gd name="T29" fmla="*/ 0 h 144"/>
              <a:gd name="T30" fmla="*/ 78 w 146"/>
              <a:gd name="T31" fmla="*/ 10 h 144"/>
              <a:gd name="T32" fmla="*/ 73 w 146"/>
              <a:gd name="T33" fmla="*/ 10 h 144"/>
              <a:gd name="T34" fmla="*/ 66 w 146"/>
              <a:gd name="T35" fmla="*/ 1 h 144"/>
              <a:gd name="T36" fmla="*/ 64 w 146"/>
              <a:gd name="T37" fmla="*/ 0 h 144"/>
              <a:gd name="T38" fmla="*/ 52 w 146"/>
              <a:gd name="T39" fmla="*/ 4 h 144"/>
              <a:gd name="T40" fmla="*/ 45 w 146"/>
              <a:gd name="T41" fmla="*/ 17 h 144"/>
              <a:gd name="T42" fmla="*/ 38 w 146"/>
              <a:gd name="T43" fmla="*/ 8 h 144"/>
              <a:gd name="T44" fmla="*/ 29 w 146"/>
              <a:gd name="T45" fmla="*/ 14 h 144"/>
              <a:gd name="T46" fmla="*/ 33 w 146"/>
              <a:gd name="T47" fmla="*/ 25 h 144"/>
              <a:gd name="T48" fmla="*/ 18 w 146"/>
              <a:gd name="T49" fmla="*/ 27 h 144"/>
              <a:gd name="T50" fmla="*/ 15 w 146"/>
              <a:gd name="T51" fmla="*/ 27 h 144"/>
              <a:gd name="T52" fmla="*/ 10 w 146"/>
              <a:gd name="T53" fmla="*/ 38 h 144"/>
              <a:gd name="T54" fmla="*/ 14 w 146"/>
              <a:gd name="T55" fmla="*/ 52 h 144"/>
              <a:gd name="T56" fmla="*/ 5 w 146"/>
              <a:gd name="T57" fmla="*/ 51 h 144"/>
              <a:gd name="T58" fmla="*/ 3 w 146"/>
              <a:gd name="T59" fmla="*/ 53 h 144"/>
              <a:gd name="T60" fmla="*/ 2 w 146"/>
              <a:gd name="T61" fmla="*/ 65 h 144"/>
              <a:gd name="T62" fmla="*/ 11 w 146"/>
              <a:gd name="T63" fmla="*/ 77 h 144"/>
              <a:gd name="T64" fmla="*/ 1 w 146"/>
              <a:gd name="T65" fmla="*/ 81 h 144"/>
              <a:gd name="T66" fmla="*/ 5 w 146"/>
              <a:gd name="T67" fmla="*/ 92 h 144"/>
              <a:gd name="T68" fmla="*/ 14 w 146"/>
              <a:gd name="T69" fmla="*/ 91 h 144"/>
              <a:gd name="T70" fmla="*/ 18 w 146"/>
              <a:gd name="T71" fmla="*/ 100 h 144"/>
              <a:gd name="T72" fmla="*/ 10 w 146"/>
              <a:gd name="T73" fmla="*/ 108 h 144"/>
              <a:gd name="T74" fmla="*/ 17 w 146"/>
              <a:gd name="T75" fmla="*/ 117 h 144"/>
              <a:gd name="T76" fmla="*/ 26 w 146"/>
              <a:gd name="T77" fmla="*/ 112 h 144"/>
              <a:gd name="T78" fmla="*/ 28 w 146"/>
              <a:gd name="T79" fmla="*/ 126 h 144"/>
              <a:gd name="T80" fmla="*/ 37 w 146"/>
              <a:gd name="T81" fmla="*/ 135 h 144"/>
              <a:gd name="T82" fmla="*/ 40 w 146"/>
              <a:gd name="T83" fmla="*/ 134 h 144"/>
              <a:gd name="T84" fmla="*/ 53 w 146"/>
              <a:gd name="T85" fmla="*/ 130 h 144"/>
              <a:gd name="T86" fmla="*/ 52 w 146"/>
              <a:gd name="T87" fmla="*/ 139 h 144"/>
              <a:gd name="T88" fmla="*/ 64 w 146"/>
              <a:gd name="T89" fmla="*/ 144 h 144"/>
              <a:gd name="T90" fmla="*/ 66 w 146"/>
              <a:gd name="T91" fmla="*/ 142 h 144"/>
              <a:gd name="T92" fmla="*/ 73 w 146"/>
              <a:gd name="T93" fmla="*/ 134 h 144"/>
              <a:gd name="T94" fmla="*/ 80 w 146"/>
              <a:gd name="T95" fmla="*/ 142 h 144"/>
              <a:gd name="T96" fmla="*/ 82 w 146"/>
              <a:gd name="T97" fmla="*/ 144 h 144"/>
              <a:gd name="T98" fmla="*/ 94 w 146"/>
              <a:gd name="T99" fmla="*/ 139 h 144"/>
              <a:gd name="T100" fmla="*/ 101 w 146"/>
              <a:gd name="T101" fmla="*/ 127 h 144"/>
              <a:gd name="T102" fmla="*/ 108 w 146"/>
              <a:gd name="T103" fmla="*/ 135 h 144"/>
              <a:gd name="T104" fmla="*/ 118 w 146"/>
              <a:gd name="T105" fmla="*/ 130 h 144"/>
              <a:gd name="T106" fmla="*/ 113 w 146"/>
              <a:gd name="T107" fmla="*/ 119 h 144"/>
              <a:gd name="T108" fmla="*/ 128 w 146"/>
              <a:gd name="T109" fmla="*/ 117 h 144"/>
              <a:gd name="T110" fmla="*/ 131 w 146"/>
              <a:gd name="T111" fmla="*/ 116 h 144"/>
              <a:gd name="T112" fmla="*/ 136 w 146"/>
              <a:gd name="T113" fmla="*/ 105 h 144"/>
              <a:gd name="T114" fmla="*/ 132 w 146"/>
              <a:gd name="T115" fmla="*/ 92 h 144"/>
              <a:gd name="T116" fmla="*/ 141 w 146"/>
              <a:gd name="T117" fmla="*/ 92 h 144"/>
              <a:gd name="T118" fmla="*/ 144 w 146"/>
              <a:gd name="T119" fmla="*/ 91 h 144"/>
              <a:gd name="T120" fmla="*/ 144 w 146"/>
              <a:gd name="T121" fmla="*/ 79 h 14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146" h="144">
                <a:moveTo>
                  <a:pt x="144" y="79"/>
                </a:moveTo>
                <a:cubicBezTo>
                  <a:pt x="135" y="77"/>
                  <a:pt x="135" y="77"/>
                  <a:pt x="135" y="77"/>
                </a:cubicBezTo>
                <a:cubicBezTo>
                  <a:pt x="135" y="73"/>
                  <a:pt x="135" y="70"/>
                  <a:pt x="135" y="67"/>
                </a:cubicBezTo>
                <a:cubicBezTo>
                  <a:pt x="144" y="65"/>
                  <a:pt x="144" y="65"/>
                  <a:pt x="144" y="65"/>
                </a:cubicBezTo>
                <a:cubicBezTo>
                  <a:pt x="145" y="65"/>
                  <a:pt x="146" y="64"/>
                  <a:pt x="145" y="62"/>
                </a:cubicBezTo>
                <a:cubicBezTo>
                  <a:pt x="145" y="59"/>
                  <a:pt x="144" y="56"/>
                  <a:pt x="143" y="53"/>
                </a:cubicBezTo>
                <a:cubicBezTo>
                  <a:pt x="143" y="52"/>
                  <a:pt x="142" y="51"/>
                  <a:pt x="141" y="51"/>
                </a:cubicBezTo>
                <a:cubicBezTo>
                  <a:pt x="141" y="51"/>
                  <a:pt x="141" y="51"/>
                  <a:pt x="141" y="51"/>
                </a:cubicBezTo>
                <a:cubicBezTo>
                  <a:pt x="132" y="53"/>
                  <a:pt x="132" y="53"/>
                  <a:pt x="132" y="53"/>
                </a:cubicBezTo>
                <a:cubicBezTo>
                  <a:pt x="131" y="50"/>
                  <a:pt x="130" y="47"/>
                  <a:pt x="129" y="45"/>
                </a:cubicBezTo>
                <a:cubicBezTo>
                  <a:pt x="129" y="44"/>
                  <a:pt x="128" y="44"/>
                  <a:pt x="128" y="44"/>
                </a:cubicBezTo>
                <a:cubicBezTo>
                  <a:pt x="135" y="39"/>
                  <a:pt x="135" y="39"/>
                  <a:pt x="135" y="39"/>
                </a:cubicBezTo>
                <a:cubicBezTo>
                  <a:pt x="136" y="38"/>
                  <a:pt x="137" y="37"/>
                  <a:pt x="136" y="36"/>
                </a:cubicBezTo>
                <a:cubicBezTo>
                  <a:pt x="134" y="33"/>
                  <a:pt x="133" y="30"/>
                  <a:pt x="131" y="27"/>
                </a:cubicBezTo>
                <a:cubicBezTo>
                  <a:pt x="130" y="27"/>
                  <a:pt x="130" y="27"/>
                  <a:pt x="129" y="27"/>
                </a:cubicBezTo>
                <a:cubicBezTo>
                  <a:pt x="128" y="27"/>
                  <a:pt x="128" y="27"/>
                  <a:pt x="128" y="27"/>
                </a:cubicBezTo>
                <a:cubicBezTo>
                  <a:pt x="120" y="32"/>
                  <a:pt x="120" y="32"/>
                  <a:pt x="120" y="32"/>
                </a:cubicBezTo>
                <a:cubicBezTo>
                  <a:pt x="118" y="29"/>
                  <a:pt x="116" y="27"/>
                  <a:pt x="113" y="25"/>
                </a:cubicBezTo>
                <a:cubicBezTo>
                  <a:pt x="118" y="17"/>
                  <a:pt x="118" y="17"/>
                  <a:pt x="118" y="17"/>
                </a:cubicBezTo>
                <a:cubicBezTo>
                  <a:pt x="119" y="16"/>
                  <a:pt x="118" y="15"/>
                  <a:pt x="117" y="14"/>
                </a:cubicBezTo>
                <a:cubicBezTo>
                  <a:pt x="115" y="12"/>
                  <a:pt x="112" y="10"/>
                  <a:pt x="109" y="9"/>
                </a:cubicBezTo>
                <a:cubicBezTo>
                  <a:pt x="109" y="9"/>
                  <a:pt x="108" y="9"/>
                  <a:pt x="108" y="9"/>
                </a:cubicBezTo>
                <a:cubicBezTo>
                  <a:pt x="107" y="9"/>
                  <a:pt x="107" y="9"/>
                  <a:pt x="106" y="10"/>
                </a:cubicBezTo>
                <a:cubicBezTo>
                  <a:pt x="101" y="17"/>
                  <a:pt x="101" y="17"/>
                  <a:pt x="101" y="17"/>
                </a:cubicBezTo>
                <a:cubicBezTo>
                  <a:pt x="99" y="15"/>
                  <a:pt x="96" y="14"/>
                  <a:pt x="93" y="13"/>
                </a:cubicBezTo>
                <a:cubicBezTo>
                  <a:pt x="93" y="13"/>
                  <a:pt x="92" y="13"/>
                  <a:pt x="92" y="13"/>
                </a:cubicBezTo>
                <a:cubicBezTo>
                  <a:pt x="94" y="4"/>
                  <a:pt x="94" y="4"/>
                  <a:pt x="94" y="4"/>
                </a:cubicBezTo>
                <a:cubicBezTo>
                  <a:pt x="94" y="3"/>
                  <a:pt x="93" y="2"/>
                  <a:pt x="92" y="2"/>
                </a:cubicBezTo>
                <a:cubicBezTo>
                  <a:pt x="89" y="1"/>
                  <a:pt x="86" y="0"/>
                  <a:pt x="82" y="0"/>
                </a:cubicBezTo>
                <a:cubicBezTo>
                  <a:pt x="82" y="0"/>
                  <a:pt x="82" y="0"/>
                  <a:pt x="82" y="0"/>
                </a:cubicBezTo>
                <a:cubicBezTo>
                  <a:pt x="81" y="0"/>
                  <a:pt x="80" y="0"/>
                  <a:pt x="80" y="2"/>
                </a:cubicBezTo>
                <a:cubicBezTo>
                  <a:pt x="78" y="10"/>
                  <a:pt x="78" y="10"/>
                  <a:pt x="78" y="10"/>
                </a:cubicBezTo>
                <a:cubicBezTo>
                  <a:pt x="76" y="10"/>
                  <a:pt x="75" y="10"/>
                  <a:pt x="73" y="10"/>
                </a:cubicBezTo>
                <a:cubicBezTo>
                  <a:pt x="73" y="10"/>
                  <a:pt x="73" y="10"/>
                  <a:pt x="73" y="10"/>
                </a:cubicBezTo>
                <a:cubicBezTo>
                  <a:pt x="71" y="10"/>
                  <a:pt x="70" y="10"/>
                  <a:pt x="68" y="10"/>
                </a:cubicBezTo>
                <a:cubicBezTo>
                  <a:pt x="66" y="1"/>
                  <a:pt x="66" y="1"/>
                  <a:pt x="66" y="1"/>
                </a:cubicBezTo>
                <a:cubicBezTo>
                  <a:pt x="66" y="0"/>
                  <a:pt x="65" y="0"/>
                  <a:pt x="64" y="0"/>
                </a:cubicBezTo>
                <a:cubicBezTo>
                  <a:pt x="64" y="0"/>
                  <a:pt x="64" y="0"/>
                  <a:pt x="64" y="0"/>
                </a:cubicBezTo>
                <a:cubicBezTo>
                  <a:pt x="60" y="0"/>
                  <a:pt x="57" y="1"/>
                  <a:pt x="54" y="2"/>
                </a:cubicBezTo>
                <a:cubicBezTo>
                  <a:pt x="53" y="2"/>
                  <a:pt x="52" y="3"/>
                  <a:pt x="52" y="4"/>
                </a:cubicBezTo>
                <a:cubicBezTo>
                  <a:pt x="54" y="13"/>
                  <a:pt x="54" y="13"/>
                  <a:pt x="54" y="13"/>
                </a:cubicBezTo>
                <a:cubicBezTo>
                  <a:pt x="51" y="14"/>
                  <a:pt x="48" y="15"/>
                  <a:pt x="45" y="17"/>
                </a:cubicBezTo>
                <a:cubicBezTo>
                  <a:pt x="40" y="9"/>
                  <a:pt x="40" y="9"/>
                  <a:pt x="40" y="9"/>
                </a:cubicBezTo>
                <a:cubicBezTo>
                  <a:pt x="39" y="9"/>
                  <a:pt x="39" y="8"/>
                  <a:pt x="38" y="8"/>
                </a:cubicBezTo>
                <a:cubicBezTo>
                  <a:pt x="38" y="8"/>
                  <a:pt x="37" y="8"/>
                  <a:pt x="37" y="9"/>
                </a:cubicBezTo>
                <a:cubicBezTo>
                  <a:pt x="34" y="10"/>
                  <a:pt x="31" y="12"/>
                  <a:pt x="29" y="14"/>
                </a:cubicBezTo>
                <a:cubicBezTo>
                  <a:pt x="28" y="15"/>
                  <a:pt x="27" y="16"/>
                  <a:pt x="28" y="17"/>
                </a:cubicBezTo>
                <a:cubicBezTo>
                  <a:pt x="33" y="25"/>
                  <a:pt x="33" y="25"/>
                  <a:pt x="33" y="25"/>
                </a:cubicBezTo>
                <a:cubicBezTo>
                  <a:pt x="30" y="27"/>
                  <a:pt x="28" y="29"/>
                  <a:pt x="26" y="31"/>
                </a:cubicBezTo>
                <a:cubicBezTo>
                  <a:pt x="18" y="27"/>
                  <a:pt x="18" y="27"/>
                  <a:pt x="18" y="27"/>
                </a:cubicBezTo>
                <a:cubicBezTo>
                  <a:pt x="18" y="26"/>
                  <a:pt x="17" y="26"/>
                  <a:pt x="17" y="26"/>
                </a:cubicBezTo>
                <a:cubicBezTo>
                  <a:pt x="16" y="26"/>
                  <a:pt x="16" y="27"/>
                  <a:pt x="15" y="27"/>
                </a:cubicBezTo>
                <a:cubicBezTo>
                  <a:pt x="13" y="30"/>
                  <a:pt x="11" y="33"/>
                  <a:pt x="10" y="35"/>
                </a:cubicBezTo>
                <a:cubicBezTo>
                  <a:pt x="9" y="36"/>
                  <a:pt x="9" y="38"/>
                  <a:pt x="10" y="38"/>
                </a:cubicBezTo>
                <a:cubicBezTo>
                  <a:pt x="18" y="44"/>
                  <a:pt x="18" y="44"/>
                  <a:pt x="18" y="44"/>
                </a:cubicBezTo>
                <a:cubicBezTo>
                  <a:pt x="16" y="46"/>
                  <a:pt x="15" y="49"/>
                  <a:pt x="14" y="52"/>
                </a:cubicBezTo>
                <a:cubicBezTo>
                  <a:pt x="14" y="52"/>
                  <a:pt x="14" y="52"/>
                  <a:pt x="14" y="53"/>
                </a:cubicBezTo>
                <a:cubicBezTo>
                  <a:pt x="5" y="51"/>
                  <a:pt x="5" y="51"/>
                  <a:pt x="5" y="51"/>
                </a:cubicBezTo>
                <a:cubicBezTo>
                  <a:pt x="5" y="51"/>
                  <a:pt x="5" y="51"/>
                  <a:pt x="5" y="51"/>
                </a:cubicBezTo>
                <a:cubicBezTo>
                  <a:pt x="4" y="51"/>
                  <a:pt x="3" y="52"/>
                  <a:pt x="3" y="53"/>
                </a:cubicBezTo>
                <a:cubicBezTo>
                  <a:pt x="2" y="56"/>
                  <a:pt x="1" y="59"/>
                  <a:pt x="1" y="62"/>
                </a:cubicBezTo>
                <a:cubicBezTo>
                  <a:pt x="0" y="64"/>
                  <a:pt x="1" y="65"/>
                  <a:pt x="2" y="65"/>
                </a:cubicBezTo>
                <a:cubicBezTo>
                  <a:pt x="11" y="67"/>
                  <a:pt x="11" y="67"/>
                  <a:pt x="11" y="67"/>
                </a:cubicBezTo>
                <a:cubicBezTo>
                  <a:pt x="11" y="70"/>
                  <a:pt x="11" y="73"/>
                  <a:pt x="11" y="77"/>
                </a:cubicBezTo>
                <a:cubicBezTo>
                  <a:pt x="2" y="79"/>
                  <a:pt x="2" y="79"/>
                  <a:pt x="2" y="79"/>
                </a:cubicBezTo>
                <a:cubicBezTo>
                  <a:pt x="1" y="79"/>
                  <a:pt x="1" y="80"/>
                  <a:pt x="1" y="81"/>
                </a:cubicBezTo>
                <a:cubicBezTo>
                  <a:pt x="1" y="84"/>
                  <a:pt x="2" y="88"/>
                  <a:pt x="3" y="91"/>
                </a:cubicBezTo>
                <a:cubicBezTo>
                  <a:pt x="3" y="92"/>
                  <a:pt x="4" y="92"/>
                  <a:pt x="5" y="92"/>
                </a:cubicBezTo>
                <a:cubicBezTo>
                  <a:pt x="5" y="92"/>
                  <a:pt x="5" y="92"/>
                  <a:pt x="5" y="92"/>
                </a:cubicBezTo>
                <a:cubicBezTo>
                  <a:pt x="14" y="91"/>
                  <a:pt x="14" y="91"/>
                  <a:pt x="14" y="91"/>
                </a:cubicBezTo>
                <a:cubicBezTo>
                  <a:pt x="15" y="94"/>
                  <a:pt x="16" y="96"/>
                  <a:pt x="17" y="99"/>
                </a:cubicBezTo>
                <a:cubicBezTo>
                  <a:pt x="17" y="99"/>
                  <a:pt x="18" y="100"/>
                  <a:pt x="18" y="100"/>
                </a:cubicBezTo>
                <a:cubicBezTo>
                  <a:pt x="11" y="105"/>
                  <a:pt x="11" y="105"/>
                  <a:pt x="11" y="105"/>
                </a:cubicBezTo>
                <a:cubicBezTo>
                  <a:pt x="10" y="106"/>
                  <a:pt x="9" y="107"/>
                  <a:pt x="10" y="108"/>
                </a:cubicBezTo>
                <a:cubicBezTo>
                  <a:pt x="12" y="111"/>
                  <a:pt x="13" y="114"/>
                  <a:pt x="15" y="116"/>
                </a:cubicBezTo>
                <a:cubicBezTo>
                  <a:pt x="16" y="117"/>
                  <a:pt x="17" y="117"/>
                  <a:pt x="17" y="117"/>
                </a:cubicBezTo>
                <a:cubicBezTo>
                  <a:pt x="18" y="117"/>
                  <a:pt x="18" y="117"/>
                  <a:pt x="18" y="117"/>
                </a:cubicBezTo>
                <a:cubicBezTo>
                  <a:pt x="26" y="112"/>
                  <a:pt x="26" y="112"/>
                  <a:pt x="26" y="112"/>
                </a:cubicBezTo>
                <a:cubicBezTo>
                  <a:pt x="28" y="114"/>
                  <a:pt x="30" y="117"/>
                  <a:pt x="33" y="119"/>
                </a:cubicBezTo>
                <a:cubicBezTo>
                  <a:pt x="28" y="126"/>
                  <a:pt x="28" y="126"/>
                  <a:pt x="28" y="126"/>
                </a:cubicBezTo>
                <a:cubicBezTo>
                  <a:pt x="28" y="127"/>
                  <a:pt x="28" y="129"/>
                  <a:pt x="29" y="129"/>
                </a:cubicBezTo>
                <a:cubicBezTo>
                  <a:pt x="31" y="131"/>
                  <a:pt x="34" y="133"/>
                  <a:pt x="37" y="135"/>
                </a:cubicBezTo>
                <a:cubicBezTo>
                  <a:pt x="37" y="135"/>
                  <a:pt x="38" y="135"/>
                  <a:pt x="38" y="135"/>
                </a:cubicBezTo>
                <a:cubicBezTo>
                  <a:pt x="39" y="135"/>
                  <a:pt x="39" y="135"/>
                  <a:pt x="40" y="134"/>
                </a:cubicBezTo>
                <a:cubicBezTo>
                  <a:pt x="45" y="127"/>
                  <a:pt x="45" y="127"/>
                  <a:pt x="45" y="127"/>
                </a:cubicBezTo>
                <a:cubicBezTo>
                  <a:pt x="48" y="128"/>
                  <a:pt x="50" y="129"/>
                  <a:pt x="53" y="130"/>
                </a:cubicBezTo>
                <a:cubicBezTo>
                  <a:pt x="53" y="130"/>
                  <a:pt x="54" y="130"/>
                  <a:pt x="54" y="131"/>
                </a:cubicBezTo>
                <a:cubicBezTo>
                  <a:pt x="52" y="139"/>
                  <a:pt x="52" y="139"/>
                  <a:pt x="52" y="139"/>
                </a:cubicBezTo>
                <a:cubicBezTo>
                  <a:pt x="52" y="140"/>
                  <a:pt x="53" y="142"/>
                  <a:pt x="54" y="142"/>
                </a:cubicBezTo>
                <a:cubicBezTo>
                  <a:pt x="57" y="143"/>
                  <a:pt x="61" y="143"/>
                  <a:pt x="64" y="144"/>
                </a:cubicBezTo>
                <a:cubicBezTo>
                  <a:pt x="64" y="144"/>
                  <a:pt x="64" y="144"/>
                  <a:pt x="64" y="144"/>
                </a:cubicBezTo>
                <a:cubicBezTo>
                  <a:pt x="65" y="144"/>
                  <a:pt x="66" y="143"/>
                  <a:pt x="66" y="142"/>
                </a:cubicBezTo>
                <a:cubicBezTo>
                  <a:pt x="68" y="133"/>
                  <a:pt x="68" y="133"/>
                  <a:pt x="68" y="133"/>
                </a:cubicBezTo>
                <a:cubicBezTo>
                  <a:pt x="70" y="134"/>
                  <a:pt x="72" y="134"/>
                  <a:pt x="73" y="134"/>
                </a:cubicBezTo>
                <a:cubicBezTo>
                  <a:pt x="75" y="134"/>
                  <a:pt x="76" y="134"/>
                  <a:pt x="78" y="133"/>
                </a:cubicBezTo>
                <a:cubicBezTo>
                  <a:pt x="80" y="142"/>
                  <a:pt x="80" y="142"/>
                  <a:pt x="80" y="142"/>
                </a:cubicBezTo>
                <a:cubicBezTo>
                  <a:pt x="80" y="143"/>
                  <a:pt x="81" y="144"/>
                  <a:pt x="82" y="144"/>
                </a:cubicBezTo>
                <a:cubicBezTo>
                  <a:pt x="82" y="144"/>
                  <a:pt x="82" y="144"/>
                  <a:pt x="82" y="144"/>
                </a:cubicBezTo>
                <a:cubicBezTo>
                  <a:pt x="86" y="143"/>
                  <a:pt x="89" y="143"/>
                  <a:pt x="92" y="142"/>
                </a:cubicBezTo>
                <a:cubicBezTo>
                  <a:pt x="93" y="142"/>
                  <a:pt x="94" y="141"/>
                  <a:pt x="94" y="139"/>
                </a:cubicBezTo>
                <a:cubicBezTo>
                  <a:pt x="92" y="131"/>
                  <a:pt x="92" y="131"/>
                  <a:pt x="92" y="131"/>
                </a:cubicBezTo>
                <a:cubicBezTo>
                  <a:pt x="95" y="130"/>
                  <a:pt x="98" y="129"/>
                  <a:pt x="101" y="127"/>
                </a:cubicBezTo>
                <a:cubicBezTo>
                  <a:pt x="106" y="134"/>
                  <a:pt x="106" y="134"/>
                  <a:pt x="106" y="134"/>
                </a:cubicBezTo>
                <a:cubicBezTo>
                  <a:pt x="107" y="135"/>
                  <a:pt x="107" y="135"/>
                  <a:pt x="108" y="135"/>
                </a:cubicBezTo>
                <a:cubicBezTo>
                  <a:pt x="109" y="135"/>
                  <a:pt x="109" y="135"/>
                  <a:pt x="109" y="135"/>
                </a:cubicBezTo>
                <a:cubicBezTo>
                  <a:pt x="112" y="133"/>
                  <a:pt x="115" y="131"/>
                  <a:pt x="118" y="130"/>
                </a:cubicBezTo>
                <a:cubicBezTo>
                  <a:pt x="118" y="129"/>
                  <a:pt x="119" y="128"/>
                  <a:pt x="118" y="127"/>
                </a:cubicBezTo>
                <a:cubicBezTo>
                  <a:pt x="113" y="119"/>
                  <a:pt x="113" y="119"/>
                  <a:pt x="113" y="119"/>
                </a:cubicBezTo>
                <a:cubicBezTo>
                  <a:pt x="116" y="117"/>
                  <a:pt x="118" y="115"/>
                  <a:pt x="120" y="112"/>
                </a:cubicBezTo>
                <a:cubicBezTo>
                  <a:pt x="128" y="117"/>
                  <a:pt x="128" y="117"/>
                  <a:pt x="128" y="117"/>
                </a:cubicBezTo>
                <a:cubicBezTo>
                  <a:pt x="128" y="117"/>
                  <a:pt x="129" y="117"/>
                  <a:pt x="129" y="117"/>
                </a:cubicBezTo>
                <a:cubicBezTo>
                  <a:pt x="130" y="117"/>
                  <a:pt x="130" y="117"/>
                  <a:pt x="131" y="116"/>
                </a:cubicBezTo>
                <a:cubicBezTo>
                  <a:pt x="133" y="114"/>
                  <a:pt x="135" y="111"/>
                  <a:pt x="136" y="108"/>
                </a:cubicBezTo>
                <a:cubicBezTo>
                  <a:pt x="137" y="107"/>
                  <a:pt x="137" y="106"/>
                  <a:pt x="136" y="105"/>
                </a:cubicBezTo>
                <a:cubicBezTo>
                  <a:pt x="128" y="100"/>
                  <a:pt x="128" y="100"/>
                  <a:pt x="128" y="100"/>
                </a:cubicBezTo>
                <a:cubicBezTo>
                  <a:pt x="130" y="97"/>
                  <a:pt x="131" y="95"/>
                  <a:pt x="132" y="92"/>
                </a:cubicBezTo>
                <a:cubicBezTo>
                  <a:pt x="132" y="92"/>
                  <a:pt x="132" y="91"/>
                  <a:pt x="132" y="91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1" y="92"/>
                  <a:pt x="141" y="92"/>
                  <a:pt x="141" y="92"/>
                </a:cubicBezTo>
                <a:cubicBezTo>
                  <a:pt x="142" y="92"/>
                  <a:pt x="143" y="92"/>
                  <a:pt x="144" y="91"/>
                </a:cubicBezTo>
                <a:cubicBezTo>
                  <a:pt x="144" y="88"/>
                  <a:pt x="145" y="84"/>
                  <a:pt x="145" y="81"/>
                </a:cubicBezTo>
                <a:cubicBezTo>
                  <a:pt x="146" y="80"/>
                  <a:pt x="145" y="79"/>
                  <a:pt x="144" y="79"/>
                </a:cubicBezTo>
                <a:close/>
              </a:path>
            </a:pathLst>
          </a:custGeom>
          <a:solidFill>
            <a:schemeClr val="accent5"/>
          </a:solidFill>
          <a:ln w="19050" cap="rnd">
            <a:noFill/>
            <a:round/>
            <a:headEnd/>
            <a:tailEnd/>
          </a:ln>
          <a:scene3d>
            <a:camera prst="orthographicFront"/>
            <a:lightRig rig="threePt" dir="t"/>
          </a:scene3d>
          <a:sp3d>
            <a:bevelT w="114300" prst="artDeco"/>
          </a:sp3d>
        </p:spPr>
        <p:txBody>
          <a:bodyPr vert="horz" wrap="square" lIns="45720" tIns="22860" rIns="45720" bIns="22860" numCol="1" anchor="t" anchorCtr="0" compatLnSpc="1">
            <a:prstTxWarp prst="textNoShape">
              <a:avLst/>
            </a:prstTxWarp>
          </a:bodyPr>
          <a:lstStyle/>
          <a:p>
            <a:endParaRPr lang="en-US" sz="900">
              <a:latin typeface="Abhaya Libre Medium" panose="02000603000000000000" pitchFamily="2" charset="77"/>
              <a:cs typeface="Abhaya Libre Medium" panose="02000603000000000000" pitchFamily="2" charset="77"/>
            </a:endParaRPr>
          </a:p>
        </p:txBody>
      </p:sp>
      <p:sp>
        <p:nvSpPr>
          <p:cNvPr id="31" name="Subtitle 2">
            <a:extLst>
              <a:ext uri="{FF2B5EF4-FFF2-40B4-BE49-F238E27FC236}">
                <a16:creationId xmlns:a16="http://schemas.microsoft.com/office/drawing/2014/main" xmlns="" id="{BFF2805F-E3EE-594C-862A-EC91EB81AE9E}"/>
              </a:ext>
            </a:extLst>
          </p:cNvPr>
          <p:cNvSpPr txBox="1">
            <a:spLocks/>
          </p:cNvSpPr>
          <p:nvPr/>
        </p:nvSpPr>
        <p:spPr>
          <a:xfrm>
            <a:off x="2498123" y="3697565"/>
            <a:ext cx="1592470" cy="424713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en-US" sz="1800" b="1" dirty="0" smtClean="0">
                <a:solidFill>
                  <a:schemeClr val="bg1"/>
                </a:solidFill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Fire fighting </a:t>
            </a:r>
            <a:endParaRPr lang="en-US" sz="1800" b="1" dirty="0">
              <a:solidFill>
                <a:schemeClr val="bg1"/>
              </a:solidFill>
              <a:latin typeface="Times New Roman" pitchFamily="18" charset="0"/>
              <a:ea typeface="Lato" panose="020F0502020204030203" pitchFamily="34" charset="0"/>
              <a:cs typeface="Times New Roman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1466851" y="561507"/>
            <a:ext cx="7038280" cy="683264"/>
          </a:xfrm>
          <a:prstGeom prst="rect">
            <a:avLst/>
          </a:prstGeom>
          <a:effectLst>
            <a:glow rad="63500">
              <a:schemeClr val="accent1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 w="114300" prst="artDeco"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ct val="120000"/>
              </a:lnSpc>
            </a:pPr>
            <a:r>
              <a:rPr lang="en-US" sz="3200" b="1" dirty="0" smtClean="0"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Mechanical Aspect  </a:t>
            </a:r>
            <a:endParaRPr lang="en-US" sz="3200" b="1" dirty="0">
              <a:latin typeface="Times New Roman" pitchFamily="18" charset="0"/>
              <a:ea typeface="Lato" panose="020F0502020204030203" pitchFamily="34" charset="0"/>
              <a:cs typeface="Times New Roman" pitchFamily="18" charset="0"/>
            </a:endParaRPr>
          </a:p>
        </p:txBody>
      </p:sp>
      <p:sp>
        <p:nvSpPr>
          <p:cNvPr id="32" name="Subtitle 2">
            <a:extLst>
              <a:ext uri="{FF2B5EF4-FFF2-40B4-BE49-F238E27FC236}">
                <a16:creationId xmlns:a16="http://schemas.microsoft.com/office/drawing/2014/main" xmlns="" id="{BFF2805F-E3EE-594C-862A-EC91EB81AE9E}"/>
              </a:ext>
            </a:extLst>
          </p:cNvPr>
          <p:cNvSpPr txBox="1">
            <a:spLocks/>
          </p:cNvSpPr>
          <p:nvPr/>
        </p:nvSpPr>
        <p:spPr>
          <a:xfrm>
            <a:off x="4273614" y="3599914"/>
            <a:ext cx="1592470" cy="424713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en-US" sz="1800" b="1" dirty="0" smtClean="0">
                <a:solidFill>
                  <a:schemeClr val="bg1"/>
                </a:solidFill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Water supply </a:t>
            </a:r>
            <a:endParaRPr lang="en-US" sz="1800" b="1" dirty="0">
              <a:solidFill>
                <a:schemeClr val="bg1"/>
              </a:solidFill>
              <a:latin typeface="Times New Roman" pitchFamily="18" charset="0"/>
              <a:ea typeface="Lato" panose="020F0502020204030203" pitchFamily="34" charset="0"/>
              <a:cs typeface="Times New Roman" pitchFamily="18" charset="0"/>
            </a:endParaRPr>
          </a:p>
        </p:txBody>
      </p:sp>
      <p:sp>
        <p:nvSpPr>
          <p:cNvPr id="33" name="Subtitle 2">
            <a:extLst>
              <a:ext uri="{FF2B5EF4-FFF2-40B4-BE49-F238E27FC236}">
                <a16:creationId xmlns:a16="http://schemas.microsoft.com/office/drawing/2014/main" xmlns="" id="{BFF2805F-E3EE-594C-862A-EC91EB81AE9E}"/>
              </a:ext>
            </a:extLst>
          </p:cNvPr>
          <p:cNvSpPr txBox="1">
            <a:spLocks/>
          </p:cNvSpPr>
          <p:nvPr/>
        </p:nvSpPr>
        <p:spPr>
          <a:xfrm>
            <a:off x="6302250" y="3283151"/>
            <a:ext cx="1592470" cy="1089511"/>
          </a:xfrm>
          <a:prstGeom prst="rect">
            <a:avLst/>
          </a:prstGeom>
        </p:spPr>
        <p:txBody>
          <a:bodyPr vert="horz" wrap="square" lIns="91422" tIns="45711" rIns="91422" bIns="45711" rtlCol="0">
            <a:spAutoFit/>
          </a:bodyPr>
          <a:lstStyle>
            <a:lvl1pPr marL="0" indent="0" algn="l" defTabSz="1828434" rtl="0" eaLnBrk="1" latinLnBrk="0" hangingPunct="1">
              <a:lnSpc>
                <a:spcPct val="90000"/>
              </a:lnSpc>
              <a:spcBef>
                <a:spcPts val="2000"/>
              </a:spcBef>
              <a:buFont typeface="Arial" panose="020B0604020202020204" pitchFamily="34" charset="0"/>
              <a:buNone/>
              <a:defRPr lang="en-US" sz="48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1pPr>
            <a:lvl2pPr marL="914217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40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2pPr>
            <a:lvl3pPr marL="1828434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6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3pPr>
            <a:lvl4pPr marL="2742651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 smtClean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4pPr>
            <a:lvl5pPr marL="3656868" indent="0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None/>
              <a:defRPr lang="en-US" sz="3200" kern="1200" dirty="0">
                <a:solidFill>
                  <a:schemeClr val="tx1"/>
                </a:solidFill>
                <a:effectLst/>
                <a:latin typeface="Lato Light"/>
                <a:ea typeface="+mn-ea"/>
                <a:cs typeface="Lato Light"/>
              </a:defRPr>
            </a:lvl5pPr>
            <a:lvl6pPr marL="5028194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5942411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6856628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7770846" indent="-457109" algn="l" defTabSz="1828434" rtl="0" eaLnBrk="1" latinLnBrk="0" hangingPunct="1">
              <a:lnSpc>
                <a:spcPct val="90000"/>
              </a:lnSpc>
              <a:spcBef>
                <a:spcPts val="1000"/>
              </a:spcBef>
              <a:buFont typeface="Arial" panose="020B0604020202020204" pitchFamily="34" charset="0"/>
              <a:buChar char="•"/>
              <a:defRPr sz="36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lnSpc>
                <a:spcPct val="120000"/>
              </a:lnSpc>
            </a:pPr>
            <a:r>
              <a:rPr lang="en-US" sz="1800" b="1" dirty="0" smtClean="0">
                <a:solidFill>
                  <a:schemeClr val="bg1"/>
                </a:solidFill>
                <a:latin typeface="Times New Roman" pitchFamily="18" charset="0"/>
                <a:ea typeface="Lato" panose="020F0502020204030203" pitchFamily="34" charset="0"/>
                <a:cs typeface="Times New Roman" pitchFamily="18" charset="0"/>
              </a:rPr>
              <a:t>Drainage water&amp; Rain water design  </a:t>
            </a:r>
            <a:endParaRPr lang="en-US" sz="1800" b="1" dirty="0">
              <a:solidFill>
                <a:schemeClr val="bg1"/>
              </a:solidFill>
              <a:latin typeface="Times New Roman" pitchFamily="18" charset="0"/>
              <a:ea typeface="Lato" panose="020F0502020204030203" pitchFamily="34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6896121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730691" y="304871"/>
            <a:ext cx="5133975" cy="646331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HVAC System </a:t>
            </a:r>
            <a:endParaRPr 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6" name="Group 12">
            <a:extLst>
              <a:ext uri="{FF2B5EF4-FFF2-40B4-BE49-F238E27FC236}">
                <a16:creationId xmlns:a16="http://schemas.microsoft.com/office/drawing/2014/main" xmlns="" id="{F6EC0604-892F-1643-9F3E-6B1C4BA0E091}"/>
              </a:ext>
            </a:extLst>
          </p:cNvPr>
          <p:cNvGrpSpPr>
            <a:grpSpLocks/>
          </p:cNvGrpSpPr>
          <p:nvPr/>
        </p:nvGrpSpPr>
        <p:grpSpPr bwMode="auto">
          <a:xfrm>
            <a:off x="8336939" y="-47917"/>
            <a:ext cx="866648" cy="5346628"/>
            <a:chOff x="5016500" y="3978275"/>
            <a:chExt cx="1644650" cy="3054350"/>
          </a:xfrm>
        </p:grpSpPr>
        <p:sp>
          <p:nvSpPr>
            <p:cNvPr id="67" name="Freeform 1">
              <a:extLst>
                <a:ext uri="{FF2B5EF4-FFF2-40B4-BE49-F238E27FC236}">
                  <a16:creationId xmlns:a16="http://schemas.microsoft.com/office/drawing/2014/main" xmlns="" id="{BDCA4C64-B61B-7F40-ABBD-C3DCBD2E0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2">
              <a:extLst>
                <a:ext uri="{FF2B5EF4-FFF2-40B4-BE49-F238E27FC236}">
                  <a16:creationId xmlns:a16="http://schemas.microsoft.com/office/drawing/2014/main" xmlns="" id="{540321BD-8CBD-9E4D-8368-03F69569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3">
              <a:extLst>
                <a:ext uri="{FF2B5EF4-FFF2-40B4-BE49-F238E27FC236}">
                  <a16:creationId xmlns:a16="http://schemas.microsoft.com/office/drawing/2014/main" xmlns="" id="{CEE6C3E4-2314-7F41-824C-2CCEE43BA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4">
              <a:extLst>
                <a:ext uri="{FF2B5EF4-FFF2-40B4-BE49-F238E27FC236}">
                  <a16:creationId xmlns:a16="http://schemas.microsoft.com/office/drawing/2014/main" xmlns="" id="{A611FD25-8F04-7246-900C-E4B5CC5DF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xmlns="" id="{601C3279-F64A-824D-8412-DA7037C57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xmlns="" id="{17DC7AC2-95FA-FC4C-9C0D-355C0787F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92">
              <a:extLst>
                <a:ext uri="{FF2B5EF4-FFF2-40B4-BE49-F238E27FC236}">
                  <a16:creationId xmlns:a16="http://schemas.microsoft.com/office/drawing/2014/main" xmlns="" id="{083B54B1-E6AF-AC49-A0ED-C437C7C9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" name="Freeform 93">
              <a:extLst>
                <a:ext uri="{FF2B5EF4-FFF2-40B4-BE49-F238E27FC236}">
                  <a16:creationId xmlns:a16="http://schemas.microsoft.com/office/drawing/2014/main" xmlns="" id="{6AC857AB-C31C-3544-8C1D-717018242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94">
              <a:extLst>
                <a:ext uri="{FF2B5EF4-FFF2-40B4-BE49-F238E27FC236}">
                  <a16:creationId xmlns:a16="http://schemas.microsoft.com/office/drawing/2014/main" xmlns="" id="{D799276A-DEB9-B444-BB6F-C9C99831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95">
              <a:extLst>
                <a:ext uri="{FF2B5EF4-FFF2-40B4-BE49-F238E27FC236}">
                  <a16:creationId xmlns:a16="http://schemas.microsoft.com/office/drawing/2014/main" xmlns="" id="{5EBEED79-5E95-A64F-9F1E-23FBBA974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96">
              <a:extLst>
                <a:ext uri="{FF2B5EF4-FFF2-40B4-BE49-F238E27FC236}">
                  <a16:creationId xmlns:a16="http://schemas.microsoft.com/office/drawing/2014/main" xmlns="" id="{FCDE8C1E-2963-B446-9008-EE28BCAD5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97">
              <a:extLst>
                <a:ext uri="{FF2B5EF4-FFF2-40B4-BE49-F238E27FC236}">
                  <a16:creationId xmlns:a16="http://schemas.microsoft.com/office/drawing/2014/main" xmlns="" id="{1BD465F8-1EF9-8D40-8850-3350A21CB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98">
              <a:extLst>
                <a:ext uri="{FF2B5EF4-FFF2-40B4-BE49-F238E27FC236}">
                  <a16:creationId xmlns:a16="http://schemas.microsoft.com/office/drawing/2014/main" xmlns="" id="{0596805C-D38E-2F43-A924-5443EB2BE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99">
              <a:extLst>
                <a:ext uri="{FF2B5EF4-FFF2-40B4-BE49-F238E27FC236}">
                  <a16:creationId xmlns:a16="http://schemas.microsoft.com/office/drawing/2014/main" xmlns="" id="{92515578-9799-BE43-B68C-AAB659204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00">
              <a:extLst>
                <a:ext uri="{FF2B5EF4-FFF2-40B4-BE49-F238E27FC236}">
                  <a16:creationId xmlns:a16="http://schemas.microsoft.com/office/drawing/2014/main" xmlns="" id="{A7D9DC4A-F753-E745-99A8-1FC34D1F5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01">
              <a:extLst>
                <a:ext uri="{FF2B5EF4-FFF2-40B4-BE49-F238E27FC236}">
                  <a16:creationId xmlns:a16="http://schemas.microsoft.com/office/drawing/2014/main" xmlns="" id="{BEBBD970-840E-9443-B07C-5A338C69D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02">
              <a:extLst>
                <a:ext uri="{FF2B5EF4-FFF2-40B4-BE49-F238E27FC236}">
                  <a16:creationId xmlns:a16="http://schemas.microsoft.com/office/drawing/2014/main" xmlns="" id="{54297B1D-5403-8146-AD93-82EE30073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03">
              <a:extLst>
                <a:ext uri="{FF2B5EF4-FFF2-40B4-BE49-F238E27FC236}">
                  <a16:creationId xmlns:a16="http://schemas.microsoft.com/office/drawing/2014/main" xmlns="" id="{D153D340-B000-3B4A-AAF1-5D68F0829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04">
              <a:extLst>
                <a:ext uri="{FF2B5EF4-FFF2-40B4-BE49-F238E27FC236}">
                  <a16:creationId xmlns:a16="http://schemas.microsoft.com/office/drawing/2014/main" xmlns="" id="{4BA33F04-718F-754E-A4AA-5DCF36726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05">
              <a:extLst>
                <a:ext uri="{FF2B5EF4-FFF2-40B4-BE49-F238E27FC236}">
                  <a16:creationId xmlns:a16="http://schemas.microsoft.com/office/drawing/2014/main" xmlns="" id="{27BAE290-652A-CD4B-996C-5126C96EA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06">
              <a:extLst>
                <a:ext uri="{FF2B5EF4-FFF2-40B4-BE49-F238E27FC236}">
                  <a16:creationId xmlns:a16="http://schemas.microsoft.com/office/drawing/2014/main" xmlns="" id="{F61956A1-4846-3C49-93C1-EC492CC10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07">
              <a:extLst>
                <a:ext uri="{FF2B5EF4-FFF2-40B4-BE49-F238E27FC236}">
                  <a16:creationId xmlns:a16="http://schemas.microsoft.com/office/drawing/2014/main" xmlns="" id="{12D7BDBB-7D51-1340-9C70-8ABB3A9B6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08">
              <a:extLst>
                <a:ext uri="{FF2B5EF4-FFF2-40B4-BE49-F238E27FC236}">
                  <a16:creationId xmlns:a16="http://schemas.microsoft.com/office/drawing/2014/main" xmlns="" id="{3176FF4A-CDFA-0047-A826-B1B1DEDF1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09">
              <a:extLst>
                <a:ext uri="{FF2B5EF4-FFF2-40B4-BE49-F238E27FC236}">
                  <a16:creationId xmlns:a16="http://schemas.microsoft.com/office/drawing/2014/main" xmlns="" id="{96B98D07-24C6-E343-BEAB-6A3670A0A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10">
              <a:extLst>
                <a:ext uri="{FF2B5EF4-FFF2-40B4-BE49-F238E27FC236}">
                  <a16:creationId xmlns:a16="http://schemas.microsoft.com/office/drawing/2014/main" xmlns="" id="{5A548475-2883-8A40-B983-90D8C5B50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11">
              <a:extLst>
                <a:ext uri="{FF2B5EF4-FFF2-40B4-BE49-F238E27FC236}">
                  <a16:creationId xmlns:a16="http://schemas.microsoft.com/office/drawing/2014/main" xmlns="" id="{DA2F14E3-9E4B-474A-ACBD-C1EC7410A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12">
              <a:extLst>
                <a:ext uri="{FF2B5EF4-FFF2-40B4-BE49-F238E27FC236}">
                  <a16:creationId xmlns:a16="http://schemas.microsoft.com/office/drawing/2014/main" xmlns="" id="{CBFBCF73-DC4B-B14E-8213-4FD834F5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13">
              <a:extLst>
                <a:ext uri="{FF2B5EF4-FFF2-40B4-BE49-F238E27FC236}">
                  <a16:creationId xmlns:a16="http://schemas.microsoft.com/office/drawing/2014/main" xmlns="" id="{88AC6BB0-A3E6-7049-9F1F-C8D1EA561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14">
              <a:extLst>
                <a:ext uri="{FF2B5EF4-FFF2-40B4-BE49-F238E27FC236}">
                  <a16:creationId xmlns:a16="http://schemas.microsoft.com/office/drawing/2014/main" xmlns="" id="{E3A9C5F5-C2F2-2A4F-8DB6-8C111290C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15">
              <a:extLst>
                <a:ext uri="{FF2B5EF4-FFF2-40B4-BE49-F238E27FC236}">
                  <a16:creationId xmlns:a16="http://schemas.microsoft.com/office/drawing/2014/main" xmlns="" id="{2D3A5EE6-2358-AB40-9DDD-B1EA598E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16">
              <a:extLst>
                <a:ext uri="{FF2B5EF4-FFF2-40B4-BE49-F238E27FC236}">
                  <a16:creationId xmlns:a16="http://schemas.microsoft.com/office/drawing/2014/main" xmlns="" id="{6102279C-200B-0342-8676-8A430988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17">
              <a:extLst>
                <a:ext uri="{FF2B5EF4-FFF2-40B4-BE49-F238E27FC236}">
                  <a16:creationId xmlns:a16="http://schemas.microsoft.com/office/drawing/2014/main" xmlns="" id="{8B9077A0-09E5-7F4B-9603-FC884D4DC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18">
              <a:extLst>
                <a:ext uri="{FF2B5EF4-FFF2-40B4-BE49-F238E27FC236}">
                  <a16:creationId xmlns:a16="http://schemas.microsoft.com/office/drawing/2014/main" xmlns="" id="{9A8DB909-04B1-2F48-AB85-16B0BE7FB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19">
              <a:extLst>
                <a:ext uri="{FF2B5EF4-FFF2-40B4-BE49-F238E27FC236}">
                  <a16:creationId xmlns:a16="http://schemas.microsoft.com/office/drawing/2014/main" xmlns="" id="{C12C86A1-B385-9143-8D7F-ACDB48EA6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20">
              <a:extLst>
                <a:ext uri="{FF2B5EF4-FFF2-40B4-BE49-F238E27FC236}">
                  <a16:creationId xmlns:a16="http://schemas.microsoft.com/office/drawing/2014/main" xmlns="" id="{07B053DF-4CF2-664B-86D3-B3854044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21">
              <a:extLst>
                <a:ext uri="{FF2B5EF4-FFF2-40B4-BE49-F238E27FC236}">
                  <a16:creationId xmlns:a16="http://schemas.microsoft.com/office/drawing/2014/main" xmlns="" id="{04E96A84-E8EB-1F49-88D7-F8A2620FC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22">
              <a:extLst>
                <a:ext uri="{FF2B5EF4-FFF2-40B4-BE49-F238E27FC236}">
                  <a16:creationId xmlns:a16="http://schemas.microsoft.com/office/drawing/2014/main" xmlns="" id="{D16BDF46-5280-5541-9C29-769DA3BB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23">
              <a:extLst>
                <a:ext uri="{FF2B5EF4-FFF2-40B4-BE49-F238E27FC236}">
                  <a16:creationId xmlns:a16="http://schemas.microsoft.com/office/drawing/2014/main" xmlns="" id="{E7294A80-02BA-D24F-B408-296EE210D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24">
              <a:extLst>
                <a:ext uri="{FF2B5EF4-FFF2-40B4-BE49-F238E27FC236}">
                  <a16:creationId xmlns:a16="http://schemas.microsoft.com/office/drawing/2014/main" xmlns="" id="{52E57511-D332-6142-8B76-763901D83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25">
              <a:extLst>
                <a:ext uri="{FF2B5EF4-FFF2-40B4-BE49-F238E27FC236}">
                  <a16:creationId xmlns:a16="http://schemas.microsoft.com/office/drawing/2014/main" xmlns="" id="{0733A122-D46D-8044-BD05-F4CD1DC50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26">
              <a:extLst>
                <a:ext uri="{FF2B5EF4-FFF2-40B4-BE49-F238E27FC236}">
                  <a16:creationId xmlns:a16="http://schemas.microsoft.com/office/drawing/2014/main" xmlns="" id="{95986312-5CFE-8444-B30E-28CCD5DA1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27">
              <a:extLst>
                <a:ext uri="{FF2B5EF4-FFF2-40B4-BE49-F238E27FC236}">
                  <a16:creationId xmlns:a16="http://schemas.microsoft.com/office/drawing/2014/main" xmlns="" id="{CE4AF32F-A7D0-3D49-B363-2B824FD8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28">
              <a:extLst>
                <a:ext uri="{FF2B5EF4-FFF2-40B4-BE49-F238E27FC236}">
                  <a16:creationId xmlns:a16="http://schemas.microsoft.com/office/drawing/2014/main" xmlns="" id="{52056DC4-1C20-F247-A00A-70705BBE5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29">
              <a:extLst>
                <a:ext uri="{FF2B5EF4-FFF2-40B4-BE49-F238E27FC236}">
                  <a16:creationId xmlns:a16="http://schemas.microsoft.com/office/drawing/2014/main" xmlns="" id="{8A008CC1-D68E-574D-B13E-FD5A38534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30">
              <a:extLst>
                <a:ext uri="{FF2B5EF4-FFF2-40B4-BE49-F238E27FC236}">
                  <a16:creationId xmlns:a16="http://schemas.microsoft.com/office/drawing/2014/main" xmlns="" id="{6D9563EB-ECF0-2948-9137-8173A3AF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31">
              <a:extLst>
                <a:ext uri="{FF2B5EF4-FFF2-40B4-BE49-F238E27FC236}">
                  <a16:creationId xmlns:a16="http://schemas.microsoft.com/office/drawing/2014/main" xmlns="" id="{CDD7AA73-9B92-F541-BBB1-27004B639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32">
              <a:extLst>
                <a:ext uri="{FF2B5EF4-FFF2-40B4-BE49-F238E27FC236}">
                  <a16:creationId xmlns:a16="http://schemas.microsoft.com/office/drawing/2014/main" xmlns="" id="{8E5680DB-6823-D54F-A61A-AA3FD113F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33">
              <a:extLst>
                <a:ext uri="{FF2B5EF4-FFF2-40B4-BE49-F238E27FC236}">
                  <a16:creationId xmlns:a16="http://schemas.microsoft.com/office/drawing/2014/main" xmlns="" id="{195045C0-A54C-334C-B9BA-D33FEFC75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34">
              <a:extLst>
                <a:ext uri="{FF2B5EF4-FFF2-40B4-BE49-F238E27FC236}">
                  <a16:creationId xmlns:a16="http://schemas.microsoft.com/office/drawing/2014/main" xmlns="" id="{3018B8FD-01A7-6D4F-BF06-9971E62F6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35">
              <a:extLst>
                <a:ext uri="{FF2B5EF4-FFF2-40B4-BE49-F238E27FC236}">
                  <a16:creationId xmlns:a16="http://schemas.microsoft.com/office/drawing/2014/main" xmlns="" id="{38C44606-778A-2647-9FB9-B2C0FEBB2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36">
              <a:extLst>
                <a:ext uri="{FF2B5EF4-FFF2-40B4-BE49-F238E27FC236}">
                  <a16:creationId xmlns:a16="http://schemas.microsoft.com/office/drawing/2014/main" xmlns="" id="{588566FB-B43F-DE42-AF67-C98BA1397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37">
              <a:extLst>
                <a:ext uri="{FF2B5EF4-FFF2-40B4-BE49-F238E27FC236}">
                  <a16:creationId xmlns:a16="http://schemas.microsoft.com/office/drawing/2014/main" xmlns="" id="{054FE15B-E110-FC47-9A01-76323E929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38">
              <a:extLst>
                <a:ext uri="{FF2B5EF4-FFF2-40B4-BE49-F238E27FC236}">
                  <a16:creationId xmlns:a16="http://schemas.microsoft.com/office/drawing/2014/main" xmlns="" id="{05ED7500-8079-444D-8175-D5086D664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39">
              <a:extLst>
                <a:ext uri="{FF2B5EF4-FFF2-40B4-BE49-F238E27FC236}">
                  <a16:creationId xmlns:a16="http://schemas.microsoft.com/office/drawing/2014/main" xmlns="" id="{7BC740B6-95B3-614F-A4D2-394B57DE1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40">
              <a:extLst>
                <a:ext uri="{FF2B5EF4-FFF2-40B4-BE49-F238E27FC236}">
                  <a16:creationId xmlns:a16="http://schemas.microsoft.com/office/drawing/2014/main" xmlns="" id="{BE4AFA85-A44A-AC4C-AB7E-15B068C4C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41">
              <a:extLst>
                <a:ext uri="{FF2B5EF4-FFF2-40B4-BE49-F238E27FC236}">
                  <a16:creationId xmlns:a16="http://schemas.microsoft.com/office/drawing/2014/main" xmlns="" id="{3F47FA26-C0B1-6A46-9422-3AAF76FDB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42">
              <a:extLst>
                <a:ext uri="{FF2B5EF4-FFF2-40B4-BE49-F238E27FC236}">
                  <a16:creationId xmlns:a16="http://schemas.microsoft.com/office/drawing/2014/main" xmlns="" id="{BC909B96-8CC2-EC4B-8E22-96C46F3CF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43">
              <a:extLst>
                <a:ext uri="{FF2B5EF4-FFF2-40B4-BE49-F238E27FC236}">
                  <a16:creationId xmlns:a16="http://schemas.microsoft.com/office/drawing/2014/main" xmlns="" id="{F79FD7A3-7F2E-1944-816D-DB4864DB1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44">
              <a:extLst>
                <a:ext uri="{FF2B5EF4-FFF2-40B4-BE49-F238E27FC236}">
                  <a16:creationId xmlns:a16="http://schemas.microsoft.com/office/drawing/2014/main" xmlns="" id="{0A65A6C7-606B-BF4E-9E0C-E679A37E4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45">
              <a:extLst>
                <a:ext uri="{FF2B5EF4-FFF2-40B4-BE49-F238E27FC236}">
                  <a16:creationId xmlns:a16="http://schemas.microsoft.com/office/drawing/2014/main" xmlns="" id="{6C3F7C6B-BC00-834C-BE26-C585DE368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46">
              <a:extLst>
                <a:ext uri="{FF2B5EF4-FFF2-40B4-BE49-F238E27FC236}">
                  <a16:creationId xmlns:a16="http://schemas.microsoft.com/office/drawing/2014/main" xmlns="" id="{51DBA80F-67FF-8542-BE58-5C2B1BD49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47">
              <a:extLst>
                <a:ext uri="{FF2B5EF4-FFF2-40B4-BE49-F238E27FC236}">
                  <a16:creationId xmlns:a16="http://schemas.microsoft.com/office/drawing/2014/main" xmlns="" id="{0B1EEF18-2419-254E-8882-A1A69ABC3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9" name="Freeform 148">
              <a:extLst>
                <a:ext uri="{FF2B5EF4-FFF2-40B4-BE49-F238E27FC236}">
                  <a16:creationId xmlns:a16="http://schemas.microsoft.com/office/drawing/2014/main" xmlns="" id="{8A1FE863-10F0-DC4A-AE4F-7D5EC780D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0" name="Freeform 149">
              <a:extLst>
                <a:ext uri="{FF2B5EF4-FFF2-40B4-BE49-F238E27FC236}">
                  <a16:creationId xmlns:a16="http://schemas.microsoft.com/office/drawing/2014/main" xmlns="" id="{293B532D-73C1-5941-9D56-DC81702EE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1" name="Freeform 150">
              <a:extLst>
                <a:ext uri="{FF2B5EF4-FFF2-40B4-BE49-F238E27FC236}">
                  <a16:creationId xmlns:a16="http://schemas.microsoft.com/office/drawing/2014/main" xmlns="" id="{DAC7DEDA-6136-D546-9A55-069C7E0D2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2" name="Freeform 151">
              <a:extLst>
                <a:ext uri="{FF2B5EF4-FFF2-40B4-BE49-F238E27FC236}">
                  <a16:creationId xmlns:a16="http://schemas.microsoft.com/office/drawing/2014/main" xmlns="" id="{D41BD332-9D52-4046-94C3-1284F667B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152">
              <a:extLst>
                <a:ext uri="{FF2B5EF4-FFF2-40B4-BE49-F238E27FC236}">
                  <a16:creationId xmlns:a16="http://schemas.microsoft.com/office/drawing/2014/main" xmlns="" id="{586406EB-FEE8-324F-963A-02AA91D5B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153">
              <a:extLst>
                <a:ext uri="{FF2B5EF4-FFF2-40B4-BE49-F238E27FC236}">
                  <a16:creationId xmlns:a16="http://schemas.microsoft.com/office/drawing/2014/main" xmlns="" id="{A6D12D3B-CD21-C34A-99E4-6DF1F6884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54">
              <a:extLst>
                <a:ext uri="{FF2B5EF4-FFF2-40B4-BE49-F238E27FC236}">
                  <a16:creationId xmlns:a16="http://schemas.microsoft.com/office/drawing/2014/main" xmlns="" id="{5FC979A1-5F63-4549-9F0E-5A9C6065F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55">
              <a:extLst>
                <a:ext uri="{FF2B5EF4-FFF2-40B4-BE49-F238E27FC236}">
                  <a16:creationId xmlns:a16="http://schemas.microsoft.com/office/drawing/2014/main" xmlns="" id="{0045DAEA-1C79-EC4F-AA6C-872945B47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56">
              <a:extLst>
                <a:ext uri="{FF2B5EF4-FFF2-40B4-BE49-F238E27FC236}">
                  <a16:creationId xmlns:a16="http://schemas.microsoft.com/office/drawing/2014/main" xmlns="" id="{E53A5606-9E84-3C4C-BA96-E346E6F30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157">
              <a:extLst>
                <a:ext uri="{FF2B5EF4-FFF2-40B4-BE49-F238E27FC236}">
                  <a16:creationId xmlns:a16="http://schemas.microsoft.com/office/drawing/2014/main" xmlns="" id="{23305B06-D519-684C-A698-475B5C839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158">
              <a:extLst>
                <a:ext uri="{FF2B5EF4-FFF2-40B4-BE49-F238E27FC236}">
                  <a16:creationId xmlns:a16="http://schemas.microsoft.com/office/drawing/2014/main" xmlns="" id="{14D695B2-D629-2F41-B06B-0FE549BB9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159">
              <a:extLst>
                <a:ext uri="{FF2B5EF4-FFF2-40B4-BE49-F238E27FC236}">
                  <a16:creationId xmlns:a16="http://schemas.microsoft.com/office/drawing/2014/main" xmlns="" id="{0ED12A2B-B988-6446-AF71-1B36C7457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160">
              <a:extLst>
                <a:ext uri="{FF2B5EF4-FFF2-40B4-BE49-F238E27FC236}">
                  <a16:creationId xmlns:a16="http://schemas.microsoft.com/office/drawing/2014/main" xmlns="" id="{2F1803C4-315B-5D4B-B97D-56E53208A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161">
              <a:extLst>
                <a:ext uri="{FF2B5EF4-FFF2-40B4-BE49-F238E27FC236}">
                  <a16:creationId xmlns:a16="http://schemas.microsoft.com/office/drawing/2014/main" xmlns="" id="{BE4FCDE5-DDE8-2E4D-B07F-225173755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162">
              <a:extLst>
                <a:ext uri="{FF2B5EF4-FFF2-40B4-BE49-F238E27FC236}">
                  <a16:creationId xmlns:a16="http://schemas.microsoft.com/office/drawing/2014/main" xmlns="" id="{DEF12209-9EC3-7F4B-9064-1A43C041F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163">
              <a:extLst>
                <a:ext uri="{FF2B5EF4-FFF2-40B4-BE49-F238E27FC236}">
                  <a16:creationId xmlns:a16="http://schemas.microsoft.com/office/drawing/2014/main" xmlns="" id="{6AE190E4-0E60-E949-BE39-6BB8B5C0C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164">
              <a:extLst>
                <a:ext uri="{FF2B5EF4-FFF2-40B4-BE49-F238E27FC236}">
                  <a16:creationId xmlns:a16="http://schemas.microsoft.com/office/drawing/2014/main" xmlns="" id="{1B389A6F-3C21-2647-AB57-C0D1B304E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165">
              <a:extLst>
                <a:ext uri="{FF2B5EF4-FFF2-40B4-BE49-F238E27FC236}">
                  <a16:creationId xmlns:a16="http://schemas.microsoft.com/office/drawing/2014/main" xmlns="" id="{AE94B479-B86B-464F-BD35-9F71E6D59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166">
              <a:extLst>
                <a:ext uri="{FF2B5EF4-FFF2-40B4-BE49-F238E27FC236}">
                  <a16:creationId xmlns:a16="http://schemas.microsoft.com/office/drawing/2014/main" xmlns="" id="{49914D30-DEDA-7A46-BF1C-90836A7FE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167">
              <a:extLst>
                <a:ext uri="{FF2B5EF4-FFF2-40B4-BE49-F238E27FC236}">
                  <a16:creationId xmlns:a16="http://schemas.microsoft.com/office/drawing/2014/main" xmlns="" id="{E995DE1A-7348-0747-AB82-8D57205FA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168">
              <a:extLst>
                <a:ext uri="{FF2B5EF4-FFF2-40B4-BE49-F238E27FC236}">
                  <a16:creationId xmlns:a16="http://schemas.microsoft.com/office/drawing/2014/main" xmlns="" id="{668498EA-9D75-3F40-80C9-1FC25210A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169">
              <a:extLst>
                <a:ext uri="{FF2B5EF4-FFF2-40B4-BE49-F238E27FC236}">
                  <a16:creationId xmlns:a16="http://schemas.microsoft.com/office/drawing/2014/main" xmlns="" id="{69FF5AE3-AE26-A145-B6F6-FBB7A38D8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170">
              <a:extLst>
                <a:ext uri="{FF2B5EF4-FFF2-40B4-BE49-F238E27FC236}">
                  <a16:creationId xmlns:a16="http://schemas.microsoft.com/office/drawing/2014/main" xmlns="" id="{C3B26606-D2B0-7440-86C6-E0D18A751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171">
              <a:extLst>
                <a:ext uri="{FF2B5EF4-FFF2-40B4-BE49-F238E27FC236}">
                  <a16:creationId xmlns:a16="http://schemas.microsoft.com/office/drawing/2014/main" xmlns="" id="{58FB917A-4450-4647-A353-3234D1615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172">
              <a:extLst>
                <a:ext uri="{FF2B5EF4-FFF2-40B4-BE49-F238E27FC236}">
                  <a16:creationId xmlns:a16="http://schemas.microsoft.com/office/drawing/2014/main" xmlns="" id="{30F6E4DE-3000-DE44-B2FF-8B5517C0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173">
              <a:extLst>
                <a:ext uri="{FF2B5EF4-FFF2-40B4-BE49-F238E27FC236}">
                  <a16:creationId xmlns:a16="http://schemas.microsoft.com/office/drawing/2014/main" xmlns="" id="{E5FE1004-D62C-F042-A1E8-8B76207C2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5" name="Freeform 174">
              <a:extLst>
                <a:ext uri="{FF2B5EF4-FFF2-40B4-BE49-F238E27FC236}">
                  <a16:creationId xmlns:a16="http://schemas.microsoft.com/office/drawing/2014/main" xmlns="" id="{8B430F16-0556-1A4E-9E3A-CFC203DDE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175">
              <a:extLst>
                <a:ext uri="{FF2B5EF4-FFF2-40B4-BE49-F238E27FC236}">
                  <a16:creationId xmlns:a16="http://schemas.microsoft.com/office/drawing/2014/main" xmlns="" id="{D6BFC5C3-55AF-1E4E-BA8C-28FA8641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176">
              <a:extLst>
                <a:ext uri="{FF2B5EF4-FFF2-40B4-BE49-F238E27FC236}">
                  <a16:creationId xmlns:a16="http://schemas.microsoft.com/office/drawing/2014/main" xmlns="" id="{106E4E57-821F-7049-BC7A-F55571FED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177">
              <a:extLst>
                <a:ext uri="{FF2B5EF4-FFF2-40B4-BE49-F238E27FC236}">
                  <a16:creationId xmlns:a16="http://schemas.microsoft.com/office/drawing/2014/main" xmlns="" id="{4623FF12-5328-4846-956F-BAAA1B10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178">
              <a:extLst>
                <a:ext uri="{FF2B5EF4-FFF2-40B4-BE49-F238E27FC236}">
                  <a16:creationId xmlns:a16="http://schemas.microsoft.com/office/drawing/2014/main" xmlns="" id="{23965E6B-2619-0649-9B33-AEFE05C36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179">
              <a:extLst>
                <a:ext uri="{FF2B5EF4-FFF2-40B4-BE49-F238E27FC236}">
                  <a16:creationId xmlns:a16="http://schemas.microsoft.com/office/drawing/2014/main" xmlns="" id="{39915BEA-5A82-6741-B526-F6542DD9F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180">
              <a:extLst>
                <a:ext uri="{FF2B5EF4-FFF2-40B4-BE49-F238E27FC236}">
                  <a16:creationId xmlns:a16="http://schemas.microsoft.com/office/drawing/2014/main" xmlns="" id="{81F3B415-D164-BA41-AD60-20FA26AFD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181">
              <a:extLst>
                <a:ext uri="{FF2B5EF4-FFF2-40B4-BE49-F238E27FC236}">
                  <a16:creationId xmlns:a16="http://schemas.microsoft.com/office/drawing/2014/main" xmlns="" id="{37A09599-8275-2B4F-B6BE-E691E6B8C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182">
              <a:extLst>
                <a:ext uri="{FF2B5EF4-FFF2-40B4-BE49-F238E27FC236}">
                  <a16:creationId xmlns:a16="http://schemas.microsoft.com/office/drawing/2014/main" xmlns="" id="{2FA3EE2A-191E-7740-ADC8-8CC953A4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183">
              <a:extLst>
                <a:ext uri="{FF2B5EF4-FFF2-40B4-BE49-F238E27FC236}">
                  <a16:creationId xmlns:a16="http://schemas.microsoft.com/office/drawing/2014/main" xmlns="" id="{C7B0C212-379A-FC41-B445-2D1C6CBDE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184">
              <a:extLst>
                <a:ext uri="{FF2B5EF4-FFF2-40B4-BE49-F238E27FC236}">
                  <a16:creationId xmlns:a16="http://schemas.microsoft.com/office/drawing/2014/main" xmlns="" id="{7EC94FC7-B5FF-F149-99D0-09E3E727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185">
              <a:extLst>
                <a:ext uri="{FF2B5EF4-FFF2-40B4-BE49-F238E27FC236}">
                  <a16:creationId xmlns:a16="http://schemas.microsoft.com/office/drawing/2014/main" xmlns="" id="{7B5F31C2-80BA-574B-AC0E-8FFDEB09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186">
              <a:extLst>
                <a:ext uri="{FF2B5EF4-FFF2-40B4-BE49-F238E27FC236}">
                  <a16:creationId xmlns:a16="http://schemas.microsoft.com/office/drawing/2014/main" xmlns="" id="{855E01B8-38A9-F74E-A1F9-B9E5CD39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187">
              <a:extLst>
                <a:ext uri="{FF2B5EF4-FFF2-40B4-BE49-F238E27FC236}">
                  <a16:creationId xmlns:a16="http://schemas.microsoft.com/office/drawing/2014/main" xmlns="" id="{A36BCD71-0446-1240-89F6-CD228B5D9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9" name="Freeform 188">
              <a:extLst>
                <a:ext uri="{FF2B5EF4-FFF2-40B4-BE49-F238E27FC236}">
                  <a16:creationId xmlns:a16="http://schemas.microsoft.com/office/drawing/2014/main" xmlns="" id="{431B11C7-9730-0043-B6CB-0C19D8CB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189">
              <a:extLst>
                <a:ext uri="{FF2B5EF4-FFF2-40B4-BE49-F238E27FC236}">
                  <a16:creationId xmlns:a16="http://schemas.microsoft.com/office/drawing/2014/main" xmlns="" id="{6F5C681C-4497-1D45-95EC-C422874C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190">
              <a:extLst>
                <a:ext uri="{FF2B5EF4-FFF2-40B4-BE49-F238E27FC236}">
                  <a16:creationId xmlns:a16="http://schemas.microsoft.com/office/drawing/2014/main" xmlns="" id="{CF9A8B94-4923-B945-B21D-E0320021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191">
              <a:extLst>
                <a:ext uri="{FF2B5EF4-FFF2-40B4-BE49-F238E27FC236}">
                  <a16:creationId xmlns:a16="http://schemas.microsoft.com/office/drawing/2014/main" xmlns="" id="{4FF90AD7-569E-984B-B264-D01E86571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192">
              <a:extLst>
                <a:ext uri="{FF2B5EF4-FFF2-40B4-BE49-F238E27FC236}">
                  <a16:creationId xmlns:a16="http://schemas.microsoft.com/office/drawing/2014/main" xmlns="" id="{04C0AAA6-67EF-7C48-B2A3-FAB4E02F3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193">
              <a:extLst>
                <a:ext uri="{FF2B5EF4-FFF2-40B4-BE49-F238E27FC236}">
                  <a16:creationId xmlns:a16="http://schemas.microsoft.com/office/drawing/2014/main" xmlns="" id="{24796101-F980-204A-B767-9D640CF9E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5" name="Freeform 194">
              <a:extLst>
                <a:ext uri="{FF2B5EF4-FFF2-40B4-BE49-F238E27FC236}">
                  <a16:creationId xmlns:a16="http://schemas.microsoft.com/office/drawing/2014/main" xmlns="" id="{4ACA8351-2177-2847-B880-24505C557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6" name="Freeform 195">
              <a:extLst>
                <a:ext uri="{FF2B5EF4-FFF2-40B4-BE49-F238E27FC236}">
                  <a16:creationId xmlns:a16="http://schemas.microsoft.com/office/drawing/2014/main" xmlns="" id="{C3EED411-6CFE-2645-86B6-0C036B2D4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196">
              <a:extLst>
                <a:ext uri="{FF2B5EF4-FFF2-40B4-BE49-F238E27FC236}">
                  <a16:creationId xmlns:a16="http://schemas.microsoft.com/office/drawing/2014/main" xmlns="" id="{65818870-B8A5-8A4B-9EC3-002CB2691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8" name="Freeform 453">
              <a:extLst>
                <a:ext uri="{FF2B5EF4-FFF2-40B4-BE49-F238E27FC236}">
                  <a16:creationId xmlns:a16="http://schemas.microsoft.com/office/drawing/2014/main" xmlns="" id="{0C6B6A48-B3A7-824B-892D-522D483C9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9" name="Freeform 454">
              <a:extLst>
                <a:ext uri="{FF2B5EF4-FFF2-40B4-BE49-F238E27FC236}">
                  <a16:creationId xmlns:a16="http://schemas.microsoft.com/office/drawing/2014/main" xmlns="" id="{FD22C24E-19FD-2D4F-A138-FF014E178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0" name="Freeform 455">
              <a:extLst>
                <a:ext uri="{FF2B5EF4-FFF2-40B4-BE49-F238E27FC236}">
                  <a16:creationId xmlns:a16="http://schemas.microsoft.com/office/drawing/2014/main" xmlns="" id="{DF0E50DD-18C4-CC4A-B93F-D64A7FDBC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1" name="Freeform 456">
              <a:extLst>
                <a:ext uri="{FF2B5EF4-FFF2-40B4-BE49-F238E27FC236}">
                  <a16:creationId xmlns:a16="http://schemas.microsoft.com/office/drawing/2014/main" xmlns="" id="{F8D3AA52-D67F-0641-86F6-0315EBFDE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2" name="Freeform 457">
              <a:extLst>
                <a:ext uri="{FF2B5EF4-FFF2-40B4-BE49-F238E27FC236}">
                  <a16:creationId xmlns:a16="http://schemas.microsoft.com/office/drawing/2014/main" xmlns="" id="{1EB4A369-3BEC-A949-AF1E-58963BB80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3" name="Freeform 458">
              <a:extLst>
                <a:ext uri="{FF2B5EF4-FFF2-40B4-BE49-F238E27FC236}">
                  <a16:creationId xmlns:a16="http://schemas.microsoft.com/office/drawing/2014/main" xmlns="" id="{1113CA23-10ED-D845-9B39-D9034954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4" name="Freeform 459">
              <a:extLst>
                <a:ext uri="{FF2B5EF4-FFF2-40B4-BE49-F238E27FC236}">
                  <a16:creationId xmlns:a16="http://schemas.microsoft.com/office/drawing/2014/main" xmlns="" id="{CEFCC860-FDA8-0746-A0DF-A8CA7EA3E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5" name="Freeform 460">
              <a:extLst>
                <a:ext uri="{FF2B5EF4-FFF2-40B4-BE49-F238E27FC236}">
                  <a16:creationId xmlns:a16="http://schemas.microsoft.com/office/drawing/2014/main" xmlns="" id="{C4D558FA-78E4-324C-B64B-7E9835A5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6" name="Freeform 461">
              <a:extLst>
                <a:ext uri="{FF2B5EF4-FFF2-40B4-BE49-F238E27FC236}">
                  <a16:creationId xmlns:a16="http://schemas.microsoft.com/office/drawing/2014/main" xmlns="" id="{56B10981-1BE7-2647-9FB3-A5E43585F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7" name="Freeform 462">
              <a:extLst>
                <a:ext uri="{FF2B5EF4-FFF2-40B4-BE49-F238E27FC236}">
                  <a16:creationId xmlns:a16="http://schemas.microsoft.com/office/drawing/2014/main" xmlns="" id="{8D81E0C2-ECC6-C24F-8140-B7D83AE00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8" name="Freeform 463">
              <a:extLst>
                <a:ext uri="{FF2B5EF4-FFF2-40B4-BE49-F238E27FC236}">
                  <a16:creationId xmlns:a16="http://schemas.microsoft.com/office/drawing/2014/main" xmlns="" id="{DFE7E6F2-8545-3C46-9BAB-530956A1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9" name="Freeform 464">
              <a:extLst>
                <a:ext uri="{FF2B5EF4-FFF2-40B4-BE49-F238E27FC236}">
                  <a16:creationId xmlns:a16="http://schemas.microsoft.com/office/drawing/2014/main" xmlns="" id="{FFF844EC-E8B2-4C40-BD40-CDC82190B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0" name="Freeform 465">
              <a:extLst>
                <a:ext uri="{FF2B5EF4-FFF2-40B4-BE49-F238E27FC236}">
                  <a16:creationId xmlns:a16="http://schemas.microsoft.com/office/drawing/2014/main" xmlns="" id="{F5F5F1AF-5DE0-5749-8BBA-2B9AE89A8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1" name="Freeform 466">
              <a:extLst>
                <a:ext uri="{FF2B5EF4-FFF2-40B4-BE49-F238E27FC236}">
                  <a16:creationId xmlns:a16="http://schemas.microsoft.com/office/drawing/2014/main" xmlns="" id="{DF870E10-581D-5A47-8FE7-BE0A4EB3B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2" name="Freeform 467">
              <a:extLst>
                <a:ext uri="{FF2B5EF4-FFF2-40B4-BE49-F238E27FC236}">
                  <a16:creationId xmlns:a16="http://schemas.microsoft.com/office/drawing/2014/main" xmlns="" id="{D1945105-F749-E945-A6F2-DC4CFB4EF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93" name="Freeform 483">
              <a:extLst>
                <a:ext uri="{FF2B5EF4-FFF2-40B4-BE49-F238E27FC236}">
                  <a16:creationId xmlns:a16="http://schemas.microsoft.com/office/drawing/2014/main" xmlns="" id="{831E4378-ACCF-FD4F-A607-FF7AD29C1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4" name="Freeform 484">
              <a:extLst>
                <a:ext uri="{FF2B5EF4-FFF2-40B4-BE49-F238E27FC236}">
                  <a16:creationId xmlns:a16="http://schemas.microsoft.com/office/drawing/2014/main" xmlns="" id="{4F83CA75-6F28-3841-BFD3-826D5112E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5" name="Freeform 485">
              <a:extLst>
                <a:ext uri="{FF2B5EF4-FFF2-40B4-BE49-F238E27FC236}">
                  <a16:creationId xmlns:a16="http://schemas.microsoft.com/office/drawing/2014/main" xmlns="" id="{199E7603-42C8-8F4B-A07F-4F77FA6B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6" name="Freeform 486">
              <a:extLst>
                <a:ext uri="{FF2B5EF4-FFF2-40B4-BE49-F238E27FC236}">
                  <a16:creationId xmlns:a16="http://schemas.microsoft.com/office/drawing/2014/main" xmlns="" id="{94E794D3-AA19-6143-8DE2-705FFB2DD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7" name="Freeform 489">
              <a:extLst>
                <a:ext uri="{FF2B5EF4-FFF2-40B4-BE49-F238E27FC236}">
                  <a16:creationId xmlns:a16="http://schemas.microsoft.com/office/drawing/2014/main" xmlns="" id="{929F1BD0-BB50-DC4B-BBAD-909D0650B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8" name="Freeform 490">
              <a:extLst>
                <a:ext uri="{FF2B5EF4-FFF2-40B4-BE49-F238E27FC236}">
                  <a16:creationId xmlns:a16="http://schemas.microsoft.com/office/drawing/2014/main" xmlns="" id="{0E911A7E-CBBC-4144-9F3D-FAB6F84F7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9" name="Freeform 495">
              <a:extLst>
                <a:ext uri="{FF2B5EF4-FFF2-40B4-BE49-F238E27FC236}">
                  <a16:creationId xmlns:a16="http://schemas.microsoft.com/office/drawing/2014/main" xmlns="" id="{69C6DF05-A04B-8A44-820F-A4CD69D90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0" name="Freeform 496">
              <a:extLst>
                <a:ext uri="{FF2B5EF4-FFF2-40B4-BE49-F238E27FC236}">
                  <a16:creationId xmlns:a16="http://schemas.microsoft.com/office/drawing/2014/main" xmlns="" id="{FA7D3275-105B-2643-BA2D-14CE42D70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1" name="Freeform 497">
              <a:extLst>
                <a:ext uri="{FF2B5EF4-FFF2-40B4-BE49-F238E27FC236}">
                  <a16:creationId xmlns:a16="http://schemas.microsoft.com/office/drawing/2014/main" xmlns="" id="{4D1079B9-84A6-FA47-8EA3-D049BDD8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2" name="Freeform 498">
              <a:extLst>
                <a:ext uri="{FF2B5EF4-FFF2-40B4-BE49-F238E27FC236}">
                  <a16:creationId xmlns:a16="http://schemas.microsoft.com/office/drawing/2014/main" xmlns="" id="{F7E81015-26F5-DF45-B843-1C4E3A40E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3" name="Freeform 499">
              <a:extLst>
                <a:ext uri="{FF2B5EF4-FFF2-40B4-BE49-F238E27FC236}">
                  <a16:creationId xmlns:a16="http://schemas.microsoft.com/office/drawing/2014/main" xmlns="" id="{764E4344-7A2E-FB4A-B89E-2BA4C9BEC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4" name="Freeform 500">
              <a:extLst>
                <a:ext uri="{FF2B5EF4-FFF2-40B4-BE49-F238E27FC236}">
                  <a16:creationId xmlns:a16="http://schemas.microsoft.com/office/drawing/2014/main" xmlns="" id="{F4E4D288-8F31-A045-98E9-8D1809787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5" name="Freeform 501">
              <a:extLst>
                <a:ext uri="{FF2B5EF4-FFF2-40B4-BE49-F238E27FC236}">
                  <a16:creationId xmlns:a16="http://schemas.microsoft.com/office/drawing/2014/main" xmlns="" id="{6D335317-851D-F047-8631-4D255720B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6" name="Freeform 502">
              <a:extLst>
                <a:ext uri="{FF2B5EF4-FFF2-40B4-BE49-F238E27FC236}">
                  <a16:creationId xmlns:a16="http://schemas.microsoft.com/office/drawing/2014/main" xmlns="" id="{14464ECF-3F67-694E-AAC0-0A666367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7" name="Freeform 503">
              <a:extLst>
                <a:ext uri="{FF2B5EF4-FFF2-40B4-BE49-F238E27FC236}">
                  <a16:creationId xmlns:a16="http://schemas.microsoft.com/office/drawing/2014/main" xmlns="" id="{F7CA3BD6-DAE5-3941-A3A0-090B9C46C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8" name="Freeform 504">
              <a:extLst>
                <a:ext uri="{FF2B5EF4-FFF2-40B4-BE49-F238E27FC236}">
                  <a16:creationId xmlns:a16="http://schemas.microsoft.com/office/drawing/2014/main" xmlns="" id="{FCD085C8-7E16-2246-812E-347E4C3B2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9" name="Freeform 505">
              <a:extLst>
                <a:ext uri="{FF2B5EF4-FFF2-40B4-BE49-F238E27FC236}">
                  <a16:creationId xmlns:a16="http://schemas.microsoft.com/office/drawing/2014/main" xmlns="" id="{A43FB68A-F781-254F-87DF-052E1F62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0" name="Freeform 506">
              <a:extLst>
                <a:ext uri="{FF2B5EF4-FFF2-40B4-BE49-F238E27FC236}">
                  <a16:creationId xmlns:a16="http://schemas.microsoft.com/office/drawing/2014/main" xmlns="" id="{B3E27B2D-7E68-EA4B-8FC5-DEEBC2804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1" name="Freeform 509">
              <a:extLst>
                <a:ext uri="{FF2B5EF4-FFF2-40B4-BE49-F238E27FC236}">
                  <a16:creationId xmlns:a16="http://schemas.microsoft.com/office/drawing/2014/main" xmlns="" id="{7D1F7E7D-F499-FE46-B78C-7461CDBDA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2" name="Freeform 510">
              <a:extLst>
                <a:ext uri="{FF2B5EF4-FFF2-40B4-BE49-F238E27FC236}">
                  <a16:creationId xmlns:a16="http://schemas.microsoft.com/office/drawing/2014/main" xmlns="" id="{66B97409-F3AC-FA4D-8E80-FBB1FF387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213" name="Group 12">
            <a:extLst>
              <a:ext uri="{FF2B5EF4-FFF2-40B4-BE49-F238E27FC236}">
                <a16:creationId xmlns:a16="http://schemas.microsoft.com/office/drawing/2014/main" xmlns="" id="{3478FF63-CDB5-3248-816F-DB5CD67E3432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-119224" y="-47919"/>
            <a:ext cx="1372228" cy="5265352"/>
            <a:chOff x="5016500" y="3978275"/>
            <a:chExt cx="1644650" cy="3054350"/>
          </a:xfrm>
        </p:grpSpPr>
        <p:sp>
          <p:nvSpPr>
            <p:cNvPr id="214" name="Freeform 1">
              <a:extLst>
                <a:ext uri="{FF2B5EF4-FFF2-40B4-BE49-F238E27FC236}">
                  <a16:creationId xmlns:a16="http://schemas.microsoft.com/office/drawing/2014/main" xmlns="" id="{56519084-03F0-6740-8A77-87406BAB0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5" name="Freeform 2">
              <a:extLst>
                <a:ext uri="{FF2B5EF4-FFF2-40B4-BE49-F238E27FC236}">
                  <a16:creationId xmlns:a16="http://schemas.microsoft.com/office/drawing/2014/main" xmlns="" id="{6DE2EA27-D1DD-734C-9B95-C06954515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6" name="Freeform 3">
              <a:extLst>
                <a:ext uri="{FF2B5EF4-FFF2-40B4-BE49-F238E27FC236}">
                  <a16:creationId xmlns:a16="http://schemas.microsoft.com/office/drawing/2014/main" xmlns="" id="{7001CBE1-A1C9-274C-B08C-C2F44BEB4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7" name="Freeform 4">
              <a:extLst>
                <a:ext uri="{FF2B5EF4-FFF2-40B4-BE49-F238E27FC236}">
                  <a16:creationId xmlns:a16="http://schemas.microsoft.com/office/drawing/2014/main" xmlns="" id="{381C4105-B7FA-7042-8E33-1C3553DE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8" name="Freeform 5">
              <a:extLst>
                <a:ext uri="{FF2B5EF4-FFF2-40B4-BE49-F238E27FC236}">
                  <a16:creationId xmlns:a16="http://schemas.microsoft.com/office/drawing/2014/main" xmlns="" id="{5047FA87-CD7E-1C4E-A605-1AC323315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9" name="Freeform 6">
              <a:extLst>
                <a:ext uri="{FF2B5EF4-FFF2-40B4-BE49-F238E27FC236}">
                  <a16:creationId xmlns:a16="http://schemas.microsoft.com/office/drawing/2014/main" xmlns="" id="{47B36F90-CC92-394F-AEC6-5486E3849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0" name="Freeform 92">
              <a:extLst>
                <a:ext uri="{FF2B5EF4-FFF2-40B4-BE49-F238E27FC236}">
                  <a16:creationId xmlns:a16="http://schemas.microsoft.com/office/drawing/2014/main" xmlns="" id="{8836CA49-A00A-B840-8BC3-6397729A2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1" name="Freeform 93">
              <a:extLst>
                <a:ext uri="{FF2B5EF4-FFF2-40B4-BE49-F238E27FC236}">
                  <a16:creationId xmlns:a16="http://schemas.microsoft.com/office/drawing/2014/main" xmlns="" id="{EA096E55-8581-B842-A579-C2C17E61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2" name="Freeform 94">
              <a:extLst>
                <a:ext uri="{FF2B5EF4-FFF2-40B4-BE49-F238E27FC236}">
                  <a16:creationId xmlns:a16="http://schemas.microsoft.com/office/drawing/2014/main" xmlns="" id="{57591129-EAE1-644D-BF36-7A42AA49A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3" name="Freeform 95">
              <a:extLst>
                <a:ext uri="{FF2B5EF4-FFF2-40B4-BE49-F238E27FC236}">
                  <a16:creationId xmlns:a16="http://schemas.microsoft.com/office/drawing/2014/main" xmlns="" id="{A73824E6-D3CD-894A-829B-F91A9BDFC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4" name="Freeform 96">
              <a:extLst>
                <a:ext uri="{FF2B5EF4-FFF2-40B4-BE49-F238E27FC236}">
                  <a16:creationId xmlns:a16="http://schemas.microsoft.com/office/drawing/2014/main" xmlns="" id="{8F4FE994-6258-BD43-8143-3595DD117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5" name="Freeform 97">
              <a:extLst>
                <a:ext uri="{FF2B5EF4-FFF2-40B4-BE49-F238E27FC236}">
                  <a16:creationId xmlns:a16="http://schemas.microsoft.com/office/drawing/2014/main" xmlns="" id="{B4CC2C0A-AC81-5542-993D-6312095CD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6" name="Freeform 98">
              <a:extLst>
                <a:ext uri="{FF2B5EF4-FFF2-40B4-BE49-F238E27FC236}">
                  <a16:creationId xmlns:a16="http://schemas.microsoft.com/office/drawing/2014/main" xmlns="" id="{D5BC959A-DF4F-5D47-892D-FA78EBE46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7" name="Freeform 99">
              <a:extLst>
                <a:ext uri="{FF2B5EF4-FFF2-40B4-BE49-F238E27FC236}">
                  <a16:creationId xmlns:a16="http://schemas.microsoft.com/office/drawing/2014/main" xmlns="" id="{68B661FF-1424-E342-97DD-8CBB9FD62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8" name="Freeform 100">
              <a:extLst>
                <a:ext uri="{FF2B5EF4-FFF2-40B4-BE49-F238E27FC236}">
                  <a16:creationId xmlns:a16="http://schemas.microsoft.com/office/drawing/2014/main" xmlns="" id="{1DD1EB1F-7925-B144-BC03-A339B99BF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9" name="Freeform 101">
              <a:extLst>
                <a:ext uri="{FF2B5EF4-FFF2-40B4-BE49-F238E27FC236}">
                  <a16:creationId xmlns:a16="http://schemas.microsoft.com/office/drawing/2014/main" xmlns="" id="{79A7E378-9C21-A64C-BB3C-29C9A3100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0" name="Freeform 102">
              <a:extLst>
                <a:ext uri="{FF2B5EF4-FFF2-40B4-BE49-F238E27FC236}">
                  <a16:creationId xmlns:a16="http://schemas.microsoft.com/office/drawing/2014/main" xmlns="" id="{2D15E1FE-3827-804B-B868-473AA63C3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1" name="Freeform 103">
              <a:extLst>
                <a:ext uri="{FF2B5EF4-FFF2-40B4-BE49-F238E27FC236}">
                  <a16:creationId xmlns:a16="http://schemas.microsoft.com/office/drawing/2014/main" xmlns="" id="{AE25B97C-2E63-FA49-8D1B-975CD352A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2" name="Freeform 104">
              <a:extLst>
                <a:ext uri="{FF2B5EF4-FFF2-40B4-BE49-F238E27FC236}">
                  <a16:creationId xmlns:a16="http://schemas.microsoft.com/office/drawing/2014/main" xmlns="" id="{B64B4C3F-4CF9-224E-85BA-02D408F73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3" name="Freeform 105">
              <a:extLst>
                <a:ext uri="{FF2B5EF4-FFF2-40B4-BE49-F238E27FC236}">
                  <a16:creationId xmlns:a16="http://schemas.microsoft.com/office/drawing/2014/main" xmlns="" id="{40AFEF47-D4E2-FC44-9F12-91A934586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4" name="Freeform 106">
              <a:extLst>
                <a:ext uri="{FF2B5EF4-FFF2-40B4-BE49-F238E27FC236}">
                  <a16:creationId xmlns:a16="http://schemas.microsoft.com/office/drawing/2014/main" xmlns="" id="{17A21C8E-E3F5-6B40-8B51-6D1E91733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5" name="Freeform 107">
              <a:extLst>
                <a:ext uri="{FF2B5EF4-FFF2-40B4-BE49-F238E27FC236}">
                  <a16:creationId xmlns:a16="http://schemas.microsoft.com/office/drawing/2014/main" xmlns="" id="{A204703E-FA20-354E-8139-4996E2B27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6" name="Freeform 108">
              <a:extLst>
                <a:ext uri="{FF2B5EF4-FFF2-40B4-BE49-F238E27FC236}">
                  <a16:creationId xmlns:a16="http://schemas.microsoft.com/office/drawing/2014/main" xmlns="" id="{754BDA28-5579-714A-A9B0-ACF8FF9C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7" name="Freeform 109">
              <a:extLst>
                <a:ext uri="{FF2B5EF4-FFF2-40B4-BE49-F238E27FC236}">
                  <a16:creationId xmlns:a16="http://schemas.microsoft.com/office/drawing/2014/main" xmlns="" id="{EA18ABEA-B7B8-CE4E-956D-96AE016BA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8" name="Freeform 110">
              <a:extLst>
                <a:ext uri="{FF2B5EF4-FFF2-40B4-BE49-F238E27FC236}">
                  <a16:creationId xmlns:a16="http://schemas.microsoft.com/office/drawing/2014/main" xmlns="" id="{3EF184B0-9352-3D43-A967-BFDDD6561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9" name="Freeform 111">
              <a:extLst>
                <a:ext uri="{FF2B5EF4-FFF2-40B4-BE49-F238E27FC236}">
                  <a16:creationId xmlns:a16="http://schemas.microsoft.com/office/drawing/2014/main" xmlns="" id="{68711B29-00B3-A849-B636-A572AF149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0" name="Freeform 112">
              <a:extLst>
                <a:ext uri="{FF2B5EF4-FFF2-40B4-BE49-F238E27FC236}">
                  <a16:creationId xmlns:a16="http://schemas.microsoft.com/office/drawing/2014/main" xmlns="" id="{56548583-1171-5F4B-8073-E2209EF26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1" name="Freeform 113">
              <a:extLst>
                <a:ext uri="{FF2B5EF4-FFF2-40B4-BE49-F238E27FC236}">
                  <a16:creationId xmlns:a16="http://schemas.microsoft.com/office/drawing/2014/main" xmlns="" id="{F7B2AE70-7870-7A4D-847A-8FC23DB4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2" name="Freeform 114">
              <a:extLst>
                <a:ext uri="{FF2B5EF4-FFF2-40B4-BE49-F238E27FC236}">
                  <a16:creationId xmlns:a16="http://schemas.microsoft.com/office/drawing/2014/main" xmlns="" id="{1A9B5AF3-94EF-BF4F-B5B8-1F4452C7D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3" name="Freeform 115">
              <a:extLst>
                <a:ext uri="{FF2B5EF4-FFF2-40B4-BE49-F238E27FC236}">
                  <a16:creationId xmlns:a16="http://schemas.microsoft.com/office/drawing/2014/main" xmlns="" id="{E6AF81DB-3BC0-FB46-AC46-A33B47363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4" name="Freeform 116">
              <a:extLst>
                <a:ext uri="{FF2B5EF4-FFF2-40B4-BE49-F238E27FC236}">
                  <a16:creationId xmlns:a16="http://schemas.microsoft.com/office/drawing/2014/main" xmlns="" id="{D3520FAA-8612-8D46-BAA1-51A7450A6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5" name="Freeform 117">
              <a:extLst>
                <a:ext uri="{FF2B5EF4-FFF2-40B4-BE49-F238E27FC236}">
                  <a16:creationId xmlns:a16="http://schemas.microsoft.com/office/drawing/2014/main" xmlns="" id="{623B9912-EE77-0B4B-A69E-6D9BFF306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6" name="Freeform 118">
              <a:extLst>
                <a:ext uri="{FF2B5EF4-FFF2-40B4-BE49-F238E27FC236}">
                  <a16:creationId xmlns:a16="http://schemas.microsoft.com/office/drawing/2014/main" xmlns="" id="{46660BBB-4447-9045-BA5D-D7C128201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7" name="Freeform 119">
              <a:extLst>
                <a:ext uri="{FF2B5EF4-FFF2-40B4-BE49-F238E27FC236}">
                  <a16:creationId xmlns:a16="http://schemas.microsoft.com/office/drawing/2014/main" xmlns="" id="{954181A1-2396-1247-A337-C6CCB29BF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8" name="Freeform 120">
              <a:extLst>
                <a:ext uri="{FF2B5EF4-FFF2-40B4-BE49-F238E27FC236}">
                  <a16:creationId xmlns:a16="http://schemas.microsoft.com/office/drawing/2014/main" xmlns="" id="{836EA524-AB1C-4F4B-8587-4076AA6A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9" name="Freeform 121">
              <a:extLst>
                <a:ext uri="{FF2B5EF4-FFF2-40B4-BE49-F238E27FC236}">
                  <a16:creationId xmlns:a16="http://schemas.microsoft.com/office/drawing/2014/main" xmlns="" id="{CA89764C-FD54-0C45-A6CE-A17B8C19D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0" name="Freeform 122">
              <a:extLst>
                <a:ext uri="{FF2B5EF4-FFF2-40B4-BE49-F238E27FC236}">
                  <a16:creationId xmlns:a16="http://schemas.microsoft.com/office/drawing/2014/main" xmlns="" id="{5B325664-08FB-E143-9B5D-83564C194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1" name="Freeform 123">
              <a:extLst>
                <a:ext uri="{FF2B5EF4-FFF2-40B4-BE49-F238E27FC236}">
                  <a16:creationId xmlns:a16="http://schemas.microsoft.com/office/drawing/2014/main" xmlns="" id="{352F3DC2-43DC-F641-AE9B-B9CC6034A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2" name="Freeform 124">
              <a:extLst>
                <a:ext uri="{FF2B5EF4-FFF2-40B4-BE49-F238E27FC236}">
                  <a16:creationId xmlns:a16="http://schemas.microsoft.com/office/drawing/2014/main" xmlns="" id="{A87346B3-D7AA-7F48-B329-01C4CE823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3" name="Freeform 125">
              <a:extLst>
                <a:ext uri="{FF2B5EF4-FFF2-40B4-BE49-F238E27FC236}">
                  <a16:creationId xmlns:a16="http://schemas.microsoft.com/office/drawing/2014/main" xmlns="" id="{BC0CCD00-DFD8-7C44-A051-C14EB0770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4" name="Freeform 126">
              <a:extLst>
                <a:ext uri="{FF2B5EF4-FFF2-40B4-BE49-F238E27FC236}">
                  <a16:creationId xmlns:a16="http://schemas.microsoft.com/office/drawing/2014/main" xmlns="" id="{83445BA0-9811-8441-B205-11F8B93FD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5" name="Freeform 127">
              <a:extLst>
                <a:ext uri="{FF2B5EF4-FFF2-40B4-BE49-F238E27FC236}">
                  <a16:creationId xmlns:a16="http://schemas.microsoft.com/office/drawing/2014/main" xmlns="" id="{58EEAFC3-66B8-9845-ACB4-338C04302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6" name="Freeform 128">
              <a:extLst>
                <a:ext uri="{FF2B5EF4-FFF2-40B4-BE49-F238E27FC236}">
                  <a16:creationId xmlns:a16="http://schemas.microsoft.com/office/drawing/2014/main" xmlns="" id="{0CF73287-E5C9-7C45-A81D-1FF2229C0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7" name="Freeform 129">
              <a:extLst>
                <a:ext uri="{FF2B5EF4-FFF2-40B4-BE49-F238E27FC236}">
                  <a16:creationId xmlns:a16="http://schemas.microsoft.com/office/drawing/2014/main" xmlns="" id="{8FF64C34-1D52-BA47-A871-DA1637E19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8" name="Freeform 130">
              <a:extLst>
                <a:ext uri="{FF2B5EF4-FFF2-40B4-BE49-F238E27FC236}">
                  <a16:creationId xmlns:a16="http://schemas.microsoft.com/office/drawing/2014/main" xmlns="" id="{A84335DE-D4C0-CD40-B2AD-EFFA306F6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xmlns="" id="{3681E9FD-978B-1F42-BC1B-75E1ECE59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xmlns="" id="{52088546-F3D7-B248-800B-5469286FD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xmlns="" id="{B04B0A88-841F-7446-8AB4-C4E42667D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2" name="Freeform 134">
              <a:extLst>
                <a:ext uri="{FF2B5EF4-FFF2-40B4-BE49-F238E27FC236}">
                  <a16:creationId xmlns:a16="http://schemas.microsoft.com/office/drawing/2014/main" xmlns="" id="{B7E208E8-BC60-A547-BC04-55A925E76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3" name="Freeform 135">
              <a:extLst>
                <a:ext uri="{FF2B5EF4-FFF2-40B4-BE49-F238E27FC236}">
                  <a16:creationId xmlns:a16="http://schemas.microsoft.com/office/drawing/2014/main" xmlns="" id="{0E7D27C1-EAB7-934D-BDBA-D8468AA4E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4" name="Freeform 136">
              <a:extLst>
                <a:ext uri="{FF2B5EF4-FFF2-40B4-BE49-F238E27FC236}">
                  <a16:creationId xmlns:a16="http://schemas.microsoft.com/office/drawing/2014/main" xmlns="" id="{1A870F95-1CFA-914D-B649-0F2800467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5" name="Freeform 137">
              <a:extLst>
                <a:ext uri="{FF2B5EF4-FFF2-40B4-BE49-F238E27FC236}">
                  <a16:creationId xmlns:a16="http://schemas.microsoft.com/office/drawing/2014/main" xmlns="" id="{A45EEF31-3D75-2347-B849-DA38E7B9F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6" name="Freeform 138">
              <a:extLst>
                <a:ext uri="{FF2B5EF4-FFF2-40B4-BE49-F238E27FC236}">
                  <a16:creationId xmlns:a16="http://schemas.microsoft.com/office/drawing/2014/main" xmlns="" id="{750AE76F-CD9B-C245-A39F-6245E8CE0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7" name="Freeform 139">
              <a:extLst>
                <a:ext uri="{FF2B5EF4-FFF2-40B4-BE49-F238E27FC236}">
                  <a16:creationId xmlns:a16="http://schemas.microsoft.com/office/drawing/2014/main" xmlns="" id="{D8E7DAB2-160B-9243-85E2-35C3C62C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" name="Freeform 140">
              <a:extLst>
                <a:ext uri="{FF2B5EF4-FFF2-40B4-BE49-F238E27FC236}">
                  <a16:creationId xmlns:a16="http://schemas.microsoft.com/office/drawing/2014/main" xmlns="" id="{9A3320D4-2CAF-B144-8D3C-89C83EC62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9" name="Freeform 141">
              <a:extLst>
                <a:ext uri="{FF2B5EF4-FFF2-40B4-BE49-F238E27FC236}">
                  <a16:creationId xmlns:a16="http://schemas.microsoft.com/office/drawing/2014/main" xmlns="" id="{BFCD74E1-69A8-DD45-A420-722F24EC8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0" name="Freeform 142">
              <a:extLst>
                <a:ext uri="{FF2B5EF4-FFF2-40B4-BE49-F238E27FC236}">
                  <a16:creationId xmlns:a16="http://schemas.microsoft.com/office/drawing/2014/main" xmlns="" id="{22FE1B27-E7EC-324C-BAA6-8B50CEB14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1" name="Freeform 143">
              <a:extLst>
                <a:ext uri="{FF2B5EF4-FFF2-40B4-BE49-F238E27FC236}">
                  <a16:creationId xmlns:a16="http://schemas.microsoft.com/office/drawing/2014/main" xmlns="" id="{F5958D0D-401C-BF41-8437-E1578D586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2" name="Freeform 144">
              <a:extLst>
                <a:ext uri="{FF2B5EF4-FFF2-40B4-BE49-F238E27FC236}">
                  <a16:creationId xmlns:a16="http://schemas.microsoft.com/office/drawing/2014/main" xmlns="" id="{41C60879-110A-364B-927B-E53B911D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3" name="Freeform 145">
              <a:extLst>
                <a:ext uri="{FF2B5EF4-FFF2-40B4-BE49-F238E27FC236}">
                  <a16:creationId xmlns:a16="http://schemas.microsoft.com/office/drawing/2014/main" xmlns="" id="{C2DF8E91-1E35-9842-B7C3-91D9E4D6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4" name="Freeform 146">
              <a:extLst>
                <a:ext uri="{FF2B5EF4-FFF2-40B4-BE49-F238E27FC236}">
                  <a16:creationId xmlns:a16="http://schemas.microsoft.com/office/drawing/2014/main" xmlns="" id="{33E3E864-04E1-C546-80F8-67A5EEB5D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5" name="Freeform 147">
              <a:extLst>
                <a:ext uri="{FF2B5EF4-FFF2-40B4-BE49-F238E27FC236}">
                  <a16:creationId xmlns:a16="http://schemas.microsoft.com/office/drawing/2014/main" xmlns="" id="{633DA7A3-2166-0E4B-BF49-4B477A86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6" name="Freeform 148">
              <a:extLst>
                <a:ext uri="{FF2B5EF4-FFF2-40B4-BE49-F238E27FC236}">
                  <a16:creationId xmlns:a16="http://schemas.microsoft.com/office/drawing/2014/main" xmlns="" id="{C900CAE9-11C5-1F48-8E11-ADA0EFEB7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7" name="Freeform 149">
              <a:extLst>
                <a:ext uri="{FF2B5EF4-FFF2-40B4-BE49-F238E27FC236}">
                  <a16:creationId xmlns:a16="http://schemas.microsoft.com/office/drawing/2014/main" xmlns="" id="{33CA4738-EF13-6B40-8F46-4553EC3F0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8" name="Freeform 150">
              <a:extLst>
                <a:ext uri="{FF2B5EF4-FFF2-40B4-BE49-F238E27FC236}">
                  <a16:creationId xmlns:a16="http://schemas.microsoft.com/office/drawing/2014/main" xmlns="" id="{0ECC9378-CA43-E84D-AF9B-F460046DE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9" name="Freeform 151">
              <a:extLst>
                <a:ext uri="{FF2B5EF4-FFF2-40B4-BE49-F238E27FC236}">
                  <a16:creationId xmlns:a16="http://schemas.microsoft.com/office/drawing/2014/main" xmlns="" id="{1AAF8B30-DA60-AC40-8A72-A2FC401C4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0" name="Freeform 152">
              <a:extLst>
                <a:ext uri="{FF2B5EF4-FFF2-40B4-BE49-F238E27FC236}">
                  <a16:creationId xmlns:a16="http://schemas.microsoft.com/office/drawing/2014/main" xmlns="" id="{8C31C5C7-D92B-C04B-8E3A-96303EE39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1" name="Freeform 153">
              <a:extLst>
                <a:ext uri="{FF2B5EF4-FFF2-40B4-BE49-F238E27FC236}">
                  <a16:creationId xmlns:a16="http://schemas.microsoft.com/office/drawing/2014/main" xmlns="" id="{2EB4FCFD-4ED3-1E4F-8148-6D7F355C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2" name="Freeform 154">
              <a:extLst>
                <a:ext uri="{FF2B5EF4-FFF2-40B4-BE49-F238E27FC236}">
                  <a16:creationId xmlns:a16="http://schemas.microsoft.com/office/drawing/2014/main" xmlns="" id="{A7DA3A92-564D-1143-9EEA-D1A72D66C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3" name="Freeform 155">
              <a:extLst>
                <a:ext uri="{FF2B5EF4-FFF2-40B4-BE49-F238E27FC236}">
                  <a16:creationId xmlns:a16="http://schemas.microsoft.com/office/drawing/2014/main" xmlns="" id="{FF1E1BE6-F062-564F-A08E-39FC194CB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4" name="Freeform 156">
              <a:extLst>
                <a:ext uri="{FF2B5EF4-FFF2-40B4-BE49-F238E27FC236}">
                  <a16:creationId xmlns:a16="http://schemas.microsoft.com/office/drawing/2014/main" xmlns="" id="{74104A44-7FAE-8E4B-A74E-FE8606242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5" name="Freeform 157">
              <a:extLst>
                <a:ext uri="{FF2B5EF4-FFF2-40B4-BE49-F238E27FC236}">
                  <a16:creationId xmlns:a16="http://schemas.microsoft.com/office/drawing/2014/main" xmlns="" id="{4E91A35E-B18E-0F44-9124-11B46F9B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" name="Freeform 158">
              <a:extLst>
                <a:ext uri="{FF2B5EF4-FFF2-40B4-BE49-F238E27FC236}">
                  <a16:creationId xmlns:a16="http://schemas.microsoft.com/office/drawing/2014/main" xmlns="" id="{6E2C2DE9-30D3-7249-9303-250BBDA14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7" name="Freeform 159">
              <a:extLst>
                <a:ext uri="{FF2B5EF4-FFF2-40B4-BE49-F238E27FC236}">
                  <a16:creationId xmlns:a16="http://schemas.microsoft.com/office/drawing/2014/main" xmlns="" id="{773088D1-676C-F248-B8F2-0FE277D09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8" name="Freeform 160">
              <a:extLst>
                <a:ext uri="{FF2B5EF4-FFF2-40B4-BE49-F238E27FC236}">
                  <a16:creationId xmlns:a16="http://schemas.microsoft.com/office/drawing/2014/main" xmlns="" id="{0BA99ED9-EB51-E34D-8599-526F6D14C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" name="Freeform 161">
              <a:extLst>
                <a:ext uri="{FF2B5EF4-FFF2-40B4-BE49-F238E27FC236}">
                  <a16:creationId xmlns:a16="http://schemas.microsoft.com/office/drawing/2014/main" xmlns="" id="{18B44E25-379D-2C46-901E-CC77EDBCF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0" name="Freeform 162">
              <a:extLst>
                <a:ext uri="{FF2B5EF4-FFF2-40B4-BE49-F238E27FC236}">
                  <a16:creationId xmlns:a16="http://schemas.microsoft.com/office/drawing/2014/main" xmlns="" id="{D7855606-3E29-9248-BE29-063C979B7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1" name="Freeform 163">
              <a:extLst>
                <a:ext uri="{FF2B5EF4-FFF2-40B4-BE49-F238E27FC236}">
                  <a16:creationId xmlns:a16="http://schemas.microsoft.com/office/drawing/2014/main" xmlns="" id="{5BCBDB0F-DA36-7541-8BD7-A0023D6D0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2" name="Freeform 164">
              <a:extLst>
                <a:ext uri="{FF2B5EF4-FFF2-40B4-BE49-F238E27FC236}">
                  <a16:creationId xmlns:a16="http://schemas.microsoft.com/office/drawing/2014/main" xmlns="" id="{18C27695-FB0D-4348-B83C-BA410D91D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3" name="Freeform 165">
              <a:extLst>
                <a:ext uri="{FF2B5EF4-FFF2-40B4-BE49-F238E27FC236}">
                  <a16:creationId xmlns:a16="http://schemas.microsoft.com/office/drawing/2014/main" xmlns="" id="{07A942BA-D0D8-1141-9D09-35FAE2D50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4" name="Freeform 166">
              <a:extLst>
                <a:ext uri="{FF2B5EF4-FFF2-40B4-BE49-F238E27FC236}">
                  <a16:creationId xmlns:a16="http://schemas.microsoft.com/office/drawing/2014/main" xmlns="" id="{CD04DB49-9866-7240-930A-26AB07A68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5" name="Freeform 167">
              <a:extLst>
                <a:ext uri="{FF2B5EF4-FFF2-40B4-BE49-F238E27FC236}">
                  <a16:creationId xmlns:a16="http://schemas.microsoft.com/office/drawing/2014/main" xmlns="" id="{020FCFD3-E6D9-5A45-956F-13AC4CEB0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6" name="Freeform 168">
              <a:extLst>
                <a:ext uri="{FF2B5EF4-FFF2-40B4-BE49-F238E27FC236}">
                  <a16:creationId xmlns:a16="http://schemas.microsoft.com/office/drawing/2014/main" xmlns="" id="{851AD98E-56A9-0644-984D-65960CBBD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7" name="Freeform 169">
              <a:extLst>
                <a:ext uri="{FF2B5EF4-FFF2-40B4-BE49-F238E27FC236}">
                  <a16:creationId xmlns:a16="http://schemas.microsoft.com/office/drawing/2014/main" xmlns="" id="{CF634E79-9BB4-0442-BD15-6FBA7674B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8" name="Freeform 170">
              <a:extLst>
                <a:ext uri="{FF2B5EF4-FFF2-40B4-BE49-F238E27FC236}">
                  <a16:creationId xmlns:a16="http://schemas.microsoft.com/office/drawing/2014/main" xmlns="" id="{11E32677-F9A5-D440-B788-E6F06889E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9" name="Freeform 171">
              <a:extLst>
                <a:ext uri="{FF2B5EF4-FFF2-40B4-BE49-F238E27FC236}">
                  <a16:creationId xmlns:a16="http://schemas.microsoft.com/office/drawing/2014/main" xmlns="" id="{1D88F379-8885-2742-9597-F2EE7CE14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0" name="Freeform 172">
              <a:extLst>
                <a:ext uri="{FF2B5EF4-FFF2-40B4-BE49-F238E27FC236}">
                  <a16:creationId xmlns:a16="http://schemas.microsoft.com/office/drawing/2014/main" xmlns="" id="{3D6FCB1C-B05B-524A-860C-5AEAB2345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1" name="Freeform 173">
              <a:extLst>
                <a:ext uri="{FF2B5EF4-FFF2-40B4-BE49-F238E27FC236}">
                  <a16:creationId xmlns:a16="http://schemas.microsoft.com/office/drawing/2014/main" xmlns="" id="{05133B71-CE84-004D-AF1C-224149074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2" name="Freeform 174">
              <a:extLst>
                <a:ext uri="{FF2B5EF4-FFF2-40B4-BE49-F238E27FC236}">
                  <a16:creationId xmlns:a16="http://schemas.microsoft.com/office/drawing/2014/main" xmlns="" id="{995888AB-7CC9-BE49-A966-BA145ECE3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3" name="Freeform 175">
              <a:extLst>
                <a:ext uri="{FF2B5EF4-FFF2-40B4-BE49-F238E27FC236}">
                  <a16:creationId xmlns:a16="http://schemas.microsoft.com/office/drawing/2014/main" xmlns="" id="{475857D9-6332-4E43-B356-E792FDF99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4" name="Freeform 176">
              <a:extLst>
                <a:ext uri="{FF2B5EF4-FFF2-40B4-BE49-F238E27FC236}">
                  <a16:creationId xmlns:a16="http://schemas.microsoft.com/office/drawing/2014/main" xmlns="" id="{8D018FAF-5676-EE45-8120-4F656EF01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5" name="Freeform 177">
              <a:extLst>
                <a:ext uri="{FF2B5EF4-FFF2-40B4-BE49-F238E27FC236}">
                  <a16:creationId xmlns:a16="http://schemas.microsoft.com/office/drawing/2014/main" xmlns="" id="{7C930DAB-908D-364A-9062-E443CE5C8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6" name="Freeform 178">
              <a:extLst>
                <a:ext uri="{FF2B5EF4-FFF2-40B4-BE49-F238E27FC236}">
                  <a16:creationId xmlns:a16="http://schemas.microsoft.com/office/drawing/2014/main" xmlns="" id="{D3EA70D8-1BB3-174B-A08B-E2FCC8E7A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" name="Freeform 179">
              <a:extLst>
                <a:ext uri="{FF2B5EF4-FFF2-40B4-BE49-F238E27FC236}">
                  <a16:creationId xmlns:a16="http://schemas.microsoft.com/office/drawing/2014/main" xmlns="" id="{54E12FD6-6B34-374F-9FC1-F27F8B7FA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8" name="Freeform 180">
              <a:extLst>
                <a:ext uri="{FF2B5EF4-FFF2-40B4-BE49-F238E27FC236}">
                  <a16:creationId xmlns:a16="http://schemas.microsoft.com/office/drawing/2014/main" xmlns="" id="{396A15D0-ABEC-BA43-9DFE-72B7FB01A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9" name="Freeform 181">
              <a:extLst>
                <a:ext uri="{FF2B5EF4-FFF2-40B4-BE49-F238E27FC236}">
                  <a16:creationId xmlns:a16="http://schemas.microsoft.com/office/drawing/2014/main" xmlns="" id="{0640BBAC-4325-614A-881B-47C1C235B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" name="Freeform 182">
              <a:extLst>
                <a:ext uri="{FF2B5EF4-FFF2-40B4-BE49-F238E27FC236}">
                  <a16:creationId xmlns:a16="http://schemas.microsoft.com/office/drawing/2014/main" xmlns="" id="{32310E03-169E-6143-B4AB-7D916E5E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1" name="Freeform 183">
              <a:extLst>
                <a:ext uri="{FF2B5EF4-FFF2-40B4-BE49-F238E27FC236}">
                  <a16:creationId xmlns:a16="http://schemas.microsoft.com/office/drawing/2014/main" xmlns="" id="{AB6032C5-31B6-A642-8A21-1D1DE7F25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2" name="Freeform 184">
              <a:extLst>
                <a:ext uri="{FF2B5EF4-FFF2-40B4-BE49-F238E27FC236}">
                  <a16:creationId xmlns:a16="http://schemas.microsoft.com/office/drawing/2014/main" xmlns="" id="{F34CAB04-8C33-F348-8ED2-1148F67BB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3" name="Freeform 185">
              <a:extLst>
                <a:ext uri="{FF2B5EF4-FFF2-40B4-BE49-F238E27FC236}">
                  <a16:creationId xmlns:a16="http://schemas.microsoft.com/office/drawing/2014/main" xmlns="" id="{4F681E31-1DC3-854B-8DBE-C8744F863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4" name="Freeform 186">
              <a:extLst>
                <a:ext uri="{FF2B5EF4-FFF2-40B4-BE49-F238E27FC236}">
                  <a16:creationId xmlns:a16="http://schemas.microsoft.com/office/drawing/2014/main" xmlns="" id="{378B5B27-1DC4-574A-B26B-A067CF15D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5" name="Freeform 187">
              <a:extLst>
                <a:ext uri="{FF2B5EF4-FFF2-40B4-BE49-F238E27FC236}">
                  <a16:creationId xmlns:a16="http://schemas.microsoft.com/office/drawing/2014/main" xmlns="" id="{3DA9EAC3-832C-0A45-9564-E06F2A1D4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6" name="Freeform 188">
              <a:extLst>
                <a:ext uri="{FF2B5EF4-FFF2-40B4-BE49-F238E27FC236}">
                  <a16:creationId xmlns:a16="http://schemas.microsoft.com/office/drawing/2014/main" xmlns="" id="{078C889E-E3D0-0B42-AE49-8ECAA6EC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7" name="Freeform 189">
              <a:extLst>
                <a:ext uri="{FF2B5EF4-FFF2-40B4-BE49-F238E27FC236}">
                  <a16:creationId xmlns:a16="http://schemas.microsoft.com/office/drawing/2014/main" xmlns="" id="{A8BF7929-BA8E-1E41-83C9-3BCA84157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8" name="Freeform 190">
              <a:extLst>
                <a:ext uri="{FF2B5EF4-FFF2-40B4-BE49-F238E27FC236}">
                  <a16:creationId xmlns:a16="http://schemas.microsoft.com/office/drawing/2014/main" xmlns="" id="{618F6C24-F1B9-FF46-B3E7-5A4BE3077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9" name="Freeform 191">
              <a:extLst>
                <a:ext uri="{FF2B5EF4-FFF2-40B4-BE49-F238E27FC236}">
                  <a16:creationId xmlns:a16="http://schemas.microsoft.com/office/drawing/2014/main" xmlns="" id="{325A0BD2-05E8-FC40-80E6-8D95B7A02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0" name="Freeform 192">
              <a:extLst>
                <a:ext uri="{FF2B5EF4-FFF2-40B4-BE49-F238E27FC236}">
                  <a16:creationId xmlns:a16="http://schemas.microsoft.com/office/drawing/2014/main" xmlns="" id="{BAB04298-1CED-F040-9DA0-6473CA315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1" name="Freeform 193">
              <a:extLst>
                <a:ext uri="{FF2B5EF4-FFF2-40B4-BE49-F238E27FC236}">
                  <a16:creationId xmlns:a16="http://schemas.microsoft.com/office/drawing/2014/main" xmlns="" id="{967C5C95-157B-E24A-B810-3E2115CE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2" name="Freeform 194">
              <a:extLst>
                <a:ext uri="{FF2B5EF4-FFF2-40B4-BE49-F238E27FC236}">
                  <a16:creationId xmlns:a16="http://schemas.microsoft.com/office/drawing/2014/main" xmlns="" id="{CD804399-6DDD-034C-A4FE-D4A16A11A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3" name="Freeform 195">
              <a:extLst>
                <a:ext uri="{FF2B5EF4-FFF2-40B4-BE49-F238E27FC236}">
                  <a16:creationId xmlns:a16="http://schemas.microsoft.com/office/drawing/2014/main" xmlns="" id="{36B7918D-5F90-5949-B280-39D374E17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4" name="Freeform 196">
              <a:extLst>
                <a:ext uri="{FF2B5EF4-FFF2-40B4-BE49-F238E27FC236}">
                  <a16:creationId xmlns:a16="http://schemas.microsoft.com/office/drawing/2014/main" xmlns="" id="{9B94F512-279C-E448-86ED-9A9FA58DC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5" name="Freeform 453">
              <a:extLst>
                <a:ext uri="{FF2B5EF4-FFF2-40B4-BE49-F238E27FC236}">
                  <a16:creationId xmlns:a16="http://schemas.microsoft.com/office/drawing/2014/main" xmlns="" id="{EB66A74B-2EFC-7C46-9F7C-E8A5E6C05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6" name="Freeform 454">
              <a:extLst>
                <a:ext uri="{FF2B5EF4-FFF2-40B4-BE49-F238E27FC236}">
                  <a16:creationId xmlns:a16="http://schemas.microsoft.com/office/drawing/2014/main" xmlns="" id="{31AF8E36-0A5D-C646-9360-02C7CA5A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7" name="Freeform 455">
              <a:extLst>
                <a:ext uri="{FF2B5EF4-FFF2-40B4-BE49-F238E27FC236}">
                  <a16:creationId xmlns:a16="http://schemas.microsoft.com/office/drawing/2014/main" xmlns="" id="{0D10EAD4-D965-EF46-AA3F-92BB9F0B1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8" name="Freeform 456">
              <a:extLst>
                <a:ext uri="{FF2B5EF4-FFF2-40B4-BE49-F238E27FC236}">
                  <a16:creationId xmlns:a16="http://schemas.microsoft.com/office/drawing/2014/main" xmlns="" id="{4C6CDE1F-5F4A-F343-BB85-23AB57BB0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9" name="Freeform 457">
              <a:extLst>
                <a:ext uri="{FF2B5EF4-FFF2-40B4-BE49-F238E27FC236}">
                  <a16:creationId xmlns:a16="http://schemas.microsoft.com/office/drawing/2014/main" xmlns="" id="{F117F91E-C778-FA41-B158-4FE708BE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0" name="Freeform 458">
              <a:extLst>
                <a:ext uri="{FF2B5EF4-FFF2-40B4-BE49-F238E27FC236}">
                  <a16:creationId xmlns:a16="http://schemas.microsoft.com/office/drawing/2014/main" xmlns="" id="{3F37D52E-4BBE-104F-BBF9-B76022212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1" name="Freeform 459">
              <a:extLst>
                <a:ext uri="{FF2B5EF4-FFF2-40B4-BE49-F238E27FC236}">
                  <a16:creationId xmlns:a16="http://schemas.microsoft.com/office/drawing/2014/main" xmlns="" id="{C5BF2410-CBC3-8D40-8789-590C7E7CC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2" name="Freeform 460">
              <a:extLst>
                <a:ext uri="{FF2B5EF4-FFF2-40B4-BE49-F238E27FC236}">
                  <a16:creationId xmlns:a16="http://schemas.microsoft.com/office/drawing/2014/main" xmlns="" id="{9F44EE97-F1C1-A94D-96DC-783177677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3" name="Freeform 461">
              <a:extLst>
                <a:ext uri="{FF2B5EF4-FFF2-40B4-BE49-F238E27FC236}">
                  <a16:creationId xmlns:a16="http://schemas.microsoft.com/office/drawing/2014/main" xmlns="" id="{C9501DE0-CA2B-794A-ACC2-0811D333E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4" name="Freeform 462">
              <a:extLst>
                <a:ext uri="{FF2B5EF4-FFF2-40B4-BE49-F238E27FC236}">
                  <a16:creationId xmlns:a16="http://schemas.microsoft.com/office/drawing/2014/main" xmlns="" id="{009581CE-1C3B-1644-ABFA-27ACE1396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5" name="Freeform 463">
              <a:extLst>
                <a:ext uri="{FF2B5EF4-FFF2-40B4-BE49-F238E27FC236}">
                  <a16:creationId xmlns:a16="http://schemas.microsoft.com/office/drawing/2014/main" xmlns="" id="{11F20018-3A28-CE46-BC2C-802D40148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6" name="Freeform 464">
              <a:extLst>
                <a:ext uri="{FF2B5EF4-FFF2-40B4-BE49-F238E27FC236}">
                  <a16:creationId xmlns:a16="http://schemas.microsoft.com/office/drawing/2014/main" xmlns="" id="{07EDD72E-C55C-B14F-B0B8-7FA4AC1A0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7" name="Freeform 465">
              <a:extLst>
                <a:ext uri="{FF2B5EF4-FFF2-40B4-BE49-F238E27FC236}">
                  <a16:creationId xmlns:a16="http://schemas.microsoft.com/office/drawing/2014/main" xmlns="" id="{5B695039-F4D9-D444-BDB1-C93F511A8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8" name="Freeform 466">
              <a:extLst>
                <a:ext uri="{FF2B5EF4-FFF2-40B4-BE49-F238E27FC236}">
                  <a16:creationId xmlns:a16="http://schemas.microsoft.com/office/drawing/2014/main" xmlns="" id="{403DCA00-E8DA-6A49-A573-86FC5E0DA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9" name="Freeform 467">
              <a:extLst>
                <a:ext uri="{FF2B5EF4-FFF2-40B4-BE49-F238E27FC236}">
                  <a16:creationId xmlns:a16="http://schemas.microsoft.com/office/drawing/2014/main" xmlns="" id="{74690013-474C-314E-AC32-CB53F6680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40" name="Freeform 483">
              <a:extLst>
                <a:ext uri="{FF2B5EF4-FFF2-40B4-BE49-F238E27FC236}">
                  <a16:creationId xmlns:a16="http://schemas.microsoft.com/office/drawing/2014/main" xmlns="" id="{FDB99166-A3D6-F447-8D8C-244BA5780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1" name="Freeform 484">
              <a:extLst>
                <a:ext uri="{FF2B5EF4-FFF2-40B4-BE49-F238E27FC236}">
                  <a16:creationId xmlns:a16="http://schemas.microsoft.com/office/drawing/2014/main" xmlns="" id="{B98A4214-0A79-BA4E-8148-FA96BA4F9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2" name="Freeform 485">
              <a:extLst>
                <a:ext uri="{FF2B5EF4-FFF2-40B4-BE49-F238E27FC236}">
                  <a16:creationId xmlns:a16="http://schemas.microsoft.com/office/drawing/2014/main" xmlns="" id="{8C027485-F74C-AE4A-8DCE-7F2806A3E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3" name="Freeform 486">
              <a:extLst>
                <a:ext uri="{FF2B5EF4-FFF2-40B4-BE49-F238E27FC236}">
                  <a16:creationId xmlns:a16="http://schemas.microsoft.com/office/drawing/2014/main" xmlns="" id="{F9BEC416-2E2C-C34C-89B0-ED1EA6212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4" name="Freeform 489">
              <a:extLst>
                <a:ext uri="{FF2B5EF4-FFF2-40B4-BE49-F238E27FC236}">
                  <a16:creationId xmlns:a16="http://schemas.microsoft.com/office/drawing/2014/main" xmlns="" id="{D2B7A2B3-4AA4-D544-92AA-2DBBA48E2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5" name="Freeform 490">
              <a:extLst>
                <a:ext uri="{FF2B5EF4-FFF2-40B4-BE49-F238E27FC236}">
                  <a16:creationId xmlns:a16="http://schemas.microsoft.com/office/drawing/2014/main" xmlns="" id="{7C7EEA38-A7F7-B843-B1F4-56B0126E8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6" name="Freeform 495">
              <a:extLst>
                <a:ext uri="{FF2B5EF4-FFF2-40B4-BE49-F238E27FC236}">
                  <a16:creationId xmlns:a16="http://schemas.microsoft.com/office/drawing/2014/main" xmlns="" id="{7E7E0396-FADF-814B-905F-2E7F6BF19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7" name="Freeform 496">
              <a:extLst>
                <a:ext uri="{FF2B5EF4-FFF2-40B4-BE49-F238E27FC236}">
                  <a16:creationId xmlns:a16="http://schemas.microsoft.com/office/drawing/2014/main" xmlns="" id="{69735383-1F66-374E-A896-4E4ECED77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8" name="Freeform 497">
              <a:extLst>
                <a:ext uri="{FF2B5EF4-FFF2-40B4-BE49-F238E27FC236}">
                  <a16:creationId xmlns:a16="http://schemas.microsoft.com/office/drawing/2014/main" xmlns="" id="{A5CC7D58-6A97-8D44-B929-67321958D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9" name="Freeform 498">
              <a:extLst>
                <a:ext uri="{FF2B5EF4-FFF2-40B4-BE49-F238E27FC236}">
                  <a16:creationId xmlns:a16="http://schemas.microsoft.com/office/drawing/2014/main" xmlns="" id="{4CCC2556-C188-5944-B532-1D623D018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0" name="Freeform 499">
              <a:extLst>
                <a:ext uri="{FF2B5EF4-FFF2-40B4-BE49-F238E27FC236}">
                  <a16:creationId xmlns:a16="http://schemas.microsoft.com/office/drawing/2014/main" xmlns="" id="{12DC8FD5-C2CF-234F-A30F-B2AC1BE3F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1" name="Freeform 500">
              <a:extLst>
                <a:ext uri="{FF2B5EF4-FFF2-40B4-BE49-F238E27FC236}">
                  <a16:creationId xmlns:a16="http://schemas.microsoft.com/office/drawing/2014/main" xmlns="" id="{4A62B0BD-0E2B-D849-B957-B27358820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2" name="Freeform 501">
              <a:extLst>
                <a:ext uri="{FF2B5EF4-FFF2-40B4-BE49-F238E27FC236}">
                  <a16:creationId xmlns:a16="http://schemas.microsoft.com/office/drawing/2014/main" xmlns="" id="{1086ADCA-2C28-F64E-93D8-A3D34AF5E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3" name="Freeform 502">
              <a:extLst>
                <a:ext uri="{FF2B5EF4-FFF2-40B4-BE49-F238E27FC236}">
                  <a16:creationId xmlns:a16="http://schemas.microsoft.com/office/drawing/2014/main" xmlns="" id="{9F3CEE7F-733F-7647-83DD-BC64B9ADF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4" name="Freeform 503">
              <a:extLst>
                <a:ext uri="{FF2B5EF4-FFF2-40B4-BE49-F238E27FC236}">
                  <a16:creationId xmlns:a16="http://schemas.microsoft.com/office/drawing/2014/main" xmlns="" id="{903F2857-F18A-A24A-B592-35EC0867B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5" name="Freeform 504">
              <a:extLst>
                <a:ext uri="{FF2B5EF4-FFF2-40B4-BE49-F238E27FC236}">
                  <a16:creationId xmlns:a16="http://schemas.microsoft.com/office/drawing/2014/main" xmlns="" id="{F9C50DFE-A52E-C848-AE12-6FF9B9B87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6" name="Freeform 505">
              <a:extLst>
                <a:ext uri="{FF2B5EF4-FFF2-40B4-BE49-F238E27FC236}">
                  <a16:creationId xmlns:a16="http://schemas.microsoft.com/office/drawing/2014/main" xmlns="" id="{379901C9-B962-8F49-B698-D7E14CBE9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7" name="Freeform 506">
              <a:extLst>
                <a:ext uri="{FF2B5EF4-FFF2-40B4-BE49-F238E27FC236}">
                  <a16:creationId xmlns:a16="http://schemas.microsoft.com/office/drawing/2014/main" xmlns="" id="{DDF2FB23-1D56-4D43-A6F5-96FDBF8D2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8" name="Freeform 509">
              <a:extLst>
                <a:ext uri="{FF2B5EF4-FFF2-40B4-BE49-F238E27FC236}">
                  <a16:creationId xmlns:a16="http://schemas.microsoft.com/office/drawing/2014/main" xmlns="" id="{A4E29BF7-25C4-E444-B943-43841CE09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9" name="Freeform 510">
              <a:extLst>
                <a:ext uri="{FF2B5EF4-FFF2-40B4-BE49-F238E27FC236}">
                  <a16:creationId xmlns:a16="http://schemas.microsoft.com/office/drawing/2014/main" xmlns="" id="{BEE64679-FF5A-8F4E-9944-EB096E067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pic>
        <p:nvPicPr>
          <p:cNvPr id="364" name="صورة 1" descr="Description: لا يتوفر وصف."/>
          <p:cNvPicPr/>
          <p:nvPr/>
        </p:nvPicPr>
        <p:blipFill>
          <a:blip r:embed="rId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61122" y="1308193"/>
            <a:ext cx="5873115" cy="321854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42795514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TextBox 59">
            <a:hlinkClick r:id="rId3" action="ppaction://hlinksldjump"/>
            <a:extLst>
              <a:ext uri="{FF2B5EF4-FFF2-40B4-BE49-F238E27FC236}">
                <a16:creationId xmlns:a16="http://schemas.microsoft.com/office/drawing/2014/main" xmlns="" id="{4FE6CA15-9B0B-F642-942F-026A33A42767}"/>
              </a:ext>
            </a:extLst>
          </p:cNvPr>
          <p:cNvSpPr txBox="1"/>
          <p:nvPr/>
        </p:nvSpPr>
        <p:spPr>
          <a:xfrm>
            <a:off x="4165389" y="296623"/>
            <a:ext cx="4660746" cy="46166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Architectural </a:t>
            </a:r>
            <a:r>
              <a:rPr lang="en-US" sz="24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Aspects</a:t>
            </a:r>
            <a:endParaRPr lang="en-US" sz="24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Lato Light" panose="020F0502020204030203" pitchFamily="34" charset="0"/>
              <a:cs typeface="Times New Roman" pitchFamily="18" charset="0"/>
            </a:endParaRPr>
          </a:p>
        </p:txBody>
      </p:sp>
      <p:sp>
        <p:nvSpPr>
          <p:cNvPr id="61" name="TextBox 60">
            <a:hlinkClick r:id="rId4" action="ppaction://hlinksldjump"/>
            <a:extLst>
              <a:ext uri="{FF2B5EF4-FFF2-40B4-BE49-F238E27FC236}">
                <a16:creationId xmlns:a16="http://schemas.microsoft.com/office/drawing/2014/main" xmlns="" id="{285A00EB-6E19-6B40-9784-DC91AD0ADC92}"/>
              </a:ext>
            </a:extLst>
          </p:cNvPr>
          <p:cNvSpPr txBox="1"/>
          <p:nvPr/>
        </p:nvSpPr>
        <p:spPr>
          <a:xfrm>
            <a:off x="4143380" y="1515956"/>
            <a:ext cx="4692321" cy="46166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Environmental Aspect </a:t>
            </a:r>
            <a:endParaRPr lang="en-US" sz="24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Lato Light" panose="020F0502020204030203" pitchFamily="34" charset="0"/>
              <a:cs typeface="Times New Roman" pitchFamily="18" charset="0"/>
            </a:endParaRPr>
          </a:p>
        </p:txBody>
      </p:sp>
      <p:grpSp>
        <p:nvGrpSpPr>
          <p:cNvPr id="66" name="Group 65">
            <a:extLst>
              <a:ext uri="{FF2B5EF4-FFF2-40B4-BE49-F238E27FC236}">
                <a16:creationId xmlns:a16="http://schemas.microsoft.com/office/drawing/2014/main" xmlns="" id="{723A4840-C7B1-CB4F-B489-8B64A6AB841C}"/>
              </a:ext>
            </a:extLst>
          </p:cNvPr>
          <p:cNvGrpSpPr/>
          <p:nvPr/>
        </p:nvGrpSpPr>
        <p:grpSpPr>
          <a:xfrm>
            <a:off x="3484891" y="333450"/>
            <a:ext cx="498186" cy="443571"/>
            <a:chOff x="4956175" y="4378325"/>
            <a:chExt cx="230188" cy="230188"/>
          </a:xfrm>
        </p:grpSpPr>
        <p:sp>
          <p:nvSpPr>
            <p:cNvPr id="70" name="Freeform 26">
              <a:extLst>
                <a:ext uri="{FF2B5EF4-FFF2-40B4-BE49-F238E27FC236}">
                  <a16:creationId xmlns:a16="http://schemas.microsoft.com/office/drawing/2014/main" xmlns="" id="{76ADC817-4AF7-A74C-A6F3-1BCDE12C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27">
              <a:extLst>
                <a:ext uri="{FF2B5EF4-FFF2-40B4-BE49-F238E27FC236}">
                  <a16:creationId xmlns:a16="http://schemas.microsoft.com/office/drawing/2014/main" xmlns="" id="{08A45EAA-80FC-CC4F-8DA2-32985F6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xmlns="" id="{D968925C-49B4-1E49-8DB4-4B8FE3C40C19}"/>
              </a:ext>
            </a:extLst>
          </p:cNvPr>
          <p:cNvGrpSpPr/>
          <p:nvPr/>
        </p:nvGrpSpPr>
        <p:grpSpPr>
          <a:xfrm>
            <a:off x="3485286" y="980393"/>
            <a:ext cx="474138" cy="517988"/>
            <a:chOff x="4956175" y="4378325"/>
            <a:chExt cx="230188" cy="230188"/>
          </a:xfrm>
        </p:grpSpPr>
        <p:sp>
          <p:nvSpPr>
            <p:cNvPr id="73" name="Freeform 26">
              <a:extLst>
                <a:ext uri="{FF2B5EF4-FFF2-40B4-BE49-F238E27FC236}">
                  <a16:creationId xmlns:a16="http://schemas.microsoft.com/office/drawing/2014/main" xmlns="" id="{13B47FE4-917B-E246-9068-121A0A64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27">
              <a:extLst>
                <a:ext uri="{FF2B5EF4-FFF2-40B4-BE49-F238E27FC236}">
                  <a16:creationId xmlns:a16="http://schemas.microsoft.com/office/drawing/2014/main" xmlns="" id="{68469FE1-7098-2D45-B614-F9A88F726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xmlns="" id="{7F09D609-6B1F-C44A-968C-AAB7DF691827}"/>
              </a:ext>
            </a:extLst>
          </p:cNvPr>
          <p:cNvGrpSpPr/>
          <p:nvPr/>
        </p:nvGrpSpPr>
        <p:grpSpPr>
          <a:xfrm>
            <a:off x="3475768" y="1621612"/>
            <a:ext cx="480094" cy="464719"/>
            <a:chOff x="4956175" y="4378325"/>
            <a:chExt cx="230188" cy="230188"/>
          </a:xfrm>
        </p:grpSpPr>
        <p:sp>
          <p:nvSpPr>
            <p:cNvPr id="76" name="Freeform 26">
              <a:extLst>
                <a:ext uri="{FF2B5EF4-FFF2-40B4-BE49-F238E27FC236}">
                  <a16:creationId xmlns:a16="http://schemas.microsoft.com/office/drawing/2014/main" xmlns="" id="{0C004211-68AB-F44E-8EA4-12B83CFD9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27">
              <a:extLst>
                <a:ext uri="{FF2B5EF4-FFF2-40B4-BE49-F238E27FC236}">
                  <a16:creationId xmlns:a16="http://schemas.microsoft.com/office/drawing/2014/main" xmlns="" id="{E6344FE6-4605-7B47-862D-9007DE86D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605" name="TextBox 604">
            <a:hlinkClick r:id="rId5" action="ppaction://hlinksldjump"/>
            <a:extLst>
              <a:ext uri="{FF2B5EF4-FFF2-40B4-BE49-F238E27FC236}">
                <a16:creationId xmlns:a16="http://schemas.microsoft.com/office/drawing/2014/main" xmlns="" id="{98CEB661-0986-574F-9D6B-99CF0FE09E75}"/>
              </a:ext>
            </a:extLst>
          </p:cNvPr>
          <p:cNvSpPr txBox="1"/>
          <p:nvPr/>
        </p:nvSpPr>
        <p:spPr>
          <a:xfrm>
            <a:off x="4158487" y="900861"/>
            <a:ext cx="4716035" cy="46166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Lato Light" panose="020F0502020204030203" pitchFamily="34" charset="0"/>
                <a:cs typeface="Times New Roman" pitchFamily="18" charset="0"/>
              </a:rPr>
              <a:t>Structural Aspect</a:t>
            </a:r>
          </a:p>
        </p:txBody>
      </p:sp>
      <p:sp>
        <p:nvSpPr>
          <p:cNvPr id="606" name="TextBox 605">
            <a:hlinkClick r:id="rId6" action="ppaction://hlinksldjump"/>
            <a:extLst>
              <a:ext uri="{FF2B5EF4-FFF2-40B4-BE49-F238E27FC236}">
                <a16:creationId xmlns:a16="http://schemas.microsoft.com/office/drawing/2014/main" xmlns="" id="{4FE6CA15-9B0B-F642-942F-026A33A42767}"/>
              </a:ext>
            </a:extLst>
          </p:cNvPr>
          <p:cNvSpPr txBox="1"/>
          <p:nvPr/>
        </p:nvSpPr>
        <p:spPr>
          <a:xfrm>
            <a:off x="4169089" y="2241574"/>
            <a:ext cx="4693678" cy="461665"/>
          </a:xfrm>
          <a:prstGeom prst="rect">
            <a:avLst/>
          </a:prstGeom>
          <a:effectLst/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Mechanical </a:t>
            </a:r>
            <a:r>
              <a:rPr 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Aspects</a:t>
            </a:r>
            <a:endParaRPr lang="en-US" sz="2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Lato Light" panose="020F0502020204030203" pitchFamily="34" charset="0"/>
              <a:cs typeface="Times New Roman" pitchFamily="18" charset="0"/>
            </a:endParaRPr>
          </a:p>
        </p:txBody>
      </p:sp>
      <p:sp>
        <p:nvSpPr>
          <p:cNvPr id="607" name="TextBox 606">
            <a:hlinkClick r:id="rId7" action="ppaction://hlinksldjump"/>
            <a:extLst>
              <a:ext uri="{FF2B5EF4-FFF2-40B4-BE49-F238E27FC236}">
                <a16:creationId xmlns:a16="http://schemas.microsoft.com/office/drawing/2014/main" xmlns="" id="{285A00EB-6E19-6B40-9784-DC91AD0ADC92}"/>
              </a:ext>
            </a:extLst>
          </p:cNvPr>
          <p:cNvSpPr txBox="1"/>
          <p:nvPr/>
        </p:nvSpPr>
        <p:spPr>
          <a:xfrm>
            <a:off x="4173344" y="3045188"/>
            <a:ext cx="4716285" cy="46166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Lato Light" panose="020F0502020204030203" pitchFamily="34" charset="0"/>
                <a:cs typeface="Times New Roman" pitchFamily="18" charset="0"/>
              </a:rPr>
              <a:t>Electrical Aspect </a:t>
            </a:r>
            <a:endParaRPr lang="en-US" sz="24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Lato Light" panose="020F0502020204030203" pitchFamily="34" charset="0"/>
              <a:cs typeface="Times New Roman" pitchFamily="18" charset="0"/>
            </a:endParaRPr>
          </a:p>
        </p:txBody>
      </p:sp>
      <p:grpSp>
        <p:nvGrpSpPr>
          <p:cNvPr id="608" name="Group 607">
            <a:extLst>
              <a:ext uri="{FF2B5EF4-FFF2-40B4-BE49-F238E27FC236}">
                <a16:creationId xmlns:a16="http://schemas.microsoft.com/office/drawing/2014/main" xmlns="" id="{723A4840-C7B1-CB4F-B489-8B64A6AB841C}"/>
              </a:ext>
            </a:extLst>
          </p:cNvPr>
          <p:cNvGrpSpPr/>
          <p:nvPr/>
        </p:nvGrpSpPr>
        <p:grpSpPr>
          <a:xfrm>
            <a:off x="3485286" y="2388709"/>
            <a:ext cx="498186" cy="443571"/>
            <a:chOff x="4956175" y="4378325"/>
            <a:chExt cx="230188" cy="230188"/>
          </a:xfrm>
        </p:grpSpPr>
        <p:sp>
          <p:nvSpPr>
            <p:cNvPr id="609" name="Freeform 26">
              <a:extLst>
                <a:ext uri="{FF2B5EF4-FFF2-40B4-BE49-F238E27FC236}">
                  <a16:creationId xmlns:a16="http://schemas.microsoft.com/office/drawing/2014/main" xmlns="" id="{76ADC817-4AF7-A74C-A6F3-1BCDE12C20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1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0" name="Freeform 27">
              <a:extLst>
                <a:ext uri="{FF2B5EF4-FFF2-40B4-BE49-F238E27FC236}">
                  <a16:creationId xmlns:a16="http://schemas.microsoft.com/office/drawing/2014/main" xmlns="" id="{08A45EAA-80FC-CC4F-8DA2-32985F634D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611" name="Group 610">
            <a:extLst>
              <a:ext uri="{FF2B5EF4-FFF2-40B4-BE49-F238E27FC236}">
                <a16:creationId xmlns:a16="http://schemas.microsoft.com/office/drawing/2014/main" xmlns="" id="{D968925C-49B4-1E49-8DB4-4B8FE3C40C19}"/>
              </a:ext>
            </a:extLst>
          </p:cNvPr>
          <p:cNvGrpSpPr/>
          <p:nvPr/>
        </p:nvGrpSpPr>
        <p:grpSpPr>
          <a:xfrm>
            <a:off x="3543586" y="3100025"/>
            <a:ext cx="447969" cy="465678"/>
            <a:chOff x="4956175" y="4378325"/>
            <a:chExt cx="230188" cy="230188"/>
          </a:xfrm>
        </p:grpSpPr>
        <p:sp>
          <p:nvSpPr>
            <p:cNvPr id="612" name="Freeform 26">
              <a:extLst>
                <a:ext uri="{FF2B5EF4-FFF2-40B4-BE49-F238E27FC236}">
                  <a16:creationId xmlns:a16="http://schemas.microsoft.com/office/drawing/2014/main" xmlns="" id="{13B47FE4-917B-E246-9068-121A0A64C7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2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3" name="Freeform 27">
              <a:extLst>
                <a:ext uri="{FF2B5EF4-FFF2-40B4-BE49-F238E27FC236}">
                  <a16:creationId xmlns:a16="http://schemas.microsoft.com/office/drawing/2014/main" xmlns="" id="{68469FE1-7098-2D45-B614-F9A88F7262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614" name="Group 613">
            <a:extLst>
              <a:ext uri="{FF2B5EF4-FFF2-40B4-BE49-F238E27FC236}">
                <a16:creationId xmlns:a16="http://schemas.microsoft.com/office/drawing/2014/main" xmlns="" id="{7F09D609-6B1F-C44A-968C-AAB7DF691827}"/>
              </a:ext>
            </a:extLst>
          </p:cNvPr>
          <p:cNvGrpSpPr/>
          <p:nvPr/>
        </p:nvGrpSpPr>
        <p:grpSpPr>
          <a:xfrm>
            <a:off x="3536204" y="3815676"/>
            <a:ext cx="480094" cy="464719"/>
            <a:chOff x="4956175" y="4378325"/>
            <a:chExt cx="230188" cy="230188"/>
          </a:xfrm>
        </p:grpSpPr>
        <p:sp>
          <p:nvSpPr>
            <p:cNvPr id="615" name="Freeform 26">
              <a:extLst>
                <a:ext uri="{FF2B5EF4-FFF2-40B4-BE49-F238E27FC236}">
                  <a16:creationId xmlns:a16="http://schemas.microsoft.com/office/drawing/2014/main" xmlns="" id="{0C004211-68AB-F44E-8EA4-12B83CFD9A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78400" y="4381500"/>
              <a:ext cx="207963" cy="227013"/>
            </a:xfrm>
            <a:custGeom>
              <a:avLst/>
              <a:gdLst>
                <a:gd name="T0" fmla="*/ 0 w 578"/>
                <a:gd name="T1" fmla="*/ 206506 h 631"/>
                <a:gd name="T2" fmla="*/ 0 w 578"/>
                <a:gd name="T3" fmla="*/ 206506 h 631"/>
                <a:gd name="T4" fmla="*/ 2519 w 578"/>
                <a:gd name="T5" fmla="*/ 208305 h 631"/>
                <a:gd name="T6" fmla="*/ 2519 w 578"/>
                <a:gd name="T7" fmla="*/ 208305 h 631"/>
                <a:gd name="T8" fmla="*/ 2878 w 578"/>
                <a:gd name="T9" fmla="*/ 208665 h 631"/>
                <a:gd name="T10" fmla="*/ 2878 w 578"/>
                <a:gd name="T11" fmla="*/ 208665 h 631"/>
                <a:gd name="T12" fmla="*/ 5757 w 578"/>
                <a:gd name="T13" fmla="*/ 209744 h 631"/>
                <a:gd name="T14" fmla="*/ 5757 w 578"/>
                <a:gd name="T15" fmla="*/ 209744 h 631"/>
                <a:gd name="T16" fmla="*/ 5757 w 578"/>
                <a:gd name="T17" fmla="*/ 209744 h 631"/>
                <a:gd name="T18" fmla="*/ 5757 w 578"/>
                <a:gd name="T19" fmla="*/ 209744 h 631"/>
                <a:gd name="T20" fmla="*/ 6117 w 578"/>
                <a:gd name="T21" fmla="*/ 210104 h 631"/>
                <a:gd name="T22" fmla="*/ 6117 w 578"/>
                <a:gd name="T23" fmla="*/ 210104 h 631"/>
                <a:gd name="T24" fmla="*/ 6476 w 578"/>
                <a:gd name="T25" fmla="*/ 210104 h 631"/>
                <a:gd name="T26" fmla="*/ 6476 w 578"/>
                <a:gd name="T27" fmla="*/ 210104 h 631"/>
                <a:gd name="T28" fmla="*/ 144639 w 578"/>
                <a:gd name="T29" fmla="*/ 179884 h 631"/>
                <a:gd name="T30" fmla="*/ 144639 w 578"/>
                <a:gd name="T31" fmla="*/ 179884 h 631"/>
                <a:gd name="T32" fmla="*/ 207243 w 578"/>
                <a:gd name="T33" fmla="*/ 10793 h 631"/>
                <a:gd name="T34" fmla="*/ 207243 w 578"/>
                <a:gd name="T35" fmla="*/ 10793 h 631"/>
                <a:gd name="T36" fmla="*/ 207243 w 578"/>
                <a:gd name="T37" fmla="*/ 10073 h 631"/>
                <a:gd name="T38" fmla="*/ 207243 w 578"/>
                <a:gd name="T39" fmla="*/ 10073 h 631"/>
                <a:gd name="T40" fmla="*/ 206884 w 578"/>
                <a:gd name="T41" fmla="*/ 8994 h 631"/>
                <a:gd name="T42" fmla="*/ 206884 w 578"/>
                <a:gd name="T43" fmla="*/ 8994 h 631"/>
                <a:gd name="T44" fmla="*/ 206524 w 578"/>
                <a:gd name="T45" fmla="*/ 8275 h 631"/>
                <a:gd name="T46" fmla="*/ 206524 w 578"/>
                <a:gd name="T47" fmla="*/ 8275 h 631"/>
                <a:gd name="T48" fmla="*/ 206524 w 578"/>
                <a:gd name="T49" fmla="*/ 7195 h 631"/>
                <a:gd name="T50" fmla="*/ 206524 w 578"/>
                <a:gd name="T51" fmla="*/ 7195 h 631"/>
                <a:gd name="T52" fmla="*/ 206164 w 578"/>
                <a:gd name="T53" fmla="*/ 6116 h 631"/>
                <a:gd name="T54" fmla="*/ 206164 w 578"/>
                <a:gd name="T55" fmla="*/ 6116 h 631"/>
                <a:gd name="T56" fmla="*/ 206164 w 578"/>
                <a:gd name="T57" fmla="*/ 5756 h 631"/>
                <a:gd name="T58" fmla="*/ 206164 w 578"/>
                <a:gd name="T59" fmla="*/ 5756 h 631"/>
                <a:gd name="T60" fmla="*/ 205804 w 578"/>
                <a:gd name="T61" fmla="*/ 5037 h 631"/>
                <a:gd name="T62" fmla="*/ 205804 w 578"/>
                <a:gd name="T63" fmla="*/ 5037 h 631"/>
                <a:gd name="T64" fmla="*/ 205444 w 578"/>
                <a:gd name="T65" fmla="*/ 4317 h 631"/>
                <a:gd name="T66" fmla="*/ 205444 w 578"/>
                <a:gd name="T67" fmla="*/ 4317 h 631"/>
                <a:gd name="T68" fmla="*/ 205085 w 578"/>
                <a:gd name="T69" fmla="*/ 3598 h 631"/>
                <a:gd name="T70" fmla="*/ 205085 w 578"/>
                <a:gd name="T71" fmla="*/ 3598 h 631"/>
                <a:gd name="T72" fmla="*/ 204365 w 578"/>
                <a:gd name="T73" fmla="*/ 2878 h 631"/>
                <a:gd name="T74" fmla="*/ 204365 w 578"/>
                <a:gd name="T75" fmla="*/ 2878 h 631"/>
                <a:gd name="T76" fmla="*/ 203645 w 578"/>
                <a:gd name="T77" fmla="*/ 2159 h 631"/>
                <a:gd name="T78" fmla="*/ 203645 w 578"/>
                <a:gd name="T79" fmla="*/ 2159 h 631"/>
                <a:gd name="T80" fmla="*/ 202926 w 578"/>
                <a:gd name="T81" fmla="*/ 1439 h 631"/>
                <a:gd name="T82" fmla="*/ 202926 w 578"/>
                <a:gd name="T83" fmla="*/ 1439 h 631"/>
                <a:gd name="T84" fmla="*/ 202206 w 578"/>
                <a:gd name="T85" fmla="*/ 360 h 631"/>
                <a:gd name="T86" fmla="*/ 202206 w 578"/>
                <a:gd name="T87" fmla="*/ 360 h 631"/>
                <a:gd name="T88" fmla="*/ 201487 w 578"/>
                <a:gd name="T89" fmla="*/ 0 h 631"/>
                <a:gd name="T90" fmla="*/ 0 w 578"/>
                <a:gd name="T91" fmla="*/ 206506 h 63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8" h="631">
                  <a:moveTo>
                    <a:pt x="0" y="574"/>
                  </a:moveTo>
                  <a:lnTo>
                    <a:pt x="0" y="574"/>
                  </a:lnTo>
                  <a:cubicBezTo>
                    <a:pt x="2" y="576"/>
                    <a:pt x="5" y="578"/>
                    <a:pt x="7" y="579"/>
                  </a:cubicBezTo>
                  <a:cubicBezTo>
                    <a:pt x="8" y="579"/>
                    <a:pt x="8" y="579"/>
                    <a:pt x="8" y="580"/>
                  </a:cubicBezTo>
                  <a:cubicBezTo>
                    <a:pt x="11" y="581"/>
                    <a:pt x="13" y="582"/>
                    <a:pt x="16" y="583"/>
                  </a:cubicBezTo>
                  <a:cubicBezTo>
                    <a:pt x="16" y="584"/>
                    <a:pt x="16" y="584"/>
                    <a:pt x="17" y="584"/>
                  </a:cubicBezTo>
                  <a:cubicBezTo>
                    <a:pt x="18" y="584"/>
                    <a:pt x="18" y="584"/>
                    <a:pt x="18" y="584"/>
                  </a:cubicBezTo>
                  <a:cubicBezTo>
                    <a:pt x="27" y="586"/>
                    <a:pt x="240" y="630"/>
                    <a:pt x="402" y="500"/>
                  </a:cubicBezTo>
                  <a:cubicBezTo>
                    <a:pt x="518" y="406"/>
                    <a:pt x="577" y="248"/>
                    <a:pt x="576" y="30"/>
                  </a:cubicBezTo>
                  <a:cubicBezTo>
                    <a:pt x="576" y="29"/>
                    <a:pt x="576" y="29"/>
                    <a:pt x="576" y="28"/>
                  </a:cubicBezTo>
                  <a:cubicBezTo>
                    <a:pt x="575" y="28"/>
                    <a:pt x="575" y="26"/>
                    <a:pt x="575" y="25"/>
                  </a:cubicBezTo>
                  <a:cubicBezTo>
                    <a:pt x="575" y="24"/>
                    <a:pt x="575" y="23"/>
                    <a:pt x="574" y="23"/>
                  </a:cubicBezTo>
                  <a:cubicBezTo>
                    <a:pt x="574" y="21"/>
                    <a:pt x="574" y="21"/>
                    <a:pt x="574" y="20"/>
                  </a:cubicBezTo>
                  <a:cubicBezTo>
                    <a:pt x="574" y="19"/>
                    <a:pt x="573" y="18"/>
                    <a:pt x="573" y="17"/>
                  </a:cubicBezTo>
                  <a:lnTo>
                    <a:pt x="573" y="16"/>
                  </a:lnTo>
                  <a:cubicBezTo>
                    <a:pt x="573" y="15"/>
                    <a:pt x="572" y="15"/>
                    <a:pt x="572" y="14"/>
                  </a:cubicBezTo>
                  <a:cubicBezTo>
                    <a:pt x="571" y="14"/>
                    <a:pt x="571" y="13"/>
                    <a:pt x="571" y="12"/>
                  </a:cubicBezTo>
                  <a:cubicBezTo>
                    <a:pt x="570" y="11"/>
                    <a:pt x="570" y="10"/>
                    <a:pt x="570" y="10"/>
                  </a:cubicBezTo>
                  <a:cubicBezTo>
                    <a:pt x="569" y="9"/>
                    <a:pt x="569" y="9"/>
                    <a:pt x="568" y="8"/>
                  </a:cubicBezTo>
                  <a:cubicBezTo>
                    <a:pt x="568" y="7"/>
                    <a:pt x="567" y="6"/>
                    <a:pt x="566" y="6"/>
                  </a:cubicBezTo>
                  <a:cubicBezTo>
                    <a:pt x="566" y="5"/>
                    <a:pt x="565" y="4"/>
                    <a:pt x="564" y="4"/>
                  </a:cubicBezTo>
                  <a:cubicBezTo>
                    <a:pt x="564" y="3"/>
                    <a:pt x="563" y="2"/>
                    <a:pt x="562" y="1"/>
                  </a:cubicBezTo>
                  <a:cubicBezTo>
                    <a:pt x="561" y="1"/>
                    <a:pt x="561" y="0"/>
                    <a:pt x="560" y="0"/>
                  </a:cubicBezTo>
                  <a:lnTo>
                    <a:pt x="0" y="574"/>
                  </a:lnTo>
                </a:path>
              </a:pathLst>
            </a:custGeom>
            <a:solidFill>
              <a:schemeClr val="accent3">
                <a:lumMod val="75000"/>
              </a:schemeClr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6" name="Freeform 27">
              <a:extLst>
                <a:ext uri="{FF2B5EF4-FFF2-40B4-BE49-F238E27FC236}">
                  <a16:creationId xmlns:a16="http://schemas.microsoft.com/office/drawing/2014/main" xmlns="" id="{E6344FE6-4605-7B47-862D-9007DE86D2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956175" y="4378325"/>
              <a:ext cx="223838" cy="209550"/>
            </a:xfrm>
            <a:custGeom>
              <a:avLst/>
              <a:gdLst>
                <a:gd name="T0" fmla="*/ 223477 w 620"/>
                <a:gd name="T1" fmla="*/ 2520 h 582"/>
                <a:gd name="T2" fmla="*/ 223477 w 620"/>
                <a:gd name="T3" fmla="*/ 2520 h 582"/>
                <a:gd name="T4" fmla="*/ 222755 w 620"/>
                <a:gd name="T5" fmla="*/ 2160 h 582"/>
                <a:gd name="T6" fmla="*/ 222755 w 620"/>
                <a:gd name="T7" fmla="*/ 2160 h 582"/>
                <a:gd name="T8" fmla="*/ 222033 w 620"/>
                <a:gd name="T9" fmla="*/ 1800 h 582"/>
                <a:gd name="T10" fmla="*/ 222033 w 620"/>
                <a:gd name="T11" fmla="*/ 1800 h 582"/>
                <a:gd name="T12" fmla="*/ 220950 w 620"/>
                <a:gd name="T13" fmla="*/ 1080 h 582"/>
                <a:gd name="T14" fmla="*/ 220950 w 620"/>
                <a:gd name="T15" fmla="*/ 1080 h 582"/>
                <a:gd name="T16" fmla="*/ 220589 w 620"/>
                <a:gd name="T17" fmla="*/ 1080 h 582"/>
                <a:gd name="T18" fmla="*/ 220589 w 620"/>
                <a:gd name="T19" fmla="*/ 1080 h 582"/>
                <a:gd name="T20" fmla="*/ 220228 w 620"/>
                <a:gd name="T21" fmla="*/ 720 h 582"/>
                <a:gd name="T22" fmla="*/ 220228 w 620"/>
                <a:gd name="T23" fmla="*/ 720 h 582"/>
                <a:gd name="T24" fmla="*/ 219145 w 620"/>
                <a:gd name="T25" fmla="*/ 360 h 582"/>
                <a:gd name="T26" fmla="*/ 219145 w 620"/>
                <a:gd name="T27" fmla="*/ 360 h 582"/>
                <a:gd name="T28" fmla="*/ 218423 w 620"/>
                <a:gd name="T29" fmla="*/ 0 h 582"/>
                <a:gd name="T30" fmla="*/ 218423 w 620"/>
                <a:gd name="T31" fmla="*/ 0 h 582"/>
                <a:gd name="T32" fmla="*/ 217339 w 620"/>
                <a:gd name="T33" fmla="*/ 0 h 582"/>
                <a:gd name="T34" fmla="*/ 217339 w 620"/>
                <a:gd name="T35" fmla="*/ 0 h 582"/>
                <a:gd name="T36" fmla="*/ 216256 w 620"/>
                <a:gd name="T37" fmla="*/ 0 h 582"/>
                <a:gd name="T38" fmla="*/ 216256 w 620"/>
                <a:gd name="T39" fmla="*/ 0 h 582"/>
                <a:gd name="T40" fmla="*/ 215534 w 620"/>
                <a:gd name="T41" fmla="*/ 0 h 582"/>
                <a:gd name="T42" fmla="*/ 215534 w 620"/>
                <a:gd name="T43" fmla="*/ 0 h 582"/>
                <a:gd name="T44" fmla="*/ 46573 w 620"/>
                <a:gd name="T45" fmla="*/ 64449 h 582"/>
                <a:gd name="T46" fmla="*/ 46573 w 620"/>
                <a:gd name="T47" fmla="*/ 64449 h 582"/>
                <a:gd name="T48" fmla="*/ 17690 w 620"/>
                <a:gd name="T49" fmla="*/ 202709 h 582"/>
                <a:gd name="T50" fmla="*/ 17690 w 620"/>
                <a:gd name="T51" fmla="*/ 202709 h 582"/>
                <a:gd name="T52" fmla="*/ 18051 w 620"/>
                <a:gd name="T53" fmla="*/ 203069 h 582"/>
                <a:gd name="T54" fmla="*/ 18051 w 620"/>
                <a:gd name="T55" fmla="*/ 203069 h 582"/>
                <a:gd name="T56" fmla="*/ 18051 w 620"/>
                <a:gd name="T57" fmla="*/ 203429 h 582"/>
                <a:gd name="T58" fmla="*/ 18051 w 620"/>
                <a:gd name="T59" fmla="*/ 203429 h 582"/>
                <a:gd name="T60" fmla="*/ 18051 w 620"/>
                <a:gd name="T61" fmla="*/ 203789 h 582"/>
                <a:gd name="T62" fmla="*/ 18051 w 620"/>
                <a:gd name="T63" fmla="*/ 203789 h 582"/>
                <a:gd name="T64" fmla="*/ 19135 w 620"/>
                <a:gd name="T65" fmla="*/ 206670 h 582"/>
                <a:gd name="T66" fmla="*/ 19135 w 620"/>
                <a:gd name="T67" fmla="*/ 206670 h 582"/>
                <a:gd name="T68" fmla="*/ 19496 w 620"/>
                <a:gd name="T69" fmla="*/ 206670 h 582"/>
                <a:gd name="T70" fmla="*/ 19496 w 620"/>
                <a:gd name="T71" fmla="*/ 206670 h 582"/>
                <a:gd name="T72" fmla="*/ 21301 w 620"/>
                <a:gd name="T73" fmla="*/ 209190 h 582"/>
                <a:gd name="T74" fmla="*/ 223477 w 620"/>
                <a:gd name="T75" fmla="*/ 2520 h 58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0" h="582">
                  <a:moveTo>
                    <a:pt x="619" y="7"/>
                  </a:moveTo>
                  <a:lnTo>
                    <a:pt x="619" y="7"/>
                  </a:lnTo>
                  <a:cubicBezTo>
                    <a:pt x="619" y="7"/>
                    <a:pt x="618" y="6"/>
                    <a:pt x="617" y="6"/>
                  </a:cubicBezTo>
                  <a:cubicBezTo>
                    <a:pt x="617" y="5"/>
                    <a:pt x="616" y="5"/>
                    <a:pt x="615" y="5"/>
                  </a:cubicBezTo>
                  <a:cubicBezTo>
                    <a:pt x="614" y="4"/>
                    <a:pt x="613" y="3"/>
                    <a:pt x="612" y="3"/>
                  </a:cubicBezTo>
                  <a:cubicBezTo>
                    <a:pt x="612" y="3"/>
                    <a:pt x="612" y="3"/>
                    <a:pt x="611" y="3"/>
                  </a:cubicBezTo>
                  <a:cubicBezTo>
                    <a:pt x="611" y="2"/>
                    <a:pt x="610" y="2"/>
                    <a:pt x="610" y="2"/>
                  </a:cubicBezTo>
                  <a:cubicBezTo>
                    <a:pt x="609" y="1"/>
                    <a:pt x="608" y="1"/>
                    <a:pt x="607" y="1"/>
                  </a:cubicBezTo>
                  <a:cubicBezTo>
                    <a:pt x="606" y="1"/>
                    <a:pt x="605" y="1"/>
                    <a:pt x="605" y="0"/>
                  </a:cubicBezTo>
                  <a:cubicBezTo>
                    <a:pt x="603" y="0"/>
                    <a:pt x="602" y="0"/>
                    <a:pt x="602" y="0"/>
                  </a:cubicBezTo>
                  <a:cubicBezTo>
                    <a:pt x="600" y="0"/>
                    <a:pt x="599" y="0"/>
                    <a:pt x="599" y="0"/>
                  </a:cubicBezTo>
                  <a:cubicBezTo>
                    <a:pt x="598" y="0"/>
                    <a:pt x="598" y="0"/>
                    <a:pt x="597" y="0"/>
                  </a:cubicBezTo>
                  <a:cubicBezTo>
                    <a:pt x="379" y="1"/>
                    <a:pt x="222" y="61"/>
                    <a:pt x="129" y="179"/>
                  </a:cubicBezTo>
                  <a:cubicBezTo>
                    <a:pt x="0" y="342"/>
                    <a:pt x="47" y="554"/>
                    <a:pt x="49" y="563"/>
                  </a:cubicBezTo>
                  <a:cubicBezTo>
                    <a:pt x="50" y="564"/>
                    <a:pt x="50" y="564"/>
                    <a:pt x="50" y="564"/>
                  </a:cubicBezTo>
                  <a:cubicBezTo>
                    <a:pt x="50" y="565"/>
                    <a:pt x="50" y="565"/>
                    <a:pt x="50" y="565"/>
                  </a:cubicBezTo>
                  <a:cubicBezTo>
                    <a:pt x="50" y="565"/>
                    <a:pt x="50" y="565"/>
                    <a:pt x="50" y="566"/>
                  </a:cubicBezTo>
                  <a:cubicBezTo>
                    <a:pt x="51" y="568"/>
                    <a:pt x="52" y="571"/>
                    <a:pt x="53" y="574"/>
                  </a:cubicBezTo>
                  <a:cubicBezTo>
                    <a:pt x="54" y="574"/>
                    <a:pt x="54" y="574"/>
                    <a:pt x="54" y="574"/>
                  </a:cubicBezTo>
                  <a:cubicBezTo>
                    <a:pt x="55" y="576"/>
                    <a:pt x="57" y="579"/>
                    <a:pt x="59" y="581"/>
                  </a:cubicBezTo>
                  <a:lnTo>
                    <a:pt x="619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642" name="TextBox 641">
            <a:hlinkClick r:id="rId8" action="ppaction://hlinksldjump"/>
            <a:extLst>
              <a:ext uri="{FF2B5EF4-FFF2-40B4-BE49-F238E27FC236}">
                <a16:creationId xmlns:a16="http://schemas.microsoft.com/office/drawing/2014/main" xmlns="" id="{4FE6CA15-9B0B-F642-942F-026A33A42767}"/>
              </a:ext>
            </a:extLst>
          </p:cNvPr>
          <p:cNvSpPr txBox="1"/>
          <p:nvPr/>
        </p:nvSpPr>
        <p:spPr>
          <a:xfrm>
            <a:off x="4173344" y="3829860"/>
            <a:ext cx="4746250" cy="46166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240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Quantity surveying &amp; Cost Estimate</a:t>
            </a:r>
            <a:endParaRPr lang="en-US" sz="2400" b="1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Lato Light" panose="020F0502020204030203" pitchFamily="34" charset="0"/>
              <a:cs typeface="Times New Roman" pitchFamily="18" charset="0"/>
            </a:endParaRPr>
          </a:p>
        </p:txBody>
      </p:sp>
      <p:grpSp>
        <p:nvGrpSpPr>
          <p:cNvPr id="646" name="Group 12">
            <a:extLst>
              <a:ext uri="{FF2B5EF4-FFF2-40B4-BE49-F238E27FC236}">
                <a16:creationId xmlns:a16="http://schemas.microsoft.com/office/drawing/2014/main" xmlns="" id="{F37729F4-A9B1-194A-B4C9-38BB6ADCC6C9}"/>
              </a:ext>
            </a:extLst>
          </p:cNvPr>
          <p:cNvGrpSpPr>
            <a:grpSpLocks/>
          </p:cNvGrpSpPr>
          <p:nvPr/>
        </p:nvGrpSpPr>
        <p:grpSpPr bwMode="auto">
          <a:xfrm rot="16794427">
            <a:off x="754174" y="1797955"/>
            <a:ext cx="2208472" cy="4053274"/>
            <a:chOff x="5016500" y="3978275"/>
            <a:chExt cx="1644650" cy="3054350"/>
          </a:xfrm>
        </p:grpSpPr>
        <p:sp>
          <p:nvSpPr>
            <p:cNvPr id="647" name="Freeform 1">
              <a:extLst>
                <a:ext uri="{FF2B5EF4-FFF2-40B4-BE49-F238E27FC236}">
                  <a16:creationId xmlns:a16="http://schemas.microsoft.com/office/drawing/2014/main" xmlns="" id="{535F134D-9AD2-1347-B13F-E048A8C2E4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8" name="Freeform 2">
              <a:extLst>
                <a:ext uri="{FF2B5EF4-FFF2-40B4-BE49-F238E27FC236}">
                  <a16:creationId xmlns:a16="http://schemas.microsoft.com/office/drawing/2014/main" xmlns="" id="{2A5F6D78-9B71-5D41-9015-B14B17E0686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9" name="Freeform 3">
              <a:extLst>
                <a:ext uri="{FF2B5EF4-FFF2-40B4-BE49-F238E27FC236}">
                  <a16:creationId xmlns:a16="http://schemas.microsoft.com/office/drawing/2014/main" xmlns="" id="{7B025674-E1E5-3B41-B482-F274EE0BA0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0" name="Freeform 4">
              <a:extLst>
                <a:ext uri="{FF2B5EF4-FFF2-40B4-BE49-F238E27FC236}">
                  <a16:creationId xmlns:a16="http://schemas.microsoft.com/office/drawing/2014/main" xmlns="" id="{707C44CB-AED4-2744-B761-21BEF47393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1" name="Freeform 5">
              <a:extLst>
                <a:ext uri="{FF2B5EF4-FFF2-40B4-BE49-F238E27FC236}">
                  <a16:creationId xmlns:a16="http://schemas.microsoft.com/office/drawing/2014/main" xmlns="" id="{9A16F4FA-00F7-A84A-8357-611648084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2" name="Freeform 6">
              <a:extLst>
                <a:ext uri="{FF2B5EF4-FFF2-40B4-BE49-F238E27FC236}">
                  <a16:creationId xmlns:a16="http://schemas.microsoft.com/office/drawing/2014/main" xmlns="" id="{F3C37C7E-1502-FF4E-ADE6-E4C47A9130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3" name="Freeform 92">
              <a:extLst>
                <a:ext uri="{FF2B5EF4-FFF2-40B4-BE49-F238E27FC236}">
                  <a16:creationId xmlns:a16="http://schemas.microsoft.com/office/drawing/2014/main" xmlns="" id="{EE6E17FC-BE45-1041-9644-150DC7C4C4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654" name="Freeform 93">
              <a:extLst>
                <a:ext uri="{FF2B5EF4-FFF2-40B4-BE49-F238E27FC236}">
                  <a16:creationId xmlns:a16="http://schemas.microsoft.com/office/drawing/2014/main" xmlns="" id="{117204A7-4C98-744D-B663-445DA7FB3B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5" name="Freeform 94">
              <a:extLst>
                <a:ext uri="{FF2B5EF4-FFF2-40B4-BE49-F238E27FC236}">
                  <a16:creationId xmlns:a16="http://schemas.microsoft.com/office/drawing/2014/main" xmlns="" id="{BCF1F030-6024-5D45-82A2-01112F67BC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6" name="Freeform 95">
              <a:extLst>
                <a:ext uri="{FF2B5EF4-FFF2-40B4-BE49-F238E27FC236}">
                  <a16:creationId xmlns:a16="http://schemas.microsoft.com/office/drawing/2014/main" xmlns="" id="{8C142C06-E261-1B44-97FF-2AA18C39A6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7" name="Freeform 96">
              <a:extLst>
                <a:ext uri="{FF2B5EF4-FFF2-40B4-BE49-F238E27FC236}">
                  <a16:creationId xmlns:a16="http://schemas.microsoft.com/office/drawing/2014/main" xmlns="" id="{3B8BC7B3-50EA-F94B-A780-597143261A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8" name="Freeform 97">
              <a:extLst>
                <a:ext uri="{FF2B5EF4-FFF2-40B4-BE49-F238E27FC236}">
                  <a16:creationId xmlns:a16="http://schemas.microsoft.com/office/drawing/2014/main" xmlns="" id="{F6E66EC5-6F19-9946-8A1D-9A83D7818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9" name="Freeform 98">
              <a:extLst>
                <a:ext uri="{FF2B5EF4-FFF2-40B4-BE49-F238E27FC236}">
                  <a16:creationId xmlns:a16="http://schemas.microsoft.com/office/drawing/2014/main" xmlns="" id="{935103A4-664F-3D47-AD59-6AC97CBD97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0" name="Freeform 99">
              <a:extLst>
                <a:ext uri="{FF2B5EF4-FFF2-40B4-BE49-F238E27FC236}">
                  <a16:creationId xmlns:a16="http://schemas.microsoft.com/office/drawing/2014/main" xmlns="" id="{6FB5650E-EE7E-9844-B167-B1747D803C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1" name="Freeform 100">
              <a:extLst>
                <a:ext uri="{FF2B5EF4-FFF2-40B4-BE49-F238E27FC236}">
                  <a16:creationId xmlns:a16="http://schemas.microsoft.com/office/drawing/2014/main" xmlns="" id="{EC87776C-52BD-8644-8596-ABC471EDC1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2" name="Freeform 101">
              <a:extLst>
                <a:ext uri="{FF2B5EF4-FFF2-40B4-BE49-F238E27FC236}">
                  <a16:creationId xmlns:a16="http://schemas.microsoft.com/office/drawing/2014/main" xmlns="" id="{47C22172-ACCF-D64C-8DDA-66540E30D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3" name="Freeform 102">
              <a:extLst>
                <a:ext uri="{FF2B5EF4-FFF2-40B4-BE49-F238E27FC236}">
                  <a16:creationId xmlns:a16="http://schemas.microsoft.com/office/drawing/2014/main" xmlns="" id="{AF9FAE39-3D02-E749-A179-3D5FA22F8A4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4" name="Freeform 103">
              <a:extLst>
                <a:ext uri="{FF2B5EF4-FFF2-40B4-BE49-F238E27FC236}">
                  <a16:creationId xmlns:a16="http://schemas.microsoft.com/office/drawing/2014/main" xmlns="" id="{497B6ADE-9FAD-264B-BB07-C146AACEB5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5" name="Freeform 104">
              <a:extLst>
                <a:ext uri="{FF2B5EF4-FFF2-40B4-BE49-F238E27FC236}">
                  <a16:creationId xmlns:a16="http://schemas.microsoft.com/office/drawing/2014/main" xmlns="" id="{02669863-0B96-5849-9991-1F0849E3E3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6" name="Freeform 105">
              <a:extLst>
                <a:ext uri="{FF2B5EF4-FFF2-40B4-BE49-F238E27FC236}">
                  <a16:creationId xmlns:a16="http://schemas.microsoft.com/office/drawing/2014/main" xmlns="" id="{7F600831-7A39-4240-9F17-A23659C1FD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7" name="Freeform 106">
              <a:extLst>
                <a:ext uri="{FF2B5EF4-FFF2-40B4-BE49-F238E27FC236}">
                  <a16:creationId xmlns:a16="http://schemas.microsoft.com/office/drawing/2014/main" xmlns="" id="{54DCC106-D8FE-724B-B6C9-E06F39C3D8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8" name="Freeform 107">
              <a:extLst>
                <a:ext uri="{FF2B5EF4-FFF2-40B4-BE49-F238E27FC236}">
                  <a16:creationId xmlns:a16="http://schemas.microsoft.com/office/drawing/2014/main" xmlns="" id="{90FCD438-A0BC-CC44-8F2B-FBDAD4A990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9" name="Freeform 108">
              <a:extLst>
                <a:ext uri="{FF2B5EF4-FFF2-40B4-BE49-F238E27FC236}">
                  <a16:creationId xmlns:a16="http://schemas.microsoft.com/office/drawing/2014/main" xmlns="" id="{09095349-69E7-FC4F-9D54-388FBF2867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0" name="Freeform 109">
              <a:extLst>
                <a:ext uri="{FF2B5EF4-FFF2-40B4-BE49-F238E27FC236}">
                  <a16:creationId xmlns:a16="http://schemas.microsoft.com/office/drawing/2014/main" xmlns="" id="{DF38F6F4-7E9C-434B-BA06-4A8784D0B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1" name="Freeform 110">
              <a:extLst>
                <a:ext uri="{FF2B5EF4-FFF2-40B4-BE49-F238E27FC236}">
                  <a16:creationId xmlns:a16="http://schemas.microsoft.com/office/drawing/2014/main" xmlns="" id="{B11DFDBC-9828-6F42-9EA4-6B62692CB0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2" name="Freeform 111">
              <a:extLst>
                <a:ext uri="{FF2B5EF4-FFF2-40B4-BE49-F238E27FC236}">
                  <a16:creationId xmlns:a16="http://schemas.microsoft.com/office/drawing/2014/main" xmlns="" id="{2F013C0C-6B6C-F449-8259-1286F3BDB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3" name="Freeform 112">
              <a:extLst>
                <a:ext uri="{FF2B5EF4-FFF2-40B4-BE49-F238E27FC236}">
                  <a16:creationId xmlns:a16="http://schemas.microsoft.com/office/drawing/2014/main" xmlns="" id="{29D1A8F8-849D-CF46-A827-EC36FCF19F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4" name="Freeform 113">
              <a:extLst>
                <a:ext uri="{FF2B5EF4-FFF2-40B4-BE49-F238E27FC236}">
                  <a16:creationId xmlns:a16="http://schemas.microsoft.com/office/drawing/2014/main" xmlns="" id="{4750F2BF-32C7-464D-A0E2-AF1CFA1FEA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5" name="Freeform 114">
              <a:extLst>
                <a:ext uri="{FF2B5EF4-FFF2-40B4-BE49-F238E27FC236}">
                  <a16:creationId xmlns:a16="http://schemas.microsoft.com/office/drawing/2014/main" xmlns="" id="{2496221F-81F2-8E46-9598-BB2CF59F71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6" name="Freeform 115">
              <a:extLst>
                <a:ext uri="{FF2B5EF4-FFF2-40B4-BE49-F238E27FC236}">
                  <a16:creationId xmlns:a16="http://schemas.microsoft.com/office/drawing/2014/main" xmlns="" id="{A96E8433-F95B-B449-94CF-2C84FDC791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7" name="Freeform 116">
              <a:extLst>
                <a:ext uri="{FF2B5EF4-FFF2-40B4-BE49-F238E27FC236}">
                  <a16:creationId xmlns:a16="http://schemas.microsoft.com/office/drawing/2014/main" xmlns="" id="{A5B0632D-B972-BB40-8DBB-F140AAFCFA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8" name="Freeform 117">
              <a:extLst>
                <a:ext uri="{FF2B5EF4-FFF2-40B4-BE49-F238E27FC236}">
                  <a16:creationId xmlns:a16="http://schemas.microsoft.com/office/drawing/2014/main" xmlns="" id="{5F44C9CE-DF6F-3743-94FC-A8FCD31940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9" name="Freeform 118">
              <a:extLst>
                <a:ext uri="{FF2B5EF4-FFF2-40B4-BE49-F238E27FC236}">
                  <a16:creationId xmlns:a16="http://schemas.microsoft.com/office/drawing/2014/main" xmlns="" id="{CDD3D5C1-09CF-E747-AC7D-56C2B2EB8A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0" name="Freeform 119">
              <a:extLst>
                <a:ext uri="{FF2B5EF4-FFF2-40B4-BE49-F238E27FC236}">
                  <a16:creationId xmlns:a16="http://schemas.microsoft.com/office/drawing/2014/main" xmlns="" id="{96027B5A-728E-6A40-A875-CAEA429C6A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1" name="Freeform 120">
              <a:extLst>
                <a:ext uri="{FF2B5EF4-FFF2-40B4-BE49-F238E27FC236}">
                  <a16:creationId xmlns:a16="http://schemas.microsoft.com/office/drawing/2014/main" xmlns="" id="{9E54D4B4-C480-6542-99D5-4FDB64C99B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2" name="Freeform 121">
              <a:extLst>
                <a:ext uri="{FF2B5EF4-FFF2-40B4-BE49-F238E27FC236}">
                  <a16:creationId xmlns:a16="http://schemas.microsoft.com/office/drawing/2014/main" xmlns="" id="{FE9546E7-1628-7A40-B5D5-247C7CA745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3" name="Freeform 122">
              <a:extLst>
                <a:ext uri="{FF2B5EF4-FFF2-40B4-BE49-F238E27FC236}">
                  <a16:creationId xmlns:a16="http://schemas.microsoft.com/office/drawing/2014/main" xmlns="" id="{A650342B-07C2-2048-B289-130FA8CC68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4" name="Freeform 123">
              <a:extLst>
                <a:ext uri="{FF2B5EF4-FFF2-40B4-BE49-F238E27FC236}">
                  <a16:creationId xmlns:a16="http://schemas.microsoft.com/office/drawing/2014/main" xmlns="" id="{1DA3CC74-8738-D141-9D1C-9693CBCD5F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5" name="Freeform 124">
              <a:extLst>
                <a:ext uri="{FF2B5EF4-FFF2-40B4-BE49-F238E27FC236}">
                  <a16:creationId xmlns:a16="http://schemas.microsoft.com/office/drawing/2014/main" xmlns="" id="{1ACDB505-898A-1A45-8E8A-4FF839DFE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6" name="Freeform 125">
              <a:extLst>
                <a:ext uri="{FF2B5EF4-FFF2-40B4-BE49-F238E27FC236}">
                  <a16:creationId xmlns:a16="http://schemas.microsoft.com/office/drawing/2014/main" xmlns="" id="{A42D48AB-E914-9649-946B-2C8F986536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7" name="Freeform 126">
              <a:extLst>
                <a:ext uri="{FF2B5EF4-FFF2-40B4-BE49-F238E27FC236}">
                  <a16:creationId xmlns:a16="http://schemas.microsoft.com/office/drawing/2014/main" xmlns="" id="{303C8471-B9DF-9B47-A435-E7E0F35AF1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8" name="Freeform 127">
              <a:extLst>
                <a:ext uri="{FF2B5EF4-FFF2-40B4-BE49-F238E27FC236}">
                  <a16:creationId xmlns:a16="http://schemas.microsoft.com/office/drawing/2014/main" xmlns="" id="{47DDE836-2739-8243-929D-E02DB0D9C7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9" name="Freeform 128">
              <a:extLst>
                <a:ext uri="{FF2B5EF4-FFF2-40B4-BE49-F238E27FC236}">
                  <a16:creationId xmlns:a16="http://schemas.microsoft.com/office/drawing/2014/main" xmlns="" id="{A8989E53-79D8-8B46-B580-A3B6226C6E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0" name="Freeform 129">
              <a:extLst>
                <a:ext uri="{FF2B5EF4-FFF2-40B4-BE49-F238E27FC236}">
                  <a16:creationId xmlns:a16="http://schemas.microsoft.com/office/drawing/2014/main" xmlns="" id="{D5F149FB-29E8-974B-9918-1E06E5BF49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1" name="Freeform 130">
              <a:extLst>
                <a:ext uri="{FF2B5EF4-FFF2-40B4-BE49-F238E27FC236}">
                  <a16:creationId xmlns:a16="http://schemas.microsoft.com/office/drawing/2014/main" xmlns="" id="{A70F499C-9655-A54D-987B-8CE7810D08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2" name="Freeform 131">
              <a:extLst>
                <a:ext uri="{FF2B5EF4-FFF2-40B4-BE49-F238E27FC236}">
                  <a16:creationId xmlns:a16="http://schemas.microsoft.com/office/drawing/2014/main" xmlns="" id="{05B4C741-FB6E-474C-A498-CB2AAAAA6A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3" name="Freeform 132">
              <a:extLst>
                <a:ext uri="{FF2B5EF4-FFF2-40B4-BE49-F238E27FC236}">
                  <a16:creationId xmlns:a16="http://schemas.microsoft.com/office/drawing/2014/main" xmlns="" id="{6B723B60-5514-D541-8C03-3B93CBC873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4" name="Freeform 133">
              <a:extLst>
                <a:ext uri="{FF2B5EF4-FFF2-40B4-BE49-F238E27FC236}">
                  <a16:creationId xmlns:a16="http://schemas.microsoft.com/office/drawing/2014/main" xmlns="" id="{BFC205D2-9E8B-2940-A908-A06585A67D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5" name="Freeform 134">
              <a:extLst>
                <a:ext uri="{FF2B5EF4-FFF2-40B4-BE49-F238E27FC236}">
                  <a16:creationId xmlns:a16="http://schemas.microsoft.com/office/drawing/2014/main" xmlns="" id="{34017ABB-E5CB-3E44-AFE0-9C4ACC4118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6" name="Freeform 135">
              <a:extLst>
                <a:ext uri="{FF2B5EF4-FFF2-40B4-BE49-F238E27FC236}">
                  <a16:creationId xmlns:a16="http://schemas.microsoft.com/office/drawing/2014/main" xmlns="" id="{D634DB88-D6BB-424E-8991-CD9F7D6EAA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7" name="Freeform 136">
              <a:extLst>
                <a:ext uri="{FF2B5EF4-FFF2-40B4-BE49-F238E27FC236}">
                  <a16:creationId xmlns:a16="http://schemas.microsoft.com/office/drawing/2014/main" xmlns="" id="{B17468CF-C0B9-A14C-950A-66F48AFA78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8" name="Freeform 137">
              <a:extLst>
                <a:ext uri="{FF2B5EF4-FFF2-40B4-BE49-F238E27FC236}">
                  <a16:creationId xmlns:a16="http://schemas.microsoft.com/office/drawing/2014/main" xmlns="" id="{390C1EFA-8136-E44E-A5CE-CF72518A1A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9" name="Freeform 138">
              <a:extLst>
                <a:ext uri="{FF2B5EF4-FFF2-40B4-BE49-F238E27FC236}">
                  <a16:creationId xmlns:a16="http://schemas.microsoft.com/office/drawing/2014/main" xmlns="" id="{8E673CFB-F426-DE46-B317-6E0489BFA4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0" name="Freeform 139">
              <a:extLst>
                <a:ext uri="{FF2B5EF4-FFF2-40B4-BE49-F238E27FC236}">
                  <a16:creationId xmlns:a16="http://schemas.microsoft.com/office/drawing/2014/main" xmlns="" id="{A487E7F9-C204-C142-9BE5-0AAF8E8135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1" name="Freeform 140">
              <a:extLst>
                <a:ext uri="{FF2B5EF4-FFF2-40B4-BE49-F238E27FC236}">
                  <a16:creationId xmlns:a16="http://schemas.microsoft.com/office/drawing/2014/main" xmlns="" id="{0024359E-CB35-BD47-979F-4E39EA239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2" name="Freeform 141">
              <a:extLst>
                <a:ext uri="{FF2B5EF4-FFF2-40B4-BE49-F238E27FC236}">
                  <a16:creationId xmlns:a16="http://schemas.microsoft.com/office/drawing/2014/main" xmlns="" id="{FDD118B5-BB58-374D-A501-A61AAB57C1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3" name="Freeform 142">
              <a:extLst>
                <a:ext uri="{FF2B5EF4-FFF2-40B4-BE49-F238E27FC236}">
                  <a16:creationId xmlns:a16="http://schemas.microsoft.com/office/drawing/2014/main" xmlns="" id="{BFD8903E-454C-2A42-898F-AB1611D164F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4" name="Freeform 143">
              <a:extLst>
                <a:ext uri="{FF2B5EF4-FFF2-40B4-BE49-F238E27FC236}">
                  <a16:creationId xmlns:a16="http://schemas.microsoft.com/office/drawing/2014/main" xmlns="" id="{5B9AB27C-69C2-2F4B-9F01-2EC7B639C6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5" name="Freeform 144">
              <a:extLst>
                <a:ext uri="{FF2B5EF4-FFF2-40B4-BE49-F238E27FC236}">
                  <a16:creationId xmlns:a16="http://schemas.microsoft.com/office/drawing/2014/main" xmlns="" id="{A9AA540D-4BA4-E542-AAD7-D853284CB5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6" name="Freeform 145">
              <a:extLst>
                <a:ext uri="{FF2B5EF4-FFF2-40B4-BE49-F238E27FC236}">
                  <a16:creationId xmlns:a16="http://schemas.microsoft.com/office/drawing/2014/main" xmlns="" id="{E03FA49E-64E9-0444-8B1D-17677A74AA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7" name="Freeform 146">
              <a:extLst>
                <a:ext uri="{FF2B5EF4-FFF2-40B4-BE49-F238E27FC236}">
                  <a16:creationId xmlns:a16="http://schemas.microsoft.com/office/drawing/2014/main" xmlns="" id="{F7DE9D7B-1F26-C544-9F92-E7D3EDF87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8" name="Freeform 147">
              <a:extLst>
                <a:ext uri="{FF2B5EF4-FFF2-40B4-BE49-F238E27FC236}">
                  <a16:creationId xmlns:a16="http://schemas.microsoft.com/office/drawing/2014/main" xmlns="" id="{45631648-803F-5A4C-94F9-64321E7DA3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09" name="Freeform 148">
              <a:extLst>
                <a:ext uri="{FF2B5EF4-FFF2-40B4-BE49-F238E27FC236}">
                  <a16:creationId xmlns:a16="http://schemas.microsoft.com/office/drawing/2014/main" xmlns="" id="{7E6FF558-E359-B44C-8404-5E8C04AD64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0" name="Freeform 149">
              <a:extLst>
                <a:ext uri="{FF2B5EF4-FFF2-40B4-BE49-F238E27FC236}">
                  <a16:creationId xmlns:a16="http://schemas.microsoft.com/office/drawing/2014/main" xmlns="" id="{DD3D96F1-6D9A-B140-BD06-666D4761BAC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1" name="Freeform 150">
              <a:extLst>
                <a:ext uri="{FF2B5EF4-FFF2-40B4-BE49-F238E27FC236}">
                  <a16:creationId xmlns:a16="http://schemas.microsoft.com/office/drawing/2014/main" xmlns="" id="{AF227C9D-820D-4C46-84D2-FC3DB6C397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12" name="Freeform 151">
              <a:extLst>
                <a:ext uri="{FF2B5EF4-FFF2-40B4-BE49-F238E27FC236}">
                  <a16:creationId xmlns:a16="http://schemas.microsoft.com/office/drawing/2014/main" xmlns="" id="{853DCF61-91DE-4444-9722-82F41499E9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3" name="Freeform 152">
              <a:extLst>
                <a:ext uri="{FF2B5EF4-FFF2-40B4-BE49-F238E27FC236}">
                  <a16:creationId xmlns:a16="http://schemas.microsoft.com/office/drawing/2014/main" xmlns="" id="{69AAB738-A81A-B843-AA91-A2EF80A26CF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4" name="Freeform 153">
              <a:extLst>
                <a:ext uri="{FF2B5EF4-FFF2-40B4-BE49-F238E27FC236}">
                  <a16:creationId xmlns:a16="http://schemas.microsoft.com/office/drawing/2014/main" xmlns="" id="{7F9D330F-766A-DC4B-A32C-E3D858495D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5" name="Freeform 154">
              <a:extLst>
                <a:ext uri="{FF2B5EF4-FFF2-40B4-BE49-F238E27FC236}">
                  <a16:creationId xmlns:a16="http://schemas.microsoft.com/office/drawing/2014/main" xmlns="" id="{FCBCF627-79A0-9148-8D0A-2A5D220FE3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6" name="Freeform 155">
              <a:extLst>
                <a:ext uri="{FF2B5EF4-FFF2-40B4-BE49-F238E27FC236}">
                  <a16:creationId xmlns:a16="http://schemas.microsoft.com/office/drawing/2014/main" xmlns="" id="{9925A903-A64C-2647-9B17-C4CC6C4657C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7" name="Freeform 156">
              <a:extLst>
                <a:ext uri="{FF2B5EF4-FFF2-40B4-BE49-F238E27FC236}">
                  <a16:creationId xmlns:a16="http://schemas.microsoft.com/office/drawing/2014/main" xmlns="" id="{B01304CE-F060-3D49-BD54-6913A4D32C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8" name="Freeform 157">
              <a:extLst>
                <a:ext uri="{FF2B5EF4-FFF2-40B4-BE49-F238E27FC236}">
                  <a16:creationId xmlns:a16="http://schemas.microsoft.com/office/drawing/2014/main" xmlns="" id="{8E1C810E-47CC-384C-B3A8-0E341FE7A6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9" name="Freeform 158">
              <a:extLst>
                <a:ext uri="{FF2B5EF4-FFF2-40B4-BE49-F238E27FC236}">
                  <a16:creationId xmlns:a16="http://schemas.microsoft.com/office/drawing/2014/main" xmlns="" id="{8AEB61B8-432D-CF47-BAE9-D720286128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0" name="Freeform 159">
              <a:extLst>
                <a:ext uri="{FF2B5EF4-FFF2-40B4-BE49-F238E27FC236}">
                  <a16:creationId xmlns:a16="http://schemas.microsoft.com/office/drawing/2014/main" xmlns="" id="{32418406-48F3-B342-BF1B-E87A6DE796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1" name="Freeform 160">
              <a:extLst>
                <a:ext uri="{FF2B5EF4-FFF2-40B4-BE49-F238E27FC236}">
                  <a16:creationId xmlns:a16="http://schemas.microsoft.com/office/drawing/2014/main" xmlns="" id="{F0067FC8-FF69-D647-AE27-4E68C4E250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2" name="Freeform 161">
              <a:extLst>
                <a:ext uri="{FF2B5EF4-FFF2-40B4-BE49-F238E27FC236}">
                  <a16:creationId xmlns:a16="http://schemas.microsoft.com/office/drawing/2014/main" xmlns="" id="{A2C5A871-F61C-844B-9BC1-8124FC3766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3" name="Freeform 162">
              <a:extLst>
                <a:ext uri="{FF2B5EF4-FFF2-40B4-BE49-F238E27FC236}">
                  <a16:creationId xmlns:a16="http://schemas.microsoft.com/office/drawing/2014/main" xmlns="" id="{46077078-257C-6341-94B0-685EC2E3E9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4" name="Freeform 163">
              <a:extLst>
                <a:ext uri="{FF2B5EF4-FFF2-40B4-BE49-F238E27FC236}">
                  <a16:creationId xmlns:a16="http://schemas.microsoft.com/office/drawing/2014/main" xmlns="" id="{5DC3513D-B3DC-5D48-A54A-DF8291AF0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5" name="Freeform 164">
              <a:extLst>
                <a:ext uri="{FF2B5EF4-FFF2-40B4-BE49-F238E27FC236}">
                  <a16:creationId xmlns:a16="http://schemas.microsoft.com/office/drawing/2014/main" xmlns="" id="{78C21317-37AA-F943-ADC4-246CFBD9D9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6" name="Freeform 165">
              <a:extLst>
                <a:ext uri="{FF2B5EF4-FFF2-40B4-BE49-F238E27FC236}">
                  <a16:creationId xmlns:a16="http://schemas.microsoft.com/office/drawing/2014/main" xmlns="" id="{EA477606-9DF4-1046-BDD8-1153EC98AF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7" name="Freeform 166">
              <a:extLst>
                <a:ext uri="{FF2B5EF4-FFF2-40B4-BE49-F238E27FC236}">
                  <a16:creationId xmlns:a16="http://schemas.microsoft.com/office/drawing/2014/main" xmlns="" id="{5A9FCDE6-3332-6440-B549-10EC848325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8" name="Freeform 167">
              <a:extLst>
                <a:ext uri="{FF2B5EF4-FFF2-40B4-BE49-F238E27FC236}">
                  <a16:creationId xmlns:a16="http://schemas.microsoft.com/office/drawing/2014/main" xmlns="" id="{8986F42A-5F8A-C74F-AF63-0EAA32AF69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9" name="Freeform 168">
              <a:extLst>
                <a:ext uri="{FF2B5EF4-FFF2-40B4-BE49-F238E27FC236}">
                  <a16:creationId xmlns:a16="http://schemas.microsoft.com/office/drawing/2014/main" xmlns="" id="{36C03203-FFA0-3B43-B367-D9C15176FB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0" name="Freeform 169">
              <a:extLst>
                <a:ext uri="{FF2B5EF4-FFF2-40B4-BE49-F238E27FC236}">
                  <a16:creationId xmlns:a16="http://schemas.microsoft.com/office/drawing/2014/main" xmlns="" id="{EE0B7224-68DE-5E4B-90D9-D10A6AF4B2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1" name="Freeform 170">
              <a:extLst>
                <a:ext uri="{FF2B5EF4-FFF2-40B4-BE49-F238E27FC236}">
                  <a16:creationId xmlns:a16="http://schemas.microsoft.com/office/drawing/2014/main" xmlns="" id="{8219F00C-10F4-6B4C-B20A-C5064F275D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2" name="Freeform 171">
              <a:extLst>
                <a:ext uri="{FF2B5EF4-FFF2-40B4-BE49-F238E27FC236}">
                  <a16:creationId xmlns:a16="http://schemas.microsoft.com/office/drawing/2014/main" xmlns="" id="{9E643296-7144-DE48-AB13-982A00645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3" name="Freeform 172">
              <a:extLst>
                <a:ext uri="{FF2B5EF4-FFF2-40B4-BE49-F238E27FC236}">
                  <a16:creationId xmlns:a16="http://schemas.microsoft.com/office/drawing/2014/main" xmlns="" id="{A22AADE0-572F-2B43-A8AE-B2CCC27CC8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4" name="Freeform 173">
              <a:extLst>
                <a:ext uri="{FF2B5EF4-FFF2-40B4-BE49-F238E27FC236}">
                  <a16:creationId xmlns:a16="http://schemas.microsoft.com/office/drawing/2014/main" xmlns="" id="{A1B2CDFA-4FB9-0441-BE51-9E1AA22061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5" name="Freeform 174">
              <a:extLst>
                <a:ext uri="{FF2B5EF4-FFF2-40B4-BE49-F238E27FC236}">
                  <a16:creationId xmlns:a16="http://schemas.microsoft.com/office/drawing/2014/main" xmlns="" id="{370976CF-A89E-E247-9D58-232268A981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6" name="Freeform 175">
              <a:extLst>
                <a:ext uri="{FF2B5EF4-FFF2-40B4-BE49-F238E27FC236}">
                  <a16:creationId xmlns:a16="http://schemas.microsoft.com/office/drawing/2014/main" xmlns="" id="{1FE6F4B9-4BBF-BA42-873A-39794AEC44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7" name="Freeform 176">
              <a:extLst>
                <a:ext uri="{FF2B5EF4-FFF2-40B4-BE49-F238E27FC236}">
                  <a16:creationId xmlns:a16="http://schemas.microsoft.com/office/drawing/2014/main" xmlns="" id="{62999B62-2634-B240-B784-AAD23A38036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8" name="Freeform 177">
              <a:extLst>
                <a:ext uri="{FF2B5EF4-FFF2-40B4-BE49-F238E27FC236}">
                  <a16:creationId xmlns:a16="http://schemas.microsoft.com/office/drawing/2014/main" xmlns="" id="{71E97CBF-D446-264D-B085-3AE2F3C912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9" name="Freeform 178">
              <a:extLst>
                <a:ext uri="{FF2B5EF4-FFF2-40B4-BE49-F238E27FC236}">
                  <a16:creationId xmlns:a16="http://schemas.microsoft.com/office/drawing/2014/main" xmlns="" id="{A22A3151-CF29-2A43-A3C7-5A21E603BA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0" name="Freeform 179">
              <a:extLst>
                <a:ext uri="{FF2B5EF4-FFF2-40B4-BE49-F238E27FC236}">
                  <a16:creationId xmlns:a16="http://schemas.microsoft.com/office/drawing/2014/main" xmlns="" id="{B8087442-64A5-DA4D-A8F7-66A2EFE7BD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1" name="Freeform 180">
              <a:extLst>
                <a:ext uri="{FF2B5EF4-FFF2-40B4-BE49-F238E27FC236}">
                  <a16:creationId xmlns:a16="http://schemas.microsoft.com/office/drawing/2014/main" xmlns="" id="{2A62E0CB-90B4-3444-ABDB-FB238027C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2" name="Freeform 181">
              <a:extLst>
                <a:ext uri="{FF2B5EF4-FFF2-40B4-BE49-F238E27FC236}">
                  <a16:creationId xmlns:a16="http://schemas.microsoft.com/office/drawing/2014/main" xmlns="" id="{A53F2E0A-1B8B-044A-A19F-DF8263B442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3" name="Freeform 182">
              <a:extLst>
                <a:ext uri="{FF2B5EF4-FFF2-40B4-BE49-F238E27FC236}">
                  <a16:creationId xmlns:a16="http://schemas.microsoft.com/office/drawing/2014/main" xmlns="" id="{9ABCF048-50F7-0F4E-8AFC-4A227BB11C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4" name="Freeform 183">
              <a:extLst>
                <a:ext uri="{FF2B5EF4-FFF2-40B4-BE49-F238E27FC236}">
                  <a16:creationId xmlns:a16="http://schemas.microsoft.com/office/drawing/2014/main" xmlns="" id="{7EC8572E-2C33-D549-9083-266F792968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5" name="Freeform 184">
              <a:extLst>
                <a:ext uri="{FF2B5EF4-FFF2-40B4-BE49-F238E27FC236}">
                  <a16:creationId xmlns:a16="http://schemas.microsoft.com/office/drawing/2014/main" xmlns="" id="{D78BD5AB-AC74-CD48-88DF-97DE66FA8F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6" name="Freeform 185">
              <a:extLst>
                <a:ext uri="{FF2B5EF4-FFF2-40B4-BE49-F238E27FC236}">
                  <a16:creationId xmlns:a16="http://schemas.microsoft.com/office/drawing/2014/main" xmlns="" id="{7C20BC41-FB17-104B-889D-966A83F134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7" name="Freeform 186">
              <a:extLst>
                <a:ext uri="{FF2B5EF4-FFF2-40B4-BE49-F238E27FC236}">
                  <a16:creationId xmlns:a16="http://schemas.microsoft.com/office/drawing/2014/main" xmlns="" id="{9CAD1E8E-068A-6548-9E53-EC9725BF639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8" name="Freeform 187">
              <a:extLst>
                <a:ext uri="{FF2B5EF4-FFF2-40B4-BE49-F238E27FC236}">
                  <a16:creationId xmlns:a16="http://schemas.microsoft.com/office/drawing/2014/main" xmlns="" id="{670EB182-4187-C744-A712-F100598ED9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9" name="Freeform 188">
              <a:extLst>
                <a:ext uri="{FF2B5EF4-FFF2-40B4-BE49-F238E27FC236}">
                  <a16:creationId xmlns:a16="http://schemas.microsoft.com/office/drawing/2014/main" xmlns="" id="{95D9A384-F6E2-664D-A4E8-892E111E6D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0" name="Freeform 189">
              <a:extLst>
                <a:ext uri="{FF2B5EF4-FFF2-40B4-BE49-F238E27FC236}">
                  <a16:creationId xmlns:a16="http://schemas.microsoft.com/office/drawing/2014/main" xmlns="" id="{28D7B80D-A332-4144-968F-803DD50288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1" name="Freeform 190">
              <a:extLst>
                <a:ext uri="{FF2B5EF4-FFF2-40B4-BE49-F238E27FC236}">
                  <a16:creationId xmlns:a16="http://schemas.microsoft.com/office/drawing/2014/main" xmlns="" id="{28A89A96-697A-9A4C-94DF-A869597E54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2" name="Freeform 191">
              <a:extLst>
                <a:ext uri="{FF2B5EF4-FFF2-40B4-BE49-F238E27FC236}">
                  <a16:creationId xmlns:a16="http://schemas.microsoft.com/office/drawing/2014/main" xmlns="" id="{B0CA4D6A-650C-744D-90F4-C92538ADFF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3" name="Freeform 192">
              <a:extLst>
                <a:ext uri="{FF2B5EF4-FFF2-40B4-BE49-F238E27FC236}">
                  <a16:creationId xmlns:a16="http://schemas.microsoft.com/office/drawing/2014/main" xmlns="" id="{2242B32C-2FEE-1747-9F96-F3E3434126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4" name="Freeform 193">
              <a:extLst>
                <a:ext uri="{FF2B5EF4-FFF2-40B4-BE49-F238E27FC236}">
                  <a16:creationId xmlns:a16="http://schemas.microsoft.com/office/drawing/2014/main" xmlns="" id="{11B94861-5AEA-8041-9383-72967CB97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5" name="Freeform 194">
              <a:extLst>
                <a:ext uri="{FF2B5EF4-FFF2-40B4-BE49-F238E27FC236}">
                  <a16:creationId xmlns:a16="http://schemas.microsoft.com/office/drawing/2014/main" xmlns="" id="{A2F55CCA-7456-F146-9544-5D558C640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6" name="Freeform 195">
              <a:extLst>
                <a:ext uri="{FF2B5EF4-FFF2-40B4-BE49-F238E27FC236}">
                  <a16:creationId xmlns:a16="http://schemas.microsoft.com/office/drawing/2014/main" xmlns="" id="{571176EC-E2EB-BB41-8EE7-490706017D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7" name="Freeform 196">
              <a:extLst>
                <a:ext uri="{FF2B5EF4-FFF2-40B4-BE49-F238E27FC236}">
                  <a16:creationId xmlns:a16="http://schemas.microsoft.com/office/drawing/2014/main" xmlns="" id="{3B43D5A7-F347-014F-BBBD-B51E7F2F004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8" name="Freeform 453">
              <a:extLst>
                <a:ext uri="{FF2B5EF4-FFF2-40B4-BE49-F238E27FC236}">
                  <a16:creationId xmlns:a16="http://schemas.microsoft.com/office/drawing/2014/main" xmlns="" id="{BA9BC59A-0127-9449-AAD3-E764B46ED5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9" name="Freeform 454">
              <a:extLst>
                <a:ext uri="{FF2B5EF4-FFF2-40B4-BE49-F238E27FC236}">
                  <a16:creationId xmlns:a16="http://schemas.microsoft.com/office/drawing/2014/main" xmlns="" id="{679B5613-973F-3543-80CE-8EA8FA9D97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0" name="Freeform 455">
              <a:extLst>
                <a:ext uri="{FF2B5EF4-FFF2-40B4-BE49-F238E27FC236}">
                  <a16:creationId xmlns:a16="http://schemas.microsoft.com/office/drawing/2014/main" xmlns="" id="{8271A79C-2E6B-384C-82AA-7926815FF2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1" name="Freeform 456">
              <a:extLst>
                <a:ext uri="{FF2B5EF4-FFF2-40B4-BE49-F238E27FC236}">
                  <a16:creationId xmlns:a16="http://schemas.microsoft.com/office/drawing/2014/main" xmlns="" id="{7B7AC2B9-CC13-BB48-BE70-2C2D289B9D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2" name="Freeform 457">
              <a:extLst>
                <a:ext uri="{FF2B5EF4-FFF2-40B4-BE49-F238E27FC236}">
                  <a16:creationId xmlns:a16="http://schemas.microsoft.com/office/drawing/2014/main" xmlns="" id="{6CC68861-1F5D-D244-AAFF-BAECA77ABA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3" name="Freeform 458">
              <a:extLst>
                <a:ext uri="{FF2B5EF4-FFF2-40B4-BE49-F238E27FC236}">
                  <a16:creationId xmlns:a16="http://schemas.microsoft.com/office/drawing/2014/main" xmlns="" id="{A1D6B225-B189-194D-B27C-08EB1F4505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4" name="Freeform 459">
              <a:extLst>
                <a:ext uri="{FF2B5EF4-FFF2-40B4-BE49-F238E27FC236}">
                  <a16:creationId xmlns:a16="http://schemas.microsoft.com/office/drawing/2014/main" xmlns="" id="{33DD7A7B-038B-5F48-A9A6-E2B174288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5" name="Freeform 460">
              <a:extLst>
                <a:ext uri="{FF2B5EF4-FFF2-40B4-BE49-F238E27FC236}">
                  <a16:creationId xmlns:a16="http://schemas.microsoft.com/office/drawing/2014/main" xmlns="" id="{67F5BE0A-DB71-D142-B882-8384F26829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6" name="Freeform 461">
              <a:extLst>
                <a:ext uri="{FF2B5EF4-FFF2-40B4-BE49-F238E27FC236}">
                  <a16:creationId xmlns:a16="http://schemas.microsoft.com/office/drawing/2014/main" xmlns="" id="{CF27F6D3-0EBA-C946-A26B-72F71805C5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7" name="Freeform 462">
              <a:extLst>
                <a:ext uri="{FF2B5EF4-FFF2-40B4-BE49-F238E27FC236}">
                  <a16:creationId xmlns:a16="http://schemas.microsoft.com/office/drawing/2014/main" xmlns="" id="{1B396B6F-2C51-144A-8FFF-4F5B556B09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8" name="Freeform 463">
              <a:extLst>
                <a:ext uri="{FF2B5EF4-FFF2-40B4-BE49-F238E27FC236}">
                  <a16:creationId xmlns:a16="http://schemas.microsoft.com/office/drawing/2014/main" xmlns="" id="{C9F6741B-610E-414D-8907-81A6F87A31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9" name="Freeform 464">
              <a:extLst>
                <a:ext uri="{FF2B5EF4-FFF2-40B4-BE49-F238E27FC236}">
                  <a16:creationId xmlns:a16="http://schemas.microsoft.com/office/drawing/2014/main" xmlns="" id="{8EA0DA37-79BA-1545-BF23-DD9299724A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0" name="Freeform 465">
              <a:extLst>
                <a:ext uri="{FF2B5EF4-FFF2-40B4-BE49-F238E27FC236}">
                  <a16:creationId xmlns:a16="http://schemas.microsoft.com/office/drawing/2014/main" xmlns="" id="{AA2EE18F-DA7B-5E4C-9A72-F90A675F29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1" name="Freeform 466">
              <a:extLst>
                <a:ext uri="{FF2B5EF4-FFF2-40B4-BE49-F238E27FC236}">
                  <a16:creationId xmlns:a16="http://schemas.microsoft.com/office/drawing/2014/main" xmlns="" id="{67C371E9-F995-014C-BB7F-748EAB7E02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2" name="Freeform 467">
              <a:extLst>
                <a:ext uri="{FF2B5EF4-FFF2-40B4-BE49-F238E27FC236}">
                  <a16:creationId xmlns:a16="http://schemas.microsoft.com/office/drawing/2014/main" xmlns="" id="{1169BC35-7C87-C648-BC01-ACA2C42D4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73" name="Freeform 483">
              <a:extLst>
                <a:ext uri="{FF2B5EF4-FFF2-40B4-BE49-F238E27FC236}">
                  <a16:creationId xmlns:a16="http://schemas.microsoft.com/office/drawing/2014/main" xmlns="" id="{EF0DC3C8-3876-CD46-B8DB-A7042BB130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4" name="Freeform 484">
              <a:extLst>
                <a:ext uri="{FF2B5EF4-FFF2-40B4-BE49-F238E27FC236}">
                  <a16:creationId xmlns:a16="http://schemas.microsoft.com/office/drawing/2014/main" xmlns="" id="{209E7BA2-4784-124E-B9E6-B54E76CD89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5" name="Freeform 485">
              <a:extLst>
                <a:ext uri="{FF2B5EF4-FFF2-40B4-BE49-F238E27FC236}">
                  <a16:creationId xmlns:a16="http://schemas.microsoft.com/office/drawing/2014/main" xmlns="" id="{10D617A9-00A7-BC4B-9856-5E5A786FD0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6" name="Freeform 486">
              <a:extLst>
                <a:ext uri="{FF2B5EF4-FFF2-40B4-BE49-F238E27FC236}">
                  <a16:creationId xmlns:a16="http://schemas.microsoft.com/office/drawing/2014/main" xmlns="" id="{AA2093EB-D4A3-4A45-987C-C949612F4C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7" name="Freeform 489">
              <a:extLst>
                <a:ext uri="{FF2B5EF4-FFF2-40B4-BE49-F238E27FC236}">
                  <a16:creationId xmlns:a16="http://schemas.microsoft.com/office/drawing/2014/main" xmlns="" id="{1DA85CAF-9396-B446-AFE9-1BC5D7474A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8" name="Freeform 490">
              <a:extLst>
                <a:ext uri="{FF2B5EF4-FFF2-40B4-BE49-F238E27FC236}">
                  <a16:creationId xmlns:a16="http://schemas.microsoft.com/office/drawing/2014/main" xmlns="" id="{5A27E350-E8BB-824F-827D-D63359F0D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9" name="Freeform 495">
              <a:extLst>
                <a:ext uri="{FF2B5EF4-FFF2-40B4-BE49-F238E27FC236}">
                  <a16:creationId xmlns:a16="http://schemas.microsoft.com/office/drawing/2014/main" xmlns="" id="{C4560E87-BAAE-624F-BD7B-E2677B3C1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0" name="Freeform 496">
              <a:extLst>
                <a:ext uri="{FF2B5EF4-FFF2-40B4-BE49-F238E27FC236}">
                  <a16:creationId xmlns:a16="http://schemas.microsoft.com/office/drawing/2014/main" xmlns="" id="{8015DFE0-BE3E-3446-8E3F-8743CB5C9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1" name="Freeform 497">
              <a:extLst>
                <a:ext uri="{FF2B5EF4-FFF2-40B4-BE49-F238E27FC236}">
                  <a16:creationId xmlns:a16="http://schemas.microsoft.com/office/drawing/2014/main" xmlns="" id="{86EBBC09-93BA-AE42-AC57-3AEC638570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2" name="Freeform 498">
              <a:extLst>
                <a:ext uri="{FF2B5EF4-FFF2-40B4-BE49-F238E27FC236}">
                  <a16:creationId xmlns:a16="http://schemas.microsoft.com/office/drawing/2014/main" xmlns="" id="{F262B17A-EE3C-3C4B-A545-9CB32AC72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3" name="Freeform 499">
              <a:extLst>
                <a:ext uri="{FF2B5EF4-FFF2-40B4-BE49-F238E27FC236}">
                  <a16:creationId xmlns:a16="http://schemas.microsoft.com/office/drawing/2014/main" xmlns="" id="{E6BC9170-77DA-0545-A295-85A2F66E2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4" name="Freeform 500">
              <a:extLst>
                <a:ext uri="{FF2B5EF4-FFF2-40B4-BE49-F238E27FC236}">
                  <a16:creationId xmlns:a16="http://schemas.microsoft.com/office/drawing/2014/main" xmlns="" id="{79F00675-5066-0C44-AA80-72760547E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5" name="Freeform 501">
              <a:extLst>
                <a:ext uri="{FF2B5EF4-FFF2-40B4-BE49-F238E27FC236}">
                  <a16:creationId xmlns:a16="http://schemas.microsoft.com/office/drawing/2014/main" xmlns="" id="{8A21D9AC-F23A-E14E-9818-306394C747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6" name="Freeform 502">
              <a:extLst>
                <a:ext uri="{FF2B5EF4-FFF2-40B4-BE49-F238E27FC236}">
                  <a16:creationId xmlns:a16="http://schemas.microsoft.com/office/drawing/2014/main" xmlns="" id="{12016C28-C890-7A49-8F83-495D57DC7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7" name="Freeform 503">
              <a:extLst>
                <a:ext uri="{FF2B5EF4-FFF2-40B4-BE49-F238E27FC236}">
                  <a16:creationId xmlns:a16="http://schemas.microsoft.com/office/drawing/2014/main" xmlns="" id="{F073B2A0-17D6-5A4A-AE78-7D1DD4963D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8" name="Freeform 504">
              <a:extLst>
                <a:ext uri="{FF2B5EF4-FFF2-40B4-BE49-F238E27FC236}">
                  <a16:creationId xmlns:a16="http://schemas.microsoft.com/office/drawing/2014/main" xmlns="" id="{7D32D602-45F2-FF4A-8CAD-7A2186DB98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9" name="Freeform 505">
              <a:extLst>
                <a:ext uri="{FF2B5EF4-FFF2-40B4-BE49-F238E27FC236}">
                  <a16:creationId xmlns:a16="http://schemas.microsoft.com/office/drawing/2014/main" xmlns="" id="{A225CB3C-9275-C842-A8AA-5C4FC4120D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0" name="Freeform 506">
              <a:extLst>
                <a:ext uri="{FF2B5EF4-FFF2-40B4-BE49-F238E27FC236}">
                  <a16:creationId xmlns:a16="http://schemas.microsoft.com/office/drawing/2014/main" xmlns="" id="{D5B975AE-3AC0-0D45-86DB-7D2CD6511F4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1" name="Freeform 509">
              <a:extLst>
                <a:ext uri="{FF2B5EF4-FFF2-40B4-BE49-F238E27FC236}">
                  <a16:creationId xmlns:a16="http://schemas.microsoft.com/office/drawing/2014/main" xmlns="" id="{F95862D5-72C9-FA49-B995-9A266FA0A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2" name="Freeform 510">
              <a:extLst>
                <a:ext uri="{FF2B5EF4-FFF2-40B4-BE49-F238E27FC236}">
                  <a16:creationId xmlns:a16="http://schemas.microsoft.com/office/drawing/2014/main" xmlns="" id="{DA375121-F43C-9C48-9E4A-9D7BFFC0F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794" name="TextBox 793">
            <a:extLst>
              <a:ext uri="{FF2B5EF4-FFF2-40B4-BE49-F238E27FC236}">
                <a16:creationId xmlns:a16="http://schemas.microsoft.com/office/drawing/2014/main" xmlns="" id="{60C170A5-2BCC-1641-AC0F-97230E222901}"/>
              </a:ext>
            </a:extLst>
          </p:cNvPr>
          <p:cNvSpPr txBox="1"/>
          <p:nvPr/>
        </p:nvSpPr>
        <p:spPr>
          <a:xfrm>
            <a:off x="69036" y="657743"/>
            <a:ext cx="3189862" cy="2704951"/>
          </a:xfrm>
          <a:prstGeom prst="teardrop">
            <a:avLst>
              <a:gd name="adj" fmla="val 114661"/>
            </a:avLst>
          </a:prstGeom>
        </p:spPr>
        <p:style>
          <a:lnRef idx="3">
            <a:schemeClr val="lt1"/>
          </a:lnRef>
          <a:fillRef idx="1">
            <a:schemeClr val="accent3"/>
          </a:fillRef>
          <a:effectRef idx="1">
            <a:schemeClr val="accent3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2800" b="1" spc="140" dirty="0">
                <a:solidFill>
                  <a:schemeClr val="tx1"/>
                </a:solidFill>
                <a:latin typeface="Times New Roman" pitchFamily="18" charset="0"/>
                <a:ea typeface="Source Sans Pro" panose="020B0503030403020204" pitchFamily="34" charset="0"/>
                <a:cs typeface="Times New Roman" pitchFamily="18" charset="0"/>
              </a:rPr>
              <a:t>Bentley Car Showroom</a:t>
            </a:r>
          </a:p>
          <a:p>
            <a:endParaRPr lang="en-US" sz="3500" b="1" dirty="0">
              <a:solidFill>
                <a:schemeClr val="tx2"/>
              </a:solidFill>
              <a:latin typeface="Varela Round" panose="02000000000000000000" pitchFamily="2" charset="0"/>
              <a:ea typeface="Nunito Bold" charset="0"/>
              <a:cs typeface="Nunito Bold" charset="0"/>
            </a:endParaRPr>
          </a:p>
        </p:txBody>
      </p:sp>
      <p:sp>
        <p:nvSpPr>
          <p:cNvPr id="2" name="Slide Number Placeholder 1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298D613B-08DA-544E-BEB3-3D0E6E669318}" type="slidenum">
              <a:rPr lang="en-US" altLang="en-US" smtClean="0"/>
              <a:pPr/>
              <a:t>4</a:t>
            </a:fld>
            <a:endParaRPr lang="en-US" altLang="en-US"/>
          </a:p>
        </p:txBody>
      </p:sp>
    </p:spTree>
    <p:extLst>
      <p:ext uri="{BB962C8B-B14F-4D97-AF65-F5344CB8AC3E}">
        <p14:creationId xmlns:p14="http://schemas.microsoft.com/office/powerpoint/2010/main" val="269477102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730691" y="304871"/>
            <a:ext cx="5715000" cy="646331"/>
          </a:xfrm>
          <a:prstGeom prst="rect">
            <a:avLst/>
          </a:pr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Fresh Air System </a:t>
            </a:r>
            <a:endParaRPr lang="en-US" sz="3600" b="1" dirty="0">
              <a:solidFill>
                <a:schemeClr val="tx1">
                  <a:lumMod val="75000"/>
                  <a:lumOff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6" name="Group 12">
            <a:extLst>
              <a:ext uri="{FF2B5EF4-FFF2-40B4-BE49-F238E27FC236}">
                <a16:creationId xmlns:a16="http://schemas.microsoft.com/office/drawing/2014/main" xmlns="" id="{F6EC0604-892F-1643-9F3E-6B1C4BA0E091}"/>
              </a:ext>
            </a:extLst>
          </p:cNvPr>
          <p:cNvGrpSpPr>
            <a:grpSpLocks/>
          </p:cNvGrpSpPr>
          <p:nvPr/>
        </p:nvGrpSpPr>
        <p:grpSpPr bwMode="auto">
          <a:xfrm>
            <a:off x="8336939" y="-47917"/>
            <a:ext cx="866648" cy="5346628"/>
            <a:chOff x="5016500" y="3978275"/>
            <a:chExt cx="1644650" cy="3054350"/>
          </a:xfrm>
        </p:grpSpPr>
        <p:sp>
          <p:nvSpPr>
            <p:cNvPr id="67" name="Freeform 1">
              <a:extLst>
                <a:ext uri="{FF2B5EF4-FFF2-40B4-BE49-F238E27FC236}">
                  <a16:creationId xmlns:a16="http://schemas.microsoft.com/office/drawing/2014/main" xmlns="" id="{BDCA4C64-B61B-7F40-ABBD-C3DCBD2E0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2">
              <a:extLst>
                <a:ext uri="{FF2B5EF4-FFF2-40B4-BE49-F238E27FC236}">
                  <a16:creationId xmlns:a16="http://schemas.microsoft.com/office/drawing/2014/main" xmlns="" id="{540321BD-8CBD-9E4D-8368-03F69569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3">
              <a:extLst>
                <a:ext uri="{FF2B5EF4-FFF2-40B4-BE49-F238E27FC236}">
                  <a16:creationId xmlns:a16="http://schemas.microsoft.com/office/drawing/2014/main" xmlns="" id="{CEE6C3E4-2314-7F41-824C-2CCEE43BA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4">
              <a:extLst>
                <a:ext uri="{FF2B5EF4-FFF2-40B4-BE49-F238E27FC236}">
                  <a16:creationId xmlns:a16="http://schemas.microsoft.com/office/drawing/2014/main" xmlns="" id="{A611FD25-8F04-7246-900C-E4B5CC5DF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xmlns="" id="{601C3279-F64A-824D-8412-DA7037C57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xmlns="" id="{17DC7AC2-95FA-FC4C-9C0D-355C0787F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92">
              <a:extLst>
                <a:ext uri="{FF2B5EF4-FFF2-40B4-BE49-F238E27FC236}">
                  <a16:creationId xmlns:a16="http://schemas.microsoft.com/office/drawing/2014/main" xmlns="" id="{083B54B1-E6AF-AC49-A0ED-C437C7C9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" name="Freeform 93">
              <a:extLst>
                <a:ext uri="{FF2B5EF4-FFF2-40B4-BE49-F238E27FC236}">
                  <a16:creationId xmlns:a16="http://schemas.microsoft.com/office/drawing/2014/main" xmlns="" id="{6AC857AB-C31C-3544-8C1D-717018242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94">
              <a:extLst>
                <a:ext uri="{FF2B5EF4-FFF2-40B4-BE49-F238E27FC236}">
                  <a16:creationId xmlns:a16="http://schemas.microsoft.com/office/drawing/2014/main" xmlns="" id="{D799276A-DEB9-B444-BB6F-C9C99831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95">
              <a:extLst>
                <a:ext uri="{FF2B5EF4-FFF2-40B4-BE49-F238E27FC236}">
                  <a16:creationId xmlns:a16="http://schemas.microsoft.com/office/drawing/2014/main" xmlns="" id="{5EBEED79-5E95-A64F-9F1E-23FBBA974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96">
              <a:extLst>
                <a:ext uri="{FF2B5EF4-FFF2-40B4-BE49-F238E27FC236}">
                  <a16:creationId xmlns:a16="http://schemas.microsoft.com/office/drawing/2014/main" xmlns="" id="{FCDE8C1E-2963-B446-9008-EE28BCAD5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97">
              <a:extLst>
                <a:ext uri="{FF2B5EF4-FFF2-40B4-BE49-F238E27FC236}">
                  <a16:creationId xmlns:a16="http://schemas.microsoft.com/office/drawing/2014/main" xmlns="" id="{1BD465F8-1EF9-8D40-8850-3350A21CB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98">
              <a:extLst>
                <a:ext uri="{FF2B5EF4-FFF2-40B4-BE49-F238E27FC236}">
                  <a16:creationId xmlns:a16="http://schemas.microsoft.com/office/drawing/2014/main" xmlns="" id="{0596805C-D38E-2F43-A924-5443EB2BE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99">
              <a:extLst>
                <a:ext uri="{FF2B5EF4-FFF2-40B4-BE49-F238E27FC236}">
                  <a16:creationId xmlns:a16="http://schemas.microsoft.com/office/drawing/2014/main" xmlns="" id="{92515578-9799-BE43-B68C-AAB659204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00">
              <a:extLst>
                <a:ext uri="{FF2B5EF4-FFF2-40B4-BE49-F238E27FC236}">
                  <a16:creationId xmlns:a16="http://schemas.microsoft.com/office/drawing/2014/main" xmlns="" id="{A7D9DC4A-F753-E745-99A8-1FC34D1F5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01">
              <a:extLst>
                <a:ext uri="{FF2B5EF4-FFF2-40B4-BE49-F238E27FC236}">
                  <a16:creationId xmlns:a16="http://schemas.microsoft.com/office/drawing/2014/main" xmlns="" id="{BEBBD970-840E-9443-B07C-5A338C69D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02">
              <a:extLst>
                <a:ext uri="{FF2B5EF4-FFF2-40B4-BE49-F238E27FC236}">
                  <a16:creationId xmlns:a16="http://schemas.microsoft.com/office/drawing/2014/main" xmlns="" id="{54297B1D-5403-8146-AD93-82EE30073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03">
              <a:extLst>
                <a:ext uri="{FF2B5EF4-FFF2-40B4-BE49-F238E27FC236}">
                  <a16:creationId xmlns:a16="http://schemas.microsoft.com/office/drawing/2014/main" xmlns="" id="{D153D340-B000-3B4A-AAF1-5D68F0829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04">
              <a:extLst>
                <a:ext uri="{FF2B5EF4-FFF2-40B4-BE49-F238E27FC236}">
                  <a16:creationId xmlns:a16="http://schemas.microsoft.com/office/drawing/2014/main" xmlns="" id="{4BA33F04-718F-754E-A4AA-5DCF36726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05">
              <a:extLst>
                <a:ext uri="{FF2B5EF4-FFF2-40B4-BE49-F238E27FC236}">
                  <a16:creationId xmlns:a16="http://schemas.microsoft.com/office/drawing/2014/main" xmlns="" id="{27BAE290-652A-CD4B-996C-5126C96EA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06">
              <a:extLst>
                <a:ext uri="{FF2B5EF4-FFF2-40B4-BE49-F238E27FC236}">
                  <a16:creationId xmlns:a16="http://schemas.microsoft.com/office/drawing/2014/main" xmlns="" id="{F61956A1-4846-3C49-93C1-EC492CC10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07">
              <a:extLst>
                <a:ext uri="{FF2B5EF4-FFF2-40B4-BE49-F238E27FC236}">
                  <a16:creationId xmlns:a16="http://schemas.microsoft.com/office/drawing/2014/main" xmlns="" id="{12D7BDBB-7D51-1340-9C70-8ABB3A9B6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08">
              <a:extLst>
                <a:ext uri="{FF2B5EF4-FFF2-40B4-BE49-F238E27FC236}">
                  <a16:creationId xmlns:a16="http://schemas.microsoft.com/office/drawing/2014/main" xmlns="" id="{3176FF4A-CDFA-0047-A826-B1B1DEDF1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09">
              <a:extLst>
                <a:ext uri="{FF2B5EF4-FFF2-40B4-BE49-F238E27FC236}">
                  <a16:creationId xmlns:a16="http://schemas.microsoft.com/office/drawing/2014/main" xmlns="" id="{96B98D07-24C6-E343-BEAB-6A3670A0A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10">
              <a:extLst>
                <a:ext uri="{FF2B5EF4-FFF2-40B4-BE49-F238E27FC236}">
                  <a16:creationId xmlns:a16="http://schemas.microsoft.com/office/drawing/2014/main" xmlns="" id="{5A548475-2883-8A40-B983-90D8C5B50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11">
              <a:extLst>
                <a:ext uri="{FF2B5EF4-FFF2-40B4-BE49-F238E27FC236}">
                  <a16:creationId xmlns:a16="http://schemas.microsoft.com/office/drawing/2014/main" xmlns="" id="{DA2F14E3-9E4B-474A-ACBD-C1EC7410A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12">
              <a:extLst>
                <a:ext uri="{FF2B5EF4-FFF2-40B4-BE49-F238E27FC236}">
                  <a16:creationId xmlns:a16="http://schemas.microsoft.com/office/drawing/2014/main" xmlns="" id="{CBFBCF73-DC4B-B14E-8213-4FD834F5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13">
              <a:extLst>
                <a:ext uri="{FF2B5EF4-FFF2-40B4-BE49-F238E27FC236}">
                  <a16:creationId xmlns:a16="http://schemas.microsoft.com/office/drawing/2014/main" xmlns="" id="{88AC6BB0-A3E6-7049-9F1F-C8D1EA561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14">
              <a:extLst>
                <a:ext uri="{FF2B5EF4-FFF2-40B4-BE49-F238E27FC236}">
                  <a16:creationId xmlns:a16="http://schemas.microsoft.com/office/drawing/2014/main" xmlns="" id="{E3A9C5F5-C2F2-2A4F-8DB6-8C111290C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15">
              <a:extLst>
                <a:ext uri="{FF2B5EF4-FFF2-40B4-BE49-F238E27FC236}">
                  <a16:creationId xmlns:a16="http://schemas.microsoft.com/office/drawing/2014/main" xmlns="" id="{2D3A5EE6-2358-AB40-9DDD-B1EA598E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16">
              <a:extLst>
                <a:ext uri="{FF2B5EF4-FFF2-40B4-BE49-F238E27FC236}">
                  <a16:creationId xmlns:a16="http://schemas.microsoft.com/office/drawing/2014/main" xmlns="" id="{6102279C-200B-0342-8676-8A430988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17">
              <a:extLst>
                <a:ext uri="{FF2B5EF4-FFF2-40B4-BE49-F238E27FC236}">
                  <a16:creationId xmlns:a16="http://schemas.microsoft.com/office/drawing/2014/main" xmlns="" id="{8B9077A0-09E5-7F4B-9603-FC884D4DC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18">
              <a:extLst>
                <a:ext uri="{FF2B5EF4-FFF2-40B4-BE49-F238E27FC236}">
                  <a16:creationId xmlns:a16="http://schemas.microsoft.com/office/drawing/2014/main" xmlns="" id="{9A8DB909-04B1-2F48-AB85-16B0BE7FB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19">
              <a:extLst>
                <a:ext uri="{FF2B5EF4-FFF2-40B4-BE49-F238E27FC236}">
                  <a16:creationId xmlns:a16="http://schemas.microsoft.com/office/drawing/2014/main" xmlns="" id="{C12C86A1-B385-9143-8D7F-ACDB48EA6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20">
              <a:extLst>
                <a:ext uri="{FF2B5EF4-FFF2-40B4-BE49-F238E27FC236}">
                  <a16:creationId xmlns:a16="http://schemas.microsoft.com/office/drawing/2014/main" xmlns="" id="{07B053DF-4CF2-664B-86D3-B3854044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21">
              <a:extLst>
                <a:ext uri="{FF2B5EF4-FFF2-40B4-BE49-F238E27FC236}">
                  <a16:creationId xmlns:a16="http://schemas.microsoft.com/office/drawing/2014/main" xmlns="" id="{04E96A84-E8EB-1F49-88D7-F8A2620FC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22">
              <a:extLst>
                <a:ext uri="{FF2B5EF4-FFF2-40B4-BE49-F238E27FC236}">
                  <a16:creationId xmlns:a16="http://schemas.microsoft.com/office/drawing/2014/main" xmlns="" id="{D16BDF46-5280-5541-9C29-769DA3BB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23">
              <a:extLst>
                <a:ext uri="{FF2B5EF4-FFF2-40B4-BE49-F238E27FC236}">
                  <a16:creationId xmlns:a16="http://schemas.microsoft.com/office/drawing/2014/main" xmlns="" id="{E7294A80-02BA-D24F-B408-296EE210D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24">
              <a:extLst>
                <a:ext uri="{FF2B5EF4-FFF2-40B4-BE49-F238E27FC236}">
                  <a16:creationId xmlns:a16="http://schemas.microsoft.com/office/drawing/2014/main" xmlns="" id="{52E57511-D332-6142-8B76-763901D83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25">
              <a:extLst>
                <a:ext uri="{FF2B5EF4-FFF2-40B4-BE49-F238E27FC236}">
                  <a16:creationId xmlns:a16="http://schemas.microsoft.com/office/drawing/2014/main" xmlns="" id="{0733A122-D46D-8044-BD05-F4CD1DC50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26">
              <a:extLst>
                <a:ext uri="{FF2B5EF4-FFF2-40B4-BE49-F238E27FC236}">
                  <a16:creationId xmlns:a16="http://schemas.microsoft.com/office/drawing/2014/main" xmlns="" id="{95986312-5CFE-8444-B30E-28CCD5DA1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27">
              <a:extLst>
                <a:ext uri="{FF2B5EF4-FFF2-40B4-BE49-F238E27FC236}">
                  <a16:creationId xmlns:a16="http://schemas.microsoft.com/office/drawing/2014/main" xmlns="" id="{CE4AF32F-A7D0-3D49-B363-2B824FD8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28">
              <a:extLst>
                <a:ext uri="{FF2B5EF4-FFF2-40B4-BE49-F238E27FC236}">
                  <a16:creationId xmlns:a16="http://schemas.microsoft.com/office/drawing/2014/main" xmlns="" id="{52056DC4-1C20-F247-A00A-70705BBE5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29">
              <a:extLst>
                <a:ext uri="{FF2B5EF4-FFF2-40B4-BE49-F238E27FC236}">
                  <a16:creationId xmlns:a16="http://schemas.microsoft.com/office/drawing/2014/main" xmlns="" id="{8A008CC1-D68E-574D-B13E-FD5A38534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30">
              <a:extLst>
                <a:ext uri="{FF2B5EF4-FFF2-40B4-BE49-F238E27FC236}">
                  <a16:creationId xmlns:a16="http://schemas.microsoft.com/office/drawing/2014/main" xmlns="" id="{6D9563EB-ECF0-2948-9137-8173A3AF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31">
              <a:extLst>
                <a:ext uri="{FF2B5EF4-FFF2-40B4-BE49-F238E27FC236}">
                  <a16:creationId xmlns:a16="http://schemas.microsoft.com/office/drawing/2014/main" xmlns="" id="{CDD7AA73-9B92-F541-BBB1-27004B639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32">
              <a:extLst>
                <a:ext uri="{FF2B5EF4-FFF2-40B4-BE49-F238E27FC236}">
                  <a16:creationId xmlns:a16="http://schemas.microsoft.com/office/drawing/2014/main" xmlns="" id="{8E5680DB-6823-D54F-A61A-AA3FD113F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33">
              <a:extLst>
                <a:ext uri="{FF2B5EF4-FFF2-40B4-BE49-F238E27FC236}">
                  <a16:creationId xmlns:a16="http://schemas.microsoft.com/office/drawing/2014/main" xmlns="" id="{195045C0-A54C-334C-B9BA-D33FEFC75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34">
              <a:extLst>
                <a:ext uri="{FF2B5EF4-FFF2-40B4-BE49-F238E27FC236}">
                  <a16:creationId xmlns:a16="http://schemas.microsoft.com/office/drawing/2014/main" xmlns="" id="{3018B8FD-01A7-6D4F-BF06-9971E62F6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35">
              <a:extLst>
                <a:ext uri="{FF2B5EF4-FFF2-40B4-BE49-F238E27FC236}">
                  <a16:creationId xmlns:a16="http://schemas.microsoft.com/office/drawing/2014/main" xmlns="" id="{38C44606-778A-2647-9FB9-B2C0FEBB2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36">
              <a:extLst>
                <a:ext uri="{FF2B5EF4-FFF2-40B4-BE49-F238E27FC236}">
                  <a16:creationId xmlns:a16="http://schemas.microsoft.com/office/drawing/2014/main" xmlns="" id="{588566FB-B43F-DE42-AF67-C98BA1397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37">
              <a:extLst>
                <a:ext uri="{FF2B5EF4-FFF2-40B4-BE49-F238E27FC236}">
                  <a16:creationId xmlns:a16="http://schemas.microsoft.com/office/drawing/2014/main" xmlns="" id="{054FE15B-E110-FC47-9A01-76323E929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38">
              <a:extLst>
                <a:ext uri="{FF2B5EF4-FFF2-40B4-BE49-F238E27FC236}">
                  <a16:creationId xmlns:a16="http://schemas.microsoft.com/office/drawing/2014/main" xmlns="" id="{05ED7500-8079-444D-8175-D5086D664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39">
              <a:extLst>
                <a:ext uri="{FF2B5EF4-FFF2-40B4-BE49-F238E27FC236}">
                  <a16:creationId xmlns:a16="http://schemas.microsoft.com/office/drawing/2014/main" xmlns="" id="{7BC740B6-95B3-614F-A4D2-394B57DE1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40">
              <a:extLst>
                <a:ext uri="{FF2B5EF4-FFF2-40B4-BE49-F238E27FC236}">
                  <a16:creationId xmlns:a16="http://schemas.microsoft.com/office/drawing/2014/main" xmlns="" id="{BE4AFA85-A44A-AC4C-AB7E-15B068C4C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41">
              <a:extLst>
                <a:ext uri="{FF2B5EF4-FFF2-40B4-BE49-F238E27FC236}">
                  <a16:creationId xmlns:a16="http://schemas.microsoft.com/office/drawing/2014/main" xmlns="" id="{3F47FA26-C0B1-6A46-9422-3AAF76FDB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42">
              <a:extLst>
                <a:ext uri="{FF2B5EF4-FFF2-40B4-BE49-F238E27FC236}">
                  <a16:creationId xmlns:a16="http://schemas.microsoft.com/office/drawing/2014/main" xmlns="" id="{BC909B96-8CC2-EC4B-8E22-96C46F3CF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43">
              <a:extLst>
                <a:ext uri="{FF2B5EF4-FFF2-40B4-BE49-F238E27FC236}">
                  <a16:creationId xmlns:a16="http://schemas.microsoft.com/office/drawing/2014/main" xmlns="" id="{F79FD7A3-7F2E-1944-816D-DB4864DB1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44">
              <a:extLst>
                <a:ext uri="{FF2B5EF4-FFF2-40B4-BE49-F238E27FC236}">
                  <a16:creationId xmlns:a16="http://schemas.microsoft.com/office/drawing/2014/main" xmlns="" id="{0A65A6C7-606B-BF4E-9E0C-E679A37E4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45">
              <a:extLst>
                <a:ext uri="{FF2B5EF4-FFF2-40B4-BE49-F238E27FC236}">
                  <a16:creationId xmlns:a16="http://schemas.microsoft.com/office/drawing/2014/main" xmlns="" id="{6C3F7C6B-BC00-834C-BE26-C585DE368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46">
              <a:extLst>
                <a:ext uri="{FF2B5EF4-FFF2-40B4-BE49-F238E27FC236}">
                  <a16:creationId xmlns:a16="http://schemas.microsoft.com/office/drawing/2014/main" xmlns="" id="{51DBA80F-67FF-8542-BE58-5C2B1BD49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47">
              <a:extLst>
                <a:ext uri="{FF2B5EF4-FFF2-40B4-BE49-F238E27FC236}">
                  <a16:creationId xmlns:a16="http://schemas.microsoft.com/office/drawing/2014/main" xmlns="" id="{0B1EEF18-2419-254E-8882-A1A69ABC3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9" name="Freeform 148">
              <a:extLst>
                <a:ext uri="{FF2B5EF4-FFF2-40B4-BE49-F238E27FC236}">
                  <a16:creationId xmlns:a16="http://schemas.microsoft.com/office/drawing/2014/main" xmlns="" id="{8A1FE863-10F0-DC4A-AE4F-7D5EC780D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0" name="Freeform 149">
              <a:extLst>
                <a:ext uri="{FF2B5EF4-FFF2-40B4-BE49-F238E27FC236}">
                  <a16:creationId xmlns:a16="http://schemas.microsoft.com/office/drawing/2014/main" xmlns="" id="{293B532D-73C1-5941-9D56-DC81702EE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1" name="Freeform 150">
              <a:extLst>
                <a:ext uri="{FF2B5EF4-FFF2-40B4-BE49-F238E27FC236}">
                  <a16:creationId xmlns:a16="http://schemas.microsoft.com/office/drawing/2014/main" xmlns="" id="{DAC7DEDA-6136-D546-9A55-069C7E0D2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2" name="Freeform 151">
              <a:extLst>
                <a:ext uri="{FF2B5EF4-FFF2-40B4-BE49-F238E27FC236}">
                  <a16:creationId xmlns:a16="http://schemas.microsoft.com/office/drawing/2014/main" xmlns="" id="{D41BD332-9D52-4046-94C3-1284F667B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152">
              <a:extLst>
                <a:ext uri="{FF2B5EF4-FFF2-40B4-BE49-F238E27FC236}">
                  <a16:creationId xmlns:a16="http://schemas.microsoft.com/office/drawing/2014/main" xmlns="" id="{586406EB-FEE8-324F-963A-02AA91D5B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153">
              <a:extLst>
                <a:ext uri="{FF2B5EF4-FFF2-40B4-BE49-F238E27FC236}">
                  <a16:creationId xmlns:a16="http://schemas.microsoft.com/office/drawing/2014/main" xmlns="" id="{A6D12D3B-CD21-C34A-99E4-6DF1F6884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54">
              <a:extLst>
                <a:ext uri="{FF2B5EF4-FFF2-40B4-BE49-F238E27FC236}">
                  <a16:creationId xmlns:a16="http://schemas.microsoft.com/office/drawing/2014/main" xmlns="" id="{5FC979A1-5F63-4549-9F0E-5A9C6065F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55">
              <a:extLst>
                <a:ext uri="{FF2B5EF4-FFF2-40B4-BE49-F238E27FC236}">
                  <a16:creationId xmlns:a16="http://schemas.microsoft.com/office/drawing/2014/main" xmlns="" id="{0045DAEA-1C79-EC4F-AA6C-872945B47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56">
              <a:extLst>
                <a:ext uri="{FF2B5EF4-FFF2-40B4-BE49-F238E27FC236}">
                  <a16:creationId xmlns:a16="http://schemas.microsoft.com/office/drawing/2014/main" xmlns="" id="{E53A5606-9E84-3C4C-BA96-E346E6F30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157">
              <a:extLst>
                <a:ext uri="{FF2B5EF4-FFF2-40B4-BE49-F238E27FC236}">
                  <a16:creationId xmlns:a16="http://schemas.microsoft.com/office/drawing/2014/main" xmlns="" id="{23305B06-D519-684C-A698-475B5C839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158">
              <a:extLst>
                <a:ext uri="{FF2B5EF4-FFF2-40B4-BE49-F238E27FC236}">
                  <a16:creationId xmlns:a16="http://schemas.microsoft.com/office/drawing/2014/main" xmlns="" id="{14D695B2-D629-2F41-B06B-0FE549BB9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159">
              <a:extLst>
                <a:ext uri="{FF2B5EF4-FFF2-40B4-BE49-F238E27FC236}">
                  <a16:creationId xmlns:a16="http://schemas.microsoft.com/office/drawing/2014/main" xmlns="" id="{0ED12A2B-B988-6446-AF71-1B36C7457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160">
              <a:extLst>
                <a:ext uri="{FF2B5EF4-FFF2-40B4-BE49-F238E27FC236}">
                  <a16:creationId xmlns:a16="http://schemas.microsoft.com/office/drawing/2014/main" xmlns="" id="{2F1803C4-315B-5D4B-B97D-56E53208A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161">
              <a:extLst>
                <a:ext uri="{FF2B5EF4-FFF2-40B4-BE49-F238E27FC236}">
                  <a16:creationId xmlns:a16="http://schemas.microsoft.com/office/drawing/2014/main" xmlns="" id="{BE4FCDE5-DDE8-2E4D-B07F-225173755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162">
              <a:extLst>
                <a:ext uri="{FF2B5EF4-FFF2-40B4-BE49-F238E27FC236}">
                  <a16:creationId xmlns:a16="http://schemas.microsoft.com/office/drawing/2014/main" xmlns="" id="{DEF12209-9EC3-7F4B-9064-1A43C041F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163">
              <a:extLst>
                <a:ext uri="{FF2B5EF4-FFF2-40B4-BE49-F238E27FC236}">
                  <a16:creationId xmlns:a16="http://schemas.microsoft.com/office/drawing/2014/main" xmlns="" id="{6AE190E4-0E60-E949-BE39-6BB8B5C0C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164">
              <a:extLst>
                <a:ext uri="{FF2B5EF4-FFF2-40B4-BE49-F238E27FC236}">
                  <a16:creationId xmlns:a16="http://schemas.microsoft.com/office/drawing/2014/main" xmlns="" id="{1B389A6F-3C21-2647-AB57-C0D1B304E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165">
              <a:extLst>
                <a:ext uri="{FF2B5EF4-FFF2-40B4-BE49-F238E27FC236}">
                  <a16:creationId xmlns:a16="http://schemas.microsoft.com/office/drawing/2014/main" xmlns="" id="{AE94B479-B86B-464F-BD35-9F71E6D59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166">
              <a:extLst>
                <a:ext uri="{FF2B5EF4-FFF2-40B4-BE49-F238E27FC236}">
                  <a16:creationId xmlns:a16="http://schemas.microsoft.com/office/drawing/2014/main" xmlns="" id="{49914D30-DEDA-7A46-BF1C-90836A7FE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167">
              <a:extLst>
                <a:ext uri="{FF2B5EF4-FFF2-40B4-BE49-F238E27FC236}">
                  <a16:creationId xmlns:a16="http://schemas.microsoft.com/office/drawing/2014/main" xmlns="" id="{E995DE1A-7348-0747-AB82-8D57205FA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168">
              <a:extLst>
                <a:ext uri="{FF2B5EF4-FFF2-40B4-BE49-F238E27FC236}">
                  <a16:creationId xmlns:a16="http://schemas.microsoft.com/office/drawing/2014/main" xmlns="" id="{668498EA-9D75-3F40-80C9-1FC25210A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169">
              <a:extLst>
                <a:ext uri="{FF2B5EF4-FFF2-40B4-BE49-F238E27FC236}">
                  <a16:creationId xmlns:a16="http://schemas.microsoft.com/office/drawing/2014/main" xmlns="" id="{69FF5AE3-AE26-A145-B6F6-FBB7A38D8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170">
              <a:extLst>
                <a:ext uri="{FF2B5EF4-FFF2-40B4-BE49-F238E27FC236}">
                  <a16:creationId xmlns:a16="http://schemas.microsoft.com/office/drawing/2014/main" xmlns="" id="{C3B26606-D2B0-7440-86C6-E0D18A751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171">
              <a:extLst>
                <a:ext uri="{FF2B5EF4-FFF2-40B4-BE49-F238E27FC236}">
                  <a16:creationId xmlns:a16="http://schemas.microsoft.com/office/drawing/2014/main" xmlns="" id="{58FB917A-4450-4647-A353-3234D1615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172">
              <a:extLst>
                <a:ext uri="{FF2B5EF4-FFF2-40B4-BE49-F238E27FC236}">
                  <a16:creationId xmlns:a16="http://schemas.microsoft.com/office/drawing/2014/main" xmlns="" id="{30F6E4DE-3000-DE44-B2FF-8B5517C0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173">
              <a:extLst>
                <a:ext uri="{FF2B5EF4-FFF2-40B4-BE49-F238E27FC236}">
                  <a16:creationId xmlns:a16="http://schemas.microsoft.com/office/drawing/2014/main" xmlns="" id="{E5FE1004-D62C-F042-A1E8-8B76207C2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5" name="Freeform 174">
              <a:extLst>
                <a:ext uri="{FF2B5EF4-FFF2-40B4-BE49-F238E27FC236}">
                  <a16:creationId xmlns:a16="http://schemas.microsoft.com/office/drawing/2014/main" xmlns="" id="{8B430F16-0556-1A4E-9E3A-CFC203DDE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175">
              <a:extLst>
                <a:ext uri="{FF2B5EF4-FFF2-40B4-BE49-F238E27FC236}">
                  <a16:creationId xmlns:a16="http://schemas.microsoft.com/office/drawing/2014/main" xmlns="" id="{D6BFC5C3-55AF-1E4E-BA8C-28FA8641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176">
              <a:extLst>
                <a:ext uri="{FF2B5EF4-FFF2-40B4-BE49-F238E27FC236}">
                  <a16:creationId xmlns:a16="http://schemas.microsoft.com/office/drawing/2014/main" xmlns="" id="{106E4E57-821F-7049-BC7A-F55571FED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177">
              <a:extLst>
                <a:ext uri="{FF2B5EF4-FFF2-40B4-BE49-F238E27FC236}">
                  <a16:creationId xmlns:a16="http://schemas.microsoft.com/office/drawing/2014/main" xmlns="" id="{4623FF12-5328-4846-956F-BAAA1B10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178">
              <a:extLst>
                <a:ext uri="{FF2B5EF4-FFF2-40B4-BE49-F238E27FC236}">
                  <a16:creationId xmlns:a16="http://schemas.microsoft.com/office/drawing/2014/main" xmlns="" id="{23965E6B-2619-0649-9B33-AEFE05C36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179">
              <a:extLst>
                <a:ext uri="{FF2B5EF4-FFF2-40B4-BE49-F238E27FC236}">
                  <a16:creationId xmlns:a16="http://schemas.microsoft.com/office/drawing/2014/main" xmlns="" id="{39915BEA-5A82-6741-B526-F6542DD9F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180">
              <a:extLst>
                <a:ext uri="{FF2B5EF4-FFF2-40B4-BE49-F238E27FC236}">
                  <a16:creationId xmlns:a16="http://schemas.microsoft.com/office/drawing/2014/main" xmlns="" id="{81F3B415-D164-BA41-AD60-20FA26AFD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181">
              <a:extLst>
                <a:ext uri="{FF2B5EF4-FFF2-40B4-BE49-F238E27FC236}">
                  <a16:creationId xmlns:a16="http://schemas.microsoft.com/office/drawing/2014/main" xmlns="" id="{37A09599-8275-2B4F-B6BE-E691E6B8C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182">
              <a:extLst>
                <a:ext uri="{FF2B5EF4-FFF2-40B4-BE49-F238E27FC236}">
                  <a16:creationId xmlns:a16="http://schemas.microsoft.com/office/drawing/2014/main" xmlns="" id="{2FA3EE2A-191E-7740-ADC8-8CC953A4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183">
              <a:extLst>
                <a:ext uri="{FF2B5EF4-FFF2-40B4-BE49-F238E27FC236}">
                  <a16:creationId xmlns:a16="http://schemas.microsoft.com/office/drawing/2014/main" xmlns="" id="{C7B0C212-379A-FC41-B445-2D1C6CBDE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184">
              <a:extLst>
                <a:ext uri="{FF2B5EF4-FFF2-40B4-BE49-F238E27FC236}">
                  <a16:creationId xmlns:a16="http://schemas.microsoft.com/office/drawing/2014/main" xmlns="" id="{7EC94FC7-B5FF-F149-99D0-09E3E727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185">
              <a:extLst>
                <a:ext uri="{FF2B5EF4-FFF2-40B4-BE49-F238E27FC236}">
                  <a16:creationId xmlns:a16="http://schemas.microsoft.com/office/drawing/2014/main" xmlns="" id="{7B5F31C2-80BA-574B-AC0E-8FFDEB09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186">
              <a:extLst>
                <a:ext uri="{FF2B5EF4-FFF2-40B4-BE49-F238E27FC236}">
                  <a16:creationId xmlns:a16="http://schemas.microsoft.com/office/drawing/2014/main" xmlns="" id="{855E01B8-38A9-F74E-A1F9-B9E5CD39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187">
              <a:extLst>
                <a:ext uri="{FF2B5EF4-FFF2-40B4-BE49-F238E27FC236}">
                  <a16:creationId xmlns:a16="http://schemas.microsoft.com/office/drawing/2014/main" xmlns="" id="{A36BCD71-0446-1240-89F6-CD228B5D9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9" name="Freeform 188">
              <a:extLst>
                <a:ext uri="{FF2B5EF4-FFF2-40B4-BE49-F238E27FC236}">
                  <a16:creationId xmlns:a16="http://schemas.microsoft.com/office/drawing/2014/main" xmlns="" id="{431B11C7-9730-0043-B6CB-0C19D8CB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189">
              <a:extLst>
                <a:ext uri="{FF2B5EF4-FFF2-40B4-BE49-F238E27FC236}">
                  <a16:creationId xmlns:a16="http://schemas.microsoft.com/office/drawing/2014/main" xmlns="" id="{6F5C681C-4497-1D45-95EC-C422874C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190">
              <a:extLst>
                <a:ext uri="{FF2B5EF4-FFF2-40B4-BE49-F238E27FC236}">
                  <a16:creationId xmlns:a16="http://schemas.microsoft.com/office/drawing/2014/main" xmlns="" id="{CF9A8B94-4923-B945-B21D-E0320021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191">
              <a:extLst>
                <a:ext uri="{FF2B5EF4-FFF2-40B4-BE49-F238E27FC236}">
                  <a16:creationId xmlns:a16="http://schemas.microsoft.com/office/drawing/2014/main" xmlns="" id="{4FF90AD7-569E-984B-B264-D01E86571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192">
              <a:extLst>
                <a:ext uri="{FF2B5EF4-FFF2-40B4-BE49-F238E27FC236}">
                  <a16:creationId xmlns:a16="http://schemas.microsoft.com/office/drawing/2014/main" xmlns="" id="{04C0AAA6-67EF-7C48-B2A3-FAB4E02F3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193">
              <a:extLst>
                <a:ext uri="{FF2B5EF4-FFF2-40B4-BE49-F238E27FC236}">
                  <a16:creationId xmlns:a16="http://schemas.microsoft.com/office/drawing/2014/main" xmlns="" id="{24796101-F980-204A-B767-9D640CF9E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5" name="Freeform 194">
              <a:extLst>
                <a:ext uri="{FF2B5EF4-FFF2-40B4-BE49-F238E27FC236}">
                  <a16:creationId xmlns:a16="http://schemas.microsoft.com/office/drawing/2014/main" xmlns="" id="{4ACA8351-2177-2847-B880-24505C557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6" name="Freeform 195">
              <a:extLst>
                <a:ext uri="{FF2B5EF4-FFF2-40B4-BE49-F238E27FC236}">
                  <a16:creationId xmlns:a16="http://schemas.microsoft.com/office/drawing/2014/main" xmlns="" id="{C3EED411-6CFE-2645-86B6-0C036B2D4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196">
              <a:extLst>
                <a:ext uri="{FF2B5EF4-FFF2-40B4-BE49-F238E27FC236}">
                  <a16:creationId xmlns:a16="http://schemas.microsoft.com/office/drawing/2014/main" xmlns="" id="{65818870-B8A5-8A4B-9EC3-002CB2691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8" name="Freeform 453">
              <a:extLst>
                <a:ext uri="{FF2B5EF4-FFF2-40B4-BE49-F238E27FC236}">
                  <a16:creationId xmlns:a16="http://schemas.microsoft.com/office/drawing/2014/main" xmlns="" id="{0C6B6A48-B3A7-824B-892D-522D483C9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9" name="Freeform 454">
              <a:extLst>
                <a:ext uri="{FF2B5EF4-FFF2-40B4-BE49-F238E27FC236}">
                  <a16:creationId xmlns:a16="http://schemas.microsoft.com/office/drawing/2014/main" xmlns="" id="{FD22C24E-19FD-2D4F-A138-FF014E178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0" name="Freeform 455">
              <a:extLst>
                <a:ext uri="{FF2B5EF4-FFF2-40B4-BE49-F238E27FC236}">
                  <a16:creationId xmlns:a16="http://schemas.microsoft.com/office/drawing/2014/main" xmlns="" id="{DF0E50DD-18C4-CC4A-B93F-D64A7FDBC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1" name="Freeform 456">
              <a:extLst>
                <a:ext uri="{FF2B5EF4-FFF2-40B4-BE49-F238E27FC236}">
                  <a16:creationId xmlns:a16="http://schemas.microsoft.com/office/drawing/2014/main" xmlns="" id="{F8D3AA52-D67F-0641-86F6-0315EBFDE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2" name="Freeform 457">
              <a:extLst>
                <a:ext uri="{FF2B5EF4-FFF2-40B4-BE49-F238E27FC236}">
                  <a16:creationId xmlns:a16="http://schemas.microsoft.com/office/drawing/2014/main" xmlns="" id="{1EB4A369-3BEC-A949-AF1E-58963BB80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3" name="Freeform 458">
              <a:extLst>
                <a:ext uri="{FF2B5EF4-FFF2-40B4-BE49-F238E27FC236}">
                  <a16:creationId xmlns:a16="http://schemas.microsoft.com/office/drawing/2014/main" xmlns="" id="{1113CA23-10ED-D845-9B39-D9034954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4" name="Freeform 459">
              <a:extLst>
                <a:ext uri="{FF2B5EF4-FFF2-40B4-BE49-F238E27FC236}">
                  <a16:creationId xmlns:a16="http://schemas.microsoft.com/office/drawing/2014/main" xmlns="" id="{CEFCC860-FDA8-0746-A0DF-A8CA7EA3E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5" name="Freeform 460">
              <a:extLst>
                <a:ext uri="{FF2B5EF4-FFF2-40B4-BE49-F238E27FC236}">
                  <a16:creationId xmlns:a16="http://schemas.microsoft.com/office/drawing/2014/main" xmlns="" id="{C4D558FA-78E4-324C-B64B-7E9835A5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6" name="Freeform 461">
              <a:extLst>
                <a:ext uri="{FF2B5EF4-FFF2-40B4-BE49-F238E27FC236}">
                  <a16:creationId xmlns:a16="http://schemas.microsoft.com/office/drawing/2014/main" xmlns="" id="{56B10981-1BE7-2647-9FB3-A5E43585F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7" name="Freeform 462">
              <a:extLst>
                <a:ext uri="{FF2B5EF4-FFF2-40B4-BE49-F238E27FC236}">
                  <a16:creationId xmlns:a16="http://schemas.microsoft.com/office/drawing/2014/main" xmlns="" id="{8D81E0C2-ECC6-C24F-8140-B7D83AE00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8" name="Freeform 463">
              <a:extLst>
                <a:ext uri="{FF2B5EF4-FFF2-40B4-BE49-F238E27FC236}">
                  <a16:creationId xmlns:a16="http://schemas.microsoft.com/office/drawing/2014/main" xmlns="" id="{DFE7E6F2-8545-3C46-9BAB-530956A1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9" name="Freeform 464">
              <a:extLst>
                <a:ext uri="{FF2B5EF4-FFF2-40B4-BE49-F238E27FC236}">
                  <a16:creationId xmlns:a16="http://schemas.microsoft.com/office/drawing/2014/main" xmlns="" id="{FFF844EC-E8B2-4C40-BD40-CDC82190B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0" name="Freeform 465">
              <a:extLst>
                <a:ext uri="{FF2B5EF4-FFF2-40B4-BE49-F238E27FC236}">
                  <a16:creationId xmlns:a16="http://schemas.microsoft.com/office/drawing/2014/main" xmlns="" id="{F5F5F1AF-5DE0-5749-8BBA-2B9AE89A8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1" name="Freeform 466">
              <a:extLst>
                <a:ext uri="{FF2B5EF4-FFF2-40B4-BE49-F238E27FC236}">
                  <a16:creationId xmlns:a16="http://schemas.microsoft.com/office/drawing/2014/main" xmlns="" id="{DF870E10-581D-5A47-8FE7-BE0A4EB3B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2" name="Freeform 467">
              <a:extLst>
                <a:ext uri="{FF2B5EF4-FFF2-40B4-BE49-F238E27FC236}">
                  <a16:creationId xmlns:a16="http://schemas.microsoft.com/office/drawing/2014/main" xmlns="" id="{D1945105-F749-E945-A6F2-DC4CFB4EF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93" name="Freeform 483">
              <a:extLst>
                <a:ext uri="{FF2B5EF4-FFF2-40B4-BE49-F238E27FC236}">
                  <a16:creationId xmlns:a16="http://schemas.microsoft.com/office/drawing/2014/main" xmlns="" id="{831E4378-ACCF-FD4F-A607-FF7AD29C1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4" name="Freeform 484">
              <a:extLst>
                <a:ext uri="{FF2B5EF4-FFF2-40B4-BE49-F238E27FC236}">
                  <a16:creationId xmlns:a16="http://schemas.microsoft.com/office/drawing/2014/main" xmlns="" id="{4F83CA75-6F28-3841-BFD3-826D5112E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5" name="Freeform 485">
              <a:extLst>
                <a:ext uri="{FF2B5EF4-FFF2-40B4-BE49-F238E27FC236}">
                  <a16:creationId xmlns:a16="http://schemas.microsoft.com/office/drawing/2014/main" xmlns="" id="{199E7603-42C8-8F4B-A07F-4F77FA6B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6" name="Freeform 486">
              <a:extLst>
                <a:ext uri="{FF2B5EF4-FFF2-40B4-BE49-F238E27FC236}">
                  <a16:creationId xmlns:a16="http://schemas.microsoft.com/office/drawing/2014/main" xmlns="" id="{94E794D3-AA19-6143-8DE2-705FFB2DD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7" name="Freeform 489">
              <a:extLst>
                <a:ext uri="{FF2B5EF4-FFF2-40B4-BE49-F238E27FC236}">
                  <a16:creationId xmlns:a16="http://schemas.microsoft.com/office/drawing/2014/main" xmlns="" id="{929F1BD0-BB50-DC4B-BBAD-909D0650B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8" name="Freeform 490">
              <a:extLst>
                <a:ext uri="{FF2B5EF4-FFF2-40B4-BE49-F238E27FC236}">
                  <a16:creationId xmlns:a16="http://schemas.microsoft.com/office/drawing/2014/main" xmlns="" id="{0E911A7E-CBBC-4144-9F3D-FAB6F84F7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9" name="Freeform 495">
              <a:extLst>
                <a:ext uri="{FF2B5EF4-FFF2-40B4-BE49-F238E27FC236}">
                  <a16:creationId xmlns:a16="http://schemas.microsoft.com/office/drawing/2014/main" xmlns="" id="{69C6DF05-A04B-8A44-820F-A4CD69D90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0" name="Freeform 496">
              <a:extLst>
                <a:ext uri="{FF2B5EF4-FFF2-40B4-BE49-F238E27FC236}">
                  <a16:creationId xmlns:a16="http://schemas.microsoft.com/office/drawing/2014/main" xmlns="" id="{FA7D3275-105B-2643-BA2D-14CE42D70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1" name="Freeform 497">
              <a:extLst>
                <a:ext uri="{FF2B5EF4-FFF2-40B4-BE49-F238E27FC236}">
                  <a16:creationId xmlns:a16="http://schemas.microsoft.com/office/drawing/2014/main" xmlns="" id="{4D1079B9-84A6-FA47-8EA3-D049BDD8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2" name="Freeform 498">
              <a:extLst>
                <a:ext uri="{FF2B5EF4-FFF2-40B4-BE49-F238E27FC236}">
                  <a16:creationId xmlns:a16="http://schemas.microsoft.com/office/drawing/2014/main" xmlns="" id="{F7E81015-26F5-DF45-B843-1C4E3A40E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3" name="Freeform 499">
              <a:extLst>
                <a:ext uri="{FF2B5EF4-FFF2-40B4-BE49-F238E27FC236}">
                  <a16:creationId xmlns:a16="http://schemas.microsoft.com/office/drawing/2014/main" xmlns="" id="{764E4344-7A2E-FB4A-B89E-2BA4C9BEC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4" name="Freeform 500">
              <a:extLst>
                <a:ext uri="{FF2B5EF4-FFF2-40B4-BE49-F238E27FC236}">
                  <a16:creationId xmlns:a16="http://schemas.microsoft.com/office/drawing/2014/main" xmlns="" id="{F4E4D288-8F31-A045-98E9-8D1809787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5" name="Freeform 501">
              <a:extLst>
                <a:ext uri="{FF2B5EF4-FFF2-40B4-BE49-F238E27FC236}">
                  <a16:creationId xmlns:a16="http://schemas.microsoft.com/office/drawing/2014/main" xmlns="" id="{6D335317-851D-F047-8631-4D255720B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6" name="Freeform 502">
              <a:extLst>
                <a:ext uri="{FF2B5EF4-FFF2-40B4-BE49-F238E27FC236}">
                  <a16:creationId xmlns:a16="http://schemas.microsoft.com/office/drawing/2014/main" xmlns="" id="{14464ECF-3F67-694E-AAC0-0A666367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7" name="Freeform 503">
              <a:extLst>
                <a:ext uri="{FF2B5EF4-FFF2-40B4-BE49-F238E27FC236}">
                  <a16:creationId xmlns:a16="http://schemas.microsoft.com/office/drawing/2014/main" xmlns="" id="{F7CA3BD6-DAE5-3941-A3A0-090B9C46C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8" name="Freeform 504">
              <a:extLst>
                <a:ext uri="{FF2B5EF4-FFF2-40B4-BE49-F238E27FC236}">
                  <a16:creationId xmlns:a16="http://schemas.microsoft.com/office/drawing/2014/main" xmlns="" id="{FCD085C8-7E16-2246-812E-347E4C3B2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9" name="Freeform 505">
              <a:extLst>
                <a:ext uri="{FF2B5EF4-FFF2-40B4-BE49-F238E27FC236}">
                  <a16:creationId xmlns:a16="http://schemas.microsoft.com/office/drawing/2014/main" xmlns="" id="{A43FB68A-F781-254F-87DF-052E1F62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0" name="Freeform 506">
              <a:extLst>
                <a:ext uri="{FF2B5EF4-FFF2-40B4-BE49-F238E27FC236}">
                  <a16:creationId xmlns:a16="http://schemas.microsoft.com/office/drawing/2014/main" xmlns="" id="{B3E27B2D-7E68-EA4B-8FC5-DEEBC2804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1" name="Freeform 509">
              <a:extLst>
                <a:ext uri="{FF2B5EF4-FFF2-40B4-BE49-F238E27FC236}">
                  <a16:creationId xmlns:a16="http://schemas.microsoft.com/office/drawing/2014/main" xmlns="" id="{7D1F7E7D-F499-FE46-B78C-7461CDBDA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2" name="Freeform 510">
              <a:extLst>
                <a:ext uri="{FF2B5EF4-FFF2-40B4-BE49-F238E27FC236}">
                  <a16:creationId xmlns:a16="http://schemas.microsoft.com/office/drawing/2014/main" xmlns="" id="{66B97409-F3AC-FA4D-8E80-FBB1FF387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213" name="Group 12">
            <a:extLst>
              <a:ext uri="{FF2B5EF4-FFF2-40B4-BE49-F238E27FC236}">
                <a16:creationId xmlns:a16="http://schemas.microsoft.com/office/drawing/2014/main" xmlns="" id="{3478FF63-CDB5-3248-816F-DB5CD67E3432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-119224" y="-47919"/>
            <a:ext cx="1372228" cy="5265352"/>
            <a:chOff x="5016500" y="3978275"/>
            <a:chExt cx="1644650" cy="3054350"/>
          </a:xfrm>
        </p:grpSpPr>
        <p:sp>
          <p:nvSpPr>
            <p:cNvPr id="214" name="Freeform 1">
              <a:extLst>
                <a:ext uri="{FF2B5EF4-FFF2-40B4-BE49-F238E27FC236}">
                  <a16:creationId xmlns:a16="http://schemas.microsoft.com/office/drawing/2014/main" xmlns="" id="{56519084-03F0-6740-8A77-87406BAB0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5" name="Freeform 2">
              <a:extLst>
                <a:ext uri="{FF2B5EF4-FFF2-40B4-BE49-F238E27FC236}">
                  <a16:creationId xmlns:a16="http://schemas.microsoft.com/office/drawing/2014/main" xmlns="" id="{6DE2EA27-D1DD-734C-9B95-C06954515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6" name="Freeform 3">
              <a:extLst>
                <a:ext uri="{FF2B5EF4-FFF2-40B4-BE49-F238E27FC236}">
                  <a16:creationId xmlns:a16="http://schemas.microsoft.com/office/drawing/2014/main" xmlns="" id="{7001CBE1-A1C9-274C-B08C-C2F44BEB4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7" name="Freeform 4">
              <a:extLst>
                <a:ext uri="{FF2B5EF4-FFF2-40B4-BE49-F238E27FC236}">
                  <a16:creationId xmlns:a16="http://schemas.microsoft.com/office/drawing/2014/main" xmlns="" id="{381C4105-B7FA-7042-8E33-1C3553DE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8" name="Freeform 5">
              <a:extLst>
                <a:ext uri="{FF2B5EF4-FFF2-40B4-BE49-F238E27FC236}">
                  <a16:creationId xmlns:a16="http://schemas.microsoft.com/office/drawing/2014/main" xmlns="" id="{5047FA87-CD7E-1C4E-A605-1AC323315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9" name="Freeform 6">
              <a:extLst>
                <a:ext uri="{FF2B5EF4-FFF2-40B4-BE49-F238E27FC236}">
                  <a16:creationId xmlns:a16="http://schemas.microsoft.com/office/drawing/2014/main" xmlns="" id="{47B36F90-CC92-394F-AEC6-5486E3849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0" name="Freeform 92">
              <a:extLst>
                <a:ext uri="{FF2B5EF4-FFF2-40B4-BE49-F238E27FC236}">
                  <a16:creationId xmlns:a16="http://schemas.microsoft.com/office/drawing/2014/main" xmlns="" id="{8836CA49-A00A-B840-8BC3-6397729A2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1" name="Freeform 93">
              <a:extLst>
                <a:ext uri="{FF2B5EF4-FFF2-40B4-BE49-F238E27FC236}">
                  <a16:creationId xmlns:a16="http://schemas.microsoft.com/office/drawing/2014/main" xmlns="" id="{EA096E55-8581-B842-A579-C2C17E61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2" name="Freeform 94">
              <a:extLst>
                <a:ext uri="{FF2B5EF4-FFF2-40B4-BE49-F238E27FC236}">
                  <a16:creationId xmlns:a16="http://schemas.microsoft.com/office/drawing/2014/main" xmlns="" id="{57591129-EAE1-644D-BF36-7A42AA49A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3" name="Freeform 95">
              <a:extLst>
                <a:ext uri="{FF2B5EF4-FFF2-40B4-BE49-F238E27FC236}">
                  <a16:creationId xmlns:a16="http://schemas.microsoft.com/office/drawing/2014/main" xmlns="" id="{A73824E6-D3CD-894A-829B-F91A9BDFC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4" name="Freeform 96">
              <a:extLst>
                <a:ext uri="{FF2B5EF4-FFF2-40B4-BE49-F238E27FC236}">
                  <a16:creationId xmlns:a16="http://schemas.microsoft.com/office/drawing/2014/main" xmlns="" id="{8F4FE994-6258-BD43-8143-3595DD117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5" name="Freeform 97">
              <a:extLst>
                <a:ext uri="{FF2B5EF4-FFF2-40B4-BE49-F238E27FC236}">
                  <a16:creationId xmlns:a16="http://schemas.microsoft.com/office/drawing/2014/main" xmlns="" id="{B4CC2C0A-AC81-5542-993D-6312095CD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6" name="Freeform 98">
              <a:extLst>
                <a:ext uri="{FF2B5EF4-FFF2-40B4-BE49-F238E27FC236}">
                  <a16:creationId xmlns:a16="http://schemas.microsoft.com/office/drawing/2014/main" xmlns="" id="{D5BC959A-DF4F-5D47-892D-FA78EBE46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7" name="Freeform 99">
              <a:extLst>
                <a:ext uri="{FF2B5EF4-FFF2-40B4-BE49-F238E27FC236}">
                  <a16:creationId xmlns:a16="http://schemas.microsoft.com/office/drawing/2014/main" xmlns="" id="{68B661FF-1424-E342-97DD-8CBB9FD62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8" name="Freeform 100">
              <a:extLst>
                <a:ext uri="{FF2B5EF4-FFF2-40B4-BE49-F238E27FC236}">
                  <a16:creationId xmlns:a16="http://schemas.microsoft.com/office/drawing/2014/main" xmlns="" id="{1DD1EB1F-7925-B144-BC03-A339B99BF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9" name="Freeform 101">
              <a:extLst>
                <a:ext uri="{FF2B5EF4-FFF2-40B4-BE49-F238E27FC236}">
                  <a16:creationId xmlns:a16="http://schemas.microsoft.com/office/drawing/2014/main" xmlns="" id="{79A7E378-9C21-A64C-BB3C-29C9A3100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0" name="Freeform 102">
              <a:extLst>
                <a:ext uri="{FF2B5EF4-FFF2-40B4-BE49-F238E27FC236}">
                  <a16:creationId xmlns:a16="http://schemas.microsoft.com/office/drawing/2014/main" xmlns="" id="{2D15E1FE-3827-804B-B868-473AA63C3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1" name="Freeform 103">
              <a:extLst>
                <a:ext uri="{FF2B5EF4-FFF2-40B4-BE49-F238E27FC236}">
                  <a16:creationId xmlns:a16="http://schemas.microsoft.com/office/drawing/2014/main" xmlns="" id="{AE25B97C-2E63-FA49-8D1B-975CD352A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2" name="Freeform 104">
              <a:extLst>
                <a:ext uri="{FF2B5EF4-FFF2-40B4-BE49-F238E27FC236}">
                  <a16:creationId xmlns:a16="http://schemas.microsoft.com/office/drawing/2014/main" xmlns="" id="{B64B4C3F-4CF9-224E-85BA-02D408F73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3" name="Freeform 105">
              <a:extLst>
                <a:ext uri="{FF2B5EF4-FFF2-40B4-BE49-F238E27FC236}">
                  <a16:creationId xmlns:a16="http://schemas.microsoft.com/office/drawing/2014/main" xmlns="" id="{40AFEF47-D4E2-FC44-9F12-91A934586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4" name="Freeform 106">
              <a:extLst>
                <a:ext uri="{FF2B5EF4-FFF2-40B4-BE49-F238E27FC236}">
                  <a16:creationId xmlns:a16="http://schemas.microsoft.com/office/drawing/2014/main" xmlns="" id="{17A21C8E-E3F5-6B40-8B51-6D1E91733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5" name="Freeform 107">
              <a:extLst>
                <a:ext uri="{FF2B5EF4-FFF2-40B4-BE49-F238E27FC236}">
                  <a16:creationId xmlns:a16="http://schemas.microsoft.com/office/drawing/2014/main" xmlns="" id="{A204703E-FA20-354E-8139-4996E2B27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6" name="Freeform 108">
              <a:extLst>
                <a:ext uri="{FF2B5EF4-FFF2-40B4-BE49-F238E27FC236}">
                  <a16:creationId xmlns:a16="http://schemas.microsoft.com/office/drawing/2014/main" xmlns="" id="{754BDA28-5579-714A-A9B0-ACF8FF9C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7" name="Freeform 109">
              <a:extLst>
                <a:ext uri="{FF2B5EF4-FFF2-40B4-BE49-F238E27FC236}">
                  <a16:creationId xmlns:a16="http://schemas.microsoft.com/office/drawing/2014/main" xmlns="" id="{EA18ABEA-B7B8-CE4E-956D-96AE016BA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8" name="Freeform 110">
              <a:extLst>
                <a:ext uri="{FF2B5EF4-FFF2-40B4-BE49-F238E27FC236}">
                  <a16:creationId xmlns:a16="http://schemas.microsoft.com/office/drawing/2014/main" xmlns="" id="{3EF184B0-9352-3D43-A967-BFDDD6561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9" name="Freeform 111">
              <a:extLst>
                <a:ext uri="{FF2B5EF4-FFF2-40B4-BE49-F238E27FC236}">
                  <a16:creationId xmlns:a16="http://schemas.microsoft.com/office/drawing/2014/main" xmlns="" id="{68711B29-00B3-A849-B636-A572AF149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0" name="Freeform 112">
              <a:extLst>
                <a:ext uri="{FF2B5EF4-FFF2-40B4-BE49-F238E27FC236}">
                  <a16:creationId xmlns:a16="http://schemas.microsoft.com/office/drawing/2014/main" xmlns="" id="{56548583-1171-5F4B-8073-E2209EF26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1" name="Freeform 113">
              <a:extLst>
                <a:ext uri="{FF2B5EF4-FFF2-40B4-BE49-F238E27FC236}">
                  <a16:creationId xmlns:a16="http://schemas.microsoft.com/office/drawing/2014/main" xmlns="" id="{F7B2AE70-7870-7A4D-847A-8FC23DB4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2" name="Freeform 114">
              <a:extLst>
                <a:ext uri="{FF2B5EF4-FFF2-40B4-BE49-F238E27FC236}">
                  <a16:creationId xmlns:a16="http://schemas.microsoft.com/office/drawing/2014/main" xmlns="" id="{1A9B5AF3-94EF-BF4F-B5B8-1F4452C7D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3" name="Freeform 115">
              <a:extLst>
                <a:ext uri="{FF2B5EF4-FFF2-40B4-BE49-F238E27FC236}">
                  <a16:creationId xmlns:a16="http://schemas.microsoft.com/office/drawing/2014/main" xmlns="" id="{E6AF81DB-3BC0-FB46-AC46-A33B47363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4" name="Freeform 116">
              <a:extLst>
                <a:ext uri="{FF2B5EF4-FFF2-40B4-BE49-F238E27FC236}">
                  <a16:creationId xmlns:a16="http://schemas.microsoft.com/office/drawing/2014/main" xmlns="" id="{D3520FAA-8612-8D46-BAA1-51A7450A6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5" name="Freeform 117">
              <a:extLst>
                <a:ext uri="{FF2B5EF4-FFF2-40B4-BE49-F238E27FC236}">
                  <a16:creationId xmlns:a16="http://schemas.microsoft.com/office/drawing/2014/main" xmlns="" id="{623B9912-EE77-0B4B-A69E-6D9BFF306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6" name="Freeform 118">
              <a:extLst>
                <a:ext uri="{FF2B5EF4-FFF2-40B4-BE49-F238E27FC236}">
                  <a16:creationId xmlns:a16="http://schemas.microsoft.com/office/drawing/2014/main" xmlns="" id="{46660BBB-4447-9045-BA5D-D7C128201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7" name="Freeform 119">
              <a:extLst>
                <a:ext uri="{FF2B5EF4-FFF2-40B4-BE49-F238E27FC236}">
                  <a16:creationId xmlns:a16="http://schemas.microsoft.com/office/drawing/2014/main" xmlns="" id="{954181A1-2396-1247-A337-C6CCB29BF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8" name="Freeform 120">
              <a:extLst>
                <a:ext uri="{FF2B5EF4-FFF2-40B4-BE49-F238E27FC236}">
                  <a16:creationId xmlns:a16="http://schemas.microsoft.com/office/drawing/2014/main" xmlns="" id="{836EA524-AB1C-4F4B-8587-4076AA6A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9" name="Freeform 121">
              <a:extLst>
                <a:ext uri="{FF2B5EF4-FFF2-40B4-BE49-F238E27FC236}">
                  <a16:creationId xmlns:a16="http://schemas.microsoft.com/office/drawing/2014/main" xmlns="" id="{CA89764C-FD54-0C45-A6CE-A17B8C19D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0" name="Freeform 122">
              <a:extLst>
                <a:ext uri="{FF2B5EF4-FFF2-40B4-BE49-F238E27FC236}">
                  <a16:creationId xmlns:a16="http://schemas.microsoft.com/office/drawing/2014/main" xmlns="" id="{5B325664-08FB-E143-9B5D-83564C194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1" name="Freeform 123">
              <a:extLst>
                <a:ext uri="{FF2B5EF4-FFF2-40B4-BE49-F238E27FC236}">
                  <a16:creationId xmlns:a16="http://schemas.microsoft.com/office/drawing/2014/main" xmlns="" id="{352F3DC2-43DC-F641-AE9B-B9CC6034A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2" name="Freeform 124">
              <a:extLst>
                <a:ext uri="{FF2B5EF4-FFF2-40B4-BE49-F238E27FC236}">
                  <a16:creationId xmlns:a16="http://schemas.microsoft.com/office/drawing/2014/main" xmlns="" id="{A87346B3-D7AA-7F48-B329-01C4CE823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3" name="Freeform 125">
              <a:extLst>
                <a:ext uri="{FF2B5EF4-FFF2-40B4-BE49-F238E27FC236}">
                  <a16:creationId xmlns:a16="http://schemas.microsoft.com/office/drawing/2014/main" xmlns="" id="{BC0CCD00-DFD8-7C44-A051-C14EB0770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4" name="Freeform 126">
              <a:extLst>
                <a:ext uri="{FF2B5EF4-FFF2-40B4-BE49-F238E27FC236}">
                  <a16:creationId xmlns:a16="http://schemas.microsoft.com/office/drawing/2014/main" xmlns="" id="{83445BA0-9811-8441-B205-11F8B93FD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5" name="Freeform 127">
              <a:extLst>
                <a:ext uri="{FF2B5EF4-FFF2-40B4-BE49-F238E27FC236}">
                  <a16:creationId xmlns:a16="http://schemas.microsoft.com/office/drawing/2014/main" xmlns="" id="{58EEAFC3-66B8-9845-ACB4-338C04302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6" name="Freeform 128">
              <a:extLst>
                <a:ext uri="{FF2B5EF4-FFF2-40B4-BE49-F238E27FC236}">
                  <a16:creationId xmlns:a16="http://schemas.microsoft.com/office/drawing/2014/main" xmlns="" id="{0CF73287-E5C9-7C45-A81D-1FF2229C0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7" name="Freeform 129">
              <a:extLst>
                <a:ext uri="{FF2B5EF4-FFF2-40B4-BE49-F238E27FC236}">
                  <a16:creationId xmlns:a16="http://schemas.microsoft.com/office/drawing/2014/main" xmlns="" id="{8FF64C34-1D52-BA47-A871-DA1637E19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8" name="Freeform 130">
              <a:extLst>
                <a:ext uri="{FF2B5EF4-FFF2-40B4-BE49-F238E27FC236}">
                  <a16:creationId xmlns:a16="http://schemas.microsoft.com/office/drawing/2014/main" xmlns="" id="{A84335DE-D4C0-CD40-B2AD-EFFA306F6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xmlns="" id="{3681E9FD-978B-1F42-BC1B-75E1ECE59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xmlns="" id="{52088546-F3D7-B248-800B-5469286FD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xmlns="" id="{B04B0A88-841F-7446-8AB4-C4E42667D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2" name="Freeform 134">
              <a:extLst>
                <a:ext uri="{FF2B5EF4-FFF2-40B4-BE49-F238E27FC236}">
                  <a16:creationId xmlns:a16="http://schemas.microsoft.com/office/drawing/2014/main" xmlns="" id="{B7E208E8-BC60-A547-BC04-55A925E76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3" name="Freeform 135">
              <a:extLst>
                <a:ext uri="{FF2B5EF4-FFF2-40B4-BE49-F238E27FC236}">
                  <a16:creationId xmlns:a16="http://schemas.microsoft.com/office/drawing/2014/main" xmlns="" id="{0E7D27C1-EAB7-934D-BDBA-D8468AA4E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4" name="Freeform 136">
              <a:extLst>
                <a:ext uri="{FF2B5EF4-FFF2-40B4-BE49-F238E27FC236}">
                  <a16:creationId xmlns:a16="http://schemas.microsoft.com/office/drawing/2014/main" xmlns="" id="{1A870F95-1CFA-914D-B649-0F2800467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5" name="Freeform 137">
              <a:extLst>
                <a:ext uri="{FF2B5EF4-FFF2-40B4-BE49-F238E27FC236}">
                  <a16:creationId xmlns:a16="http://schemas.microsoft.com/office/drawing/2014/main" xmlns="" id="{A45EEF31-3D75-2347-B849-DA38E7B9F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6" name="Freeform 138">
              <a:extLst>
                <a:ext uri="{FF2B5EF4-FFF2-40B4-BE49-F238E27FC236}">
                  <a16:creationId xmlns:a16="http://schemas.microsoft.com/office/drawing/2014/main" xmlns="" id="{750AE76F-CD9B-C245-A39F-6245E8CE0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7" name="Freeform 139">
              <a:extLst>
                <a:ext uri="{FF2B5EF4-FFF2-40B4-BE49-F238E27FC236}">
                  <a16:creationId xmlns:a16="http://schemas.microsoft.com/office/drawing/2014/main" xmlns="" id="{D8E7DAB2-160B-9243-85E2-35C3C62C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" name="Freeform 140">
              <a:extLst>
                <a:ext uri="{FF2B5EF4-FFF2-40B4-BE49-F238E27FC236}">
                  <a16:creationId xmlns:a16="http://schemas.microsoft.com/office/drawing/2014/main" xmlns="" id="{9A3320D4-2CAF-B144-8D3C-89C83EC62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9" name="Freeform 141">
              <a:extLst>
                <a:ext uri="{FF2B5EF4-FFF2-40B4-BE49-F238E27FC236}">
                  <a16:creationId xmlns:a16="http://schemas.microsoft.com/office/drawing/2014/main" xmlns="" id="{BFCD74E1-69A8-DD45-A420-722F24EC8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0" name="Freeform 142">
              <a:extLst>
                <a:ext uri="{FF2B5EF4-FFF2-40B4-BE49-F238E27FC236}">
                  <a16:creationId xmlns:a16="http://schemas.microsoft.com/office/drawing/2014/main" xmlns="" id="{22FE1B27-E7EC-324C-BAA6-8B50CEB14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1" name="Freeform 143">
              <a:extLst>
                <a:ext uri="{FF2B5EF4-FFF2-40B4-BE49-F238E27FC236}">
                  <a16:creationId xmlns:a16="http://schemas.microsoft.com/office/drawing/2014/main" xmlns="" id="{F5958D0D-401C-BF41-8437-E1578D586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2" name="Freeform 144">
              <a:extLst>
                <a:ext uri="{FF2B5EF4-FFF2-40B4-BE49-F238E27FC236}">
                  <a16:creationId xmlns:a16="http://schemas.microsoft.com/office/drawing/2014/main" xmlns="" id="{41C60879-110A-364B-927B-E53B911D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3" name="Freeform 145">
              <a:extLst>
                <a:ext uri="{FF2B5EF4-FFF2-40B4-BE49-F238E27FC236}">
                  <a16:creationId xmlns:a16="http://schemas.microsoft.com/office/drawing/2014/main" xmlns="" id="{C2DF8E91-1E35-9842-B7C3-91D9E4D6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4" name="Freeform 146">
              <a:extLst>
                <a:ext uri="{FF2B5EF4-FFF2-40B4-BE49-F238E27FC236}">
                  <a16:creationId xmlns:a16="http://schemas.microsoft.com/office/drawing/2014/main" xmlns="" id="{33E3E864-04E1-C546-80F8-67A5EEB5D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5" name="Freeform 147">
              <a:extLst>
                <a:ext uri="{FF2B5EF4-FFF2-40B4-BE49-F238E27FC236}">
                  <a16:creationId xmlns:a16="http://schemas.microsoft.com/office/drawing/2014/main" xmlns="" id="{633DA7A3-2166-0E4B-BF49-4B477A86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6" name="Freeform 148">
              <a:extLst>
                <a:ext uri="{FF2B5EF4-FFF2-40B4-BE49-F238E27FC236}">
                  <a16:creationId xmlns:a16="http://schemas.microsoft.com/office/drawing/2014/main" xmlns="" id="{C900CAE9-11C5-1F48-8E11-ADA0EFEB7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7" name="Freeform 149">
              <a:extLst>
                <a:ext uri="{FF2B5EF4-FFF2-40B4-BE49-F238E27FC236}">
                  <a16:creationId xmlns:a16="http://schemas.microsoft.com/office/drawing/2014/main" xmlns="" id="{33CA4738-EF13-6B40-8F46-4553EC3F0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8" name="Freeform 150">
              <a:extLst>
                <a:ext uri="{FF2B5EF4-FFF2-40B4-BE49-F238E27FC236}">
                  <a16:creationId xmlns:a16="http://schemas.microsoft.com/office/drawing/2014/main" xmlns="" id="{0ECC9378-CA43-E84D-AF9B-F460046DE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9" name="Freeform 151">
              <a:extLst>
                <a:ext uri="{FF2B5EF4-FFF2-40B4-BE49-F238E27FC236}">
                  <a16:creationId xmlns:a16="http://schemas.microsoft.com/office/drawing/2014/main" xmlns="" id="{1AAF8B30-DA60-AC40-8A72-A2FC401C4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0" name="Freeform 152">
              <a:extLst>
                <a:ext uri="{FF2B5EF4-FFF2-40B4-BE49-F238E27FC236}">
                  <a16:creationId xmlns:a16="http://schemas.microsoft.com/office/drawing/2014/main" xmlns="" id="{8C31C5C7-D92B-C04B-8E3A-96303EE39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1" name="Freeform 153">
              <a:extLst>
                <a:ext uri="{FF2B5EF4-FFF2-40B4-BE49-F238E27FC236}">
                  <a16:creationId xmlns:a16="http://schemas.microsoft.com/office/drawing/2014/main" xmlns="" id="{2EB4FCFD-4ED3-1E4F-8148-6D7F355C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2" name="Freeform 154">
              <a:extLst>
                <a:ext uri="{FF2B5EF4-FFF2-40B4-BE49-F238E27FC236}">
                  <a16:creationId xmlns:a16="http://schemas.microsoft.com/office/drawing/2014/main" xmlns="" id="{A7DA3A92-564D-1143-9EEA-D1A72D66C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3" name="Freeform 155">
              <a:extLst>
                <a:ext uri="{FF2B5EF4-FFF2-40B4-BE49-F238E27FC236}">
                  <a16:creationId xmlns:a16="http://schemas.microsoft.com/office/drawing/2014/main" xmlns="" id="{FF1E1BE6-F062-564F-A08E-39FC194CB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4" name="Freeform 156">
              <a:extLst>
                <a:ext uri="{FF2B5EF4-FFF2-40B4-BE49-F238E27FC236}">
                  <a16:creationId xmlns:a16="http://schemas.microsoft.com/office/drawing/2014/main" xmlns="" id="{74104A44-7FAE-8E4B-A74E-FE8606242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5" name="Freeform 157">
              <a:extLst>
                <a:ext uri="{FF2B5EF4-FFF2-40B4-BE49-F238E27FC236}">
                  <a16:creationId xmlns:a16="http://schemas.microsoft.com/office/drawing/2014/main" xmlns="" id="{4E91A35E-B18E-0F44-9124-11B46F9B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" name="Freeform 158">
              <a:extLst>
                <a:ext uri="{FF2B5EF4-FFF2-40B4-BE49-F238E27FC236}">
                  <a16:creationId xmlns:a16="http://schemas.microsoft.com/office/drawing/2014/main" xmlns="" id="{6E2C2DE9-30D3-7249-9303-250BBDA14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7" name="Freeform 159">
              <a:extLst>
                <a:ext uri="{FF2B5EF4-FFF2-40B4-BE49-F238E27FC236}">
                  <a16:creationId xmlns:a16="http://schemas.microsoft.com/office/drawing/2014/main" xmlns="" id="{773088D1-676C-F248-B8F2-0FE277D09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8" name="Freeform 160">
              <a:extLst>
                <a:ext uri="{FF2B5EF4-FFF2-40B4-BE49-F238E27FC236}">
                  <a16:creationId xmlns:a16="http://schemas.microsoft.com/office/drawing/2014/main" xmlns="" id="{0BA99ED9-EB51-E34D-8599-526F6D14C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" name="Freeform 161">
              <a:extLst>
                <a:ext uri="{FF2B5EF4-FFF2-40B4-BE49-F238E27FC236}">
                  <a16:creationId xmlns:a16="http://schemas.microsoft.com/office/drawing/2014/main" xmlns="" id="{18B44E25-379D-2C46-901E-CC77EDBCF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0" name="Freeform 162">
              <a:extLst>
                <a:ext uri="{FF2B5EF4-FFF2-40B4-BE49-F238E27FC236}">
                  <a16:creationId xmlns:a16="http://schemas.microsoft.com/office/drawing/2014/main" xmlns="" id="{D7855606-3E29-9248-BE29-063C979B7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1" name="Freeform 163">
              <a:extLst>
                <a:ext uri="{FF2B5EF4-FFF2-40B4-BE49-F238E27FC236}">
                  <a16:creationId xmlns:a16="http://schemas.microsoft.com/office/drawing/2014/main" xmlns="" id="{5BCBDB0F-DA36-7541-8BD7-A0023D6D0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2" name="Freeform 164">
              <a:extLst>
                <a:ext uri="{FF2B5EF4-FFF2-40B4-BE49-F238E27FC236}">
                  <a16:creationId xmlns:a16="http://schemas.microsoft.com/office/drawing/2014/main" xmlns="" id="{18C27695-FB0D-4348-B83C-BA410D91D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3" name="Freeform 165">
              <a:extLst>
                <a:ext uri="{FF2B5EF4-FFF2-40B4-BE49-F238E27FC236}">
                  <a16:creationId xmlns:a16="http://schemas.microsoft.com/office/drawing/2014/main" xmlns="" id="{07A942BA-D0D8-1141-9D09-35FAE2D50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4" name="Freeform 166">
              <a:extLst>
                <a:ext uri="{FF2B5EF4-FFF2-40B4-BE49-F238E27FC236}">
                  <a16:creationId xmlns:a16="http://schemas.microsoft.com/office/drawing/2014/main" xmlns="" id="{CD04DB49-9866-7240-930A-26AB07A68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5" name="Freeform 167">
              <a:extLst>
                <a:ext uri="{FF2B5EF4-FFF2-40B4-BE49-F238E27FC236}">
                  <a16:creationId xmlns:a16="http://schemas.microsoft.com/office/drawing/2014/main" xmlns="" id="{020FCFD3-E6D9-5A45-956F-13AC4CEB0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6" name="Freeform 168">
              <a:extLst>
                <a:ext uri="{FF2B5EF4-FFF2-40B4-BE49-F238E27FC236}">
                  <a16:creationId xmlns:a16="http://schemas.microsoft.com/office/drawing/2014/main" xmlns="" id="{851AD98E-56A9-0644-984D-65960CBBD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7" name="Freeform 169">
              <a:extLst>
                <a:ext uri="{FF2B5EF4-FFF2-40B4-BE49-F238E27FC236}">
                  <a16:creationId xmlns:a16="http://schemas.microsoft.com/office/drawing/2014/main" xmlns="" id="{CF634E79-9BB4-0442-BD15-6FBA7674B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8" name="Freeform 170">
              <a:extLst>
                <a:ext uri="{FF2B5EF4-FFF2-40B4-BE49-F238E27FC236}">
                  <a16:creationId xmlns:a16="http://schemas.microsoft.com/office/drawing/2014/main" xmlns="" id="{11E32677-F9A5-D440-B788-E6F06889E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9" name="Freeform 171">
              <a:extLst>
                <a:ext uri="{FF2B5EF4-FFF2-40B4-BE49-F238E27FC236}">
                  <a16:creationId xmlns:a16="http://schemas.microsoft.com/office/drawing/2014/main" xmlns="" id="{1D88F379-8885-2742-9597-F2EE7CE14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0" name="Freeform 172">
              <a:extLst>
                <a:ext uri="{FF2B5EF4-FFF2-40B4-BE49-F238E27FC236}">
                  <a16:creationId xmlns:a16="http://schemas.microsoft.com/office/drawing/2014/main" xmlns="" id="{3D6FCB1C-B05B-524A-860C-5AEAB2345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1" name="Freeform 173">
              <a:extLst>
                <a:ext uri="{FF2B5EF4-FFF2-40B4-BE49-F238E27FC236}">
                  <a16:creationId xmlns:a16="http://schemas.microsoft.com/office/drawing/2014/main" xmlns="" id="{05133B71-CE84-004D-AF1C-224149074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2" name="Freeform 174">
              <a:extLst>
                <a:ext uri="{FF2B5EF4-FFF2-40B4-BE49-F238E27FC236}">
                  <a16:creationId xmlns:a16="http://schemas.microsoft.com/office/drawing/2014/main" xmlns="" id="{995888AB-7CC9-BE49-A966-BA145ECE3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3" name="Freeform 175">
              <a:extLst>
                <a:ext uri="{FF2B5EF4-FFF2-40B4-BE49-F238E27FC236}">
                  <a16:creationId xmlns:a16="http://schemas.microsoft.com/office/drawing/2014/main" xmlns="" id="{475857D9-6332-4E43-B356-E792FDF99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4" name="Freeform 176">
              <a:extLst>
                <a:ext uri="{FF2B5EF4-FFF2-40B4-BE49-F238E27FC236}">
                  <a16:creationId xmlns:a16="http://schemas.microsoft.com/office/drawing/2014/main" xmlns="" id="{8D018FAF-5676-EE45-8120-4F656EF01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5" name="Freeform 177">
              <a:extLst>
                <a:ext uri="{FF2B5EF4-FFF2-40B4-BE49-F238E27FC236}">
                  <a16:creationId xmlns:a16="http://schemas.microsoft.com/office/drawing/2014/main" xmlns="" id="{7C930DAB-908D-364A-9062-E443CE5C8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6" name="Freeform 178">
              <a:extLst>
                <a:ext uri="{FF2B5EF4-FFF2-40B4-BE49-F238E27FC236}">
                  <a16:creationId xmlns:a16="http://schemas.microsoft.com/office/drawing/2014/main" xmlns="" id="{D3EA70D8-1BB3-174B-A08B-E2FCC8E7A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" name="Freeform 179">
              <a:extLst>
                <a:ext uri="{FF2B5EF4-FFF2-40B4-BE49-F238E27FC236}">
                  <a16:creationId xmlns:a16="http://schemas.microsoft.com/office/drawing/2014/main" xmlns="" id="{54E12FD6-6B34-374F-9FC1-F27F8B7FA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8" name="Freeform 180">
              <a:extLst>
                <a:ext uri="{FF2B5EF4-FFF2-40B4-BE49-F238E27FC236}">
                  <a16:creationId xmlns:a16="http://schemas.microsoft.com/office/drawing/2014/main" xmlns="" id="{396A15D0-ABEC-BA43-9DFE-72B7FB01A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9" name="Freeform 181">
              <a:extLst>
                <a:ext uri="{FF2B5EF4-FFF2-40B4-BE49-F238E27FC236}">
                  <a16:creationId xmlns:a16="http://schemas.microsoft.com/office/drawing/2014/main" xmlns="" id="{0640BBAC-4325-614A-881B-47C1C235B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" name="Freeform 182">
              <a:extLst>
                <a:ext uri="{FF2B5EF4-FFF2-40B4-BE49-F238E27FC236}">
                  <a16:creationId xmlns:a16="http://schemas.microsoft.com/office/drawing/2014/main" xmlns="" id="{32310E03-169E-6143-B4AB-7D916E5E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1" name="Freeform 183">
              <a:extLst>
                <a:ext uri="{FF2B5EF4-FFF2-40B4-BE49-F238E27FC236}">
                  <a16:creationId xmlns:a16="http://schemas.microsoft.com/office/drawing/2014/main" xmlns="" id="{AB6032C5-31B6-A642-8A21-1D1DE7F25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2" name="Freeform 184">
              <a:extLst>
                <a:ext uri="{FF2B5EF4-FFF2-40B4-BE49-F238E27FC236}">
                  <a16:creationId xmlns:a16="http://schemas.microsoft.com/office/drawing/2014/main" xmlns="" id="{F34CAB04-8C33-F348-8ED2-1148F67BB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3" name="Freeform 185">
              <a:extLst>
                <a:ext uri="{FF2B5EF4-FFF2-40B4-BE49-F238E27FC236}">
                  <a16:creationId xmlns:a16="http://schemas.microsoft.com/office/drawing/2014/main" xmlns="" id="{4F681E31-1DC3-854B-8DBE-C8744F863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4" name="Freeform 186">
              <a:extLst>
                <a:ext uri="{FF2B5EF4-FFF2-40B4-BE49-F238E27FC236}">
                  <a16:creationId xmlns:a16="http://schemas.microsoft.com/office/drawing/2014/main" xmlns="" id="{378B5B27-1DC4-574A-B26B-A067CF15D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5" name="Freeform 187">
              <a:extLst>
                <a:ext uri="{FF2B5EF4-FFF2-40B4-BE49-F238E27FC236}">
                  <a16:creationId xmlns:a16="http://schemas.microsoft.com/office/drawing/2014/main" xmlns="" id="{3DA9EAC3-832C-0A45-9564-E06F2A1D4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6" name="Freeform 188">
              <a:extLst>
                <a:ext uri="{FF2B5EF4-FFF2-40B4-BE49-F238E27FC236}">
                  <a16:creationId xmlns:a16="http://schemas.microsoft.com/office/drawing/2014/main" xmlns="" id="{078C889E-E3D0-0B42-AE49-8ECAA6EC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7" name="Freeform 189">
              <a:extLst>
                <a:ext uri="{FF2B5EF4-FFF2-40B4-BE49-F238E27FC236}">
                  <a16:creationId xmlns:a16="http://schemas.microsoft.com/office/drawing/2014/main" xmlns="" id="{A8BF7929-BA8E-1E41-83C9-3BCA84157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8" name="Freeform 190">
              <a:extLst>
                <a:ext uri="{FF2B5EF4-FFF2-40B4-BE49-F238E27FC236}">
                  <a16:creationId xmlns:a16="http://schemas.microsoft.com/office/drawing/2014/main" xmlns="" id="{618F6C24-F1B9-FF46-B3E7-5A4BE3077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9" name="Freeform 191">
              <a:extLst>
                <a:ext uri="{FF2B5EF4-FFF2-40B4-BE49-F238E27FC236}">
                  <a16:creationId xmlns:a16="http://schemas.microsoft.com/office/drawing/2014/main" xmlns="" id="{325A0BD2-05E8-FC40-80E6-8D95B7A02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0" name="Freeform 192">
              <a:extLst>
                <a:ext uri="{FF2B5EF4-FFF2-40B4-BE49-F238E27FC236}">
                  <a16:creationId xmlns:a16="http://schemas.microsoft.com/office/drawing/2014/main" xmlns="" id="{BAB04298-1CED-F040-9DA0-6473CA315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1" name="Freeform 193">
              <a:extLst>
                <a:ext uri="{FF2B5EF4-FFF2-40B4-BE49-F238E27FC236}">
                  <a16:creationId xmlns:a16="http://schemas.microsoft.com/office/drawing/2014/main" xmlns="" id="{967C5C95-157B-E24A-B810-3E2115CE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2" name="Freeform 194">
              <a:extLst>
                <a:ext uri="{FF2B5EF4-FFF2-40B4-BE49-F238E27FC236}">
                  <a16:creationId xmlns:a16="http://schemas.microsoft.com/office/drawing/2014/main" xmlns="" id="{CD804399-6DDD-034C-A4FE-D4A16A11A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3" name="Freeform 195">
              <a:extLst>
                <a:ext uri="{FF2B5EF4-FFF2-40B4-BE49-F238E27FC236}">
                  <a16:creationId xmlns:a16="http://schemas.microsoft.com/office/drawing/2014/main" xmlns="" id="{36B7918D-5F90-5949-B280-39D374E17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4" name="Freeform 196">
              <a:extLst>
                <a:ext uri="{FF2B5EF4-FFF2-40B4-BE49-F238E27FC236}">
                  <a16:creationId xmlns:a16="http://schemas.microsoft.com/office/drawing/2014/main" xmlns="" id="{9B94F512-279C-E448-86ED-9A9FA58DC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5" name="Freeform 453">
              <a:extLst>
                <a:ext uri="{FF2B5EF4-FFF2-40B4-BE49-F238E27FC236}">
                  <a16:creationId xmlns:a16="http://schemas.microsoft.com/office/drawing/2014/main" xmlns="" id="{EB66A74B-2EFC-7C46-9F7C-E8A5E6C05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6" name="Freeform 454">
              <a:extLst>
                <a:ext uri="{FF2B5EF4-FFF2-40B4-BE49-F238E27FC236}">
                  <a16:creationId xmlns:a16="http://schemas.microsoft.com/office/drawing/2014/main" xmlns="" id="{31AF8E36-0A5D-C646-9360-02C7CA5A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7" name="Freeform 455">
              <a:extLst>
                <a:ext uri="{FF2B5EF4-FFF2-40B4-BE49-F238E27FC236}">
                  <a16:creationId xmlns:a16="http://schemas.microsoft.com/office/drawing/2014/main" xmlns="" id="{0D10EAD4-D965-EF46-AA3F-92BB9F0B1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8" name="Freeform 456">
              <a:extLst>
                <a:ext uri="{FF2B5EF4-FFF2-40B4-BE49-F238E27FC236}">
                  <a16:creationId xmlns:a16="http://schemas.microsoft.com/office/drawing/2014/main" xmlns="" id="{4C6CDE1F-5F4A-F343-BB85-23AB57BB0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9" name="Freeform 457">
              <a:extLst>
                <a:ext uri="{FF2B5EF4-FFF2-40B4-BE49-F238E27FC236}">
                  <a16:creationId xmlns:a16="http://schemas.microsoft.com/office/drawing/2014/main" xmlns="" id="{F117F91E-C778-FA41-B158-4FE708BE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0" name="Freeform 458">
              <a:extLst>
                <a:ext uri="{FF2B5EF4-FFF2-40B4-BE49-F238E27FC236}">
                  <a16:creationId xmlns:a16="http://schemas.microsoft.com/office/drawing/2014/main" xmlns="" id="{3F37D52E-4BBE-104F-BBF9-B76022212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1" name="Freeform 459">
              <a:extLst>
                <a:ext uri="{FF2B5EF4-FFF2-40B4-BE49-F238E27FC236}">
                  <a16:creationId xmlns:a16="http://schemas.microsoft.com/office/drawing/2014/main" xmlns="" id="{C5BF2410-CBC3-8D40-8789-590C7E7CC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2" name="Freeform 460">
              <a:extLst>
                <a:ext uri="{FF2B5EF4-FFF2-40B4-BE49-F238E27FC236}">
                  <a16:creationId xmlns:a16="http://schemas.microsoft.com/office/drawing/2014/main" xmlns="" id="{9F44EE97-F1C1-A94D-96DC-783177677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3" name="Freeform 461">
              <a:extLst>
                <a:ext uri="{FF2B5EF4-FFF2-40B4-BE49-F238E27FC236}">
                  <a16:creationId xmlns:a16="http://schemas.microsoft.com/office/drawing/2014/main" xmlns="" id="{C9501DE0-CA2B-794A-ACC2-0811D333E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4" name="Freeform 462">
              <a:extLst>
                <a:ext uri="{FF2B5EF4-FFF2-40B4-BE49-F238E27FC236}">
                  <a16:creationId xmlns:a16="http://schemas.microsoft.com/office/drawing/2014/main" xmlns="" id="{009581CE-1C3B-1644-ABFA-27ACE1396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5" name="Freeform 463">
              <a:extLst>
                <a:ext uri="{FF2B5EF4-FFF2-40B4-BE49-F238E27FC236}">
                  <a16:creationId xmlns:a16="http://schemas.microsoft.com/office/drawing/2014/main" xmlns="" id="{11F20018-3A28-CE46-BC2C-802D40148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6" name="Freeform 464">
              <a:extLst>
                <a:ext uri="{FF2B5EF4-FFF2-40B4-BE49-F238E27FC236}">
                  <a16:creationId xmlns:a16="http://schemas.microsoft.com/office/drawing/2014/main" xmlns="" id="{07EDD72E-C55C-B14F-B0B8-7FA4AC1A0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7" name="Freeform 465">
              <a:extLst>
                <a:ext uri="{FF2B5EF4-FFF2-40B4-BE49-F238E27FC236}">
                  <a16:creationId xmlns:a16="http://schemas.microsoft.com/office/drawing/2014/main" xmlns="" id="{5B695039-F4D9-D444-BDB1-C93F511A8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8" name="Freeform 466">
              <a:extLst>
                <a:ext uri="{FF2B5EF4-FFF2-40B4-BE49-F238E27FC236}">
                  <a16:creationId xmlns:a16="http://schemas.microsoft.com/office/drawing/2014/main" xmlns="" id="{403DCA00-E8DA-6A49-A573-86FC5E0DA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9" name="Freeform 467">
              <a:extLst>
                <a:ext uri="{FF2B5EF4-FFF2-40B4-BE49-F238E27FC236}">
                  <a16:creationId xmlns:a16="http://schemas.microsoft.com/office/drawing/2014/main" xmlns="" id="{74690013-474C-314E-AC32-CB53F6680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40" name="Freeform 483">
              <a:extLst>
                <a:ext uri="{FF2B5EF4-FFF2-40B4-BE49-F238E27FC236}">
                  <a16:creationId xmlns:a16="http://schemas.microsoft.com/office/drawing/2014/main" xmlns="" id="{FDB99166-A3D6-F447-8D8C-244BA5780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1" name="Freeform 484">
              <a:extLst>
                <a:ext uri="{FF2B5EF4-FFF2-40B4-BE49-F238E27FC236}">
                  <a16:creationId xmlns:a16="http://schemas.microsoft.com/office/drawing/2014/main" xmlns="" id="{B98A4214-0A79-BA4E-8148-FA96BA4F9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2" name="Freeform 485">
              <a:extLst>
                <a:ext uri="{FF2B5EF4-FFF2-40B4-BE49-F238E27FC236}">
                  <a16:creationId xmlns:a16="http://schemas.microsoft.com/office/drawing/2014/main" xmlns="" id="{8C027485-F74C-AE4A-8DCE-7F2806A3E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3" name="Freeform 486">
              <a:extLst>
                <a:ext uri="{FF2B5EF4-FFF2-40B4-BE49-F238E27FC236}">
                  <a16:creationId xmlns:a16="http://schemas.microsoft.com/office/drawing/2014/main" xmlns="" id="{F9BEC416-2E2C-C34C-89B0-ED1EA6212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4" name="Freeform 489">
              <a:extLst>
                <a:ext uri="{FF2B5EF4-FFF2-40B4-BE49-F238E27FC236}">
                  <a16:creationId xmlns:a16="http://schemas.microsoft.com/office/drawing/2014/main" xmlns="" id="{D2B7A2B3-4AA4-D544-92AA-2DBBA48E2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5" name="Freeform 490">
              <a:extLst>
                <a:ext uri="{FF2B5EF4-FFF2-40B4-BE49-F238E27FC236}">
                  <a16:creationId xmlns:a16="http://schemas.microsoft.com/office/drawing/2014/main" xmlns="" id="{7C7EEA38-A7F7-B843-B1F4-56B0126E8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6" name="Freeform 495">
              <a:extLst>
                <a:ext uri="{FF2B5EF4-FFF2-40B4-BE49-F238E27FC236}">
                  <a16:creationId xmlns:a16="http://schemas.microsoft.com/office/drawing/2014/main" xmlns="" id="{7E7E0396-FADF-814B-905F-2E7F6BF19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7" name="Freeform 496">
              <a:extLst>
                <a:ext uri="{FF2B5EF4-FFF2-40B4-BE49-F238E27FC236}">
                  <a16:creationId xmlns:a16="http://schemas.microsoft.com/office/drawing/2014/main" xmlns="" id="{69735383-1F66-374E-A896-4E4ECED77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8" name="Freeform 497">
              <a:extLst>
                <a:ext uri="{FF2B5EF4-FFF2-40B4-BE49-F238E27FC236}">
                  <a16:creationId xmlns:a16="http://schemas.microsoft.com/office/drawing/2014/main" xmlns="" id="{A5CC7D58-6A97-8D44-B929-67321958D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9" name="Freeform 498">
              <a:extLst>
                <a:ext uri="{FF2B5EF4-FFF2-40B4-BE49-F238E27FC236}">
                  <a16:creationId xmlns:a16="http://schemas.microsoft.com/office/drawing/2014/main" xmlns="" id="{4CCC2556-C188-5944-B532-1D623D018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0" name="Freeform 499">
              <a:extLst>
                <a:ext uri="{FF2B5EF4-FFF2-40B4-BE49-F238E27FC236}">
                  <a16:creationId xmlns:a16="http://schemas.microsoft.com/office/drawing/2014/main" xmlns="" id="{12DC8FD5-C2CF-234F-A30F-B2AC1BE3F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1" name="Freeform 500">
              <a:extLst>
                <a:ext uri="{FF2B5EF4-FFF2-40B4-BE49-F238E27FC236}">
                  <a16:creationId xmlns:a16="http://schemas.microsoft.com/office/drawing/2014/main" xmlns="" id="{4A62B0BD-0E2B-D849-B957-B27358820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2" name="Freeform 501">
              <a:extLst>
                <a:ext uri="{FF2B5EF4-FFF2-40B4-BE49-F238E27FC236}">
                  <a16:creationId xmlns:a16="http://schemas.microsoft.com/office/drawing/2014/main" xmlns="" id="{1086ADCA-2C28-F64E-93D8-A3D34AF5E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3" name="Freeform 502">
              <a:extLst>
                <a:ext uri="{FF2B5EF4-FFF2-40B4-BE49-F238E27FC236}">
                  <a16:creationId xmlns:a16="http://schemas.microsoft.com/office/drawing/2014/main" xmlns="" id="{9F3CEE7F-733F-7647-83DD-BC64B9ADF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4" name="Freeform 503">
              <a:extLst>
                <a:ext uri="{FF2B5EF4-FFF2-40B4-BE49-F238E27FC236}">
                  <a16:creationId xmlns:a16="http://schemas.microsoft.com/office/drawing/2014/main" xmlns="" id="{903F2857-F18A-A24A-B592-35EC0867B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5" name="Freeform 504">
              <a:extLst>
                <a:ext uri="{FF2B5EF4-FFF2-40B4-BE49-F238E27FC236}">
                  <a16:creationId xmlns:a16="http://schemas.microsoft.com/office/drawing/2014/main" xmlns="" id="{F9C50DFE-A52E-C848-AE12-6FF9B9B87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6" name="Freeform 505">
              <a:extLst>
                <a:ext uri="{FF2B5EF4-FFF2-40B4-BE49-F238E27FC236}">
                  <a16:creationId xmlns:a16="http://schemas.microsoft.com/office/drawing/2014/main" xmlns="" id="{379901C9-B962-8F49-B698-D7E14CBE9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7" name="Freeform 506">
              <a:extLst>
                <a:ext uri="{FF2B5EF4-FFF2-40B4-BE49-F238E27FC236}">
                  <a16:creationId xmlns:a16="http://schemas.microsoft.com/office/drawing/2014/main" xmlns="" id="{DDF2FB23-1D56-4D43-A6F5-96FDBF8D2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8" name="Freeform 509">
              <a:extLst>
                <a:ext uri="{FF2B5EF4-FFF2-40B4-BE49-F238E27FC236}">
                  <a16:creationId xmlns:a16="http://schemas.microsoft.com/office/drawing/2014/main" xmlns="" id="{A4E29BF7-25C4-E444-B943-43841CE09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9" name="Freeform 510">
              <a:extLst>
                <a:ext uri="{FF2B5EF4-FFF2-40B4-BE49-F238E27FC236}">
                  <a16:creationId xmlns:a16="http://schemas.microsoft.com/office/drawing/2014/main" xmlns="" id="{BEE64679-FF5A-8F4E-9944-EB096E067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pic>
        <p:nvPicPr>
          <p:cNvPr id="360" name="صورة 492" descr="Fresh.jpg"/>
          <p:cNvPicPr/>
          <p:nvPr/>
        </p:nvPicPr>
        <p:blipFill>
          <a:blip r:embed="rId2"/>
          <a:stretch>
            <a:fillRect/>
          </a:stretch>
        </p:blipFill>
        <p:spPr>
          <a:xfrm>
            <a:off x="1730691" y="1392031"/>
            <a:ext cx="5715000" cy="314306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805771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730691" y="304871"/>
            <a:ext cx="5784534" cy="646331"/>
          </a:xfrm>
          <a:prstGeom prst="rect">
            <a:avLst/>
          </a:prstGeom>
          <a:effectLst>
            <a:innerShdw blurRad="63500" dist="50800" dir="18900000">
              <a:prstClr val="black">
                <a:alpha val="50000"/>
              </a:prstClr>
            </a:inn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Mechanical Plans </a:t>
            </a:r>
            <a:r>
              <a:rPr lang="en-US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(Ground  floor)</a:t>
            </a:r>
            <a:endParaRPr lang="en-US" sz="2000" b="1" dirty="0">
              <a:solidFill>
                <a:schemeClr val="tx1">
                  <a:lumMod val="75000"/>
                  <a:lumOff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6" name="Group 12">
            <a:extLst>
              <a:ext uri="{FF2B5EF4-FFF2-40B4-BE49-F238E27FC236}">
                <a16:creationId xmlns:a16="http://schemas.microsoft.com/office/drawing/2014/main" xmlns="" id="{F6EC0604-892F-1643-9F3E-6B1C4BA0E091}"/>
              </a:ext>
            </a:extLst>
          </p:cNvPr>
          <p:cNvGrpSpPr>
            <a:grpSpLocks/>
          </p:cNvGrpSpPr>
          <p:nvPr/>
        </p:nvGrpSpPr>
        <p:grpSpPr bwMode="auto">
          <a:xfrm>
            <a:off x="8336939" y="-47917"/>
            <a:ext cx="866648" cy="5346628"/>
            <a:chOff x="5016500" y="3978275"/>
            <a:chExt cx="1644650" cy="3054350"/>
          </a:xfrm>
        </p:grpSpPr>
        <p:sp>
          <p:nvSpPr>
            <p:cNvPr id="67" name="Freeform 1">
              <a:extLst>
                <a:ext uri="{FF2B5EF4-FFF2-40B4-BE49-F238E27FC236}">
                  <a16:creationId xmlns:a16="http://schemas.microsoft.com/office/drawing/2014/main" xmlns="" id="{BDCA4C64-B61B-7F40-ABBD-C3DCBD2E0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2">
              <a:extLst>
                <a:ext uri="{FF2B5EF4-FFF2-40B4-BE49-F238E27FC236}">
                  <a16:creationId xmlns:a16="http://schemas.microsoft.com/office/drawing/2014/main" xmlns="" id="{540321BD-8CBD-9E4D-8368-03F69569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3">
              <a:extLst>
                <a:ext uri="{FF2B5EF4-FFF2-40B4-BE49-F238E27FC236}">
                  <a16:creationId xmlns:a16="http://schemas.microsoft.com/office/drawing/2014/main" xmlns="" id="{CEE6C3E4-2314-7F41-824C-2CCEE43BA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4">
              <a:extLst>
                <a:ext uri="{FF2B5EF4-FFF2-40B4-BE49-F238E27FC236}">
                  <a16:creationId xmlns:a16="http://schemas.microsoft.com/office/drawing/2014/main" xmlns="" id="{A611FD25-8F04-7246-900C-E4B5CC5DF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xmlns="" id="{601C3279-F64A-824D-8412-DA7037C57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xmlns="" id="{17DC7AC2-95FA-FC4C-9C0D-355C0787F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92">
              <a:extLst>
                <a:ext uri="{FF2B5EF4-FFF2-40B4-BE49-F238E27FC236}">
                  <a16:creationId xmlns:a16="http://schemas.microsoft.com/office/drawing/2014/main" xmlns="" id="{083B54B1-E6AF-AC49-A0ED-C437C7C9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" name="Freeform 93">
              <a:extLst>
                <a:ext uri="{FF2B5EF4-FFF2-40B4-BE49-F238E27FC236}">
                  <a16:creationId xmlns:a16="http://schemas.microsoft.com/office/drawing/2014/main" xmlns="" id="{6AC857AB-C31C-3544-8C1D-717018242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94">
              <a:extLst>
                <a:ext uri="{FF2B5EF4-FFF2-40B4-BE49-F238E27FC236}">
                  <a16:creationId xmlns:a16="http://schemas.microsoft.com/office/drawing/2014/main" xmlns="" id="{D799276A-DEB9-B444-BB6F-C9C99831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95">
              <a:extLst>
                <a:ext uri="{FF2B5EF4-FFF2-40B4-BE49-F238E27FC236}">
                  <a16:creationId xmlns:a16="http://schemas.microsoft.com/office/drawing/2014/main" xmlns="" id="{5EBEED79-5E95-A64F-9F1E-23FBBA974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96">
              <a:extLst>
                <a:ext uri="{FF2B5EF4-FFF2-40B4-BE49-F238E27FC236}">
                  <a16:creationId xmlns:a16="http://schemas.microsoft.com/office/drawing/2014/main" xmlns="" id="{FCDE8C1E-2963-B446-9008-EE28BCAD5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97">
              <a:extLst>
                <a:ext uri="{FF2B5EF4-FFF2-40B4-BE49-F238E27FC236}">
                  <a16:creationId xmlns:a16="http://schemas.microsoft.com/office/drawing/2014/main" xmlns="" id="{1BD465F8-1EF9-8D40-8850-3350A21CB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98">
              <a:extLst>
                <a:ext uri="{FF2B5EF4-FFF2-40B4-BE49-F238E27FC236}">
                  <a16:creationId xmlns:a16="http://schemas.microsoft.com/office/drawing/2014/main" xmlns="" id="{0596805C-D38E-2F43-A924-5443EB2BE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99">
              <a:extLst>
                <a:ext uri="{FF2B5EF4-FFF2-40B4-BE49-F238E27FC236}">
                  <a16:creationId xmlns:a16="http://schemas.microsoft.com/office/drawing/2014/main" xmlns="" id="{92515578-9799-BE43-B68C-AAB659204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00">
              <a:extLst>
                <a:ext uri="{FF2B5EF4-FFF2-40B4-BE49-F238E27FC236}">
                  <a16:creationId xmlns:a16="http://schemas.microsoft.com/office/drawing/2014/main" xmlns="" id="{A7D9DC4A-F753-E745-99A8-1FC34D1F5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01">
              <a:extLst>
                <a:ext uri="{FF2B5EF4-FFF2-40B4-BE49-F238E27FC236}">
                  <a16:creationId xmlns:a16="http://schemas.microsoft.com/office/drawing/2014/main" xmlns="" id="{BEBBD970-840E-9443-B07C-5A338C69D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02">
              <a:extLst>
                <a:ext uri="{FF2B5EF4-FFF2-40B4-BE49-F238E27FC236}">
                  <a16:creationId xmlns:a16="http://schemas.microsoft.com/office/drawing/2014/main" xmlns="" id="{54297B1D-5403-8146-AD93-82EE30073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03">
              <a:extLst>
                <a:ext uri="{FF2B5EF4-FFF2-40B4-BE49-F238E27FC236}">
                  <a16:creationId xmlns:a16="http://schemas.microsoft.com/office/drawing/2014/main" xmlns="" id="{D153D340-B000-3B4A-AAF1-5D68F0829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04">
              <a:extLst>
                <a:ext uri="{FF2B5EF4-FFF2-40B4-BE49-F238E27FC236}">
                  <a16:creationId xmlns:a16="http://schemas.microsoft.com/office/drawing/2014/main" xmlns="" id="{4BA33F04-718F-754E-A4AA-5DCF36726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05">
              <a:extLst>
                <a:ext uri="{FF2B5EF4-FFF2-40B4-BE49-F238E27FC236}">
                  <a16:creationId xmlns:a16="http://schemas.microsoft.com/office/drawing/2014/main" xmlns="" id="{27BAE290-652A-CD4B-996C-5126C96EA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06">
              <a:extLst>
                <a:ext uri="{FF2B5EF4-FFF2-40B4-BE49-F238E27FC236}">
                  <a16:creationId xmlns:a16="http://schemas.microsoft.com/office/drawing/2014/main" xmlns="" id="{F61956A1-4846-3C49-93C1-EC492CC10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07">
              <a:extLst>
                <a:ext uri="{FF2B5EF4-FFF2-40B4-BE49-F238E27FC236}">
                  <a16:creationId xmlns:a16="http://schemas.microsoft.com/office/drawing/2014/main" xmlns="" id="{12D7BDBB-7D51-1340-9C70-8ABB3A9B6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08">
              <a:extLst>
                <a:ext uri="{FF2B5EF4-FFF2-40B4-BE49-F238E27FC236}">
                  <a16:creationId xmlns:a16="http://schemas.microsoft.com/office/drawing/2014/main" xmlns="" id="{3176FF4A-CDFA-0047-A826-B1B1DEDF1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09">
              <a:extLst>
                <a:ext uri="{FF2B5EF4-FFF2-40B4-BE49-F238E27FC236}">
                  <a16:creationId xmlns:a16="http://schemas.microsoft.com/office/drawing/2014/main" xmlns="" id="{96B98D07-24C6-E343-BEAB-6A3670A0A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10">
              <a:extLst>
                <a:ext uri="{FF2B5EF4-FFF2-40B4-BE49-F238E27FC236}">
                  <a16:creationId xmlns:a16="http://schemas.microsoft.com/office/drawing/2014/main" xmlns="" id="{5A548475-2883-8A40-B983-90D8C5B50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11">
              <a:extLst>
                <a:ext uri="{FF2B5EF4-FFF2-40B4-BE49-F238E27FC236}">
                  <a16:creationId xmlns:a16="http://schemas.microsoft.com/office/drawing/2014/main" xmlns="" id="{DA2F14E3-9E4B-474A-ACBD-C1EC7410A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12">
              <a:extLst>
                <a:ext uri="{FF2B5EF4-FFF2-40B4-BE49-F238E27FC236}">
                  <a16:creationId xmlns:a16="http://schemas.microsoft.com/office/drawing/2014/main" xmlns="" id="{CBFBCF73-DC4B-B14E-8213-4FD834F5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13">
              <a:extLst>
                <a:ext uri="{FF2B5EF4-FFF2-40B4-BE49-F238E27FC236}">
                  <a16:creationId xmlns:a16="http://schemas.microsoft.com/office/drawing/2014/main" xmlns="" id="{88AC6BB0-A3E6-7049-9F1F-C8D1EA561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14">
              <a:extLst>
                <a:ext uri="{FF2B5EF4-FFF2-40B4-BE49-F238E27FC236}">
                  <a16:creationId xmlns:a16="http://schemas.microsoft.com/office/drawing/2014/main" xmlns="" id="{E3A9C5F5-C2F2-2A4F-8DB6-8C111290C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15">
              <a:extLst>
                <a:ext uri="{FF2B5EF4-FFF2-40B4-BE49-F238E27FC236}">
                  <a16:creationId xmlns:a16="http://schemas.microsoft.com/office/drawing/2014/main" xmlns="" id="{2D3A5EE6-2358-AB40-9DDD-B1EA598E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16">
              <a:extLst>
                <a:ext uri="{FF2B5EF4-FFF2-40B4-BE49-F238E27FC236}">
                  <a16:creationId xmlns:a16="http://schemas.microsoft.com/office/drawing/2014/main" xmlns="" id="{6102279C-200B-0342-8676-8A430988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17">
              <a:extLst>
                <a:ext uri="{FF2B5EF4-FFF2-40B4-BE49-F238E27FC236}">
                  <a16:creationId xmlns:a16="http://schemas.microsoft.com/office/drawing/2014/main" xmlns="" id="{8B9077A0-09E5-7F4B-9603-FC884D4DC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18">
              <a:extLst>
                <a:ext uri="{FF2B5EF4-FFF2-40B4-BE49-F238E27FC236}">
                  <a16:creationId xmlns:a16="http://schemas.microsoft.com/office/drawing/2014/main" xmlns="" id="{9A8DB909-04B1-2F48-AB85-16B0BE7FB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19">
              <a:extLst>
                <a:ext uri="{FF2B5EF4-FFF2-40B4-BE49-F238E27FC236}">
                  <a16:creationId xmlns:a16="http://schemas.microsoft.com/office/drawing/2014/main" xmlns="" id="{C12C86A1-B385-9143-8D7F-ACDB48EA6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20">
              <a:extLst>
                <a:ext uri="{FF2B5EF4-FFF2-40B4-BE49-F238E27FC236}">
                  <a16:creationId xmlns:a16="http://schemas.microsoft.com/office/drawing/2014/main" xmlns="" id="{07B053DF-4CF2-664B-86D3-B3854044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21">
              <a:extLst>
                <a:ext uri="{FF2B5EF4-FFF2-40B4-BE49-F238E27FC236}">
                  <a16:creationId xmlns:a16="http://schemas.microsoft.com/office/drawing/2014/main" xmlns="" id="{04E96A84-E8EB-1F49-88D7-F8A2620FC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22">
              <a:extLst>
                <a:ext uri="{FF2B5EF4-FFF2-40B4-BE49-F238E27FC236}">
                  <a16:creationId xmlns:a16="http://schemas.microsoft.com/office/drawing/2014/main" xmlns="" id="{D16BDF46-5280-5541-9C29-769DA3BB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23">
              <a:extLst>
                <a:ext uri="{FF2B5EF4-FFF2-40B4-BE49-F238E27FC236}">
                  <a16:creationId xmlns:a16="http://schemas.microsoft.com/office/drawing/2014/main" xmlns="" id="{E7294A80-02BA-D24F-B408-296EE210D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24">
              <a:extLst>
                <a:ext uri="{FF2B5EF4-FFF2-40B4-BE49-F238E27FC236}">
                  <a16:creationId xmlns:a16="http://schemas.microsoft.com/office/drawing/2014/main" xmlns="" id="{52E57511-D332-6142-8B76-763901D83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25">
              <a:extLst>
                <a:ext uri="{FF2B5EF4-FFF2-40B4-BE49-F238E27FC236}">
                  <a16:creationId xmlns:a16="http://schemas.microsoft.com/office/drawing/2014/main" xmlns="" id="{0733A122-D46D-8044-BD05-F4CD1DC50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26">
              <a:extLst>
                <a:ext uri="{FF2B5EF4-FFF2-40B4-BE49-F238E27FC236}">
                  <a16:creationId xmlns:a16="http://schemas.microsoft.com/office/drawing/2014/main" xmlns="" id="{95986312-5CFE-8444-B30E-28CCD5DA1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27">
              <a:extLst>
                <a:ext uri="{FF2B5EF4-FFF2-40B4-BE49-F238E27FC236}">
                  <a16:creationId xmlns:a16="http://schemas.microsoft.com/office/drawing/2014/main" xmlns="" id="{CE4AF32F-A7D0-3D49-B363-2B824FD8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28">
              <a:extLst>
                <a:ext uri="{FF2B5EF4-FFF2-40B4-BE49-F238E27FC236}">
                  <a16:creationId xmlns:a16="http://schemas.microsoft.com/office/drawing/2014/main" xmlns="" id="{52056DC4-1C20-F247-A00A-70705BBE5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29">
              <a:extLst>
                <a:ext uri="{FF2B5EF4-FFF2-40B4-BE49-F238E27FC236}">
                  <a16:creationId xmlns:a16="http://schemas.microsoft.com/office/drawing/2014/main" xmlns="" id="{8A008CC1-D68E-574D-B13E-FD5A38534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30">
              <a:extLst>
                <a:ext uri="{FF2B5EF4-FFF2-40B4-BE49-F238E27FC236}">
                  <a16:creationId xmlns:a16="http://schemas.microsoft.com/office/drawing/2014/main" xmlns="" id="{6D9563EB-ECF0-2948-9137-8173A3AF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31">
              <a:extLst>
                <a:ext uri="{FF2B5EF4-FFF2-40B4-BE49-F238E27FC236}">
                  <a16:creationId xmlns:a16="http://schemas.microsoft.com/office/drawing/2014/main" xmlns="" id="{CDD7AA73-9B92-F541-BBB1-27004B639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32">
              <a:extLst>
                <a:ext uri="{FF2B5EF4-FFF2-40B4-BE49-F238E27FC236}">
                  <a16:creationId xmlns:a16="http://schemas.microsoft.com/office/drawing/2014/main" xmlns="" id="{8E5680DB-6823-D54F-A61A-AA3FD113F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33">
              <a:extLst>
                <a:ext uri="{FF2B5EF4-FFF2-40B4-BE49-F238E27FC236}">
                  <a16:creationId xmlns:a16="http://schemas.microsoft.com/office/drawing/2014/main" xmlns="" id="{195045C0-A54C-334C-B9BA-D33FEFC75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34">
              <a:extLst>
                <a:ext uri="{FF2B5EF4-FFF2-40B4-BE49-F238E27FC236}">
                  <a16:creationId xmlns:a16="http://schemas.microsoft.com/office/drawing/2014/main" xmlns="" id="{3018B8FD-01A7-6D4F-BF06-9971E62F6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35">
              <a:extLst>
                <a:ext uri="{FF2B5EF4-FFF2-40B4-BE49-F238E27FC236}">
                  <a16:creationId xmlns:a16="http://schemas.microsoft.com/office/drawing/2014/main" xmlns="" id="{38C44606-778A-2647-9FB9-B2C0FEBB2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36">
              <a:extLst>
                <a:ext uri="{FF2B5EF4-FFF2-40B4-BE49-F238E27FC236}">
                  <a16:creationId xmlns:a16="http://schemas.microsoft.com/office/drawing/2014/main" xmlns="" id="{588566FB-B43F-DE42-AF67-C98BA1397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37">
              <a:extLst>
                <a:ext uri="{FF2B5EF4-FFF2-40B4-BE49-F238E27FC236}">
                  <a16:creationId xmlns:a16="http://schemas.microsoft.com/office/drawing/2014/main" xmlns="" id="{054FE15B-E110-FC47-9A01-76323E929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38">
              <a:extLst>
                <a:ext uri="{FF2B5EF4-FFF2-40B4-BE49-F238E27FC236}">
                  <a16:creationId xmlns:a16="http://schemas.microsoft.com/office/drawing/2014/main" xmlns="" id="{05ED7500-8079-444D-8175-D5086D664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39">
              <a:extLst>
                <a:ext uri="{FF2B5EF4-FFF2-40B4-BE49-F238E27FC236}">
                  <a16:creationId xmlns:a16="http://schemas.microsoft.com/office/drawing/2014/main" xmlns="" id="{7BC740B6-95B3-614F-A4D2-394B57DE1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40">
              <a:extLst>
                <a:ext uri="{FF2B5EF4-FFF2-40B4-BE49-F238E27FC236}">
                  <a16:creationId xmlns:a16="http://schemas.microsoft.com/office/drawing/2014/main" xmlns="" id="{BE4AFA85-A44A-AC4C-AB7E-15B068C4C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41">
              <a:extLst>
                <a:ext uri="{FF2B5EF4-FFF2-40B4-BE49-F238E27FC236}">
                  <a16:creationId xmlns:a16="http://schemas.microsoft.com/office/drawing/2014/main" xmlns="" id="{3F47FA26-C0B1-6A46-9422-3AAF76FDB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42">
              <a:extLst>
                <a:ext uri="{FF2B5EF4-FFF2-40B4-BE49-F238E27FC236}">
                  <a16:creationId xmlns:a16="http://schemas.microsoft.com/office/drawing/2014/main" xmlns="" id="{BC909B96-8CC2-EC4B-8E22-96C46F3CF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43">
              <a:extLst>
                <a:ext uri="{FF2B5EF4-FFF2-40B4-BE49-F238E27FC236}">
                  <a16:creationId xmlns:a16="http://schemas.microsoft.com/office/drawing/2014/main" xmlns="" id="{F79FD7A3-7F2E-1944-816D-DB4864DB1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44">
              <a:extLst>
                <a:ext uri="{FF2B5EF4-FFF2-40B4-BE49-F238E27FC236}">
                  <a16:creationId xmlns:a16="http://schemas.microsoft.com/office/drawing/2014/main" xmlns="" id="{0A65A6C7-606B-BF4E-9E0C-E679A37E4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45">
              <a:extLst>
                <a:ext uri="{FF2B5EF4-FFF2-40B4-BE49-F238E27FC236}">
                  <a16:creationId xmlns:a16="http://schemas.microsoft.com/office/drawing/2014/main" xmlns="" id="{6C3F7C6B-BC00-834C-BE26-C585DE368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46">
              <a:extLst>
                <a:ext uri="{FF2B5EF4-FFF2-40B4-BE49-F238E27FC236}">
                  <a16:creationId xmlns:a16="http://schemas.microsoft.com/office/drawing/2014/main" xmlns="" id="{51DBA80F-67FF-8542-BE58-5C2B1BD49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47">
              <a:extLst>
                <a:ext uri="{FF2B5EF4-FFF2-40B4-BE49-F238E27FC236}">
                  <a16:creationId xmlns:a16="http://schemas.microsoft.com/office/drawing/2014/main" xmlns="" id="{0B1EEF18-2419-254E-8882-A1A69ABC3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9" name="Freeform 148">
              <a:extLst>
                <a:ext uri="{FF2B5EF4-FFF2-40B4-BE49-F238E27FC236}">
                  <a16:creationId xmlns:a16="http://schemas.microsoft.com/office/drawing/2014/main" xmlns="" id="{8A1FE863-10F0-DC4A-AE4F-7D5EC780D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0" name="Freeform 149">
              <a:extLst>
                <a:ext uri="{FF2B5EF4-FFF2-40B4-BE49-F238E27FC236}">
                  <a16:creationId xmlns:a16="http://schemas.microsoft.com/office/drawing/2014/main" xmlns="" id="{293B532D-73C1-5941-9D56-DC81702EE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1" name="Freeform 150">
              <a:extLst>
                <a:ext uri="{FF2B5EF4-FFF2-40B4-BE49-F238E27FC236}">
                  <a16:creationId xmlns:a16="http://schemas.microsoft.com/office/drawing/2014/main" xmlns="" id="{DAC7DEDA-6136-D546-9A55-069C7E0D2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2" name="Freeform 151">
              <a:extLst>
                <a:ext uri="{FF2B5EF4-FFF2-40B4-BE49-F238E27FC236}">
                  <a16:creationId xmlns:a16="http://schemas.microsoft.com/office/drawing/2014/main" xmlns="" id="{D41BD332-9D52-4046-94C3-1284F667B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152">
              <a:extLst>
                <a:ext uri="{FF2B5EF4-FFF2-40B4-BE49-F238E27FC236}">
                  <a16:creationId xmlns:a16="http://schemas.microsoft.com/office/drawing/2014/main" xmlns="" id="{586406EB-FEE8-324F-963A-02AA91D5B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153">
              <a:extLst>
                <a:ext uri="{FF2B5EF4-FFF2-40B4-BE49-F238E27FC236}">
                  <a16:creationId xmlns:a16="http://schemas.microsoft.com/office/drawing/2014/main" xmlns="" id="{A6D12D3B-CD21-C34A-99E4-6DF1F6884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54">
              <a:extLst>
                <a:ext uri="{FF2B5EF4-FFF2-40B4-BE49-F238E27FC236}">
                  <a16:creationId xmlns:a16="http://schemas.microsoft.com/office/drawing/2014/main" xmlns="" id="{5FC979A1-5F63-4549-9F0E-5A9C6065F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55">
              <a:extLst>
                <a:ext uri="{FF2B5EF4-FFF2-40B4-BE49-F238E27FC236}">
                  <a16:creationId xmlns:a16="http://schemas.microsoft.com/office/drawing/2014/main" xmlns="" id="{0045DAEA-1C79-EC4F-AA6C-872945B47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56">
              <a:extLst>
                <a:ext uri="{FF2B5EF4-FFF2-40B4-BE49-F238E27FC236}">
                  <a16:creationId xmlns:a16="http://schemas.microsoft.com/office/drawing/2014/main" xmlns="" id="{E53A5606-9E84-3C4C-BA96-E346E6F30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157">
              <a:extLst>
                <a:ext uri="{FF2B5EF4-FFF2-40B4-BE49-F238E27FC236}">
                  <a16:creationId xmlns:a16="http://schemas.microsoft.com/office/drawing/2014/main" xmlns="" id="{23305B06-D519-684C-A698-475B5C839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158">
              <a:extLst>
                <a:ext uri="{FF2B5EF4-FFF2-40B4-BE49-F238E27FC236}">
                  <a16:creationId xmlns:a16="http://schemas.microsoft.com/office/drawing/2014/main" xmlns="" id="{14D695B2-D629-2F41-B06B-0FE549BB9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159">
              <a:extLst>
                <a:ext uri="{FF2B5EF4-FFF2-40B4-BE49-F238E27FC236}">
                  <a16:creationId xmlns:a16="http://schemas.microsoft.com/office/drawing/2014/main" xmlns="" id="{0ED12A2B-B988-6446-AF71-1B36C7457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160">
              <a:extLst>
                <a:ext uri="{FF2B5EF4-FFF2-40B4-BE49-F238E27FC236}">
                  <a16:creationId xmlns:a16="http://schemas.microsoft.com/office/drawing/2014/main" xmlns="" id="{2F1803C4-315B-5D4B-B97D-56E53208A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161">
              <a:extLst>
                <a:ext uri="{FF2B5EF4-FFF2-40B4-BE49-F238E27FC236}">
                  <a16:creationId xmlns:a16="http://schemas.microsoft.com/office/drawing/2014/main" xmlns="" id="{BE4FCDE5-DDE8-2E4D-B07F-225173755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162">
              <a:extLst>
                <a:ext uri="{FF2B5EF4-FFF2-40B4-BE49-F238E27FC236}">
                  <a16:creationId xmlns:a16="http://schemas.microsoft.com/office/drawing/2014/main" xmlns="" id="{DEF12209-9EC3-7F4B-9064-1A43C041F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163">
              <a:extLst>
                <a:ext uri="{FF2B5EF4-FFF2-40B4-BE49-F238E27FC236}">
                  <a16:creationId xmlns:a16="http://schemas.microsoft.com/office/drawing/2014/main" xmlns="" id="{6AE190E4-0E60-E949-BE39-6BB8B5C0C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164">
              <a:extLst>
                <a:ext uri="{FF2B5EF4-FFF2-40B4-BE49-F238E27FC236}">
                  <a16:creationId xmlns:a16="http://schemas.microsoft.com/office/drawing/2014/main" xmlns="" id="{1B389A6F-3C21-2647-AB57-C0D1B304E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165">
              <a:extLst>
                <a:ext uri="{FF2B5EF4-FFF2-40B4-BE49-F238E27FC236}">
                  <a16:creationId xmlns:a16="http://schemas.microsoft.com/office/drawing/2014/main" xmlns="" id="{AE94B479-B86B-464F-BD35-9F71E6D59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166">
              <a:extLst>
                <a:ext uri="{FF2B5EF4-FFF2-40B4-BE49-F238E27FC236}">
                  <a16:creationId xmlns:a16="http://schemas.microsoft.com/office/drawing/2014/main" xmlns="" id="{49914D30-DEDA-7A46-BF1C-90836A7FE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167">
              <a:extLst>
                <a:ext uri="{FF2B5EF4-FFF2-40B4-BE49-F238E27FC236}">
                  <a16:creationId xmlns:a16="http://schemas.microsoft.com/office/drawing/2014/main" xmlns="" id="{E995DE1A-7348-0747-AB82-8D57205FA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168">
              <a:extLst>
                <a:ext uri="{FF2B5EF4-FFF2-40B4-BE49-F238E27FC236}">
                  <a16:creationId xmlns:a16="http://schemas.microsoft.com/office/drawing/2014/main" xmlns="" id="{668498EA-9D75-3F40-80C9-1FC25210A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169">
              <a:extLst>
                <a:ext uri="{FF2B5EF4-FFF2-40B4-BE49-F238E27FC236}">
                  <a16:creationId xmlns:a16="http://schemas.microsoft.com/office/drawing/2014/main" xmlns="" id="{69FF5AE3-AE26-A145-B6F6-FBB7A38D8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170">
              <a:extLst>
                <a:ext uri="{FF2B5EF4-FFF2-40B4-BE49-F238E27FC236}">
                  <a16:creationId xmlns:a16="http://schemas.microsoft.com/office/drawing/2014/main" xmlns="" id="{C3B26606-D2B0-7440-86C6-E0D18A751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171">
              <a:extLst>
                <a:ext uri="{FF2B5EF4-FFF2-40B4-BE49-F238E27FC236}">
                  <a16:creationId xmlns:a16="http://schemas.microsoft.com/office/drawing/2014/main" xmlns="" id="{58FB917A-4450-4647-A353-3234D1615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172">
              <a:extLst>
                <a:ext uri="{FF2B5EF4-FFF2-40B4-BE49-F238E27FC236}">
                  <a16:creationId xmlns:a16="http://schemas.microsoft.com/office/drawing/2014/main" xmlns="" id="{30F6E4DE-3000-DE44-B2FF-8B5517C0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173">
              <a:extLst>
                <a:ext uri="{FF2B5EF4-FFF2-40B4-BE49-F238E27FC236}">
                  <a16:creationId xmlns:a16="http://schemas.microsoft.com/office/drawing/2014/main" xmlns="" id="{E5FE1004-D62C-F042-A1E8-8B76207C2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5" name="Freeform 174">
              <a:extLst>
                <a:ext uri="{FF2B5EF4-FFF2-40B4-BE49-F238E27FC236}">
                  <a16:creationId xmlns:a16="http://schemas.microsoft.com/office/drawing/2014/main" xmlns="" id="{8B430F16-0556-1A4E-9E3A-CFC203DDE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175">
              <a:extLst>
                <a:ext uri="{FF2B5EF4-FFF2-40B4-BE49-F238E27FC236}">
                  <a16:creationId xmlns:a16="http://schemas.microsoft.com/office/drawing/2014/main" xmlns="" id="{D6BFC5C3-55AF-1E4E-BA8C-28FA8641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176">
              <a:extLst>
                <a:ext uri="{FF2B5EF4-FFF2-40B4-BE49-F238E27FC236}">
                  <a16:creationId xmlns:a16="http://schemas.microsoft.com/office/drawing/2014/main" xmlns="" id="{106E4E57-821F-7049-BC7A-F55571FED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177">
              <a:extLst>
                <a:ext uri="{FF2B5EF4-FFF2-40B4-BE49-F238E27FC236}">
                  <a16:creationId xmlns:a16="http://schemas.microsoft.com/office/drawing/2014/main" xmlns="" id="{4623FF12-5328-4846-956F-BAAA1B10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178">
              <a:extLst>
                <a:ext uri="{FF2B5EF4-FFF2-40B4-BE49-F238E27FC236}">
                  <a16:creationId xmlns:a16="http://schemas.microsoft.com/office/drawing/2014/main" xmlns="" id="{23965E6B-2619-0649-9B33-AEFE05C36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179">
              <a:extLst>
                <a:ext uri="{FF2B5EF4-FFF2-40B4-BE49-F238E27FC236}">
                  <a16:creationId xmlns:a16="http://schemas.microsoft.com/office/drawing/2014/main" xmlns="" id="{39915BEA-5A82-6741-B526-F6542DD9F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180">
              <a:extLst>
                <a:ext uri="{FF2B5EF4-FFF2-40B4-BE49-F238E27FC236}">
                  <a16:creationId xmlns:a16="http://schemas.microsoft.com/office/drawing/2014/main" xmlns="" id="{81F3B415-D164-BA41-AD60-20FA26AFD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181">
              <a:extLst>
                <a:ext uri="{FF2B5EF4-FFF2-40B4-BE49-F238E27FC236}">
                  <a16:creationId xmlns:a16="http://schemas.microsoft.com/office/drawing/2014/main" xmlns="" id="{37A09599-8275-2B4F-B6BE-E691E6B8C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182">
              <a:extLst>
                <a:ext uri="{FF2B5EF4-FFF2-40B4-BE49-F238E27FC236}">
                  <a16:creationId xmlns:a16="http://schemas.microsoft.com/office/drawing/2014/main" xmlns="" id="{2FA3EE2A-191E-7740-ADC8-8CC953A4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183">
              <a:extLst>
                <a:ext uri="{FF2B5EF4-FFF2-40B4-BE49-F238E27FC236}">
                  <a16:creationId xmlns:a16="http://schemas.microsoft.com/office/drawing/2014/main" xmlns="" id="{C7B0C212-379A-FC41-B445-2D1C6CBDE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184">
              <a:extLst>
                <a:ext uri="{FF2B5EF4-FFF2-40B4-BE49-F238E27FC236}">
                  <a16:creationId xmlns:a16="http://schemas.microsoft.com/office/drawing/2014/main" xmlns="" id="{7EC94FC7-B5FF-F149-99D0-09E3E727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185">
              <a:extLst>
                <a:ext uri="{FF2B5EF4-FFF2-40B4-BE49-F238E27FC236}">
                  <a16:creationId xmlns:a16="http://schemas.microsoft.com/office/drawing/2014/main" xmlns="" id="{7B5F31C2-80BA-574B-AC0E-8FFDEB09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186">
              <a:extLst>
                <a:ext uri="{FF2B5EF4-FFF2-40B4-BE49-F238E27FC236}">
                  <a16:creationId xmlns:a16="http://schemas.microsoft.com/office/drawing/2014/main" xmlns="" id="{855E01B8-38A9-F74E-A1F9-B9E5CD39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187">
              <a:extLst>
                <a:ext uri="{FF2B5EF4-FFF2-40B4-BE49-F238E27FC236}">
                  <a16:creationId xmlns:a16="http://schemas.microsoft.com/office/drawing/2014/main" xmlns="" id="{A36BCD71-0446-1240-89F6-CD228B5D9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9" name="Freeform 188">
              <a:extLst>
                <a:ext uri="{FF2B5EF4-FFF2-40B4-BE49-F238E27FC236}">
                  <a16:creationId xmlns:a16="http://schemas.microsoft.com/office/drawing/2014/main" xmlns="" id="{431B11C7-9730-0043-B6CB-0C19D8CB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189">
              <a:extLst>
                <a:ext uri="{FF2B5EF4-FFF2-40B4-BE49-F238E27FC236}">
                  <a16:creationId xmlns:a16="http://schemas.microsoft.com/office/drawing/2014/main" xmlns="" id="{6F5C681C-4497-1D45-95EC-C422874C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190">
              <a:extLst>
                <a:ext uri="{FF2B5EF4-FFF2-40B4-BE49-F238E27FC236}">
                  <a16:creationId xmlns:a16="http://schemas.microsoft.com/office/drawing/2014/main" xmlns="" id="{CF9A8B94-4923-B945-B21D-E0320021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191">
              <a:extLst>
                <a:ext uri="{FF2B5EF4-FFF2-40B4-BE49-F238E27FC236}">
                  <a16:creationId xmlns:a16="http://schemas.microsoft.com/office/drawing/2014/main" xmlns="" id="{4FF90AD7-569E-984B-B264-D01E86571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192">
              <a:extLst>
                <a:ext uri="{FF2B5EF4-FFF2-40B4-BE49-F238E27FC236}">
                  <a16:creationId xmlns:a16="http://schemas.microsoft.com/office/drawing/2014/main" xmlns="" id="{04C0AAA6-67EF-7C48-B2A3-FAB4E02F3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193">
              <a:extLst>
                <a:ext uri="{FF2B5EF4-FFF2-40B4-BE49-F238E27FC236}">
                  <a16:creationId xmlns:a16="http://schemas.microsoft.com/office/drawing/2014/main" xmlns="" id="{24796101-F980-204A-B767-9D640CF9E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5" name="Freeform 194">
              <a:extLst>
                <a:ext uri="{FF2B5EF4-FFF2-40B4-BE49-F238E27FC236}">
                  <a16:creationId xmlns:a16="http://schemas.microsoft.com/office/drawing/2014/main" xmlns="" id="{4ACA8351-2177-2847-B880-24505C557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6" name="Freeform 195">
              <a:extLst>
                <a:ext uri="{FF2B5EF4-FFF2-40B4-BE49-F238E27FC236}">
                  <a16:creationId xmlns:a16="http://schemas.microsoft.com/office/drawing/2014/main" xmlns="" id="{C3EED411-6CFE-2645-86B6-0C036B2D4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196">
              <a:extLst>
                <a:ext uri="{FF2B5EF4-FFF2-40B4-BE49-F238E27FC236}">
                  <a16:creationId xmlns:a16="http://schemas.microsoft.com/office/drawing/2014/main" xmlns="" id="{65818870-B8A5-8A4B-9EC3-002CB2691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8" name="Freeform 453">
              <a:extLst>
                <a:ext uri="{FF2B5EF4-FFF2-40B4-BE49-F238E27FC236}">
                  <a16:creationId xmlns:a16="http://schemas.microsoft.com/office/drawing/2014/main" xmlns="" id="{0C6B6A48-B3A7-824B-892D-522D483C9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9" name="Freeform 454">
              <a:extLst>
                <a:ext uri="{FF2B5EF4-FFF2-40B4-BE49-F238E27FC236}">
                  <a16:creationId xmlns:a16="http://schemas.microsoft.com/office/drawing/2014/main" xmlns="" id="{FD22C24E-19FD-2D4F-A138-FF014E178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0" name="Freeform 455">
              <a:extLst>
                <a:ext uri="{FF2B5EF4-FFF2-40B4-BE49-F238E27FC236}">
                  <a16:creationId xmlns:a16="http://schemas.microsoft.com/office/drawing/2014/main" xmlns="" id="{DF0E50DD-18C4-CC4A-B93F-D64A7FDBC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1" name="Freeform 456">
              <a:extLst>
                <a:ext uri="{FF2B5EF4-FFF2-40B4-BE49-F238E27FC236}">
                  <a16:creationId xmlns:a16="http://schemas.microsoft.com/office/drawing/2014/main" xmlns="" id="{F8D3AA52-D67F-0641-86F6-0315EBFDE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2" name="Freeform 457">
              <a:extLst>
                <a:ext uri="{FF2B5EF4-FFF2-40B4-BE49-F238E27FC236}">
                  <a16:creationId xmlns:a16="http://schemas.microsoft.com/office/drawing/2014/main" xmlns="" id="{1EB4A369-3BEC-A949-AF1E-58963BB80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3" name="Freeform 458">
              <a:extLst>
                <a:ext uri="{FF2B5EF4-FFF2-40B4-BE49-F238E27FC236}">
                  <a16:creationId xmlns:a16="http://schemas.microsoft.com/office/drawing/2014/main" xmlns="" id="{1113CA23-10ED-D845-9B39-D9034954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4" name="Freeform 459">
              <a:extLst>
                <a:ext uri="{FF2B5EF4-FFF2-40B4-BE49-F238E27FC236}">
                  <a16:creationId xmlns:a16="http://schemas.microsoft.com/office/drawing/2014/main" xmlns="" id="{CEFCC860-FDA8-0746-A0DF-A8CA7EA3E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5" name="Freeform 460">
              <a:extLst>
                <a:ext uri="{FF2B5EF4-FFF2-40B4-BE49-F238E27FC236}">
                  <a16:creationId xmlns:a16="http://schemas.microsoft.com/office/drawing/2014/main" xmlns="" id="{C4D558FA-78E4-324C-B64B-7E9835A5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6" name="Freeform 461">
              <a:extLst>
                <a:ext uri="{FF2B5EF4-FFF2-40B4-BE49-F238E27FC236}">
                  <a16:creationId xmlns:a16="http://schemas.microsoft.com/office/drawing/2014/main" xmlns="" id="{56B10981-1BE7-2647-9FB3-A5E43585F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7" name="Freeform 462">
              <a:extLst>
                <a:ext uri="{FF2B5EF4-FFF2-40B4-BE49-F238E27FC236}">
                  <a16:creationId xmlns:a16="http://schemas.microsoft.com/office/drawing/2014/main" xmlns="" id="{8D81E0C2-ECC6-C24F-8140-B7D83AE00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8" name="Freeform 463">
              <a:extLst>
                <a:ext uri="{FF2B5EF4-FFF2-40B4-BE49-F238E27FC236}">
                  <a16:creationId xmlns:a16="http://schemas.microsoft.com/office/drawing/2014/main" xmlns="" id="{DFE7E6F2-8545-3C46-9BAB-530956A1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9" name="Freeform 464">
              <a:extLst>
                <a:ext uri="{FF2B5EF4-FFF2-40B4-BE49-F238E27FC236}">
                  <a16:creationId xmlns:a16="http://schemas.microsoft.com/office/drawing/2014/main" xmlns="" id="{FFF844EC-E8B2-4C40-BD40-CDC82190B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0" name="Freeform 465">
              <a:extLst>
                <a:ext uri="{FF2B5EF4-FFF2-40B4-BE49-F238E27FC236}">
                  <a16:creationId xmlns:a16="http://schemas.microsoft.com/office/drawing/2014/main" xmlns="" id="{F5F5F1AF-5DE0-5749-8BBA-2B9AE89A8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1" name="Freeform 466">
              <a:extLst>
                <a:ext uri="{FF2B5EF4-FFF2-40B4-BE49-F238E27FC236}">
                  <a16:creationId xmlns:a16="http://schemas.microsoft.com/office/drawing/2014/main" xmlns="" id="{DF870E10-581D-5A47-8FE7-BE0A4EB3B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2" name="Freeform 467">
              <a:extLst>
                <a:ext uri="{FF2B5EF4-FFF2-40B4-BE49-F238E27FC236}">
                  <a16:creationId xmlns:a16="http://schemas.microsoft.com/office/drawing/2014/main" xmlns="" id="{D1945105-F749-E945-A6F2-DC4CFB4EF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93" name="Freeform 483">
              <a:extLst>
                <a:ext uri="{FF2B5EF4-FFF2-40B4-BE49-F238E27FC236}">
                  <a16:creationId xmlns:a16="http://schemas.microsoft.com/office/drawing/2014/main" xmlns="" id="{831E4378-ACCF-FD4F-A607-FF7AD29C1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4" name="Freeform 484">
              <a:extLst>
                <a:ext uri="{FF2B5EF4-FFF2-40B4-BE49-F238E27FC236}">
                  <a16:creationId xmlns:a16="http://schemas.microsoft.com/office/drawing/2014/main" xmlns="" id="{4F83CA75-6F28-3841-BFD3-826D5112E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5" name="Freeform 485">
              <a:extLst>
                <a:ext uri="{FF2B5EF4-FFF2-40B4-BE49-F238E27FC236}">
                  <a16:creationId xmlns:a16="http://schemas.microsoft.com/office/drawing/2014/main" xmlns="" id="{199E7603-42C8-8F4B-A07F-4F77FA6B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6" name="Freeform 486">
              <a:extLst>
                <a:ext uri="{FF2B5EF4-FFF2-40B4-BE49-F238E27FC236}">
                  <a16:creationId xmlns:a16="http://schemas.microsoft.com/office/drawing/2014/main" xmlns="" id="{94E794D3-AA19-6143-8DE2-705FFB2DD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7" name="Freeform 489">
              <a:extLst>
                <a:ext uri="{FF2B5EF4-FFF2-40B4-BE49-F238E27FC236}">
                  <a16:creationId xmlns:a16="http://schemas.microsoft.com/office/drawing/2014/main" xmlns="" id="{929F1BD0-BB50-DC4B-BBAD-909D0650B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8" name="Freeform 490">
              <a:extLst>
                <a:ext uri="{FF2B5EF4-FFF2-40B4-BE49-F238E27FC236}">
                  <a16:creationId xmlns:a16="http://schemas.microsoft.com/office/drawing/2014/main" xmlns="" id="{0E911A7E-CBBC-4144-9F3D-FAB6F84F7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9" name="Freeform 495">
              <a:extLst>
                <a:ext uri="{FF2B5EF4-FFF2-40B4-BE49-F238E27FC236}">
                  <a16:creationId xmlns:a16="http://schemas.microsoft.com/office/drawing/2014/main" xmlns="" id="{69C6DF05-A04B-8A44-820F-A4CD69D90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0" name="Freeform 496">
              <a:extLst>
                <a:ext uri="{FF2B5EF4-FFF2-40B4-BE49-F238E27FC236}">
                  <a16:creationId xmlns:a16="http://schemas.microsoft.com/office/drawing/2014/main" xmlns="" id="{FA7D3275-105B-2643-BA2D-14CE42D70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1" name="Freeform 497">
              <a:extLst>
                <a:ext uri="{FF2B5EF4-FFF2-40B4-BE49-F238E27FC236}">
                  <a16:creationId xmlns:a16="http://schemas.microsoft.com/office/drawing/2014/main" xmlns="" id="{4D1079B9-84A6-FA47-8EA3-D049BDD8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2" name="Freeform 498">
              <a:extLst>
                <a:ext uri="{FF2B5EF4-FFF2-40B4-BE49-F238E27FC236}">
                  <a16:creationId xmlns:a16="http://schemas.microsoft.com/office/drawing/2014/main" xmlns="" id="{F7E81015-26F5-DF45-B843-1C4E3A40E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3" name="Freeform 499">
              <a:extLst>
                <a:ext uri="{FF2B5EF4-FFF2-40B4-BE49-F238E27FC236}">
                  <a16:creationId xmlns:a16="http://schemas.microsoft.com/office/drawing/2014/main" xmlns="" id="{764E4344-7A2E-FB4A-B89E-2BA4C9BEC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4" name="Freeform 500">
              <a:extLst>
                <a:ext uri="{FF2B5EF4-FFF2-40B4-BE49-F238E27FC236}">
                  <a16:creationId xmlns:a16="http://schemas.microsoft.com/office/drawing/2014/main" xmlns="" id="{F4E4D288-8F31-A045-98E9-8D1809787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5" name="Freeform 501">
              <a:extLst>
                <a:ext uri="{FF2B5EF4-FFF2-40B4-BE49-F238E27FC236}">
                  <a16:creationId xmlns:a16="http://schemas.microsoft.com/office/drawing/2014/main" xmlns="" id="{6D335317-851D-F047-8631-4D255720B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6" name="Freeform 502">
              <a:extLst>
                <a:ext uri="{FF2B5EF4-FFF2-40B4-BE49-F238E27FC236}">
                  <a16:creationId xmlns:a16="http://schemas.microsoft.com/office/drawing/2014/main" xmlns="" id="{14464ECF-3F67-694E-AAC0-0A666367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7" name="Freeform 503">
              <a:extLst>
                <a:ext uri="{FF2B5EF4-FFF2-40B4-BE49-F238E27FC236}">
                  <a16:creationId xmlns:a16="http://schemas.microsoft.com/office/drawing/2014/main" xmlns="" id="{F7CA3BD6-DAE5-3941-A3A0-090B9C46C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8" name="Freeform 504">
              <a:extLst>
                <a:ext uri="{FF2B5EF4-FFF2-40B4-BE49-F238E27FC236}">
                  <a16:creationId xmlns:a16="http://schemas.microsoft.com/office/drawing/2014/main" xmlns="" id="{FCD085C8-7E16-2246-812E-347E4C3B2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9" name="Freeform 505">
              <a:extLst>
                <a:ext uri="{FF2B5EF4-FFF2-40B4-BE49-F238E27FC236}">
                  <a16:creationId xmlns:a16="http://schemas.microsoft.com/office/drawing/2014/main" xmlns="" id="{A43FB68A-F781-254F-87DF-052E1F62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0" name="Freeform 506">
              <a:extLst>
                <a:ext uri="{FF2B5EF4-FFF2-40B4-BE49-F238E27FC236}">
                  <a16:creationId xmlns:a16="http://schemas.microsoft.com/office/drawing/2014/main" xmlns="" id="{B3E27B2D-7E68-EA4B-8FC5-DEEBC2804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1" name="Freeform 509">
              <a:extLst>
                <a:ext uri="{FF2B5EF4-FFF2-40B4-BE49-F238E27FC236}">
                  <a16:creationId xmlns:a16="http://schemas.microsoft.com/office/drawing/2014/main" xmlns="" id="{7D1F7E7D-F499-FE46-B78C-7461CDBDA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2" name="Freeform 510">
              <a:extLst>
                <a:ext uri="{FF2B5EF4-FFF2-40B4-BE49-F238E27FC236}">
                  <a16:creationId xmlns:a16="http://schemas.microsoft.com/office/drawing/2014/main" xmlns="" id="{66B97409-F3AC-FA4D-8E80-FBB1FF387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213" name="Group 12">
            <a:extLst>
              <a:ext uri="{FF2B5EF4-FFF2-40B4-BE49-F238E27FC236}">
                <a16:creationId xmlns:a16="http://schemas.microsoft.com/office/drawing/2014/main" xmlns="" id="{3478FF63-CDB5-3248-816F-DB5CD67E3432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-119224" y="-47919"/>
            <a:ext cx="1372228" cy="5265352"/>
            <a:chOff x="5016500" y="3978275"/>
            <a:chExt cx="1644650" cy="3054350"/>
          </a:xfrm>
        </p:grpSpPr>
        <p:sp>
          <p:nvSpPr>
            <p:cNvPr id="214" name="Freeform 1">
              <a:extLst>
                <a:ext uri="{FF2B5EF4-FFF2-40B4-BE49-F238E27FC236}">
                  <a16:creationId xmlns:a16="http://schemas.microsoft.com/office/drawing/2014/main" xmlns="" id="{56519084-03F0-6740-8A77-87406BAB0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5" name="Freeform 2">
              <a:extLst>
                <a:ext uri="{FF2B5EF4-FFF2-40B4-BE49-F238E27FC236}">
                  <a16:creationId xmlns:a16="http://schemas.microsoft.com/office/drawing/2014/main" xmlns="" id="{6DE2EA27-D1DD-734C-9B95-C06954515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6" name="Freeform 3">
              <a:extLst>
                <a:ext uri="{FF2B5EF4-FFF2-40B4-BE49-F238E27FC236}">
                  <a16:creationId xmlns:a16="http://schemas.microsoft.com/office/drawing/2014/main" xmlns="" id="{7001CBE1-A1C9-274C-B08C-C2F44BEB4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7" name="Freeform 4">
              <a:extLst>
                <a:ext uri="{FF2B5EF4-FFF2-40B4-BE49-F238E27FC236}">
                  <a16:creationId xmlns:a16="http://schemas.microsoft.com/office/drawing/2014/main" xmlns="" id="{381C4105-B7FA-7042-8E33-1C3553DE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8" name="Freeform 5">
              <a:extLst>
                <a:ext uri="{FF2B5EF4-FFF2-40B4-BE49-F238E27FC236}">
                  <a16:creationId xmlns:a16="http://schemas.microsoft.com/office/drawing/2014/main" xmlns="" id="{5047FA87-CD7E-1C4E-A605-1AC323315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9" name="Freeform 6">
              <a:extLst>
                <a:ext uri="{FF2B5EF4-FFF2-40B4-BE49-F238E27FC236}">
                  <a16:creationId xmlns:a16="http://schemas.microsoft.com/office/drawing/2014/main" xmlns="" id="{47B36F90-CC92-394F-AEC6-5486E3849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0" name="Freeform 92">
              <a:extLst>
                <a:ext uri="{FF2B5EF4-FFF2-40B4-BE49-F238E27FC236}">
                  <a16:creationId xmlns:a16="http://schemas.microsoft.com/office/drawing/2014/main" xmlns="" id="{8836CA49-A00A-B840-8BC3-6397729A2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1" name="Freeform 93">
              <a:extLst>
                <a:ext uri="{FF2B5EF4-FFF2-40B4-BE49-F238E27FC236}">
                  <a16:creationId xmlns:a16="http://schemas.microsoft.com/office/drawing/2014/main" xmlns="" id="{EA096E55-8581-B842-A579-C2C17E61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2" name="Freeform 94">
              <a:extLst>
                <a:ext uri="{FF2B5EF4-FFF2-40B4-BE49-F238E27FC236}">
                  <a16:creationId xmlns:a16="http://schemas.microsoft.com/office/drawing/2014/main" xmlns="" id="{57591129-EAE1-644D-BF36-7A42AA49A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3" name="Freeform 95">
              <a:extLst>
                <a:ext uri="{FF2B5EF4-FFF2-40B4-BE49-F238E27FC236}">
                  <a16:creationId xmlns:a16="http://schemas.microsoft.com/office/drawing/2014/main" xmlns="" id="{A73824E6-D3CD-894A-829B-F91A9BDFC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4" name="Freeform 96">
              <a:extLst>
                <a:ext uri="{FF2B5EF4-FFF2-40B4-BE49-F238E27FC236}">
                  <a16:creationId xmlns:a16="http://schemas.microsoft.com/office/drawing/2014/main" xmlns="" id="{8F4FE994-6258-BD43-8143-3595DD117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5" name="Freeform 97">
              <a:extLst>
                <a:ext uri="{FF2B5EF4-FFF2-40B4-BE49-F238E27FC236}">
                  <a16:creationId xmlns:a16="http://schemas.microsoft.com/office/drawing/2014/main" xmlns="" id="{B4CC2C0A-AC81-5542-993D-6312095CD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6" name="Freeform 98">
              <a:extLst>
                <a:ext uri="{FF2B5EF4-FFF2-40B4-BE49-F238E27FC236}">
                  <a16:creationId xmlns:a16="http://schemas.microsoft.com/office/drawing/2014/main" xmlns="" id="{D5BC959A-DF4F-5D47-892D-FA78EBE46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7" name="Freeform 99">
              <a:extLst>
                <a:ext uri="{FF2B5EF4-FFF2-40B4-BE49-F238E27FC236}">
                  <a16:creationId xmlns:a16="http://schemas.microsoft.com/office/drawing/2014/main" xmlns="" id="{68B661FF-1424-E342-97DD-8CBB9FD62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8" name="Freeform 100">
              <a:extLst>
                <a:ext uri="{FF2B5EF4-FFF2-40B4-BE49-F238E27FC236}">
                  <a16:creationId xmlns:a16="http://schemas.microsoft.com/office/drawing/2014/main" xmlns="" id="{1DD1EB1F-7925-B144-BC03-A339B99BF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9" name="Freeform 101">
              <a:extLst>
                <a:ext uri="{FF2B5EF4-FFF2-40B4-BE49-F238E27FC236}">
                  <a16:creationId xmlns:a16="http://schemas.microsoft.com/office/drawing/2014/main" xmlns="" id="{79A7E378-9C21-A64C-BB3C-29C9A3100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0" name="Freeform 102">
              <a:extLst>
                <a:ext uri="{FF2B5EF4-FFF2-40B4-BE49-F238E27FC236}">
                  <a16:creationId xmlns:a16="http://schemas.microsoft.com/office/drawing/2014/main" xmlns="" id="{2D15E1FE-3827-804B-B868-473AA63C3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1" name="Freeform 103">
              <a:extLst>
                <a:ext uri="{FF2B5EF4-FFF2-40B4-BE49-F238E27FC236}">
                  <a16:creationId xmlns:a16="http://schemas.microsoft.com/office/drawing/2014/main" xmlns="" id="{AE25B97C-2E63-FA49-8D1B-975CD352A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2" name="Freeform 104">
              <a:extLst>
                <a:ext uri="{FF2B5EF4-FFF2-40B4-BE49-F238E27FC236}">
                  <a16:creationId xmlns:a16="http://schemas.microsoft.com/office/drawing/2014/main" xmlns="" id="{B64B4C3F-4CF9-224E-85BA-02D408F73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3" name="Freeform 105">
              <a:extLst>
                <a:ext uri="{FF2B5EF4-FFF2-40B4-BE49-F238E27FC236}">
                  <a16:creationId xmlns:a16="http://schemas.microsoft.com/office/drawing/2014/main" xmlns="" id="{40AFEF47-D4E2-FC44-9F12-91A934586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4" name="Freeform 106">
              <a:extLst>
                <a:ext uri="{FF2B5EF4-FFF2-40B4-BE49-F238E27FC236}">
                  <a16:creationId xmlns:a16="http://schemas.microsoft.com/office/drawing/2014/main" xmlns="" id="{17A21C8E-E3F5-6B40-8B51-6D1E91733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5" name="Freeform 107">
              <a:extLst>
                <a:ext uri="{FF2B5EF4-FFF2-40B4-BE49-F238E27FC236}">
                  <a16:creationId xmlns:a16="http://schemas.microsoft.com/office/drawing/2014/main" xmlns="" id="{A204703E-FA20-354E-8139-4996E2B27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6" name="Freeform 108">
              <a:extLst>
                <a:ext uri="{FF2B5EF4-FFF2-40B4-BE49-F238E27FC236}">
                  <a16:creationId xmlns:a16="http://schemas.microsoft.com/office/drawing/2014/main" xmlns="" id="{754BDA28-5579-714A-A9B0-ACF8FF9C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7" name="Freeform 109">
              <a:extLst>
                <a:ext uri="{FF2B5EF4-FFF2-40B4-BE49-F238E27FC236}">
                  <a16:creationId xmlns:a16="http://schemas.microsoft.com/office/drawing/2014/main" xmlns="" id="{EA18ABEA-B7B8-CE4E-956D-96AE016BA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8" name="Freeform 110">
              <a:extLst>
                <a:ext uri="{FF2B5EF4-FFF2-40B4-BE49-F238E27FC236}">
                  <a16:creationId xmlns:a16="http://schemas.microsoft.com/office/drawing/2014/main" xmlns="" id="{3EF184B0-9352-3D43-A967-BFDDD6561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9" name="Freeform 111">
              <a:extLst>
                <a:ext uri="{FF2B5EF4-FFF2-40B4-BE49-F238E27FC236}">
                  <a16:creationId xmlns:a16="http://schemas.microsoft.com/office/drawing/2014/main" xmlns="" id="{68711B29-00B3-A849-B636-A572AF149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0" name="Freeform 112">
              <a:extLst>
                <a:ext uri="{FF2B5EF4-FFF2-40B4-BE49-F238E27FC236}">
                  <a16:creationId xmlns:a16="http://schemas.microsoft.com/office/drawing/2014/main" xmlns="" id="{56548583-1171-5F4B-8073-E2209EF26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1" name="Freeform 113">
              <a:extLst>
                <a:ext uri="{FF2B5EF4-FFF2-40B4-BE49-F238E27FC236}">
                  <a16:creationId xmlns:a16="http://schemas.microsoft.com/office/drawing/2014/main" xmlns="" id="{F7B2AE70-7870-7A4D-847A-8FC23DB4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2" name="Freeform 114">
              <a:extLst>
                <a:ext uri="{FF2B5EF4-FFF2-40B4-BE49-F238E27FC236}">
                  <a16:creationId xmlns:a16="http://schemas.microsoft.com/office/drawing/2014/main" xmlns="" id="{1A9B5AF3-94EF-BF4F-B5B8-1F4452C7D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3" name="Freeform 115">
              <a:extLst>
                <a:ext uri="{FF2B5EF4-FFF2-40B4-BE49-F238E27FC236}">
                  <a16:creationId xmlns:a16="http://schemas.microsoft.com/office/drawing/2014/main" xmlns="" id="{E6AF81DB-3BC0-FB46-AC46-A33B47363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4" name="Freeform 116">
              <a:extLst>
                <a:ext uri="{FF2B5EF4-FFF2-40B4-BE49-F238E27FC236}">
                  <a16:creationId xmlns:a16="http://schemas.microsoft.com/office/drawing/2014/main" xmlns="" id="{D3520FAA-8612-8D46-BAA1-51A7450A6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5" name="Freeform 117">
              <a:extLst>
                <a:ext uri="{FF2B5EF4-FFF2-40B4-BE49-F238E27FC236}">
                  <a16:creationId xmlns:a16="http://schemas.microsoft.com/office/drawing/2014/main" xmlns="" id="{623B9912-EE77-0B4B-A69E-6D9BFF306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6" name="Freeform 118">
              <a:extLst>
                <a:ext uri="{FF2B5EF4-FFF2-40B4-BE49-F238E27FC236}">
                  <a16:creationId xmlns:a16="http://schemas.microsoft.com/office/drawing/2014/main" xmlns="" id="{46660BBB-4447-9045-BA5D-D7C128201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7" name="Freeform 119">
              <a:extLst>
                <a:ext uri="{FF2B5EF4-FFF2-40B4-BE49-F238E27FC236}">
                  <a16:creationId xmlns:a16="http://schemas.microsoft.com/office/drawing/2014/main" xmlns="" id="{954181A1-2396-1247-A337-C6CCB29BF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8" name="Freeform 120">
              <a:extLst>
                <a:ext uri="{FF2B5EF4-FFF2-40B4-BE49-F238E27FC236}">
                  <a16:creationId xmlns:a16="http://schemas.microsoft.com/office/drawing/2014/main" xmlns="" id="{836EA524-AB1C-4F4B-8587-4076AA6A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9" name="Freeform 121">
              <a:extLst>
                <a:ext uri="{FF2B5EF4-FFF2-40B4-BE49-F238E27FC236}">
                  <a16:creationId xmlns:a16="http://schemas.microsoft.com/office/drawing/2014/main" xmlns="" id="{CA89764C-FD54-0C45-A6CE-A17B8C19D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0" name="Freeform 122">
              <a:extLst>
                <a:ext uri="{FF2B5EF4-FFF2-40B4-BE49-F238E27FC236}">
                  <a16:creationId xmlns:a16="http://schemas.microsoft.com/office/drawing/2014/main" xmlns="" id="{5B325664-08FB-E143-9B5D-83564C194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1" name="Freeform 123">
              <a:extLst>
                <a:ext uri="{FF2B5EF4-FFF2-40B4-BE49-F238E27FC236}">
                  <a16:creationId xmlns:a16="http://schemas.microsoft.com/office/drawing/2014/main" xmlns="" id="{352F3DC2-43DC-F641-AE9B-B9CC6034A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2" name="Freeform 124">
              <a:extLst>
                <a:ext uri="{FF2B5EF4-FFF2-40B4-BE49-F238E27FC236}">
                  <a16:creationId xmlns:a16="http://schemas.microsoft.com/office/drawing/2014/main" xmlns="" id="{A87346B3-D7AA-7F48-B329-01C4CE823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3" name="Freeform 125">
              <a:extLst>
                <a:ext uri="{FF2B5EF4-FFF2-40B4-BE49-F238E27FC236}">
                  <a16:creationId xmlns:a16="http://schemas.microsoft.com/office/drawing/2014/main" xmlns="" id="{BC0CCD00-DFD8-7C44-A051-C14EB0770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4" name="Freeform 126">
              <a:extLst>
                <a:ext uri="{FF2B5EF4-FFF2-40B4-BE49-F238E27FC236}">
                  <a16:creationId xmlns:a16="http://schemas.microsoft.com/office/drawing/2014/main" xmlns="" id="{83445BA0-9811-8441-B205-11F8B93FD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5" name="Freeform 127">
              <a:extLst>
                <a:ext uri="{FF2B5EF4-FFF2-40B4-BE49-F238E27FC236}">
                  <a16:creationId xmlns:a16="http://schemas.microsoft.com/office/drawing/2014/main" xmlns="" id="{58EEAFC3-66B8-9845-ACB4-338C04302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6" name="Freeform 128">
              <a:extLst>
                <a:ext uri="{FF2B5EF4-FFF2-40B4-BE49-F238E27FC236}">
                  <a16:creationId xmlns:a16="http://schemas.microsoft.com/office/drawing/2014/main" xmlns="" id="{0CF73287-E5C9-7C45-A81D-1FF2229C0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7" name="Freeform 129">
              <a:extLst>
                <a:ext uri="{FF2B5EF4-FFF2-40B4-BE49-F238E27FC236}">
                  <a16:creationId xmlns:a16="http://schemas.microsoft.com/office/drawing/2014/main" xmlns="" id="{8FF64C34-1D52-BA47-A871-DA1637E19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8" name="Freeform 130">
              <a:extLst>
                <a:ext uri="{FF2B5EF4-FFF2-40B4-BE49-F238E27FC236}">
                  <a16:creationId xmlns:a16="http://schemas.microsoft.com/office/drawing/2014/main" xmlns="" id="{A84335DE-D4C0-CD40-B2AD-EFFA306F6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xmlns="" id="{3681E9FD-978B-1F42-BC1B-75E1ECE59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xmlns="" id="{52088546-F3D7-B248-800B-5469286FD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xmlns="" id="{B04B0A88-841F-7446-8AB4-C4E42667D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2" name="Freeform 134">
              <a:extLst>
                <a:ext uri="{FF2B5EF4-FFF2-40B4-BE49-F238E27FC236}">
                  <a16:creationId xmlns:a16="http://schemas.microsoft.com/office/drawing/2014/main" xmlns="" id="{B7E208E8-BC60-A547-BC04-55A925E76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3" name="Freeform 135">
              <a:extLst>
                <a:ext uri="{FF2B5EF4-FFF2-40B4-BE49-F238E27FC236}">
                  <a16:creationId xmlns:a16="http://schemas.microsoft.com/office/drawing/2014/main" xmlns="" id="{0E7D27C1-EAB7-934D-BDBA-D8468AA4E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4" name="Freeform 136">
              <a:extLst>
                <a:ext uri="{FF2B5EF4-FFF2-40B4-BE49-F238E27FC236}">
                  <a16:creationId xmlns:a16="http://schemas.microsoft.com/office/drawing/2014/main" xmlns="" id="{1A870F95-1CFA-914D-B649-0F2800467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5" name="Freeform 137">
              <a:extLst>
                <a:ext uri="{FF2B5EF4-FFF2-40B4-BE49-F238E27FC236}">
                  <a16:creationId xmlns:a16="http://schemas.microsoft.com/office/drawing/2014/main" xmlns="" id="{A45EEF31-3D75-2347-B849-DA38E7B9F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6" name="Freeform 138">
              <a:extLst>
                <a:ext uri="{FF2B5EF4-FFF2-40B4-BE49-F238E27FC236}">
                  <a16:creationId xmlns:a16="http://schemas.microsoft.com/office/drawing/2014/main" xmlns="" id="{750AE76F-CD9B-C245-A39F-6245E8CE0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7" name="Freeform 139">
              <a:extLst>
                <a:ext uri="{FF2B5EF4-FFF2-40B4-BE49-F238E27FC236}">
                  <a16:creationId xmlns:a16="http://schemas.microsoft.com/office/drawing/2014/main" xmlns="" id="{D8E7DAB2-160B-9243-85E2-35C3C62C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" name="Freeform 140">
              <a:extLst>
                <a:ext uri="{FF2B5EF4-FFF2-40B4-BE49-F238E27FC236}">
                  <a16:creationId xmlns:a16="http://schemas.microsoft.com/office/drawing/2014/main" xmlns="" id="{9A3320D4-2CAF-B144-8D3C-89C83EC62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9" name="Freeform 141">
              <a:extLst>
                <a:ext uri="{FF2B5EF4-FFF2-40B4-BE49-F238E27FC236}">
                  <a16:creationId xmlns:a16="http://schemas.microsoft.com/office/drawing/2014/main" xmlns="" id="{BFCD74E1-69A8-DD45-A420-722F24EC8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0" name="Freeform 142">
              <a:extLst>
                <a:ext uri="{FF2B5EF4-FFF2-40B4-BE49-F238E27FC236}">
                  <a16:creationId xmlns:a16="http://schemas.microsoft.com/office/drawing/2014/main" xmlns="" id="{22FE1B27-E7EC-324C-BAA6-8B50CEB14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1" name="Freeform 143">
              <a:extLst>
                <a:ext uri="{FF2B5EF4-FFF2-40B4-BE49-F238E27FC236}">
                  <a16:creationId xmlns:a16="http://schemas.microsoft.com/office/drawing/2014/main" xmlns="" id="{F5958D0D-401C-BF41-8437-E1578D586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2" name="Freeform 144">
              <a:extLst>
                <a:ext uri="{FF2B5EF4-FFF2-40B4-BE49-F238E27FC236}">
                  <a16:creationId xmlns:a16="http://schemas.microsoft.com/office/drawing/2014/main" xmlns="" id="{41C60879-110A-364B-927B-E53B911D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3" name="Freeform 145">
              <a:extLst>
                <a:ext uri="{FF2B5EF4-FFF2-40B4-BE49-F238E27FC236}">
                  <a16:creationId xmlns:a16="http://schemas.microsoft.com/office/drawing/2014/main" xmlns="" id="{C2DF8E91-1E35-9842-B7C3-91D9E4D6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4" name="Freeform 146">
              <a:extLst>
                <a:ext uri="{FF2B5EF4-FFF2-40B4-BE49-F238E27FC236}">
                  <a16:creationId xmlns:a16="http://schemas.microsoft.com/office/drawing/2014/main" xmlns="" id="{33E3E864-04E1-C546-80F8-67A5EEB5D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5" name="Freeform 147">
              <a:extLst>
                <a:ext uri="{FF2B5EF4-FFF2-40B4-BE49-F238E27FC236}">
                  <a16:creationId xmlns:a16="http://schemas.microsoft.com/office/drawing/2014/main" xmlns="" id="{633DA7A3-2166-0E4B-BF49-4B477A86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6" name="Freeform 148">
              <a:extLst>
                <a:ext uri="{FF2B5EF4-FFF2-40B4-BE49-F238E27FC236}">
                  <a16:creationId xmlns:a16="http://schemas.microsoft.com/office/drawing/2014/main" xmlns="" id="{C900CAE9-11C5-1F48-8E11-ADA0EFEB7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7" name="Freeform 149">
              <a:extLst>
                <a:ext uri="{FF2B5EF4-FFF2-40B4-BE49-F238E27FC236}">
                  <a16:creationId xmlns:a16="http://schemas.microsoft.com/office/drawing/2014/main" xmlns="" id="{33CA4738-EF13-6B40-8F46-4553EC3F0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8" name="Freeform 150">
              <a:extLst>
                <a:ext uri="{FF2B5EF4-FFF2-40B4-BE49-F238E27FC236}">
                  <a16:creationId xmlns:a16="http://schemas.microsoft.com/office/drawing/2014/main" xmlns="" id="{0ECC9378-CA43-E84D-AF9B-F460046DE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9" name="Freeform 151">
              <a:extLst>
                <a:ext uri="{FF2B5EF4-FFF2-40B4-BE49-F238E27FC236}">
                  <a16:creationId xmlns:a16="http://schemas.microsoft.com/office/drawing/2014/main" xmlns="" id="{1AAF8B30-DA60-AC40-8A72-A2FC401C4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0" name="Freeform 152">
              <a:extLst>
                <a:ext uri="{FF2B5EF4-FFF2-40B4-BE49-F238E27FC236}">
                  <a16:creationId xmlns:a16="http://schemas.microsoft.com/office/drawing/2014/main" xmlns="" id="{8C31C5C7-D92B-C04B-8E3A-96303EE39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1" name="Freeform 153">
              <a:extLst>
                <a:ext uri="{FF2B5EF4-FFF2-40B4-BE49-F238E27FC236}">
                  <a16:creationId xmlns:a16="http://schemas.microsoft.com/office/drawing/2014/main" xmlns="" id="{2EB4FCFD-4ED3-1E4F-8148-6D7F355C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2" name="Freeform 154">
              <a:extLst>
                <a:ext uri="{FF2B5EF4-FFF2-40B4-BE49-F238E27FC236}">
                  <a16:creationId xmlns:a16="http://schemas.microsoft.com/office/drawing/2014/main" xmlns="" id="{A7DA3A92-564D-1143-9EEA-D1A72D66C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3" name="Freeform 155">
              <a:extLst>
                <a:ext uri="{FF2B5EF4-FFF2-40B4-BE49-F238E27FC236}">
                  <a16:creationId xmlns:a16="http://schemas.microsoft.com/office/drawing/2014/main" xmlns="" id="{FF1E1BE6-F062-564F-A08E-39FC194CB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4" name="Freeform 156">
              <a:extLst>
                <a:ext uri="{FF2B5EF4-FFF2-40B4-BE49-F238E27FC236}">
                  <a16:creationId xmlns:a16="http://schemas.microsoft.com/office/drawing/2014/main" xmlns="" id="{74104A44-7FAE-8E4B-A74E-FE8606242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5" name="Freeform 157">
              <a:extLst>
                <a:ext uri="{FF2B5EF4-FFF2-40B4-BE49-F238E27FC236}">
                  <a16:creationId xmlns:a16="http://schemas.microsoft.com/office/drawing/2014/main" xmlns="" id="{4E91A35E-B18E-0F44-9124-11B46F9B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" name="Freeform 158">
              <a:extLst>
                <a:ext uri="{FF2B5EF4-FFF2-40B4-BE49-F238E27FC236}">
                  <a16:creationId xmlns:a16="http://schemas.microsoft.com/office/drawing/2014/main" xmlns="" id="{6E2C2DE9-30D3-7249-9303-250BBDA14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7" name="Freeform 159">
              <a:extLst>
                <a:ext uri="{FF2B5EF4-FFF2-40B4-BE49-F238E27FC236}">
                  <a16:creationId xmlns:a16="http://schemas.microsoft.com/office/drawing/2014/main" xmlns="" id="{773088D1-676C-F248-B8F2-0FE277D09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8" name="Freeform 160">
              <a:extLst>
                <a:ext uri="{FF2B5EF4-FFF2-40B4-BE49-F238E27FC236}">
                  <a16:creationId xmlns:a16="http://schemas.microsoft.com/office/drawing/2014/main" xmlns="" id="{0BA99ED9-EB51-E34D-8599-526F6D14C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" name="Freeform 161">
              <a:extLst>
                <a:ext uri="{FF2B5EF4-FFF2-40B4-BE49-F238E27FC236}">
                  <a16:creationId xmlns:a16="http://schemas.microsoft.com/office/drawing/2014/main" xmlns="" id="{18B44E25-379D-2C46-901E-CC77EDBCF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0" name="Freeform 162">
              <a:extLst>
                <a:ext uri="{FF2B5EF4-FFF2-40B4-BE49-F238E27FC236}">
                  <a16:creationId xmlns:a16="http://schemas.microsoft.com/office/drawing/2014/main" xmlns="" id="{D7855606-3E29-9248-BE29-063C979B7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1" name="Freeform 163">
              <a:extLst>
                <a:ext uri="{FF2B5EF4-FFF2-40B4-BE49-F238E27FC236}">
                  <a16:creationId xmlns:a16="http://schemas.microsoft.com/office/drawing/2014/main" xmlns="" id="{5BCBDB0F-DA36-7541-8BD7-A0023D6D0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2" name="Freeform 164">
              <a:extLst>
                <a:ext uri="{FF2B5EF4-FFF2-40B4-BE49-F238E27FC236}">
                  <a16:creationId xmlns:a16="http://schemas.microsoft.com/office/drawing/2014/main" xmlns="" id="{18C27695-FB0D-4348-B83C-BA410D91D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3" name="Freeform 165">
              <a:extLst>
                <a:ext uri="{FF2B5EF4-FFF2-40B4-BE49-F238E27FC236}">
                  <a16:creationId xmlns:a16="http://schemas.microsoft.com/office/drawing/2014/main" xmlns="" id="{07A942BA-D0D8-1141-9D09-35FAE2D50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4" name="Freeform 166">
              <a:extLst>
                <a:ext uri="{FF2B5EF4-FFF2-40B4-BE49-F238E27FC236}">
                  <a16:creationId xmlns:a16="http://schemas.microsoft.com/office/drawing/2014/main" xmlns="" id="{CD04DB49-9866-7240-930A-26AB07A68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5" name="Freeform 167">
              <a:extLst>
                <a:ext uri="{FF2B5EF4-FFF2-40B4-BE49-F238E27FC236}">
                  <a16:creationId xmlns:a16="http://schemas.microsoft.com/office/drawing/2014/main" xmlns="" id="{020FCFD3-E6D9-5A45-956F-13AC4CEB0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6" name="Freeform 168">
              <a:extLst>
                <a:ext uri="{FF2B5EF4-FFF2-40B4-BE49-F238E27FC236}">
                  <a16:creationId xmlns:a16="http://schemas.microsoft.com/office/drawing/2014/main" xmlns="" id="{851AD98E-56A9-0644-984D-65960CBBD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7" name="Freeform 169">
              <a:extLst>
                <a:ext uri="{FF2B5EF4-FFF2-40B4-BE49-F238E27FC236}">
                  <a16:creationId xmlns:a16="http://schemas.microsoft.com/office/drawing/2014/main" xmlns="" id="{CF634E79-9BB4-0442-BD15-6FBA7674B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8" name="Freeform 170">
              <a:extLst>
                <a:ext uri="{FF2B5EF4-FFF2-40B4-BE49-F238E27FC236}">
                  <a16:creationId xmlns:a16="http://schemas.microsoft.com/office/drawing/2014/main" xmlns="" id="{11E32677-F9A5-D440-B788-E6F06889E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9" name="Freeform 171">
              <a:extLst>
                <a:ext uri="{FF2B5EF4-FFF2-40B4-BE49-F238E27FC236}">
                  <a16:creationId xmlns:a16="http://schemas.microsoft.com/office/drawing/2014/main" xmlns="" id="{1D88F379-8885-2742-9597-F2EE7CE14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0" name="Freeform 172">
              <a:extLst>
                <a:ext uri="{FF2B5EF4-FFF2-40B4-BE49-F238E27FC236}">
                  <a16:creationId xmlns:a16="http://schemas.microsoft.com/office/drawing/2014/main" xmlns="" id="{3D6FCB1C-B05B-524A-860C-5AEAB2345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1" name="Freeform 173">
              <a:extLst>
                <a:ext uri="{FF2B5EF4-FFF2-40B4-BE49-F238E27FC236}">
                  <a16:creationId xmlns:a16="http://schemas.microsoft.com/office/drawing/2014/main" xmlns="" id="{05133B71-CE84-004D-AF1C-224149074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2" name="Freeform 174">
              <a:extLst>
                <a:ext uri="{FF2B5EF4-FFF2-40B4-BE49-F238E27FC236}">
                  <a16:creationId xmlns:a16="http://schemas.microsoft.com/office/drawing/2014/main" xmlns="" id="{995888AB-7CC9-BE49-A966-BA145ECE3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3" name="Freeform 175">
              <a:extLst>
                <a:ext uri="{FF2B5EF4-FFF2-40B4-BE49-F238E27FC236}">
                  <a16:creationId xmlns:a16="http://schemas.microsoft.com/office/drawing/2014/main" xmlns="" id="{475857D9-6332-4E43-B356-E792FDF99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4" name="Freeform 176">
              <a:extLst>
                <a:ext uri="{FF2B5EF4-FFF2-40B4-BE49-F238E27FC236}">
                  <a16:creationId xmlns:a16="http://schemas.microsoft.com/office/drawing/2014/main" xmlns="" id="{8D018FAF-5676-EE45-8120-4F656EF01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5" name="Freeform 177">
              <a:extLst>
                <a:ext uri="{FF2B5EF4-FFF2-40B4-BE49-F238E27FC236}">
                  <a16:creationId xmlns:a16="http://schemas.microsoft.com/office/drawing/2014/main" xmlns="" id="{7C930DAB-908D-364A-9062-E443CE5C8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6" name="Freeform 178">
              <a:extLst>
                <a:ext uri="{FF2B5EF4-FFF2-40B4-BE49-F238E27FC236}">
                  <a16:creationId xmlns:a16="http://schemas.microsoft.com/office/drawing/2014/main" xmlns="" id="{D3EA70D8-1BB3-174B-A08B-E2FCC8E7A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" name="Freeform 179">
              <a:extLst>
                <a:ext uri="{FF2B5EF4-FFF2-40B4-BE49-F238E27FC236}">
                  <a16:creationId xmlns:a16="http://schemas.microsoft.com/office/drawing/2014/main" xmlns="" id="{54E12FD6-6B34-374F-9FC1-F27F8B7FA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8" name="Freeform 180">
              <a:extLst>
                <a:ext uri="{FF2B5EF4-FFF2-40B4-BE49-F238E27FC236}">
                  <a16:creationId xmlns:a16="http://schemas.microsoft.com/office/drawing/2014/main" xmlns="" id="{396A15D0-ABEC-BA43-9DFE-72B7FB01A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9" name="Freeform 181">
              <a:extLst>
                <a:ext uri="{FF2B5EF4-FFF2-40B4-BE49-F238E27FC236}">
                  <a16:creationId xmlns:a16="http://schemas.microsoft.com/office/drawing/2014/main" xmlns="" id="{0640BBAC-4325-614A-881B-47C1C235B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" name="Freeform 182">
              <a:extLst>
                <a:ext uri="{FF2B5EF4-FFF2-40B4-BE49-F238E27FC236}">
                  <a16:creationId xmlns:a16="http://schemas.microsoft.com/office/drawing/2014/main" xmlns="" id="{32310E03-169E-6143-B4AB-7D916E5E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1" name="Freeform 183">
              <a:extLst>
                <a:ext uri="{FF2B5EF4-FFF2-40B4-BE49-F238E27FC236}">
                  <a16:creationId xmlns:a16="http://schemas.microsoft.com/office/drawing/2014/main" xmlns="" id="{AB6032C5-31B6-A642-8A21-1D1DE7F25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2" name="Freeform 184">
              <a:extLst>
                <a:ext uri="{FF2B5EF4-FFF2-40B4-BE49-F238E27FC236}">
                  <a16:creationId xmlns:a16="http://schemas.microsoft.com/office/drawing/2014/main" xmlns="" id="{F34CAB04-8C33-F348-8ED2-1148F67BB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3" name="Freeform 185">
              <a:extLst>
                <a:ext uri="{FF2B5EF4-FFF2-40B4-BE49-F238E27FC236}">
                  <a16:creationId xmlns:a16="http://schemas.microsoft.com/office/drawing/2014/main" xmlns="" id="{4F681E31-1DC3-854B-8DBE-C8744F863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4" name="Freeform 186">
              <a:extLst>
                <a:ext uri="{FF2B5EF4-FFF2-40B4-BE49-F238E27FC236}">
                  <a16:creationId xmlns:a16="http://schemas.microsoft.com/office/drawing/2014/main" xmlns="" id="{378B5B27-1DC4-574A-B26B-A067CF15D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5" name="Freeform 187">
              <a:extLst>
                <a:ext uri="{FF2B5EF4-FFF2-40B4-BE49-F238E27FC236}">
                  <a16:creationId xmlns:a16="http://schemas.microsoft.com/office/drawing/2014/main" xmlns="" id="{3DA9EAC3-832C-0A45-9564-E06F2A1D4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6" name="Freeform 188">
              <a:extLst>
                <a:ext uri="{FF2B5EF4-FFF2-40B4-BE49-F238E27FC236}">
                  <a16:creationId xmlns:a16="http://schemas.microsoft.com/office/drawing/2014/main" xmlns="" id="{078C889E-E3D0-0B42-AE49-8ECAA6EC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7" name="Freeform 189">
              <a:extLst>
                <a:ext uri="{FF2B5EF4-FFF2-40B4-BE49-F238E27FC236}">
                  <a16:creationId xmlns:a16="http://schemas.microsoft.com/office/drawing/2014/main" xmlns="" id="{A8BF7929-BA8E-1E41-83C9-3BCA84157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8" name="Freeform 190">
              <a:extLst>
                <a:ext uri="{FF2B5EF4-FFF2-40B4-BE49-F238E27FC236}">
                  <a16:creationId xmlns:a16="http://schemas.microsoft.com/office/drawing/2014/main" xmlns="" id="{618F6C24-F1B9-FF46-B3E7-5A4BE3077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9" name="Freeform 191">
              <a:extLst>
                <a:ext uri="{FF2B5EF4-FFF2-40B4-BE49-F238E27FC236}">
                  <a16:creationId xmlns:a16="http://schemas.microsoft.com/office/drawing/2014/main" xmlns="" id="{325A0BD2-05E8-FC40-80E6-8D95B7A02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0" name="Freeform 192">
              <a:extLst>
                <a:ext uri="{FF2B5EF4-FFF2-40B4-BE49-F238E27FC236}">
                  <a16:creationId xmlns:a16="http://schemas.microsoft.com/office/drawing/2014/main" xmlns="" id="{BAB04298-1CED-F040-9DA0-6473CA315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1" name="Freeform 193">
              <a:extLst>
                <a:ext uri="{FF2B5EF4-FFF2-40B4-BE49-F238E27FC236}">
                  <a16:creationId xmlns:a16="http://schemas.microsoft.com/office/drawing/2014/main" xmlns="" id="{967C5C95-157B-E24A-B810-3E2115CE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2" name="Freeform 194">
              <a:extLst>
                <a:ext uri="{FF2B5EF4-FFF2-40B4-BE49-F238E27FC236}">
                  <a16:creationId xmlns:a16="http://schemas.microsoft.com/office/drawing/2014/main" xmlns="" id="{CD804399-6DDD-034C-A4FE-D4A16A11A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3" name="Freeform 195">
              <a:extLst>
                <a:ext uri="{FF2B5EF4-FFF2-40B4-BE49-F238E27FC236}">
                  <a16:creationId xmlns:a16="http://schemas.microsoft.com/office/drawing/2014/main" xmlns="" id="{36B7918D-5F90-5949-B280-39D374E17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4" name="Freeform 196">
              <a:extLst>
                <a:ext uri="{FF2B5EF4-FFF2-40B4-BE49-F238E27FC236}">
                  <a16:creationId xmlns:a16="http://schemas.microsoft.com/office/drawing/2014/main" xmlns="" id="{9B94F512-279C-E448-86ED-9A9FA58DC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5" name="Freeform 453">
              <a:extLst>
                <a:ext uri="{FF2B5EF4-FFF2-40B4-BE49-F238E27FC236}">
                  <a16:creationId xmlns:a16="http://schemas.microsoft.com/office/drawing/2014/main" xmlns="" id="{EB66A74B-2EFC-7C46-9F7C-E8A5E6C05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6" name="Freeform 454">
              <a:extLst>
                <a:ext uri="{FF2B5EF4-FFF2-40B4-BE49-F238E27FC236}">
                  <a16:creationId xmlns:a16="http://schemas.microsoft.com/office/drawing/2014/main" xmlns="" id="{31AF8E36-0A5D-C646-9360-02C7CA5A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7" name="Freeform 455">
              <a:extLst>
                <a:ext uri="{FF2B5EF4-FFF2-40B4-BE49-F238E27FC236}">
                  <a16:creationId xmlns:a16="http://schemas.microsoft.com/office/drawing/2014/main" xmlns="" id="{0D10EAD4-D965-EF46-AA3F-92BB9F0B1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8" name="Freeform 456">
              <a:extLst>
                <a:ext uri="{FF2B5EF4-FFF2-40B4-BE49-F238E27FC236}">
                  <a16:creationId xmlns:a16="http://schemas.microsoft.com/office/drawing/2014/main" xmlns="" id="{4C6CDE1F-5F4A-F343-BB85-23AB57BB0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9" name="Freeform 457">
              <a:extLst>
                <a:ext uri="{FF2B5EF4-FFF2-40B4-BE49-F238E27FC236}">
                  <a16:creationId xmlns:a16="http://schemas.microsoft.com/office/drawing/2014/main" xmlns="" id="{F117F91E-C778-FA41-B158-4FE708BE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0" name="Freeform 458">
              <a:extLst>
                <a:ext uri="{FF2B5EF4-FFF2-40B4-BE49-F238E27FC236}">
                  <a16:creationId xmlns:a16="http://schemas.microsoft.com/office/drawing/2014/main" xmlns="" id="{3F37D52E-4BBE-104F-BBF9-B76022212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1" name="Freeform 459">
              <a:extLst>
                <a:ext uri="{FF2B5EF4-FFF2-40B4-BE49-F238E27FC236}">
                  <a16:creationId xmlns:a16="http://schemas.microsoft.com/office/drawing/2014/main" xmlns="" id="{C5BF2410-CBC3-8D40-8789-590C7E7CC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2" name="Freeform 460">
              <a:extLst>
                <a:ext uri="{FF2B5EF4-FFF2-40B4-BE49-F238E27FC236}">
                  <a16:creationId xmlns:a16="http://schemas.microsoft.com/office/drawing/2014/main" xmlns="" id="{9F44EE97-F1C1-A94D-96DC-783177677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3" name="Freeform 461">
              <a:extLst>
                <a:ext uri="{FF2B5EF4-FFF2-40B4-BE49-F238E27FC236}">
                  <a16:creationId xmlns:a16="http://schemas.microsoft.com/office/drawing/2014/main" xmlns="" id="{C9501DE0-CA2B-794A-ACC2-0811D333E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4" name="Freeform 462">
              <a:extLst>
                <a:ext uri="{FF2B5EF4-FFF2-40B4-BE49-F238E27FC236}">
                  <a16:creationId xmlns:a16="http://schemas.microsoft.com/office/drawing/2014/main" xmlns="" id="{009581CE-1C3B-1644-ABFA-27ACE1396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5" name="Freeform 463">
              <a:extLst>
                <a:ext uri="{FF2B5EF4-FFF2-40B4-BE49-F238E27FC236}">
                  <a16:creationId xmlns:a16="http://schemas.microsoft.com/office/drawing/2014/main" xmlns="" id="{11F20018-3A28-CE46-BC2C-802D40148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6" name="Freeform 464">
              <a:extLst>
                <a:ext uri="{FF2B5EF4-FFF2-40B4-BE49-F238E27FC236}">
                  <a16:creationId xmlns:a16="http://schemas.microsoft.com/office/drawing/2014/main" xmlns="" id="{07EDD72E-C55C-B14F-B0B8-7FA4AC1A0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7" name="Freeform 465">
              <a:extLst>
                <a:ext uri="{FF2B5EF4-FFF2-40B4-BE49-F238E27FC236}">
                  <a16:creationId xmlns:a16="http://schemas.microsoft.com/office/drawing/2014/main" xmlns="" id="{5B695039-F4D9-D444-BDB1-C93F511A8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8" name="Freeform 466">
              <a:extLst>
                <a:ext uri="{FF2B5EF4-FFF2-40B4-BE49-F238E27FC236}">
                  <a16:creationId xmlns:a16="http://schemas.microsoft.com/office/drawing/2014/main" xmlns="" id="{403DCA00-E8DA-6A49-A573-86FC5E0DA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9" name="Freeform 467">
              <a:extLst>
                <a:ext uri="{FF2B5EF4-FFF2-40B4-BE49-F238E27FC236}">
                  <a16:creationId xmlns:a16="http://schemas.microsoft.com/office/drawing/2014/main" xmlns="" id="{74690013-474C-314E-AC32-CB53F6680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40" name="Freeform 483">
              <a:extLst>
                <a:ext uri="{FF2B5EF4-FFF2-40B4-BE49-F238E27FC236}">
                  <a16:creationId xmlns:a16="http://schemas.microsoft.com/office/drawing/2014/main" xmlns="" id="{FDB99166-A3D6-F447-8D8C-244BA5780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1" name="Freeform 484">
              <a:extLst>
                <a:ext uri="{FF2B5EF4-FFF2-40B4-BE49-F238E27FC236}">
                  <a16:creationId xmlns:a16="http://schemas.microsoft.com/office/drawing/2014/main" xmlns="" id="{B98A4214-0A79-BA4E-8148-FA96BA4F9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2" name="Freeform 485">
              <a:extLst>
                <a:ext uri="{FF2B5EF4-FFF2-40B4-BE49-F238E27FC236}">
                  <a16:creationId xmlns:a16="http://schemas.microsoft.com/office/drawing/2014/main" xmlns="" id="{8C027485-F74C-AE4A-8DCE-7F2806A3E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3" name="Freeform 486">
              <a:extLst>
                <a:ext uri="{FF2B5EF4-FFF2-40B4-BE49-F238E27FC236}">
                  <a16:creationId xmlns:a16="http://schemas.microsoft.com/office/drawing/2014/main" xmlns="" id="{F9BEC416-2E2C-C34C-89B0-ED1EA6212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4" name="Freeform 489">
              <a:extLst>
                <a:ext uri="{FF2B5EF4-FFF2-40B4-BE49-F238E27FC236}">
                  <a16:creationId xmlns:a16="http://schemas.microsoft.com/office/drawing/2014/main" xmlns="" id="{D2B7A2B3-4AA4-D544-92AA-2DBBA48E2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5" name="Freeform 490">
              <a:extLst>
                <a:ext uri="{FF2B5EF4-FFF2-40B4-BE49-F238E27FC236}">
                  <a16:creationId xmlns:a16="http://schemas.microsoft.com/office/drawing/2014/main" xmlns="" id="{7C7EEA38-A7F7-B843-B1F4-56B0126E8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6" name="Freeform 495">
              <a:extLst>
                <a:ext uri="{FF2B5EF4-FFF2-40B4-BE49-F238E27FC236}">
                  <a16:creationId xmlns:a16="http://schemas.microsoft.com/office/drawing/2014/main" xmlns="" id="{7E7E0396-FADF-814B-905F-2E7F6BF19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7" name="Freeform 496">
              <a:extLst>
                <a:ext uri="{FF2B5EF4-FFF2-40B4-BE49-F238E27FC236}">
                  <a16:creationId xmlns:a16="http://schemas.microsoft.com/office/drawing/2014/main" xmlns="" id="{69735383-1F66-374E-A896-4E4ECED77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8" name="Freeform 497">
              <a:extLst>
                <a:ext uri="{FF2B5EF4-FFF2-40B4-BE49-F238E27FC236}">
                  <a16:creationId xmlns:a16="http://schemas.microsoft.com/office/drawing/2014/main" xmlns="" id="{A5CC7D58-6A97-8D44-B929-67321958D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9" name="Freeform 498">
              <a:extLst>
                <a:ext uri="{FF2B5EF4-FFF2-40B4-BE49-F238E27FC236}">
                  <a16:creationId xmlns:a16="http://schemas.microsoft.com/office/drawing/2014/main" xmlns="" id="{4CCC2556-C188-5944-B532-1D623D018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0" name="Freeform 499">
              <a:extLst>
                <a:ext uri="{FF2B5EF4-FFF2-40B4-BE49-F238E27FC236}">
                  <a16:creationId xmlns:a16="http://schemas.microsoft.com/office/drawing/2014/main" xmlns="" id="{12DC8FD5-C2CF-234F-A30F-B2AC1BE3F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1" name="Freeform 500">
              <a:extLst>
                <a:ext uri="{FF2B5EF4-FFF2-40B4-BE49-F238E27FC236}">
                  <a16:creationId xmlns:a16="http://schemas.microsoft.com/office/drawing/2014/main" xmlns="" id="{4A62B0BD-0E2B-D849-B957-B27358820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2" name="Freeform 501">
              <a:extLst>
                <a:ext uri="{FF2B5EF4-FFF2-40B4-BE49-F238E27FC236}">
                  <a16:creationId xmlns:a16="http://schemas.microsoft.com/office/drawing/2014/main" xmlns="" id="{1086ADCA-2C28-F64E-93D8-A3D34AF5E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3" name="Freeform 502">
              <a:extLst>
                <a:ext uri="{FF2B5EF4-FFF2-40B4-BE49-F238E27FC236}">
                  <a16:creationId xmlns:a16="http://schemas.microsoft.com/office/drawing/2014/main" xmlns="" id="{9F3CEE7F-733F-7647-83DD-BC64B9ADF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4" name="Freeform 503">
              <a:extLst>
                <a:ext uri="{FF2B5EF4-FFF2-40B4-BE49-F238E27FC236}">
                  <a16:creationId xmlns:a16="http://schemas.microsoft.com/office/drawing/2014/main" xmlns="" id="{903F2857-F18A-A24A-B592-35EC0867B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5" name="Freeform 504">
              <a:extLst>
                <a:ext uri="{FF2B5EF4-FFF2-40B4-BE49-F238E27FC236}">
                  <a16:creationId xmlns:a16="http://schemas.microsoft.com/office/drawing/2014/main" xmlns="" id="{F9C50DFE-A52E-C848-AE12-6FF9B9B87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6" name="Freeform 505">
              <a:extLst>
                <a:ext uri="{FF2B5EF4-FFF2-40B4-BE49-F238E27FC236}">
                  <a16:creationId xmlns:a16="http://schemas.microsoft.com/office/drawing/2014/main" xmlns="" id="{379901C9-B962-8F49-B698-D7E14CBE9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7" name="Freeform 506">
              <a:extLst>
                <a:ext uri="{FF2B5EF4-FFF2-40B4-BE49-F238E27FC236}">
                  <a16:creationId xmlns:a16="http://schemas.microsoft.com/office/drawing/2014/main" xmlns="" id="{DDF2FB23-1D56-4D43-A6F5-96FDBF8D2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8" name="Freeform 509">
              <a:extLst>
                <a:ext uri="{FF2B5EF4-FFF2-40B4-BE49-F238E27FC236}">
                  <a16:creationId xmlns:a16="http://schemas.microsoft.com/office/drawing/2014/main" xmlns="" id="{A4E29BF7-25C4-E444-B943-43841CE09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9" name="Freeform 510">
              <a:extLst>
                <a:ext uri="{FF2B5EF4-FFF2-40B4-BE49-F238E27FC236}">
                  <a16:creationId xmlns:a16="http://schemas.microsoft.com/office/drawing/2014/main" xmlns="" id="{BEE64679-FF5A-8F4E-9944-EB096E067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pic>
        <p:nvPicPr>
          <p:cNvPr id="361" name="صورة 10" descr="لا يتوفر وصف."/>
          <p:cNvPicPr/>
          <p:nvPr/>
        </p:nvPicPr>
        <p:blipFill>
          <a:blip r:embed="rId2"/>
          <a:srcRect/>
          <a:stretch>
            <a:fillRect/>
          </a:stretch>
        </p:blipFill>
        <p:spPr bwMode="auto">
          <a:xfrm>
            <a:off x="1730691" y="1417062"/>
            <a:ext cx="5856605" cy="276733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42488701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extBox 9"/>
          <p:cNvSpPr txBox="1"/>
          <p:nvPr/>
        </p:nvSpPr>
        <p:spPr>
          <a:xfrm>
            <a:off x="1730690" y="304871"/>
            <a:ext cx="5975033" cy="646331"/>
          </a:xfrm>
          <a:prstGeom prst="rect">
            <a:avLst/>
          </a:prstGeom>
          <a:effectLst>
            <a:innerShdw blurRad="114300">
              <a:prstClr val="black"/>
            </a:innerShdw>
          </a:effectLst>
        </p:spPr>
        <p:style>
          <a:lnRef idx="2">
            <a:schemeClr val="accent2"/>
          </a:lnRef>
          <a:fillRef idx="1">
            <a:schemeClr val="lt1"/>
          </a:fillRef>
          <a:effectRef idx="0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6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Mechanical Plans </a:t>
            </a:r>
            <a:r>
              <a:rPr lang="en-US" sz="2000" b="1" dirty="0" smtClean="0">
                <a:solidFill>
                  <a:schemeClr val="tx1">
                    <a:lumMod val="75000"/>
                    <a:lumOff val="25000"/>
                  </a:schemeClr>
                </a:solidFill>
                <a:latin typeface="Times New Roman" pitchFamily="18" charset="0"/>
                <a:cs typeface="Times New Roman" pitchFamily="18" charset="0"/>
              </a:rPr>
              <a:t>(First  floor)</a:t>
            </a:r>
            <a:endParaRPr lang="en-US" sz="2000" b="1" dirty="0">
              <a:solidFill>
                <a:schemeClr val="tx1">
                  <a:lumMod val="75000"/>
                  <a:lumOff val="2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6" name="Group 12">
            <a:extLst>
              <a:ext uri="{FF2B5EF4-FFF2-40B4-BE49-F238E27FC236}">
                <a16:creationId xmlns:a16="http://schemas.microsoft.com/office/drawing/2014/main" xmlns="" id="{F6EC0604-892F-1643-9F3E-6B1C4BA0E091}"/>
              </a:ext>
            </a:extLst>
          </p:cNvPr>
          <p:cNvGrpSpPr>
            <a:grpSpLocks/>
          </p:cNvGrpSpPr>
          <p:nvPr/>
        </p:nvGrpSpPr>
        <p:grpSpPr bwMode="auto">
          <a:xfrm>
            <a:off x="8336939" y="-47917"/>
            <a:ext cx="866648" cy="5346628"/>
            <a:chOff x="5016500" y="3978275"/>
            <a:chExt cx="1644650" cy="3054350"/>
          </a:xfrm>
        </p:grpSpPr>
        <p:sp>
          <p:nvSpPr>
            <p:cNvPr id="67" name="Freeform 1">
              <a:extLst>
                <a:ext uri="{FF2B5EF4-FFF2-40B4-BE49-F238E27FC236}">
                  <a16:creationId xmlns:a16="http://schemas.microsoft.com/office/drawing/2014/main" xmlns="" id="{BDCA4C64-B61B-7F40-ABBD-C3DCBD2E061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2">
              <a:extLst>
                <a:ext uri="{FF2B5EF4-FFF2-40B4-BE49-F238E27FC236}">
                  <a16:creationId xmlns:a16="http://schemas.microsoft.com/office/drawing/2014/main" xmlns="" id="{540321BD-8CBD-9E4D-8368-03F69569AD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3">
              <a:extLst>
                <a:ext uri="{FF2B5EF4-FFF2-40B4-BE49-F238E27FC236}">
                  <a16:creationId xmlns:a16="http://schemas.microsoft.com/office/drawing/2014/main" xmlns="" id="{CEE6C3E4-2314-7F41-824C-2CCEE43BA9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4">
              <a:extLst>
                <a:ext uri="{FF2B5EF4-FFF2-40B4-BE49-F238E27FC236}">
                  <a16:creationId xmlns:a16="http://schemas.microsoft.com/office/drawing/2014/main" xmlns="" id="{A611FD25-8F04-7246-900C-E4B5CC5DF5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5">
              <a:extLst>
                <a:ext uri="{FF2B5EF4-FFF2-40B4-BE49-F238E27FC236}">
                  <a16:creationId xmlns:a16="http://schemas.microsoft.com/office/drawing/2014/main" xmlns="" id="{601C3279-F64A-824D-8412-DA7037C57A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6">
              <a:extLst>
                <a:ext uri="{FF2B5EF4-FFF2-40B4-BE49-F238E27FC236}">
                  <a16:creationId xmlns:a16="http://schemas.microsoft.com/office/drawing/2014/main" xmlns="" id="{17DC7AC2-95FA-FC4C-9C0D-355C0787F5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92">
              <a:extLst>
                <a:ext uri="{FF2B5EF4-FFF2-40B4-BE49-F238E27FC236}">
                  <a16:creationId xmlns:a16="http://schemas.microsoft.com/office/drawing/2014/main" xmlns="" id="{083B54B1-E6AF-AC49-A0ED-C437C7C9C0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4" name="Freeform 93">
              <a:extLst>
                <a:ext uri="{FF2B5EF4-FFF2-40B4-BE49-F238E27FC236}">
                  <a16:creationId xmlns:a16="http://schemas.microsoft.com/office/drawing/2014/main" xmlns="" id="{6AC857AB-C31C-3544-8C1D-717018242B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94">
              <a:extLst>
                <a:ext uri="{FF2B5EF4-FFF2-40B4-BE49-F238E27FC236}">
                  <a16:creationId xmlns:a16="http://schemas.microsoft.com/office/drawing/2014/main" xmlns="" id="{D799276A-DEB9-B444-BB6F-C9C998314A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95">
              <a:extLst>
                <a:ext uri="{FF2B5EF4-FFF2-40B4-BE49-F238E27FC236}">
                  <a16:creationId xmlns:a16="http://schemas.microsoft.com/office/drawing/2014/main" xmlns="" id="{5EBEED79-5E95-A64F-9F1E-23FBBA974C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96">
              <a:extLst>
                <a:ext uri="{FF2B5EF4-FFF2-40B4-BE49-F238E27FC236}">
                  <a16:creationId xmlns:a16="http://schemas.microsoft.com/office/drawing/2014/main" xmlns="" id="{FCDE8C1E-2963-B446-9008-EE28BCAD5A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97">
              <a:extLst>
                <a:ext uri="{FF2B5EF4-FFF2-40B4-BE49-F238E27FC236}">
                  <a16:creationId xmlns:a16="http://schemas.microsoft.com/office/drawing/2014/main" xmlns="" id="{1BD465F8-1EF9-8D40-8850-3350A21CB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98">
              <a:extLst>
                <a:ext uri="{FF2B5EF4-FFF2-40B4-BE49-F238E27FC236}">
                  <a16:creationId xmlns:a16="http://schemas.microsoft.com/office/drawing/2014/main" xmlns="" id="{0596805C-D38E-2F43-A924-5443EB2BEA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99">
              <a:extLst>
                <a:ext uri="{FF2B5EF4-FFF2-40B4-BE49-F238E27FC236}">
                  <a16:creationId xmlns:a16="http://schemas.microsoft.com/office/drawing/2014/main" xmlns="" id="{92515578-9799-BE43-B68C-AAB6592040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100">
              <a:extLst>
                <a:ext uri="{FF2B5EF4-FFF2-40B4-BE49-F238E27FC236}">
                  <a16:creationId xmlns:a16="http://schemas.microsoft.com/office/drawing/2014/main" xmlns="" id="{A7D9DC4A-F753-E745-99A8-1FC34D1F56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01">
              <a:extLst>
                <a:ext uri="{FF2B5EF4-FFF2-40B4-BE49-F238E27FC236}">
                  <a16:creationId xmlns:a16="http://schemas.microsoft.com/office/drawing/2014/main" xmlns="" id="{BEBBD970-840E-9443-B07C-5A338C69D0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02">
              <a:extLst>
                <a:ext uri="{FF2B5EF4-FFF2-40B4-BE49-F238E27FC236}">
                  <a16:creationId xmlns:a16="http://schemas.microsoft.com/office/drawing/2014/main" xmlns="" id="{54297B1D-5403-8146-AD93-82EE300733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03">
              <a:extLst>
                <a:ext uri="{FF2B5EF4-FFF2-40B4-BE49-F238E27FC236}">
                  <a16:creationId xmlns:a16="http://schemas.microsoft.com/office/drawing/2014/main" xmlns="" id="{D153D340-B000-3B4A-AAF1-5D68F08292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04">
              <a:extLst>
                <a:ext uri="{FF2B5EF4-FFF2-40B4-BE49-F238E27FC236}">
                  <a16:creationId xmlns:a16="http://schemas.microsoft.com/office/drawing/2014/main" xmlns="" id="{4BA33F04-718F-754E-A4AA-5DCF367260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05">
              <a:extLst>
                <a:ext uri="{FF2B5EF4-FFF2-40B4-BE49-F238E27FC236}">
                  <a16:creationId xmlns:a16="http://schemas.microsoft.com/office/drawing/2014/main" xmlns="" id="{27BAE290-652A-CD4B-996C-5126C96EA1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06">
              <a:extLst>
                <a:ext uri="{FF2B5EF4-FFF2-40B4-BE49-F238E27FC236}">
                  <a16:creationId xmlns:a16="http://schemas.microsoft.com/office/drawing/2014/main" xmlns="" id="{F61956A1-4846-3C49-93C1-EC492CC10F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07">
              <a:extLst>
                <a:ext uri="{FF2B5EF4-FFF2-40B4-BE49-F238E27FC236}">
                  <a16:creationId xmlns:a16="http://schemas.microsoft.com/office/drawing/2014/main" xmlns="" id="{12D7BDBB-7D51-1340-9C70-8ABB3A9B65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08">
              <a:extLst>
                <a:ext uri="{FF2B5EF4-FFF2-40B4-BE49-F238E27FC236}">
                  <a16:creationId xmlns:a16="http://schemas.microsoft.com/office/drawing/2014/main" xmlns="" id="{3176FF4A-CDFA-0047-A826-B1B1DEDF12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09">
              <a:extLst>
                <a:ext uri="{FF2B5EF4-FFF2-40B4-BE49-F238E27FC236}">
                  <a16:creationId xmlns:a16="http://schemas.microsoft.com/office/drawing/2014/main" xmlns="" id="{96B98D07-24C6-E343-BEAB-6A3670A0A4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10">
              <a:extLst>
                <a:ext uri="{FF2B5EF4-FFF2-40B4-BE49-F238E27FC236}">
                  <a16:creationId xmlns:a16="http://schemas.microsoft.com/office/drawing/2014/main" xmlns="" id="{5A548475-2883-8A40-B983-90D8C5B501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11">
              <a:extLst>
                <a:ext uri="{FF2B5EF4-FFF2-40B4-BE49-F238E27FC236}">
                  <a16:creationId xmlns:a16="http://schemas.microsoft.com/office/drawing/2014/main" xmlns="" id="{DA2F14E3-9E4B-474A-ACBD-C1EC7410A4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12">
              <a:extLst>
                <a:ext uri="{FF2B5EF4-FFF2-40B4-BE49-F238E27FC236}">
                  <a16:creationId xmlns:a16="http://schemas.microsoft.com/office/drawing/2014/main" xmlns="" id="{CBFBCF73-DC4B-B14E-8213-4FD834F56C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13">
              <a:extLst>
                <a:ext uri="{FF2B5EF4-FFF2-40B4-BE49-F238E27FC236}">
                  <a16:creationId xmlns:a16="http://schemas.microsoft.com/office/drawing/2014/main" xmlns="" id="{88AC6BB0-A3E6-7049-9F1F-C8D1EA5614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14">
              <a:extLst>
                <a:ext uri="{FF2B5EF4-FFF2-40B4-BE49-F238E27FC236}">
                  <a16:creationId xmlns:a16="http://schemas.microsoft.com/office/drawing/2014/main" xmlns="" id="{E3A9C5F5-C2F2-2A4F-8DB6-8C111290C0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15">
              <a:extLst>
                <a:ext uri="{FF2B5EF4-FFF2-40B4-BE49-F238E27FC236}">
                  <a16:creationId xmlns:a16="http://schemas.microsoft.com/office/drawing/2014/main" xmlns="" id="{2D3A5EE6-2358-AB40-9DDD-B1EA598EC8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16">
              <a:extLst>
                <a:ext uri="{FF2B5EF4-FFF2-40B4-BE49-F238E27FC236}">
                  <a16:creationId xmlns:a16="http://schemas.microsoft.com/office/drawing/2014/main" xmlns="" id="{6102279C-200B-0342-8676-8A430988926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17">
              <a:extLst>
                <a:ext uri="{FF2B5EF4-FFF2-40B4-BE49-F238E27FC236}">
                  <a16:creationId xmlns:a16="http://schemas.microsoft.com/office/drawing/2014/main" xmlns="" id="{8B9077A0-09E5-7F4B-9603-FC884D4DCAD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18">
              <a:extLst>
                <a:ext uri="{FF2B5EF4-FFF2-40B4-BE49-F238E27FC236}">
                  <a16:creationId xmlns:a16="http://schemas.microsoft.com/office/drawing/2014/main" xmlns="" id="{9A8DB909-04B1-2F48-AB85-16B0BE7FB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19">
              <a:extLst>
                <a:ext uri="{FF2B5EF4-FFF2-40B4-BE49-F238E27FC236}">
                  <a16:creationId xmlns:a16="http://schemas.microsoft.com/office/drawing/2014/main" xmlns="" id="{C12C86A1-B385-9143-8D7F-ACDB48EA60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20">
              <a:extLst>
                <a:ext uri="{FF2B5EF4-FFF2-40B4-BE49-F238E27FC236}">
                  <a16:creationId xmlns:a16="http://schemas.microsoft.com/office/drawing/2014/main" xmlns="" id="{07B053DF-4CF2-664B-86D3-B385404493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21">
              <a:extLst>
                <a:ext uri="{FF2B5EF4-FFF2-40B4-BE49-F238E27FC236}">
                  <a16:creationId xmlns:a16="http://schemas.microsoft.com/office/drawing/2014/main" xmlns="" id="{04E96A84-E8EB-1F49-88D7-F8A2620FCD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22">
              <a:extLst>
                <a:ext uri="{FF2B5EF4-FFF2-40B4-BE49-F238E27FC236}">
                  <a16:creationId xmlns:a16="http://schemas.microsoft.com/office/drawing/2014/main" xmlns="" id="{D16BDF46-5280-5541-9C29-769DA3BB72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23">
              <a:extLst>
                <a:ext uri="{FF2B5EF4-FFF2-40B4-BE49-F238E27FC236}">
                  <a16:creationId xmlns:a16="http://schemas.microsoft.com/office/drawing/2014/main" xmlns="" id="{E7294A80-02BA-D24F-B408-296EE210D5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24">
              <a:extLst>
                <a:ext uri="{FF2B5EF4-FFF2-40B4-BE49-F238E27FC236}">
                  <a16:creationId xmlns:a16="http://schemas.microsoft.com/office/drawing/2014/main" xmlns="" id="{52E57511-D332-6142-8B76-763901D83FF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25">
              <a:extLst>
                <a:ext uri="{FF2B5EF4-FFF2-40B4-BE49-F238E27FC236}">
                  <a16:creationId xmlns:a16="http://schemas.microsoft.com/office/drawing/2014/main" xmlns="" id="{0733A122-D46D-8044-BD05-F4CD1DC50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26">
              <a:extLst>
                <a:ext uri="{FF2B5EF4-FFF2-40B4-BE49-F238E27FC236}">
                  <a16:creationId xmlns:a16="http://schemas.microsoft.com/office/drawing/2014/main" xmlns="" id="{95986312-5CFE-8444-B30E-28CCD5DA15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27">
              <a:extLst>
                <a:ext uri="{FF2B5EF4-FFF2-40B4-BE49-F238E27FC236}">
                  <a16:creationId xmlns:a16="http://schemas.microsoft.com/office/drawing/2014/main" xmlns="" id="{CE4AF32F-A7D0-3D49-B363-2B824FD84E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28">
              <a:extLst>
                <a:ext uri="{FF2B5EF4-FFF2-40B4-BE49-F238E27FC236}">
                  <a16:creationId xmlns:a16="http://schemas.microsoft.com/office/drawing/2014/main" xmlns="" id="{52056DC4-1C20-F247-A00A-70705BBE5E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29">
              <a:extLst>
                <a:ext uri="{FF2B5EF4-FFF2-40B4-BE49-F238E27FC236}">
                  <a16:creationId xmlns:a16="http://schemas.microsoft.com/office/drawing/2014/main" xmlns="" id="{8A008CC1-D68E-574D-B13E-FD5A38534F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30">
              <a:extLst>
                <a:ext uri="{FF2B5EF4-FFF2-40B4-BE49-F238E27FC236}">
                  <a16:creationId xmlns:a16="http://schemas.microsoft.com/office/drawing/2014/main" xmlns="" id="{6D9563EB-ECF0-2948-9137-8173A3AFD3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31">
              <a:extLst>
                <a:ext uri="{FF2B5EF4-FFF2-40B4-BE49-F238E27FC236}">
                  <a16:creationId xmlns:a16="http://schemas.microsoft.com/office/drawing/2014/main" xmlns="" id="{CDD7AA73-9B92-F541-BBB1-27004B6392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32">
              <a:extLst>
                <a:ext uri="{FF2B5EF4-FFF2-40B4-BE49-F238E27FC236}">
                  <a16:creationId xmlns:a16="http://schemas.microsoft.com/office/drawing/2014/main" xmlns="" id="{8E5680DB-6823-D54F-A61A-AA3FD113FB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33">
              <a:extLst>
                <a:ext uri="{FF2B5EF4-FFF2-40B4-BE49-F238E27FC236}">
                  <a16:creationId xmlns:a16="http://schemas.microsoft.com/office/drawing/2014/main" xmlns="" id="{195045C0-A54C-334C-B9BA-D33FEFC75E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34">
              <a:extLst>
                <a:ext uri="{FF2B5EF4-FFF2-40B4-BE49-F238E27FC236}">
                  <a16:creationId xmlns:a16="http://schemas.microsoft.com/office/drawing/2014/main" xmlns="" id="{3018B8FD-01A7-6D4F-BF06-9971E62F6F3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35">
              <a:extLst>
                <a:ext uri="{FF2B5EF4-FFF2-40B4-BE49-F238E27FC236}">
                  <a16:creationId xmlns:a16="http://schemas.microsoft.com/office/drawing/2014/main" xmlns="" id="{38C44606-778A-2647-9FB9-B2C0FEBB24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36">
              <a:extLst>
                <a:ext uri="{FF2B5EF4-FFF2-40B4-BE49-F238E27FC236}">
                  <a16:creationId xmlns:a16="http://schemas.microsoft.com/office/drawing/2014/main" xmlns="" id="{588566FB-B43F-DE42-AF67-C98BA13971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37">
              <a:extLst>
                <a:ext uri="{FF2B5EF4-FFF2-40B4-BE49-F238E27FC236}">
                  <a16:creationId xmlns:a16="http://schemas.microsoft.com/office/drawing/2014/main" xmlns="" id="{054FE15B-E110-FC47-9A01-76323E9292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38">
              <a:extLst>
                <a:ext uri="{FF2B5EF4-FFF2-40B4-BE49-F238E27FC236}">
                  <a16:creationId xmlns:a16="http://schemas.microsoft.com/office/drawing/2014/main" xmlns="" id="{05ED7500-8079-444D-8175-D5086D664D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39">
              <a:extLst>
                <a:ext uri="{FF2B5EF4-FFF2-40B4-BE49-F238E27FC236}">
                  <a16:creationId xmlns:a16="http://schemas.microsoft.com/office/drawing/2014/main" xmlns="" id="{7BC740B6-95B3-614F-A4D2-394B57DE11D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40">
              <a:extLst>
                <a:ext uri="{FF2B5EF4-FFF2-40B4-BE49-F238E27FC236}">
                  <a16:creationId xmlns:a16="http://schemas.microsoft.com/office/drawing/2014/main" xmlns="" id="{BE4AFA85-A44A-AC4C-AB7E-15B068C4C7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41">
              <a:extLst>
                <a:ext uri="{FF2B5EF4-FFF2-40B4-BE49-F238E27FC236}">
                  <a16:creationId xmlns:a16="http://schemas.microsoft.com/office/drawing/2014/main" xmlns="" id="{3F47FA26-C0B1-6A46-9422-3AAF76FDB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42">
              <a:extLst>
                <a:ext uri="{FF2B5EF4-FFF2-40B4-BE49-F238E27FC236}">
                  <a16:creationId xmlns:a16="http://schemas.microsoft.com/office/drawing/2014/main" xmlns="" id="{BC909B96-8CC2-EC4B-8E22-96C46F3CFA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43">
              <a:extLst>
                <a:ext uri="{FF2B5EF4-FFF2-40B4-BE49-F238E27FC236}">
                  <a16:creationId xmlns:a16="http://schemas.microsoft.com/office/drawing/2014/main" xmlns="" id="{F79FD7A3-7F2E-1944-816D-DB4864DB167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44">
              <a:extLst>
                <a:ext uri="{FF2B5EF4-FFF2-40B4-BE49-F238E27FC236}">
                  <a16:creationId xmlns:a16="http://schemas.microsoft.com/office/drawing/2014/main" xmlns="" id="{0A65A6C7-606B-BF4E-9E0C-E679A37E43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45">
              <a:extLst>
                <a:ext uri="{FF2B5EF4-FFF2-40B4-BE49-F238E27FC236}">
                  <a16:creationId xmlns:a16="http://schemas.microsoft.com/office/drawing/2014/main" xmlns="" id="{6C3F7C6B-BC00-834C-BE26-C585DE3681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46">
              <a:extLst>
                <a:ext uri="{FF2B5EF4-FFF2-40B4-BE49-F238E27FC236}">
                  <a16:creationId xmlns:a16="http://schemas.microsoft.com/office/drawing/2014/main" xmlns="" id="{51DBA80F-67FF-8542-BE58-5C2B1BD49F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47">
              <a:extLst>
                <a:ext uri="{FF2B5EF4-FFF2-40B4-BE49-F238E27FC236}">
                  <a16:creationId xmlns:a16="http://schemas.microsoft.com/office/drawing/2014/main" xmlns="" id="{0B1EEF18-2419-254E-8882-A1A69ABC3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29" name="Freeform 148">
              <a:extLst>
                <a:ext uri="{FF2B5EF4-FFF2-40B4-BE49-F238E27FC236}">
                  <a16:creationId xmlns:a16="http://schemas.microsoft.com/office/drawing/2014/main" xmlns="" id="{8A1FE863-10F0-DC4A-AE4F-7D5EC780D6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0" name="Freeform 149">
              <a:extLst>
                <a:ext uri="{FF2B5EF4-FFF2-40B4-BE49-F238E27FC236}">
                  <a16:creationId xmlns:a16="http://schemas.microsoft.com/office/drawing/2014/main" xmlns="" id="{293B532D-73C1-5941-9D56-DC81702EE12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1" name="Freeform 150">
              <a:extLst>
                <a:ext uri="{FF2B5EF4-FFF2-40B4-BE49-F238E27FC236}">
                  <a16:creationId xmlns:a16="http://schemas.microsoft.com/office/drawing/2014/main" xmlns="" id="{DAC7DEDA-6136-D546-9A55-069C7E0D27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2" name="Freeform 151">
              <a:extLst>
                <a:ext uri="{FF2B5EF4-FFF2-40B4-BE49-F238E27FC236}">
                  <a16:creationId xmlns:a16="http://schemas.microsoft.com/office/drawing/2014/main" xmlns="" id="{D41BD332-9D52-4046-94C3-1284F667B6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152">
              <a:extLst>
                <a:ext uri="{FF2B5EF4-FFF2-40B4-BE49-F238E27FC236}">
                  <a16:creationId xmlns:a16="http://schemas.microsoft.com/office/drawing/2014/main" xmlns="" id="{586406EB-FEE8-324F-963A-02AA91D5BA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153">
              <a:extLst>
                <a:ext uri="{FF2B5EF4-FFF2-40B4-BE49-F238E27FC236}">
                  <a16:creationId xmlns:a16="http://schemas.microsoft.com/office/drawing/2014/main" xmlns="" id="{A6D12D3B-CD21-C34A-99E4-6DF1F6884E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54">
              <a:extLst>
                <a:ext uri="{FF2B5EF4-FFF2-40B4-BE49-F238E27FC236}">
                  <a16:creationId xmlns:a16="http://schemas.microsoft.com/office/drawing/2014/main" xmlns="" id="{5FC979A1-5F63-4549-9F0E-5A9C6065F8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55">
              <a:extLst>
                <a:ext uri="{FF2B5EF4-FFF2-40B4-BE49-F238E27FC236}">
                  <a16:creationId xmlns:a16="http://schemas.microsoft.com/office/drawing/2014/main" xmlns="" id="{0045DAEA-1C79-EC4F-AA6C-872945B475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56">
              <a:extLst>
                <a:ext uri="{FF2B5EF4-FFF2-40B4-BE49-F238E27FC236}">
                  <a16:creationId xmlns:a16="http://schemas.microsoft.com/office/drawing/2014/main" xmlns="" id="{E53A5606-9E84-3C4C-BA96-E346E6F303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157">
              <a:extLst>
                <a:ext uri="{FF2B5EF4-FFF2-40B4-BE49-F238E27FC236}">
                  <a16:creationId xmlns:a16="http://schemas.microsoft.com/office/drawing/2014/main" xmlns="" id="{23305B06-D519-684C-A698-475B5C8393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158">
              <a:extLst>
                <a:ext uri="{FF2B5EF4-FFF2-40B4-BE49-F238E27FC236}">
                  <a16:creationId xmlns:a16="http://schemas.microsoft.com/office/drawing/2014/main" xmlns="" id="{14D695B2-D629-2F41-B06B-0FE549BB99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159">
              <a:extLst>
                <a:ext uri="{FF2B5EF4-FFF2-40B4-BE49-F238E27FC236}">
                  <a16:creationId xmlns:a16="http://schemas.microsoft.com/office/drawing/2014/main" xmlns="" id="{0ED12A2B-B988-6446-AF71-1B36C74570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160">
              <a:extLst>
                <a:ext uri="{FF2B5EF4-FFF2-40B4-BE49-F238E27FC236}">
                  <a16:creationId xmlns:a16="http://schemas.microsoft.com/office/drawing/2014/main" xmlns="" id="{2F1803C4-315B-5D4B-B97D-56E53208A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161">
              <a:extLst>
                <a:ext uri="{FF2B5EF4-FFF2-40B4-BE49-F238E27FC236}">
                  <a16:creationId xmlns:a16="http://schemas.microsoft.com/office/drawing/2014/main" xmlns="" id="{BE4FCDE5-DDE8-2E4D-B07F-2251737555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162">
              <a:extLst>
                <a:ext uri="{FF2B5EF4-FFF2-40B4-BE49-F238E27FC236}">
                  <a16:creationId xmlns:a16="http://schemas.microsoft.com/office/drawing/2014/main" xmlns="" id="{DEF12209-9EC3-7F4B-9064-1A43C041F5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163">
              <a:extLst>
                <a:ext uri="{FF2B5EF4-FFF2-40B4-BE49-F238E27FC236}">
                  <a16:creationId xmlns:a16="http://schemas.microsoft.com/office/drawing/2014/main" xmlns="" id="{6AE190E4-0E60-E949-BE39-6BB8B5C0C3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164">
              <a:extLst>
                <a:ext uri="{FF2B5EF4-FFF2-40B4-BE49-F238E27FC236}">
                  <a16:creationId xmlns:a16="http://schemas.microsoft.com/office/drawing/2014/main" xmlns="" id="{1B389A6F-3C21-2647-AB57-C0D1B304E6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165">
              <a:extLst>
                <a:ext uri="{FF2B5EF4-FFF2-40B4-BE49-F238E27FC236}">
                  <a16:creationId xmlns:a16="http://schemas.microsoft.com/office/drawing/2014/main" xmlns="" id="{AE94B479-B86B-464F-BD35-9F71E6D593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166">
              <a:extLst>
                <a:ext uri="{FF2B5EF4-FFF2-40B4-BE49-F238E27FC236}">
                  <a16:creationId xmlns:a16="http://schemas.microsoft.com/office/drawing/2014/main" xmlns="" id="{49914D30-DEDA-7A46-BF1C-90836A7FE9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167">
              <a:extLst>
                <a:ext uri="{FF2B5EF4-FFF2-40B4-BE49-F238E27FC236}">
                  <a16:creationId xmlns:a16="http://schemas.microsoft.com/office/drawing/2014/main" xmlns="" id="{E995DE1A-7348-0747-AB82-8D57205FA7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168">
              <a:extLst>
                <a:ext uri="{FF2B5EF4-FFF2-40B4-BE49-F238E27FC236}">
                  <a16:creationId xmlns:a16="http://schemas.microsoft.com/office/drawing/2014/main" xmlns="" id="{668498EA-9D75-3F40-80C9-1FC25210A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169">
              <a:extLst>
                <a:ext uri="{FF2B5EF4-FFF2-40B4-BE49-F238E27FC236}">
                  <a16:creationId xmlns:a16="http://schemas.microsoft.com/office/drawing/2014/main" xmlns="" id="{69FF5AE3-AE26-A145-B6F6-FBB7A38D83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170">
              <a:extLst>
                <a:ext uri="{FF2B5EF4-FFF2-40B4-BE49-F238E27FC236}">
                  <a16:creationId xmlns:a16="http://schemas.microsoft.com/office/drawing/2014/main" xmlns="" id="{C3B26606-D2B0-7440-86C6-E0D18A7511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171">
              <a:extLst>
                <a:ext uri="{FF2B5EF4-FFF2-40B4-BE49-F238E27FC236}">
                  <a16:creationId xmlns:a16="http://schemas.microsoft.com/office/drawing/2014/main" xmlns="" id="{58FB917A-4450-4647-A353-3234D161549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172">
              <a:extLst>
                <a:ext uri="{FF2B5EF4-FFF2-40B4-BE49-F238E27FC236}">
                  <a16:creationId xmlns:a16="http://schemas.microsoft.com/office/drawing/2014/main" xmlns="" id="{30F6E4DE-3000-DE44-B2FF-8B5517C062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173">
              <a:extLst>
                <a:ext uri="{FF2B5EF4-FFF2-40B4-BE49-F238E27FC236}">
                  <a16:creationId xmlns:a16="http://schemas.microsoft.com/office/drawing/2014/main" xmlns="" id="{E5FE1004-D62C-F042-A1E8-8B76207C2E5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5" name="Freeform 174">
              <a:extLst>
                <a:ext uri="{FF2B5EF4-FFF2-40B4-BE49-F238E27FC236}">
                  <a16:creationId xmlns:a16="http://schemas.microsoft.com/office/drawing/2014/main" xmlns="" id="{8B430F16-0556-1A4E-9E3A-CFC203DDE6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175">
              <a:extLst>
                <a:ext uri="{FF2B5EF4-FFF2-40B4-BE49-F238E27FC236}">
                  <a16:creationId xmlns:a16="http://schemas.microsoft.com/office/drawing/2014/main" xmlns="" id="{D6BFC5C3-55AF-1E4E-BA8C-28FA8641E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176">
              <a:extLst>
                <a:ext uri="{FF2B5EF4-FFF2-40B4-BE49-F238E27FC236}">
                  <a16:creationId xmlns:a16="http://schemas.microsoft.com/office/drawing/2014/main" xmlns="" id="{106E4E57-821F-7049-BC7A-F55571FED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177">
              <a:extLst>
                <a:ext uri="{FF2B5EF4-FFF2-40B4-BE49-F238E27FC236}">
                  <a16:creationId xmlns:a16="http://schemas.microsoft.com/office/drawing/2014/main" xmlns="" id="{4623FF12-5328-4846-956F-BAAA1B1068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178">
              <a:extLst>
                <a:ext uri="{FF2B5EF4-FFF2-40B4-BE49-F238E27FC236}">
                  <a16:creationId xmlns:a16="http://schemas.microsoft.com/office/drawing/2014/main" xmlns="" id="{23965E6B-2619-0649-9B33-AEFE05C3681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179">
              <a:extLst>
                <a:ext uri="{FF2B5EF4-FFF2-40B4-BE49-F238E27FC236}">
                  <a16:creationId xmlns:a16="http://schemas.microsoft.com/office/drawing/2014/main" xmlns="" id="{39915BEA-5A82-6741-B526-F6542DD9F4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180">
              <a:extLst>
                <a:ext uri="{FF2B5EF4-FFF2-40B4-BE49-F238E27FC236}">
                  <a16:creationId xmlns:a16="http://schemas.microsoft.com/office/drawing/2014/main" xmlns="" id="{81F3B415-D164-BA41-AD60-20FA26AFDD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181">
              <a:extLst>
                <a:ext uri="{FF2B5EF4-FFF2-40B4-BE49-F238E27FC236}">
                  <a16:creationId xmlns:a16="http://schemas.microsoft.com/office/drawing/2014/main" xmlns="" id="{37A09599-8275-2B4F-B6BE-E691E6B8C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182">
              <a:extLst>
                <a:ext uri="{FF2B5EF4-FFF2-40B4-BE49-F238E27FC236}">
                  <a16:creationId xmlns:a16="http://schemas.microsoft.com/office/drawing/2014/main" xmlns="" id="{2FA3EE2A-191E-7740-ADC8-8CC953A4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183">
              <a:extLst>
                <a:ext uri="{FF2B5EF4-FFF2-40B4-BE49-F238E27FC236}">
                  <a16:creationId xmlns:a16="http://schemas.microsoft.com/office/drawing/2014/main" xmlns="" id="{C7B0C212-379A-FC41-B445-2D1C6CBDE1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184">
              <a:extLst>
                <a:ext uri="{FF2B5EF4-FFF2-40B4-BE49-F238E27FC236}">
                  <a16:creationId xmlns:a16="http://schemas.microsoft.com/office/drawing/2014/main" xmlns="" id="{7EC94FC7-B5FF-F149-99D0-09E3E727A7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185">
              <a:extLst>
                <a:ext uri="{FF2B5EF4-FFF2-40B4-BE49-F238E27FC236}">
                  <a16:creationId xmlns:a16="http://schemas.microsoft.com/office/drawing/2014/main" xmlns="" id="{7B5F31C2-80BA-574B-AC0E-8FFDEB0969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186">
              <a:extLst>
                <a:ext uri="{FF2B5EF4-FFF2-40B4-BE49-F238E27FC236}">
                  <a16:creationId xmlns:a16="http://schemas.microsoft.com/office/drawing/2014/main" xmlns="" id="{855E01B8-38A9-F74E-A1F9-B9E5CD3911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187">
              <a:extLst>
                <a:ext uri="{FF2B5EF4-FFF2-40B4-BE49-F238E27FC236}">
                  <a16:creationId xmlns:a16="http://schemas.microsoft.com/office/drawing/2014/main" xmlns="" id="{A36BCD71-0446-1240-89F6-CD228B5D9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9" name="Freeform 188">
              <a:extLst>
                <a:ext uri="{FF2B5EF4-FFF2-40B4-BE49-F238E27FC236}">
                  <a16:creationId xmlns:a16="http://schemas.microsoft.com/office/drawing/2014/main" xmlns="" id="{431B11C7-9730-0043-B6CB-0C19D8CB22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189">
              <a:extLst>
                <a:ext uri="{FF2B5EF4-FFF2-40B4-BE49-F238E27FC236}">
                  <a16:creationId xmlns:a16="http://schemas.microsoft.com/office/drawing/2014/main" xmlns="" id="{6F5C681C-4497-1D45-95EC-C422874C0B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190">
              <a:extLst>
                <a:ext uri="{FF2B5EF4-FFF2-40B4-BE49-F238E27FC236}">
                  <a16:creationId xmlns:a16="http://schemas.microsoft.com/office/drawing/2014/main" xmlns="" id="{CF9A8B94-4923-B945-B21D-E0320021DC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191">
              <a:extLst>
                <a:ext uri="{FF2B5EF4-FFF2-40B4-BE49-F238E27FC236}">
                  <a16:creationId xmlns:a16="http://schemas.microsoft.com/office/drawing/2014/main" xmlns="" id="{4FF90AD7-569E-984B-B264-D01E86571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192">
              <a:extLst>
                <a:ext uri="{FF2B5EF4-FFF2-40B4-BE49-F238E27FC236}">
                  <a16:creationId xmlns:a16="http://schemas.microsoft.com/office/drawing/2014/main" xmlns="" id="{04C0AAA6-67EF-7C48-B2A3-FAB4E02F3F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193">
              <a:extLst>
                <a:ext uri="{FF2B5EF4-FFF2-40B4-BE49-F238E27FC236}">
                  <a16:creationId xmlns:a16="http://schemas.microsoft.com/office/drawing/2014/main" xmlns="" id="{24796101-F980-204A-B767-9D640CF9E7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5" name="Freeform 194">
              <a:extLst>
                <a:ext uri="{FF2B5EF4-FFF2-40B4-BE49-F238E27FC236}">
                  <a16:creationId xmlns:a16="http://schemas.microsoft.com/office/drawing/2014/main" xmlns="" id="{4ACA8351-2177-2847-B880-24505C557BB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6" name="Freeform 195">
              <a:extLst>
                <a:ext uri="{FF2B5EF4-FFF2-40B4-BE49-F238E27FC236}">
                  <a16:creationId xmlns:a16="http://schemas.microsoft.com/office/drawing/2014/main" xmlns="" id="{C3EED411-6CFE-2645-86B6-0C036B2D49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196">
              <a:extLst>
                <a:ext uri="{FF2B5EF4-FFF2-40B4-BE49-F238E27FC236}">
                  <a16:creationId xmlns:a16="http://schemas.microsoft.com/office/drawing/2014/main" xmlns="" id="{65818870-B8A5-8A4B-9EC3-002CB26914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8" name="Freeform 453">
              <a:extLst>
                <a:ext uri="{FF2B5EF4-FFF2-40B4-BE49-F238E27FC236}">
                  <a16:creationId xmlns:a16="http://schemas.microsoft.com/office/drawing/2014/main" xmlns="" id="{0C6B6A48-B3A7-824B-892D-522D483C9F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9" name="Freeform 454">
              <a:extLst>
                <a:ext uri="{FF2B5EF4-FFF2-40B4-BE49-F238E27FC236}">
                  <a16:creationId xmlns:a16="http://schemas.microsoft.com/office/drawing/2014/main" xmlns="" id="{FD22C24E-19FD-2D4F-A138-FF014E1789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0" name="Freeform 455">
              <a:extLst>
                <a:ext uri="{FF2B5EF4-FFF2-40B4-BE49-F238E27FC236}">
                  <a16:creationId xmlns:a16="http://schemas.microsoft.com/office/drawing/2014/main" xmlns="" id="{DF0E50DD-18C4-CC4A-B93F-D64A7FDBC3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1" name="Freeform 456">
              <a:extLst>
                <a:ext uri="{FF2B5EF4-FFF2-40B4-BE49-F238E27FC236}">
                  <a16:creationId xmlns:a16="http://schemas.microsoft.com/office/drawing/2014/main" xmlns="" id="{F8D3AA52-D67F-0641-86F6-0315EBFDEA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2" name="Freeform 457">
              <a:extLst>
                <a:ext uri="{FF2B5EF4-FFF2-40B4-BE49-F238E27FC236}">
                  <a16:creationId xmlns:a16="http://schemas.microsoft.com/office/drawing/2014/main" xmlns="" id="{1EB4A369-3BEC-A949-AF1E-58963BB804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3" name="Freeform 458">
              <a:extLst>
                <a:ext uri="{FF2B5EF4-FFF2-40B4-BE49-F238E27FC236}">
                  <a16:creationId xmlns:a16="http://schemas.microsoft.com/office/drawing/2014/main" xmlns="" id="{1113CA23-10ED-D845-9B39-D9034954CB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4" name="Freeform 459">
              <a:extLst>
                <a:ext uri="{FF2B5EF4-FFF2-40B4-BE49-F238E27FC236}">
                  <a16:creationId xmlns:a16="http://schemas.microsoft.com/office/drawing/2014/main" xmlns="" id="{CEFCC860-FDA8-0746-A0DF-A8CA7EA3E4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5" name="Freeform 460">
              <a:extLst>
                <a:ext uri="{FF2B5EF4-FFF2-40B4-BE49-F238E27FC236}">
                  <a16:creationId xmlns:a16="http://schemas.microsoft.com/office/drawing/2014/main" xmlns="" id="{C4D558FA-78E4-324C-B64B-7E9835A56A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6" name="Freeform 461">
              <a:extLst>
                <a:ext uri="{FF2B5EF4-FFF2-40B4-BE49-F238E27FC236}">
                  <a16:creationId xmlns:a16="http://schemas.microsoft.com/office/drawing/2014/main" xmlns="" id="{56B10981-1BE7-2647-9FB3-A5E43585FA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7" name="Freeform 462">
              <a:extLst>
                <a:ext uri="{FF2B5EF4-FFF2-40B4-BE49-F238E27FC236}">
                  <a16:creationId xmlns:a16="http://schemas.microsoft.com/office/drawing/2014/main" xmlns="" id="{8D81E0C2-ECC6-C24F-8140-B7D83AE00F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8" name="Freeform 463">
              <a:extLst>
                <a:ext uri="{FF2B5EF4-FFF2-40B4-BE49-F238E27FC236}">
                  <a16:creationId xmlns:a16="http://schemas.microsoft.com/office/drawing/2014/main" xmlns="" id="{DFE7E6F2-8545-3C46-9BAB-530956A1AC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9" name="Freeform 464">
              <a:extLst>
                <a:ext uri="{FF2B5EF4-FFF2-40B4-BE49-F238E27FC236}">
                  <a16:creationId xmlns:a16="http://schemas.microsoft.com/office/drawing/2014/main" xmlns="" id="{FFF844EC-E8B2-4C40-BD40-CDC82190B1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0" name="Freeform 465">
              <a:extLst>
                <a:ext uri="{FF2B5EF4-FFF2-40B4-BE49-F238E27FC236}">
                  <a16:creationId xmlns:a16="http://schemas.microsoft.com/office/drawing/2014/main" xmlns="" id="{F5F5F1AF-5DE0-5749-8BBA-2B9AE89A892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1" name="Freeform 466">
              <a:extLst>
                <a:ext uri="{FF2B5EF4-FFF2-40B4-BE49-F238E27FC236}">
                  <a16:creationId xmlns:a16="http://schemas.microsoft.com/office/drawing/2014/main" xmlns="" id="{DF870E10-581D-5A47-8FE7-BE0A4EB3B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2" name="Freeform 467">
              <a:extLst>
                <a:ext uri="{FF2B5EF4-FFF2-40B4-BE49-F238E27FC236}">
                  <a16:creationId xmlns:a16="http://schemas.microsoft.com/office/drawing/2014/main" xmlns="" id="{D1945105-F749-E945-A6F2-DC4CFB4EFB7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93" name="Freeform 483">
              <a:extLst>
                <a:ext uri="{FF2B5EF4-FFF2-40B4-BE49-F238E27FC236}">
                  <a16:creationId xmlns:a16="http://schemas.microsoft.com/office/drawing/2014/main" xmlns="" id="{831E4378-ACCF-FD4F-A607-FF7AD29C1F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4" name="Freeform 484">
              <a:extLst>
                <a:ext uri="{FF2B5EF4-FFF2-40B4-BE49-F238E27FC236}">
                  <a16:creationId xmlns:a16="http://schemas.microsoft.com/office/drawing/2014/main" xmlns="" id="{4F83CA75-6F28-3841-BFD3-826D5112E1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5" name="Freeform 485">
              <a:extLst>
                <a:ext uri="{FF2B5EF4-FFF2-40B4-BE49-F238E27FC236}">
                  <a16:creationId xmlns:a16="http://schemas.microsoft.com/office/drawing/2014/main" xmlns="" id="{199E7603-42C8-8F4B-A07F-4F77FA6B1B8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6" name="Freeform 486">
              <a:extLst>
                <a:ext uri="{FF2B5EF4-FFF2-40B4-BE49-F238E27FC236}">
                  <a16:creationId xmlns:a16="http://schemas.microsoft.com/office/drawing/2014/main" xmlns="" id="{94E794D3-AA19-6143-8DE2-705FFB2DDE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7" name="Freeform 489">
              <a:extLst>
                <a:ext uri="{FF2B5EF4-FFF2-40B4-BE49-F238E27FC236}">
                  <a16:creationId xmlns:a16="http://schemas.microsoft.com/office/drawing/2014/main" xmlns="" id="{929F1BD0-BB50-DC4B-BBAD-909D0650B4C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8" name="Freeform 490">
              <a:extLst>
                <a:ext uri="{FF2B5EF4-FFF2-40B4-BE49-F238E27FC236}">
                  <a16:creationId xmlns:a16="http://schemas.microsoft.com/office/drawing/2014/main" xmlns="" id="{0E911A7E-CBBC-4144-9F3D-FAB6F84F7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9" name="Freeform 495">
              <a:extLst>
                <a:ext uri="{FF2B5EF4-FFF2-40B4-BE49-F238E27FC236}">
                  <a16:creationId xmlns:a16="http://schemas.microsoft.com/office/drawing/2014/main" xmlns="" id="{69C6DF05-A04B-8A44-820F-A4CD69D902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0" name="Freeform 496">
              <a:extLst>
                <a:ext uri="{FF2B5EF4-FFF2-40B4-BE49-F238E27FC236}">
                  <a16:creationId xmlns:a16="http://schemas.microsoft.com/office/drawing/2014/main" xmlns="" id="{FA7D3275-105B-2643-BA2D-14CE42D700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1" name="Freeform 497">
              <a:extLst>
                <a:ext uri="{FF2B5EF4-FFF2-40B4-BE49-F238E27FC236}">
                  <a16:creationId xmlns:a16="http://schemas.microsoft.com/office/drawing/2014/main" xmlns="" id="{4D1079B9-84A6-FA47-8EA3-D049BDD85C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2" name="Freeform 498">
              <a:extLst>
                <a:ext uri="{FF2B5EF4-FFF2-40B4-BE49-F238E27FC236}">
                  <a16:creationId xmlns:a16="http://schemas.microsoft.com/office/drawing/2014/main" xmlns="" id="{F7E81015-26F5-DF45-B843-1C4E3A40EE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3" name="Freeform 499">
              <a:extLst>
                <a:ext uri="{FF2B5EF4-FFF2-40B4-BE49-F238E27FC236}">
                  <a16:creationId xmlns:a16="http://schemas.microsoft.com/office/drawing/2014/main" xmlns="" id="{764E4344-7A2E-FB4A-B89E-2BA4C9BECC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4" name="Freeform 500">
              <a:extLst>
                <a:ext uri="{FF2B5EF4-FFF2-40B4-BE49-F238E27FC236}">
                  <a16:creationId xmlns:a16="http://schemas.microsoft.com/office/drawing/2014/main" xmlns="" id="{F4E4D288-8F31-A045-98E9-8D18097874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5" name="Freeform 501">
              <a:extLst>
                <a:ext uri="{FF2B5EF4-FFF2-40B4-BE49-F238E27FC236}">
                  <a16:creationId xmlns:a16="http://schemas.microsoft.com/office/drawing/2014/main" xmlns="" id="{6D335317-851D-F047-8631-4D255720B0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6" name="Freeform 502">
              <a:extLst>
                <a:ext uri="{FF2B5EF4-FFF2-40B4-BE49-F238E27FC236}">
                  <a16:creationId xmlns:a16="http://schemas.microsoft.com/office/drawing/2014/main" xmlns="" id="{14464ECF-3F67-694E-AAC0-0A66636769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7" name="Freeform 503">
              <a:extLst>
                <a:ext uri="{FF2B5EF4-FFF2-40B4-BE49-F238E27FC236}">
                  <a16:creationId xmlns:a16="http://schemas.microsoft.com/office/drawing/2014/main" xmlns="" id="{F7CA3BD6-DAE5-3941-A3A0-090B9C46CB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8" name="Freeform 504">
              <a:extLst>
                <a:ext uri="{FF2B5EF4-FFF2-40B4-BE49-F238E27FC236}">
                  <a16:creationId xmlns:a16="http://schemas.microsoft.com/office/drawing/2014/main" xmlns="" id="{FCD085C8-7E16-2246-812E-347E4C3B28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9" name="Freeform 505">
              <a:extLst>
                <a:ext uri="{FF2B5EF4-FFF2-40B4-BE49-F238E27FC236}">
                  <a16:creationId xmlns:a16="http://schemas.microsoft.com/office/drawing/2014/main" xmlns="" id="{A43FB68A-F781-254F-87DF-052E1F6218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0" name="Freeform 506">
              <a:extLst>
                <a:ext uri="{FF2B5EF4-FFF2-40B4-BE49-F238E27FC236}">
                  <a16:creationId xmlns:a16="http://schemas.microsoft.com/office/drawing/2014/main" xmlns="" id="{B3E27B2D-7E68-EA4B-8FC5-DEEBC28045F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1" name="Freeform 509">
              <a:extLst>
                <a:ext uri="{FF2B5EF4-FFF2-40B4-BE49-F238E27FC236}">
                  <a16:creationId xmlns:a16="http://schemas.microsoft.com/office/drawing/2014/main" xmlns="" id="{7D1F7E7D-F499-FE46-B78C-7461CDBDA7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2" name="Freeform 510">
              <a:extLst>
                <a:ext uri="{FF2B5EF4-FFF2-40B4-BE49-F238E27FC236}">
                  <a16:creationId xmlns:a16="http://schemas.microsoft.com/office/drawing/2014/main" xmlns="" id="{66B97409-F3AC-FA4D-8E80-FBB1FF387E9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grpSp>
        <p:nvGrpSpPr>
          <p:cNvPr id="213" name="Group 12">
            <a:extLst>
              <a:ext uri="{FF2B5EF4-FFF2-40B4-BE49-F238E27FC236}">
                <a16:creationId xmlns:a16="http://schemas.microsoft.com/office/drawing/2014/main" xmlns="" id="{3478FF63-CDB5-3248-816F-DB5CD67E3432}"/>
              </a:ext>
            </a:extLst>
          </p:cNvPr>
          <p:cNvGrpSpPr>
            <a:grpSpLocks/>
          </p:cNvGrpSpPr>
          <p:nvPr/>
        </p:nvGrpSpPr>
        <p:grpSpPr bwMode="auto">
          <a:xfrm rot="10800000">
            <a:off x="-119224" y="-47919"/>
            <a:ext cx="1372228" cy="5265352"/>
            <a:chOff x="5016500" y="3978275"/>
            <a:chExt cx="1644650" cy="3054350"/>
          </a:xfrm>
        </p:grpSpPr>
        <p:sp>
          <p:nvSpPr>
            <p:cNvPr id="214" name="Freeform 1">
              <a:extLst>
                <a:ext uri="{FF2B5EF4-FFF2-40B4-BE49-F238E27FC236}">
                  <a16:creationId xmlns:a16="http://schemas.microsoft.com/office/drawing/2014/main" xmlns="" id="{56519084-03F0-6740-8A77-87406BAB0A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5" name="Freeform 2">
              <a:extLst>
                <a:ext uri="{FF2B5EF4-FFF2-40B4-BE49-F238E27FC236}">
                  <a16:creationId xmlns:a16="http://schemas.microsoft.com/office/drawing/2014/main" xmlns="" id="{6DE2EA27-D1DD-734C-9B95-C069545158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6" name="Freeform 3">
              <a:extLst>
                <a:ext uri="{FF2B5EF4-FFF2-40B4-BE49-F238E27FC236}">
                  <a16:creationId xmlns:a16="http://schemas.microsoft.com/office/drawing/2014/main" xmlns="" id="{7001CBE1-A1C9-274C-B08C-C2F44BEB4D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7" name="Freeform 4">
              <a:extLst>
                <a:ext uri="{FF2B5EF4-FFF2-40B4-BE49-F238E27FC236}">
                  <a16:creationId xmlns:a16="http://schemas.microsoft.com/office/drawing/2014/main" xmlns="" id="{381C4105-B7FA-7042-8E33-1C3553DEEA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8" name="Freeform 5">
              <a:extLst>
                <a:ext uri="{FF2B5EF4-FFF2-40B4-BE49-F238E27FC236}">
                  <a16:creationId xmlns:a16="http://schemas.microsoft.com/office/drawing/2014/main" xmlns="" id="{5047FA87-CD7E-1C4E-A605-1AC323315A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9" name="Freeform 6">
              <a:extLst>
                <a:ext uri="{FF2B5EF4-FFF2-40B4-BE49-F238E27FC236}">
                  <a16:creationId xmlns:a16="http://schemas.microsoft.com/office/drawing/2014/main" xmlns="" id="{47B36F90-CC92-394F-AEC6-5486E38493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0" name="Freeform 92">
              <a:extLst>
                <a:ext uri="{FF2B5EF4-FFF2-40B4-BE49-F238E27FC236}">
                  <a16:creationId xmlns:a16="http://schemas.microsoft.com/office/drawing/2014/main" xmlns="" id="{8836CA49-A00A-B840-8BC3-6397729A2E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1" name="Freeform 93">
              <a:extLst>
                <a:ext uri="{FF2B5EF4-FFF2-40B4-BE49-F238E27FC236}">
                  <a16:creationId xmlns:a16="http://schemas.microsoft.com/office/drawing/2014/main" xmlns="" id="{EA096E55-8581-B842-A579-C2C17E61A0D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2" name="Freeform 94">
              <a:extLst>
                <a:ext uri="{FF2B5EF4-FFF2-40B4-BE49-F238E27FC236}">
                  <a16:creationId xmlns:a16="http://schemas.microsoft.com/office/drawing/2014/main" xmlns="" id="{57591129-EAE1-644D-BF36-7A42AA49A6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3" name="Freeform 95">
              <a:extLst>
                <a:ext uri="{FF2B5EF4-FFF2-40B4-BE49-F238E27FC236}">
                  <a16:creationId xmlns:a16="http://schemas.microsoft.com/office/drawing/2014/main" xmlns="" id="{A73824E6-D3CD-894A-829B-F91A9BDFC9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4" name="Freeform 96">
              <a:extLst>
                <a:ext uri="{FF2B5EF4-FFF2-40B4-BE49-F238E27FC236}">
                  <a16:creationId xmlns:a16="http://schemas.microsoft.com/office/drawing/2014/main" xmlns="" id="{8F4FE994-6258-BD43-8143-3595DD11787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5" name="Freeform 97">
              <a:extLst>
                <a:ext uri="{FF2B5EF4-FFF2-40B4-BE49-F238E27FC236}">
                  <a16:creationId xmlns:a16="http://schemas.microsoft.com/office/drawing/2014/main" xmlns="" id="{B4CC2C0A-AC81-5542-993D-6312095CD6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6" name="Freeform 98">
              <a:extLst>
                <a:ext uri="{FF2B5EF4-FFF2-40B4-BE49-F238E27FC236}">
                  <a16:creationId xmlns:a16="http://schemas.microsoft.com/office/drawing/2014/main" xmlns="" id="{D5BC959A-DF4F-5D47-892D-FA78EBE46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7" name="Freeform 99">
              <a:extLst>
                <a:ext uri="{FF2B5EF4-FFF2-40B4-BE49-F238E27FC236}">
                  <a16:creationId xmlns:a16="http://schemas.microsoft.com/office/drawing/2014/main" xmlns="" id="{68B661FF-1424-E342-97DD-8CBB9FD62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8" name="Freeform 100">
              <a:extLst>
                <a:ext uri="{FF2B5EF4-FFF2-40B4-BE49-F238E27FC236}">
                  <a16:creationId xmlns:a16="http://schemas.microsoft.com/office/drawing/2014/main" xmlns="" id="{1DD1EB1F-7925-B144-BC03-A339B99BF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29" name="Freeform 101">
              <a:extLst>
                <a:ext uri="{FF2B5EF4-FFF2-40B4-BE49-F238E27FC236}">
                  <a16:creationId xmlns:a16="http://schemas.microsoft.com/office/drawing/2014/main" xmlns="" id="{79A7E378-9C21-A64C-BB3C-29C9A3100F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0" name="Freeform 102">
              <a:extLst>
                <a:ext uri="{FF2B5EF4-FFF2-40B4-BE49-F238E27FC236}">
                  <a16:creationId xmlns:a16="http://schemas.microsoft.com/office/drawing/2014/main" xmlns="" id="{2D15E1FE-3827-804B-B868-473AA63C3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1" name="Freeform 103">
              <a:extLst>
                <a:ext uri="{FF2B5EF4-FFF2-40B4-BE49-F238E27FC236}">
                  <a16:creationId xmlns:a16="http://schemas.microsoft.com/office/drawing/2014/main" xmlns="" id="{AE25B97C-2E63-FA49-8D1B-975CD352A5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2" name="Freeform 104">
              <a:extLst>
                <a:ext uri="{FF2B5EF4-FFF2-40B4-BE49-F238E27FC236}">
                  <a16:creationId xmlns:a16="http://schemas.microsoft.com/office/drawing/2014/main" xmlns="" id="{B64B4C3F-4CF9-224E-85BA-02D408F730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3" name="Freeform 105">
              <a:extLst>
                <a:ext uri="{FF2B5EF4-FFF2-40B4-BE49-F238E27FC236}">
                  <a16:creationId xmlns:a16="http://schemas.microsoft.com/office/drawing/2014/main" xmlns="" id="{40AFEF47-D4E2-FC44-9F12-91A934586AB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4" name="Freeform 106">
              <a:extLst>
                <a:ext uri="{FF2B5EF4-FFF2-40B4-BE49-F238E27FC236}">
                  <a16:creationId xmlns:a16="http://schemas.microsoft.com/office/drawing/2014/main" xmlns="" id="{17A21C8E-E3F5-6B40-8B51-6D1E917338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5" name="Freeform 107">
              <a:extLst>
                <a:ext uri="{FF2B5EF4-FFF2-40B4-BE49-F238E27FC236}">
                  <a16:creationId xmlns:a16="http://schemas.microsoft.com/office/drawing/2014/main" xmlns="" id="{A204703E-FA20-354E-8139-4996E2B278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6" name="Freeform 108">
              <a:extLst>
                <a:ext uri="{FF2B5EF4-FFF2-40B4-BE49-F238E27FC236}">
                  <a16:creationId xmlns:a16="http://schemas.microsoft.com/office/drawing/2014/main" xmlns="" id="{754BDA28-5579-714A-A9B0-ACF8FF9C20E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7" name="Freeform 109">
              <a:extLst>
                <a:ext uri="{FF2B5EF4-FFF2-40B4-BE49-F238E27FC236}">
                  <a16:creationId xmlns:a16="http://schemas.microsoft.com/office/drawing/2014/main" xmlns="" id="{EA18ABEA-B7B8-CE4E-956D-96AE016BAA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8" name="Freeform 110">
              <a:extLst>
                <a:ext uri="{FF2B5EF4-FFF2-40B4-BE49-F238E27FC236}">
                  <a16:creationId xmlns:a16="http://schemas.microsoft.com/office/drawing/2014/main" xmlns="" id="{3EF184B0-9352-3D43-A967-BFDDD65618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9" name="Freeform 111">
              <a:extLst>
                <a:ext uri="{FF2B5EF4-FFF2-40B4-BE49-F238E27FC236}">
                  <a16:creationId xmlns:a16="http://schemas.microsoft.com/office/drawing/2014/main" xmlns="" id="{68711B29-00B3-A849-B636-A572AF1492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0" name="Freeform 112">
              <a:extLst>
                <a:ext uri="{FF2B5EF4-FFF2-40B4-BE49-F238E27FC236}">
                  <a16:creationId xmlns:a16="http://schemas.microsoft.com/office/drawing/2014/main" xmlns="" id="{56548583-1171-5F4B-8073-E2209EF26D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1" name="Freeform 113">
              <a:extLst>
                <a:ext uri="{FF2B5EF4-FFF2-40B4-BE49-F238E27FC236}">
                  <a16:creationId xmlns:a16="http://schemas.microsoft.com/office/drawing/2014/main" xmlns="" id="{F7B2AE70-7870-7A4D-847A-8FC23DB4FC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2" name="Freeform 114">
              <a:extLst>
                <a:ext uri="{FF2B5EF4-FFF2-40B4-BE49-F238E27FC236}">
                  <a16:creationId xmlns:a16="http://schemas.microsoft.com/office/drawing/2014/main" xmlns="" id="{1A9B5AF3-94EF-BF4F-B5B8-1F4452C7DC3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3" name="Freeform 115">
              <a:extLst>
                <a:ext uri="{FF2B5EF4-FFF2-40B4-BE49-F238E27FC236}">
                  <a16:creationId xmlns:a16="http://schemas.microsoft.com/office/drawing/2014/main" xmlns="" id="{E6AF81DB-3BC0-FB46-AC46-A33B47363D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4" name="Freeform 116">
              <a:extLst>
                <a:ext uri="{FF2B5EF4-FFF2-40B4-BE49-F238E27FC236}">
                  <a16:creationId xmlns:a16="http://schemas.microsoft.com/office/drawing/2014/main" xmlns="" id="{D3520FAA-8612-8D46-BAA1-51A7450A6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5" name="Freeform 117">
              <a:extLst>
                <a:ext uri="{FF2B5EF4-FFF2-40B4-BE49-F238E27FC236}">
                  <a16:creationId xmlns:a16="http://schemas.microsoft.com/office/drawing/2014/main" xmlns="" id="{623B9912-EE77-0B4B-A69E-6D9BFF3067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6" name="Freeform 118">
              <a:extLst>
                <a:ext uri="{FF2B5EF4-FFF2-40B4-BE49-F238E27FC236}">
                  <a16:creationId xmlns:a16="http://schemas.microsoft.com/office/drawing/2014/main" xmlns="" id="{46660BBB-4447-9045-BA5D-D7C128201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7" name="Freeform 119">
              <a:extLst>
                <a:ext uri="{FF2B5EF4-FFF2-40B4-BE49-F238E27FC236}">
                  <a16:creationId xmlns:a16="http://schemas.microsoft.com/office/drawing/2014/main" xmlns="" id="{954181A1-2396-1247-A337-C6CCB29BFA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8" name="Freeform 120">
              <a:extLst>
                <a:ext uri="{FF2B5EF4-FFF2-40B4-BE49-F238E27FC236}">
                  <a16:creationId xmlns:a16="http://schemas.microsoft.com/office/drawing/2014/main" xmlns="" id="{836EA524-AB1C-4F4B-8587-4076AA6A57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9" name="Freeform 121">
              <a:extLst>
                <a:ext uri="{FF2B5EF4-FFF2-40B4-BE49-F238E27FC236}">
                  <a16:creationId xmlns:a16="http://schemas.microsoft.com/office/drawing/2014/main" xmlns="" id="{CA89764C-FD54-0C45-A6CE-A17B8C19D9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0" name="Freeform 122">
              <a:extLst>
                <a:ext uri="{FF2B5EF4-FFF2-40B4-BE49-F238E27FC236}">
                  <a16:creationId xmlns:a16="http://schemas.microsoft.com/office/drawing/2014/main" xmlns="" id="{5B325664-08FB-E143-9B5D-83564C1948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1" name="Freeform 123">
              <a:extLst>
                <a:ext uri="{FF2B5EF4-FFF2-40B4-BE49-F238E27FC236}">
                  <a16:creationId xmlns:a16="http://schemas.microsoft.com/office/drawing/2014/main" xmlns="" id="{352F3DC2-43DC-F641-AE9B-B9CC6034AF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2" name="Freeform 124">
              <a:extLst>
                <a:ext uri="{FF2B5EF4-FFF2-40B4-BE49-F238E27FC236}">
                  <a16:creationId xmlns:a16="http://schemas.microsoft.com/office/drawing/2014/main" xmlns="" id="{A87346B3-D7AA-7F48-B329-01C4CE8235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3" name="Freeform 125">
              <a:extLst>
                <a:ext uri="{FF2B5EF4-FFF2-40B4-BE49-F238E27FC236}">
                  <a16:creationId xmlns:a16="http://schemas.microsoft.com/office/drawing/2014/main" xmlns="" id="{BC0CCD00-DFD8-7C44-A051-C14EB0770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4" name="Freeform 126">
              <a:extLst>
                <a:ext uri="{FF2B5EF4-FFF2-40B4-BE49-F238E27FC236}">
                  <a16:creationId xmlns:a16="http://schemas.microsoft.com/office/drawing/2014/main" xmlns="" id="{83445BA0-9811-8441-B205-11F8B93FD51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5" name="Freeform 127">
              <a:extLst>
                <a:ext uri="{FF2B5EF4-FFF2-40B4-BE49-F238E27FC236}">
                  <a16:creationId xmlns:a16="http://schemas.microsoft.com/office/drawing/2014/main" xmlns="" id="{58EEAFC3-66B8-9845-ACB4-338C04302C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6" name="Freeform 128">
              <a:extLst>
                <a:ext uri="{FF2B5EF4-FFF2-40B4-BE49-F238E27FC236}">
                  <a16:creationId xmlns:a16="http://schemas.microsoft.com/office/drawing/2014/main" xmlns="" id="{0CF73287-E5C9-7C45-A81D-1FF2229C0E2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7" name="Freeform 129">
              <a:extLst>
                <a:ext uri="{FF2B5EF4-FFF2-40B4-BE49-F238E27FC236}">
                  <a16:creationId xmlns:a16="http://schemas.microsoft.com/office/drawing/2014/main" xmlns="" id="{8FF64C34-1D52-BA47-A871-DA1637E190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8" name="Freeform 130">
              <a:extLst>
                <a:ext uri="{FF2B5EF4-FFF2-40B4-BE49-F238E27FC236}">
                  <a16:creationId xmlns:a16="http://schemas.microsoft.com/office/drawing/2014/main" xmlns="" id="{A84335DE-D4C0-CD40-B2AD-EFFA306F6F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9" name="Freeform 131">
              <a:extLst>
                <a:ext uri="{FF2B5EF4-FFF2-40B4-BE49-F238E27FC236}">
                  <a16:creationId xmlns:a16="http://schemas.microsoft.com/office/drawing/2014/main" xmlns="" id="{3681E9FD-978B-1F42-BC1B-75E1ECE59D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0" name="Freeform 132">
              <a:extLst>
                <a:ext uri="{FF2B5EF4-FFF2-40B4-BE49-F238E27FC236}">
                  <a16:creationId xmlns:a16="http://schemas.microsoft.com/office/drawing/2014/main" xmlns="" id="{52088546-F3D7-B248-800B-5469286FDA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1" name="Freeform 133">
              <a:extLst>
                <a:ext uri="{FF2B5EF4-FFF2-40B4-BE49-F238E27FC236}">
                  <a16:creationId xmlns:a16="http://schemas.microsoft.com/office/drawing/2014/main" xmlns="" id="{B04B0A88-841F-7446-8AB4-C4E42667D9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2" name="Freeform 134">
              <a:extLst>
                <a:ext uri="{FF2B5EF4-FFF2-40B4-BE49-F238E27FC236}">
                  <a16:creationId xmlns:a16="http://schemas.microsoft.com/office/drawing/2014/main" xmlns="" id="{B7E208E8-BC60-A547-BC04-55A925E76B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3" name="Freeform 135">
              <a:extLst>
                <a:ext uri="{FF2B5EF4-FFF2-40B4-BE49-F238E27FC236}">
                  <a16:creationId xmlns:a16="http://schemas.microsoft.com/office/drawing/2014/main" xmlns="" id="{0E7D27C1-EAB7-934D-BDBA-D8468AA4EE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4" name="Freeform 136">
              <a:extLst>
                <a:ext uri="{FF2B5EF4-FFF2-40B4-BE49-F238E27FC236}">
                  <a16:creationId xmlns:a16="http://schemas.microsoft.com/office/drawing/2014/main" xmlns="" id="{1A870F95-1CFA-914D-B649-0F28004679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5" name="Freeform 137">
              <a:extLst>
                <a:ext uri="{FF2B5EF4-FFF2-40B4-BE49-F238E27FC236}">
                  <a16:creationId xmlns:a16="http://schemas.microsoft.com/office/drawing/2014/main" xmlns="" id="{A45EEF31-3D75-2347-B849-DA38E7B9F86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6" name="Freeform 138">
              <a:extLst>
                <a:ext uri="{FF2B5EF4-FFF2-40B4-BE49-F238E27FC236}">
                  <a16:creationId xmlns:a16="http://schemas.microsoft.com/office/drawing/2014/main" xmlns="" id="{750AE76F-CD9B-C245-A39F-6245E8CE066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7" name="Freeform 139">
              <a:extLst>
                <a:ext uri="{FF2B5EF4-FFF2-40B4-BE49-F238E27FC236}">
                  <a16:creationId xmlns:a16="http://schemas.microsoft.com/office/drawing/2014/main" xmlns="" id="{D8E7DAB2-160B-9243-85E2-35C3C62C584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8" name="Freeform 140">
              <a:extLst>
                <a:ext uri="{FF2B5EF4-FFF2-40B4-BE49-F238E27FC236}">
                  <a16:creationId xmlns:a16="http://schemas.microsoft.com/office/drawing/2014/main" xmlns="" id="{9A3320D4-2CAF-B144-8D3C-89C83EC624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9" name="Freeform 141">
              <a:extLst>
                <a:ext uri="{FF2B5EF4-FFF2-40B4-BE49-F238E27FC236}">
                  <a16:creationId xmlns:a16="http://schemas.microsoft.com/office/drawing/2014/main" xmlns="" id="{BFCD74E1-69A8-DD45-A420-722F24EC8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0" name="Freeform 142">
              <a:extLst>
                <a:ext uri="{FF2B5EF4-FFF2-40B4-BE49-F238E27FC236}">
                  <a16:creationId xmlns:a16="http://schemas.microsoft.com/office/drawing/2014/main" xmlns="" id="{22FE1B27-E7EC-324C-BAA6-8B50CEB14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1" name="Freeform 143">
              <a:extLst>
                <a:ext uri="{FF2B5EF4-FFF2-40B4-BE49-F238E27FC236}">
                  <a16:creationId xmlns:a16="http://schemas.microsoft.com/office/drawing/2014/main" xmlns="" id="{F5958D0D-401C-BF41-8437-E1578D586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2" name="Freeform 144">
              <a:extLst>
                <a:ext uri="{FF2B5EF4-FFF2-40B4-BE49-F238E27FC236}">
                  <a16:creationId xmlns:a16="http://schemas.microsoft.com/office/drawing/2014/main" xmlns="" id="{41C60879-110A-364B-927B-E53B911D2C4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3" name="Freeform 145">
              <a:extLst>
                <a:ext uri="{FF2B5EF4-FFF2-40B4-BE49-F238E27FC236}">
                  <a16:creationId xmlns:a16="http://schemas.microsoft.com/office/drawing/2014/main" xmlns="" id="{C2DF8E91-1E35-9842-B7C3-91D9E4D6A43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4" name="Freeform 146">
              <a:extLst>
                <a:ext uri="{FF2B5EF4-FFF2-40B4-BE49-F238E27FC236}">
                  <a16:creationId xmlns:a16="http://schemas.microsoft.com/office/drawing/2014/main" xmlns="" id="{33E3E864-04E1-C546-80F8-67A5EEB5D6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5" name="Freeform 147">
              <a:extLst>
                <a:ext uri="{FF2B5EF4-FFF2-40B4-BE49-F238E27FC236}">
                  <a16:creationId xmlns:a16="http://schemas.microsoft.com/office/drawing/2014/main" xmlns="" id="{633DA7A3-2166-0E4B-BF49-4B477A86D4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6" name="Freeform 148">
              <a:extLst>
                <a:ext uri="{FF2B5EF4-FFF2-40B4-BE49-F238E27FC236}">
                  <a16:creationId xmlns:a16="http://schemas.microsoft.com/office/drawing/2014/main" xmlns="" id="{C900CAE9-11C5-1F48-8E11-ADA0EFEB70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7" name="Freeform 149">
              <a:extLst>
                <a:ext uri="{FF2B5EF4-FFF2-40B4-BE49-F238E27FC236}">
                  <a16:creationId xmlns:a16="http://schemas.microsoft.com/office/drawing/2014/main" xmlns="" id="{33CA4738-EF13-6B40-8F46-4553EC3F0E0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8" name="Freeform 150">
              <a:extLst>
                <a:ext uri="{FF2B5EF4-FFF2-40B4-BE49-F238E27FC236}">
                  <a16:creationId xmlns:a16="http://schemas.microsoft.com/office/drawing/2014/main" xmlns="" id="{0ECC9378-CA43-E84D-AF9B-F460046DE7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79" name="Freeform 151">
              <a:extLst>
                <a:ext uri="{FF2B5EF4-FFF2-40B4-BE49-F238E27FC236}">
                  <a16:creationId xmlns:a16="http://schemas.microsoft.com/office/drawing/2014/main" xmlns="" id="{1AAF8B30-DA60-AC40-8A72-A2FC401C41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0" name="Freeform 152">
              <a:extLst>
                <a:ext uri="{FF2B5EF4-FFF2-40B4-BE49-F238E27FC236}">
                  <a16:creationId xmlns:a16="http://schemas.microsoft.com/office/drawing/2014/main" xmlns="" id="{8C31C5C7-D92B-C04B-8E3A-96303EE393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1" name="Freeform 153">
              <a:extLst>
                <a:ext uri="{FF2B5EF4-FFF2-40B4-BE49-F238E27FC236}">
                  <a16:creationId xmlns:a16="http://schemas.microsoft.com/office/drawing/2014/main" xmlns="" id="{2EB4FCFD-4ED3-1E4F-8148-6D7F355C5C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2" name="Freeform 154">
              <a:extLst>
                <a:ext uri="{FF2B5EF4-FFF2-40B4-BE49-F238E27FC236}">
                  <a16:creationId xmlns:a16="http://schemas.microsoft.com/office/drawing/2014/main" xmlns="" id="{A7DA3A92-564D-1143-9EEA-D1A72D66C9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3" name="Freeform 155">
              <a:extLst>
                <a:ext uri="{FF2B5EF4-FFF2-40B4-BE49-F238E27FC236}">
                  <a16:creationId xmlns:a16="http://schemas.microsoft.com/office/drawing/2014/main" xmlns="" id="{FF1E1BE6-F062-564F-A08E-39FC194CBB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4" name="Freeform 156">
              <a:extLst>
                <a:ext uri="{FF2B5EF4-FFF2-40B4-BE49-F238E27FC236}">
                  <a16:creationId xmlns:a16="http://schemas.microsoft.com/office/drawing/2014/main" xmlns="" id="{74104A44-7FAE-8E4B-A74E-FE8606242A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5" name="Freeform 157">
              <a:extLst>
                <a:ext uri="{FF2B5EF4-FFF2-40B4-BE49-F238E27FC236}">
                  <a16:creationId xmlns:a16="http://schemas.microsoft.com/office/drawing/2014/main" xmlns="" id="{4E91A35E-B18E-0F44-9124-11B46F9BEE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6" name="Freeform 158">
              <a:extLst>
                <a:ext uri="{FF2B5EF4-FFF2-40B4-BE49-F238E27FC236}">
                  <a16:creationId xmlns:a16="http://schemas.microsoft.com/office/drawing/2014/main" xmlns="" id="{6E2C2DE9-30D3-7249-9303-250BBDA14A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7" name="Freeform 159">
              <a:extLst>
                <a:ext uri="{FF2B5EF4-FFF2-40B4-BE49-F238E27FC236}">
                  <a16:creationId xmlns:a16="http://schemas.microsoft.com/office/drawing/2014/main" xmlns="" id="{773088D1-676C-F248-B8F2-0FE277D09B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8" name="Freeform 160">
              <a:extLst>
                <a:ext uri="{FF2B5EF4-FFF2-40B4-BE49-F238E27FC236}">
                  <a16:creationId xmlns:a16="http://schemas.microsoft.com/office/drawing/2014/main" xmlns="" id="{0BA99ED9-EB51-E34D-8599-526F6D14CC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9" name="Freeform 161">
              <a:extLst>
                <a:ext uri="{FF2B5EF4-FFF2-40B4-BE49-F238E27FC236}">
                  <a16:creationId xmlns:a16="http://schemas.microsoft.com/office/drawing/2014/main" xmlns="" id="{18B44E25-379D-2C46-901E-CC77EDBCF1B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0" name="Freeform 162">
              <a:extLst>
                <a:ext uri="{FF2B5EF4-FFF2-40B4-BE49-F238E27FC236}">
                  <a16:creationId xmlns:a16="http://schemas.microsoft.com/office/drawing/2014/main" xmlns="" id="{D7855606-3E29-9248-BE29-063C979B712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1" name="Freeform 163">
              <a:extLst>
                <a:ext uri="{FF2B5EF4-FFF2-40B4-BE49-F238E27FC236}">
                  <a16:creationId xmlns:a16="http://schemas.microsoft.com/office/drawing/2014/main" xmlns="" id="{5BCBDB0F-DA36-7541-8BD7-A0023D6D01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2" name="Freeform 164">
              <a:extLst>
                <a:ext uri="{FF2B5EF4-FFF2-40B4-BE49-F238E27FC236}">
                  <a16:creationId xmlns:a16="http://schemas.microsoft.com/office/drawing/2014/main" xmlns="" id="{18C27695-FB0D-4348-B83C-BA410D91DD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3" name="Freeform 165">
              <a:extLst>
                <a:ext uri="{FF2B5EF4-FFF2-40B4-BE49-F238E27FC236}">
                  <a16:creationId xmlns:a16="http://schemas.microsoft.com/office/drawing/2014/main" xmlns="" id="{07A942BA-D0D8-1141-9D09-35FAE2D5071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4" name="Freeform 166">
              <a:extLst>
                <a:ext uri="{FF2B5EF4-FFF2-40B4-BE49-F238E27FC236}">
                  <a16:creationId xmlns:a16="http://schemas.microsoft.com/office/drawing/2014/main" xmlns="" id="{CD04DB49-9866-7240-930A-26AB07A68E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5" name="Freeform 167">
              <a:extLst>
                <a:ext uri="{FF2B5EF4-FFF2-40B4-BE49-F238E27FC236}">
                  <a16:creationId xmlns:a16="http://schemas.microsoft.com/office/drawing/2014/main" xmlns="" id="{020FCFD3-E6D9-5A45-956F-13AC4CEB05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6" name="Freeform 168">
              <a:extLst>
                <a:ext uri="{FF2B5EF4-FFF2-40B4-BE49-F238E27FC236}">
                  <a16:creationId xmlns:a16="http://schemas.microsoft.com/office/drawing/2014/main" xmlns="" id="{851AD98E-56A9-0644-984D-65960CBBDF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7" name="Freeform 169">
              <a:extLst>
                <a:ext uri="{FF2B5EF4-FFF2-40B4-BE49-F238E27FC236}">
                  <a16:creationId xmlns:a16="http://schemas.microsoft.com/office/drawing/2014/main" xmlns="" id="{CF634E79-9BB4-0442-BD15-6FBA7674B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8" name="Freeform 170">
              <a:extLst>
                <a:ext uri="{FF2B5EF4-FFF2-40B4-BE49-F238E27FC236}">
                  <a16:creationId xmlns:a16="http://schemas.microsoft.com/office/drawing/2014/main" xmlns="" id="{11E32677-F9A5-D440-B788-E6F06889E1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9" name="Freeform 171">
              <a:extLst>
                <a:ext uri="{FF2B5EF4-FFF2-40B4-BE49-F238E27FC236}">
                  <a16:creationId xmlns:a16="http://schemas.microsoft.com/office/drawing/2014/main" xmlns="" id="{1D88F379-8885-2742-9597-F2EE7CE148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0" name="Freeform 172">
              <a:extLst>
                <a:ext uri="{FF2B5EF4-FFF2-40B4-BE49-F238E27FC236}">
                  <a16:creationId xmlns:a16="http://schemas.microsoft.com/office/drawing/2014/main" xmlns="" id="{3D6FCB1C-B05B-524A-860C-5AEAB2345B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1" name="Freeform 173">
              <a:extLst>
                <a:ext uri="{FF2B5EF4-FFF2-40B4-BE49-F238E27FC236}">
                  <a16:creationId xmlns:a16="http://schemas.microsoft.com/office/drawing/2014/main" xmlns="" id="{05133B71-CE84-004D-AF1C-2241490744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2" name="Freeform 174">
              <a:extLst>
                <a:ext uri="{FF2B5EF4-FFF2-40B4-BE49-F238E27FC236}">
                  <a16:creationId xmlns:a16="http://schemas.microsoft.com/office/drawing/2014/main" xmlns="" id="{995888AB-7CC9-BE49-A966-BA145ECE3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3" name="Freeform 175">
              <a:extLst>
                <a:ext uri="{FF2B5EF4-FFF2-40B4-BE49-F238E27FC236}">
                  <a16:creationId xmlns:a16="http://schemas.microsoft.com/office/drawing/2014/main" xmlns="" id="{475857D9-6332-4E43-B356-E792FDF992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4" name="Freeform 176">
              <a:extLst>
                <a:ext uri="{FF2B5EF4-FFF2-40B4-BE49-F238E27FC236}">
                  <a16:creationId xmlns:a16="http://schemas.microsoft.com/office/drawing/2014/main" xmlns="" id="{8D018FAF-5676-EE45-8120-4F656EF01F6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5" name="Freeform 177">
              <a:extLst>
                <a:ext uri="{FF2B5EF4-FFF2-40B4-BE49-F238E27FC236}">
                  <a16:creationId xmlns:a16="http://schemas.microsoft.com/office/drawing/2014/main" xmlns="" id="{7C930DAB-908D-364A-9062-E443CE5C87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6" name="Freeform 178">
              <a:extLst>
                <a:ext uri="{FF2B5EF4-FFF2-40B4-BE49-F238E27FC236}">
                  <a16:creationId xmlns:a16="http://schemas.microsoft.com/office/drawing/2014/main" xmlns="" id="{D3EA70D8-1BB3-174B-A08B-E2FCC8E7AB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7" name="Freeform 179">
              <a:extLst>
                <a:ext uri="{FF2B5EF4-FFF2-40B4-BE49-F238E27FC236}">
                  <a16:creationId xmlns:a16="http://schemas.microsoft.com/office/drawing/2014/main" xmlns="" id="{54E12FD6-6B34-374F-9FC1-F27F8B7FA6C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8" name="Freeform 180">
              <a:extLst>
                <a:ext uri="{FF2B5EF4-FFF2-40B4-BE49-F238E27FC236}">
                  <a16:creationId xmlns:a16="http://schemas.microsoft.com/office/drawing/2014/main" xmlns="" id="{396A15D0-ABEC-BA43-9DFE-72B7FB01A7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9" name="Freeform 181">
              <a:extLst>
                <a:ext uri="{FF2B5EF4-FFF2-40B4-BE49-F238E27FC236}">
                  <a16:creationId xmlns:a16="http://schemas.microsoft.com/office/drawing/2014/main" xmlns="" id="{0640BBAC-4325-614A-881B-47C1C235B1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0" name="Freeform 182">
              <a:extLst>
                <a:ext uri="{FF2B5EF4-FFF2-40B4-BE49-F238E27FC236}">
                  <a16:creationId xmlns:a16="http://schemas.microsoft.com/office/drawing/2014/main" xmlns="" id="{32310E03-169E-6143-B4AB-7D916E5E0B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1" name="Freeform 183">
              <a:extLst>
                <a:ext uri="{FF2B5EF4-FFF2-40B4-BE49-F238E27FC236}">
                  <a16:creationId xmlns:a16="http://schemas.microsoft.com/office/drawing/2014/main" xmlns="" id="{AB6032C5-31B6-A642-8A21-1D1DE7F250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2" name="Freeform 184">
              <a:extLst>
                <a:ext uri="{FF2B5EF4-FFF2-40B4-BE49-F238E27FC236}">
                  <a16:creationId xmlns:a16="http://schemas.microsoft.com/office/drawing/2014/main" xmlns="" id="{F34CAB04-8C33-F348-8ED2-1148F67BBD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3" name="Freeform 185">
              <a:extLst>
                <a:ext uri="{FF2B5EF4-FFF2-40B4-BE49-F238E27FC236}">
                  <a16:creationId xmlns:a16="http://schemas.microsoft.com/office/drawing/2014/main" xmlns="" id="{4F681E31-1DC3-854B-8DBE-C8744F8634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4" name="Freeform 186">
              <a:extLst>
                <a:ext uri="{FF2B5EF4-FFF2-40B4-BE49-F238E27FC236}">
                  <a16:creationId xmlns:a16="http://schemas.microsoft.com/office/drawing/2014/main" xmlns="" id="{378B5B27-1DC4-574A-B26B-A067CF15D4C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5" name="Freeform 187">
              <a:extLst>
                <a:ext uri="{FF2B5EF4-FFF2-40B4-BE49-F238E27FC236}">
                  <a16:creationId xmlns:a16="http://schemas.microsoft.com/office/drawing/2014/main" xmlns="" id="{3DA9EAC3-832C-0A45-9564-E06F2A1D41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6" name="Freeform 188">
              <a:extLst>
                <a:ext uri="{FF2B5EF4-FFF2-40B4-BE49-F238E27FC236}">
                  <a16:creationId xmlns:a16="http://schemas.microsoft.com/office/drawing/2014/main" xmlns="" id="{078C889E-E3D0-0B42-AE49-8ECAA6EC5F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7" name="Freeform 189">
              <a:extLst>
                <a:ext uri="{FF2B5EF4-FFF2-40B4-BE49-F238E27FC236}">
                  <a16:creationId xmlns:a16="http://schemas.microsoft.com/office/drawing/2014/main" xmlns="" id="{A8BF7929-BA8E-1E41-83C9-3BCA84157A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8" name="Freeform 190">
              <a:extLst>
                <a:ext uri="{FF2B5EF4-FFF2-40B4-BE49-F238E27FC236}">
                  <a16:creationId xmlns:a16="http://schemas.microsoft.com/office/drawing/2014/main" xmlns="" id="{618F6C24-F1B9-FF46-B3E7-5A4BE307702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9" name="Freeform 191">
              <a:extLst>
                <a:ext uri="{FF2B5EF4-FFF2-40B4-BE49-F238E27FC236}">
                  <a16:creationId xmlns:a16="http://schemas.microsoft.com/office/drawing/2014/main" xmlns="" id="{325A0BD2-05E8-FC40-80E6-8D95B7A0254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0" name="Freeform 192">
              <a:extLst>
                <a:ext uri="{FF2B5EF4-FFF2-40B4-BE49-F238E27FC236}">
                  <a16:creationId xmlns:a16="http://schemas.microsoft.com/office/drawing/2014/main" xmlns="" id="{BAB04298-1CED-F040-9DA0-6473CA3159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1" name="Freeform 193">
              <a:extLst>
                <a:ext uri="{FF2B5EF4-FFF2-40B4-BE49-F238E27FC236}">
                  <a16:creationId xmlns:a16="http://schemas.microsoft.com/office/drawing/2014/main" xmlns="" id="{967C5C95-157B-E24A-B810-3E2115CE30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2" name="Freeform 194">
              <a:extLst>
                <a:ext uri="{FF2B5EF4-FFF2-40B4-BE49-F238E27FC236}">
                  <a16:creationId xmlns:a16="http://schemas.microsoft.com/office/drawing/2014/main" xmlns="" id="{CD804399-6DDD-034C-A4FE-D4A16A11A4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3" name="Freeform 195">
              <a:extLst>
                <a:ext uri="{FF2B5EF4-FFF2-40B4-BE49-F238E27FC236}">
                  <a16:creationId xmlns:a16="http://schemas.microsoft.com/office/drawing/2014/main" xmlns="" id="{36B7918D-5F90-5949-B280-39D374E178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4" name="Freeform 196">
              <a:extLst>
                <a:ext uri="{FF2B5EF4-FFF2-40B4-BE49-F238E27FC236}">
                  <a16:creationId xmlns:a16="http://schemas.microsoft.com/office/drawing/2014/main" xmlns="" id="{9B94F512-279C-E448-86ED-9A9FA58DC66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5" name="Freeform 453">
              <a:extLst>
                <a:ext uri="{FF2B5EF4-FFF2-40B4-BE49-F238E27FC236}">
                  <a16:creationId xmlns:a16="http://schemas.microsoft.com/office/drawing/2014/main" xmlns="" id="{EB66A74B-2EFC-7C46-9F7C-E8A5E6C052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6" name="Freeform 454">
              <a:extLst>
                <a:ext uri="{FF2B5EF4-FFF2-40B4-BE49-F238E27FC236}">
                  <a16:creationId xmlns:a16="http://schemas.microsoft.com/office/drawing/2014/main" xmlns="" id="{31AF8E36-0A5D-C646-9360-02C7CA5A3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7" name="Freeform 455">
              <a:extLst>
                <a:ext uri="{FF2B5EF4-FFF2-40B4-BE49-F238E27FC236}">
                  <a16:creationId xmlns:a16="http://schemas.microsoft.com/office/drawing/2014/main" xmlns="" id="{0D10EAD4-D965-EF46-AA3F-92BB9F0B1D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8" name="Freeform 456">
              <a:extLst>
                <a:ext uri="{FF2B5EF4-FFF2-40B4-BE49-F238E27FC236}">
                  <a16:creationId xmlns:a16="http://schemas.microsoft.com/office/drawing/2014/main" xmlns="" id="{4C6CDE1F-5F4A-F343-BB85-23AB57BB0B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9" name="Freeform 457">
              <a:extLst>
                <a:ext uri="{FF2B5EF4-FFF2-40B4-BE49-F238E27FC236}">
                  <a16:creationId xmlns:a16="http://schemas.microsoft.com/office/drawing/2014/main" xmlns="" id="{F117F91E-C778-FA41-B158-4FE708BE9AF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0" name="Freeform 458">
              <a:extLst>
                <a:ext uri="{FF2B5EF4-FFF2-40B4-BE49-F238E27FC236}">
                  <a16:creationId xmlns:a16="http://schemas.microsoft.com/office/drawing/2014/main" xmlns="" id="{3F37D52E-4BBE-104F-BBF9-B760222123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1" name="Freeform 459">
              <a:extLst>
                <a:ext uri="{FF2B5EF4-FFF2-40B4-BE49-F238E27FC236}">
                  <a16:creationId xmlns:a16="http://schemas.microsoft.com/office/drawing/2014/main" xmlns="" id="{C5BF2410-CBC3-8D40-8789-590C7E7CC6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2" name="Freeform 460">
              <a:extLst>
                <a:ext uri="{FF2B5EF4-FFF2-40B4-BE49-F238E27FC236}">
                  <a16:creationId xmlns:a16="http://schemas.microsoft.com/office/drawing/2014/main" xmlns="" id="{9F44EE97-F1C1-A94D-96DC-7831776775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3" name="Freeform 461">
              <a:extLst>
                <a:ext uri="{FF2B5EF4-FFF2-40B4-BE49-F238E27FC236}">
                  <a16:creationId xmlns:a16="http://schemas.microsoft.com/office/drawing/2014/main" xmlns="" id="{C9501DE0-CA2B-794A-ACC2-0811D333E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4" name="Freeform 462">
              <a:extLst>
                <a:ext uri="{FF2B5EF4-FFF2-40B4-BE49-F238E27FC236}">
                  <a16:creationId xmlns:a16="http://schemas.microsoft.com/office/drawing/2014/main" xmlns="" id="{009581CE-1C3B-1644-ABFA-27ACE1396C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5" name="Freeform 463">
              <a:extLst>
                <a:ext uri="{FF2B5EF4-FFF2-40B4-BE49-F238E27FC236}">
                  <a16:creationId xmlns:a16="http://schemas.microsoft.com/office/drawing/2014/main" xmlns="" id="{11F20018-3A28-CE46-BC2C-802D401485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6" name="Freeform 464">
              <a:extLst>
                <a:ext uri="{FF2B5EF4-FFF2-40B4-BE49-F238E27FC236}">
                  <a16:creationId xmlns:a16="http://schemas.microsoft.com/office/drawing/2014/main" xmlns="" id="{07EDD72E-C55C-B14F-B0B8-7FA4AC1A033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7" name="Freeform 465">
              <a:extLst>
                <a:ext uri="{FF2B5EF4-FFF2-40B4-BE49-F238E27FC236}">
                  <a16:creationId xmlns:a16="http://schemas.microsoft.com/office/drawing/2014/main" xmlns="" id="{5B695039-F4D9-D444-BDB1-C93F511A80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8" name="Freeform 466">
              <a:extLst>
                <a:ext uri="{FF2B5EF4-FFF2-40B4-BE49-F238E27FC236}">
                  <a16:creationId xmlns:a16="http://schemas.microsoft.com/office/drawing/2014/main" xmlns="" id="{403DCA00-E8DA-6A49-A573-86FC5E0DA3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9" name="Freeform 467">
              <a:extLst>
                <a:ext uri="{FF2B5EF4-FFF2-40B4-BE49-F238E27FC236}">
                  <a16:creationId xmlns:a16="http://schemas.microsoft.com/office/drawing/2014/main" xmlns="" id="{74690013-474C-314E-AC32-CB53F66801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40" name="Freeform 483">
              <a:extLst>
                <a:ext uri="{FF2B5EF4-FFF2-40B4-BE49-F238E27FC236}">
                  <a16:creationId xmlns:a16="http://schemas.microsoft.com/office/drawing/2014/main" xmlns="" id="{FDB99166-A3D6-F447-8D8C-244BA5780C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1" name="Freeform 484">
              <a:extLst>
                <a:ext uri="{FF2B5EF4-FFF2-40B4-BE49-F238E27FC236}">
                  <a16:creationId xmlns:a16="http://schemas.microsoft.com/office/drawing/2014/main" xmlns="" id="{B98A4214-0A79-BA4E-8148-FA96BA4F91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2" name="Freeform 485">
              <a:extLst>
                <a:ext uri="{FF2B5EF4-FFF2-40B4-BE49-F238E27FC236}">
                  <a16:creationId xmlns:a16="http://schemas.microsoft.com/office/drawing/2014/main" xmlns="" id="{8C027485-F74C-AE4A-8DCE-7F2806A3EC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3" name="Freeform 486">
              <a:extLst>
                <a:ext uri="{FF2B5EF4-FFF2-40B4-BE49-F238E27FC236}">
                  <a16:creationId xmlns:a16="http://schemas.microsoft.com/office/drawing/2014/main" xmlns="" id="{F9BEC416-2E2C-C34C-89B0-ED1EA62120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4" name="Freeform 489">
              <a:extLst>
                <a:ext uri="{FF2B5EF4-FFF2-40B4-BE49-F238E27FC236}">
                  <a16:creationId xmlns:a16="http://schemas.microsoft.com/office/drawing/2014/main" xmlns="" id="{D2B7A2B3-4AA4-D544-92AA-2DBBA48E24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5" name="Freeform 490">
              <a:extLst>
                <a:ext uri="{FF2B5EF4-FFF2-40B4-BE49-F238E27FC236}">
                  <a16:creationId xmlns:a16="http://schemas.microsoft.com/office/drawing/2014/main" xmlns="" id="{7C7EEA38-A7F7-B843-B1F4-56B0126E85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6" name="Freeform 495">
              <a:extLst>
                <a:ext uri="{FF2B5EF4-FFF2-40B4-BE49-F238E27FC236}">
                  <a16:creationId xmlns:a16="http://schemas.microsoft.com/office/drawing/2014/main" xmlns="" id="{7E7E0396-FADF-814B-905F-2E7F6BF196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7" name="Freeform 496">
              <a:extLst>
                <a:ext uri="{FF2B5EF4-FFF2-40B4-BE49-F238E27FC236}">
                  <a16:creationId xmlns:a16="http://schemas.microsoft.com/office/drawing/2014/main" xmlns="" id="{69735383-1F66-374E-A896-4E4ECED773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8" name="Freeform 497">
              <a:extLst>
                <a:ext uri="{FF2B5EF4-FFF2-40B4-BE49-F238E27FC236}">
                  <a16:creationId xmlns:a16="http://schemas.microsoft.com/office/drawing/2014/main" xmlns="" id="{A5CC7D58-6A97-8D44-B929-67321958D16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9" name="Freeform 498">
              <a:extLst>
                <a:ext uri="{FF2B5EF4-FFF2-40B4-BE49-F238E27FC236}">
                  <a16:creationId xmlns:a16="http://schemas.microsoft.com/office/drawing/2014/main" xmlns="" id="{4CCC2556-C188-5944-B532-1D623D018F9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0" name="Freeform 499">
              <a:extLst>
                <a:ext uri="{FF2B5EF4-FFF2-40B4-BE49-F238E27FC236}">
                  <a16:creationId xmlns:a16="http://schemas.microsoft.com/office/drawing/2014/main" xmlns="" id="{12DC8FD5-C2CF-234F-A30F-B2AC1BE3F1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1" name="Freeform 500">
              <a:extLst>
                <a:ext uri="{FF2B5EF4-FFF2-40B4-BE49-F238E27FC236}">
                  <a16:creationId xmlns:a16="http://schemas.microsoft.com/office/drawing/2014/main" xmlns="" id="{4A62B0BD-0E2B-D849-B957-B2735882028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2" name="Freeform 501">
              <a:extLst>
                <a:ext uri="{FF2B5EF4-FFF2-40B4-BE49-F238E27FC236}">
                  <a16:creationId xmlns:a16="http://schemas.microsoft.com/office/drawing/2014/main" xmlns="" id="{1086ADCA-2C28-F64E-93D8-A3D34AF5EE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3" name="Freeform 502">
              <a:extLst>
                <a:ext uri="{FF2B5EF4-FFF2-40B4-BE49-F238E27FC236}">
                  <a16:creationId xmlns:a16="http://schemas.microsoft.com/office/drawing/2014/main" xmlns="" id="{9F3CEE7F-733F-7647-83DD-BC64B9ADF7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4" name="Freeform 503">
              <a:extLst>
                <a:ext uri="{FF2B5EF4-FFF2-40B4-BE49-F238E27FC236}">
                  <a16:creationId xmlns:a16="http://schemas.microsoft.com/office/drawing/2014/main" xmlns="" id="{903F2857-F18A-A24A-B592-35EC0867B3E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5" name="Freeform 504">
              <a:extLst>
                <a:ext uri="{FF2B5EF4-FFF2-40B4-BE49-F238E27FC236}">
                  <a16:creationId xmlns:a16="http://schemas.microsoft.com/office/drawing/2014/main" xmlns="" id="{F9C50DFE-A52E-C848-AE12-6FF9B9B873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6" name="Freeform 505">
              <a:extLst>
                <a:ext uri="{FF2B5EF4-FFF2-40B4-BE49-F238E27FC236}">
                  <a16:creationId xmlns:a16="http://schemas.microsoft.com/office/drawing/2014/main" xmlns="" id="{379901C9-B962-8F49-B698-D7E14CBE9C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7" name="Freeform 506">
              <a:extLst>
                <a:ext uri="{FF2B5EF4-FFF2-40B4-BE49-F238E27FC236}">
                  <a16:creationId xmlns:a16="http://schemas.microsoft.com/office/drawing/2014/main" xmlns="" id="{DDF2FB23-1D56-4D43-A6F5-96FDBF8D2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8" name="Freeform 509">
              <a:extLst>
                <a:ext uri="{FF2B5EF4-FFF2-40B4-BE49-F238E27FC236}">
                  <a16:creationId xmlns:a16="http://schemas.microsoft.com/office/drawing/2014/main" xmlns="" id="{A4E29BF7-25C4-E444-B943-43841CE094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9" name="Freeform 510">
              <a:extLst>
                <a:ext uri="{FF2B5EF4-FFF2-40B4-BE49-F238E27FC236}">
                  <a16:creationId xmlns:a16="http://schemas.microsoft.com/office/drawing/2014/main" xmlns="" id="{BEE64679-FF5A-8F4E-9944-EB096E067F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pic>
        <p:nvPicPr>
          <p:cNvPr id="360" name="صورة 32"/>
          <p:cNvPicPr/>
          <p:nvPr/>
        </p:nvPicPr>
        <p:blipFill>
          <a:blip r:embed="rId2"/>
          <a:srcRect l="1433" t="2479"/>
          <a:stretch>
            <a:fillRect/>
          </a:stretch>
        </p:blipFill>
        <p:spPr bwMode="auto">
          <a:xfrm>
            <a:off x="1672589" y="1208405"/>
            <a:ext cx="6033135" cy="321265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326584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278529" y="177064"/>
            <a:ext cx="8674971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Fire fighting system </a:t>
            </a:r>
            <a:endParaRPr lang="en-US" sz="35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600824" y="1191391"/>
            <a:ext cx="390525" cy="2270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2" name="صورة 31" descr="لا يتوفر وصف.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257300" y="1505715"/>
            <a:ext cx="6553199" cy="3094859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2" name="TextBox 1"/>
          <p:cNvSpPr txBox="1"/>
          <p:nvPr/>
        </p:nvSpPr>
        <p:spPr>
          <a:xfrm>
            <a:off x="457200" y="1049064"/>
            <a:ext cx="2647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Ground Floor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41670187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278529" y="177064"/>
            <a:ext cx="8674971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glow rad="228600">
              <a:schemeClr val="accent3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 prst="relaxedInset"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Fire fighting system </a:t>
            </a:r>
            <a:endParaRPr lang="en-US" sz="35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600824" y="1191391"/>
            <a:ext cx="390525" cy="2270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153" name="صورة 51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33501" y="1686691"/>
            <a:ext cx="6438900" cy="293293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55" name="TextBox 154"/>
          <p:cNvSpPr txBox="1"/>
          <p:nvPr/>
        </p:nvSpPr>
        <p:spPr>
          <a:xfrm>
            <a:off x="581025" y="1049064"/>
            <a:ext cx="2647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First Floor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48506914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278529" y="177064"/>
            <a:ext cx="8674971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Water supply </a:t>
            </a:r>
            <a:endParaRPr lang="en-US" sz="35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600824" y="1191391"/>
            <a:ext cx="390525" cy="2270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457200" y="1049064"/>
            <a:ext cx="2647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Ground Floor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صورة 13" descr="لا يتوفر وصف.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2994383" y="1418396"/>
            <a:ext cx="5707934" cy="301498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8194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4754" y="1752600"/>
            <a:ext cx="1771650" cy="207645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0" name="Oval 9"/>
          <p:cNvSpPr/>
          <p:nvPr/>
        </p:nvSpPr>
        <p:spPr>
          <a:xfrm>
            <a:off x="4124325" y="2925886"/>
            <a:ext cx="800100" cy="607889"/>
          </a:xfrm>
          <a:prstGeom prst="ellipse">
            <a:avLst/>
          </a:prstGeom>
          <a:noFill/>
          <a:effectLst>
            <a:glow rad="101600">
              <a:schemeClr val="accent2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1" name="Curved Connector 10"/>
          <p:cNvCxnSpPr>
            <a:stCxn id="10" idx="2"/>
            <a:endCxn id="8194" idx="3"/>
          </p:cNvCxnSpPr>
          <p:nvPr/>
        </p:nvCxnSpPr>
        <p:spPr>
          <a:xfrm rot="10800000">
            <a:off x="2326405" y="2790825"/>
            <a:ext cx="1797921" cy="439006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55360954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500" fill="hold"/>
                                        <p:tgtEl>
                                          <p:spTgt spid="81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</p:bld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278529" y="177064"/>
            <a:ext cx="8674971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Water supply </a:t>
            </a:r>
            <a:endParaRPr lang="en-US" sz="35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600824" y="1191391"/>
            <a:ext cx="390525" cy="2270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TextBox 154"/>
          <p:cNvSpPr txBox="1"/>
          <p:nvPr/>
        </p:nvSpPr>
        <p:spPr>
          <a:xfrm>
            <a:off x="514350" y="1049064"/>
            <a:ext cx="2647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First Floor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9" name="صورة 57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81000" y="1418396"/>
            <a:ext cx="5955547" cy="301498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7170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00901" y="1429605"/>
            <a:ext cx="1752599" cy="257175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4" name="Oval 3"/>
          <p:cNvSpPr/>
          <p:nvPr/>
        </p:nvSpPr>
        <p:spPr>
          <a:xfrm>
            <a:off x="5448300" y="2047875"/>
            <a:ext cx="800100" cy="878011"/>
          </a:xfrm>
          <a:prstGeom prst="ellipse">
            <a:avLst/>
          </a:prstGeom>
          <a:noFill/>
          <a:effectLst>
            <a:glow rad="101600">
              <a:schemeClr val="accent2">
                <a:satMod val="175000"/>
                <a:alpha val="40000"/>
              </a:schemeClr>
            </a:glow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6" name="Curved Connector 5"/>
          <p:cNvCxnSpPr>
            <a:stCxn id="4" idx="6"/>
          </p:cNvCxnSpPr>
          <p:nvPr/>
        </p:nvCxnSpPr>
        <p:spPr>
          <a:xfrm>
            <a:off x="6248400" y="2486881"/>
            <a:ext cx="952501" cy="439005"/>
          </a:xfrm>
          <a:prstGeom prst="curvedConnector3">
            <a:avLst>
              <a:gd name="adj1" fmla="val 50000"/>
            </a:avLst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7203666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717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7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</p:bld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278529" y="177064"/>
            <a:ext cx="8674971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Drainage Water</a:t>
            </a:r>
            <a:endParaRPr lang="en-US" sz="35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600824" y="1191391"/>
            <a:ext cx="390525" cy="2270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457200" y="1049064"/>
            <a:ext cx="2647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Ground Floor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0" name="صورة 16" descr="لا يتوفر وصف.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457201" y="1657985"/>
            <a:ext cx="5600700" cy="273304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9218" name="Picture 2"/>
          <p:cNvPicPr>
            <a:picLocks noChangeAspect="1" noChangeArrowheads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67500" y="1657985"/>
            <a:ext cx="2219325" cy="2157413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9" name="Oval 8"/>
          <p:cNvSpPr/>
          <p:nvPr/>
        </p:nvSpPr>
        <p:spPr>
          <a:xfrm>
            <a:off x="4152899" y="2819400"/>
            <a:ext cx="800100" cy="878011"/>
          </a:xfrm>
          <a:prstGeom prst="ellipse">
            <a:avLst/>
          </a:prstGeom>
          <a:noFill/>
          <a:effectLst>
            <a:glow rad="101600">
              <a:schemeClr val="accent4">
                <a:satMod val="175000"/>
                <a:alpha val="40000"/>
              </a:schemeClr>
            </a:glow>
          </a:effec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2" name="Curved Connector 11"/>
          <p:cNvCxnSpPr>
            <a:stCxn id="9" idx="6"/>
          </p:cNvCxnSpPr>
          <p:nvPr/>
        </p:nvCxnSpPr>
        <p:spPr>
          <a:xfrm flipV="1">
            <a:off x="4952999" y="3133725"/>
            <a:ext cx="1647825" cy="124681"/>
          </a:xfrm>
          <a:prstGeom prst="curvedConnector3">
            <a:avLst>
              <a:gd name="adj1" fmla="val 50000"/>
            </a:avLst>
          </a:prstGeom>
          <a:ln>
            <a:tailEnd type="arrow"/>
          </a:ln>
          <a:effectLst>
            <a:glow rad="63500">
              <a:schemeClr val="accent4">
                <a:satMod val="175000"/>
                <a:alpha val="40000"/>
              </a:schemeClr>
            </a:glow>
          </a:effectLst>
        </p:spPr>
        <p:style>
          <a:lnRef idx="1">
            <a:schemeClr val="accent6"/>
          </a:lnRef>
          <a:fillRef idx="0">
            <a:schemeClr val="accent6"/>
          </a:fillRef>
          <a:effectRef idx="0">
            <a:schemeClr val="accent6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64384314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0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500"/>
                                        <p:tgtEl>
                                          <p:spTgt spid="92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278529" y="177064"/>
            <a:ext cx="8674971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dirty="0" smtClean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Drainage Water</a:t>
            </a:r>
            <a:endParaRPr lang="en-US" sz="3500" dirty="0">
              <a:solidFill>
                <a:schemeClr val="tx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600824" y="1191391"/>
            <a:ext cx="390525" cy="2270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5" name="TextBox 154"/>
          <p:cNvSpPr txBox="1"/>
          <p:nvPr/>
        </p:nvSpPr>
        <p:spPr>
          <a:xfrm>
            <a:off x="685800" y="1120227"/>
            <a:ext cx="264795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First Floor 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1" name="صورة 69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685800" y="1753233"/>
            <a:ext cx="7600950" cy="291401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054754793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" name="TextBox 209">
            <a:extLst>
              <a:ext uri="{FF2B5EF4-FFF2-40B4-BE49-F238E27FC236}">
                <a16:creationId xmlns:a16="http://schemas.microsoft.com/office/drawing/2014/main" xmlns="" id="{9C7A32C5-C8AB-DB4B-9B57-02507671854B}"/>
              </a:ext>
            </a:extLst>
          </p:cNvPr>
          <p:cNvSpPr txBox="1"/>
          <p:nvPr/>
        </p:nvSpPr>
        <p:spPr>
          <a:xfrm>
            <a:off x="278529" y="177064"/>
            <a:ext cx="8674971" cy="630942"/>
          </a:xfrm>
          <a:prstGeom prst="rect">
            <a:avLst/>
          </a:prstGeom>
          <a:ln>
            <a:solidFill>
              <a:srgbClr val="00B050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500" dirty="0" smtClean="0">
                <a:solidFill>
                  <a:schemeClr val="accent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Rain Water Design </a:t>
            </a:r>
            <a:endParaRPr lang="en-US" sz="3500" dirty="0">
              <a:solidFill>
                <a:schemeClr val="accent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3" name="Rectangle 2"/>
          <p:cNvSpPr/>
          <p:nvPr/>
        </p:nvSpPr>
        <p:spPr>
          <a:xfrm>
            <a:off x="6600824" y="1191391"/>
            <a:ext cx="390525" cy="227005"/>
          </a:xfrm>
          <a:prstGeom prst="rect">
            <a:avLst/>
          </a:prstGeom>
          <a:solidFill>
            <a:schemeClr val="bg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Box 1"/>
          <p:cNvSpPr txBox="1"/>
          <p:nvPr/>
        </p:nvSpPr>
        <p:spPr>
          <a:xfrm>
            <a:off x="457199" y="1049064"/>
            <a:ext cx="397192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Plan 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show casting tendencies</a:t>
            </a:r>
          </a:p>
        </p:txBody>
      </p:sp>
      <p:pic>
        <p:nvPicPr>
          <p:cNvPr id="8" name="صورة 72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594166" y="1838959"/>
            <a:ext cx="6130609" cy="274256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628816267"/>
      </p:ext>
    </p:extLst>
  </p:cSld>
  <p:clrMapOvr>
    <a:masterClrMapping/>
  </p:clrMapOvr>
  <p:transition spd="med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100575" y="36146"/>
            <a:ext cx="8957699" cy="662169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Architectural</a:t>
            </a:r>
            <a:r>
              <a:rPr lang="en-US" sz="36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 Analysis </a:t>
            </a:r>
            <a:r>
              <a:rPr lang="en-US" sz="14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(Ground floor) </a:t>
            </a:r>
            <a:endParaRPr lang="en-US" sz="3600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225" name="Picture 224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28750" y="821371"/>
            <a:ext cx="6981825" cy="421735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55189470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892026" y="2063252"/>
            <a:ext cx="12064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Lighting design </a:t>
            </a:r>
            <a:endParaRPr lang="en-US" sz="20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224401" y="65698"/>
            <a:ext cx="8281424" cy="662169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convex"/>
          </a:sp3d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Lighting Design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24" name="Freeform 223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 rot="292503">
            <a:off x="410791" y="1302359"/>
            <a:ext cx="1849642" cy="2917216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46367005"/>
              </p:ext>
            </p:extLst>
          </p:nvPr>
        </p:nvGraphicFramePr>
        <p:xfrm>
          <a:off x="4044932" y="1053600"/>
          <a:ext cx="3390900" cy="3854700"/>
        </p:xfrm>
        <a:graphic>
          <a:graphicData uri="http://schemas.openxmlformats.org/drawingml/2006/table">
            <a:tbl>
              <a:tblPr firstRow="1" firstCol="1" bandRow="1"/>
              <a:tblGrid>
                <a:gridCol w="1845209"/>
                <a:gridCol w="1545691"/>
              </a:tblGrid>
              <a:tr h="128899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b="1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Space</a:t>
                      </a:r>
                      <a:endParaRPr lang="en-US" sz="7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b="1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Illuminance (LUX)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56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Showroom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500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656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Filling ,Copying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300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56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Writing, Reading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500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656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Conference and Meeting rooms</a:t>
                      </a:r>
                      <a:endParaRPr lang="en-US" sz="7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500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56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Reception </a:t>
                      </a:r>
                      <a:endParaRPr lang="en-US" sz="7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300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6567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Seles area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300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Entrance 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dirty="0">
                          <a:effectLst/>
                          <a:latin typeface="Times New Roman"/>
                          <a:ea typeface="Calibri"/>
                          <a:cs typeface="Arial"/>
                        </a:rPr>
                        <a:t>100</a:t>
                      </a:r>
                      <a:endParaRPr lang="en-US" sz="7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7007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Cloakroom (W.C)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200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Parking area</a:t>
                      </a:r>
                      <a:endParaRPr lang="en-US" sz="7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75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74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Circulation area and Corridors</a:t>
                      </a:r>
                      <a:endParaRPr lang="en-US" sz="7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100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74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Stairs and Elevators</a:t>
                      </a:r>
                      <a:endParaRPr lang="en-US" sz="7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100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4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Store</a:t>
                      </a:r>
                      <a:endParaRPr lang="en-US" sz="7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100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7457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Body work and Assembly</a:t>
                      </a:r>
                      <a:endParaRPr lang="en-US" sz="7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500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134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Painting, Spraying chamber, Polishing chamber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750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7007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Final inspection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1000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33134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General vehicle servicing, Repair and Inspection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300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331344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Painting :spraying , polishing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 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750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70072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Kitchen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>
                          <a:effectLst/>
                          <a:latin typeface="Times New Roman"/>
                          <a:ea typeface="Calibri"/>
                          <a:cs typeface="Arial"/>
                        </a:rPr>
                        <a:t>400</a:t>
                      </a:r>
                      <a:endParaRPr lang="en-US" sz="7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80077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Cafeteria</a:t>
                      </a:r>
                      <a:endParaRPr lang="en-US" sz="7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700" dirty="0">
                          <a:effectLst/>
                          <a:latin typeface="Times New Roman"/>
                          <a:ea typeface="Calibri"/>
                          <a:cs typeface="Arial"/>
                        </a:rPr>
                        <a:t>400</a:t>
                      </a:r>
                      <a:endParaRPr lang="en-US" sz="7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42350" marR="4235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225" name="TextBox 224"/>
          <p:cNvSpPr txBox="1"/>
          <p:nvPr/>
        </p:nvSpPr>
        <p:spPr>
          <a:xfrm>
            <a:off x="2742244" y="879623"/>
            <a:ext cx="11121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Lighting standard </a:t>
            </a:r>
            <a:endParaRPr lang="en-US" sz="14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30" name="Freeform 229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2647950" y="800677"/>
            <a:ext cx="1206482" cy="681112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51326642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" name="TextBox 24"/>
          <p:cNvSpPr txBox="1"/>
          <p:nvPr/>
        </p:nvSpPr>
        <p:spPr>
          <a:xfrm>
            <a:off x="892026" y="2063252"/>
            <a:ext cx="1206482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20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Lighting design </a:t>
            </a:r>
            <a:endParaRPr lang="en-US" sz="20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13" name="TextBox 112"/>
          <p:cNvSpPr txBox="1"/>
          <p:nvPr/>
        </p:nvSpPr>
        <p:spPr>
          <a:xfrm>
            <a:off x="224401" y="65698"/>
            <a:ext cx="8281424" cy="662169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39700" h="139700" prst="divot"/>
          </a:sp3d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Lighting Design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24" name="Freeform 223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 rot="292503">
            <a:off x="410791" y="1302359"/>
            <a:ext cx="1849642" cy="2917216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  <p:sp>
        <p:nvSpPr>
          <p:cNvPr id="225" name="TextBox 224"/>
          <p:cNvSpPr txBox="1"/>
          <p:nvPr/>
        </p:nvSpPr>
        <p:spPr>
          <a:xfrm>
            <a:off x="2742244" y="879623"/>
            <a:ext cx="111218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Office design </a:t>
            </a:r>
            <a:endParaRPr lang="en-US" sz="14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30" name="Freeform 229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2647950" y="800677"/>
            <a:ext cx="1206482" cy="681112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  <p:pic>
        <p:nvPicPr>
          <p:cNvPr id="8" name="Picture 7" descr="C:\Users\admin\Desktop\G.P\DIAlux\12.jpg"/>
          <p:cNvPicPr/>
          <p:nvPr/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8515" b="8975"/>
          <a:stretch/>
        </p:blipFill>
        <p:spPr bwMode="auto">
          <a:xfrm>
            <a:off x="3971923" y="1204592"/>
            <a:ext cx="4772025" cy="344360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53640926-AAD7-44D8-BBD7-CCE9431645EC}">
              <a14:shadowObscured xmlns:a14="http://schemas.microsoft.com/office/drawing/2010/main"/>
            </a:ext>
          </a:extLst>
        </p:spPr>
      </p:pic>
    </p:spTree>
    <p:extLst>
      <p:ext uri="{BB962C8B-B14F-4D97-AF65-F5344CB8AC3E}">
        <p14:creationId xmlns:p14="http://schemas.microsoft.com/office/powerpoint/2010/main" val="358352113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224401" y="65698"/>
            <a:ext cx="8281424" cy="662169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Plans For Lighting Distribution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9" name="Picture 8" descr="لا يتوفر وصف.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16006" y="1463316"/>
            <a:ext cx="6461143" cy="293147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0" name="TextBox 9"/>
          <p:cNvSpPr txBox="1"/>
          <p:nvPr/>
        </p:nvSpPr>
        <p:spPr>
          <a:xfrm>
            <a:off x="654613" y="782204"/>
            <a:ext cx="103503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Ground floor</a:t>
            </a:r>
            <a:endParaRPr lang="en-US" sz="14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1" name="Freeform 10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654613" y="733858"/>
            <a:ext cx="1122785" cy="681112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3043047796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224401" y="65698"/>
            <a:ext cx="8281424" cy="662169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52400" h="50800" prst="softRound"/>
          </a:sp3d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Plans For Lighting Distribution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12" name="Picture 11"/>
          <p:cNvPicPr/>
          <p:nvPr/>
        </p:nvPicPr>
        <p:blipFill>
          <a:blip r:embed="rId3"/>
          <a:stretch>
            <a:fillRect/>
          </a:stretch>
        </p:blipFill>
        <p:spPr>
          <a:xfrm>
            <a:off x="1638300" y="1640522"/>
            <a:ext cx="5905500" cy="2931477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13" name="TextBox 12"/>
          <p:cNvSpPr txBox="1"/>
          <p:nvPr/>
        </p:nvSpPr>
        <p:spPr>
          <a:xfrm>
            <a:off x="1341861" y="861150"/>
            <a:ext cx="1035032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First floor</a:t>
            </a:r>
            <a:endParaRPr lang="en-US" sz="14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4" name="Freeform 13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1254107" y="782204"/>
            <a:ext cx="1122785" cy="681112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422866615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224401" y="65698"/>
            <a:ext cx="8281424" cy="662169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w="139700" prst="cross"/>
          </a:sp3d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Electrical </a:t>
            </a: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Design</a:t>
            </a:r>
            <a:endParaRPr lang="en-US" sz="36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2149483" y="2421382"/>
            <a:ext cx="178434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Electrical system design </a:t>
            </a:r>
            <a:endParaRPr lang="en-US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1" name="Freeform 10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1685924" y="1641961"/>
            <a:ext cx="2422013" cy="2522971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  <p:sp>
        <p:nvSpPr>
          <p:cNvPr id="18" name="TextBox 17"/>
          <p:cNvSpPr txBox="1"/>
          <p:nvPr/>
        </p:nvSpPr>
        <p:spPr>
          <a:xfrm>
            <a:off x="5104235" y="1482031"/>
            <a:ext cx="1325139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Load of </a:t>
            </a:r>
            <a:r>
              <a:rPr lang="en-US" sz="1400" dirty="0" err="1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Hvac</a:t>
            </a:r>
            <a:r>
              <a:rPr lang="en-US" sz="14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 system</a:t>
            </a:r>
            <a:endParaRPr lang="en-US" sz="14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9" name="Freeform 18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4829175" y="1333500"/>
            <a:ext cx="1724025" cy="949383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  <p:sp>
        <p:nvSpPr>
          <p:cNvPr id="22" name="TextBox 21"/>
          <p:cNvSpPr txBox="1"/>
          <p:nvPr/>
        </p:nvSpPr>
        <p:spPr>
          <a:xfrm>
            <a:off x="4980409" y="2806103"/>
            <a:ext cx="14489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Load of lighting system</a:t>
            </a:r>
            <a:endParaRPr lang="en-US" sz="14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3" name="Freeform 22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4705349" y="2657572"/>
            <a:ext cx="1724025" cy="949383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  <p:sp>
        <p:nvSpPr>
          <p:cNvPr id="24" name="TextBox 23"/>
          <p:cNvSpPr txBox="1"/>
          <p:nvPr/>
        </p:nvSpPr>
        <p:spPr>
          <a:xfrm>
            <a:off x="5056025" y="3838771"/>
            <a:ext cx="149717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Load of Equipment</a:t>
            </a:r>
            <a:endParaRPr lang="en-US" sz="14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5" name="Freeform 24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4780965" y="3690240"/>
            <a:ext cx="1724025" cy="949383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</p:spTree>
    <p:extLst>
      <p:ext uri="{BB962C8B-B14F-4D97-AF65-F5344CB8AC3E}">
        <p14:creationId xmlns:p14="http://schemas.microsoft.com/office/powerpoint/2010/main" val="277501667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224401" y="65698"/>
            <a:ext cx="8281424" cy="662169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Electrical </a:t>
            </a: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Design </a:t>
            </a:r>
            <a:r>
              <a:rPr lang="en-US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(Power System)</a:t>
            </a:r>
            <a:endParaRPr lang="en-US" sz="20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98910" y="1007339"/>
            <a:ext cx="14489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Times New Roman" pitchFamily="18" charset="0"/>
                <a:cs typeface="Times New Roman" pitchFamily="18" charset="0"/>
              </a:rPr>
              <a:t>Plane Of Socket </a:t>
            </a:r>
          </a:p>
          <a:p>
            <a:pPr algn="ctr"/>
            <a:r>
              <a:rPr lang="en-US" sz="1400" dirty="0" smtClean="0">
                <a:latin typeface="Times New Roman" pitchFamily="18" charset="0"/>
                <a:ea typeface="Nunito Bold" charset="0"/>
                <a:cs typeface="Times New Roman" pitchFamily="18" charset="0"/>
              </a:rPr>
              <a:t>Ground Floor </a:t>
            </a:r>
            <a:endParaRPr lang="en-US" sz="1400" dirty="0"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9" name="Freeform 18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323850" y="858809"/>
            <a:ext cx="1724025" cy="817592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  <p:pic>
        <p:nvPicPr>
          <p:cNvPr id="12" name="Picture 11" descr="لا يتوفر وصف."/>
          <p:cNvPicPr/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85861" y="1719264"/>
            <a:ext cx="6519863" cy="294322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59449405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224401" y="65698"/>
            <a:ext cx="8281424" cy="662169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Electrical </a:t>
            </a: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Design </a:t>
            </a:r>
            <a:r>
              <a:rPr lang="en-US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(Power System)</a:t>
            </a:r>
            <a:endParaRPr lang="en-US" sz="20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1094210" y="1005028"/>
            <a:ext cx="14489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latin typeface="Times New Roman" pitchFamily="18" charset="0"/>
                <a:cs typeface="Times New Roman" pitchFamily="18" charset="0"/>
              </a:rPr>
              <a:t>Plane Of Socket </a:t>
            </a:r>
          </a:p>
          <a:p>
            <a:pPr algn="ctr"/>
            <a:r>
              <a:rPr lang="en-US" sz="1400" dirty="0" smtClean="0">
                <a:latin typeface="Times New Roman" pitchFamily="18" charset="0"/>
                <a:ea typeface="Nunito Bold" charset="0"/>
                <a:cs typeface="Times New Roman" pitchFamily="18" charset="0"/>
              </a:rPr>
              <a:t>First Floor </a:t>
            </a:r>
            <a:endParaRPr lang="en-US" sz="1400" dirty="0"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4" name="Freeform 13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819150" y="856498"/>
            <a:ext cx="1724025" cy="817592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  <p:pic>
        <p:nvPicPr>
          <p:cNvPr id="15" name="صورة 38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343024" y="1752602"/>
            <a:ext cx="6343651" cy="2943224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84945093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224401" y="65698"/>
            <a:ext cx="8281424" cy="662169"/>
          </a:xfrm>
          <a:prstGeom prst="rect">
            <a:avLst/>
          </a:prstGeom>
          <a:effectLst>
            <a:innerShdw blurRad="63500" dist="50800" dir="13500000">
              <a:prstClr val="black">
                <a:alpha val="50000"/>
              </a:prstClr>
            </a:innerShdw>
          </a:effectLst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Electrical </a:t>
            </a: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Design </a:t>
            </a:r>
            <a:r>
              <a:rPr lang="en-US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(M.D.B)</a:t>
            </a:r>
            <a:endParaRPr lang="en-US" sz="20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98910" y="1007339"/>
            <a:ext cx="13251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/>
              <a:t>M.D.B</a:t>
            </a:r>
            <a:endParaRPr lang="en-US" sz="1400" dirty="0">
              <a:solidFill>
                <a:schemeClr val="tx2"/>
              </a:solidFill>
              <a:latin typeface="Aleo Light" panose="020F0302020204030203" pitchFamily="34" charset="77"/>
              <a:ea typeface="Nunito Bold" charset="0"/>
              <a:cs typeface="Nunito Bold" charset="0"/>
            </a:endParaRPr>
          </a:p>
        </p:txBody>
      </p:sp>
      <p:sp>
        <p:nvSpPr>
          <p:cNvPr id="19" name="Freeform 18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323850" y="858809"/>
            <a:ext cx="1724025" cy="817592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  <p:pic>
        <p:nvPicPr>
          <p:cNvPr id="9" name="Picture 8"/>
          <p:cNvPicPr/>
          <p:nvPr/>
        </p:nvPicPr>
        <p:blipFill>
          <a:blip r:embed="rId3"/>
          <a:stretch>
            <a:fillRect/>
          </a:stretch>
        </p:blipFill>
        <p:spPr>
          <a:xfrm>
            <a:off x="1924049" y="1530559"/>
            <a:ext cx="5943600" cy="315468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748985823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224401" y="65698"/>
            <a:ext cx="8281424" cy="662169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Electrical </a:t>
            </a: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design </a:t>
            </a:r>
            <a:r>
              <a:rPr lang="en-US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(plans)</a:t>
            </a:r>
            <a:endParaRPr lang="en-US" sz="20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598910" y="1007339"/>
            <a:ext cx="13251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Ground Floor </a:t>
            </a:r>
            <a:endParaRPr lang="en-US" sz="14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9" name="Freeform 18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323850" y="858809"/>
            <a:ext cx="1724025" cy="817592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  <p:pic>
        <p:nvPicPr>
          <p:cNvPr id="9" name="صورة 7" descr="لا يتوفر وصف.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27534" y="1876423"/>
            <a:ext cx="7183015" cy="294322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22893379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224401" y="65698"/>
            <a:ext cx="8281424" cy="662169"/>
          </a:xfrm>
          <a:prstGeom prst="rect">
            <a:avLst/>
          </a:prstGeo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Electrical </a:t>
            </a:r>
            <a:r>
              <a:rPr lang="en-US" sz="36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design </a:t>
            </a:r>
            <a:r>
              <a:rPr lang="en-US" sz="2000" dirty="0" smtClean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(plans)</a:t>
            </a:r>
            <a:endParaRPr lang="en-US" sz="2000" b="1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3" name="TextBox 12"/>
          <p:cNvSpPr txBox="1"/>
          <p:nvPr/>
        </p:nvSpPr>
        <p:spPr>
          <a:xfrm>
            <a:off x="875135" y="1052539"/>
            <a:ext cx="1325139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400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First Floor </a:t>
            </a:r>
            <a:endParaRPr lang="en-US" sz="14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4" name="Freeform 13" descr="Leaf">
            <a:extLst>
              <a:ext uri="{FF2B5EF4-FFF2-40B4-BE49-F238E27FC236}">
                <a16:creationId xmlns:a16="http://schemas.microsoft.com/office/drawing/2014/main" xmlns="" id="{2DBE45D5-73E2-4147-815B-A40F341455FE}"/>
              </a:ext>
            </a:extLst>
          </p:cNvPr>
          <p:cNvSpPr/>
          <p:nvPr/>
        </p:nvSpPr>
        <p:spPr>
          <a:xfrm>
            <a:off x="600075" y="904009"/>
            <a:ext cx="1724025" cy="817592"/>
          </a:xfrm>
          <a:custGeom>
            <a:avLst/>
            <a:gdLst>
              <a:gd name="connsiteX0" fmla="*/ 1665139 w 3089037"/>
              <a:gd name="connsiteY0" fmla="*/ 1172406 h 2962864"/>
              <a:gd name="connsiteX1" fmla="*/ 1661480 w 3089037"/>
              <a:gd name="connsiteY1" fmla="*/ 1188122 h 2962864"/>
              <a:gd name="connsiteX2" fmla="*/ 1637683 w 3089037"/>
              <a:gd name="connsiteY2" fmla="*/ 1215969 h 2962864"/>
              <a:gd name="connsiteX3" fmla="*/ 475164 w 3089037"/>
              <a:gd name="connsiteY3" fmla="*/ 2240768 h 2962864"/>
              <a:gd name="connsiteX4" fmla="*/ 410354 w 3089037"/>
              <a:gd name="connsiteY4" fmla="*/ 2313678 h 2962864"/>
              <a:gd name="connsiteX5" fmla="*/ 106560 w 3089037"/>
              <a:gd name="connsiteY5" fmla="*/ 2860507 h 2962864"/>
              <a:gd name="connsiteX6" fmla="*/ 294249 w 3089037"/>
              <a:gd name="connsiteY6" fmla="*/ 2860507 h 2962864"/>
              <a:gd name="connsiteX7" fmla="*/ 288442 w 3089037"/>
              <a:gd name="connsiteY7" fmla="*/ 2871023 h 2962864"/>
              <a:gd name="connsiteX8" fmla="*/ 261046 w 3089037"/>
              <a:gd name="connsiteY8" fmla="*/ 2962864 h 2962864"/>
              <a:gd name="connsiteX9" fmla="*/ 0 w 3089037"/>
              <a:gd name="connsiteY9" fmla="*/ 2962864 h 2962864"/>
              <a:gd name="connsiteX10" fmla="*/ 326307 w 3089037"/>
              <a:gd name="connsiteY10" fmla="*/ 2375512 h 2962864"/>
              <a:gd name="connsiteX11" fmla="*/ 395919 w 3089037"/>
              <a:gd name="connsiteY11" fmla="*/ 2297199 h 2962864"/>
              <a:gd name="connsiteX12" fmla="*/ 1644586 w 3089037"/>
              <a:gd name="connsiteY12" fmla="*/ 1196458 h 2962864"/>
              <a:gd name="connsiteX13" fmla="*/ 3089037 w 3089037"/>
              <a:gd name="connsiteY13" fmla="*/ 0 h 2962864"/>
              <a:gd name="connsiteX14" fmla="*/ 2040505 w 3089037"/>
              <a:gd name="connsiteY14" fmla="*/ 2540841 h 2962864"/>
              <a:gd name="connsiteX15" fmla="*/ 1435750 w 3089037"/>
              <a:gd name="connsiteY15" fmla="*/ 2701819 h 2962864"/>
              <a:gd name="connsiteX16" fmla="*/ 726653 w 3089037"/>
              <a:gd name="connsiteY16" fmla="*/ 2475308 h 2962864"/>
              <a:gd name="connsiteX17" fmla="*/ 646131 w 3089037"/>
              <a:gd name="connsiteY17" fmla="*/ 2412061 h 2962864"/>
              <a:gd name="connsiteX18" fmla="*/ 706047 w 3089037"/>
              <a:gd name="connsiteY18" fmla="*/ 2346083 h 2962864"/>
              <a:gd name="connsiteX19" fmla="*/ 1443255 w 3089037"/>
              <a:gd name="connsiteY19" fmla="*/ 2617472 h 2962864"/>
              <a:gd name="connsiteX20" fmla="*/ 2006286 w 3089037"/>
              <a:gd name="connsiteY20" fmla="*/ 2467600 h 2962864"/>
              <a:gd name="connsiteX21" fmla="*/ 2982477 w 3089037"/>
              <a:gd name="connsiteY21" fmla="*/ 102058 h 2962864"/>
              <a:gd name="connsiteX22" fmla="*/ 1443255 w 3089037"/>
              <a:gd name="connsiteY22" fmla="*/ 345094 h 2962864"/>
              <a:gd name="connsiteX23" fmla="*/ 309090 w 3089037"/>
              <a:gd name="connsiteY23" fmla="*/ 1479258 h 2962864"/>
              <a:gd name="connsiteX24" fmla="*/ 391114 w 3089037"/>
              <a:gd name="connsiteY24" fmla="*/ 1900202 h 2962864"/>
              <a:gd name="connsiteX25" fmla="*/ 437652 w 3089037"/>
              <a:gd name="connsiteY25" fmla="*/ 1998257 h 2962864"/>
              <a:gd name="connsiteX26" fmla="*/ 369814 w 3089037"/>
              <a:gd name="connsiteY26" fmla="*/ 2066609 h 2962864"/>
              <a:gd name="connsiteX27" fmla="*/ 217538 w 3089037"/>
              <a:gd name="connsiteY27" fmla="*/ 1479257 h 2962864"/>
              <a:gd name="connsiteX28" fmla="*/ 1435750 w 3089037"/>
              <a:gd name="connsiteY28" fmla="*/ 261046 h 2962864"/>
              <a:gd name="connsiteX29" fmla="*/ 3089037 w 3089037"/>
              <a:gd name="connsiteY29" fmla="*/ 0 h 29628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</a:cxnLst>
            <a:rect l="l" t="t" r="r" b="b"/>
            <a:pathLst>
              <a:path w="3089037" h="2962864">
                <a:moveTo>
                  <a:pt x="1665139" y="1172406"/>
                </a:moveTo>
                <a:lnTo>
                  <a:pt x="1661480" y="1188122"/>
                </a:lnTo>
                <a:cubicBezTo>
                  <a:pt x="1655910" y="1198754"/>
                  <a:pt x="1647809" y="1207868"/>
                  <a:pt x="1637683" y="1215969"/>
                </a:cubicBezTo>
                <a:cubicBezTo>
                  <a:pt x="1277181" y="1475207"/>
                  <a:pt x="799211" y="1876215"/>
                  <a:pt x="475164" y="2240768"/>
                </a:cubicBezTo>
                <a:cubicBezTo>
                  <a:pt x="475164" y="2240768"/>
                  <a:pt x="430607" y="2289375"/>
                  <a:pt x="410354" y="2313678"/>
                </a:cubicBezTo>
                <a:cubicBezTo>
                  <a:pt x="228078" y="2528359"/>
                  <a:pt x="106560" y="2722787"/>
                  <a:pt x="106560" y="2860507"/>
                </a:cubicBezTo>
                <a:lnTo>
                  <a:pt x="294249" y="2860507"/>
                </a:lnTo>
                <a:lnTo>
                  <a:pt x="288442" y="2871023"/>
                </a:lnTo>
                <a:cubicBezTo>
                  <a:pt x="270563" y="2907936"/>
                  <a:pt x="261046" y="2938935"/>
                  <a:pt x="261046" y="2962864"/>
                </a:cubicBezTo>
                <a:lnTo>
                  <a:pt x="0" y="2962864"/>
                </a:lnTo>
                <a:cubicBezTo>
                  <a:pt x="0" y="2814938"/>
                  <a:pt x="130523" y="2606102"/>
                  <a:pt x="326307" y="2375512"/>
                </a:cubicBezTo>
                <a:cubicBezTo>
                  <a:pt x="348061" y="2349408"/>
                  <a:pt x="395919" y="2297199"/>
                  <a:pt x="395919" y="2297199"/>
                </a:cubicBezTo>
                <a:cubicBezTo>
                  <a:pt x="743979" y="1905631"/>
                  <a:pt x="1257369" y="1474906"/>
                  <a:pt x="1644586" y="1196458"/>
                </a:cubicBezTo>
                <a:close/>
                <a:moveTo>
                  <a:pt x="3089037" y="0"/>
                </a:moveTo>
                <a:cubicBezTo>
                  <a:pt x="3089037" y="1070286"/>
                  <a:pt x="2971567" y="2023101"/>
                  <a:pt x="2040505" y="2540841"/>
                </a:cubicBezTo>
                <a:cubicBezTo>
                  <a:pt x="1862124" y="2645259"/>
                  <a:pt x="1653288" y="2701819"/>
                  <a:pt x="1435750" y="2701819"/>
                </a:cubicBezTo>
                <a:cubicBezTo>
                  <a:pt x="1169267" y="2701819"/>
                  <a:pt x="926100" y="2618543"/>
                  <a:pt x="726653" y="2475308"/>
                </a:cubicBezTo>
                <a:lnTo>
                  <a:pt x="646131" y="2412061"/>
                </a:lnTo>
                <a:lnTo>
                  <a:pt x="706047" y="2346083"/>
                </a:lnTo>
                <a:cubicBezTo>
                  <a:pt x="904526" y="2516207"/>
                  <a:pt x="1159714" y="2617472"/>
                  <a:pt x="1443255" y="2617472"/>
                </a:cubicBezTo>
                <a:cubicBezTo>
                  <a:pt x="1645784" y="2617472"/>
                  <a:pt x="1840212" y="2564815"/>
                  <a:pt x="2006286" y="2467600"/>
                </a:cubicBezTo>
                <a:cubicBezTo>
                  <a:pt x="2873111" y="1985581"/>
                  <a:pt x="2982477" y="1098502"/>
                  <a:pt x="2982477" y="102058"/>
                </a:cubicBezTo>
                <a:cubicBezTo>
                  <a:pt x="2982477" y="102058"/>
                  <a:pt x="2038691" y="361296"/>
                  <a:pt x="1443255" y="345094"/>
                </a:cubicBezTo>
                <a:cubicBezTo>
                  <a:pt x="815413" y="345094"/>
                  <a:pt x="309090" y="851417"/>
                  <a:pt x="309090" y="1479258"/>
                </a:cubicBezTo>
                <a:cubicBezTo>
                  <a:pt x="309090" y="1628117"/>
                  <a:pt x="338710" y="1770140"/>
                  <a:pt x="391114" y="1900202"/>
                </a:cubicBezTo>
                <a:lnTo>
                  <a:pt x="437652" y="1998257"/>
                </a:lnTo>
                <a:lnTo>
                  <a:pt x="369814" y="2066609"/>
                </a:lnTo>
                <a:cubicBezTo>
                  <a:pt x="274098" y="1892578"/>
                  <a:pt x="217538" y="1692444"/>
                  <a:pt x="217538" y="1479257"/>
                </a:cubicBezTo>
                <a:cubicBezTo>
                  <a:pt x="217538" y="804890"/>
                  <a:pt x="761382" y="261046"/>
                  <a:pt x="1435750" y="261046"/>
                </a:cubicBezTo>
                <a:cubicBezTo>
                  <a:pt x="2075311" y="278449"/>
                  <a:pt x="3089037" y="0"/>
                  <a:pt x="3089037" y="0"/>
                </a:cubicBezTo>
                <a:close/>
              </a:path>
            </a:pathLst>
          </a:custGeom>
          <a:solidFill>
            <a:schemeClr val="accent6"/>
          </a:solidFill>
          <a:ln w="43458" cap="flat">
            <a:noFill/>
            <a:prstDash val="solid"/>
            <a:miter/>
          </a:ln>
          <a:scene3d>
            <a:camera prst="orthographicFront"/>
            <a:lightRig rig="threePt" dir="t"/>
          </a:scene3d>
          <a:sp3d>
            <a:bevelT w="101600" prst="riblet"/>
          </a:sp3d>
        </p:spPr>
        <p:txBody>
          <a:bodyPr rtlCol="0" anchor="ctr"/>
          <a:lstStyle/>
          <a:p>
            <a:endParaRPr lang="es-ES_tradnl"/>
          </a:p>
        </p:txBody>
      </p:sp>
      <p:pic>
        <p:nvPicPr>
          <p:cNvPr id="10" name="صورة 44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462086" y="1838325"/>
            <a:ext cx="6100763" cy="275272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545178508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100575" y="36146"/>
            <a:ext cx="8957699" cy="662169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Architectural</a:t>
            </a:r>
            <a:r>
              <a:rPr lang="en-US" sz="36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 Analysis </a:t>
            </a:r>
            <a:r>
              <a:rPr lang="en-US" sz="20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(first floor) </a:t>
            </a:r>
            <a:endParaRPr lang="en-US" sz="3600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4" name="صورة 22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171575" y="905192"/>
            <a:ext cx="7362825" cy="4104958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80032257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355564" y="154672"/>
            <a:ext cx="8731392" cy="58477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Times New Roman"/>
                <a:ea typeface="Times New Roman"/>
              </a:rPr>
              <a:t>Acoustical design </a:t>
            </a:r>
            <a:endParaRPr lang="en-US" sz="3200" b="1" dirty="0">
              <a:latin typeface="Times New Roman"/>
              <a:ea typeface="Times New Roman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332496" y="877720"/>
            <a:ext cx="7654839" cy="88036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342900" lvl="0" indent="-342900">
              <a:lnSpc>
                <a:spcPct val="150000"/>
              </a:lnSpc>
              <a:buFont typeface="Wingdings"/>
              <a:buChar char=""/>
            </a:pPr>
            <a:r>
              <a:rPr lang="en-US" dirty="0">
                <a:latin typeface="Times New Roman" pitchFamily="18" charset="0"/>
                <a:cs typeface="Times New Roman" pitchFamily="18" charset="0"/>
              </a:rPr>
              <a:t>Reverberation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time</a:t>
            </a:r>
            <a:endParaRPr lang="en-US" dirty="0">
              <a:effectLst/>
            </a:endParaRPr>
          </a:p>
          <a:p>
            <a:pPr marL="342900" lvl="0" indent="-342900">
              <a:lnSpc>
                <a:spcPct val="150000"/>
              </a:lnSpc>
              <a:buFont typeface="Wingdings"/>
              <a:buChar char=""/>
            </a:pPr>
            <a:endParaRPr lang="en-US" dirty="0">
              <a:effectLst/>
            </a:endParaRPr>
          </a:p>
        </p:txBody>
      </p:sp>
      <p:graphicFrame>
        <p:nvGraphicFramePr>
          <p:cNvPr id="2" name="Table 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568218814"/>
              </p:ext>
            </p:extLst>
          </p:nvPr>
        </p:nvGraphicFramePr>
        <p:xfrm>
          <a:off x="583950" y="1334458"/>
          <a:ext cx="4207510" cy="665988"/>
        </p:xfrm>
        <a:graphic>
          <a:graphicData uri="http://schemas.openxmlformats.org/drawingml/2006/table">
            <a:tbl>
              <a:tblPr firstRow="1" firstCol="1" bandRow="1"/>
              <a:tblGrid>
                <a:gridCol w="378460"/>
                <a:gridCol w="1943100"/>
                <a:gridCol w="1885950"/>
              </a:tblGrid>
              <a:tr h="195201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400" b="1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 </a:t>
                      </a:r>
                      <a:endParaRPr lang="en-US" sz="11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Function</a:t>
                      </a:r>
                      <a:endParaRPr lang="en-US" sz="11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RT60(sec)</a:t>
                      </a:r>
                      <a:endParaRPr lang="en-US" sz="11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  <a:tr h="16731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1</a:t>
                      </a:r>
                      <a:endParaRPr lang="en-US" sz="110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Showroom</a:t>
                      </a:r>
                      <a:endParaRPr lang="en-US" sz="11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           0.7 </a:t>
                      </a:r>
                      <a:r>
                        <a:rPr lang="en-US" sz="1200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– 1.4</a:t>
                      </a:r>
                      <a:endParaRPr lang="en-US" sz="11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C0C0C0"/>
                    </a:solidFill>
                  </a:tcPr>
                </a:tc>
              </a:tr>
              <a:tr h="167315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b="1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2</a:t>
                      </a:r>
                      <a:endParaRPr lang="en-US" sz="11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  <a:spcAft>
                          <a:spcPts val="0"/>
                        </a:spcAft>
                      </a:pPr>
                      <a:r>
                        <a:rPr lang="en-US" sz="12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Offices</a:t>
                      </a:r>
                      <a:endParaRPr lang="en-US" sz="11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  <a:tc>
                  <a:txBody>
                    <a:bodyPr/>
                    <a:lstStyle/>
                    <a:p>
                      <a:pPr marL="457200" lvl="1" indent="0" algn="ctr" rtl="0">
                        <a:lnSpc>
                          <a:spcPct val="115000"/>
                        </a:lnSpc>
                        <a:spcAft>
                          <a:spcPts val="0"/>
                        </a:spcAft>
                        <a:buFont typeface="+mj-lt"/>
                        <a:buNone/>
                      </a:pPr>
                      <a:r>
                        <a:rPr lang="en-US" sz="1200" dirty="0" smtClean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0.4 – </a:t>
                      </a:r>
                      <a:r>
                        <a:rPr lang="en-US" sz="1200" dirty="0">
                          <a:effectLst/>
                          <a:latin typeface="Times New Roman"/>
                          <a:ea typeface="Times New Roman"/>
                          <a:cs typeface="Arial"/>
                        </a:rPr>
                        <a:t>0.7</a:t>
                      </a:r>
                      <a:endParaRPr lang="en-US" sz="1100" dirty="0">
                        <a:effectLst/>
                        <a:latin typeface="Calibri"/>
                        <a:ea typeface="Times New Roman"/>
                        <a:cs typeface="Arial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155" name="TextBox 154"/>
          <p:cNvSpPr txBox="1"/>
          <p:nvPr/>
        </p:nvSpPr>
        <p:spPr>
          <a:xfrm>
            <a:off x="1494744" y="2062927"/>
            <a:ext cx="382693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Results of office </a:t>
            </a:r>
            <a:endParaRPr lang="en-US" sz="24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="" xmlns:a16="http://schemas.microsoft.com/office/drawing/2014/main" xmlns:lc="http://schemas.openxmlformats.org/drawingml/2006/lockedCanvas" id="{1A6D30C6-EF05-4425-9585-24B8519313A6}"/>
              </a:ext>
            </a:extLst>
          </p:cNvPr>
          <p:cNvGrpSpPr/>
          <p:nvPr/>
        </p:nvGrpSpPr>
        <p:grpSpPr>
          <a:xfrm>
            <a:off x="607957" y="2054294"/>
            <a:ext cx="622200" cy="455564"/>
            <a:chOff x="1460463" y="779462"/>
            <a:chExt cx="285751" cy="285751"/>
          </a:xfrm>
          <a:solidFill>
            <a:sysClr val="windowText" lastClr="000000">
              <a:lumMod val="75000"/>
              <a:lumOff val="25000"/>
            </a:sysClr>
          </a:solidFill>
        </p:grpSpPr>
        <p:sp>
          <p:nvSpPr>
            <p:cNvPr id="157" name="Freeform 156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C31C0519-ED91-4536-A204-F916C3B0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026" y="938212"/>
              <a:ext cx="46038" cy="46038"/>
            </a:xfrm>
            <a:custGeom>
              <a:avLst/>
              <a:gdLst>
                <a:gd name="T0" fmla="*/ 58 w 115"/>
                <a:gd name="T1" fmla="*/ 0 h 116"/>
                <a:gd name="T2" fmla="*/ 46 w 115"/>
                <a:gd name="T3" fmla="*/ 2 h 116"/>
                <a:gd name="T4" fmla="*/ 35 w 115"/>
                <a:gd name="T5" fmla="*/ 5 h 116"/>
                <a:gd name="T6" fmla="*/ 26 w 115"/>
                <a:gd name="T7" fmla="*/ 10 h 116"/>
                <a:gd name="T8" fmla="*/ 18 w 115"/>
                <a:gd name="T9" fmla="*/ 17 h 116"/>
                <a:gd name="T10" fmla="*/ 10 w 115"/>
                <a:gd name="T11" fmla="*/ 27 h 116"/>
                <a:gd name="T12" fmla="*/ 5 w 115"/>
                <a:gd name="T13" fmla="*/ 36 h 116"/>
                <a:gd name="T14" fmla="*/ 1 w 115"/>
                <a:gd name="T15" fmla="*/ 47 h 116"/>
                <a:gd name="T16" fmla="*/ 0 w 115"/>
                <a:gd name="T17" fmla="*/ 59 h 116"/>
                <a:gd name="T18" fmla="*/ 1 w 115"/>
                <a:gd name="T19" fmla="*/ 69 h 116"/>
                <a:gd name="T20" fmla="*/ 5 w 115"/>
                <a:gd name="T21" fmla="*/ 80 h 116"/>
                <a:gd name="T22" fmla="*/ 10 w 115"/>
                <a:gd name="T23" fmla="*/ 91 h 116"/>
                <a:gd name="T24" fmla="*/ 18 w 115"/>
                <a:gd name="T25" fmla="*/ 99 h 116"/>
                <a:gd name="T26" fmla="*/ 26 w 115"/>
                <a:gd name="T27" fmla="*/ 106 h 116"/>
                <a:gd name="T28" fmla="*/ 35 w 115"/>
                <a:gd name="T29" fmla="*/ 111 h 116"/>
                <a:gd name="T30" fmla="*/ 46 w 115"/>
                <a:gd name="T31" fmla="*/ 115 h 116"/>
                <a:gd name="T32" fmla="*/ 58 w 115"/>
                <a:gd name="T33" fmla="*/ 116 h 116"/>
                <a:gd name="T34" fmla="*/ 69 w 115"/>
                <a:gd name="T35" fmla="*/ 115 h 116"/>
                <a:gd name="T36" fmla="*/ 81 w 115"/>
                <a:gd name="T37" fmla="*/ 111 h 116"/>
                <a:gd name="T38" fmla="*/ 90 w 115"/>
                <a:gd name="T39" fmla="*/ 106 h 116"/>
                <a:gd name="T40" fmla="*/ 98 w 115"/>
                <a:gd name="T41" fmla="*/ 99 h 116"/>
                <a:gd name="T42" fmla="*/ 106 w 115"/>
                <a:gd name="T43" fmla="*/ 91 h 116"/>
                <a:gd name="T44" fmla="*/ 110 w 115"/>
                <a:gd name="T45" fmla="*/ 80 h 116"/>
                <a:gd name="T46" fmla="*/ 114 w 115"/>
                <a:gd name="T47" fmla="*/ 69 h 116"/>
                <a:gd name="T48" fmla="*/ 115 w 115"/>
                <a:gd name="T49" fmla="*/ 59 h 116"/>
                <a:gd name="T50" fmla="*/ 114 w 115"/>
                <a:gd name="T51" fmla="*/ 47 h 116"/>
                <a:gd name="T52" fmla="*/ 110 w 115"/>
                <a:gd name="T53" fmla="*/ 36 h 116"/>
                <a:gd name="T54" fmla="*/ 106 w 115"/>
                <a:gd name="T55" fmla="*/ 27 h 116"/>
                <a:gd name="T56" fmla="*/ 98 w 115"/>
                <a:gd name="T57" fmla="*/ 17 h 116"/>
                <a:gd name="T58" fmla="*/ 90 w 115"/>
                <a:gd name="T59" fmla="*/ 10 h 116"/>
                <a:gd name="T60" fmla="*/ 81 w 115"/>
                <a:gd name="T61" fmla="*/ 5 h 116"/>
                <a:gd name="T62" fmla="*/ 69 w 115"/>
                <a:gd name="T63" fmla="*/ 2 h 116"/>
                <a:gd name="T64" fmla="*/ 58 w 115"/>
                <a:gd name="T6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6">
                  <a:moveTo>
                    <a:pt x="58" y="0"/>
                  </a:moveTo>
                  <a:lnTo>
                    <a:pt x="46" y="2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5" y="36"/>
                  </a:lnTo>
                  <a:lnTo>
                    <a:pt x="1" y="47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5" y="80"/>
                  </a:lnTo>
                  <a:lnTo>
                    <a:pt x="10" y="91"/>
                  </a:lnTo>
                  <a:lnTo>
                    <a:pt x="18" y="99"/>
                  </a:lnTo>
                  <a:lnTo>
                    <a:pt x="26" y="106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6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6" y="91"/>
                  </a:lnTo>
                  <a:lnTo>
                    <a:pt x="110" y="80"/>
                  </a:lnTo>
                  <a:lnTo>
                    <a:pt x="114" y="69"/>
                  </a:lnTo>
                  <a:lnTo>
                    <a:pt x="115" y="59"/>
                  </a:lnTo>
                  <a:lnTo>
                    <a:pt x="114" y="47"/>
                  </a:lnTo>
                  <a:lnTo>
                    <a:pt x="110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10"/>
                  </a:lnTo>
                  <a:lnTo>
                    <a:pt x="81" y="5"/>
                  </a:lnTo>
                  <a:lnTo>
                    <a:pt x="69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BACC23C9-28CB-40B9-A393-47E398269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688" y="965200"/>
              <a:ext cx="23813" cy="23813"/>
            </a:xfrm>
            <a:custGeom>
              <a:avLst/>
              <a:gdLst>
                <a:gd name="T0" fmla="*/ 61 w 61"/>
                <a:gd name="T1" fmla="*/ 29 h 60"/>
                <a:gd name="T2" fmla="*/ 60 w 61"/>
                <a:gd name="T3" fmla="*/ 24 h 60"/>
                <a:gd name="T4" fmla="*/ 58 w 61"/>
                <a:gd name="T5" fmla="*/ 18 h 60"/>
                <a:gd name="T6" fmla="*/ 56 w 61"/>
                <a:gd name="T7" fmla="*/ 13 h 60"/>
                <a:gd name="T8" fmla="*/ 51 w 61"/>
                <a:gd name="T9" fmla="*/ 8 h 60"/>
                <a:gd name="T10" fmla="*/ 48 w 61"/>
                <a:gd name="T11" fmla="*/ 5 h 60"/>
                <a:gd name="T12" fmla="*/ 42 w 61"/>
                <a:gd name="T13" fmla="*/ 2 h 60"/>
                <a:gd name="T14" fmla="*/ 37 w 61"/>
                <a:gd name="T15" fmla="*/ 1 h 60"/>
                <a:gd name="T16" fmla="*/ 30 w 61"/>
                <a:gd name="T17" fmla="*/ 0 h 60"/>
                <a:gd name="T18" fmla="*/ 24 w 61"/>
                <a:gd name="T19" fmla="*/ 1 h 60"/>
                <a:gd name="T20" fmla="*/ 19 w 61"/>
                <a:gd name="T21" fmla="*/ 2 h 60"/>
                <a:gd name="T22" fmla="*/ 13 w 61"/>
                <a:gd name="T23" fmla="*/ 5 h 60"/>
                <a:gd name="T24" fmla="*/ 10 w 61"/>
                <a:gd name="T25" fmla="*/ 8 h 60"/>
                <a:gd name="T26" fmla="*/ 5 w 61"/>
                <a:gd name="T27" fmla="*/ 13 h 60"/>
                <a:gd name="T28" fmla="*/ 2 w 61"/>
                <a:gd name="T29" fmla="*/ 18 h 60"/>
                <a:gd name="T30" fmla="*/ 1 w 61"/>
                <a:gd name="T31" fmla="*/ 24 h 60"/>
                <a:gd name="T32" fmla="*/ 0 w 61"/>
                <a:gd name="T33" fmla="*/ 29 h 60"/>
                <a:gd name="T34" fmla="*/ 1 w 61"/>
                <a:gd name="T35" fmla="*/ 35 h 60"/>
                <a:gd name="T36" fmla="*/ 2 w 61"/>
                <a:gd name="T37" fmla="*/ 41 h 60"/>
                <a:gd name="T38" fmla="*/ 5 w 61"/>
                <a:gd name="T39" fmla="*/ 47 h 60"/>
                <a:gd name="T40" fmla="*/ 10 w 61"/>
                <a:gd name="T41" fmla="*/ 51 h 60"/>
                <a:gd name="T42" fmla="*/ 13 w 61"/>
                <a:gd name="T43" fmla="*/ 54 h 60"/>
                <a:gd name="T44" fmla="*/ 19 w 61"/>
                <a:gd name="T45" fmla="*/ 58 h 60"/>
                <a:gd name="T46" fmla="*/ 24 w 61"/>
                <a:gd name="T47" fmla="*/ 59 h 60"/>
                <a:gd name="T48" fmla="*/ 30 w 61"/>
                <a:gd name="T49" fmla="*/ 60 h 60"/>
                <a:gd name="T50" fmla="*/ 37 w 61"/>
                <a:gd name="T51" fmla="*/ 59 h 60"/>
                <a:gd name="T52" fmla="*/ 42 w 61"/>
                <a:gd name="T53" fmla="*/ 58 h 60"/>
                <a:gd name="T54" fmla="*/ 48 w 61"/>
                <a:gd name="T55" fmla="*/ 54 h 60"/>
                <a:gd name="T56" fmla="*/ 51 w 61"/>
                <a:gd name="T57" fmla="*/ 51 h 60"/>
                <a:gd name="T58" fmla="*/ 56 w 61"/>
                <a:gd name="T59" fmla="*/ 47 h 60"/>
                <a:gd name="T60" fmla="*/ 58 w 61"/>
                <a:gd name="T61" fmla="*/ 41 h 60"/>
                <a:gd name="T62" fmla="*/ 60 w 61"/>
                <a:gd name="T63" fmla="*/ 35 h 60"/>
                <a:gd name="T64" fmla="*/ 61 w 61"/>
                <a:gd name="T65" fmla="*/ 29 h 60"/>
                <a:gd name="T66" fmla="*/ 61 w 61"/>
                <a:gd name="T6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0">
                  <a:moveTo>
                    <a:pt x="61" y="29"/>
                  </a:moveTo>
                  <a:lnTo>
                    <a:pt x="60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1" y="8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9" y="2"/>
                  </a:lnTo>
                  <a:lnTo>
                    <a:pt x="13" y="5"/>
                  </a:lnTo>
                  <a:lnTo>
                    <a:pt x="10" y="8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10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7" y="59"/>
                  </a:lnTo>
                  <a:lnTo>
                    <a:pt x="42" y="58"/>
                  </a:lnTo>
                  <a:lnTo>
                    <a:pt x="48" y="54"/>
                  </a:lnTo>
                  <a:lnTo>
                    <a:pt x="51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60" y="35"/>
                  </a:lnTo>
                  <a:lnTo>
                    <a:pt x="61" y="29"/>
                  </a:lnTo>
                  <a:lnTo>
                    <a:pt x="6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BF8C8905-D33C-437D-9B5E-9272363D1F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7301" y="779462"/>
              <a:ext cx="188913" cy="147638"/>
            </a:xfrm>
            <a:custGeom>
              <a:avLst/>
              <a:gdLst>
                <a:gd name="T0" fmla="*/ 326 w 476"/>
                <a:gd name="T1" fmla="*/ 203 h 371"/>
                <a:gd name="T2" fmla="*/ 313 w 476"/>
                <a:gd name="T3" fmla="*/ 184 h 371"/>
                <a:gd name="T4" fmla="*/ 318 w 476"/>
                <a:gd name="T5" fmla="*/ 161 h 371"/>
                <a:gd name="T6" fmla="*/ 337 w 476"/>
                <a:gd name="T7" fmla="*/ 148 h 371"/>
                <a:gd name="T8" fmla="*/ 359 w 476"/>
                <a:gd name="T9" fmla="*/ 153 h 371"/>
                <a:gd name="T10" fmla="*/ 373 w 476"/>
                <a:gd name="T11" fmla="*/ 172 h 371"/>
                <a:gd name="T12" fmla="*/ 368 w 476"/>
                <a:gd name="T13" fmla="*/ 195 h 371"/>
                <a:gd name="T14" fmla="*/ 349 w 476"/>
                <a:gd name="T15" fmla="*/ 208 h 371"/>
                <a:gd name="T16" fmla="*/ 241 w 476"/>
                <a:gd name="T17" fmla="*/ 205 h 371"/>
                <a:gd name="T18" fmla="*/ 224 w 476"/>
                <a:gd name="T19" fmla="*/ 190 h 371"/>
                <a:gd name="T20" fmla="*/ 224 w 476"/>
                <a:gd name="T21" fmla="*/ 166 h 371"/>
                <a:gd name="T22" fmla="*/ 241 w 476"/>
                <a:gd name="T23" fmla="*/ 150 h 371"/>
                <a:gd name="T24" fmla="*/ 264 w 476"/>
                <a:gd name="T25" fmla="*/ 150 h 371"/>
                <a:gd name="T26" fmla="*/ 280 w 476"/>
                <a:gd name="T27" fmla="*/ 166 h 371"/>
                <a:gd name="T28" fmla="*/ 280 w 476"/>
                <a:gd name="T29" fmla="*/ 190 h 371"/>
                <a:gd name="T30" fmla="*/ 264 w 476"/>
                <a:gd name="T31" fmla="*/ 205 h 371"/>
                <a:gd name="T32" fmla="*/ 155 w 476"/>
                <a:gd name="T33" fmla="*/ 208 h 371"/>
                <a:gd name="T34" fmla="*/ 136 w 476"/>
                <a:gd name="T35" fmla="*/ 195 h 371"/>
                <a:gd name="T36" fmla="*/ 132 w 476"/>
                <a:gd name="T37" fmla="*/ 172 h 371"/>
                <a:gd name="T38" fmla="*/ 144 w 476"/>
                <a:gd name="T39" fmla="*/ 153 h 371"/>
                <a:gd name="T40" fmla="*/ 168 w 476"/>
                <a:gd name="T41" fmla="*/ 148 h 371"/>
                <a:gd name="T42" fmla="*/ 187 w 476"/>
                <a:gd name="T43" fmla="*/ 161 h 371"/>
                <a:gd name="T44" fmla="*/ 191 w 476"/>
                <a:gd name="T45" fmla="*/ 184 h 371"/>
                <a:gd name="T46" fmla="*/ 179 w 476"/>
                <a:gd name="T47" fmla="*/ 203 h 371"/>
                <a:gd name="T48" fmla="*/ 310 w 476"/>
                <a:gd name="T49" fmla="*/ 0 h 371"/>
                <a:gd name="T50" fmla="*/ 254 w 476"/>
                <a:gd name="T51" fmla="*/ 10 h 371"/>
                <a:gd name="T52" fmla="*/ 205 w 476"/>
                <a:gd name="T53" fmla="*/ 42 h 371"/>
                <a:gd name="T54" fmla="*/ 139 w 476"/>
                <a:gd name="T55" fmla="*/ 28 h 371"/>
                <a:gd name="T56" fmla="*/ 99 w 476"/>
                <a:gd name="T57" fmla="*/ 35 h 371"/>
                <a:gd name="T58" fmla="*/ 62 w 476"/>
                <a:gd name="T59" fmla="*/ 54 h 371"/>
                <a:gd name="T60" fmla="*/ 32 w 476"/>
                <a:gd name="T61" fmla="*/ 87 h 371"/>
                <a:gd name="T62" fmla="*/ 11 w 476"/>
                <a:gd name="T63" fmla="*/ 127 h 371"/>
                <a:gd name="T64" fmla="*/ 0 w 476"/>
                <a:gd name="T65" fmla="*/ 188 h 371"/>
                <a:gd name="T66" fmla="*/ 31 w 476"/>
                <a:gd name="T67" fmla="*/ 189 h 371"/>
                <a:gd name="T68" fmla="*/ 73 w 476"/>
                <a:gd name="T69" fmla="*/ 198 h 371"/>
                <a:gd name="T70" fmla="*/ 105 w 476"/>
                <a:gd name="T71" fmla="*/ 217 h 371"/>
                <a:gd name="T72" fmla="*/ 126 w 476"/>
                <a:gd name="T73" fmla="*/ 244 h 371"/>
                <a:gd name="T74" fmla="*/ 135 w 476"/>
                <a:gd name="T75" fmla="*/ 289 h 371"/>
                <a:gd name="T76" fmla="*/ 154 w 476"/>
                <a:gd name="T77" fmla="*/ 324 h 371"/>
                <a:gd name="T78" fmla="*/ 188 w 476"/>
                <a:gd name="T79" fmla="*/ 359 h 371"/>
                <a:gd name="T80" fmla="*/ 237 w 476"/>
                <a:gd name="T81" fmla="*/ 371 h 371"/>
                <a:gd name="T82" fmla="*/ 281 w 476"/>
                <a:gd name="T83" fmla="*/ 359 h 371"/>
                <a:gd name="T84" fmla="*/ 319 w 476"/>
                <a:gd name="T85" fmla="*/ 326 h 371"/>
                <a:gd name="T86" fmla="*/ 384 w 476"/>
                <a:gd name="T87" fmla="*/ 313 h 371"/>
                <a:gd name="T88" fmla="*/ 436 w 476"/>
                <a:gd name="T89" fmla="*/ 277 h 371"/>
                <a:gd name="T90" fmla="*/ 465 w 476"/>
                <a:gd name="T91" fmla="*/ 228 h 371"/>
                <a:gd name="T92" fmla="*/ 476 w 476"/>
                <a:gd name="T93" fmla="*/ 169 h 371"/>
                <a:gd name="T94" fmla="*/ 465 w 476"/>
                <a:gd name="T95" fmla="*/ 108 h 371"/>
                <a:gd name="T96" fmla="*/ 433 w 476"/>
                <a:gd name="T97" fmla="*/ 53 h 371"/>
                <a:gd name="T98" fmla="*/ 381 w 476"/>
                <a:gd name="T99" fmla="*/ 15 h 371"/>
                <a:gd name="T100" fmla="*/ 310 w 476"/>
                <a:gd name="T101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6" h="371">
                  <a:moveTo>
                    <a:pt x="343" y="208"/>
                  </a:moveTo>
                  <a:lnTo>
                    <a:pt x="337" y="208"/>
                  </a:lnTo>
                  <a:lnTo>
                    <a:pt x="331" y="205"/>
                  </a:lnTo>
                  <a:lnTo>
                    <a:pt x="326" y="203"/>
                  </a:lnTo>
                  <a:lnTo>
                    <a:pt x="321" y="200"/>
                  </a:lnTo>
                  <a:lnTo>
                    <a:pt x="318" y="195"/>
                  </a:lnTo>
                  <a:lnTo>
                    <a:pt x="314" y="190"/>
                  </a:lnTo>
                  <a:lnTo>
                    <a:pt x="313" y="184"/>
                  </a:lnTo>
                  <a:lnTo>
                    <a:pt x="312" y="178"/>
                  </a:lnTo>
                  <a:lnTo>
                    <a:pt x="313" y="172"/>
                  </a:lnTo>
                  <a:lnTo>
                    <a:pt x="314" y="166"/>
                  </a:lnTo>
                  <a:lnTo>
                    <a:pt x="318" y="161"/>
                  </a:lnTo>
                  <a:lnTo>
                    <a:pt x="321" y="157"/>
                  </a:lnTo>
                  <a:lnTo>
                    <a:pt x="326" y="153"/>
                  </a:lnTo>
                  <a:lnTo>
                    <a:pt x="331" y="150"/>
                  </a:lnTo>
                  <a:lnTo>
                    <a:pt x="337" y="148"/>
                  </a:lnTo>
                  <a:lnTo>
                    <a:pt x="343" y="147"/>
                  </a:lnTo>
                  <a:lnTo>
                    <a:pt x="349" y="148"/>
                  </a:lnTo>
                  <a:lnTo>
                    <a:pt x="355" y="150"/>
                  </a:lnTo>
                  <a:lnTo>
                    <a:pt x="359" y="153"/>
                  </a:lnTo>
                  <a:lnTo>
                    <a:pt x="364" y="157"/>
                  </a:lnTo>
                  <a:lnTo>
                    <a:pt x="368" y="161"/>
                  </a:lnTo>
                  <a:lnTo>
                    <a:pt x="370" y="166"/>
                  </a:lnTo>
                  <a:lnTo>
                    <a:pt x="373" y="172"/>
                  </a:lnTo>
                  <a:lnTo>
                    <a:pt x="373" y="178"/>
                  </a:lnTo>
                  <a:lnTo>
                    <a:pt x="373" y="184"/>
                  </a:lnTo>
                  <a:lnTo>
                    <a:pt x="370" y="190"/>
                  </a:lnTo>
                  <a:lnTo>
                    <a:pt x="368" y="195"/>
                  </a:lnTo>
                  <a:lnTo>
                    <a:pt x="364" y="200"/>
                  </a:lnTo>
                  <a:lnTo>
                    <a:pt x="359" y="203"/>
                  </a:lnTo>
                  <a:lnTo>
                    <a:pt x="355" y="205"/>
                  </a:lnTo>
                  <a:lnTo>
                    <a:pt x="349" y="208"/>
                  </a:lnTo>
                  <a:lnTo>
                    <a:pt x="343" y="208"/>
                  </a:lnTo>
                  <a:close/>
                  <a:moveTo>
                    <a:pt x="252" y="208"/>
                  </a:moveTo>
                  <a:lnTo>
                    <a:pt x="246" y="208"/>
                  </a:lnTo>
                  <a:lnTo>
                    <a:pt x="241" y="205"/>
                  </a:lnTo>
                  <a:lnTo>
                    <a:pt x="235" y="203"/>
                  </a:lnTo>
                  <a:lnTo>
                    <a:pt x="231" y="200"/>
                  </a:lnTo>
                  <a:lnTo>
                    <a:pt x="227" y="195"/>
                  </a:lnTo>
                  <a:lnTo>
                    <a:pt x="224" y="190"/>
                  </a:lnTo>
                  <a:lnTo>
                    <a:pt x="223" y="184"/>
                  </a:lnTo>
                  <a:lnTo>
                    <a:pt x="222" y="178"/>
                  </a:lnTo>
                  <a:lnTo>
                    <a:pt x="223" y="172"/>
                  </a:lnTo>
                  <a:lnTo>
                    <a:pt x="224" y="166"/>
                  </a:lnTo>
                  <a:lnTo>
                    <a:pt x="227" y="161"/>
                  </a:lnTo>
                  <a:lnTo>
                    <a:pt x="231" y="157"/>
                  </a:lnTo>
                  <a:lnTo>
                    <a:pt x="235" y="153"/>
                  </a:lnTo>
                  <a:lnTo>
                    <a:pt x="241" y="150"/>
                  </a:lnTo>
                  <a:lnTo>
                    <a:pt x="246" y="148"/>
                  </a:lnTo>
                  <a:lnTo>
                    <a:pt x="252" y="147"/>
                  </a:lnTo>
                  <a:lnTo>
                    <a:pt x="258" y="148"/>
                  </a:lnTo>
                  <a:lnTo>
                    <a:pt x="264" y="150"/>
                  </a:lnTo>
                  <a:lnTo>
                    <a:pt x="269" y="153"/>
                  </a:lnTo>
                  <a:lnTo>
                    <a:pt x="274" y="157"/>
                  </a:lnTo>
                  <a:lnTo>
                    <a:pt x="277" y="161"/>
                  </a:lnTo>
                  <a:lnTo>
                    <a:pt x="280" y="166"/>
                  </a:lnTo>
                  <a:lnTo>
                    <a:pt x="282" y="172"/>
                  </a:lnTo>
                  <a:lnTo>
                    <a:pt x="282" y="178"/>
                  </a:lnTo>
                  <a:lnTo>
                    <a:pt x="282" y="184"/>
                  </a:lnTo>
                  <a:lnTo>
                    <a:pt x="280" y="190"/>
                  </a:lnTo>
                  <a:lnTo>
                    <a:pt x="277" y="195"/>
                  </a:lnTo>
                  <a:lnTo>
                    <a:pt x="274" y="200"/>
                  </a:lnTo>
                  <a:lnTo>
                    <a:pt x="269" y="203"/>
                  </a:lnTo>
                  <a:lnTo>
                    <a:pt x="264" y="205"/>
                  </a:lnTo>
                  <a:lnTo>
                    <a:pt x="258" y="208"/>
                  </a:lnTo>
                  <a:lnTo>
                    <a:pt x="252" y="208"/>
                  </a:lnTo>
                  <a:close/>
                  <a:moveTo>
                    <a:pt x="161" y="208"/>
                  </a:moveTo>
                  <a:lnTo>
                    <a:pt x="155" y="208"/>
                  </a:lnTo>
                  <a:lnTo>
                    <a:pt x="150" y="205"/>
                  </a:lnTo>
                  <a:lnTo>
                    <a:pt x="144" y="203"/>
                  </a:lnTo>
                  <a:lnTo>
                    <a:pt x="141" y="200"/>
                  </a:lnTo>
                  <a:lnTo>
                    <a:pt x="136" y="195"/>
                  </a:lnTo>
                  <a:lnTo>
                    <a:pt x="133" y="190"/>
                  </a:lnTo>
                  <a:lnTo>
                    <a:pt x="132" y="184"/>
                  </a:lnTo>
                  <a:lnTo>
                    <a:pt x="131" y="178"/>
                  </a:lnTo>
                  <a:lnTo>
                    <a:pt x="132" y="172"/>
                  </a:lnTo>
                  <a:lnTo>
                    <a:pt x="133" y="166"/>
                  </a:lnTo>
                  <a:lnTo>
                    <a:pt x="136" y="161"/>
                  </a:lnTo>
                  <a:lnTo>
                    <a:pt x="141" y="157"/>
                  </a:lnTo>
                  <a:lnTo>
                    <a:pt x="144" y="153"/>
                  </a:lnTo>
                  <a:lnTo>
                    <a:pt x="150" y="150"/>
                  </a:lnTo>
                  <a:lnTo>
                    <a:pt x="155" y="148"/>
                  </a:lnTo>
                  <a:lnTo>
                    <a:pt x="161" y="147"/>
                  </a:lnTo>
                  <a:lnTo>
                    <a:pt x="168" y="148"/>
                  </a:lnTo>
                  <a:lnTo>
                    <a:pt x="173" y="150"/>
                  </a:lnTo>
                  <a:lnTo>
                    <a:pt x="179" y="153"/>
                  </a:lnTo>
                  <a:lnTo>
                    <a:pt x="182" y="157"/>
                  </a:lnTo>
                  <a:lnTo>
                    <a:pt x="187" y="161"/>
                  </a:lnTo>
                  <a:lnTo>
                    <a:pt x="189" y="166"/>
                  </a:lnTo>
                  <a:lnTo>
                    <a:pt x="191" y="172"/>
                  </a:lnTo>
                  <a:lnTo>
                    <a:pt x="192" y="178"/>
                  </a:lnTo>
                  <a:lnTo>
                    <a:pt x="191" y="184"/>
                  </a:lnTo>
                  <a:lnTo>
                    <a:pt x="189" y="190"/>
                  </a:lnTo>
                  <a:lnTo>
                    <a:pt x="187" y="195"/>
                  </a:lnTo>
                  <a:lnTo>
                    <a:pt x="182" y="200"/>
                  </a:lnTo>
                  <a:lnTo>
                    <a:pt x="179" y="203"/>
                  </a:lnTo>
                  <a:lnTo>
                    <a:pt x="173" y="205"/>
                  </a:lnTo>
                  <a:lnTo>
                    <a:pt x="168" y="208"/>
                  </a:lnTo>
                  <a:lnTo>
                    <a:pt x="161" y="208"/>
                  </a:lnTo>
                  <a:close/>
                  <a:moveTo>
                    <a:pt x="310" y="0"/>
                  </a:moveTo>
                  <a:lnTo>
                    <a:pt x="294" y="1"/>
                  </a:lnTo>
                  <a:lnTo>
                    <a:pt x="280" y="2"/>
                  </a:lnTo>
                  <a:lnTo>
                    <a:pt x="267" y="6"/>
                  </a:lnTo>
                  <a:lnTo>
                    <a:pt x="254" y="10"/>
                  </a:lnTo>
                  <a:lnTo>
                    <a:pt x="241" y="16"/>
                  </a:lnTo>
                  <a:lnTo>
                    <a:pt x="227" y="23"/>
                  </a:lnTo>
                  <a:lnTo>
                    <a:pt x="216" y="32"/>
                  </a:lnTo>
                  <a:lnTo>
                    <a:pt x="205" y="42"/>
                  </a:lnTo>
                  <a:lnTo>
                    <a:pt x="188" y="37"/>
                  </a:lnTo>
                  <a:lnTo>
                    <a:pt x="172" y="32"/>
                  </a:lnTo>
                  <a:lnTo>
                    <a:pt x="156" y="28"/>
                  </a:lnTo>
                  <a:lnTo>
                    <a:pt x="139" y="28"/>
                  </a:lnTo>
                  <a:lnTo>
                    <a:pt x="130" y="28"/>
                  </a:lnTo>
                  <a:lnTo>
                    <a:pt x="119" y="29"/>
                  </a:lnTo>
                  <a:lnTo>
                    <a:pt x="108" y="32"/>
                  </a:lnTo>
                  <a:lnTo>
                    <a:pt x="99" y="35"/>
                  </a:lnTo>
                  <a:lnTo>
                    <a:pt x="89" y="39"/>
                  </a:lnTo>
                  <a:lnTo>
                    <a:pt x="80" y="44"/>
                  </a:lnTo>
                  <a:lnTo>
                    <a:pt x="70" y="48"/>
                  </a:lnTo>
                  <a:lnTo>
                    <a:pt x="62" y="54"/>
                  </a:lnTo>
                  <a:lnTo>
                    <a:pt x="54" y="62"/>
                  </a:lnTo>
                  <a:lnTo>
                    <a:pt x="45" y="69"/>
                  </a:lnTo>
                  <a:lnTo>
                    <a:pt x="38" y="77"/>
                  </a:lnTo>
                  <a:lnTo>
                    <a:pt x="32" y="87"/>
                  </a:lnTo>
                  <a:lnTo>
                    <a:pt x="25" y="95"/>
                  </a:lnTo>
                  <a:lnTo>
                    <a:pt x="20" y="106"/>
                  </a:lnTo>
                  <a:lnTo>
                    <a:pt x="15" y="116"/>
                  </a:lnTo>
                  <a:lnTo>
                    <a:pt x="11" y="127"/>
                  </a:lnTo>
                  <a:lnTo>
                    <a:pt x="5" y="142"/>
                  </a:lnTo>
                  <a:lnTo>
                    <a:pt x="3" y="158"/>
                  </a:lnTo>
                  <a:lnTo>
                    <a:pt x="0" y="172"/>
                  </a:lnTo>
                  <a:lnTo>
                    <a:pt x="0" y="188"/>
                  </a:lnTo>
                  <a:lnTo>
                    <a:pt x="4" y="188"/>
                  </a:lnTo>
                  <a:lnTo>
                    <a:pt x="7" y="188"/>
                  </a:lnTo>
                  <a:lnTo>
                    <a:pt x="19" y="188"/>
                  </a:lnTo>
                  <a:lnTo>
                    <a:pt x="31" y="189"/>
                  </a:lnTo>
                  <a:lnTo>
                    <a:pt x="42" y="190"/>
                  </a:lnTo>
                  <a:lnTo>
                    <a:pt x="53" y="192"/>
                  </a:lnTo>
                  <a:lnTo>
                    <a:pt x="62" y="195"/>
                  </a:lnTo>
                  <a:lnTo>
                    <a:pt x="73" y="198"/>
                  </a:lnTo>
                  <a:lnTo>
                    <a:pt x="81" y="202"/>
                  </a:lnTo>
                  <a:lnTo>
                    <a:pt x="89" y="207"/>
                  </a:lnTo>
                  <a:lnTo>
                    <a:pt x="98" y="211"/>
                  </a:lnTo>
                  <a:lnTo>
                    <a:pt x="105" y="217"/>
                  </a:lnTo>
                  <a:lnTo>
                    <a:pt x="111" y="223"/>
                  </a:lnTo>
                  <a:lnTo>
                    <a:pt x="117" y="229"/>
                  </a:lnTo>
                  <a:lnTo>
                    <a:pt x="122" y="236"/>
                  </a:lnTo>
                  <a:lnTo>
                    <a:pt x="126" y="244"/>
                  </a:lnTo>
                  <a:lnTo>
                    <a:pt x="130" y="252"/>
                  </a:lnTo>
                  <a:lnTo>
                    <a:pt x="132" y="260"/>
                  </a:lnTo>
                  <a:lnTo>
                    <a:pt x="135" y="274"/>
                  </a:lnTo>
                  <a:lnTo>
                    <a:pt x="135" y="289"/>
                  </a:lnTo>
                  <a:lnTo>
                    <a:pt x="133" y="304"/>
                  </a:lnTo>
                  <a:lnTo>
                    <a:pt x="130" y="320"/>
                  </a:lnTo>
                  <a:lnTo>
                    <a:pt x="144" y="323"/>
                  </a:lnTo>
                  <a:lnTo>
                    <a:pt x="154" y="324"/>
                  </a:lnTo>
                  <a:lnTo>
                    <a:pt x="161" y="335"/>
                  </a:lnTo>
                  <a:lnTo>
                    <a:pt x="169" y="343"/>
                  </a:lnTo>
                  <a:lnTo>
                    <a:pt x="179" y="352"/>
                  </a:lnTo>
                  <a:lnTo>
                    <a:pt x="188" y="359"/>
                  </a:lnTo>
                  <a:lnTo>
                    <a:pt x="200" y="364"/>
                  </a:lnTo>
                  <a:lnTo>
                    <a:pt x="212" y="367"/>
                  </a:lnTo>
                  <a:lnTo>
                    <a:pt x="224" y="370"/>
                  </a:lnTo>
                  <a:lnTo>
                    <a:pt x="237" y="371"/>
                  </a:lnTo>
                  <a:lnTo>
                    <a:pt x="248" y="370"/>
                  </a:lnTo>
                  <a:lnTo>
                    <a:pt x="260" y="368"/>
                  </a:lnTo>
                  <a:lnTo>
                    <a:pt x="270" y="364"/>
                  </a:lnTo>
                  <a:lnTo>
                    <a:pt x="281" y="359"/>
                  </a:lnTo>
                  <a:lnTo>
                    <a:pt x="292" y="353"/>
                  </a:lnTo>
                  <a:lnTo>
                    <a:pt x="301" y="345"/>
                  </a:lnTo>
                  <a:lnTo>
                    <a:pt x="311" y="336"/>
                  </a:lnTo>
                  <a:lnTo>
                    <a:pt x="319" y="326"/>
                  </a:lnTo>
                  <a:lnTo>
                    <a:pt x="337" y="324"/>
                  </a:lnTo>
                  <a:lnTo>
                    <a:pt x="354" y="322"/>
                  </a:lnTo>
                  <a:lnTo>
                    <a:pt x="369" y="317"/>
                  </a:lnTo>
                  <a:lnTo>
                    <a:pt x="384" y="313"/>
                  </a:lnTo>
                  <a:lnTo>
                    <a:pt x="399" y="305"/>
                  </a:lnTo>
                  <a:lnTo>
                    <a:pt x="412" y="297"/>
                  </a:lnTo>
                  <a:lnTo>
                    <a:pt x="424" y="288"/>
                  </a:lnTo>
                  <a:lnTo>
                    <a:pt x="436" y="277"/>
                  </a:lnTo>
                  <a:lnTo>
                    <a:pt x="445" y="266"/>
                  </a:lnTo>
                  <a:lnTo>
                    <a:pt x="452" y="254"/>
                  </a:lnTo>
                  <a:lnTo>
                    <a:pt x="459" y="241"/>
                  </a:lnTo>
                  <a:lnTo>
                    <a:pt x="465" y="228"/>
                  </a:lnTo>
                  <a:lnTo>
                    <a:pt x="470" y="214"/>
                  </a:lnTo>
                  <a:lnTo>
                    <a:pt x="472" y="200"/>
                  </a:lnTo>
                  <a:lnTo>
                    <a:pt x="475" y="184"/>
                  </a:lnTo>
                  <a:lnTo>
                    <a:pt x="476" y="169"/>
                  </a:lnTo>
                  <a:lnTo>
                    <a:pt x="475" y="153"/>
                  </a:lnTo>
                  <a:lnTo>
                    <a:pt x="472" y="138"/>
                  </a:lnTo>
                  <a:lnTo>
                    <a:pt x="470" y="122"/>
                  </a:lnTo>
                  <a:lnTo>
                    <a:pt x="465" y="108"/>
                  </a:lnTo>
                  <a:lnTo>
                    <a:pt x="458" y="94"/>
                  </a:lnTo>
                  <a:lnTo>
                    <a:pt x="451" y="79"/>
                  </a:lnTo>
                  <a:lnTo>
                    <a:pt x="443" y="66"/>
                  </a:lnTo>
                  <a:lnTo>
                    <a:pt x="433" y="53"/>
                  </a:lnTo>
                  <a:lnTo>
                    <a:pt x="421" y="42"/>
                  </a:lnTo>
                  <a:lnTo>
                    <a:pt x="409" y="32"/>
                  </a:lnTo>
                  <a:lnTo>
                    <a:pt x="396" y="22"/>
                  </a:lnTo>
                  <a:lnTo>
                    <a:pt x="381" y="15"/>
                  </a:lnTo>
                  <a:lnTo>
                    <a:pt x="364" y="8"/>
                  </a:lnTo>
                  <a:lnTo>
                    <a:pt x="348" y="3"/>
                  </a:lnTo>
                  <a:lnTo>
                    <a:pt x="329" y="1"/>
                  </a:lnTo>
                  <a:lnTo>
                    <a:pt x="3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49288AF2-02B7-4D18-B9EC-1BE226DCD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463" y="863600"/>
              <a:ext cx="190500" cy="201613"/>
            </a:xfrm>
            <a:custGeom>
              <a:avLst/>
              <a:gdLst>
                <a:gd name="T0" fmla="*/ 393 w 480"/>
                <a:gd name="T1" fmla="*/ 357 h 507"/>
                <a:gd name="T2" fmla="*/ 312 w 480"/>
                <a:gd name="T3" fmla="*/ 312 h 507"/>
                <a:gd name="T4" fmla="*/ 320 w 480"/>
                <a:gd name="T5" fmla="*/ 267 h 507"/>
                <a:gd name="T6" fmla="*/ 324 w 480"/>
                <a:gd name="T7" fmla="*/ 261 h 507"/>
                <a:gd name="T8" fmla="*/ 329 w 480"/>
                <a:gd name="T9" fmla="*/ 254 h 507"/>
                <a:gd name="T10" fmla="*/ 332 w 480"/>
                <a:gd name="T11" fmla="*/ 244 h 507"/>
                <a:gd name="T12" fmla="*/ 336 w 480"/>
                <a:gd name="T13" fmla="*/ 231 h 507"/>
                <a:gd name="T14" fmla="*/ 338 w 480"/>
                <a:gd name="T15" fmla="*/ 219 h 507"/>
                <a:gd name="T16" fmla="*/ 339 w 480"/>
                <a:gd name="T17" fmla="*/ 203 h 507"/>
                <a:gd name="T18" fmla="*/ 351 w 480"/>
                <a:gd name="T19" fmla="*/ 190 h 507"/>
                <a:gd name="T20" fmla="*/ 354 w 480"/>
                <a:gd name="T21" fmla="*/ 185 h 507"/>
                <a:gd name="T22" fmla="*/ 356 w 480"/>
                <a:gd name="T23" fmla="*/ 179 h 507"/>
                <a:gd name="T24" fmla="*/ 357 w 480"/>
                <a:gd name="T25" fmla="*/ 173 h 507"/>
                <a:gd name="T26" fmla="*/ 358 w 480"/>
                <a:gd name="T27" fmla="*/ 166 h 507"/>
                <a:gd name="T28" fmla="*/ 357 w 480"/>
                <a:gd name="T29" fmla="*/ 149 h 507"/>
                <a:gd name="T30" fmla="*/ 355 w 480"/>
                <a:gd name="T31" fmla="*/ 140 h 507"/>
                <a:gd name="T32" fmla="*/ 350 w 480"/>
                <a:gd name="T33" fmla="*/ 131 h 507"/>
                <a:gd name="T34" fmla="*/ 343 w 480"/>
                <a:gd name="T35" fmla="*/ 125 h 507"/>
                <a:gd name="T36" fmla="*/ 351 w 480"/>
                <a:gd name="T37" fmla="*/ 100 h 507"/>
                <a:gd name="T38" fmla="*/ 354 w 480"/>
                <a:gd name="T39" fmla="*/ 88 h 507"/>
                <a:gd name="T40" fmla="*/ 350 w 480"/>
                <a:gd name="T41" fmla="*/ 48 h 507"/>
                <a:gd name="T42" fmla="*/ 336 w 480"/>
                <a:gd name="T43" fmla="*/ 28 h 507"/>
                <a:gd name="T44" fmla="*/ 305 w 480"/>
                <a:gd name="T45" fmla="*/ 9 h 507"/>
                <a:gd name="T46" fmla="*/ 244 w 480"/>
                <a:gd name="T47" fmla="*/ 0 h 507"/>
                <a:gd name="T48" fmla="*/ 229 w 480"/>
                <a:gd name="T49" fmla="*/ 2 h 507"/>
                <a:gd name="T50" fmla="*/ 215 w 480"/>
                <a:gd name="T51" fmla="*/ 4 h 507"/>
                <a:gd name="T52" fmla="*/ 199 w 480"/>
                <a:gd name="T53" fmla="*/ 9 h 507"/>
                <a:gd name="T54" fmla="*/ 181 w 480"/>
                <a:gd name="T55" fmla="*/ 16 h 507"/>
                <a:gd name="T56" fmla="*/ 157 w 480"/>
                <a:gd name="T57" fmla="*/ 38 h 507"/>
                <a:gd name="T58" fmla="*/ 150 w 480"/>
                <a:gd name="T59" fmla="*/ 44 h 507"/>
                <a:gd name="T60" fmla="*/ 138 w 480"/>
                <a:gd name="T61" fmla="*/ 46 h 507"/>
                <a:gd name="T62" fmla="*/ 131 w 480"/>
                <a:gd name="T63" fmla="*/ 48 h 507"/>
                <a:gd name="T64" fmla="*/ 125 w 480"/>
                <a:gd name="T65" fmla="*/ 53 h 507"/>
                <a:gd name="T66" fmla="*/ 121 w 480"/>
                <a:gd name="T67" fmla="*/ 60 h 507"/>
                <a:gd name="T68" fmla="*/ 118 w 480"/>
                <a:gd name="T69" fmla="*/ 68 h 507"/>
                <a:gd name="T70" fmla="*/ 118 w 480"/>
                <a:gd name="T71" fmla="*/ 77 h 507"/>
                <a:gd name="T72" fmla="*/ 119 w 480"/>
                <a:gd name="T73" fmla="*/ 85 h 507"/>
                <a:gd name="T74" fmla="*/ 121 w 480"/>
                <a:gd name="T75" fmla="*/ 94 h 507"/>
                <a:gd name="T76" fmla="*/ 124 w 480"/>
                <a:gd name="T77" fmla="*/ 103 h 507"/>
                <a:gd name="T78" fmla="*/ 130 w 480"/>
                <a:gd name="T79" fmla="*/ 117 h 507"/>
                <a:gd name="T80" fmla="*/ 126 w 480"/>
                <a:gd name="T81" fmla="*/ 130 h 507"/>
                <a:gd name="T82" fmla="*/ 115 w 480"/>
                <a:gd name="T83" fmla="*/ 155 h 507"/>
                <a:gd name="T84" fmla="*/ 116 w 480"/>
                <a:gd name="T85" fmla="*/ 175 h 507"/>
                <a:gd name="T86" fmla="*/ 119 w 480"/>
                <a:gd name="T87" fmla="*/ 186 h 507"/>
                <a:gd name="T88" fmla="*/ 125 w 480"/>
                <a:gd name="T89" fmla="*/ 194 h 507"/>
                <a:gd name="T90" fmla="*/ 134 w 480"/>
                <a:gd name="T91" fmla="*/ 201 h 507"/>
                <a:gd name="T92" fmla="*/ 138 w 480"/>
                <a:gd name="T93" fmla="*/ 218 h 507"/>
                <a:gd name="T94" fmla="*/ 148 w 480"/>
                <a:gd name="T95" fmla="*/ 250 h 507"/>
                <a:gd name="T96" fmla="*/ 165 w 480"/>
                <a:gd name="T97" fmla="*/ 272 h 507"/>
                <a:gd name="T98" fmla="*/ 168 w 480"/>
                <a:gd name="T99" fmla="*/ 319 h 507"/>
                <a:gd name="T100" fmla="*/ 62 w 480"/>
                <a:gd name="T101" fmla="*/ 370 h 507"/>
                <a:gd name="T102" fmla="*/ 9 w 480"/>
                <a:gd name="T103" fmla="*/ 408 h 507"/>
                <a:gd name="T104" fmla="*/ 0 w 480"/>
                <a:gd name="T105" fmla="*/ 424 h 507"/>
                <a:gd name="T106" fmla="*/ 9 w 480"/>
                <a:gd name="T107" fmla="*/ 506 h 507"/>
                <a:gd name="T108" fmla="*/ 476 w 480"/>
                <a:gd name="T109" fmla="*/ 504 h 507"/>
                <a:gd name="T110" fmla="*/ 480 w 480"/>
                <a:gd name="T111" fmla="*/ 420 h 507"/>
                <a:gd name="T112" fmla="*/ 462 w 480"/>
                <a:gd name="T113" fmla="*/ 399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0" h="507">
                  <a:moveTo>
                    <a:pt x="446" y="388"/>
                  </a:moveTo>
                  <a:lnTo>
                    <a:pt x="435" y="380"/>
                  </a:lnTo>
                  <a:lnTo>
                    <a:pt x="418" y="370"/>
                  </a:lnTo>
                  <a:lnTo>
                    <a:pt x="393" y="357"/>
                  </a:lnTo>
                  <a:lnTo>
                    <a:pt x="367" y="344"/>
                  </a:lnTo>
                  <a:lnTo>
                    <a:pt x="339" y="331"/>
                  </a:lnTo>
                  <a:lnTo>
                    <a:pt x="312" y="319"/>
                  </a:lnTo>
                  <a:lnTo>
                    <a:pt x="312" y="312"/>
                  </a:lnTo>
                  <a:lnTo>
                    <a:pt x="312" y="280"/>
                  </a:lnTo>
                  <a:lnTo>
                    <a:pt x="312" y="274"/>
                  </a:lnTo>
                  <a:lnTo>
                    <a:pt x="317" y="272"/>
                  </a:lnTo>
                  <a:lnTo>
                    <a:pt x="320" y="267"/>
                  </a:lnTo>
                  <a:lnTo>
                    <a:pt x="320" y="266"/>
                  </a:lnTo>
                  <a:lnTo>
                    <a:pt x="320" y="266"/>
                  </a:lnTo>
                  <a:lnTo>
                    <a:pt x="323" y="263"/>
                  </a:lnTo>
                  <a:lnTo>
                    <a:pt x="324" y="261"/>
                  </a:lnTo>
                  <a:lnTo>
                    <a:pt x="325" y="260"/>
                  </a:lnTo>
                  <a:lnTo>
                    <a:pt x="325" y="260"/>
                  </a:lnTo>
                  <a:lnTo>
                    <a:pt x="326" y="256"/>
                  </a:lnTo>
                  <a:lnTo>
                    <a:pt x="329" y="254"/>
                  </a:lnTo>
                  <a:lnTo>
                    <a:pt x="329" y="253"/>
                  </a:lnTo>
                  <a:lnTo>
                    <a:pt x="329" y="251"/>
                  </a:lnTo>
                  <a:lnTo>
                    <a:pt x="331" y="248"/>
                  </a:lnTo>
                  <a:lnTo>
                    <a:pt x="332" y="244"/>
                  </a:lnTo>
                  <a:lnTo>
                    <a:pt x="332" y="243"/>
                  </a:lnTo>
                  <a:lnTo>
                    <a:pt x="332" y="243"/>
                  </a:lnTo>
                  <a:lnTo>
                    <a:pt x="335" y="237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7" y="225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8" y="215"/>
                  </a:lnTo>
                  <a:lnTo>
                    <a:pt x="339" y="209"/>
                  </a:lnTo>
                  <a:lnTo>
                    <a:pt x="339" y="203"/>
                  </a:lnTo>
                  <a:lnTo>
                    <a:pt x="345" y="197"/>
                  </a:lnTo>
                  <a:lnTo>
                    <a:pt x="351" y="191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2" y="187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5" y="182"/>
                  </a:lnTo>
                  <a:lnTo>
                    <a:pt x="355" y="180"/>
                  </a:lnTo>
                  <a:lnTo>
                    <a:pt x="356" y="179"/>
                  </a:lnTo>
                  <a:lnTo>
                    <a:pt x="356" y="179"/>
                  </a:lnTo>
                  <a:lnTo>
                    <a:pt x="356" y="176"/>
                  </a:lnTo>
                  <a:lnTo>
                    <a:pt x="357" y="174"/>
                  </a:lnTo>
                  <a:lnTo>
                    <a:pt x="357" y="173"/>
                  </a:lnTo>
                  <a:lnTo>
                    <a:pt x="357" y="173"/>
                  </a:lnTo>
                  <a:lnTo>
                    <a:pt x="357" y="169"/>
                  </a:lnTo>
                  <a:lnTo>
                    <a:pt x="358" y="167"/>
                  </a:lnTo>
                  <a:lnTo>
                    <a:pt x="358" y="167"/>
                  </a:lnTo>
                  <a:lnTo>
                    <a:pt x="358" y="166"/>
                  </a:lnTo>
                  <a:lnTo>
                    <a:pt x="358" y="163"/>
                  </a:lnTo>
                  <a:lnTo>
                    <a:pt x="358" y="160"/>
                  </a:lnTo>
                  <a:lnTo>
                    <a:pt x="358" y="155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8"/>
                  </a:lnTo>
                  <a:lnTo>
                    <a:pt x="356" y="143"/>
                  </a:lnTo>
                  <a:lnTo>
                    <a:pt x="355" y="140"/>
                  </a:lnTo>
                  <a:lnTo>
                    <a:pt x="355" y="138"/>
                  </a:lnTo>
                  <a:lnTo>
                    <a:pt x="354" y="138"/>
                  </a:lnTo>
                  <a:lnTo>
                    <a:pt x="352" y="135"/>
                  </a:lnTo>
                  <a:lnTo>
                    <a:pt x="350" y="131"/>
                  </a:lnTo>
                  <a:lnTo>
                    <a:pt x="350" y="131"/>
                  </a:lnTo>
                  <a:lnTo>
                    <a:pt x="349" y="131"/>
                  </a:lnTo>
                  <a:lnTo>
                    <a:pt x="347" y="128"/>
                  </a:lnTo>
                  <a:lnTo>
                    <a:pt x="343" y="125"/>
                  </a:lnTo>
                  <a:lnTo>
                    <a:pt x="344" y="122"/>
                  </a:lnTo>
                  <a:lnTo>
                    <a:pt x="347" y="117"/>
                  </a:lnTo>
                  <a:lnTo>
                    <a:pt x="349" y="109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4" y="88"/>
                  </a:lnTo>
                  <a:lnTo>
                    <a:pt x="355" y="77"/>
                  </a:lnTo>
                  <a:lnTo>
                    <a:pt x="355" y="66"/>
                  </a:lnTo>
                  <a:lnTo>
                    <a:pt x="352" y="54"/>
                  </a:lnTo>
                  <a:lnTo>
                    <a:pt x="350" y="48"/>
                  </a:lnTo>
                  <a:lnTo>
                    <a:pt x="348" y="43"/>
                  </a:lnTo>
                  <a:lnTo>
                    <a:pt x="344" y="37"/>
                  </a:lnTo>
                  <a:lnTo>
                    <a:pt x="341" y="33"/>
                  </a:lnTo>
                  <a:lnTo>
                    <a:pt x="336" y="28"/>
                  </a:lnTo>
                  <a:lnTo>
                    <a:pt x="331" y="23"/>
                  </a:lnTo>
                  <a:lnTo>
                    <a:pt x="325" y="18"/>
                  </a:lnTo>
                  <a:lnTo>
                    <a:pt x="319" y="15"/>
                  </a:lnTo>
                  <a:lnTo>
                    <a:pt x="305" y="9"/>
                  </a:lnTo>
                  <a:lnTo>
                    <a:pt x="288" y="4"/>
                  </a:lnTo>
                  <a:lnTo>
                    <a:pt x="270" y="2"/>
                  </a:lnTo>
                  <a:lnTo>
                    <a:pt x="251" y="0"/>
                  </a:lnTo>
                  <a:lnTo>
                    <a:pt x="244" y="0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2" y="2"/>
                  </a:lnTo>
                  <a:lnTo>
                    <a:pt x="229" y="2"/>
                  </a:lnTo>
                  <a:lnTo>
                    <a:pt x="224" y="3"/>
                  </a:lnTo>
                  <a:lnTo>
                    <a:pt x="220" y="3"/>
                  </a:lnTo>
                  <a:lnTo>
                    <a:pt x="217" y="4"/>
                  </a:lnTo>
                  <a:lnTo>
                    <a:pt x="215" y="4"/>
                  </a:lnTo>
                  <a:lnTo>
                    <a:pt x="212" y="5"/>
                  </a:lnTo>
                  <a:lnTo>
                    <a:pt x="207" y="6"/>
                  </a:lnTo>
                  <a:lnTo>
                    <a:pt x="204" y="8"/>
                  </a:lnTo>
                  <a:lnTo>
                    <a:pt x="199" y="9"/>
                  </a:lnTo>
                  <a:lnTo>
                    <a:pt x="195" y="10"/>
                  </a:lnTo>
                  <a:lnTo>
                    <a:pt x="194" y="10"/>
                  </a:lnTo>
                  <a:lnTo>
                    <a:pt x="192" y="11"/>
                  </a:lnTo>
                  <a:lnTo>
                    <a:pt x="181" y="16"/>
                  </a:lnTo>
                  <a:lnTo>
                    <a:pt x="172" y="23"/>
                  </a:lnTo>
                  <a:lnTo>
                    <a:pt x="163" y="30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5" y="42"/>
                  </a:lnTo>
                  <a:lnTo>
                    <a:pt x="154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43" y="44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7" y="46"/>
                  </a:lnTo>
                  <a:lnTo>
                    <a:pt x="135" y="47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0" y="49"/>
                  </a:lnTo>
                  <a:lnTo>
                    <a:pt x="128" y="50"/>
                  </a:lnTo>
                  <a:lnTo>
                    <a:pt x="126" y="53"/>
                  </a:lnTo>
                  <a:lnTo>
                    <a:pt x="125" y="53"/>
                  </a:lnTo>
                  <a:lnTo>
                    <a:pt x="125" y="53"/>
                  </a:lnTo>
                  <a:lnTo>
                    <a:pt x="124" y="55"/>
                  </a:lnTo>
                  <a:lnTo>
                    <a:pt x="123" y="56"/>
                  </a:lnTo>
                  <a:lnTo>
                    <a:pt x="121" y="60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19" y="66"/>
                  </a:lnTo>
                  <a:lnTo>
                    <a:pt x="118" y="68"/>
                  </a:lnTo>
                  <a:lnTo>
                    <a:pt x="118" y="71"/>
                  </a:lnTo>
                  <a:lnTo>
                    <a:pt x="118" y="73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4"/>
                  </a:lnTo>
                  <a:lnTo>
                    <a:pt x="119" y="85"/>
                  </a:lnTo>
                  <a:lnTo>
                    <a:pt x="119" y="87"/>
                  </a:lnTo>
                  <a:lnTo>
                    <a:pt x="121" y="90"/>
                  </a:lnTo>
                  <a:lnTo>
                    <a:pt x="121" y="92"/>
                  </a:lnTo>
                  <a:lnTo>
                    <a:pt x="121" y="94"/>
                  </a:lnTo>
                  <a:lnTo>
                    <a:pt x="122" y="96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4" y="103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6" y="109"/>
                  </a:lnTo>
                  <a:lnTo>
                    <a:pt x="130" y="117"/>
                  </a:lnTo>
                  <a:lnTo>
                    <a:pt x="132" y="125"/>
                  </a:lnTo>
                  <a:lnTo>
                    <a:pt x="132" y="125"/>
                  </a:lnTo>
                  <a:lnTo>
                    <a:pt x="134" y="125"/>
                  </a:lnTo>
                  <a:lnTo>
                    <a:pt x="126" y="130"/>
                  </a:lnTo>
                  <a:lnTo>
                    <a:pt x="122" y="136"/>
                  </a:lnTo>
                  <a:lnTo>
                    <a:pt x="118" y="142"/>
                  </a:lnTo>
                  <a:lnTo>
                    <a:pt x="116" y="148"/>
                  </a:lnTo>
                  <a:lnTo>
                    <a:pt x="115" y="155"/>
                  </a:lnTo>
                  <a:lnTo>
                    <a:pt x="115" y="163"/>
                  </a:lnTo>
                  <a:lnTo>
                    <a:pt x="115" y="168"/>
                  </a:lnTo>
                  <a:lnTo>
                    <a:pt x="116" y="174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80"/>
                  </a:lnTo>
                  <a:lnTo>
                    <a:pt x="118" y="185"/>
                  </a:lnTo>
                  <a:lnTo>
                    <a:pt x="119" y="186"/>
                  </a:lnTo>
                  <a:lnTo>
                    <a:pt x="119" y="187"/>
                  </a:lnTo>
                  <a:lnTo>
                    <a:pt x="122" y="190"/>
                  </a:lnTo>
                  <a:lnTo>
                    <a:pt x="124" y="193"/>
                  </a:lnTo>
                  <a:lnTo>
                    <a:pt x="125" y="194"/>
                  </a:lnTo>
                  <a:lnTo>
                    <a:pt x="126" y="195"/>
                  </a:lnTo>
                  <a:lnTo>
                    <a:pt x="128" y="198"/>
                  </a:lnTo>
                  <a:lnTo>
                    <a:pt x="130" y="199"/>
                  </a:lnTo>
                  <a:lnTo>
                    <a:pt x="134" y="201"/>
                  </a:lnTo>
                  <a:lnTo>
                    <a:pt x="137" y="203"/>
                  </a:lnTo>
                  <a:lnTo>
                    <a:pt x="137" y="210"/>
                  </a:lnTo>
                  <a:lnTo>
                    <a:pt x="138" y="216"/>
                  </a:lnTo>
                  <a:lnTo>
                    <a:pt x="138" y="218"/>
                  </a:lnTo>
                  <a:lnTo>
                    <a:pt x="138" y="220"/>
                  </a:lnTo>
                  <a:lnTo>
                    <a:pt x="141" y="231"/>
                  </a:lnTo>
                  <a:lnTo>
                    <a:pt x="144" y="242"/>
                  </a:lnTo>
                  <a:lnTo>
                    <a:pt x="148" y="250"/>
                  </a:lnTo>
                  <a:lnTo>
                    <a:pt x="153" y="257"/>
                  </a:lnTo>
                  <a:lnTo>
                    <a:pt x="156" y="263"/>
                  </a:lnTo>
                  <a:lnTo>
                    <a:pt x="161" y="268"/>
                  </a:lnTo>
                  <a:lnTo>
                    <a:pt x="165" y="272"/>
                  </a:lnTo>
                  <a:lnTo>
                    <a:pt x="168" y="275"/>
                  </a:lnTo>
                  <a:lnTo>
                    <a:pt x="168" y="281"/>
                  </a:lnTo>
                  <a:lnTo>
                    <a:pt x="168" y="312"/>
                  </a:lnTo>
                  <a:lnTo>
                    <a:pt x="168" y="319"/>
                  </a:lnTo>
                  <a:lnTo>
                    <a:pt x="142" y="331"/>
                  </a:lnTo>
                  <a:lnTo>
                    <a:pt x="115" y="344"/>
                  </a:lnTo>
                  <a:lnTo>
                    <a:pt x="87" y="357"/>
                  </a:lnTo>
                  <a:lnTo>
                    <a:pt x="62" y="370"/>
                  </a:lnTo>
                  <a:lnTo>
                    <a:pt x="47" y="380"/>
                  </a:lnTo>
                  <a:lnTo>
                    <a:pt x="34" y="388"/>
                  </a:lnTo>
                  <a:lnTo>
                    <a:pt x="19" y="399"/>
                  </a:lnTo>
                  <a:lnTo>
                    <a:pt x="9" y="408"/>
                  </a:lnTo>
                  <a:lnTo>
                    <a:pt x="5" y="413"/>
                  </a:lnTo>
                  <a:lnTo>
                    <a:pt x="3" y="417"/>
                  </a:lnTo>
                  <a:lnTo>
                    <a:pt x="2" y="420"/>
                  </a:lnTo>
                  <a:lnTo>
                    <a:pt x="0" y="424"/>
                  </a:lnTo>
                  <a:lnTo>
                    <a:pt x="0" y="495"/>
                  </a:lnTo>
                  <a:lnTo>
                    <a:pt x="2" y="500"/>
                  </a:lnTo>
                  <a:lnTo>
                    <a:pt x="4" y="504"/>
                  </a:lnTo>
                  <a:lnTo>
                    <a:pt x="9" y="506"/>
                  </a:lnTo>
                  <a:lnTo>
                    <a:pt x="13" y="507"/>
                  </a:lnTo>
                  <a:lnTo>
                    <a:pt x="468" y="507"/>
                  </a:lnTo>
                  <a:lnTo>
                    <a:pt x="473" y="506"/>
                  </a:lnTo>
                  <a:lnTo>
                    <a:pt x="476" y="504"/>
                  </a:lnTo>
                  <a:lnTo>
                    <a:pt x="479" y="500"/>
                  </a:lnTo>
                  <a:lnTo>
                    <a:pt x="480" y="495"/>
                  </a:lnTo>
                  <a:lnTo>
                    <a:pt x="480" y="424"/>
                  </a:lnTo>
                  <a:lnTo>
                    <a:pt x="480" y="420"/>
                  </a:lnTo>
                  <a:lnTo>
                    <a:pt x="479" y="417"/>
                  </a:lnTo>
                  <a:lnTo>
                    <a:pt x="475" y="413"/>
                  </a:lnTo>
                  <a:lnTo>
                    <a:pt x="471" y="408"/>
                  </a:lnTo>
                  <a:lnTo>
                    <a:pt x="462" y="399"/>
                  </a:lnTo>
                  <a:lnTo>
                    <a:pt x="446" y="3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pic>
        <p:nvPicPr>
          <p:cNvPr id="161" name="صورة 3" descr="C:\Users\almanhal\Desktop\Semesters\سنه خامسه فصل ثاني\صوتيه GP\RT60 office.PNG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066970" y="2578903"/>
            <a:ext cx="4415155" cy="248816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grpSp>
        <p:nvGrpSpPr>
          <p:cNvPr id="14" name="Group 12">
            <a:extLst>
              <a:ext uri="{FF2B5EF4-FFF2-40B4-BE49-F238E27FC236}">
                <a16:creationId xmlns:a16="http://schemas.microsoft.com/office/drawing/2014/main" xmlns="" id="{193D80CE-B4A8-434C-AE64-6D446B4678E3}"/>
              </a:ext>
            </a:extLst>
          </p:cNvPr>
          <p:cNvGrpSpPr>
            <a:grpSpLocks/>
          </p:cNvGrpSpPr>
          <p:nvPr/>
        </p:nvGrpSpPr>
        <p:grpSpPr bwMode="auto">
          <a:xfrm rot="18421181">
            <a:off x="6078773" y="538638"/>
            <a:ext cx="2033875" cy="4037441"/>
            <a:chOff x="5016500" y="3978275"/>
            <a:chExt cx="1644650" cy="3054350"/>
          </a:xfrm>
        </p:grpSpPr>
        <p:sp>
          <p:nvSpPr>
            <p:cNvPr id="15" name="Freeform 1">
              <a:extLst>
                <a:ext uri="{FF2B5EF4-FFF2-40B4-BE49-F238E27FC236}">
                  <a16:creationId xmlns:a16="http://schemas.microsoft.com/office/drawing/2014/main" xmlns="" id="{C5E77509-7F96-5640-9742-61D03E685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" name="Freeform 2">
              <a:extLst>
                <a:ext uri="{FF2B5EF4-FFF2-40B4-BE49-F238E27FC236}">
                  <a16:creationId xmlns:a16="http://schemas.microsoft.com/office/drawing/2014/main" xmlns="" id="{F370A122-4D5E-5A4C-ACD8-63A6C1AAD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" name="Freeform 3">
              <a:extLst>
                <a:ext uri="{FF2B5EF4-FFF2-40B4-BE49-F238E27FC236}">
                  <a16:creationId xmlns:a16="http://schemas.microsoft.com/office/drawing/2014/main" xmlns="" id="{93FC9BA1-E748-7B42-9467-031EB8A51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" name="Freeform 4">
              <a:extLst>
                <a:ext uri="{FF2B5EF4-FFF2-40B4-BE49-F238E27FC236}">
                  <a16:creationId xmlns:a16="http://schemas.microsoft.com/office/drawing/2014/main" xmlns="" id="{443F6E16-ACE0-444B-8C12-67E04E641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xmlns="" id="{471E70A1-8C51-9947-ADF4-6996324F5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xmlns="" id="{7C58E57E-791F-DB41-8B92-CFAEE81FE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" name="Freeform 92">
              <a:extLst>
                <a:ext uri="{FF2B5EF4-FFF2-40B4-BE49-F238E27FC236}">
                  <a16:creationId xmlns:a16="http://schemas.microsoft.com/office/drawing/2014/main" xmlns="" id="{DC27CC24-F81D-274D-87CE-B2677806E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" name="Freeform 93">
              <a:extLst>
                <a:ext uri="{FF2B5EF4-FFF2-40B4-BE49-F238E27FC236}">
                  <a16:creationId xmlns:a16="http://schemas.microsoft.com/office/drawing/2014/main" xmlns="" id="{138ED288-F008-2646-A78F-E0FA4F139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" name="Freeform 94">
              <a:extLst>
                <a:ext uri="{FF2B5EF4-FFF2-40B4-BE49-F238E27FC236}">
                  <a16:creationId xmlns:a16="http://schemas.microsoft.com/office/drawing/2014/main" xmlns="" id="{1A664365-E06A-DC43-B9D5-608B15A30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" name="Freeform 95">
              <a:extLst>
                <a:ext uri="{FF2B5EF4-FFF2-40B4-BE49-F238E27FC236}">
                  <a16:creationId xmlns:a16="http://schemas.microsoft.com/office/drawing/2014/main" xmlns="" id="{0FF3D50F-DCFA-5944-BD86-4F9BACBEA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" name="Freeform 96">
              <a:extLst>
                <a:ext uri="{FF2B5EF4-FFF2-40B4-BE49-F238E27FC236}">
                  <a16:creationId xmlns:a16="http://schemas.microsoft.com/office/drawing/2014/main" xmlns="" id="{0E333D3D-5217-E347-92BC-02D4B677F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" name="Freeform 97">
              <a:extLst>
                <a:ext uri="{FF2B5EF4-FFF2-40B4-BE49-F238E27FC236}">
                  <a16:creationId xmlns:a16="http://schemas.microsoft.com/office/drawing/2014/main" xmlns="" id="{A45DB8DF-A05C-E248-905C-116713D27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" name="Freeform 98">
              <a:extLst>
                <a:ext uri="{FF2B5EF4-FFF2-40B4-BE49-F238E27FC236}">
                  <a16:creationId xmlns:a16="http://schemas.microsoft.com/office/drawing/2014/main" xmlns="" id="{9CD05728-DB66-9A41-BF5B-B46D8D7BA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" name="Freeform 99">
              <a:extLst>
                <a:ext uri="{FF2B5EF4-FFF2-40B4-BE49-F238E27FC236}">
                  <a16:creationId xmlns:a16="http://schemas.microsoft.com/office/drawing/2014/main" xmlns="" id="{04EF3502-B0E2-8343-AD38-1F3544792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" name="Freeform 100">
              <a:extLst>
                <a:ext uri="{FF2B5EF4-FFF2-40B4-BE49-F238E27FC236}">
                  <a16:creationId xmlns:a16="http://schemas.microsoft.com/office/drawing/2014/main" xmlns="" id="{C0CDE53C-9B66-2D43-94D1-923441D44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" name="Freeform 101">
              <a:extLst>
                <a:ext uri="{FF2B5EF4-FFF2-40B4-BE49-F238E27FC236}">
                  <a16:creationId xmlns:a16="http://schemas.microsoft.com/office/drawing/2014/main" xmlns="" id="{437C5A83-32C8-B048-9413-E3E701CD1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" name="Freeform 102">
              <a:extLst>
                <a:ext uri="{FF2B5EF4-FFF2-40B4-BE49-F238E27FC236}">
                  <a16:creationId xmlns:a16="http://schemas.microsoft.com/office/drawing/2014/main" xmlns="" id="{DB24CFF8-4F74-5048-A4C1-6A0360490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103">
              <a:extLst>
                <a:ext uri="{FF2B5EF4-FFF2-40B4-BE49-F238E27FC236}">
                  <a16:creationId xmlns:a16="http://schemas.microsoft.com/office/drawing/2014/main" xmlns="" id="{A63AD6A8-9FD6-B440-B2FE-0472E89D8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" name="Freeform 104">
              <a:extLst>
                <a:ext uri="{FF2B5EF4-FFF2-40B4-BE49-F238E27FC236}">
                  <a16:creationId xmlns:a16="http://schemas.microsoft.com/office/drawing/2014/main" xmlns="" id="{48B76534-5CBE-214F-A5C9-D1707D0F3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" name="Freeform 105">
              <a:extLst>
                <a:ext uri="{FF2B5EF4-FFF2-40B4-BE49-F238E27FC236}">
                  <a16:creationId xmlns:a16="http://schemas.microsoft.com/office/drawing/2014/main" xmlns="" id="{432F7922-677D-444E-9DF6-C6350FC75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" name="Freeform 106">
              <a:extLst>
                <a:ext uri="{FF2B5EF4-FFF2-40B4-BE49-F238E27FC236}">
                  <a16:creationId xmlns:a16="http://schemas.microsoft.com/office/drawing/2014/main" xmlns="" id="{6CDDB767-D184-9147-A0CE-60C6059BD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107">
              <a:extLst>
                <a:ext uri="{FF2B5EF4-FFF2-40B4-BE49-F238E27FC236}">
                  <a16:creationId xmlns:a16="http://schemas.microsoft.com/office/drawing/2014/main" xmlns="" id="{DE3FF9C4-C1E3-9249-A199-157BD0A50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108">
              <a:extLst>
                <a:ext uri="{FF2B5EF4-FFF2-40B4-BE49-F238E27FC236}">
                  <a16:creationId xmlns:a16="http://schemas.microsoft.com/office/drawing/2014/main" xmlns="" id="{FE0F7AB2-F5A5-804C-8E34-C10653683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109">
              <a:extLst>
                <a:ext uri="{FF2B5EF4-FFF2-40B4-BE49-F238E27FC236}">
                  <a16:creationId xmlns:a16="http://schemas.microsoft.com/office/drawing/2014/main" xmlns="" id="{54348DC1-AEED-BA45-8E46-F86C1B0AE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110">
              <a:extLst>
                <a:ext uri="{FF2B5EF4-FFF2-40B4-BE49-F238E27FC236}">
                  <a16:creationId xmlns:a16="http://schemas.microsoft.com/office/drawing/2014/main" xmlns="" id="{045DA280-99A4-8847-9C1E-B9E5F4A1B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" name="Freeform 111">
              <a:extLst>
                <a:ext uri="{FF2B5EF4-FFF2-40B4-BE49-F238E27FC236}">
                  <a16:creationId xmlns:a16="http://schemas.microsoft.com/office/drawing/2014/main" xmlns="" id="{87E81AE9-7607-E842-AE29-D34EE59CB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112">
              <a:extLst>
                <a:ext uri="{FF2B5EF4-FFF2-40B4-BE49-F238E27FC236}">
                  <a16:creationId xmlns:a16="http://schemas.microsoft.com/office/drawing/2014/main" xmlns="" id="{7E22F1D6-D93D-C44E-B5FE-0934F8C08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113">
              <a:extLst>
                <a:ext uri="{FF2B5EF4-FFF2-40B4-BE49-F238E27FC236}">
                  <a16:creationId xmlns:a16="http://schemas.microsoft.com/office/drawing/2014/main" xmlns="" id="{820D338C-BF8C-DB4D-AADD-86C6336E1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114">
              <a:extLst>
                <a:ext uri="{FF2B5EF4-FFF2-40B4-BE49-F238E27FC236}">
                  <a16:creationId xmlns:a16="http://schemas.microsoft.com/office/drawing/2014/main" xmlns="" id="{94885E5D-6C65-7A4C-A214-C37296CAB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115">
              <a:extLst>
                <a:ext uri="{FF2B5EF4-FFF2-40B4-BE49-F238E27FC236}">
                  <a16:creationId xmlns:a16="http://schemas.microsoft.com/office/drawing/2014/main" xmlns="" id="{6B1276B0-2897-B744-ABF6-0BDF4010B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116">
              <a:extLst>
                <a:ext uri="{FF2B5EF4-FFF2-40B4-BE49-F238E27FC236}">
                  <a16:creationId xmlns:a16="http://schemas.microsoft.com/office/drawing/2014/main" xmlns="" id="{1B9A13CD-57E9-FA45-B33B-416E9078A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117">
              <a:extLst>
                <a:ext uri="{FF2B5EF4-FFF2-40B4-BE49-F238E27FC236}">
                  <a16:creationId xmlns:a16="http://schemas.microsoft.com/office/drawing/2014/main" xmlns="" id="{B9212BC1-69D0-E648-A37B-5528B13F3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18">
              <a:extLst>
                <a:ext uri="{FF2B5EF4-FFF2-40B4-BE49-F238E27FC236}">
                  <a16:creationId xmlns:a16="http://schemas.microsoft.com/office/drawing/2014/main" xmlns="" id="{4DCFD97D-96FC-3B41-BE92-651907ED3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19">
              <a:extLst>
                <a:ext uri="{FF2B5EF4-FFF2-40B4-BE49-F238E27FC236}">
                  <a16:creationId xmlns:a16="http://schemas.microsoft.com/office/drawing/2014/main" xmlns="" id="{6C140F4F-AD2F-CF4D-AD1D-DEF68BD35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20">
              <a:extLst>
                <a:ext uri="{FF2B5EF4-FFF2-40B4-BE49-F238E27FC236}">
                  <a16:creationId xmlns:a16="http://schemas.microsoft.com/office/drawing/2014/main" xmlns="" id="{E56C56F8-5898-2F42-B9C6-3DFE7B961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21">
              <a:extLst>
                <a:ext uri="{FF2B5EF4-FFF2-40B4-BE49-F238E27FC236}">
                  <a16:creationId xmlns:a16="http://schemas.microsoft.com/office/drawing/2014/main" xmlns="" id="{64537159-02B5-5746-A4A5-83249B9FB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22">
              <a:extLst>
                <a:ext uri="{FF2B5EF4-FFF2-40B4-BE49-F238E27FC236}">
                  <a16:creationId xmlns:a16="http://schemas.microsoft.com/office/drawing/2014/main" xmlns="" id="{13AB9F77-559D-5243-950F-ACD61121D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23">
              <a:extLst>
                <a:ext uri="{FF2B5EF4-FFF2-40B4-BE49-F238E27FC236}">
                  <a16:creationId xmlns:a16="http://schemas.microsoft.com/office/drawing/2014/main" xmlns="" id="{17DB361B-67CB-D947-8384-A979995F0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24">
              <a:extLst>
                <a:ext uri="{FF2B5EF4-FFF2-40B4-BE49-F238E27FC236}">
                  <a16:creationId xmlns:a16="http://schemas.microsoft.com/office/drawing/2014/main" xmlns="" id="{02419E87-01A4-284E-8E03-12DB2207E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25">
              <a:extLst>
                <a:ext uri="{FF2B5EF4-FFF2-40B4-BE49-F238E27FC236}">
                  <a16:creationId xmlns:a16="http://schemas.microsoft.com/office/drawing/2014/main" xmlns="" id="{C738570F-D04C-AE4D-9E77-D9AF3E8F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26">
              <a:extLst>
                <a:ext uri="{FF2B5EF4-FFF2-40B4-BE49-F238E27FC236}">
                  <a16:creationId xmlns:a16="http://schemas.microsoft.com/office/drawing/2014/main" xmlns="" id="{658EC5C0-8650-794B-B789-C559795FA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27">
              <a:extLst>
                <a:ext uri="{FF2B5EF4-FFF2-40B4-BE49-F238E27FC236}">
                  <a16:creationId xmlns:a16="http://schemas.microsoft.com/office/drawing/2014/main" xmlns="" id="{75987045-C0F5-484F-B449-1FBDAA028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28">
              <a:extLst>
                <a:ext uri="{FF2B5EF4-FFF2-40B4-BE49-F238E27FC236}">
                  <a16:creationId xmlns:a16="http://schemas.microsoft.com/office/drawing/2014/main" xmlns="" id="{1815E2E6-09F2-7140-96D0-F19C11284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29">
              <a:extLst>
                <a:ext uri="{FF2B5EF4-FFF2-40B4-BE49-F238E27FC236}">
                  <a16:creationId xmlns:a16="http://schemas.microsoft.com/office/drawing/2014/main" xmlns="" id="{E2343A50-3956-2E4F-8240-8F59333AB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30">
              <a:extLst>
                <a:ext uri="{FF2B5EF4-FFF2-40B4-BE49-F238E27FC236}">
                  <a16:creationId xmlns:a16="http://schemas.microsoft.com/office/drawing/2014/main" xmlns="" id="{9BEA82C7-A940-BD4D-987A-CE1F7A264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31">
              <a:extLst>
                <a:ext uri="{FF2B5EF4-FFF2-40B4-BE49-F238E27FC236}">
                  <a16:creationId xmlns:a16="http://schemas.microsoft.com/office/drawing/2014/main" xmlns="" id="{6CB5662B-6028-F44B-B246-AFA94A597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32">
              <a:extLst>
                <a:ext uri="{FF2B5EF4-FFF2-40B4-BE49-F238E27FC236}">
                  <a16:creationId xmlns:a16="http://schemas.microsoft.com/office/drawing/2014/main" xmlns="" id="{103826B5-9968-5D4B-85F8-C2456EB8B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33">
              <a:extLst>
                <a:ext uri="{FF2B5EF4-FFF2-40B4-BE49-F238E27FC236}">
                  <a16:creationId xmlns:a16="http://schemas.microsoft.com/office/drawing/2014/main" xmlns="" id="{3B45F4C3-8417-7541-86DC-3B0BB20CE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34">
              <a:extLst>
                <a:ext uri="{FF2B5EF4-FFF2-40B4-BE49-F238E27FC236}">
                  <a16:creationId xmlns:a16="http://schemas.microsoft.com/office/drawing/2014/main" xmlns="" id="{AE002526-1DDF-7F49-B50A-2C723D742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35">
              <a:extLst>
                <a:ext uri="{FF2B5EF4-FFF2-40B4-BE49-F238E27FC236}">
                  <a16:creationId xmlns:a16="http://schemas.microsoft.com/office/drawing/2014/main" xmlns="" id="{B3FE5AC8-AFF3-6145-A45B-0DB6E3A01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36">
              <a:extLst>
                <a:ext uri="{FF2B5EF4-FFF2-40B4-BE49-F238E27FC236}">
                  <a16:creationId xmlns:a16="http://schemas.microsoft.com/office/drawing/2014/main" xmlns="" id="{6A609221-2F7D-1B44-AB27-CDDFC93DD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37">
              <a:extLst>
                <a:ext uri="{FF2B5EF4-FFF2-40B4-BE49-F238E27FC236}">
                  <a16:creationId xmlns:a16="http://schemas.microsoft.com/office/drawing/2014/main" xmlns="" id="{0F745B82-99FB-CB4C-8E06-948E08BB2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38">
              <a:extLst>
                <a:ext uri="{FF2B5EF4-FFF2-40B4-BE49-F238E27FC236}">
                  <a16:creationId xmlns:a16="http://schemas.microsoft.com/office/drawing/2014/main" xmlns="" id="{BB7D06C6-E3F4-5943-933B-0708F2502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39">
              <a:extLst>
                <a:ext uri="{FF2B5EF4-FFF2-40B4-BE49-F238E27FC236}">
                  <a16:creationId xmlns:a16="http://schemas.microsoft.com/office/drawing/2014/main" xmlns="" id="{3AC352B9-D8D6-ED49-9AAD-309418521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140">
              <a:extLst>
                <a:ext uri="{FF2B5EF4-FFF2-40B4-BE49-F238E27FC236}">
                  <a16:creationId xmlns:a16="http://schemas.microsoft.com/office/drawing/2014/main" xmlns="" id="{4B72E7A2-C0E5-AA4D-99C1-61ADB45F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141">
              <a:extLst>
                <a:ext uri="{FF2B5EF4-FFF2-40B4-BE49-F238E27FC236}">
                  <a16:creationId xmlns:a16="http://schemas.microsoft.com/office/drawing/2014/main" xmlns="" id="{0FD613A1-5593-494A-BF1F-B7A79F095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142">
              <a:extLst>
                <a:ext uri="{FF2B5EF4-FFF2-40B4-BE49-F238E27FC236}">
                  <a16:creationId xmlns:a16="http://schemas.microsoft.com/office/drawing/2014/main" xmlns="" id="{1C40045F-FE42-1F46-8F0B-2807850C0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143">
              <a:extLst>
                <a:ext uri="{FF2B5EF4-FFF2-40B4-BE49-F238E27FC236}">
                  <a16:creationId xmlns:a16="http://schemas.microsoft.com/office/drawing/2014/main" xmlns="" id="{C3411C86-0041-FC44-9CA8-4E44D547F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44">
              <a:extLst>
                <a:ext uri="{FF2B5EF4-FFF2-40B4-BE49-F238E27FC236}">
                  <a16:creationId xmlns:a16="http://schemas.microsoft.com/office/drawing/2014/main" xmlns="" id="{D3531075-5C74-E04E-999B-B36546E8E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45">
              <a:extLst>
                <a:ext uri="{FF2B5EF4-FFF2-40B4-BE49-F238E27FC236}">
                  <a16:creationId xmlns:a16="http://schemas.microsoft.com/office/drawing/2014/main" xmlns="" id="{B6737A6D-8B52-4D40-BE77-B0062588C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46">
              <a:extLst>
                <a:ext uri="{FF2B5EF4-FFF2-40B4-BE49-F238E27FC236}">
                  <a16:creationId xmlns:a16="http://schemas.microsoft.com/office/drawing/2014/main" xmlns="" id="{B5F8944D-9D90-8841-9D23-D2B30D2C2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47">
              <a:extLst>
                <a:ext uri="{FF2B5EF4-FFF2-40B4-BE49-F238E27FC236}">
                  <a16:creationId xmlns:a16="http://schemas.microsoft.com/office/drawing/2014/main" xmlns="" id="{115253C0-36A5-F14B-B0FF-E96A54FC5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8" name="Freeform 148">
              <a:extLst>
                <a:ext uri="{FF2B5EF4-FFF2-40B4-BE49-F238E27FC236}">
                  <a16:creationId xmlns:a16="http://schemas.microsoft.com/office/drawing/2014/main" xmlns="" id="{4C20D4F2-D79E-204D-9765-4E0BF6FCD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9" name="Freeform 149">
              <a:extLst>
                <a:ext uri="{FF2B5EF4-FFF2-40B4-BE49-F238E27FC236}">
                  <a16:creationId xmlns:a16="http://schemas.microsoft.com/office/drawing/2014/main" xmlns="" id="{9A107996-E5CE-FC49-8C9B-15B4CF000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0" name="Freeform 150">
              <a:extLst>
                <a:ext uri="{FF2B5EF4-FFF2-40B4-BE49-F238E27FC236}">
                  <a16:creationId xmlns:a16="http://schemas.microsoft.com/office/drawing/2014/main" xmlns="" id="{D8A48A6A-1085-B548-845E-1052FB35B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" name="Freeform 151">
              <a:extLst>
                <a:ext uri="{FF2B5EF4-FFF2-40B4-BE49-F238E27FC236}">
                  <a16:creationId xmlns:a16="http://schemas.microsoft.com/office/drawing/2014/main" xmlns="" id="{BC4751B9-E208-D247-9B04-E756CC834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52">
              <a:extLst>
                <a:ext uri="{FF2B5EF4-FFF2-40B4-BE49-F238E27FC236}">
                  <a16:creationId xmlns:a16="http://schemas.microsoft.com/office/drawing/2014/main" xmlns="" id="{0E5D251D-5D15-5D42-8669-BF9BA4035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53">
              <a:extLst>
                <a:ext uri="{FF2B5EF4-FFF2-40B4-BE49-F238E27FC236}">
                  <a16:creationId xmlns:a16="http://schemas.microsoft.com/office/drawing/2014/main" xmlns="" id="{77027AA1-231E-8C43-B2EF-8CC9FB722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54">
              <a:extLst>
                <a:ext uri="{FF2B5EF4-FFF2-40B4-BE49-F238E27FC236}">
                  <a16:creationId xmlns:a16="http://schemas.microsoft.com/office/drawing/2014/main" xmlns="" id="{676D3DC2-8E1D-2A4C-A873-21B66B68C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55">
              <a:extLst>
                <a:ext uri="{FF2B5EF4-FFF2-40B4-BE49-F238E27FC236}">
                  <a16:creationId xmlns:a16="http://schemas.microsoft.com/office/drawing/2014/main" xmlns="" id="{9BAEF4B7-77ED-604C-8E1D-BF92B62DA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56">
              <a:extLst>
                <a:ext uri="{FF2B5EF4-FFF2-40B4-BE49-F238E27FC236}">
                  <a16:creationId xmlns:a16="http://schemas.microsoft.com/office/drawing/2014/main" xmlns="" id="{BE45DA14-6627-8641-ABB1-69B44C2BE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57">
              <a:extLst>
                <a:ext uri="{FF2B5EF4-FFF2-40B4-BE49-F238E27FC236}">
                  <a16:creationId xmlns:a16="http://schemas.microsoft.com/office/drawing/2014/main" xmlns="" id="{EE743C2F-6A03-AC40-B0C8-367400383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58">
              <a:extLst>
                <a:ext uri="{FF2B5EF4-FFF2-40B4-BE49-F238E27FC236}">
                  <a16:creationId xmlns:a16="http://schemas.microsoft.com/office/drawing/2014/main" xmlns="" id="{0FDD59B1-C22A-F84D-93AC-AD6DA5780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59">
              <a:extLst>
                <a:ext uri="{FF2B5EF4-FFF2-40B4-BE49-F238E27FC236}">
                  <a16:creationId xmlns:a16="http://schemas.microsoft.com/office/drawing/2014/main" xmlns="" id="{5256C220-3BF6-AE43-A207-B7152BB55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60">
              <a:extLst>
                <a:ext uri="{FF2B5EF4-FFF2-40B4-BE49-F238E27FC236}">
                  <a16:creationId xmlns:a16="http://schemas.microsoft.com/office/drawing/2014/main" xmlns="" id="{C6D81935-5646-0E45-BDD2-D8D184DBF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61">
              <a:extLst>
                <a:ext uri="{FF2B5EF4-FFF2-40B4-BE49-F238E27FC236}">
                  <a16:creationId xmlns:a16="http://schemas.microsoft.com/office/drawing/2014/main" xmlns="" id="{99F80398-D858-194A-BF42-661EFE446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62">
              <a:extLst>
                <a:ext uri="{FF2B5EF4-FFF2-40B4-BE49-F238E27FC236}">
                  <a16:creationId xmlns:a16="http://schemas.microsoft.com/office/drawing/2014/main" xmlns="" id="{83A2AEB7-E3BE-4341-96A9-96CD1B868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63">
              <a:extLst>
                <a:ext uri="{FF2B5EF4-FFF2-40B4-BE49-F238E27FC236}">
                  <a16:creationId xmlns:a16="http://schemas.microsoft.com/office/drawing/2014/main" xmlns="" id="{CFC36745-638E-364B-9D47-684E0059D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64">
              <a:extLst>
                <a:ext uri="{FF2B5EF4-FFF2-40B4-BE49-F238E27FC236}">
                  <a16:creationId xmlns:a16="http://schemas.microsoft.com/office/drawing/2014/main" xmlns="" id="{51F7267A-F3C6-BA49-8C03-95918DD3F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65">
              <a:extLst>
                <a:ext uri="{FF2B5EF4-FFF2-40B4-BE49-F238E27FC236}">
                  <a16:creationId xmlns:a16="http://schemas.microsoft.com/office/drawing/2014/main" xmlns="" id="{0BFDD315-5E4D-354A-8A07-030862421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66">
              <a:extLst>
                <a:ext uri="{FF2B5EF4-FFF2-40B4-BE49-F238E27FC236}">
                  <a16:creationId xmlns:a16="http://schemas.microsoft.com/office/drawing/2014/main" xmlns="" id="{4380F411-8FA8-0447-B21B-8CEC15278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67">
              <a:extLst>
                <a:ext uri="{FF2B5EF4-FFF2-40B4-BE49-F238E27FC236}">
                  <a16:creationId xmlns:a16="http://schemas.microsoft.com/office/drawing/2014/main" xmlns="" id="{752B1B6F-62BC-EE40-B5EB-1A894DEEB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68">
              <a:extLst>
                <a:ext uri="{FF2B5EF4-FFF2-40B4-BE49-F238E27FC236}">
                  <a16:creationId xmlns:a16="http://schemas.microsoft.com/office/drawing/2014/main" xmlns="" id="{31773733-0E58-4540-9A98-E92A097B5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69">
              <a:extLst>
                <a:ext uri="{FF2B5EF4-FFF2-40B4-BE49-F238E27FC236}">
                  <a16:creationId xmlns:a16="http://schemas.microsoft.com/office/drawing/2014/main" xmlns="" id="{8D96D6D1-342A-DB40-8A64-DE022E846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70">
              <a:extLst>
                <a:ext uri="{FF2B5EF4-FFF2-40B4-BE49-F238E27FC236}">
                  <a16:creationId xmlns:a16="http://schemas.microsoft.com/office/drawing/2014/main" xmlns="" id="{8F0F2AF0-251E-E741-AD50-7C6E6497E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71">
              <a:extLst>
                <a:ext uri="{FF2B5EF4-FFF2-40B4-BE49-F238E27FC236}">
                  <a16:creationId xmlns:a16="http://schemas.microsoft.com/office/drawing/2014/main" xmlns="" id="{A5DA60DD-2A0F-E048-A139-D1CBA991E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72">
              <a:extLst>
                <a:ext uri="{FF2B5EF4-FFF2-40B4-BE49-F238E27FC236}">
                  <a16:creationId xmlns:a16="http://schemas.microsoft.com/office/drawing/2014/main" xmlns="" id="{B365F27E-CBBE-8C4D-B4FC-FA4D1F99F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73">
              <a:extLst>
                <a:ext uri="{FF2B5EF4-FFF2-40B4-BE49-F238E27FC236}">
                  <a16:creationId xmlns:a16="http://schemas.microsoft.com/office/drawing/2014/main" xmlns="" id="{604CD66E-F12E-1D47-A70D-1963302A0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74">
              <a:extLst>
                <a:ext uri="{FF2B5EF4-FFF2-40B4-BE49-F238E27FC236}">
                  <a16:creationId xmlns:a16="http://schemas.microsoft.com/office/drawing/2014/main" xmlns="" id="{EC4F5E24-44A6-B944-9059-FE33E3611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75">
              <a:extLst>
                <a:ext uri="{FF2B5EF4-FFF2-40B4-BE49-F238E27FC236}">
                  <a16:creationId xmlns:a16="http://schemas.microsoft.com/office/drawing/2014/main" xmlns="" id="{3E3126D1-B456-F04B-9584-26CBFE9E5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76">
              <a:extLst>
                <a:ext uri="{FF2B5EF4-FFF2-40B4-BE49-F238E27FC236}">
                  <a16:creationId xmlns:a16="http://schemas.microsoft.com/office/drawing/2014/main" xmlns="" id="{0695F1AB-B338-C844-935C-CB2367AE1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77">
              <a:extLst>
                <a:ext uri="{FF2B5EF4-FFF2-40B4-BE49-F238E27FC236}">
                  <a16:creationId xmlns:a16="http://schemas.microsoft.com/office/drawing/2014/main" xmlns="" id="{CC5667B5-8ACD-5546-98ED-2DE435378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78">
              <a:extLst>
                <a:ext uri="{FF2B5EF4-FFF2-40B4-BE49-F238E27FC236}">
                  <a16:creationId xmlns:a16="http://schemas.microsoft.com/office/drawing/2014/main" xmlns="" id="{65CBE52C-CAB2-5844-9697-4312DF155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79">
              <a:extLst>
                <a:ext uri="{FF2B5EF4-FFF2-40B4-BE49-F238E27FC236}">
                  <a16:creationId xmlns:a16="http://schemas.microsoft.com/office/drawing/2014/main" xmlns="" id="{DB63E736-C85D-ED45-9E1C-500059E3E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80">
              <a:extLst>
                <a:ext uri="{FF2B5EF4-FFF2-40B4-BE49-F238E27FC236}">
                  <a16:creationId xmlns:a16="http://schemas.microsoft.com/office/drawing/2014/main" xmlns="" id="{01415766-5DE5-8442-975F-7FA5EDB78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81">
              <a:extLst>
                <a:ext uri="{FF2B5EF4-FFF2-40B4-BE49-F238E27FC236}">
                  <a16:creationId xmlns:a16="http://schemas.microsoft.com/office/drawing/2014/main" xmlns="" id="{10343596-C02C-2F4E-B45B-3F4EFA06C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82">
              <a:extLst>
                <a:ext uri="{FF2B5EF4-FFF2-40B4-BE49-F238E27FC236}">
                  <a16:creationId xmlns:a16="http://schemas.microsoft.com/office/drawing/2014/main" xmlns="" id="{794CFC70-EC64-004C-8D3B-9F5CB1737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83">
              <a:extLst>
                <a:ext uri="{FF2B5EF4-FFF2-40B4-BE49-F238E27FC236}">
                  <a16:creationId xmlns:a16="http://schemas.microsoft.com/office/drawing/2014/main" xmlns="" id="{D712C51F-93E0-7248-9501-FF1D1B642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84">
              <a:extLst>
                <a:ext uri="{FF2B5EF4-FFF2-40B4-BE49-F238E27FC236}">
                  <a16:creationId xmlns:a16="http://schemas.microsoft.com/office/drawing/2014/main" xmlns="" id="{027DDC07-008F-F445-8682-4D90C6918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85">
              <a:extLst>
                <a:ext uri="{FF2B5EF4-FFF2-40B4-BE49-F238E27FC236}">
                  <a16:creationId xmlns:a16="http://schemas.microsoft.com/office/drawing/2014/main" xmlns="" id="{98F00086-FD51-9745-86B8-A65541B21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86">
              <a:extLst>
                <a:ext uri="{FF2B5EF4-FFF2-40B4-BE49-F238E27FC236}">
                  <a16:creationId xmlns:a16="http://schemas.microsoft.com/office/drawing/2014/main" xmlns="" id="{B6E6398A-A5BF-2949-99EB-D24049AAA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87">
              <a:extLst>
                <a:ext uri="{FF2B5EF4-FFF2-40B4-BE49-F238E27FC236}">
                  <a16:creationId xmlns:a16="http://schemas.microsoft.com/office/drawing/2014/main" xmlns="" id="{5B877F28-B571-C44A-968B-52F4BADAC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88">
              <a:extLst>
                <a:ext uri="{FF2B5EF4-FFF2-40B4-BE49-F238E27FC236}">
                  <a16:creationId xmlns:a16="http://schemas.microsoft.com/office/drawing/2014/main" xmlns="" id="{812BAAEE-16F4-8D43-BBAC-0FECC5294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89">
              <a:extLst>
                <a:ext uri="{FF2B5EF4-FFF2-40B4-BE49-F238E27FC236}">
                  <a16:creationId xmlns:a16="http://schemas.microsoft.com/office/drawing/2014/main" xmlns="" id="{26CA4DA0-7DD2-DB47-A8B4-D51480DFE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90">
              <a:extLst>
                <a:ext uri="{FF2B5EF4-FFF2-40B4-BE49-F238E27FC236}">
                  <a16:creationId xmlns:a16="http://schemas.microsoft.com/office/drawing/2014/main" xmlns="" id="{1F729F0E-0442-EE4F-B6A9-B8EEC496B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91">
              <a:extLst>
                <a:ext uri="{FF2B5EF4-FFF2-40B4-BE49-F238E27FC236}">
                  <a16:creationId xmlns:a16="http://schemas.microsoft.com/office/drawing/2014/main" xmlns="" id="{4E9A533A-E2CA-B142-931E-5EF34FBA7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92">
              <a:extLst>
                <a:ext uri="{FF2B5EF4-FFF2-40B4-BE49-F238E27FC236}">
                  <a16:creationId xmlns:a16="http://schemas.microsoft.com/office/drawing/2014/main" xmlns="" id="{CD18896A-E934-0145-89A2-3BCAF1213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93">
              <a:extLst>
                <a:ext uri="{FF2B5EF4-FFF2-40B4-BE49-F238E27FC236}">
                  <a16:creationId xmlns:a16="http://schemas.microsoft.com/office/drawing/2014/main" xmlns="" id="{E1700911-BC38-E04F-8BBF-1424FC411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94">
              <a:extLst>
                <a:ext uri="{FF2B5EF4-FFF2-40B4-BE49-F238E27FC236}">
                  <a16:creationId xmlns:a16="http://schemas.microsoft.com/office/drawing/2014/main" xmlns="" id="{32F9F171-7374-8A40-8C00-C3CAD48B8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95">
              <a:extLst>
                <a:ext uri="{FF2B5EF4-FFF2-40B4-BE49-F238E27FC236}">
                  <a16:creationId xmlns:a16="http://schemas.microsoft.com/office/drawing/2014/main" xmlns="" id="{599BE280-4CBE-554F-8F86-9788011F3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96">
              <a:extLst>
                <a:ext uri="{FF2B5EF4-FFF2-40B4-BE49-F238E27FC236}">
                  <a16:creationId xmlns:a16="http://schemas.microsoft.com/office/drawing/2014/main" xmlns="" id="{5E2A1C5E-D41D-7344-8D2D-34B6AB8E1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453">
              <a:extLst>
                <a:ext uri="{FF2B5EF4-FFF2-40B4-BE49-F238E27FC236}">
                  <a16:creationId xmlns:a16="http://schemas.microsoft.com/office/drawing/2014/main" xmlns="" id="{C587DD84-FA7E-1341-A6F3-87796555F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454">
              <a:extLst>
                <a:ext uri="{FF2B5EF4-FFF2-40B4-BE49-F238E27FC236}">
                  <a16:creationId xmlns:a16="http://schemas.microsoft.com/office/drawing/2014/main" xmlns="" id="{7B615340-966A-F043-A090-60C0BCACA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455">
              <a:extLst>
                <a:ext uri="{FF2B5EF4-FFF2-40B4-BE49-F238E27FC236}">
                  <a16:creationId xmlns:a16="http://schemas.microsoft.com/office/drawing/2014/main" xmlns="" id="{F216D29F-485C-2C41-8E5C-ACA8E4153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456">
              <a:extLst>
                <a:ext uri="{FF2B5EF4-FFF2-40B4-BE49-F238E27FC236}">
                  <a16:creationId xmlns:a16="http://schemas.microsoft.com/office/drawing/2014/main" xmlns="" id="{6C57244B-35A5-E04F-AC98-DBAEFB114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457">
              <a:extLst>
                <a:ext uri="{FF2B5EF4-FFF2-40B4-BE49-F238E27FC236}">
                  <a16:creationId xmlns:a16="http://schemas.microsoft.com/office/drawing/2014/main" xmlns="" id="{ADD83B0E-E860-BE4C-B95D-D81BBA71A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458">
              <a:extLst>
                <a:ext uri="{FF2B5EF4-FFF2-40B4-BE49-F238E27FC236}">
                  <a16:creationId xmlns:a16="http://schemas.microsoft.com/office/drawing/2014/main" xmlns="" id="{8FCC4F73-A305-0F4F-8119-58C6E9CBB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459">
              <a:extLst>
                <a:ext uri="{FF2B5EF4-FFF2-40B4-BE49-F238E27FC236}">
                  <a16:creationId xmlns:a16="http://schemas.microsoft.com/office/drawing/2014/main" xmlns="" id="{BCC0BC16-91E9-8E48-ABC9-3A555136A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460">
              <a:extLst>
                <a:ext uri="{FF2B5EF4-FFF2-40B4-BE49-F238E27FC236}">
                  <a16:creationId xmlns:a16="http://schemas.microsoft.com/office/drawing/2014/main" xmlns="" id="{BC998239-1876-934F-8D59-CFC73F2D5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461">
              <a:extLst>
                <a:ext uri="{FF2B5EF4-FFF2-40B4-BE49-F238E27FC236}">
                  <a16:creationId xmlns:a16="http://schemas.microsoft.com/office/drawing/2014/main" xmlns="" id="{C121EF0E-9404-9742-8BBA-354059104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462">
              <a:extLst>
                <a:ext uri="{FF2B5EF4-FFF2-40B4-BE49-F238E27FC236}">
                  <a16:creationId xmlns:a16="http://schemas.microsoft.com/office/drawing/2014/main" xmlns="" id="{227BABFF-753C-CF4E-8582-DE498E2DB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463">
              <a:extLst>
                <a:ext uri="{FF2B5EF4-FFF2-40B4-BE49-F238E27FC236}">
                  <a16:creationId xmlns:a16="http://schemas.microsoft.com/office/drawing/2014/main" xmlns="" id="{BCD7A5A4-22F2-774B-A191-F2D128786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464">
              <a:extLst>
                <a:ext uri="{FF2B5EF4-FFF2-40B4-BE49-F238E27FC236}">
                  <a16:creationId xmlns:a16="http://schemas.microsoft.com/office/drawing/2014/main" xmlns="" id="{118B8459-D47C-204F-B067-FCF6C9B95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465">
              <a:extLst>
                <a:ext uri="{FF2B5EF4-FFF2-40B4-BE49-F238E27FC236}">
                  <a16:creationId xmlns:a16="http://schemas.microsoft.com/office/drawing/2014/main" xmlns="" id="{2B8C2095-A829-414A-8BC2-CC3EC377D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466">
              <a:extLst>
                <a:ext uri="{FF2B5EF4-FFF2-40B4-BE49-F238E27FC236}">
                  <a16:creationId xmlns:a16="http://schemas.microsoft.com/office/drawing/2014/main" xmlns="" id="{344AA8AC-4162-594C-BF48-588AAA405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467">
              <a:extLst>
                <a:ext uri="{FF2B5EF4-FFF2-40B4-BE49-F238E27FC236}">
                  <a16:creationId xmlns:a16="http://schemas.microsoft.com/office/drawing/2014/main" xmlns="" id="{E01FB77B-D72D-614C-99B1-CC23F31CA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42" name="Freeform 483">
              <a:extLst>
                <a:ext uri="{FF2B5EF4-FFF2-40B4-BE49-F238E27FC236}">
                  <a16:creationId xmlns:a16="http://schemas.microsoft.com/office/drawing/2014/main" xmlns="" id="{F77B697E-2628-0B46-8E90-BAB29150A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484">
              <a:extLst>
                <a:ext uri="{FF2B5EF4-FFF2-40B4-BE49-F238E27FC236}">
                  <a16:creationId xmlns:a16="http://schemas.microsoft.com/office/drawing/2014/main" xmlns="" id="{7BB0B70C-2424-8846-B7C9-AAE73DB7B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485">
              <a:extLst>
                <a:ext uri="{FF2B5EF4-FFF2-40B4-BE49-F238E27FC236}">
                  <a16:creationId xmlns:a16="http://schemas.microsoft.com/office/drawing/2014/main" xmlns="" id="{946DC89F-30FB-ED4F-9333-24E93B99C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486">
              <a:extLst>
                <a:ext uri="{FF2B5EF4-FFF2-40B4-BE49-F238E27FC236}">
                  <a16:creationId xmlns:a16="http://schemas.microsoft.com/office/drawing/2014/main" xmlns="" id="{782A95D3-AA9A-D342-AB86-74D2427F8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489">
              <a:extLst>
                <a:ext uri="{FF2B5EF4-FFF2-40B4-BE49-F238E27FC236}">
                  <a16:creationId xmlns:a16="http://schemas.microsoft.com/office/drawing/2014/main" xmlns="" id="{645E5B9E-6EB3-9742-B23F-3812112F4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490">
              <a:extLst>
                <a:ext uri="{FF2B5EF4-FFF2-40B4-BE49-F238E27FC236}">
                  <a16:creationId xmlns:a16="http://schemas.microsoft.com/office/drawing/2014/main" xmlns="" id="{BE730D51-EC83-C84B-A04C-C7E7A2D8F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495">
              <a:extLst>
                <a:ext uri="{FF2B5EF4-FFF2-40B4-BE49-F238E27FC236}">
                  <a16:creationId xmlns:a16="http://schemas.microsoft.com/office/drawing/2014/main" xmlns="" id="{AE0859DD-EBF7-2249-8AE1-362869238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496">
              <a:extLst>
                <a:ext uri="{FF2B5EF4-FFF2-40B4-BE49-F238E27FC236}">
                  <a16:creationId xmlns:a16="http://schemas.microsoft.com/office/drawing/2014/main" xmlns="" id="{41A271AE-681F-7146-BCDE-E5DC835CE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497">
              <a:extLst>
                <a:ext uri="{FF2B5EF4-FFF2-40B4-BE49-F238E27FC236}">
                  <a16:creationId xmlns:a16="http://schemas.microsoft.com/office/drawing/2014/main" xmlns="" id="{FEFFAF5F-F3CF-3345-82FE-DEFF247AE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498">
              <a:extLst>
                <a:ext uri="{FF2B5EF4-FFF2-40B4-BE49-F238E27FC236}">
                  <a16:creationId xmlns:a16="http://schemas.microsoft.com/office/drawing/2014/main" xmlns="" id="{601EE3E6-D779-6E4B-85EE-89140AA0A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499">
              <a:extLst>
                <a:ext uri="{FF2B5EF4-FFF2-40B4-BE49-F238E27FC236}">
                  <a16:creationId xmlns:a16="http://schemas.microsoft.com/office/drawing/2014/main" xmlns="" id="{45ACDADC-2CBC-FD4B-918C-BDB0BBB2A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500">
              <a:extLst>
                <a:ext uri="{FF2B5EF4-FFF2-40B4-BE49-F238E27FC236}">
                  <a16:creationId xmlns:a16="http://schemas.microsoft.com/office/drawing/2014/main" xmlns="" id="{71D04859-230B-0643-B23D-1FE7C2D1A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501">
              <a:extLst>
                <a:ext uri="{FF2B5EF4-FFF2-40B4-BE49-F238E27FC236}">
                  <a16:creationId xmlns:a16="http://schemas.microsoft.com/office/drawing/2014/main" xmlns="" id="{F4B134D7-9D2B-C945-92B4-7BB6CCAD8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502">
              <a:extLst>
                <a:ext uri="{FF2B5EF4-FFF2-40B4-BE49-F238E27FC236}">
                  <a16:creationId xmlns:a16="http://schemas.microsoft.com/office/drawing/2014/main" xmlns="" id="{77B32656-EC89-C541-8538-A120B5E1B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503">
              <a:extLst>
                <a:ext uri="{FF2B5EF4-FFF2-40B4-BE49-F238E27FC236}">
                  <a16:creationId xmlns:a16="http://schemas.microsoft.com/office/drawing/2014/main" xmlns="" id="{9AE8248B-FC4D-4640-89B1-6EAB34FF7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504">
              <a:extLst>
                <a:ext uri="{FF2B5EF4-FFF2-40B4-BE49-F238E27FC236}">
                  <a16:creationId xmlns:a16="http://schemas.microsoft.com/office/drawing/2014/main" xmlns="" id="{4C0B7543-F069-CF40-83FC-AEA7B32FF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505">
              <a:extLst>
                <a:ext uri="{FF2B5EF4-FFF2-40B4-BE49-F238E27FC236}">
                  <a16:creationId xmlns:a16="http://schemas.microsoft.com/office/drawing/2014/main" xmlns="" id="{5E6CD6BB-B88E-444C-AA2B-F238BE981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506">
              <a:extLst>
                <a:ext uri="{FF2B5EF4-FFF2-40B4-BE49-F238E27FC236}">
                  <a16:creationId xmlns:a16="http://schemas.microsoft.com/office/drawing/2014/main" xmlns="" id="{3324EC39-108B-3946-8FE7-CD214B01C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9" name="Freeform 509">
              <a:extLst>
                <a:ext uri="{FF2B5EF4-FFF2-40B4-BE49-F238E27FC236}">
                  <a16:creationId xmlns:a16="http://schemas.microsoft.com/office/drawing/2014/main" xmlns="" id="{C8C22E49-56B0-3345-A415-9C771B4F9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510">
              <a:extLst>
                <a:ext uri="{FF2B5EF4-FFF2-40B4-BE49-F238E27FC236}">
                  <a16:creationId xmlns:a16="http://schemas.microsoft.com/office/drawing/2014/main" xmlns="" id="{DF33B8D1-ADF5-A942-A418-E3A778377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130415354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355564" y="154672"/>
            <a:ext cx="8731392" cy="58477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200" b="1" dirty="0" smtClean="0">
                <a:latin typeface="Times New Roman"/>
                <a:ea typeface="Times New Roman"/>
              </a:rPr>
              <a:t>Acoustical design </a:t>
            </a:r>
            <a:endParaRPr lang="en-US" sz="3200" b="1" dirty="0">
              <a:latin typeface="Times New Roman"/>
              <a:ea typeface="Times New Roman"/>
            </a:endParaRPr>
          </a:p>
        </p:txBody>
      </p:sp>
      <p:sp>
        <p:nvSpPr>
          <p:cNvPr id="155" name="TextBox 154"/>
          <p:cNvSpPr txBox="1"/>
          <p:nvPr/>
        </p:nvSpPr>
        <p:spPr>
          <a:xfrm>
            <a:off x="1361080" y="970426"/>
            <a:ext cx="3826933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b="1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Results of Showroom</a:t>
            </a:r>
            <a:endParaRPr lang="en-US" sz="2400" b="1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156" name="Group 155">
            <a:extLst>
              <a:ext uri="{FF2B5EF4-FFF2-40B4-BE49-F238E27FC236}">
                <a16:creationId xmlns="" xmlns:a16="http://schemas.microsoft.com/office/drawing/2014/main" xmlns:lc="http://schemas.openxmlformats.org/drawingml/2006/lockedCanvas" id="{1A6D30C6-EF05-4425-9585-24B8519313A6}"/>
              </a:ext>
            </a:extLst>
          </p:cNvPr>
          <p:cNvGrpSpPr/>
          <p:nvPr/>
        </p:nvGrpSpPr>
        <p:grpSpPr>
          <a:xfrm>
            <a:off x="474293" y="961793"/>
            <a:ext cx="622200" cy="455564"/>
            <a:chOff x="1460463" y="779462"/>
            <a:chExt cx="285751" cy="285751"/>
          </a:xfrm>
          <a:solidFill>
            <a:sysClr val="windowText" lastClr="000000">
              <a:lumMod val="75000"/>
              <a:lumOff val="25000"/>
            </a:sysClr>
          </a:solidFill>
        </p:grpSpPr>
        <p:sp>
          <p:nvSpPr>
            <p:cNvPr id="157" name="Freeform 156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C31C0519-ED91-4536-A204-F916C3B083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643026" y="938212"/>
              <a:ext cx="46038" cy="46038"/>
            </a:xfrm>
            <a:custGeom>
              <a:avLst/>
              <a:gdLst>
                <a:gd name="T0" fmla="*/ 58 w 115"/>
                <a:gd name="T1" fmla="*/ 0 h 116"/>
                <a:gd name="T2" fmla="*/ 46 w 115"/>
                <a:gd name="T3" fmla="*/ 2 h 116"/>
                <a:gd name="T4" fmla="*/ 35 w 115"/>
                <a:gd name="T5" fmla="*/ 5 h 116"/>
                <a:gd name="T6" fmla="*/ 26 w 115"/>
                <a:gd name="T7" fmla="*/ 10 h 116"/>
                <a:gd name="T8" fmla="*/ 18 w 115"/>
                <a:gd name="T9" fmla="*/ 17 h 116"/>
                <a:gd name="T10" fmla="*/ 10 w 115"/>
                <a:gd name="T11" fmla="*/ 27 h 116"/>
                <a:gd name="T12" fmla="*/ 5 w 115"/>
                <a:gd name="T13" fmla="*/ 36 h 116"/>
                <a:gd name="T14" fmla="*/ 1 w 115"/>
                <a:gd name="T15" fmla="*/ 47 h 116"/>
                <a:gd name="T16" fmla="*/ 0 w 115"/>
                <a:gd name="T17" fmla="*/ 59 h 116"/>
                <a:gd name="T18" fmla="*/ 1 w 115"/>
                <a:gd name="T19" fmla="*/ 69 h 116"/>
                <a:gd name="T20" fmla="*/ 5 w 115"/>
                <a:gd name="T21" fmla="*/ 80 h 116"/>
                <a:gd name="T22" fmla="*/ 10 w 115"/>
                <a:gd name="T23" fmla="*/ 91 h 116"/>
                <a:gd name="T24" fmla="*/ 18 w 115"/>
                <a:gd name="T25" fmla="*/ 99 h 116"/>
                <a:gd name="T26" fmla="*/ 26 w 115"/>
                <a:gd name="T27" fmla="*/ 106 h 116"/>
                <a:gd name="T28" fmla="*/ 35 w 115"/>
                <a:gd name="T29" fmla="*/ 111 h 116"/>
                <a:gd name="T30" fmla="*/ 46 w 115"/>
                <a:gd name="T31" fmla="*/ 115 h 116"/>
                <a:gd name="T32" fmla="*/ 58 w 115"/>
                <a:gd name="T33" fmla="*/ 116 h 116"/>
                <a:gd name="T34" fmla="*/ 69 w 115"/>
                <a:gd name="T35" fmla="*/ 115 h 116"/>
                <a:gd name="T36" fmla="*/ 81 w 115"/>
                <a:gd name="T37" fmla="*/ 111 h 116"/>
                <a:gd name="T38" fmla="*/ 90 w 115"/>
                <a:gd name="T39" fmla="*/ 106 h 116"/>
                <a:gd name="T40" fmla="*/ 98 w 115"/>
                <a:gd name="T41" fmla="*/ 99 h 116"/>
                <a:gd name="T42" fmla="*/ 106 w 115"/>
                <a:gd name="T43" fmla="*/ 91 h 116"/>
                <a:gd name="T44" fmla="*/ 110 w 115"/>
                <a:gd name="T45" fmla="*/ 80 h 116"/>
                <a:gd name="T46" fmla="*/ 114 w 115"/>
                <a:gd name="T47" fmla="*/ 69 h 116"/>
                <a:gd name="T48" fmla="*/ 115 w 115"/>
                <a:gd name="T49" fmla="*/ 59 h 116"/>
                <a:gd name="T50" fmla="*/ 114 w 115"/>
                <a:gd name="T51" fmla="*/ 47 h 116"/>
                <a:gd name="T52" fmla="*/ 110 w 115"/>
                <a:gd name="T53" fmla="*/ 36 h 116"/>
                <a:gd name="T54" fmla="*/ 106 w 115"/>
                <a:gd name="T55" fmla="*/ 27 h 116"/>
                <a:gd name="T56" fmla="*/ 98 w 115"/>
                <a:gd name="T57" fmla="*/ 17 h 116"/>
                <a:gd name="T58" fmla="*/ 90 w 115"/>
                <a:gd name="T59" fmla="*/ 10 h 116"/>
                <a:gd name="T60" fmla="*/ 81 w 115"/>
                <a:gd name="T61" fmla="*/ 5 h 116"/>
                <a:gd name="T62" fmla="*/ 69 w 115"/>
                <a:gd name="T63" fmla="*/ 2 h 116"/>
                <a:gd name="T64" fmla="*/ 58 w 115"/>
                <a:gd name="T6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5" h="116">
                  <a:moveTo>
                    <a:pt x="58" y="0"/>
                  </a:moveTo>
                  <a:lnTo>
                    <a:pt x="46" y="2"/>
                  </a:lnTo>
                  <a:lnTo>
                    <a:pt x="35" y="5"/>
                  </a:lnTo>
                  <a:lnTo>
                    <a:pt x="26" y="10"/>
                  </a:lnTo>
                  <a:lnTo>
                    <a:pt x="18" y="17"/>
                  </a:lnTo>
                  <a:lnTo>
                    <a:pt x="10" y="27"/>
                  </a:lnTo>
                  <a:lnTo>
                    <a:pt x="5" y="36"/>
                  </a:lnTo>
                  <a:lnTo>
                    <a:pt x="1" y="47"/>
                  </a:lnTo>
                  <a:lnTo>
                    <a:pt x="0" y="59"/>
                  </a:lnTo>
                  <a:lnTo>
                    <a:pt x="1" y="69"/>
                  </a:lnTo>
                  <a:lnTo>
                    <a:pt x="5" y="80"/>
                  </a:lnTo>
                  <a:lnTo>
                    <a:pt x="10" y="91"/>
                  </a:lnTo>
                  <a:lnTo>
                    <a:pt x="18" y="99"/>
                  </a:lnTo>
                  <a:lnTo>
                    <a:pt x="26" y="106"/>
                  </a:lnTo>
                  <a:lnTo>
                    <a:pt x="35" y="111"/>
                  </a:lnTo>
                  <a:lnTo>
                    <a:pt x="46" y="115"/>
                  </a:lnTo>
                  <a:lnTo>
                    <a:pt x="58" y="116"/>
                  </a:lnTo>
                  <a:lnTo>
                    <a:pt x="69" y="115"/>
                  </a:lnTo>
                  <a:lnTo>
                    <a:pt x="81" y="111"/>
                  </a:lnTo>
                  <a:lnTo>
                    <a:pt x="90" y="106"/>
                  </a:lnTo>
                  <a:lnTo>
                    <a:pt x="98" y="99"/>
                  </a:lnTo>
                  <a:lnTo>
                    <a:pt x="106" y="91"/>
                  </a:lnTo>
                  <a:lnTo>
                    <a:pt x="110" y="80"/>
                  </a:lnTo>
                  <a:lnTo>
                    <a:pt x="114" y="69"/>
                  </a:lnTo>
                  <a:lnTo>
                    <a:pt x="115" y="59"/>
                  </a:lnTo>
                  <a:lnTo>
                    <a:pt x="114" y="47"/>
                  </a:lnTo>
                  <a:lnTo>
                    <a:pt x="110" y="36"/>
                  </a:lnTo>
                  <a:lnTo>
                    <a:pt x="106" y="27"/>
                  </a:lnTo>
                  <a:lnTo>
                    <a:pt x="98" y="17"/>
                  </a:lnTo>
                  <a:lnTo>
                    <a:pt x="90" y="10"/>
                  </a:lnTo>
                  <a:lnTo>
                    <a:pt x="81" y="5"/>
                  </a:lnTo>
                  <a:lnTo>
                    <a:pt x="69" y="2"/>
                  </a:lnTo>
                  <a:lnTo>
                    <a:pt x="5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8" name="Freeform 157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BACC23C9-28CB-40B9-A393-47E398269E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609688" y="965200"/>
              <a:ext cx="23813" cy="23813"/>
            </a:xfrm>
            <a:custGeom>
              <a:avLst/>
              <a:gdLst>
                <a:gd name="T0" fmla="*/ 61 w 61"/>
                <a:gd name="T1" fmla="*/ 29 h 60"/>
                <a:gd name="T2" fmla="*/ 60 w 61"/>
                <a:gd name="T3" fmla="*/ 24 h 60"/>
                <a:gd name="T4" fmla="*/ 58 w 61"/>
                <a:gd name="T5" fmla="*/ 18 h 60"/>
                <a:gd name="T6" fmla="*/ 56 w 61"/>
                <a:gd name="T7" fmla="*/ 13 h 60"/>
                <a:gd name="T8" fmla="*/ 51 w 61"/>
                <a:gd name="T9" fmla="*/ 8 h 60"/>
                <a:gd name="T10" fmla="*/ 48 w 61"/>
                <a:gd name="T11" fmla="*/ 5 h 60"/>
                <a:gd name="T12" fmla="*/ 42 w 61"/>
                <a:gd name="T13" fmla="*/ 2 h 60"/>
                <a:gd name="T14" fmla="*/ 37 w 61"/>
                <a:gd name="T15" fmla="*/ 1 h 60"/>
                <a:gd name="T16" fmla="*/ 30 w 61"/>
                <a:gd name="T17" fmla="*/ 0 h 60"/>
                <a:gd name="T18" fmla="*/ 24 w 61"/>
                <a:gd name="T19" fmla="*/ 1 h 60"/>
                <a:gd name="T20" fmla="*/ 19 w 61"/>
                <a:gd name="T21" fmla="*/ 2 h 60"/>
                <a:gd name="T22" fmla="*/ 13 w 61"/>
                <a:gd name="T23" fmla="*/ 5 h 60"/>
                <a:gd name="T24" fmla="*/ 10 w 61"/>
                <a:gd name="T25" fmla="*/ 8 h 60"/>
                <a:gd name="T26" fmla="*/ 5 w 61"/>
                <a:gd name="T27" fmla="*/ 13 h 60"/>
                <a:gd name="T28" fmla="*/ 2 w 61"/>
                <a:gd name="T29" fmla="*/ 18 h 60"/>
                <a:gd name="T30" fmla="*/ 1 w 61"/>
                <a:gd name="T31" fmla="*/ 24 h 60"/>
                <a:gd name="T32" fmla="*/ 0 w 61"/>
                <a:gd name="T33" fmla="*/ 29 h 60"/>
                <a:gd name="T34" fmla="*/ 1 w 61"/>
                <a:gd name="T35" fmla="*/ 35 h 60"/>
                <a:gd name="T36" fmla="*/ 2 w 61"/>
                <a:gd name="T37" fmla="*/ 41 h 60"/>
                <a:gd name="T38" fmla="*/ 5 w 61"/>
                <a:gd name="T39" fmla="*/ 47 h 60"/>
                <a:gd name="T40" fmla="*/ 10 w 61"/>
                <a:gd name="T41" fmla="*/ 51 h 60"/>
                <a:gd name="T42" fmla="*/ 13 w 61"/>
                <a:gd name="T43" fmla="*/ 54 h 60"/>
                <a:gd name="T44" fmla="*/ 19 w 61"/>
                <a:gd name="T45" fmla="*/ 58 h 60"/>
                <a:gd name="T46" fmla="*/ 24 w 61"/>
                <a:gd name="T47" fmla="*/ 59 h 60"/>
                <a:gd name="T48" fmla="*/ 30 w 61"/>
                <a:gd name="T49" fmla="*/ 60 h 60"/>
                <a:gd name="T50" fmla="*/ 37 w 61"/>
                <a:gd name="T51" fmla="*/ 59 h 60"/>
                <a:gd name="T52" fmla="*/ 42 w 61"/>
                <a:gd name="T53" fmla="*/ 58 h 60"/>
                <a:gd name="T54" fmla="*/ 48 w 61"/>
                <a:gd name="T55" fmla="*/ 54 h 60"/>
                <a:gd name="T56" fmla="*/ 51 w 61"/>
                <a:gd name="T57" fmla="*/ 51 h 60"/>
                <a:gd name="T58" fmla="*/ 56 w 61"/>
                <a:gd name="T59" fmla="*/ 47 h 60"/>
                <a:gd name="T60" fmla="*/ 58 w 61"/>
                <a:gd name="T61" fmla="*/ 41 h 60"/>
                <a:gd name="T62" fmla="*/ 60 w 61"/>
                <a:gd name="T63" fmla="*/ 35 h 60"/>
                <a:gd name="T64" fmla="*/ 61 w 61"/>
                <a:gd name="T65" fmla="*/ 29 h 60"/>
                <a:gd name="T66" fmla="*/ 61 w 61"/>
                <a:gd name="T67" fmla="*/ 29 h 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1" h="60">
                  <a:moveTo>
                    <a:pt x="61" y="29"/>
                  </a:moveTo>
                  <a:lnTo>
                    <a:pt x="60" y="24"/>
                  </a:lnTo>
                  <a:lnTo>
                    <a:pt x="58" y="18"/>
                  </a:lnTo>
                  <a:lnTo>
                    <a:pt x="56" y="13"/>
                  </a:lnTo>
                  <a:lnTo>
                    <a:pt x="51" y="8"/>
                  </a:lnTo>
                  <a:lnTo>
                    <a:pt x="48" y="5"/>
                  </a:lnTo>
                  <a:lnTo>
                    <a:pt x="42" y="2"/>
                  </a:lnTo>
                  <a:lnTo>
                    <a:pt x="37" y="1"/>
                  </a:lnTo>
                  <a:lnTo>
                    <a:pt x="30" y="0"/>
                  </a:lnTo>
                  <a:lnTo>
                    <a:pt x="24" y="1"/>
                  </a:lnTo>
                  <a:lnTo>
                    <a:pt x="19" y="2"/>
                  </a:lnTo>
                  <a:lnTo>
                    <a:pt x="13" y="5"/>
                  </a:lnTo>
                  <a:lnTo>
                    <a:pt x="10" y="8"/>
                  </a:lnTo>
                  <a:lnTo>
                    <a:pt x="5" y="13"/>
                  </a:lnTo>
                  <a:lnTo>
                    <a:pt x="2" y="18"/>
                  </a:lnTo>
                  <a:lnTo>
                    <a:pt x="1" y="24"/>
                  </a:lnTo>
                  <a:lnTo>
                    <a:pt x="0" y="29"/>
                  </a:lnTo>
                  <a:lnTo>
                    <a:pt x="1" y="35"/>
                  </a:lnTo>
                  <a:lnTo>
                    <a:pt x="2" y="41"/>
                  </a:lnTo>
                  <a:lnTo>
                    <a:pt x="5" y="47"/>
                  </a:lnTo>
                  <a:lnTo>
                    <a:pt x="10" y="51"/>
                  </a:lnTo>
                  <a:lnTo>
                    <a:pt x="13" y="54"/>
                  </a:lnTo>
                  <a:lnTo>
                    <a:pt x="19" y="58"/>
                  </a:lnTo>
                  <a:lnTo>
                    <a:pt x="24" y="59"/>
                  </a:lnTo>
                  <a:lnTo>
                    <a:pt x="30" y="60"/>
                  </a:lnTo>
                  <a:lnTo>
                    <a:pt x="37" y="59"/>
                  </a:lnTo>
                  <a:lnTo>
                    <a:pt x="42" y="58"/>
                  </a:lnTo>
                  <a:lnTo>
                    <a:pt x="48" y="54"/>
                  </a:lnTo>
                  <a:lnTo>
                    <a:pt x="51" y="51"/>
                  </a:lnTo>
                  <a:lnTo>
                    <a:pt x="56" y="47"/>
                  </a:lnTo>
                  <a:lnTo>
                    <a:pt x="58" y="41"/>
                  </a:lnTo>
                  <a:lnTo>
                    <a:pt x="60" y="35"/>
                  </a:lnTo>
                  <a:lnTo>
                    <a:pt x="61" y="29"/>
                  </a:lnTo>
                  <a:lnTo>
                    <a:pt x="61" y="2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59" name="Freeform 158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BF8C8905-D33C-437D-9B5E-9272363D1FC8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1557301" y="779462"/>
              <a:ext cx="188913" cy="147638"/>
            </a:xfrm>
            <a:custGeom>
              <a:avLst/>
              <a:gdLst>
                <a:gd name="T0" fmla="*/ 326 w 476"/>
                <a:gd name="T1" fmla="*/ 203 h 371"/>
                <a:gd name="T2" fmla="*/ 313 w 476"/>
                <a:gd name="T3" fmla="*/ 184 h 371"/>
                <a:gd name="T4" fmla="*/ 318 w 476"/>
                <a:gd name="T5" fmla="*/ 161 h 371"/>
                <a:gd name="T6" fmla="*/ 337 w 476"/>
                <a:gd name="T7" fmla="*/ 148 h 371"/>
                <a:gd name="T8" fmla="*/ 359 w 476"/>
                <a:gd name="T9" fmla="*/ 153 h 371"/>
                <a:gd name="T10" fmla="*/ 373 w 476"/>
                <a:gd name="T11" fmla="*/ 172 h 371"/>
                <a:gd name="T12" fmla="*/ 368 w 476"/>
                <a:gd name="T13" fmla="*/ 195 h 371"/>
                <a:gd name="T14" fmla="*/ 349 w 476"/>
                <a:gd name="T15" fmla="*/ 208 h 371"/>
                <a:gd name="T16" fmla="*/ 241 w 476"/>
                <a:gd name="T17" fmla="*/ 205 h 371"/>
                <a:gd name="T18" fmla="*/ 224 w 476"/>
                <a:gd name="T19" fmla="*/ 190 h 371"/>
                <a:gd name="T20" fmla="*/ 224 w 476"/>
                <a:gd name="T21" fmla="*/ 166 h 371"/>
                <a:gd name="T22" fmla="*/ 241 w 476"/>
                <a:gd name="T23" fmla="*/ 150 h 371"/>
                <a:gd name="T24" fmla="*/ 264 w 476"/>
                <a:gd name="T25" fmla="*/ 150 h 371"/>
                <a:gd name="T26" fmla="*/ 280 w 476"/>
                <a:gd name="T27" fmla="*/ 166 h 371"/>
                <a:gd name="T28" fmla="*/ 280 w 476"/>
                <a:gd name="T29" fmla="*/ 190 h 371"/>
                <a:gd name="T30" fmla="*/ 264 w 476"/>
                <a:gd name="T31" fmla="*/ 205 h 371"/>
                <a:gd name="T32" fmla="*/ 155 w 476"/>
                <a:gd name="T33" fmla="*/ 208 h 371"/>
                <a:gd name="T34" fmla="*/ 136 w 476"/>
                <a:gd name="T35" fmla="*/ 195 h 371"/>
                <a:gd name="T36" fmla="*/ 132 w 476"/>
                <a:gd name="T37" fmla="*/ 172 h 371"/>
                <a:gd name="T38" fmla="*/ 144 w 476"/>
                <a:gd name="T39" fmla="*/ 153 h 371"/>
                <a:gd name="T40" fmla="*/ 168 w 476"/>
                <a:gd name="T41" fmla="*/ 148 h 371"/>
                <a:gd name="T42" fmla="*/ 187 w 476"/>
                <a:gd name="T43" fmla="*/ 161 h 371"/>
                <a:gd name="T44" fmla="*/ 191 w 476"/>
                <a:gd name="T45" fmla="*/ 184 h 371"/>
                <a:gd name="T46" fmla="*/ 179 w 476"/>
                <a:gd name="T47" fmla="*/ 203 h 371"/>
                <a:gd name="T48" fmla="*/ 310 w 476"/>
                <a:gd name="T49" fmla="*/ 0 h 371"/>
                <a:gd name="T50" fmla="*/ 254 w 476"/>
                <a:gd name="T51" fmla="*/ 10 h 371"/>
                <a:gd name="T52" fmla="*/ 205 w 476"/>
                <a:gd name="T53" fmla="*/ 42 h 371"/>
                <a:gd name="T54" fmla="*/ 139 w 476"/>
                <a:gd name="T55" fmla="*/ 28 h 371"/>
                <a:gd name="T56" fmla="*/ 99 w 476"/>
                <a:gd name="T57" fmla="*/ 35 h 371"/>
                <a:gd name="T58" fmla="*/ 62 w 476"/>
                <a:gd name="T59" fmla="*/ 54 h 371"/>
                <a:gd name="T60" fmla="*/ 32 w 476"/>
                <a:gd name="T61" fmla="*/ 87 h 371"/>
                <a:gd name="T62" fmla="*/ 11 w 476"/>
                <a:gd name="T63" fmla="*/ 127 h 371"/>
                <a:gd name="T64" fmla="*/ 0 w 476"/>
                <a:gd name="T65" fmla="*/ 188 h 371"/>
                <a:gd name="T66" fmla="*/ 31 w 476"/>
                <a:gd name="T67" fmla="*/ 189 h 371"/>
                <a:gd name="T68" fmla="*/ 73 w 476"/>
                <a:gd name="T69" fmla="*/ 198 h 371"/>
                <a:gd name="T70" fmla="*/ 105 w 476"/>
                <a:gd name="T71" fmla="*/ 217 h 371"/>
                <a:gd name="T72" fmla="*/ 126 w 476"/>
                <a:gd name="T73" fmla="*/ 244 h 371"/>
                <a:gd name="T74" fmla="*/ 135 w 476"/>
                <a:gd name="T75" fmla="*/ 289 h 371"/>
                <a:gd name="T76" fmla="*/ 154 w 476"/>
                <a:gd name="T77" fmla="*/ 324 h 371"/>
                <a:gd name="T78" fmla="*/ 188 w 476"/>
                <a:gd name="T79" fmla="*/ 359 h 371"/>
                <a:gd name="T80" fmla="*/ 237 w 476"/>
                <a:gd name="T81" fmla="*/ 371 h 371"/>
                <a:gd name="T82" fmla="*/ 281 w 476"/>
                <a:gd name="T83" fmla="*/ 359 h 371"/>
                <a:gd name="T84" fmla="*/ 319 w 476"/>
                <a:gd name="T85" fmla="*/ 326 h 371"/>
                <a:gd name="T86" fmla="*/ 384 w 476"/>
                <a:gd name="T87" fmla="*/ 313 h 371"/>
                <a:gd name="T88" fmla="*/ 436 w 476"/>
                <a:gd name="T89" fmla="*/ 277 h 371"/>
                <a:gd name="T90" fmla="*/ 465 w 476"/>
                <a:gd name="T91" fmla="*/ 228 h 371"/>
                <a:gd name="T92" fmla="*/ 476 w 476"/>
                <a:gd name="T93" fmla="*/ 169 h 371"/>
                <a:gd name="T94" fmla="*/ 465 w 476"/>
                <a:gd name="T95" fmla="*/ 108 h 371"/>
                <a:gd name="T96" fmla="*/ 433 w 476"/>
                <a:gd name="T97" fmla="*/ 53 h 371"/>
                <a:gd name="T98" fmla="*/ 381 w 476"/>
                <a:gd name="T99" fmla="*/ 15 h 371"/>
                <a:gd name="T100" fmla="*/ 310 w 476"/>
                <a:gd name="T101" fmla="*/ 0 h 3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76" h="371">
                  <a:moveTo>
                    <a:pt x="343" y="208"/>
                  </a:moveTo>
                  <a:lnTo>
                    <a:pt x="337" y="208"/>
                  </a:lnTo>
                  <a:lnTo>
                    <a:pt x="331" y="205"/>
                  </a:lnTo>
                  <a:lnTo>
                    <a:pt x="326" y="203"/>
                  </a:lnTo>
                  <a:lnTo>
                    <a:pt x="321" y="200"/>
                  </a:lnTo>
                  <a:lnTo>
                    <a:pt x="318" y="195"/>
                  </a:lnTo>
                  <a:lnTo>
                    <a:pt x="314" y="190"/>
                  </a:lnTo>
                  <a:lnTo>
                    <a:pt x="313" y="184"/>
                  </a:lnTo>
                  <a:lnTo>
                    <a:pt x="312" y="178"/>
                  </a:lnTo>
                  <a:lnTo>
                    <a:pt x="313" y="172"/>
                  </a:lnTo>
                  <a:lnTo>
                    <a:pt x="314" y="166"/>
                  </a:lnTo>
                  <a:lnTo>
                    <a:pt x="318" y="161"/>
                  </a:lnTo>
                  <a:lnTo>
                    <a:pt x="321" y="157"/>
                  </a:lnTo>
                  <a:lnTo>
                    <a:pt x="326" y="153"/>
                  </a:lnTo>
                  <a:lnTo>
                    <a:pt x="331" y="150"/>
                  </a:lnTo>
                  <a:lnTo>
                    <a:pt x="337" y="148"/>
                  </a:lnTo>
                  <a:lnTo>
                    <a:pt x="343" y="147"/>
                  </a:lnTo>
                  <a:lnTo>
                    <a:pt x="349" y="148"/>
                  </a:lnTo>
                  <a:lnTo>
                    <a:pt x="355" y="150"/>
                  </a:lnTo>
                  <a:lnTo>
                    <a:pt x="359" y="153"/>
                  </a:lnTo>
                  <a:lnTo>
                    <a:pt x="364" y="157"/>
                  </a:lnTo>
                  <a:lnTo>
                    <a:pt x="368" y="161"/>
                  </a:lnTo>
                  <a:lnTo>
                    <a:pt x="370" y="166"/>
                  </a:lnTo>
                  <a:lnTo>
                    <a:pt x="373" y="172"/>
                  </a:lnTo>
                  <a:lnTo>
                    <a:pt x="373" y="178"/>
                  </a:lnTo>
                  <a:lnTo>
                    <a:pt x="373" y="184"/>
                  </a:lnTo>
                  <a:lnTo>
                    <a:pt x="370" y="190"/>
                  </a:lnTo>
                  <a:lnTo>
                    <a:pt x="368" y="195"/>
                  </a:lnTo>
                  <a:lnTo>
                    <a:pt x="364" y="200"/>
                  </a:lnTo>
                  <a:lnTo>
                    <a:pt x="359" y="203"/>
                  </a:lnTo>
                  <a:lnTo>
                    <a:pt x="355" y="205"/>
                  </a:lnTo>
                  <a:lnTo>
                    <a:pt x="349" y="208"/>
                  </a:lnTo>
                  <a:lnTo>
                    <a:pt x="343" y="208"/>
                  </a:lnTo>
                  <a:close/>
                  <a:moveTo>
                    <a:pt x="252" y="208"/>
                  </a:moveTo>
                  <a:lnTo>
                    <a:pt x="246" y="208"/>
                  </a:lnTo>
                  <a:lnTo>
                    <a:pt x="241" y="205"/>
                  </a:lnTo>
                  <a:lnTo>
                    <a:pt x="235" y="203"/>
                  </a:lnTo>
                  <a:lnTo>
                    <a:pt x="231" y="200"/>
                  </a:lnTo>
                  <a:lnTo>
                    <a:pt x="227" y="195"/>
                  </a:lnTo>
                  <a:lnTo>
                    <a:pt x="224" y="190"/>
                  </a:lnTo>
                  <a:lnTo>
                    <a:pt x="223" y="184"/>
                  </a:lnTo>
                  <a:lnTo>
                    <a:pt x="222" y="178"/>
                  </a:lnTo>
                  <a:lnTo>
                    <a:pt x="223" y="172"/>
                  </a:lnTo>
                  <a:lnTo>
                    <a:pt x="224" y="166"/>
                  </a:lnTo>
                  <a:lnTo>
                    <a:pt x="227" y="161"/>
                  </a:lnTo>
                  <a:lnTo>
                    <a:pt x="231" y="157"/>
                  </a:lnTo>
                  <a:lnTo>
                    <a:pt x="235" y="153"/>
                  </a:lnTo>
                  <a:lnTo>
                    <a:pt x="241" y="150"/>
                  </a:lnTo>
                  <a:lnTo>
                    <a:pt x="246" y="148"/>
                  </a:lnTo>
                  <a:lnTo>
                    <a:pt x="252" y="147"/>
                  </a:lnTo>
                  <a:lnTo>
                    <a:pt x="258" y="148"/>
                  </a:lnTo>
                  <a:lnTo>
                    <a:pt x="264" y="150"/>
                  </a:lnTo>
                  <a:lnTo>
                    <a:pt x="269" y="153"/>
                  </a:lnTo>
                  <a:lnTo>
                    <a:pt x="274" y="157"/>
                  </a:lnTo>
                  <a:lnTo>
                    <a:pt x="277" y="161"/>
                  </a:lnTo>
                  <a:lnTo>
                    <a:pt x="280" y="166"/>
                  </a:lnTo>
                  <a:lnTo>
                    <a:pt x="282" y="172"/>
                  </a:lnTo>
                  <a:lnTo>
                    <a:pt x="282" y="178"/>
                  </a:lnTo>
                  <a:lnTo>
                    <a:pt x="282" y="184"/>
                  </a:lnTo>
                  <a:lnTo>
                    <a:pt x="280" y="190"/>
                  </a:lnTo>
                  <a:lnTo>
                    <a:pt x="277" y="195"/>
                  </a:lnTo>
                  <a:lnTo>
                    <a:pt x="274" y="200"/>
                  </a:lnTo>
                  <a:lnTo>
                    <a:pt x="269" y="203"/>
                  </a:lnTo>
                  <a:lnTo>
                    <a:pt x="264" y="205"/>
                  </a:lnTo>
                  <a:lnTo>
                    <a:pt x="258" y="208"/>
                  </a:lnTo>
                  <a:lnTo>
                    <a:pt x="252" y="208"/>
                  </a:lnTo>
                  <a:close/>
                  <a:moveTo>
                    <a:pt x="161" y="208"/>
                  </a:moveTo>
                  <a:lnTo>
                    <a:pt x="155" y="208"/>
                  </a:lnTo>
                  <a:lnTo>
                    <a:pt x="150" y="205"/>
                  </a:lnTo>
                  <a:lnTo>
                    <a:pt x="144" y="203"/>
                  </a:lnTo>
                  <a:lnTo>
                    <a:pt x="141" y="200"/>
                  </a:lnTo>
                  <a:lnTo>
                    <a:pt x="136" y="195"/>
                  </a:lnTo>
                  <a:lnTo>
                    <a:pt x="133" y="190"/>
                  </a:lnTo>
                  <a:lnTo>
                    <a:pt x="132" y="184"/>
                  </a:lnTo>
                  <a:lnTo>
                    <a:pt x="131" y="178"/>
                  </a:lnTo>
                  <a:lnTo>
                    <a:pt x="132" y="172"/>
                  </a:lnTo>
                  <a:lnTo>
                    <a:pt x="133" y="166"/>
                  </a:lnTo>
                  <a:lnTo>
                    <a:pt x="136" y="161"/>
                  </a:lnTo>
                  <a:lnTo>
                    <a:pt x="141" y="157"/>
                  </a:lnTo>
                  <a:lnTo>
                    <a:pt x="144" y="153"/>
                  </a:lnTo>
                  <a:lnTo>
                    <a:pt x="150" y="150"/>
                  </a:lnTo>
                  <a:lnTo>
                    <a:pt x="155" y="148"/>
                  </a:lnTo>
                  <a:lnTo>
                    <a:pt x="161" y="147"/>
                  </a:lnTo>
                  <a:lnTo>
                    <a:pt x="168" y="148"/>
                  </a:lnTo>
                  <a:lnTo>
                    <a:pt x="173" y="150"/>
                  </a:lnTo>
                  <a:lnTo>
                    <a:pt x="179" y="153"/>
                  </a:lnTo>
                  <a:lnTo>
                    <a:pt x="182" y="157"/>
                  </a:lnTo>
                  <a:lnTo>
                    <a:pt x="187" y="161"/>
                  </a:lnTo>
                  <a:lnTo>
                    <a:pt x="189" y="166"/>
                  </a:lnTo>
                  <a:lnTo>
                    <a:pt x="191" y="172"/>
                  </a:lnTo>
                  <a:lnTo>
                    <a:pt x="192" y="178"/>
                  </a:lnTo>
                  <a:lnTo>
                    <a:pt x="191" y="184"/>
                  </a:lnTo>
                  <a:lnTo>
                    <a:pt x="189" y="190"/>
                  </a:lnTo>
                  <a:lnTo>
                    <a:pt x="187" y="195"/>
                  </a:lnTo>
                  <a:lnTo>
                    <a:pt x="182" y="200"/>
                  </a:lnTo>
                  <a:lnTo>
                    <a:pt x="179" y="203"/>
                  </a:lnTo>
                  <a:lnTo>
                    <a:pt x="173" y="205"/>
                  </a:lnTo>
                  <a:lnTo>
                    <a:pt x="168" y="208"/>
                  </a:lnTo>
                  <a:lnTo>
                    <a:pt x="161" y="208"/>
                  </a:lnTo>
                  <a:close/>
                  <a:moveTo>
                    <a:pt x="310" y="0"/>
                  </a:moveTo>
                  <a:lnTo>
                    <a:pt x="294" y="1"/>
                  </a:lnTo>
                  <a:lnTo>
                    <a:pt x="280" y="2"/>
                  </a:lnTo>
                  <a:lnTo>
                    <a:pt x="267" y="6"/>
                  </a:lnTo>
                  <a:lnTo>
                    <a:pt x="254" y="10"/>
                  </a:lnTo>
                  <a:lnTo>
                    <a:pt x="241" y="16"/>
                  </a:lnTo>
                  <a:lnTo>
                    <a:pt x="227" y="23"/>
                  </a:lnTo>
                  <a:lnTo>
                    <a:pt x="216" y="32"/>
                  </a:lnTo>
                  <a:lnTo>
                    <a:pt x="205" y="42"/>
                  </a:lnTo>
                  <a:lnTo>
                    <a:pt x="188" y="37"/>
                  </a:lnTo>
                  <a:lnTo>
                    <a:pt x="172" y="32"/>
                  </a:lnTo>
                  <a:lnTo>
                    <a:pt x="156" y="28"/>
                  </a:lnTo>
                  <a:lnTo>
                    <a:pt x="139" y="28"/>
                  </a:lnTo>
                  <a:lnTo>
                    <a:pt x="130" y="28"/>
                  </a:lnTo>
                  <a:lnTo>
                    <a:pt x="119" y="29"/>
                  </a:lnTo>
                  <a:lnTo>
                    <a:pt x="108" y="32"/>
                  </a:lnTo>
                  <a:lnTo>
                    <a:pt x="99" y="35"/>
                  </a:lnTo>
                  <a:lnTo>
                    <a:pt x="89" y="39"/>
                  </a:lnTo>
                  <a:lnTo>
                    <a:pt x="80" y="44"/>
                  </a:lnTo>
                  <a:lnTo>
                    <a:pt x="70" y="48"/>
                  </a:lnTo>
                  <a:lnTo>
                    <a:pt x="62" y="54"/>
                  </a:lnTo>
                  <a:lnTo>
                    <a:pt x="54" y="62"/>
                  </a:lnTo>
                  <a:lnTo>
                    <a:pt x="45" y="69"/>
                  </a:lnTo>
                  <a:lnTo>
                    <a:pt x="38" y="77"/>
                  </a:lnTo>
                  <a:lnTo>
                    <a:pt x="32" y="87"/>
                  </a:lnTo>
                  <a:lnTo>
                    <a:pt x="25" y="95"/>
                  </a:lnTo>
                  <a:lnTo>
                    <a:pt x="20" y="106"/>
                  </a:lnTo>
                  <a:lnTo>
                    <a:pt x="15" y="116"/>
                  </a:lnTo>
                  <a:lnTo>
                    <a:pt x="11" y="127"/>
                  </a:lnTo>
                  <a:lnTo>
                    <a:pt x="5" y="142"/>
                  </a:lnTo>
                  <a:lnTo>
                    <a:pt x="3" y="158"/>
                  </a:lnTo>
                  <a:lnTo>
                    <a:pt x="0" y="172"/>
                  </a:lnTo>
                  <a:lnTo>
                    <a:pt x="0" y="188"/>
                  </a:lnTo>
                  <a:lnTo>
                    <a:pt x="4" y="188"/>
                  </a:lnTo>
                  <a:lnTo>
                    <a:pt x="7" y="188"/>
                  </a:lnTo>
                  <a:lnTo>
                    <a:pt x="19" y="188"/>
                  </a:lnTo>
                  <a:lnTo>
                    <a:pt x="31" y="189"/>
                  </a:lnTo>
                  <a:lnTo>
                    <a:pt x="42" y="190"/>
                  </a:lnTo>
                  <a:lnTo>
                    <a:pt x="53" y="192"/>
                  </a:lnTo>
                  <a:lnTo>
                    <a:pt x="62" y="195"/>
                  </a:lnTo>
                  <a:lnTo>
                    <a:pt x="73" y="198"/>
                  </a:lnTo>
                  <a:lnTo>
                    <a:pt x="81" y="202"/>
                  </a:lnTo>
                  <a:lnTo>
                    <a:pt x="89" y="207"/>
                  </a:lnTo>
                  <a:lnTo>
                    <a:pt x="98" y="211"/>
                  </a:lnTo>
                  <a:lnTo>
                    <a:pt x="105" y="217"/>
                  </a:lnTo>
                  <a:lnTo>
                    <a:pt x="111" y="223"/>
                  </a:lnTo>
                  <a:lnTo>
                    <a:pt x="117" y="229"/>
                  </a:lnTo>
                  <a:lnTo>
                    <a:pt x="122" y="236"/>
                  </a:lnTo>
                  <a:lnTo>
                    <a:pt x="126" y="244"/>
                  </a:lnTo>
                  <a:lnTo>
                    <a:pt x="130" y="252"/>
                  </a:lnTo>
                  <a:lnTo>
                    <a:pt x="132" y="260"/>
                  </a:lnTo>
                  <a:lnTo>
                    <a:pt x="135" y="274"/>
                  </a:lnTo>
                  <a:lnTo>
                    <a:pt x="135" y="289"/>
                  </a:lnTo>
                  <a:lnTo>
                    <a:pt x="133" y="304"/>
                  </a:lnTo>
                  <a:lnTo>
                    <a:pt x="130" y="320"/>
                  </a:lnTo>
                  <a:lnTo>
                    <a:pt x="144" y="323"/>
                  </a:lnTo>
                  <a:lnTo>
                    <a:pt x="154" y="324"/>
                  </a:lnTo>
                  <a:lnTo>
                    <a:pt x="161" y="335"/>
                  </a:lnTo>
                  <a:lnTo>
                    <a:pt x="169" y="343"/>
                  </a:lnTo>
                  <a:lnTo>
                    <a:pt x="179" y="352"/>
                  </a:lnTo>
                  <a:lnTo>
                    <a:pt x="188" y="359"/>
                  </a:lnTo>
                  <a:lnTo>
                    <a:pt x="200" y="364"/>
                  </a:lnTo>
                  <a:lnTo>
                    <a:pt x="212" y="367"/>
                  </a:lnTo>
                  <a:lnTo>
                    <a:pt x="224" y="370"/>
                  </a:lnTo>
                  <a:lnTo>
                    <a:pt x="237" y="371"/>
                  </a:lnTo>
                  <a:lnTo>
                    <a:pt x="248" y="370"/>
                  </a:lnTo>
                  <a:lnTo>
                    <a:pt x="260" y="368"/>
                  </a:lnTo>
                  <a:lnTo>
                    <a:pt x="270" y="364"/>
                  </a:lnTo>
                  <a:lnTo>
                    <a:pt x="281" y="359"/>
                  </a:lnTo>
                  <a:lnTo>
                    <a:pt x="292" y="353"/>
                  </a:lnTo>
                  <a:lnTo>
                    <a:pt x="301" y="345"/>
                  </a:lnTo>
                  <a:lnTo>
                    <a:pt x="311" y="336"/>
                  </a:lnTo>
                  <a:lnTo>
                    <a:pt x="319" y="326"/>
                  </a:lnTo>
                  <a:lnTo>
                    <a:pt x="337" y="324"/>
                  </a:lnTo>
                  <a:lnTo>
                    <a:pt x="354" y="322"/>
                  </a:lnTo>
                  <a:lnTo>
                    <a:pt x="369" y="317"/>
                  </a:lnTo>
                  <a:lnTo>
                    <a:pt x="384" y="313"/>
                  </a:lnTo>
                  <a:lnTo>
                    <a:pt x="399" y="305"/>
                  </a:lnTo>
                  <a:lnTo>
                    <a:pt x="412" y="297"/>
                  </a:lnTo>
                  <a:lnTo>
                    <a:pt x="424" y="288"/>
                  </a:lnTo>
                  <a:lnTo>
                    <a:pt x="436" y="277"/>
                  </a:lnTo>
                  <a:lnTo>
                    <a:pt x="445" y="266"/>
                  </a:lnTo>
                  <a:lnTo>
                    <a:pt x="452" y="254"/>
                  </a:lnTo>
                  <a:lnTo>
                    <a:pt x="459" y="241"/>
                  </a:lnTo>
                  <a:lnTo>
                    <a:pt x="465" y="228"/>
                  </a:lnTo>
                  <a:lnTo>
                    <a:pt x="470" y="214"/>
                  </a:lnTo>
                  <a:lnTo>
                    <a:pt x="472" y="200"/>
                  </a:lnTo>
                  <a:lnTo>
                    <a:pt x="475" y="184"/>
                  </a:lnTo>
                  <a:lnTo>
                    <a:pt x="476" y="169"/>
                  </a:lnTo>
                  <a:lnTo>
                    <a:pt x="475" y="153"/>
                  </a:lnTo>
                  <a:lnTo>
                    <a:pt x="472" y="138"/>
                  </a:lnTo>
                  <a:lnTo>
                    <a:pt x="470" y="122"/>
                  </a:lnTo>
                  <a:lnTo>
                    <a:pt x="465" y="108"/>
                  </a:lnTo>
                  <a:lnTo>
                    <a:pt x="458" y="94"/>
                  </a:lnTo>
                  <a:lnTo>
                    <a:pt x="451" y="79"/>
                  </a:lnTo>
                  <a:lnTo>
                    <a:pt x="443" y="66"/>
                  </a:lnTo>
                  <a:lnTo>
                    <a:pt x="433" y="53"/>
                  </a:lnTo>
                  <a:lnTo>
                    <a:pt x="421" y="42"/>
                  </a:lnTo>
                  <a:lnTo>
                    <a:pt x="409" y="32"/>
                  </a:lnTo>
                  <a:lnTo>
                    <a:pt x="396" y="22"/>
                  </a:lnTo>
                  <a:lnTo>
                    <a:pt x="381" y="15"/>
                  </a:lnTo>
                  <a:lnTo>
                    <a:pt x="364" y="8"/>
                  </a:lnTo>
                  <a:lnTo>
                    <a:pt x="348" y="3"/>
                  </a:lnTo>
                  <a:lnTo>
                    <a:pt x="329" y="1"/>
                  </a:lnTo>
                  <a:lnTo>
                    <a:pt x="3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  <p:sp>
          <p:nvSpPr>
            <p:cNvPr id="160" name="Freeform 159">
              <a:extLst>
                <a:ext uri="{FF2B5EF4-FFF2-40B4-BE49-F238E27FC236}">
                  <a16:creationId xmlns="" xmlns:a16="http://schemas.microsoft.com/office/drawing/2014/main" xmlns:lc="http://schemas.openxmlformats.org/drawingml/2006/lockedCanvas" id="{49288AF2-02B7-4D18-B9EC-1BE226DCD826}"/>
                </a:ext>
              </a:extLst>
            </p:cNvPr>
            <p:cNvSpPr>
              <a:spLocks/>
            </p:cNvSpPr>
            <p:nvPr/>
          </p:nvSpPr>
          <p:spPr bwMode="auto">
            <a:xfrm>
              <a:off x="1460463" y="863600"/>
              <a:ext cx="190500" cy="201613"/>
            </a:xfrm>
            <a:custGeom>
              <a:avLst/>
              <a:gdLst>
                <a:gd name="T0" fmla="*/ 393 w 480"/>
                <a:gd name="T1" fmla="*/ 357 h 507"/>
                <a:gd name="T2" fmla="*/ 312 w 480"/>
                <a:gd name="T3" fmla="*/ 312 h 507"/>
                <a:gd name="T4" fmla="*/ 320 w 480"/>
                <a:gd name="T5" fmla="*/ 267 h 507"/>
                <a:gd name="T6" fmla="*/ 324 w 480"/>
                <a:gd name="T7" fmla="*/ 261 h 507"/>
                <a:gd name="T8" fmla="*/ 329 w 480"/>
                <a:gd name="T9" fmla="*/ 254 h 507"/>
                <a:gd name="T10" fmla="*/ 332 w 480"/>
                <a:gd name="T11" fmla="*/ 244 h 507"/>
                <a:gd name="T12" fmla="*/ 336 w 480"/>
                <a:gd name="T13" fmla="*/ 231 h 507"/>
                <a:gd name="T14" fmla="*/ 338 w 480"/>
                <a:gd name="T15" fmla="*/ 219 h 507"/>
                <a:gd name="T16" fmla="*/ 339 w 480"/>
                <a:gd name="T17" fmla="*/ 203 h 507"/>
                <a:gd name="T18" fmla="*/ 351 w 480"/>
                <a:gd name="T19" fmla="*/ 190 h 507"/>
                <a:gd name="T20" fmla="*/ 354 w 480"/>
                <a:gd name="T21" fmla="*/ 185 h 507"/>
                <a:gd name="T22" fmla="*/ 356 w 480"/>
                <a:gd name="T23" fmla="*/ 179 h 507"/>
                <a:gd name="T24" fmla="*/ 357 w 480"/>
                <a:gd name="T25" fmla="*/ 173 h 507"/>
                <a:gd name="T26" fmla="*/ 358 w 480"/>
                <a:gd name="T27" fmla="*/ 166 h 507"/>
                <a:gd name="T28" fmla="*/ 357 w 480"/>
                <a:gd name="T29" fmla="*/ 149 h 507"/>
                <a:gd name="T30" fmla="*/ 355 w 480"/>
                <a:gd name="T31" fmla="*/ 140 h 507"/>
                <a:gd name="T32" fmla="*/ 350 w 480"/>
                <a:gd name="T33" fmla="*/ 131 h 507"/>
                <a:gd name="T34" fmla="*/ 343 w 480"/>
                <a:gd name="T35" fmla="*/ 125 h 507"/>
                <a:gd name="T36" fmla="*/ 351 w 480"/>
                <a:gd name="T37" fmla="*/ 100 h 507"/>
                <a:gd name="T38" fmla="*/ 354 w 480"/>
                <a:gd name="T39" fmla="*/ 88 h 507"/>
                <a:gd name="T40" fmla="*/ 350 w 480"/>
                <a:gd name="T41" fmla="*/ 48 h 507"/>
                <a:gd name="T42" fmla="*/ 336 w 480"/>
                <a:gd name="T43" fmla="*/ 28 h 507"/>
                <a:gd name="T44" fmla="*/ 305 w 480"/>
                <a:gd name="T45" fmla="*/ 9 h 507"/>
                <a:gd name="T46" fmla="*/ 244 w 480"/>
                <a:gd name="T47" fmla="*/ 0 h 507"/>
                <a:gd name="T48" fmla="*/ 229 w 480"/>
                <a:gd name="T49" fmla="*/ 2 h 507"/>
                <a:gd name="T50" fmla="*/ 215 w 480"/>
                <a:gd name="T51" fmla="*/ 4 h 507"/>
                <a:gd name="T52" fmla="*/ 199 w 480"/>
                <a:gd name="T53" fmla="*/ 9 h 507"/>
                <a:gd name="T54" fmla="*/ 181 w 480"/>
                <a:gd name="T55" fmla="*/ 16 h 507"/>
                <a:gd name="T56" fmla="*/ 157 w 480"/>
                <a:gd name="T57" fmla="*/ 38 h 507"/>
                <a:gd name="T58" fmla="*/ 150 w 480"/>
                <a:gd name="T59" fmla="*/ 44 h 507"/>
                <a:gd name="T60" fmla="*/ 138 w 480"/>
                <a:gd name="T61" fmla="*/ 46 h 507"/>
                <a:gd name="T62" fmla="*/ 131 w 480"/>
                <a:gd name="T63" fmla="*/ 48 h 507"/>
                <a:gd name="T64" fmla="*/ 125 w 480"/>
                <a:gd name="T65" fmla="*/ 53 h 507"/>
                <a:gd name="T66" fmla="*/ 121 w 480"/>
                <a:gd name="T67" fmla="*/ 60 h 507"/>
                <a:gd name="T68" fmla="*/ 118 w 480"/>
                <a:gd name="T69" fmla="*/ 68 h 507"/>
                <a:gd name="T70" fmla="*/ 118 w 480"/>
                <a:gd name="T71" fmla="*/ 77 h 507"/>
                <a:gd name="T72" fmla="*/ 119 w 480"/>
                <a:gd name="T73" fmla="*/ 85 h 507"/>
                <a:gd name="T74" fmla="*/ 121 w 480"/>
                <a:gd name="T75" fmla="*/ 94 h 507"/>
                <a:gd name="T76" fmla="*/ 124 w 480"/>
                <a:gd name="T77" fmla="*/ 103 h 507"/>
                <a:gd name="T78" fmla="*/ 130 w 480"/>
                <a:gd name="T79" fmla="*/ 117 h 507"/>
                <a:gd name="T80" fmla="*/ 126 w 480"/>
                <a:gd name="T81" fmla="*/ 130 h 507"/>
                <a:gd name="T82" fmla="*/ 115 w 480"/>
                <a:gd name="T83" fmla="*/ 155 h 507"/>
                <a:gd name="T84" fmla="*/ 116 w 480"/>
                <a:gd name="T85" fmla="*/ 175 h 507"/>
                <a:gd name="T86" fmla="*/ 119 w 480"/>
                <a:gd name="T87" fmla="*/ 186 h 507"/>
                <a:gd name="T88" fmla="*/ 125 w 480"/>
                <a:gd name="T89" fmla="*/ 194 h 507"/>
                <a:gd name="T90" fmla="*/ 134 w 480"/>
                <a:gd name="T91" fmla="*/ 201 h 507"/>
                <a:gd name="T92" fmla="*/ 138 w 480"/>
                <a:gd name="T93" fmla="*/ 218 h 507"/>
                <a:gd name="T94" fmla="*/ 148 w 480"/>
                <a:gd name="T95" fmla="*/ 250 h 507"/>
                <a:gd name="T96" fmla="*/ 165 w 480"/>
                <a:gd name="T97" fmla="*/ 272 h 507"/>
                <a:gd name="T98" fmla="*/ 168 w 480"/>
                <a:gd name="T99" fmla="*/ 319 h 507"/>
                <a:gd name="T100" fmla="*/ 62 w 480"/>
                <a:gd name="T101" fmla="*/ 370 h 507"/>
                <a:gd name="T102" fmla="*/ 9 w 480"/>
                <a:gd name="T103" fmla="*/ 408 h 507"/>
                <a:gd name="T104" fmla="*/ 0 w 480"/>
                <a:gd name="T105" fmla="*/ 424 h 507"/>
                <a:gd name="T106" fmla="*/ 9 w 480"/>
                <a:gd name="T107" fmla="*/ 506 h 507"/>
                <a:gd name="T108" fmla="*/ 476 w 480"/>
                <a:gd name="T109" fmla="*/ 504 h 507"/>
                <a:gd name="T110" fmla="*/ 480 w 480"/>
                <a:gd name="T111" fmla="*/ 420 h 507"/>
                <a:gd name="T112" fmla="*/ 462 w 480"/>
                <a:gd name="T113" fmla="*/ 399 h 5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80" h="507">
                  <a:moveTo>
                    <a:pt x="446" y="388"/>
                  </a:moveTo>
                  <a:lnTo>
                    <a:pt x="435" y="380"/>
                  </a:lnTo>
                  <a:lnTo>
                    <a:pt x="418" y="370"/>
                  </a:lnTo>
                  <a:lnTo>
                    <a:pt x="393" y="357"/>
                  </a:lnTo>
                  <a:lnTo>
                    <a:pt x="367" y="344"/>
                  </a:lnTo>
                  <a:lnTo>
                    <a:pt x="339" y="331"/>
                  </a:lnTo>
                  <a:lnTo>
                    <a:pt x="312" y="319"/>
                  </a:lnTo>
                  <a:lnTo>
                    <a:pt x="312" y="312"/>
                  </a:lnTo>
                  <a:lnTo>
                    <a:pt x="312" y="280"/>
                  </a:lnTo>
                  <a:lnTo>
                    <a:pt x="312" y="274"/>
                  </a:lnTo>
                  <a:lnTo>
                    <a:pt x="317" y="272"/>
                  </a:lnTo>
                  <a:lnTo>
                    <a:pt x="320" y="267"/>
                  </a:lnTo>
                  <a:lnTo>
                    <a:pt x="320" y="266"/>
                  </a:lnTo>
                  <a:lnTo>
                    <a:pt x="320" y="266"/>
                  </a:lnTo>
                  <a:lnTo>
                    <a:pt x="323" y="263"/>
                  </a:lnTo>
                  <a:lnTo>
                    <a:pt x="324" y="261"/>
                  </a:lnTo>
                  <a:lnTo>
                    <a:pt x="325" y="260"/>
                  </a:lnTo>
                  <a:lnTo>
                    <a:pt x="325" y="260"/>
                  </a:lnTo>
                  <a:lnTo>
                    <a:pt x="326" y="256"/>
                  </a:lnTo>
                  <a:lnTo>
                    <a:pt x="329" y="254"/>
                  </a:lnTo>
                  <a:lnTo>
                    <a:pt x="329" y="253"/>
                  </a:lnTo>
                  <a:lnTo>
                    <a:pt x="329" y="251"/>
                  </a:lnTo>
                  <a:lnTo>
                    <a:pt x="331" y="248"/>
                  </a:lnTo>
                  <a:lnTo>
                    <a:pt x="332" y="244"/>
                  </a:lnTo>
                  <a:lnTo>
                    <a:pt x="332" y="243"/>
                  </a:lnTo>
                  <a:lnTo>
                    <a:pt x="332" y="243"/>
                  </a:lnTo>
                  <a:lnTo>
                    <a:pt x="335" y="237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6" y="231"/>
                  </a:lnTo>
                  <a:lnTo>
                    <a:pt x="337" y="225"/>
                  </a:lnTo>
                  <a:lnTo>
                    <a:pt x="338" y="219"/>
                  </a:lnTo>
                  <a:lnTo>
                    <a:pt x="338" y="217"/>
                  </a:lnTo>
                  <a:lnTo>
                    <a:pt x="338" y="215"/>
                  </a:lnTo>
                  <a:lnTo>
                    <a:pt x="339" y="209"/>
                  </a:lnTo>
                  <a:lnTo>
                    <a:pt x="339" y="203"/>
                  </a:lnTo>
                  <a:lnTo>
                    <a:pt x="345" y="197"/>
                  </a:lnTo>
                  <a:lnTo>
                    <a:pt x="351" y="191"/>
                  </a:lnTo>
                  <a:lnTo>
                    <a:pt x="351" y="190"/>
                  </a:lnTo>
                  <a:lnTo>
                    <a:pt x="351" y="190"/>
                  </a:lnTo>
                  <a:lnTo>
                    <a:pt x="352" y="187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4" y="185"/>
                  </a:lnTo>
                  <a:lnTo>
                    <a:pt x="355" y="182"/>
                  </a:lnTo>
                  <a:lnTo>
                    <a:pt x="355" y="180"/>
                  </a:lnTo>
                  <a:lnTo>
                    <a:pt x="356" y="179"/>
                  </a:lnTo>
                  <a:lnTo>
                    <a:pt x="356" y="179"/>
                  </a:lnTo>
                  <a:lnTo>
                    <a:pt x="356" y="176"/>
                  </a:lnTo>
                  <a:lnTo>
                    <a:pt x="357" y="174"/>
                  </a:lnTo>
                  <a:lnTo>
                    <a:pt x="357" y="173"/>
                  </a:lnTo>
                  <a:lnTo>
                    <a:pt x="357" y="173"/>
                  </a:lnTo>
                  <a:lnTo>
                    <a:pt x="357" y="169"/>
                  </a:lnTo>
                  <a:lnTo>
                    <a:pt x="358" y="167"/>
                  </a:lnTo>
                  <a:lnTo>
                    <a:pt x="358" y="167"/>
                  </a:lnTo>
                  <a:lnTo>
                    <a:pt x="358" y="166"/>
                  </a:lnTo>
                  <a:lnTo>
                    <a:pt x="358" y="163"/>
                  </a:lnTo>
                  <a:lnTo>
                    <a:pt x="358" y="160"/>
                  </a:lnTo>
                  <a:lnTo>
                    <a:pt x="358" y="155"/>
                  </a:lnTo>
                  <a:lnTo>
                    <a:pt x="357" y="149"/>
                  </a:lnTo>
                  <a:lnTo>
                    <a:pt x="357" y="149"/>
                  </a:lnTo>
                  <a:lnTo>
                    <a:pt x="357" y="148"/>
                  </a:lnTo>
                  <a:lnTo>
                    <a:pt x="356" y="143"/>
                  </a:lnTo>
                  <a:lnTo>
                    <a:pt x="355" y="140"/>
                  </a:lnTo>
                  <a:lnTo>
                    <a:pt x="355" y="138"/>
                  </a:lnTo>
                  <a:lnTo>
                    <a:pt x="354" y="138"/>
                  </a:lnTo>
                  <a:lnTo>
                    <a:pt x="352" y="135"/>
                  </a:lnTo>
                  <a:lnTo>
                    <a:pt x="350" y="131"/>
                  </a:lnTo>
                  <a:lnTo>
                    <a:pt x="350" y="131"/>
                  </a:lnTo>
                  <a:lnTo>
                    <a:pt x="349" y="131"/>
                  </a:lnTo>
                  <a:lnTo>
                    <a:pt x="347" y="128"/>
                  </a:lnTo>
                  <a:lnTo>
                    <a:pt x="343" y="125"/>
                  </a:lnTo>
                  <a:lnTo>
                    <a:pt x="344" y="122"/>
                  </a:lnTo>
                  <a:lnTo>
                    <a:pt x="347" y="117"/>
                  </a:lnTo>
                  <a:lnTo>
                    <a:pt x="349" y="109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1" y="100"/>
                  </a:lnTo>
                  <a:lnTo>
                    <a:pt x="354" y="88"/>
                  </a:lnTo>
                  <a:lnTo>
                    <a:pt x="355" y="77"/>
                  </a:lnTo>
                  <a:lnTo>
                    <a:pt x="355" y="66"/>
                  </a:lnTo>
                  <a:lnTo>
                    <a:pt x="352" y="54"/>
                  </a:lnTo>
                  <a:lnTo>
                    <a:pt x="350" y="48"/>
                  </a:lnTo>
                  <a:lnTo>
                    <a:pt x="348" y="43"/>
                  </a:lnTo>
                  <a:lnTo>
                    <a:pt x="344" y="37"/>
                  </a:lnTo>
                  <a:lnTo>
                    <a:pt x="341" y="33"/>
                  </a:lnTo>
                  <a:lnTo>
                    <a:pt x="336" y="28"/>
                  </a:lnTo>
                  <a:lnTo>
                    <a:pt x="331" y="23"/>
                  </a:lnTo>
                  <a:lnTo>
                    <a:pt x="325" y="18"/>
                  </a:lnTo>
                  <a:lnTo>
                    <a:pt x="319" y="15"/>
                  </a:lnTo>
                  <a:lnTo>
                    <a:pt x="305" y="9"/>
                  </a:lnTo>
                  <a:lnTo>
                    <a:pt x="288" y="4"/>
                  </a:lnTo>
                  <a:lnTo>
                    <a:pt x="270" y="2"/>
                  </a:lnTo>
                  <a:lnTo>
                    <a:pt x="251" y="0"/>
                  </a:lnTo>
                  <a:lnTo>
                    <a:pt x="244" y="0"/>
                  </a:lnTo>
                  <a:lnTo>
                    <a:pt x="237" y="0"/>
                  </a:lnTo>
                  <a:lnTo>
                    <a:pt x="235" y="0"/>
                  </a:lnTo>
                  <a:lnTo>
                    <a:pt x="232" y="2"/>
                  </a:lnTo>
                  <a:lnTo>
                    <a:pt x="229" y="2"/>
                  </a:lnTo>
                  <a:lnTo>
                    <a:pt x="224" y="3"/>
                  </a:lnTo>
                  <a:lnTo>
                    <a:pt x="220" y="3"/>
                  </a:lnTo>
                  <a:lnTo>
                    <a:pt x="217" y="4"/>
                  </a:lnTo>
                  <a:lnTo>
                    <a:pt x="215" y="4"/>
                  </a:lnTo>
                  <a:lnTo>
                    <a:pt x="212" y="5"/>
                  </a:lnTo>
                  <a:lnTo>
                    <a:pt x="207" y="6"/>
                  </a:lnTo>
                  <a:lnTo>
                    <a:pt x="204" y="8"/>
                  </a:lnTo>
                  <a:lnTo>
                    <a:pt x="199" y="9"/>
                  </a:lnTo>
                  <a:lnTo>
                    <a:pt x="195" y="10"/>
                  </a:lnTo>
                  <a:lnTo>
                    <a:pt x="194" y="10"/>
                  </a:lnTo>
                  <a:lnTo>
                    <a:pt x="192" y="11"/>
                  </a:lnTo>
                  <a:lnTo>
                    <a:pt x="181" y="16"/>
                  </a:lnTo>
                  <a:lnTo>
                    <a:pt x="172" y="23"/>
                  </a:lnTo>
                  <a:lnTo>
                    <a:pt x="163" y="30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7" y="38"/>
                  </a:lnTo>
                  <a:lnTo>
                    <a:pt x="155" y="42"/>
                  </a:lnTo>
                  <a:lnTo>
                    <a:pt x="154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43" y="44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7" y="46"/>
                  </a:lnTo>
                  <a:lnTo>
                    <a:pt x="135" y="47"/>
                  </a:lnTo>
                  <a:lnTo>
                    <a:pt x="131" y="48"/>
                  </a:lnTo>
                  <a:lnTo>
                    <a:pt x="131" y="48"/>
                  </a:lnTo>
                  <a:lnTo>
                    <a:pt x="130" y="49"/>
                  </a:lnTo>
                  <a:lnTo>
                    <a:pt x="128" y="50"/>
                  </a:lnTo>
                  <a:lnTo>
                    <a:pt x="126" y="53"/>
                  </a:lnTo>
                  <a:lnTo>
                    <a:pt x="125" y="53"/>
                  </a:lnTo>
                  <a:lnTo>
                    <a:pt x="125" y="53"/>
                  </a:lnTo>
                  <a:lnTo>
                    <a:pt x="124" y="55"/>
                  </a:lnTo>
                  <a:lnTo>
                    <a:pt x="123" y="56"/>
                  </a:lnTo>
                  <a:lnTo>
                    <a:pt x="121" y="60"/>
                  </a:lnTo>
                  <a:lnTo>
                    <a:pt x="119" y="63"/>
                  </a:lnTo>
                  <a:lnTo>
                    <a:pt x="119" y="65"/>
                  </a:lnTo>
                  <a:lnTo>
                    <a:pt x="119" y="66"/>
                  </a:lnTo>
                  <a:lnTo>
                    <a:pt x="118" y="68"/>
                  </a:lnTo>
                  <a:lnTo>
                    <a:pt x="118" y="71"/>
                  </a:lnTo>
                  <a:lnTo>
                    <a:pt x="118" y="73"/>
                  </a:lnTo>
                  <a:lnTo>
                    <a:pt x="118" y="75"/>
                  </a:lnTo>
                  <a:lnTo>
                    <a:pt x="118" y="77"/>
                  </a:lnTo>
                  <a:lnTo>
                    <a:pt x="118" y="79"/>
                  </a:lnTo>
                  <a:lnTo>
                    <a:pt x="118" y="81"/>
                  </a:lnTo>
                  <a:lnTo>
                    <a:pt x="118" y="84"/>
                  </a:lnTo>
                  <a:lnTo>
                    <a:pt x="119" y="85"/>
                  </a:lnTo>
                  <a:lnTo>
                    <a:pt x="119" y="87"/>
                  </a:lnTo>
                  <a:lnTo>
                    <a:pt x="121" y="90"/>
                  </a:lnTo>
                  <a:lnTo>
                    <a:pt x="121" y="92"/>
                  </a:lnTo>
                  <a:lnTo>
                    <a:pt x="121" y="94"/>
                  </a:lnTo>
                  <a:lnTo>
                    <a:pt x="122" y="96"/>
                  </a:lnTo>
                  <a:lnTo>
                    <a:pt x="123" y="98"/>
                  </a:lnTo>
                  <a:lnTo>
                    <a:pt x="123" y="100"/>
                  </a:lnTo>
                  <a:lnTo>
                    <a:pt x="124" y="103"/>
                  </a:lnTo>
                  <a:lnTo>
                    <a:pt x="125" y="106"/>
                  </a:lnTo>
                  <a:lnTo>
                    <a:pt x="125" y="107"/>
                  </a:lnTo>
                  <a:lnTo>
                    <a:pt x="126" y="109"/>
                  </a:lnTo>
                  <a:lnTo>
                    <a:pt x="130" y="117"/>
                  </a:lnTo>
                  <a:lnTo>
                    <a:pt x="132" y="125"/>
                  </a:lnTo>
                  <a:lnTo>
                    <a:pt x="132" y="125"/>
                  </a:lnTo>
                  <a:lnTo>
                    <a:pt x="134" y="125"/>
                  </a:lnTo>
                  <a:lnTo>
                    <a:pt x="126" y="130"/>
                  </a:lnTo>
                  <a:lnTo>
                    <a:pt x="122" y="136"/>
                  </a:lnTo>
                  <a:lnTo>
                    <a:pt x="118" y="142"/>
                  </a:lnTo>
                  <a:lnTo>
                    <a:pt x="116" y="148"/>
                  </a:lnTo>
                  <a:lnTo>
                    <a:pt x="115" y="155"/>
                  </a:lnTo>
                  <a:lnTo>
                    <a:pt x="115" y="163"/>
                  </a:lnTo>
                  <a:lnTo>
                    <a:pt x="115" y="168"/>
                  </a:lnTo>
                  <a:lnTo>
                    <a:pt x="116" y="174"/>
                  </a:lnTo>
                  <a:lnTo>
                    <a:pt x="116" y="175"/>
                  </a:lnTo>
                  <a:lnTo>
                    <a:pt x="116" y="175"/>
                  </a:lnTo>
                  <a:lnTo>
                    <a:pt x="117" y="180"/>
                  </a:lnTo>
                  <a:lnTo>
                    <a:pt x="118" y="185"/>
                  </a:lnTo>
                  <a:lnTo>
                    <a:pt x="119" y="186"/>
                  </a:lnTo>
                  <a:lnTo>
                    <a:pt x="119" y="187"/>
                  </a:lnTo>
                  <a:lnTo>
                    <a:pt x="122" y="190"/>
                  </a:lnTo>
                  <a:lnTo>
                    <a:pt x="124" y="193"/>
                  </a:lnTo>
                  <a:lnTo>
                    <a:pt x="125" y="194"/>
                  </a:lnTo>
                  <a:lnTo>
                    <a:pt x="126" y="195"/>
                  </a:lnTo>
                  <a:lnTo>
                    <a:pt x="128" y="198"/>
                  </a:lnTo>
                  <a:lnTo>
                    <a:pt x="130" y="199"/>
                  </a:lnTo>
                  <a:lnTo>
                    <a:pt x="134" y="201"/>
                  </a:lnTo>
                  <a:lnTo>
                    <a:pt x="137" y="203"/>
                  </a:lnTo>
                  <a:lnTo>
                    <a:pt x="137" y="210"/>
                  </a:lnTo>
                  <a:lnTo>
                    <a:pt x="138" y="216"/>
                  </a:lnTo>
                  <a:lnTo>
                    <a:pt x="138" y="218"/>
                  </a:lnTo>
                  <a:lnTo>
                    <a:pt x="138" y="220"/>
                  </a:lnTo>
                  <a:lnTo>
                    <a:pt x="141" y="231"/>
                  </a:lnTo>
                  <a:lnTo>
                    <a:pt x="144" y="242"/>
                  </a:lnTo>
                  <a:lnTo>
                    <a:pt x="148" y="250"/>
                  </a:lnTo>
                  <a:lnTo>
                    <a:pt x="153" y="257"/>
                  </a:lnTo>
                  <a:lnTo>
                    <a:pt x="156" y="263"/>
                  </a:lnTo>
                  <a:lnTo>
                    <a:pt x="161" y="268"/>
                  </a:lnTo>
                  <a:lnTo>
                    <a:pt x="165" y="272"/>
                  </a:lnTo>
                  <a:lnTo>
                    <a:pt x="168" y="275"/>
                  </a:lnTo>
                  <a:lnTo>
                    <a:pt x="168" y="281"/>
                  </a:lnTo>
                  <a:lnTo>
                    <a:pt x="168" y="312"/>
                  </a:lnTo>
                  <a:lnTo>
                    <a:pt x="168" y="319"/>
                  </a:lnTo>
                  <a:lnTo>
                    <a:pt x="142" y="331"/>
                  </a:lnTo>
                  <a:lnTo>
                    <a:pt x="115" y="344"/>
                  </a:lnTo>
                  <a:lnTo>
                    <a:pt x="87" y="357"/>
                  </a:lnTo>
                  <a:lnTo>
                    <a:pt x="62" y="370"/>
                  </a:lnTo>
                  <a:lnTo>
                    <a:pt x="47" y="380"/>
                  </a:lnTo>
                  <a:lnTo>
                    <a:pt x="34" y="388"/>
                  </a:lnTo>
                  <a:lnTo>
                    <a:pt x="19" y="399"/>
                  </a:lnTo>
                  <a:lnTo>
                    <a:pt x="9" y="408"/>
                  </a:lnTo>
                  <a:lnTo>
                    <a:pt x="5" y="413"/>
                  </a:lnTo>
                  <a:lnTo>
                    <a:pt x="3" y="417"/>
                  </a:lnTo>
                  <a:lnTo>
                    <a:pt x="2" y="420"/>
                  </a:lnTo>
                  <a:lnTo>
                    <a:pt x="0" y="424"/>
                  </a:lnTo>
                  <a:lnTo>
                    <a:pt x="0" y="495"/>
                  </a:lnTo>
                  <a:lnTo>
                    <a:pt x="2" y="500"/>
                  </a:lnTo>
                  <a:lnTo>
                    <a:pt x="4" y="504"/>
                  </a:lnTo>
                  <a:lnTo>
                    <a:pt x="9" y="506"/>
                  </a:lnTo>
                  <a:lnTo>
                    <a:pt x="13" y="507"/>
                  </a:lnTo>
                  <a:lnTo>
                    <a:pt x="468" y="507"/>
                  </a:lnTo>
                  <a:lnTo>
                    <a:pt x="473" y="506"/>
                  </a:lnTo>
                  <a:lnTo>
                    <a:pt x="476" y="504"/>
                  </a:lnTo>
                  <a:lnTo>
                    <a:pt x="479" y="500"/>
                  </a:lnTo>
                  <a:lnTo>
                    <a:pt x="480" y="495"/>
                  </a:lnTo>
                  <a:lnTo>
                    <a:pt x="480" y="424"/>
                  </a:lnTo>
                  <a:lnTo>
                    <a:pt x="480" y="420"/>
                  </a:lnTo>
                  <a:lnTo>
                    <a:pt x="479" y="417"/>
                  </a:lnTo>
                  <a:lnTo>
                    <a:pt x="475" y="413"/>
                  </a:lnTo>
                  <a:lnTo>
                    <a:pt x="471" y="408"/>
                  </a:lnTo>
                  <a:lnTo>
                    <a:pt x="462" y="399"/>
                  </a:lnTo>
                  <a:lnTo>
                    <a:pt x="446" y="38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>
              <a:defPPr>
                <a:defRPr lang="en-US"/>
              </a:defPPr>
              <a:lvl1pPr marL="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18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 Light"/>
                <a:ea typeface="+mn-ea"/>
                <a:cs typeface="+mn-cs"/>
              </a:endParaRPr>
            </a:p>
          </p:txBody>
        </p:sp>
      </p:grpSp>
      <p:grpSp>
        <p:nvGrpSpPr>
          <p:cNvPr id="14" name="Group 12">
            <a:extLst>
              <a:ext uri="{FF2B5EF4-FFF2-40B4-BE49-F238E27FC236}">
                <a16:creationId xmlns:a16="http://schemas.microsoft.com/office/drawing/2014/main" xmlns="" id="{193D80CE-B4A8-434C-AE64-6D446B4678E3}"/>
              </a:ext>
            </a:extLst>
          </p:cNvPr>
          <p:cNvGrpSpPr>
            <a:grpSpLocks/>
          </p:cNvGrpSpPr>
          <p:nvPr/>
        </p:nvGrpSpPr>
        <p:grpSpPr bwMode="auto">
          <a:xfrm rot="18421181">
            <a:off x="6078773" y="538638"/>
            <a:ext cx="2033875" cy="4037441"/>
            <a:chOff x="5016500" y="3978275"/>
            <a:chExt cx="1644650" cy="3054350"/>
          </a:xfrm>
        </p:grpSpPr>
        <p:sp>
          <p:nvSpPr>
            <p:cNvPr id="15" name="Freeform 1">
              <a:extLst>
                <a:ext uri="{FF2B5EF4-FFF2-40B4-BE49-F238E27FC236}">
                  <a16:creationId xmlns:a16="http://schemas.microsoft.com/office/drawing/2014/main" xmlns="" id="{C5E77509-7F96-5640-9742-61D03E685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" name="Freeform 2">
              <a:extLst>
                <a:ext uri="{FF2B5EF4-FFF2-40B4-BE49-F238E27FC236}">
                  <a16:creationId xmlns:a16="http://schemas.microsoft.com/office/drawing/2014/main" xmlns="" id="{F370A122-4D5E-5A4C-ACD8-63A6C1AAD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" name="Freeform 3">
              <a:extLst>
                <a:ext uri="{FF2B5EF4-FFF2-40B4-BE49-F238E27FC236}">
                  <a16:creationId xmlns:a16="http://schemas.microsoft.com/office/drawing/2014/main" xmlns="" id="{93FC9BA1-E748-7B42-9467-031EB8A51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" name="Freeform 4">
              <a:extLst>
                <a:ext uri="{FF2B5EF4-FFF2-40B4-BE49-F238E27FC236}">
                  <a16:creationId xmlns:a16="http://schemas.microsoft.com/office/drawing/2014/main" xmlns="" id="{443F6E16-ACE0-444B-8C12-67E04E641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" name="Freeform 5">
              <a:extLst>
                <a:ext uri="{FF2B5EF4-FFF2-40B4-BE49-F238E27FC236}">
                  <a16:creationId xmlns:a16="http://schemas.microsoft.com/office/drawing/2014/main" xmlns="" id="{471E70A1-8C51-9947-ADF4-6996324F5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" name="Freeform 6">
              <a:extLst>
                <a:ext uri="{FF2B5EF4-FFF2-40B4-BE49-F238E27FC236}">
                  <a16:creationId xmlns:a16="http://schemas.microsoft.com/office/drawing/2014/main" xmlns="" id="{7C58E57E-791F-DB41-8B92-CFAEE81FE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" name="Freeform 92">
              <a:extLst>
                <a:ext uri="{FF2B5EF4-FFF2-40B4-BE49-F238E27FC236}">
                  <a16:creationId xmlns:a16="http://schemas.microsoft.com/office/drawing/2014/main" xmlns="" id="{DC27CC24-F81D-274D-87CE-B2677806E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22" name="Freeform 93">
              <a:extLst>
                <a:ext uri="{FF2B5EF4-FFF2-40B4-BE49-F238E27FC236}">
                  <a16:creationId xmlns:a16="http://schemas.microsoft.com/office/drawing/2014/main" xmlns="" id="{138ED288-F008-2646-A78F-E0FA4F139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3" name="Freeform 94">
              <a:extLst>
                <a:ext uri="{FF2B5EF4-FFF2-40B4-BE49-F238E27FC236}">
                  <a16:creationId xmlns:a16="http://schemas.microsoft.com/office/drawing/2014/main" xmlns="" id="{1A664365-E06A-DC43-B9D5-608B15A30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4" name="Freeform 95">
              <a:extLst>
                <a:ext uri="{FF2B5EF4-FFF2-40B4-BE49-F238E27FC236}">
                  <a16:creationId xmlns:a16="http://schemas.microsoft.com/office/drawing/2014/main" xmlns="" id="{0FF3D50F-DCFA-5944-BD86-4F9BACBEA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5" name="Freeform 96">
              <a:extLst>
                <a:ext uri="{FF2B5EF4-FFF2-40B4-BE49-F238E27FC236}">
                  <a16:creationId xmlns:a16="http://schemas.microsoft.com/office/drawing/2014/main" xmlns="" id="{0E333D3D-5217-E347-92BC-02D4B677F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6" name="Freeform 97">
              <a:extLst>
                <a:ext uri="{FF2B5EF4-FFF2-40B4-BE49-F238E27FC236}">
                  <a16:creationId xmlns:a16="http://schemas.microsoft.com/office/drawing/2014/main" xmlns="" id="{A45DB8DF-A05C-E248-905C-116713D27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7" name="Freeform 98">
              <a:extLst>
                <a:ext uri="{FF2B5EF4-FFF2-40B4-BE49-F238E27FC236}">
                  <a16:creationId xmlns:a16="http://schemas.microsoft.com/office/drawing/2014/main" xmlns="" id="{9CD05728-DB66-9A41-BF5B-B46D8D7BA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8" name="Freeform 99">
              <a:extLst>
                <a:ext uri="{FF2B5EF4-FFF2-40B4-BE49-F238E27FC236}">
                  <a16:creationId xmlns:a16="http://schemas.microsoft.com/office/drawing/2014/main" xmlns="" id="{04EF3502-B0E2-8343-AD38-1F3544792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9" name="Freeform 100">
              <a:extLst>
                <a:ext uri="{FF2B5EF4-FFF2-40B4-BE49-F238E27FC236}">
                  <a16:creationId xmlns:a16="http://schemas.microsoft.com/office/drawing/2014/main" xmlns="" id="{C0CDE53C-9B66-2D43-94D1-923441D44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0" name="Freeform 101">
              <a:extLst>
                <a:ext uri="{FF2B5EF4-FFF2-40B4-BE49-F238E27FC236}">
                  <a16:creationId xmlns:a16="http://schemas.microsoft.com/office/drawing/2014/main" xmlns="" id="{437C5A83-32C8-B048-9413-E3E701CD1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1" name="Freeform 102">
              <a:extLst>
                <a:ext uri="{FF2B5EF4-FFF2-40B4-BE49-F238E27FC236}">
                  <a16:creationId xmlns:a16="http://schemas.microsoft.com/office/drawing/2014/main" xmlns="" id="{DB24CFF8-4F74-5048-A4C1-6A0360490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2" name="Freeform 103">
              <a:extLst>
                <a:ext uri="{FF2B5EF4-FFF2-40B4-BE49-F238E27FC236}">
                  <a16:creationId xmlns:a16="http://schemas.microsoft.com/office/drawing/2014/main" xmlns="" id="{A63AD6A8-9FD6-B440-B2FE-0472E89D8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3" name="Freeform 104">
              <a:extLst>
                <a:ext uri="{FF2B5EF4-FFF2-40B4-BE49-F238E27FC236}">
                  <a16:creationId xmlns:a16="http://schemas.microsoft.com/office/drawing/2014/main" xmlns="" id="{48B76534-5CBE-214F-A5C9-D1707D0F3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4" name="Freeform 105">
              <a:extLst>
                <a:ext uri="{FF2B5EF4-FFF2-40B4-BE49-F238E27FC236}">
                  <a16:creationId xmlns:a16="http://schemas.microsoft.com/office/drawing/2014/main" xmlns="" id="{432F7922-677D-444E-9DF6-C6350FC75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5" name="Freeform 106">
              <a:extLst>
                <a:ext uri="{FF2B5EF4-FFF2-40B4-BE49-F238E27FC236}">
                  <a16:creationId xmlns:a16="http://schemas.microsoft.com/office/drawing/2014/main" xmlns="" id="{6CDDB767-D184-9147-A0CE-60C6059BD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" name="Freeform 107">
              <a:extLst>
                <a:ext uri="{FF2B5EF4-FFF2-40B4-BE49-F238E27FC236}">
                  <a16:creationId xmlns:a16="http://schemas.microsoft.com/office/drawing/2014/main" xmlns="" id="{DE3FF9C4-C1E3-9249-A199-157BD0A50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" name="Freeform 108">
              <a:extLst>
                <a:ext uri="{FF2B5EF4-FFF2-40B4-BE49-F238E27FC236}">
                  <a16:creationId xmlns:a16="http://schemas.microsoft.com/office/drawing/2014/main" xmlns="" id="{FE0F7AB2-F5A5-804C-8E34-C10653683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" name="Freeform 109">
              <a:extLst>
                <a:ext uri="{FF2B5EF4-FFF2-40B4-BE49-F238E27FC236}">
                  <a16:creationId xmlns:a16="http://schemas.microsoft.com/office/drawing/2014/main" xmlns="" id="{54348DC1-AEED-BA45-8E46-F86C1B0AE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" name="Freeform 110">
              <a:extLst>
                <a:ext uri="{FF2B5EF4-FFF2-40B4-BE49-F238E27FC236}">
                  <a16:creationId xmlns:a16="http://schemas.microsoft.com/office/drawing/2014/main" xmlns="" id="{045DA280-99A4-8847-9C1E-B9E5F4A1B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" name="Freeform 111">
              <a:extLst>
                <a:ext uri="{FF2B5EF4-FFF2-40B4-BE49-F238E27FC236}">
                  <a16:creationId xmlns:a16="http://schemas.microsoft.com/office/drawing/2014/main" xmlns="" id="{87E81AE9-7607-E842-AE29-D34EE59CB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" name="Freeform 112">
              <a:extLst>
                <a:ext uri="{FF2B5EF4-FFF2-40B4-BE49-F238E27FC236}">
                  <a16:creationId xmlns:a16="http://schemas.microsoft.com/office/drawing/2014/main" xmlns="" id="{7E22F1D6-D93D-C44E-B5FE-0934F8C08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" name="Freeform 113">
              <a:extLst>
                <a:ext uri="{FF2B5EF4-FFF2-40B4-BE49-F238E27FC236}">
                  <a16:creationId xmlns:a16="http://schemas.microsoft.com/office/drawing/2014/main" xmlns="" id="{820D338C-BF8C-DB4D-AADD-86C6336E1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" name="Freeform 114">
              <a:extLst>
                <a:ext uri="{FF2B5EF4-FFF2-40B4-BE49-F238E27FC236}">
                  <a16:creationId xmlns:a16="http://schemas.microsoft.com/office/drawing/2014/main" xmlns="" id="{94885E5D-6C65-7A4C-A214-C37296CAB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" name="Freeform 115">
              <a:extLst>
                <a:ext uri="{FF2B5EF4-FFF2-40B4-BE49-F238E27FC236}">
                  <a16:creationId xmlns:a16="http://schemas.microsoft.com/office/drawing/2014/main" xmlns="" id="{6B1276B0-2897-B744-ABF6-0BDF4010B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" name="Freeform 116">
              <a:extLst>
                <a:ext uri="{FF2B5EF4-FFF2-40B4-BE49-F238E27FC236}">
                  <a16:creationId xmlns:a16="http://schemas.microsoft.com/office/drawing/2014/main" xmlns="" id="{1B9A13CD-57E9-FA45-B33B-416E9078A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" name="Freeform 117">
              <a:extLst>
                <a:ext uri="{FF2B5EF4-FFF2-40B4-BE49-F238E27FC236}">
                  <a16:creationId xmlns:a16="http://schemas.microsoft.com/office/drawing/2014/main" xmlns="" id="{B9212BC1-69D0-E648-A37B-5528B13F3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8" name="Freeform 118">
              <a:extLst>
                <a:ext uri="{FF2B5EF4-FFF2-40B4-BE49-F238E27FC236}">
                  <a16:creationId xmlns:a16="http://schemas.microsoft.com/office/drawing/2014/main" xmlns="" id="{4DCFD97D-96FC-3B41-BE92-651907ED3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9" name="Freeform 119">
              <a:extLst>
                <a:ext uri="{FF2B5EF4-FFF2-40B4-BE49-F238E27FC236}">
                  <a16:creationId xmlns:a16="http://schemas.microsoft.com/office/drawing/2014/main" xmlns="" id="{6C140F4F-AD2F-CF4D-AD1D-DEF68BD35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0" name="Freeform 120">
              <a:extLst>
                <a:ext uri="{FF2B5EF4-FFF2-40B4-BE49-F238E27FC236}">
                  <a16:creationId xmlns:a16="http://schemas.microsoft.com/office/drawing/2014/main" xmlns="" id="{E56C56F8-5898-2F42-B9C6-3DFE7B961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1" name="Freeform 121">
              <a:extLst>
                <a:ext uri="{FF2B5EF4-FFF2-40B4-BE49-F238E27FC236}">
                  <a16:creationId xmlns:a16="http://schemas.microsoft.com/office/drawing/2014/main" xmlns="" id="{64537159-02B5-5746-A4A5-83249B9FB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2" name="Freeform 122">
              <a:extLst>
                <a:ext uri="{FF2B5EF4-FFF2-40B4-BE49-F238E27FC236}">
                  <a16:creationId xmlns:a16="http://schemas.microsoft.com/office/drawing/2014/main" xmlns="" id="{13AB9F77-559D-5243-950F-ACD61121D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" name="Freeform 123">
              <a:extLst>
                <a:ext uri="{FF2B5EF4-FFF2-40B4-BE49-F238E27FC236}">
                  <a16:creationId xmlns:a16="http://schemas.microsoft.com/office/drawing/2014/main" xmlns="" id="{17DB361B-67CB-D947-8384-A979995F0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" name="Freeform 124">
              <a:extLst>
                <a:ext uri="{FF2B5EF4-FFF2-40B4-BE49-F238E27FC236}">
                  <a16:creationId xmlns:a16="http://schemas.microsoft.com/office/drawing/2014/main" xmlns="" id="{02419E87-01A4-284E-8E03-12DB2207E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" name="Freeform 125">
              <a:extLst>
                <a:ext uri="{FF2B5EF4-FFF2-40B4-BE49-F238E27FC236}">
                  <a16:creationId xmlns:a16="http://schemas.microsoft.com/office/drawing/2014/main" xmlns="" id="{C738570F-D04C-AE4D-9E77-D9AF3E8F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" name="Freeform 126">
              <a:extLst>
                <a:ext uri="{FF2B5EF4-FFF2-40B4-BE49-F238E27FC236}">
                  <a16:creationId xmlns:a16="http://schemas.microsoft.com/office/drawing/2014/main" xmlns="" id="{658EC5C0-8650-794B-B789-C559795FA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7" name="Freeform 127">
              <a:extLst>
                <a:ext uri="{FF2B5EF4-FFF2-40B4-BE49-F238E27FC236}">
                  <a16:creationId xmlns:a16="http://schemas.microsoft.com/office/drawing/2014/main" xmlns="" id="{75987045-C0F5-484F-B449-1FBDAA028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8" name="Freeform 128">
              <a:extLst>
                <a:ext uri="{FF2B5EF4-FFF2-40B4-BE49-F238E27FC236}">
                  <a16:creationId xmlns:a16="http://schemas.microsoft.com/office/drawing/2014/main" xmlns="" id="{1815E2E6-09F2-7140-96D0-F19C11284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9" name="Freeform 129">
              <a:extLst>
                <a:ext uri="{FF2B5EF4-FFF2-40B4-BE49-F238E27FC236}">
                  <a16:creationId xmlns:a16="http://schemas.microsoft.com/office/drawing/2014/main" xmlns="" id="{E2343A50-3956-2E4F-8240-8F59333AB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0" name="Freeform 130">
              <a:extLst>
                <a:ext uri="{FF2B5EF4-FFF2-40B4-BE49-F238E27FC236}">
                  <a16:creationId xmlns:a16="http://schemas.microsoft.com/office/drawing/2014/main" xmlns="" id="{9BEA82C7-A940-BD4D-987A-CE1F7A264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1" name="Freeform 131">
              <a:extLst>
                <a:ext uri="{FF2B5EF4-FFF2-40B4-BE49-F238E27FC236}">
                  <a16:creationId xmlns:a16="http://schemas.microsoft.com/office/drawing/2014/main" xmlns="" id="{6CB5662B-6028-F44B-B246-AFA94A597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2" name="Freeform 132">
              <a:extLst>
                <a:ext uri="{FF2B5EF4-FFF2-40B4-BE49-F238E27FC236}">
                  <a16:creationId xmlns:a16="http://schemas.microsoft.com/office/drawing/2014/main" xmlns="" id="{103826B5-9968-5D4B-85F8-C2456EB8B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3" name="Freeform 133">
              <a:extLst>
                <a:ext uri="{FF2B5EF4-FFF2-40B4-BE49-F238E27FC236}">
                  <a16:creationId xmlns:a16="http://schemas.microsoft.com/office/drawing/2014/main" xmlns="" id="{3B45F4C3-8417-7541-86DC-3B0BB20CE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4" name="Freeform 134">
              <a:extLst>
                <a:ext uri="{FF2B5EF4-FFF2-40B4-BE49-F238E27FC236}">
                  <a16:creationId xmlns:a16="http://schemas.microsoft.com/office/drawing/2014/main" xmlns="" id="{AE002526-1DDF-7F49-B50A-2C723D742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5" name="Freeform 135">
              <a:extLst>
                <a:ext uri="{FF2B5EF4-FFF2-40B4-BE49-F238E27FC236}">
                  <a16:creationId xmlns:a16="http://schemas.microsoft.com/office/drawing/2014/main" xmlns="" id="{B3FE5AC8-AFF3-6145-A45B-0DB6E3A01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6" name="Freeform 136">
              <a:extLst>
                <a:ext uri="{FF2B5EF4-FFF2-40B4-BE49-F238E27FC236}">
                  <a16:creationId xmlns:a16="http://schemas.microsoft.com/office/drawing/2014/main" xmlns="" id="{6A609221-2F7D-1B44-AB27-CDDFC93DD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7" name="Freeform 137">
              <a:extLst>
                <a:ext uri="{FF2B5EF4-FFF2-40B4-BE49-F238E27FC236}">
                  <a16:creationId xmlns:a16="http://schemas.microsoft.com/office/drawing/2014/main" xmlns="" id="{0F745B82-99FB-CB4C-8E06-948E08BB2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8" name="Freeform 138">
              <a:extLst>
                <a:ext uri="{FF2B5EF4-FFF2-40B4-BE49-F238E27FC236}">
                  <a16:creationId xmlns:a16="http://schemas.microsoft.com/office/drawing/2014/main" xmlns="" id="{BB7D06C6-E3F4-5943-933B-0708F2502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69" name="Freeform 139">
              <a:extLst>
                <a:ext uri="{FF2B5EF4-FFF2-40B4-BE49-F238E27FC236}">
                  <a16:creationId xmlns:a16="http://schemas.microsoft.com/office/drawing/2014/main" xmlns="" id="{3AC352B9-D8D6-ED49-9AAD-309418521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140">
              <a:extLst>
                <a:ext uri="{FF2B5EF4-FFF2-40B4-BE49-F238E27FC236}">
                  <a16:creationId xmlns:a16="http://schemas.microsoft.com/office/drawing/2014/main" xmlns="" id="{4B72E7A2-C0E5-AA4D-99C1-61ADB45F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141">
              <a:extLst>
                <a:ext uri="{FF2B5EF4-FFF2-40B4-BE49-F238E27FC236}">
                  <a16:creationId xmlns:a16="http://schemas.microsoft.com/office/drawing/2014/main" xmlns="" id="{0FD613A1-5593-494A-BF1F-B7A79F095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142">
              <a:extLst>
                <a:ext uri="{FF2B5EF4-FFF2-40B4-BE49-F238E27FC236}">
                  <a16:creationId xmlns:a16="http://schemas.microsoft.com/office/drawing/2014/main" xmlns="" id="{1C40045F-FE42-1F46-8F0B-2807850C0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143">
              <a:extLst>
                <a:ext uri="{FF2B5EF4-FFF2-40B4-BE49-F238E27FC236}">
                  <a16:creationId xmlns:a16="http://schemas.microsoft.com/office/drawing/2014/main" xmlns="" id="{C3411C86-0041-FC44-9CA8-4E44D547F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144">
              <a:extLst>
                <a:ext uri="{FF2B5EF4-FFF2-40B4-BE49-F238E27FC236}">
                  <a16:creationId xmlns:a16="http://schemas.microsoft.com/office/drawing/2014/main" xmlns="" id="{D3531075-5C74-E04E-999B-B36546E8E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145">
              <a:extLst>
                <a:ext uri="{FF2B5EF4-FFF2-40B4-BE49-F238E27FC236}">
                  <a16:creationId xmlns:a16="http://schemas.microsoft.com/office/drawing/2014/main" xmlns="" id="{B6737A6D-8B52-4D40-BE77-B0062588C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6" name="Freeform 146">
              <a:extLst>
                <a:ext uri="{FF2B5EF4-FFF2-40B4-BE49-F238E27FC236}">
                  <a16:creationId xmlns:a16="http://schemas.microsoft.com/office/drawing/2014/main" xmlns="" id="{B5F8944D-9D90-8841-9D23-D2B30D2C2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147">
              <a:extLst>
                <a:ext uri="{FF2B5EF4-FFF2-40B4-BE49-F238E27FC236}">
                  <a16:creationId xmlns:a16="http://schemas.microsoft.com/office/drawing/2014/main" xmlns="" id="{115253C0-36A5-F14B-B0FF-E96A54FC5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8" name="Freeform 148">
              <a:extLst>
                <a:ext uri="{FF2B5EF4-FFF2-40B4-BE49-F238E27FC236}">
                  <a16:creationId xmlns:a16="http://schemas.microsoft.com/office/drawing/2014/main" xmlns="" id="{4C20D4F2-D79E-204D-9765-4E0BF6FCD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9" name="Freeform 149">
              <a:extLst>
                <a:ext uri="{FF2B5EF4-FFF2-40B4-BE49-F238E27FC236}">
                  <a16:creationId xmlns:a16="http://schemas.microsoft.com/office/drawing/2014/main" xmlns="" id="{9A107996-E5CE-FC49-8C9B-15B4CF000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0" name="Freeform 150">
              <a:extLst>
                <a:ext uri="{FF2B5EF4-FFF2-40B4-BE49-F238E27FC236}">
                  <a16:creationId xmlns:a16="http://schemas.microsoft.com/office/drawing/2014/main" xmlns="" id="{D8A48A6A-1085-B548-845E-1052FB35B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81" name="Freeform 151">
              <a:extLst>
                <a:ext uri="{FF2B5EF4-FFF2-40B4-BE49-F238E27FC236}">
                  <a16:creationId xmlns:a16="http://schemas.microsoft.com/office/drawing/2014/main" xmlns="" id="{BC4751B9-E208-D247-9B04-E756CC834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152">
              <a:extLst>
                <a:ext uri="{FF2B5EF4-FFF2-40B4-BE49-F238E27FC236}">
                  <a16:creationId xmlns:a16="http://schemas.microsoft.com/office/drawing/2014/main" xmlns="" id="{0E5D251D-5D15-5D42-8669-BF9BA4035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53">
              <a:extLst>
                <a:ext uri="{FF2B5EF4-FFF2-40B4-BE49-F238E27FC236}">
                  <a16:creationId xmlns:a16="http://schemas.microsoft.com/office/drawing/2014/main" xmlns="" id="{77027AA1-231E-8C43-B2EF-8CC9FB722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54">
              <a:extLst>
                <a:ext uri="{FF2B5EF4-FFF2-40B4-BE49-F238E27FC236}">
                  <a16:creationId xmlns:a16="http://schemas.microsoft.com/office/drawing/2014/main" xmlns="" id="{676D3DC2-8E1D-2A4C-A873-21B66B68C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55">
              <a:extLst>
                <a:ext uri="{FF2B5EF4-FFF2-40B4-BE49-F238E27FC236}">
                  <a16:creationId xmlns:a16="http://schemas.microsoft.com/office/drawing/2014/main" xmlns="" id="{9BAEF4B7-77ED-604C-8E1D-BF92B62DA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56">
              <a:extLst>
                <a:ext uri="{FF2B5EF4-FFF2-40B4-BE49-F238E27FC236}">
                  <a16:creationId xmlns:a16="http://schemas.microsoft.com/office/drawing/2014/main" xmlns="" id="{BE45DA14-6627-8641-ABB1-69B44C2BE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57">
              <a:extLst>
                <a:ext uri="{FF2B5EF4-FFF2-40B4-BE49-F238E27FC236}">
                  <a16:creationId xmlns:a16="http://schemas.microsoft.com/office/drawing/2014/main" xmlns="" id="{EE743C2F-6A03-AC40-B0C8-367400383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58">
              <a:extLst>
                <a:ext uri="{FF2B5EF4-FFF2-40B4-BE49-F238E27FC236}">
                  <a16:creationId xmlns:a16="http://schemas.microsoft.com/office/drawing/2014/main" xmlns="" id="{0FDD59B1-C22A-F84D-93AC-AD6DA5780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59">
              <a:extLst>
                <a:ext uri="{FF2B5EF4-FFF2-40B4-BE49-F238E27FC236}">
                  <a16:creationId xmlns:a16="http://schemas.microsoft.com/office/drawing/2014/main" xmlns="" id="{5256C220-3BF6-AE43-A207-B7152BB55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60">
              <a:extLst>
                <a:ext uri="{FF2B5EF4-FFF2-40B4-BE49-F238E27FC236}">
                  <a16:creationId xmlns:a16="http://schemas.microsoft.com/office/drawing/2014/main" xmlns="" id="{C6D81935-5646-0E45-BDD2-D8D184DBF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61">
              <a:extLst>
                <a:ext uri="{FF2B5EF4-FFF2-40B4-BE49-F238E27FC236}">
                  <a16:creationId xmlns:a16="http://schemas.microsoft.com/office/drawing/2014/main" xmlns="" id="{99F80398-D858-194A-BF42-661EFE446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62">
              <a:extLst>
                <a:ext uri="{FF2B5EF4-FFF2-40B4-BE49-F238E27FC236}">
                  <a16:creationId xmlns:a16="http://schemas.microsoft.com/office/drawing/2014/main" xmlns="" id="{83A2AEB7-E3BE-4341-96A9-96CD1B868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63">
              <a:extLst>
                <a:ext uri="{FF2B5EF4-FFF2-40B4-BE49-F238E27FC236}">
                  <a16:creationId xmlns:a16="http://schemas.microsoft.com/office/drawing/2014/main" xmlns="" id="{CFC36745-638E-364B-9D47-684E0059D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64">
              <a:extLst>
                <a:ext uri="{FF2B5EF4-FFF2-40B4-BE49-F238E27FC236}">
                  <a16:creationId xmlns:a16="http://schemas.microsoft.com/office/drawing/2014/main" xmlns="" id="{51F7267A-F3C6-BA49-8C03-95918DD3F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65">
              <a:extLst>
                <a:ext uri="{FF2B5EF4-FFF2-40B4-BE49-F238E27FC236}">
                  <a16:creationId xmlns:a16="http://schemas.microsoft.com/office/drawing/2014/main" xmlns="" id="{0BFDD315-5E4D-354A-8A07-030862421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66">
              <a:extLst>
                <a:ext uri="{FF2B5EF4-FFF2-40B4-BE49-F238E27FC236}">
                  <a16:creationId xmlns:a16="http://schemas.microsoft.com/office/drawing/2014/main" xmlns="" id="{4380F411-8FA8-0447-B21B-8CEC15278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67">
              <a:extLst>
                <a:ext uri="{FF2B5EF4-FFF2-40B4-BE49-F238E27FC236}">
                  <a16:creationId xmlns:a16="http://schemas.microsoft.com/office/drawing/2014/main" xmlns="" id="{752B1B6F-62BC-EE40-B5EB-1A894DEEB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68">
              <a:extLst>
                <a:ext uri="{FF2B5EF4-FFF2-40B4-BE49-F238E27FC236}">
                  <a16:creationId xmlns:a16="http://schemas.microsoft.com/office/drawing/2014/main" xmlns="" id="{31773733-0E58-4540-9A98-E92A097B5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69">
              <a:extLst>
                <a:ext uri="{FF2B5EF4-FFF2-40B4-BE49-F238E27FC236}">
                  <a16:creationId xmlns:a16="http://schemas.microsoft.com/office/drawing/2014/main" xmlns="" id="{8D96D6D1-342A-DB40-8A64-DE022E846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70">
              <a:extLst>
                <a:ext uri="{FF2B5EF4-FFF2-40B4-BE49-F238E27FC236}">
                  <a16:creationId xmlns:a16="http://schemas.microsoft.com/office/drawing/2014/main" xmlns="" id="{8F0F2AF0-251E-E741-AD50-7C6E6497E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71">
              <a:extLst>
                <a:ext uri="{FF2B5EF4-FFF2-40B4-BE49-F238E27FC236}">
                  <a16:creationId xmlns:a16="http://schemas.microsoft.com/office/drawing/2014/main" xmlns="" id="{A5DA60DD-2A0F-E048-A139-D1CBA991E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72">
              <a:extLst>
                <a:ext uri="{FF2B5EF4-FFF2-40B4-BE49-F238E27FC236}">
                  <a16:creationId xmlns:a16="http://schemas.microsoft.com/office/drawing/2014/main" xmlns="" id="{B365F27E-CBBE-8C4D-B4FC-FA4D1F99F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73">
              <a:extLst>
                <a:ext uri="{FF2B5EF4-FFF2-40B4-BE49-F238E27FC236}">
                  <a16:creationId xmlns:a16="http://schemas.microsoft.com/office/drawing/2014/main" xmlns="" id="{604CD66E-F12E-1D47-A70D-1963302A0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74">
              <a:extLst>
                <a:ext uri="{FF2B5EF4-FFF2-40B4-BE49-F238E27FC236}">
                  <a16:creationId xmlns:a16="http://schemas.microsoft.com/office/drawing/2014/main" xmlns="" id="{EC4F5E24-44A6-B944-9059-FE33E3611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75">
              <a:extLst>
                <a:ext uri="{FF2B5EF4-FFF2-40B4-BE49-F238E27FC236}">
                  <a16:creationId xmlns:a16="http://schemas.microsoft.com/office/drawing/2014/main" xmlns="" id="{3E3126D1-B456-F04B-9584-26CBFE9E5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76">
              <a:extLst>
                <a:ext uri="{FF2B5EF4-FFF2-40B4-BE49-F238E27FC236}">
                  <a16:creationId xmlns:a16="http://schemas.microsoft.com/office/drawing/2014/main" xmlns="" id="{0695F1AB-B338-C844-935C-CB2367AE1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77">
              <a:extLst>
                <a:ext uri="{FF2B5EF4-FFF2-40B4-BE49-F238E27FC236}">
                  <a16:creationId xmlns:a16="http://schemas.microsoft.com/office/drawing/2014/main" xmlns="" id="{CC5667B5-8ACD-5546-98ED-2DE435378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78">
              <a:extLst>
                <a:ext uri="{FF2B5EF4-FFF2-40B4-BE49-F238E27FC236}">
                  <a16:creationId xmlns:a16="http://schemas.microsoft.com/office/drawing/2014/main" xmlns="" id="{65CBE52C-CAB2-5844-9697-4312DF155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79">
              <a:extLst>
                <a:ext uri="{FF2B5EF4-FFF2-40B4-BE49-F238E27FC236}">
                  <a16:creationId xmlns:a16="http://schemas.microsoft.com/office/drawing/2014/main" xmlns="" id="{DB63E736-C85D-ED45-9E1C-500059E3E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80">
              <a:extLst>
                <a:ext uri="{FF2B5EF4-FFF2-40B4-BE49-F238E27FC236}">
                  <a16:creationId xmlns:a16="http://schemas.microsoft.com/office/drawing/2014/main" xmlns="" id="{01415766-5DE5-8442-975F-7FA5EDB78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81">
              <a:extLst>
                <a:ext uri="{FF2B5EF4-FFF2-40B4-BE49-F238E27FC236}">
                  <a16:creationId xmlns:a16="http://schemas.microsoft.com/office/drawing/2014/main" xmlns="" id="{10343596-C02C-2F4E-B45B-3F4EFA06C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82">
              <a:extLst>
                <a:ext uri="{FF2B5EF4-FFF2-40B4-BE49-F238E27FC236}">
                  <a16:creationId xmlns:a16="http://schemas.microsoft.com/office/drawing/2014/main" xmlns="" id="{794CFC70-EC64-004C-8D3B-9F5CB1737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83">
              <a:extLst>
                <a:ext uri="{FF2B5EF4-FFF2-40B4-BE49-F238E27FC236}">
                  <a16:creationId xmlns:a16="http://schemas.microsoft.com/office/drawing/2014/main" xmlns="" id="{D712C51F-93E0-7248-9501-FF1D1B642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84">
              <a:extLst>
                <a:ext uri="{FF2B5EF4-FFF2-40B4-BE49-F238E27FC236}">
                  <a16:creationId xmlns:a16="http://schemas.microsoft.com/office/drawing/2014/main" xmlns="" id="{027DDC07-008F-F445-8682-4D90C6918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85">
              <a:extLst>
                <a:ext uri="{FF2B5EF4-FFF2-40B4-BE49-F238E27FC236}">
                  <a16:creationId xmlns:a16="http://schemas.microsoft.com/office/drawing/2014/main" xmlns="" id="{98F00086-FD51-9745-86B8-A65541B21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86">
              <a:extLst>
                <a:ext uri="{FF2B5EF4-FFF2-40B4-BE49-F238E27FC236}">
                  <a16:creationId xmlns:a16="http://schemas.microsoft.com/office/drawing/2014/main" xmlns="" id="{B6E6398A-A5BF-2949-99EB-D24049AAA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87">
              <a:extLst>
                <a:ext uri="{FF2B5EF4-FFF2-40B4-BE49-F238E27FC236}">
                  <a16:creationId xmlns:a16="http://schemas.microsoft.com/office/drawing/2014/main" xmlns="" id="{5B877F28-B571-C44A-968B-52F4BADAC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88">
              <a:extLst>
                <a:ext uri="{FF2B5EF4-FFF2-40B4-BE49-F238E27FC236}">
                  <a16:creationId xmlns:a16="http://schemas.microsoft.com/office/drawing/2014/main" xmlns="" id="{812BAAEE-16F4-8D43-BBAC-0FECC5294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89">
              <a:extLst>
                <a:ext uri="{FF2B5EF4-FFF2-40B4-BE49-F238E27FC236}">
                  <a16:creationId xmlns:a16="http://schemas.microsoft.com/office/drawing/2014/main" xmlns="" id="{26CA4DA0-7DD2-DB47-A8B4-D51480DFE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90">
              <a:extLst>
                <a:ext uri="{FF2B5EF4-FFF2-40B4-BE49-F238E27FC236}">
                  <a16:creationId xmlns:a16="http://schemas.microsoft.com/office/drawing/2014/main" xmlns="" id="{1F729F0E-0442-EE4F-B6A9-B8EEC496B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91">
              <a:extLst>
                <a:ext uri="{FF2B5EF4-FFF2-40B4-BE49-F238E27FC236}">
                  <a16:creationId xmlns:a16="http://schemas.microsoft.com/office/drawing/2014/main" xmlns="" id="{4E9A533A-E2CA-B142-931E-5EF34FBA7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92">
              <a:extLst>
                <a:ext uri="{FF2B5EF4-FFF2-40B4-BE49-F238E27FC236}">
                  <a16:creationId xmlns:a16="http://schemas.microsoft.com/office/drawing/2014/main" xmlns="" id="{CD18896A-E934-0145-89A2-3BCAF1213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93">
              <a:extLst>
                <a:ext uri="{FF2B5EF4-FFF2-40B4-BE49-F238E27FC236}">
                  <a16:creationId xmlns:a16="http://schemas.microsoft.com/office/drawing/2014/main" xmlns="" id="{E1700911-BC38-E04F-8BBF-1424FC411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94">
              <a:extLst>
                <a:ext uri="{FF2B5EF4-FFF2-40B4-BE49-F238E27FC236}">
                  <a16:creationId xmlns:a16="http://schemas.microsoft.com/office/drawing/2014/main" xmlns="" id="{32F9F171-7374-8A40-8C00-C3CAD48B8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95">
              <a:extLst>
                <a:ext uri="{FF2B5EF4-FFF2-40B4-BE49-F238E27FC236}">
                  <a16:creationId xmlns:a16="http://schemas.microsoft.com/office/drawing/2014/main" xmlns="" id="{599BE280-4CBE-554F-8F86-9788011F3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96">
              <a:extLst>
                <a:ext uri="{FF2B5EF4-FFF2-40B4-BE49-F238E27FC236}">
                  <a16:creationId xmlns:a16="http://schemas.microsoft.com/office/drawing/2014/main" xmlns="" id="{5E2A1C5E-D41D-7344-8D2D-34B6AB8E1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453">
              <a:extLst>
                <a:ext uri="{FF2B5EF4-FFF2-40B4-BE49-F238E27FC236}">
                  <a16:creationId xmlns:a16="http://schemas.microsoft.com/office/drawing/2014/main" xmlns="" id="{C587DD84-FA7E-1341-A6F3-87796555F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454">
              <a:extLst>
                <a:ext uri="{FF2B5EF4-FFF2-40B4-BE49-F238E27FC236}">
                  <a16:creationId xmlns:a16="http://schemas.microsoft.com/office/drawing/2014/main" xmlns="" id="{7B615340-966A-F043-A090-60C0BCACA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455">
              <a:extLst>
                <a:ext uri="{FF2B5EF4-FFF2-40B4-BE49-F238E27FC236}">
                  <a16:creationId xmlns:a16="http://schemas.microsoft.com/office/drawing/2014/main" xmlns="" id="{F216D29F-485C-2C41-8E5C-ACA8E4153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456">
              <a:extLst>
                <a:ext uri="{FF2B5EF4-FFF2-40B4-BE49-F238E27FC236}">
                  <a16:creationId xmlns:a16="http://schemas.microsoft.com/office/drawing/2014/main" xmlns="" id="{6C57244B-35A5-E04F-AC98-DBAEFB114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1" name="Freeform 457">
              <a:extLst>
                <a:ext uri="{FF2B5EF4-FFF2-40B4-BE49-F238E27FC236}">
                  <a16:creationId xmlns:a16="http://schemas.microsoft.com/office/drawing/2014/main" xmlns="" id="{ADD83B0E-E860-BE4C-B95D-D81BBA71A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2" name="Freeform 458">
              <a:extLst>
                <a:ext uri="{FF2B5EF4-FFF2-40B4-BE49-F238E27FC236}">
                  <a16:creationId xmlns:a16="http://schemas.microsoft.com/office/drawing/2014/main" xmlns="" id="{8FCC4F73-A305-0F4F-8119-58C6E9CBB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3" name="Freeform 459">
              <a:extLst>
                <a:ext uri="{FF2B5EF4-FFF2-40B4-BE49-F238E27FC236}">
                  <a16:creationId xmlns:a16="http://schemas.microsoft.com/office/drawing/2014/main" xmlns="" id="{BCC0BC16-91E9-8E48-ABC9-3A555136A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4" name="Freeform 460">
              <a:extLst>
                <a:ext uri="{FF2B5EF4-FFF2-40B4-BE49-F238E27FC236}">
                  <a16:creationId xmlns:a16="http://schemas.microsoft.com/office/drawing/2014/main" xmlns="" id="{BC998239-1876-934F-8D59-CFC73F2D5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461">
              <a:extLst>
                <a:ext uri="{FF2B5EF4-FFF2-40B4-BE49-F238E27FC236}">
                  <a16:creationId xmlns:a16="http://schemas.microsoft.com/office/drawing/2014/main" xmlns="" id="{C121EF0E-9404-9742-8BBA-354059104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462">
              <a:extLst>
                <a:ext uri="{FF2B5EF4-FFF2-40B4-BE49-F238E27FC236}">
                  <a16:creationId xmlns:a16="http://schemas.microsoft.com/office/drawing/2014/main" xmlns="" id="{227BABFF-753C-CF4E-8582-DE498E2DB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463">
              <a:extLst>
                <a:ext uri="{FF2B5EF4-FFF2-40B4-BE49-F238E27FC236}">
                  <a16:creationId xmlns:a16="http://schemas.microsoft.com/office/drawing/2014/main" xmlns="" id="{BCD7A5A4-22F2-774B-A191-F2D128786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464">
              <a:extLst>
                <a:ext uri="{FF2B5EF4-FFF2-40B4-BE49-F238E27FC236}">
                  <a16:creationId xmlns:a16="http://schemas.microsoft.com/office/drawing/2014/main" xmlns="" id="{118B8459-D47C-204F-B067-FCF6C9B95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465">
              <a:extLst>
                <a:ext uri="{FF2B5EF4-FFF2-40B4-BE49-F238E27FC236}">
                  <a16:creationId xmlns:a16="http://schemas.microsoft.com/office/drawing/2014/main" xmlns="" id="{2B8C2095-A829-414A-8BC2-CC3EC377D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466">
              <a:extLst>
                <a:ext uri="{FF2B5EF4-FFF2-40B4-BE49-F238E27FC236}">
                  <a16:creationId xmlns:a16="http://schemas.microsoft.com/office/drawing/2014/main" xmlns="" id="{344AA8AC-4162-594C-BF48-588AAA405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467">
              <a:extLst>
                <a:ext uri="{FF2B5EF4-FFF2-40B4-BE49-F238E27FC236}">
                  <a16:creationId xmlns:a16="http://schemas.microsoft.com/office/drawing/2014/main" xmlns="" id="{E01FB77B-D72D-614C-99B1-CC23F31CA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42" name="Freeform 483">
              <a:extLst>
                <a:ext uri="{FF2B5EF4-FFF2-40B4-BE49-F238E27FC236}">
                  <a16:creationId xmlns:a16="http://schemas.microsoft.com/office/drawing/2014/main" xmlns="" id="{F77B697E-2628-0B46-8E90-BAB29150A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484">
              <a:extLst>
                <a:ext uri="{FF2B5EF4-FFF2-40B4-BE49-F238E27FC236}">
                  <a16:creationId xmlns:a16="http://schemas.microsoft.com/office/drawing/2014/main" xmlns="" id="{7BB0B70C-2424-8846-B7C9-AAE73DB7B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485">
              <a:extLst>
                <a:ext uri="{FF2B5EF4-FFF2-40B4-BE49-F238E27FC236}">
                  <a16:creationId xmlns:a16="http://schemas.microsoft.com/office/drawing/2014/main" xmlns="" id="{946DC89F-30FB-ED4F-9333-24E93B99C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486">
              <a:extLst>
                <a:ext uri="{FF2B5EF4-FFF2-40B4-BE49-F238E27FC236}">
                  <a16:creationId xmlns:a16="http://schemas.microsoft.com/office/drawing/2014/main" xmlns="" id="{782A95D3-AA9A-D342-AB86-74D2427F8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489">
              <a:extLst>
                <a:ext uri="{FF2B5EF4-FFF2-40B4-BE49-F238E27FC236}">
                  <a16:creationId xmlns:a16="http://schemas.microsoft.com/office/drawing/2014/main" xmlns="" id="{645E5B9E-6EB3-9742-B23F-3812112F4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490">
              <a:extLst>
                <a:ext uri="{FF2B5EF4-FFF2-40B4-BE49-F238E27FC236}">
                  <a16:creationId xmlns:a16="http://schemas.microsoft.com/office/drawing/2014/main" xmlns="" id="{BE730D51-EC83-C84B-A04C-C7E7A2D8F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495">
              <a:extLst>
                <a:ext uri="{FF2B5EF4-FFF2-40B4-BE49-F238E27FC236}">
                  <a16:creationId xmlns:a16="http://schemas.microsoft.com/office/drawing/2014/main" xmlns="" id="{AE0859DD-EBF7-2249-8AE1-362869238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496">
              <a:extLst>
                <a:ext uri="{FF2B5EF4-FFF2-40B4-BE49-F238E27FC236}">
                  <a16:creationId xmlns:a16="http://schemas.microsoft.com/office/drawing/2014/main" xmlns="" id="{41A271AE-681F-7146-BCDE-E5DC835CE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497">
              <a:extLst>
                <a:ext uri="{FF2B5EF4-FFF2-40B4-BE49-F238E27FC236}">
                  <a16:creationId xmlns:a16="http://schemas.microsoft.com/office/drawing/2014/main" xmlns="" id="{FEFFAF5F-F3CF-3345-82FE-DEFF247AE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498">
              <a:extLst>
                <a:ext uri="{FF2B5EF4-FFF2-40B4-BE49-F238E27FC236}">
                  <a16:creationId xmlns:a16="http://schemas.microsoft.com/office/drawing/2014/main" xmlns="" id="{601EE3E6-D779-6E4B-85EE-89140AA0A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499">
              <a:extLst>
                <a:ext uri="{FF2B5EF4-FFF2-40B4-BE49-F238E27FC236}">
                  <a16:creationId xmlns:a16="http://schemas.microsoft.com/office/drawing/2014/main" xmlns="" id="{45ACDADC-2CBC-FD4B-918C-BDB0BBB2A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500">
              <a:extLst>
                <a:ext uri="{FF2B5EF4-FFF2-40B4-BE49-F238E27FC236}">
                  <a16:creationId xmlns:a16="http://schemas.microsoft.com/office/drawing/2014/main" xmlns="" id="{71D04859-230B-0643-B23D-1FE7C2D1A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501">
              <a:extLst>
                <a:ext uri="{FF2B5EF4-FFF2-40B4-BE49-F238E27FC236}">
                  <a16:creationId xmlns:a16="http://schemas.microsoft.com/office/drawing/2014/main" xmlns="" id="{F4B134D7-9D2B-C945-92B4-7BB6CCAD8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502">
              <a:extLst>
                <a:ext uri="{FF2B5EF4-FFF2-40B4-BE49-F238E27FC236}">
                  <a16:creationId xmlns:a16="http://schemas.microsoft.com/office/drawing/2014/main" xmlns="" id="{77B32656-EC89-C541-8538-A120B5E1B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503">
              <a:extLst>
                <a:ext uri="{FF2B5EF4-FFF2-40B4-BE49-F238E27FC236}">
                  <a16:creationId xmlns:a16="http://schemas.microsoft.com/office/drawing/2014/main" xmlns="" id="{9AE8248B-FC4D-4640-89B1-6EAB34FF7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504">
              <a:extLst>
                <a:ext uri="{FF2B5EF4-FFF2-40B4-BE49-F238E27FC236}">
                  <a16:creationId xmlns:a16="http://schemas.microsoft.com/office/drawing/2014/main" xmlns="" id="{4C0B7543-F069-CF40-83FC-AEA7B32FF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505">
              <a:extLst>
                <a:ext uri="{FF2B5EF4-FFF2-40B4-BE49-F238E27FC236}">
                  <a16:creationId xmlns:a16="http://schemas.microsoft.com/office/drawing/2014/main" xmlns="" id="{5E6CD6BB-B88E-444C-AA2B-F238BE981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506">
              <a:extLst>
                <a:ext uri="{FF2B5EF4-FFF2-40B4-BE49-F238E27FC236}">
                  <a16:creationId xmlns:a16="http://schemas.microsoft.com/office/drawing/2014/main" xmlns="" id="{3324EC39-108B-3946-8FE7-CD214B01C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9" name="Freeform 509">
              <a:extLst>
                <a:ext uri="{FF2B5EF4-FFF2-40B4-BE49-F238E27FC236}">
                  <a16:creationId xmlns:a16="http://schemas.microsoft.com/office/drawing/2014/main" xmlns="" id="{C8C22E49-56B0-3345-A415-9C771B4F9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510">
              <a:extLst>
                <a:ext uri="{FF2B5EF4-FFF2-40B4-BE49-F238E27FC236}">
                  <a16:creationId xmlns:a16="http://schemas.microsoft.com/office/drawing/2014/main" xmlns="" id="{DF33B8D1-ADF5-A942-A418-E3A778377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pic>
        <p:nvPicPr>
          <p:cNvPr id="162" name="صورة 5" descr="C:\Users\almanhal\Desktop\Semesters\سنه خامسه فصل ثاني\صوتيه GP\RT60 Show room.PNG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287599" y="1532879"/>
            <a:ext cx="3698240" cy="3406370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307494002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326883" y="154056"/>
            <a:ext cx="8731392" cy="646331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ctr"/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Wall Transmission loss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99708" y="942975"/>
            <a:ext cx="5162942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Figures show STC between offices wall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  <a:p>
            <a:endParaRPr lang="en-US" dirty="0"/>
          </a:p>
        </p:txBody>
      </p:sp>
      <p:pic>
        <p:nvPicPr>
          <p:cNvPr id="161" name="صورة 6" descr="لا يتوفر وصف.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355564" y="1666190"/>
            <a:ext cx="4337015" cy="3278872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pic>
        <p:nvPicPr>
          <p:cNvPr id="171" name="صورة 9" descr="لا يتوفر وصف."/>
          <p:cNvPicPr/>
          <p:nvPr/>
        </p:nvPicPr>
        <p:blipFill>
          <a:blip r:embed="rId4"/>
          <a:srcRect/>
          <a:stretch>
            <a:fillRect/>
          </a:stretch>
        </p:blipFill>
        <p:spPr bwMode="auto">
          <a:xfrm>
            <a:off x="4940405" y="1666190"/>
            <a:ext cx="4022725" cy="3278872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8091303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799707" y="942975"/>
            <a:ext cx="745846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Figure show STC between showroom and workshop ceiling .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  <a:p>
            <a:endParaRPr lang="en-US" dirty="0"/>
          </a:p>
        </p:txBody>
      </p:sp>
      <p:pic>
        <p:nvPicPr>
          <p:cNvPr id="7" name="صورة 18" descr="C:\Users\almanhal\Desktop\Semesters\سنه خامسه فصل ثاني\صوتيه GP\STC Ceiling for work shop.PNG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829752" y="1647826"/>
            <a:ext cx="5475923" cy="3057526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  <p:sp>
        <p:nvSpPr>
          <p:cNvPr id="8" name="TextBox 7"/>
          <p:cNvSpPr txBox="1"/>
          <p:nvPr/>
        </p:nvSpPr>
        <p:spPr>
          <a:xfrm>
            <a:off x="326883" y="154056"/>
            <a:ext cx="8731392" cy="646331"/>
          </a:xfrm>
          <a:prstGeom prst="rect">
            <a:avLst/>
          </a:prstGeom>
          <a:effectLst>
            <a:outerShdw blurRad="50800" dist="38100" dir="18900000" algn="bl" rotWithShape="0">
              <a:prstClr val="black">
                <a:alpha val="40000"/>
              </a:prstClr>
            </a:outerShdw>
          </a:effectLst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ctr"/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Wall Transmission loss</a:t>
            </a:r>
          </a:p>
        </p:txBody>
      </p:sp>
    </p:spTree>
    <p:extLst>
      <p:ext uri="{BB962C8B-B14F-4D97-AF65-F5344CB8AC3E}">
        <p14:creationId xmlns:p14="http://schemas.microsoft.com/office/powerpoint/2010/main" val="3196139640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" name="TextBox 35"/>
          <p:cNvSpPr txBox="1"/>
          <p:nvPr/>
        </p:nvSpPr>
        <p:spPr>
          <a:xfrm>
            <a:off x="355564" y="154672"/>
            <a:ext cx="8731392" cy="584775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lvl="0"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Loud speaker design 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799708" y="942975"/>
            <a:ext cx="62678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lvl="0" indent="-285750">
              <a:buFont typeface="Wingdings" pitchFamily="2" charset="2"/>
              <a:buChar char="q"/>
            </a:pP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Figure show </a:t>
            </a:r>
            <a:r>
              <a:rPr lang="en-US" dirty="0">
                <a:latin typeface="Times New Roman" pitchFamily="18" charset="0"/>
                <a:cs typeface="Times New Roman" pitchFamily="18" charset="0"/>
              </a:rPr>
              <a:t>Loud speaker design for back ground </a:t>
            </a:r>
            <a:r>
              <a:rPr lang="en-US" dirty="0" smtClean="0">
                <a:latin typeface="Times New Roman" pitchFamily="18" charset="0"/>
                <a:cs typeface="Times New Roman" pitchFamily="18" charset="0"/>
              </a:rPr>
              <a:t>music.</a:t>
            </a:r>
            <a:endParaRPr lang="en-US" dirty="0"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7" name="صورة 47" descr="C:\Users\almanhal\Desktop\Semesters\سنه خامسه فصل ثاني\صوتيه GP\Over Laap.PNG"/>
          <p:cNvPicPr/>
          <p:nvPr/>
        </p:nvPicPr>
        <p:blipFill>
          <a:blip r:embed="rId3"/>
          <a:srcRect/>
          <a:stretch>
            <a:fillRect/>
          </a:stretch>
        </p:blipFill>
        <p:spPr bwMode="auto">
          <a:xfrm>
            <a:off x="1419225" y="1485899"/>
            <a:ext cx="5943600" cy="3486151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316956773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riangle 7"/>
          <p:cNvSpPr/>
          <p:nvPr/>
        </p:nvSpPr>
        <p:spPr>
          <a:xfrm>
            <a:off x="2781853" y="3502715"/>
            <a:ext cx="1319115" cy="1137168"/>
          </a:xfrm>
          <a:prstGeom prst="triangle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 dirty="0">
              <a:latin typeface="Varela Round" panose="02000000000000000000" pitchFamily="2" charset="0"/>
              <a:ea typeface="Nunito Bold" charset="0"/>
              <a:cs typeface="Nunito Bold" charset="0"/>
            </a:endParaRPr>
          </a:p>
        </p:txBody>
      </p:sp>
      <p:sp>
        <p:nvSpPr>
          <p:cNvPr id="9" name="Triangle 8"/>
          <p:cNvSpPr/>
          <p:nvPr/>
        </p:nvSpPr>
        <p:spPr>
          <a:xfrm>
            <a:off x="3441410" y="2530395"/>
            <a:ext cx="1851343" cy="2109145"/>
          </a:xfrm>
          <a:prstGeom prst="triangle">
            <a:avLst/>
          </a:prstGeom>
          <a:solidFill>
            <a:schemeClr val="accent6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 dirty="0">
              <a:latin typeface="Varela Round" panose="02000000000000000000" pitchFamily="2" charset="0"/>
              <a:ea typeface="Nunito Bold" charset="0"/>
              <a:cs typeface="Nunito Bold" charset="0"/>
            </a:endParaRPr>
          </a:p>
        </p:txBody>
      </p:sp>
      <p:sp>
        <p:nvSpPr>
          <p:cNvPr id="17" name="TextBox 16"/>
          <p:cNvSpPr txBox="1"/>
          <p:nvPr/>
        </p:nvSpPr>
        <p:spPr>
          <a:xfrm>
            <a:off x="4993114" y="2620636"/>
            <a:ext cx="819455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Finish </a:t>
            </a:r>
          </a:p>
          <a:p>
            <a:pPr algn="ctr"/>
            <a:r>
              <a:rPr lang="en-US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 Cost</a:t>
            </a:r>
            <a:endParaRPr lang="en-US" sz="18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8" name="TextBox 17"/>
          <p:cNvSpPr txBox="1"/>
          <p:nvPr/>
        </p:nvSpPr>
        <p:spPr>
          <a:xfrm>
            <a:off x="3663263" y="1981928"/>
            <a:ext cx="1435008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Construction </a:t>
            </a:r>
          </a:p>
          <a:p>
            <a:pPr algn="ctr"/>
            <a:r>
              <a:rPr lang="en-US" dirty="0" smtClean="0">
                <a:solidFill>
                  <a:schemeClr val="accent6">
                    <a:lumMod val="75000"/>
                  </a:schemeClr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Cost</a:t>
            </a:r>
            <a:endParaRPr lang="en-US" sz="1800" dirty="0">
              <a:solidFill>
                <a:schemeClr val="accent6">
                  <a:lumMod val="75000"/>
                </a:schemeClr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2731784" y="2776136"/>
            <a:ext cx="1101584" cy="64633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Furniture </a:t>
            </a:r>
          </a:p>
          <a:p>
            <a:pPr algn="ctr"/>
            <a:r>
              <a:rPr lang="en-US" dirty="0" smtClean="0">
                <a:solidFill>
                  <a:schemeClr val="tx2"/>
                </a:solidFill>
                <a:latin typeface="Times New Roman" pitchFamily="18" charset="0"/>
                <a:ea typeface="Nunito Bold" charset="0"/>
                <a:cs typeface="Times New Roman" pitchFamily="18" charset="0"/>
              </a:rPr>
              <a:t>Cost</a:t>
            </a:r>
            <a:endParaRPr lang="en-US" sz="1800" dirty="0">
              <a:solidFill>
                <a:schemeClr val="tx2"/>
              </a:solidFill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sp>
        <p:nvSpPr>
          <p:cNvPr id="20" name="Triangle 19"/>
          <p:cNvSpPr/>
          <p:nvPr/>
        </p:nvSpPr>
        <p:spPr>
          <a:xfrm>
            <a:off x="4633196" y="3266967"/>
            <a:ext cx="1592582" cy="1372916"/>
          </a:xfrm>
          <a:prstGeom prst="triangle">
            <a:avLst/>
          </a:prstGeom>
          <a:solidFill>
            <a:schemeClr val="accent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050" dirty="0">
              <a:latin typeface="Varela Round" panose="02000000000000000000" pitchFamily="2" charset="0"/>
              <a:ea typeface="Nunito Bold" charset="0"/>
              <a:cs typeface="Nunito Bold" charset="0"/>
            </a:endParaRPr>
          </a:p>
        </p:txBody>
      </p:sp>
      <p:sp>
        <p:nvSpPr>
          <p:cNvPr id="24" name="TextBox 23"/>
          <p:cNvSpPr txBox="1"/>
          <p:nvPr/>
        </p:nvSpPr>
        <p:spPr>
          <a:xfrm>
            <a:off x="483918" y="598321"/>
            <a:ext cx="4808835" cy="1077218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/>
            <a:r>
              <a:rPr lang="en-US" sz="32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Quantity surveying &amp; Cost Estimate</a:t>
            </a:r>
            <a:endParaRPr lang="en-US" sz="3200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grpSp>
        <p:nvGrpSpPr>
          <p:cNvPr id="365" name="Group 12">
            <a:extLst>
              <a:ext uri="{FF2B5EF4-FFF2-40B4-BE49-F238E27FC236}">
                <a16:creationId xmlns:a16="http://schemas.microsoft.com/office/drawing/2014/main" xmlns="" id="{193D80CE-B4A8-434C-AE64-6D446B4678E3}"/>
              </a:ext>
            </a:extLst>
          </p:cNvPr>
          <p:cNvGrpSpPr>
            <a:grpSpLocks/>
          </p:cNvGrpSpPr>
          <p:nvPr/>
        </p:nvGrpSpPr>
        <p:grpSpPr bwMode="auto">
          <a:xfrm rot="17038120">
            <a:off x="6270644" y="-953386"/>
            <a:ext cx="2033875" cy="3847137"/>
            <a:chOff x="5016500" y="3978275"/>
            <a:chExt cx="1644650" cy="3054350"/>
          </a:xfrm>
        </p:grpSpPr>
        <p:sp>
          <p:nvSpPr>
            <p:cNvPr id="366" name="Freeform 1">
              <a:extLst>
                <a:ext uri="{FF2B5EF4-FFF2-40B4-BE49-F238E27FC236}">
                  <a16:creationId xmlns:a16="http://schemas.microsoft.com/office/drawing/2014/main" xmlns="" id="{C5E77509-7F96-5640-9742-61D03E6851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7" name="Freeform 2">
              <a:extLst>
                <a:ext uri="{FF2B5EF4-FFF2-40B4-BE49-F238E27FC236}">
                  <a16:creationId xmlns:a16="http://schemas.microsoft.com/office/drawing/2014/main" xmlns="" id="{F370A122-4D5E-5A4C-ACD8-63A6C1AADB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8" name="Freeform 3">
              <a:extLst>
                <a:ext uri="{FF2B5EF4-FFF2-40B4-BE49-F238E27FC236}">
                  <a16:creationId xmlns:a16="http://schemas.microsoft.com/office/drawing/2014/main" xmlns="" id="{93FC9BA1-E748-7B42-9467-031EB8A515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69" name="Freeform 4">
              <a:extLst>
                <a:ext uri="{FF2B5EF4-FFF2-40B4-BE49-F238E27FC236}">
                  <a16:creationId xmlns:a16="http://schemas.microsoft.com/office/drawing/2014/main" xmlns="" id="{443F6E16-ACE0-444B-8C12-67E04E641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0" name="Freeform 5">
              <a:extLst>
                <a:ext uri="{FF2B5EF4-FFF2-40B4-BE49-F238E27FC236}">
                  <a16:creationId xmlns:a16="http://schemas.microsoft.com/office/drawing/2014/main" xmlns="" id="{471E70A1-8C51-9947-ADF4-6996324F5E9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1" name="Freeform 6">
              <a:extLst>
                <a:ext uri="{FF2B5EF4-FFF2-40B4-BE49-F238E27FC236}">
                  <a16:creationId xmlns:a16="http://schemas.microsoft.com/office/drawing/2014/main" xmlns="" id="{7C58E57E-791F-DB41-8B92-CFAEE81FE3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2" name="Freeform 92">
              <a:extLst>
                <a:ext uri="{FF2B5EF4-FFF2-40B4-BE49-F238E27FC236}">
                  <a16:creationId xmlns:a16="http://schemas.microsoft.com/office/drawing/2014/main" xmlns="" id="{DC27CC24-F81D-274D-87CE-B2677806E0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373" name="Freeform 93">
              <a:extLst>
                <a:ext uri="{FF2B5EF4-FFF2-40B4-BE49-F238E27FC236}">
                  <a16:creationId xmlns:a16="http://schemas.microsoft.com/office/drawing/2014/main" xmlns="" id="{138ED288-F008-2646-A78F-E0FA4F139F8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4" name="Freeform 94">
              <a:extLst>
                <a:ext uri="{FF2B5EF4-FFF2-40B4-BE49-F238E27FC236}">
                  <a16:creationId xmlns:a16="http://schemas.microsoft.com/office/drawing/2014/main" xmlns="" id="{1A664365-E06A-DC43-B9D5-608B15A30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5" name="Freeform 95">
              <a:extLst>
                <a:ext uri="{FF2B5EF4-FFF2-40B4-BE49-F238E27FC236}">
                  <a16:creationId xmlns:a16="http://schemas.microsoft.com/office/drawing/2014/main" xmlns="" id="{0FF3D50F-DCFA-5944-BD86-4F9BACBEA4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6" name="Freeform 96">
              <a:extLst>
                <a:ext uri="{FF2B5EF4-FFF2-40B4-BE49-F238E27FC236}">
                  <a16:creationId xmlns:a16="http://schemas.microsoft.com/office/drawing/2014/main" xmlns="" id="{0E333D3D-5217-E347-92BC-02D4B677F2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7" name="Freeform 97">
              <a:extLst>
                <a:ext uri="{FF2B5EF4-FFF2-40B4-BE49-F238E27FC236}">
                  <a16:creationId xmlns:a16="http://schemas.microsoft.com/office/drawing/2014/main" xmlns="" id="{A45DB8DF-A05C-E248-905C-116713D273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8" name="Freeform 98">
              <a:extLst>
                <a:ext uri="{FF2B5EF4-FFF2-40B4-BE49-F238E27FC236}">
                  <a16:creationId xmlns:a16="http://schemas.microsoft.com/office/drawing/2014/main" xmlns="" id="{9CD05728-DB66-9A41-BF5B-B46D8D7BA4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79" name="Freeform 99">
              <a:extLst>
                <a:ext uri="{FF2B5EF4-FFF2-40B4-BE49-F238E27FC236}">
                  <a16:creationId xmlns:a16="http://schemas.microsoft.com/office/drawing/2014/main" xmlns="" id="{04EF3502-B0E2-8343-AD38-1F35447926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0" name="Freeform 100">
              <a:extLst>
                <a:ext uri="{FF2B5EF4-FFF2-40B4-BE49-F238E27FC236}">
                  <a16:creationId xmlns:a16="http://schemas.microsoft.com/office/drawing/2014/main" xmlns="" id="{C0CDE53C-9B66-2D43-94D1-923441D44EA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1" name="Freeform 101">
              <a:extLst>
                <a:ext uri="{FF2B5EF4-FFF2-40B4-BE49-F238E27FC236}">
                  <a16:creationId xmlns:a16="http://schemas.microsoft.com/office/drawing/2014/main" xmlns="" id="{437C5A83-32C8-B048-9413-E3E701CD1B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2" name="Freeform 102">
              <a:extLst>
                <a:ext uri="{FF2B5EF4-FFF2-40B4-BE49-F238E27FC236}">
                  <a16:creationId xmlns:a16="http://schemas.microsoft.com/office/drawing/2014/main" xmlns="" id="{DB24CFF8-4F74-5048-A4C1-6A0360490E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3" name="Freeform 103">
              <a:extLst>
                <a:ext uri="{FF2B5EF4-FFF2-40B4-BE49-F238E27FC236}">
                  <a16:creationId xmlns:a16="http://schemas.microsoft.com/office/drawing/2014/main" xmlns="" id="{A63AD6A8-9FD6-B440-B2FE-0472E89D8D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4" name="Freeform 104">
              <a:extLst>
                <a:ext uri="{FF2B5EF4-FFF2-40B4-BE49-F238E27FC236}">
                  <a16:creationId xmlns:a16="http://schemas.microsoft.com/office/drawing/2014/main" xmlns="" id="{48B76534-5CBE-214F-A5C9-D1707D0F335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5" name="Freeform 105">
              <a:extLst>
                <a:ext uri="{FF2B5EF4-FFF2-40B4-BE49-F238E27FC236}">
                  <a16:creationId xmlns:a16="http://schemas.microsoft.com/office/drawing/2014/main" xmlns="" id="{432F7922-677D-444E-9DF6-C6350FC757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6" name="Freeform 106">
              <a:extLst>
                <a:ext uri="{FF2B5EF4-FFF2-40B4-BE49-F238E27FC236}">
                  <a16:creationId xmlns:a16="http://schemas.microsoft.com/office/drawing/2014/main" xmlns="" id="{6CDDB767-D184-9147-A0CE-60C6059BD76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7" name="Freeform 107">
              <a:extLst>
                <a:ext uri="{FF2B5EF4-FFF2-40B4-BE49-F238E27FC236}">
                  <a16:creationId xmlns:a16="http://schemas.microsoft.com/office/drawing/2014/main" xmlns="" id="{DE3FF9C4-C1E3-9249-A199-157BD0A50A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8" name="Freeform 108">
              <a:extLst>
                <a:ext uri="{FF2B5EF4-FFF2-40B4-BE49-F238E27FC236}">
                  <a16:creationId xmlns:a16="http://schemas.microsoft.com/office/drawing/2014/main" xmlns="" id="{FE0F7AB2-F5A5-804C-8E34-C10653683A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89" name="Freeform 109">
              <a:extLst>
                <a:ext uri="{FF2B5EF4-FFF2-40B4-BE49-F238E27FC236}">
                  <a16:creationId xmlns:a16="http://schemas.microsoft.com/office/drawing/2014/main" xmlns="" id="{54348DC1-AEED-BA45-8E46-F86C1B0AE5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0" name="Freeform 110">
              <a:extLst>
                <a:ext uri="{FF2B5EF4-FFF2-40B4-BE49-F238E27FC236}">
                  <a16:creationId xmlns:a16="http://schemas.microsoft.com/office/drawing/2014/main" xmlns="" id="{045DA280-99A4-8847-9C1E-B9E5F4A1B01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1" name="Freeform 111">
              <a:extLst>
                <a:ext uri="{FF2B5EF4-FFF2-40B4-BE49-F238E27FC236}">
                  <a16:creationId xmlns:a16="http://schemas.microsoft.com/office/drawing/2014/main" xmlns="" id="{87E81AE9-7607-E842-AE29-D34EE59CBB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2" name="Freeform 112">
              <a:extLst>
                <a:ext uri="{FF2B5EF4-FFF2-40B4-BE49-F238E27FC236}">
                  <a16:creationId xmlns:a16="http://schemas.microsoft.com/office/drawing/2014/main" xmlns="" id="{7E22F1D6-D93D-C44E-B5FE-0934F8C084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3" name="Freeform 113">
              <a:extLst>
                <a:ext uri="{FF2B5EF4-FFF2-40B4-BE49-F238E27FC236}">
                  <a16:creationId xmlns:a16="http://schemas.microsoft.com/office/drawing/2014/main" xmlns="" id="{820D338C-BF8C-DB4D-AADD-86C6336E16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4" name="Freeform 114">
              <a:extLst>
                <a:ext uri="{FF2B5EF4-FFF2-40B4-BE49-F238E27FC236}">
                  <a16:creationId xmlns:a16="http://schemas.microsoft.com/office/drawing/2014/main" xmlns="" id="{94885E5D-6C65-7A4C-A214-C37296CAB5E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5" name="Freeform 115">
              <a:extLst>
                <a:ext uri="{FF2B5EF4-FFF2-40B4-BE49-F238E27FC236}">
                  <a16:creationId xmlns:a16="http://schemas.microsoft.com/office/drawing/2014/main" xmlns="" id="{6B1276B0-2897-B744-ABF6-0BDF4010B9A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6" name="Freeform 116">
              <a:extLst>
                <a:ext uri="{FF2B5EF4-FFF2-40B4-BE49-F238E27FC236}">
                  <a16:creationId xmlns:a16="http://schemas.microsoft.com/office/drawing/2014/main" xmlns="" id="{1B9A13CD-57E9-FA45-B33B-416E9078A2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7" name="Freeform 117">
              <a:extLst>
                <a:ext uri="{FF2B5EF4-FFF2-40B4-BE49-F238E27FC236}">
                  <a16:creationId xmlns:a16="http://schemas.microsoft.com/office/drawing/2014/main" xmlns="" id="{B9212BC1-69D0-E648-A37B-5528B13F3A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8" name="Freeform 118">
              <a:extLst>
                <a:ext uri="{FF2B5EF4-FFF2-40B4-BE49-F238E27FC236}">
                  <a16:creationId xmlns:a16="http://schemas.microsoft.com/office/drawing/2014/main" xmlns="" id="{4DCFD97D-96FC-3B41-BE92-651907ED3F5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399" name="Freeform 119">
              <a:extLst>
                <a:ext uri="{FF2B5EF4-FFF2-40B4-BE49-F238E27FC236}">
                  <a16:creationId xmlns:a16="http://schemas.microsoft.com/office/drawing/2014/main" xmlns="" id="{6C140F4F-AD2F-CF4D-AD1D-DEF68BD3536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0" name="Freeform 120">
              <a:extLst>
                <a:ext uri="{FF2B5EF4-FFF2-40B4-BE49-F238E27FC236}">
                  <a16:creationId xmlns:a16="http://schemas.microsoft.com/office/drawing/2014/main" xmlns="" id="{E56C56F8-5898-2F42-B9C6-3DFE7B961F5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1" name="Freeform 121">
              <a:extLst>
                <a:ext uri="{FF2B5EF4-FFF2-40B4-BE49-F238E27FC236}">
                  <a16:creationId xmlns:a16="http://schemas.microsoft.com/office/drawing/2014/main" xmlns="" id="{64537159-02B5-5746-A4A5-83249B9FB7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2" name="Freeform 122">
              <a:extLst>
                <a:ext uri="{FF2B5EF4-FFF2-40B4-BE49-F238E27FC236}">
                  <a16:creationId xmlns:a16="http://schemas.microsoft.com/office/drawing/2014/main" xmlns="" id="{13AB9F77-559D-5243-950F-ACD61121D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3" name="Freeform 123">
              <a:extLst>
                <a:ext uri="{FF2B5EF4-FFF2-40B4-BE49-F238E27FC236}">
                  <a16:creationId xmlns:a16="http://schemas.microsoft.com/office/drawing/2014/main" xmlns="" id="{17DB361B-67CB-D947-8384-A979995F02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4" name="Freeform 124">
              <a:extLst>
                <a:ext uri="{FF2B5EF4-FFF2-40B4-BE49-F238E27FC236}">
                  <a16:creationId xmlns:a16="http://schemas.microsoft.com/office/drawing/2014/main" xmlns="" id="{02419E87-01A4-284E-8E03-12DB2207E85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5" name="Freeform 125">
              <a:extLst>
                <a:ext uri="{FF2B5EF4-FFF2-40B4-BE49-F238E27FC236}">
                  <a16:creationId xmlns:a16="http://schemas.microsoft.com/office/drawing/2014/main" xmlns="" id="{C738570F-D04C-AE4D-9E77-D9AF3E8F60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6" name="Freeform 126">
              <a:extLst>
                <a:ext uri="{FF2B5EF4-FFF2-40B4-BE49-F238E27FC236}">
                  <a16:creationId xmlns:a16="http://schemas.microsoft.com/office/drawing/2014/main" xmlns="" id="{658EC5C0-8650-794B-B789-C559795FA5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7" name="Freeform 127">
              <a:extLst>
                <a:ext uri="{FF2B5EF4-FFF2-40B4-BE49-F238E27FC236}">
                  <a16:creationId xmlns:a16="http://schemas.microsoft.com/office/drawing/2014/main" xmlns="" id="{75987045-C0F5-484F-B449-1FBDAA0285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8" name="Freeform 128">
              <a:extLst>
                <a:ext uri="{FF2B5EF4-FFF2-40B4-BE49-F238E27FC236}">
                  <a16:creationId xmlns:a16="http://schemas.microsoft.com/office/drawing/2014/main" xmlns="" id="{1815E2E6-09F2-7140-96D0-F19C112845F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09" name="Freeform 129">
              <a:extLst>
                <a:ext uri="{FF2B5EF4-FFF2-40B4-BE49-F238E27FC236}">
                  <a16:creationId xmlns:a16="http://schemas.microsoft.com/office/drawing/2014/main" xmlns="" id="{E2343A50-3956-2E4F-8240-8F59333ABA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0" name="Freeform 130">
              <a:extLst>
                <a:ext uri="{FF2B5EF4-FFF2-40B4-BE49-F238E27FC236}">
                  <a16:creationId xmlns:a16="http://schemas.microsoft.com/office/drawing/2014/main" xmlns="" id="{9BEA82C7-A940-BD4D-987A-CE1F7A2640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1" name="Freeform 131">
              <a:extLst>
                <a:ext uri="{FF2B5EF4-FFF2-40B4-BE49-F238E27FC236}">
                  <a16:creationId xmlns:a16="http://schemas.microsoft.com/office/drawing/2014/main" xmlns="" id="{6CB5662B-6028-F44B-B246-AFA94A597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2" name="Freeform 132">
              <a:extLst>
                <a:ext uri="{FF2B5EF4-FFF2-40B4-BE49-F238E27FC236}">
                  <a16:creationId xmlns:a16="http://schemas.microsoft.com/office/drawing/2014/main" xmlns="" id="{103826B5-9968-5D4B-85F8-C2456EB8B4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3" name="Freeform 133">
              <a:extLst>
                <a:ext uri="{FF2B5EF4-FFF2-40B4-BE49-F238E27FC236}">
                  <a16:creationId xmlns:a16="http://schemas.microsoft.com/office/drawing/2014/main" xmlns="" id="{3B45F4C3-8417-7541-86DC-3B0BB20CEF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4" name="Freeform 134">
              <a:extLst>
                <a:ext uri="{FF2B5EF4-FFF2-40B4-BE49-F238E27FC236}">
                  <a16:creationId xmlns:a16="http://schemas.microsoft.com/office/drawing/2014/main" xmlns="" id="{AE002526-1DDF-7F49-B50A-2C723D7427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5" name="Freeform 135">
              <a:extLst>
                <a:ext uri="{FF2B5EF4-FFF2-40B4-BE49-F238E27FC236}">
                  <a16:creationId xmlns:a16="http://schemas.microsoft.com/office/drawing/2014/main" xmlns="" id="{B3FE5AC8-AFF3-6145-A45B-0DB6E3A01F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6" name="Freeform 136">
              <a:extLst>
                <a:ext uri="{FF2B5EF4-FFF2-40B4-BE49-F238E27FC236}">
                  <a16:creationId xmlns:a16="http://schemas.microsoft.com/office/drawing/2014/main" xmlns="" id="{6A609221-2F7D-1B44-AB27-CDDFC93DDA2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7" name="Freeform 137">
              <a:extLst>
                <a:ext uri="{FF2B5EF4-FFF2-40B4-BE49-F238E27FC236}">
                  <a16:creationId xmlns:a16="http://schemas.microsoft.com/office/drawing/2014/main" xmlns="" id="{0F745B82-99FB-CB4C-8E06-948E08BB21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8" name="Freeform 138">
              <a:extLst>
                <a:ext uri="{FF2B5EF4-FFF2-40B4-BE49-F238E27FC236}">
                  <a16:creationId xmlns:a16="http://schemas.microsoft.com/office/drawing/2014/main" xmlns="" id="{BB7D06C6-E3F4-5943-933B-0708F25020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19" name="Freeform 139">
              <a:extLst>
                <a:ext uri="{FF2B5EF4-FFF2-40B4-BE49-F238E27FC236}">
                  <a16:creationId xmlns:a16="http://schemas.microsoft.com/office/drawing/2014/main" xmlns="" id="{3AC352B9-D8D6-ED49-9AAD-30941852180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0" name="Freeform 140">
              <a:extLst>
                <a:ext uri="{FF2B5EF4-FFF2-40B4-BE49-F238E27FC236}">
                  <a16:creationId xmlns:a16="http://schemas.microsoft.com/office/drawing/2014/main" xmlns="" id="{4B72E7A2-C0E5-AA4D-99C1-61ADB45F7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1" name="Freeform 141">
              <a:extLst>
                <a:ext uri="{FF2B5EF4-FFF2-40B4-BE49-F238E27FC236}">
                  <a16:creationId xmlns:a16="http://schemas.microsoft.com/office/drawing/2014/main" xmlns="" id="{0FD613A1-5593-494A-BF1F-B7A79F0952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2" name="Freeform 142">
              <a:extLst>
                <a:ext uri="{FF2B5EF4-FFF2-40B4-BE49-F238E27FC236}">
                  <a16:creationId xmlns:a16="http://schemas.microsoft.com/office/drawing/2014/main" xmlns="" id="{1C40045F-FE42-1F46-8F0B-2807850C06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3" name="Freeform 143">
              <a:extLst>
                <a:ext uri="{FF2B5EF4-FFF2-40B4-BE49-F238E27FC236}">
                  <a16:creationId xmlns:a16="http://schemas.microsoft.com/office/drawing/2014/main" xmlns="" id="{C3411C86-0041-FC44-9CA8-4E44D547F0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4" name="Freeform 144">
              <a:extLst>
                <a:ext uri="{FF2B5EF4-FFF2-40B4-BE49-F238E27FC236}">
                  <a16:creationId xmlns:a16="http://schemas.microsoft.com/office/drawing/2014/main" xmlns="" id="{D3531075-5C74-E04E-999B-B36546E8E0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5" name="Freeform 145">
              <a:extLst>
                <a:ext uri="{FF2B5EF4-FFF2-40B4-BE49-F238E27FC236}">
                  <a16:creationId xmlns:a16="http://schemas.microsoft.com/office/drawing/2014/main" xmlns="" id="{B6737A6D-8B52-4D40-BE77-B0062588C2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6" name="Freeform 146">
              <a:extLst>
                <a:ext uri="{FF2B5EF4-FFF2-40B4-BE49-F238E27FC236}">
                  <a16:creationId xmlns:a16="http://schemas.microsoft.com/office/drawing/2014/main" xmlns="" id="{B5F8944D-9D90-8841-9D23-D2B30D2C2D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27" name="Freeform 147">
              <a:extLst>
                <a:ext uri="{FF2B5EF4-FFF2-40B4-BE49-F238E27FC236}">
                  <a16:creationId xmlns:a16="http://schemas.microsoft.com/office/drawing/2014/main" xmlns="" id="{115253C0-36A5-F14B-B0FF-E96A54FC5E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428" name="Freeform 148">
              <a:extLst>
                <a:ext uri="{FF2B5EF4-FFF2-40B4-BE49-F238E27FC236}">
                  <a16:creationId xmlns:a16="http://schemas.microsoft.com/office/drawing/2014/main" xmlns="" id="{4C20D4F2-D79E-204D-9765-4E0BF6FCDC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429" name="Freeform 149">
              <a:extLst>
                <a:ext uri="{FF2B5EF4-FFF2-40B4-BE49-F238E27FC236}">
                  <a16:creationId xmlns:a16="http://schemas.microsoft.com/office/drawing/2014/main" xmlns="" id="{9A107996-E5CE-FC49-8C9B-15B4CF000B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430" name="Freeform 150">
              <a:extLst>
                <a:ext uri="{FF2B5EF4-FFF2-40B4-BE49-F238E27FC236}">
                  <a16:creationId xmlns:a16="http://schemas.microsoft.com/office/drawing/2014/main" xmlns="" id="{D8A48A6A-1085-B548-845E-1052FB35BD8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431" name="Freeform 151">
              <a:extLst>
                <a:ext uri="{FF2B5EF4-FFF2-40B4-BE49-F238E27FC236}">
                  <a16:creationId xmlns:a16="http://schemas.microsoft.com/office/drawing/2014/main" xmlns="" id="{BC4751B9-E208-D247-9B04-E756CC8340F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2" name="Freeform 152">
              <a:extLst>
                <a:ext uri="{FF2B5EF4-FFF2-40B4-BE49-F238E27FC236}">
                  <a16:creationId xmlns:a16="http://schemas.microsoft.com/office/drawing/2014/main" xmlns="" id="{0E5D251D-5D15-5D42-8669-BF9BA40358F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3" name="Freeform 153">
              <a:extLst>
                <a:ext uri="{FF2B5EF4-FFF2-40B4-BE49-F238E27FC236}">
                  <a16:creationId xmlns:a16="http://schemas.microsoft.com/office/drawing/2014/main" xmlns="" id="{77027AA1-231E-8C43-B2EF-8CC9FB722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4" name="Freeform 154">
              <a:extLst>
                <a:ext uri="{FF2B5EF4-FFF2-40B4-BE49-F238E27FC236}">
                  <a16:creationId xmlns:a16="http://schemas.microsoft.com/office/drawing/2014/main" xmlns="" id="{676D3DC2-8E1D-2A4C-A873-21B66B68C8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5" name="Freeform 155">
              <a:extLst>
                <a:ext uri="{FF2B5EF4-FFF2-40B4-BE49-F238E27FC236}">
                  <a16:creationId xmlns:a16="http://schemas.microsoft.com/office/drawing/2014/main" xmlns="" id="{9BAEF4B7-77ED-604C-8E1D-BF92B62DA8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6" name="Freeform 156">
              <a:extLst>
                <a:ext uri="{FF2B5EF4-FFF2-40B4-BE49-F238E27FC236}">
                  <a16:creationId xmlns:a16="http://schemas.microsoft.com/office/drawing/2014/main" xmlns="" id="{BE45DA14-6627-8641-ABB1-69B44C2BE5B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7" name="Freeform 157">
              <a:extLst>
                <a:ext uri="{FF2B5EF4-FFF2-40B4-BE49-F238E27FC236}">
                  <a16:creationId xmlns:a16="http://schemas.microsoft.com/office/drawing/2014/main" xmlns="" id="{EE743C2F-6A03-AC40-B0C8-3674003837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8" name="Freeform 158">
              <a:extLst>
                <a:ext uri="{FF2B5EF4-FFF2-40B4-BE49-F238E27FC236}">
                  <a16:creationId xmlns:a16="http://schemas.microsoft.com/office/drawing/2014/main" xmlns="" id="{0FDD59B1-C22A-F84D-93AC-AD6DA5780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39" name="Freeform 159">
              <a:extLst>
                <a:ext uri="{FF2B5EF4-FFF2-40B4-BE49-F238E27FC236}">
                  <a16:creationId xmlns:a16="http://schemas.microsoft.com/office/drawing/2014/main" xmlns="" id="{5256C220-3BF6-AE43-A207-B7152BB55DF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0" name="Freeform 160">
              <a:extLst>
                <a:ext uri="{FF2B5EF4-FFF2-40B4-BE49-F238E27FC236}">
                  <a16:creationId xmlns:a16="http://schemas.microsoft.com/office/drawing/2014/main" xmlns="" id="{C6D81935-5646-0E45-BDD2-D8D184DBF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1" name="Freeform 161">
              <a:extLst>
                <a:ext uri="{FF2B5EF4-FFF2-40B4-BE49-F238E27FC236}">
                  <a16:creationId xmlns:a16="http://schemas.microsoft.com/office/drawing/2014/main" xmlns="" id="{99F80398-D858-194A-BF42-661EFE4461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2" name="Freeform 162">
              <a:extLst>
                <a:ext uri="{FF2B5EF4-FFF2-40B4-BE49-F238E27FC236}">
                  <a16:creationId xmlns:a16="http://schemas.microsoft.com/office/drawing/2014/main" xmlns="" id="{83A2AEB7-E3BE-4341-96A9-96CD1B8686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3" name="Freeform 163">
              <a:extLst>
                <a:ext uri="{FF2B5EF4-FFF2-40B4-BE49-F238E27FC236}">
                  <a16:creationId xmlns:a16="http://schemas.microsoft.com/office/drawing/2014/main" xmlns="" id="{CFC36745-638E-364B-9D47-684E0059D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4" name="Freeform 164">
              <a:extLst>
                <a:ext uri="{FF2B5EF4-FFF2-40B4-BE49-F238E27FC236}">
                  <a16:creationId xmlns:a16="http://schemas.microsoft.com/office/drawing/2014/main" xmlns="" id="{51F7267A-F3C6-BA49-8C03-95918DD3F78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5" name="Freeform 165">
              <a:extLst>
                <a:ext uri="{FF2B5EF4-FFF2-40B4-BE49-F238E27FC236}">
                  <a16:creationId xmlns:a16="http://schemas.microsoft.com/office/drawing/2014/main" xmlns="" id="{0BFDD315-5E4D-354A-8A07-030862421A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6" name="Freeform 166">
              <a:extLst>
                <a:ext uri="{FF2B5EF4-FFF2-40B4-BE49-F238E27FC236}">
                  <a16:creationId xmlns:a16="http://schemas.microsoft.com/office/drawing/2014/main" xmlns="" id="{4380F411-8FA8-0447-B21B-8CEC152784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7" name="Freeform 167">
              <a:extLst>
                <a:ext uri="{FF2B5EF4-FFF2-40B4-BE49-F238E27FC236}">
                  <a16:creationId xmlns:a16="http://schemas.microsoft.com/office/drawing/2014/main" xmlns="" id="{752B1B6F-62BC-EE40-B5EB-1A894DEEB2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8" name="Freeform 168">
              <a:extLst>
                <a:ext uri="{FF2B5EF4-FFF2-40B4-BE49-F238E27FC236}">
                  <a16:creationId xmlns:a16="http://schemas.microsoft.com/office/drawing/2014/main" xmlns="" id="{31773733-0E58-4540-9A98-E92A097B5F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49" name="Freeform 169">
              <a:extLst>
                <a:ext uri="{FF2B5EF4-FFF2-40B4-BE49-F238E27FC236}">
                  <a16:creationId xmlns:a16="http://schemas.microsoft.com/office/drawing/2014/main" xmlns="" id="{8D96D6D1-342A-DB40-8A64-DE022E846D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0" name="Freeform 170">
              <a:extLst>
                <a:ext uri="{FF2B5EF4-FFF2-40B4-BE49-F238E27FC236}">
                  <a16:creationId xmlns:a16="http://schemas.microsoft.com/office/drawing/2014/main" xmlns="" id="{8F0F2AF0-251E-E741-AD50-7C6E6497E9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1" name="Freeform 171">
              <a:extLst>
                <a:ext uri="{FF2B5EF4-FFF2-40B4-BE49-F238E27FC236}">
                  <a16:creationId xmlns:a16="http://schemas.microsoft.com/office/drawing/2014/main" xmlns="" id="{A5DA60DD-2A0F-E048-A139-D1CBA991EF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2" name="Freeform 172">
              <a:extLst>
                <a:ext uri="{FF2B5EF4-FFF2-40B4-BE49-F238E27FC236}">
                  <a16:creationId xmlns:a16="http://schemas.microsoft.com/office/drawing/2014/main" xmlns="" id="{B365F27E-CBBE-8C4D-B4FC-FA4D1F99FE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3" name="Freeform 173">
              <a:extLst>
                <a:ext uri="{FF2B5EF4-FFF2-40B4-BE49-F238E27FC236}">
                  <a16:creationId xmlns:a16="http://schemas.microsoft.com/office/drawing/2014/main" xmlns="" id="{604CD66E-F12E-1D47-A70D-1963302A05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4" name="Freeform 174">
              <a:extLst>
                <a:ext uri="{FF2B5EF4-FFF2-40B4-BE49-F238E27FC236}">
                  <a16:creationId xmlns:a16="http://schemas.microsoft.com/office/drawing/2014/main" xmlns="" id="{EC4F5E24-44A6-B944-9059-FE33E361150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5" name="Freeform 175">
              <a:extLst>
                <a:ext uri="{FF2B5EF4-FFF2-40B4-BE49-F238E27FC236}">
                  <a16:creationId xmlns:a16="http://schemas.microsoft.com/office/drawing/2014/main" xmlns="" id="{3E3126D1-B456-F04B-9584-26CBFE9E516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6" name="Freeform 176">
              <a:extLst>
                <a:ext uri="{FF2B5EF4-FFF2-40B4-BE49-F238E27FC236}">
                  <a16:creationId xmlns:a16="http://schemas.microsoft.com/office/drawing/2014/main" xmlns="" id="{0695F1AB-B338-C844-935C-CB2367AE1F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7" name="Freeform 177">
              <a:extLst>
                <a:ext uri="{FF2B5EF4-FFF2-40B4-BE49-F238E27FC236}">
                  <a16:creationId xmlns:a16="http://schemas.microsoft.com/office/drawing/2014/main" xmlns="" id="{CC5667B5-8ACD-5546-98ED-2DE43537849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8" name="Freeform 178">
              <a:extLst>
                <a:ext uri="{FF2B5EF4-FFF2-40B4-BE49-F238E27FC236}">
                  <a16:creationId xmlns:a16="http://schemas.microsoft.com/office/drawing/2014/main" xmlns="" id="{65CBE52C-CAB2-5844-9697-4312DF1555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59" name="Freeform 179">
              <a:extLst>
                <a:ext uri="{FF2B5EF4-FFF2-40B4-BE49-F238E27FC236}">
                  <a16:creationId xmlns:a16="http://schemas.microsoft.com/office/drawing/2014/main" xmlns="" id="{DB63E736-C85D-ED45-9E1C-500059E3E2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0" name="Freeform 180">
              <a:extLst>
                <a:ext uri="{FF2B5EF4-FFF2-40B4-BE49-F238E27FC236}">
                  <a16:creationId xmlns:a16="http://schemas.microsoft.com/office/drawing/2014/main" xmlns="" id="{01415766-5DE5-8442-975F-7FA5EDB780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1" name="Freeform 181">
              <a:extLst>
                <a:ext uri="{FF2B5EF4-FFF2-40B4-BE49-F238E27FC236}">
                  <a16:creationId xmlns:a16="http://schemas.microsoft.com/office/drawing/2014/main" xmlns="" id="{10343596-C02C-2F4E-B45B-3F4EFA06CD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2" name="Freeform 182">
              <a:extLst>
                <a:ext uri="{FF2B5EF4-FFF2-40B4-BE49-F238E27FC236}">
                  <a16:creationId xmlns:a16="http://schemas.microsoft.com/office/drawing/2014/main" xmlns="" id="{794CFC70-EC64-004C-8D3B-9F5CB1737AD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3" name="Freeform 183">
              <a:extLst>
                <a:ext uri="{FF2B5EF4-FFF2-40B4-BE49-F238E27FC236}">
                  <a16:creationId xmlns:a16="http://schemas.microsoft.com/office/drawing/2014/main" xmlns="" id="{D712C51F-93E0-7248-9501-FF1D1B6421D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4" name="Freeform 184">
              <a:extLst>
                <a:ext uri="{FF2B5EF4-FFF2-40B4-BE49-F238E27FC236}">
                  <a16:creationId xmlns:a16="http://schemas.microsoft.com/office/drawing/2014/main" xmlns="" id="{027DDC07-008F-F445-8682-4D90C69186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5" name="Freeform 185">
              <a:extLst>
                <a:ext uri="{FF2B5EF4-FFF2-40B4-BE49-F238E27FC236}">
                  <a16:creationId xmlns:a16="http://schemas.microsoft.com/office/drawing/2014/main" xmlns="" id="{98F00086-FD51-9745-86B8-A65541B21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6" name="Freeform 186">
              <a:extLst>
                <a:ext uri="{FF2B5EF4-FFF2-40B4-BE49-F238E27FC236}">
                  <a16:creationId xmlns:a16="http://schemas.microsoft.com/office/drawing/2014/main" xmlns="" id="{B6E6398A-A5BF-2949-99EB-D24049AAAE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7" name="Freeform 187">
              <a:extLst>
                <a:ext uri="{FF2B5EF4-FFF2-40B4-BE49-F238E27FC236}">
                  <a16:creationId xmlns:a16="http://schemas.microsoft.com/office/drawing/2014/main" xmlns="" id="{5B877F28-B571-C44A-968B-52F4BADAC4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8" name="Freeform 188">
              <a:extLst>
                <a:ext uri="{FF2B5EF4-FFF2-40B4-BE49-F238E27FC236}">
                  <a16:creationId xmlns:a16="http://schemas.microsoft.com/office/drawing/2014/main" xmlns="" id="{812BAAEE-16F4-8D43-BBAC-0FECC5294E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69" name="Freeform 189">
              <a:extLst>
                <a:ext uri="{FF2B5EF4-FFF2-40B4-BE49-F238E27FC236}">
                  <a16:creationId xmlns:a16="http://schemas.microsoft.com/office/drawing/2014/main" xmlns="" id="{26CA4DA0-7DD2-DB47-A8B4-D51480DFE8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0" name="Freeform 190">
              <a:extLst>
                <a:ext uri="{FF2B5EF4-FFF2-40B4-BE49-F238E27FC236}">
                  <a16:creationId xmlns:a16="http://schemas.microsoft.com/office/drawing/2014/main" xmlns="" id="{1F729F0E-0442-EE4F-B6A9-B8EEC496BDA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1" name="Freeform 191">
              <a:extLst>
                <a:ext uri="{FF2B5EF4-FFF2-40B4-BE49-F238E27FC236}">
                  <a16:creationId xmlns:a16="http://schemas.microsoft.com/office/drawing/2014/main" xmlns="" id="{4E9A533A-E2CA-B142-931E-5EF34FBA7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2" name="Freeform 192">
              <a:extLst>
                <a:ext uri="{FF2B5EF4-FFF2-40B4-BE49-F238E27FC236}">
                  <a16:creationId xmlns:a16="http://schemas.microsoft.com/office/drawing/2014/main" xmlns="" id="{CD18896A-E934-0145-89A2-3BCAF12130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3" name="Freeform 193">
              <a:extLst>
                <a:ext uri="{FF2B5EF4-FFF2-40B4-BE49-F238E27FC236}">
                  <a16:creationId xmlns:a16="http://schemas.microsoft.com/office/drawing/2014/main" xmlns="" id="{E1700911-BC38-E04F-8BBF-1424FC4111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4" name="Freeform 194">
              <a:extLst>
                <a:ext uri="{FF2B5EF4-FFF2-40B4-BE49-F238E27FC236}">
                  <a16:creationId xmlns:a16="http://schemas.microsoft.com/office/drawing/2014/main" xmlns="" id="{32F9F171-7374-8A40-8C00-C3CAD48B88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5" name="Freeform 195">
              <a:extLst>
                <a:ext uri="{FF2B5EF4-FFF2-40B4-BE49-F238E27FC236}">
                  <a16:creationId xmlns:a16="http://schemas.microsoft.com/office/drawing/2014/main" xmlns="" id="{599BE280-4CBE-554F-8F86-9788011F32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6" name="Freeform 196">
              <a:extLst>
                <a:ext uri="{FF2B5EF4-FFF2-40B4-BE49-F238E27FC236}">
                  <a16:creationId xmlns:a16="http://schemas.microsoft.com/office/drawing/2014/main" xmlns="" id="{5E2A1C5E-D41D-7344-8D2D-34B6AB8E13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7" name="Freeform 453">
              <a:extLst>
                <a:ext uri="{FF2B5EF4-FFF2-40B4-BE49-F238E27FC236}">
                  <a16:creationId xmlns:a16="http://schemas.microsoft.com/office/drawing/2014/main" xmlns="" id="{C587DD84-FA7E-1341-A6F3-87796555FAF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8" name="Freeform 454">
              <a:extLst>
                <a:ext uri="{FF2B5EF4-FFF2-40B4-BE49-F238E27FC236}">
                  <a16:creationId xmlns:a16="http://schemas.microsoft.com/office/drawing/2014/main" xmlns="" id="{7B615340-966A-F043-A090-60C0BCACA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479" name="Freeform 455">
              <a:extLst>
                <a:ext uri="{FF2B5EF4-FFF2-40B4-BE49-F238E27FC236}">
                  <a16:creationId xmlns:a16="http://schemas.microsoft.com/office/drawing/2014/main" xmlns="" id="{F216D29F-485C-2C41-8E5C-ACA8E4153EC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6" name="Freeform 456">
              <a:extLst>
                <a:ext uri="{FF2B5EF4-FFF2-40B4-BE49-F238E27FC236}">
                  <a16:creationId xmlns:a16="http://schemas.microsoft.com/office/drawing/2014/main" xmlns="" id="{6C57244B-35A5-E04F-AC98-DBAEFB114D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7" name="Freeform 457">
              <a:extLst>
                <a:ext uri="{FF2B5EF4-FFF2-40B4-BE49-F238E27FC236}">
                  <a16:creationId xmlns:a16="http://schemas.microsoft.com/office/drawing/2014/main" xmlns="" id="{ADD83B0E-E860-BE4C-B95D-D81BBA71A7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8" name="Freeform 458">
              <a:extLst>
                <a:ext uri="{FF2B5EF4-FFF2-40B4-BE49-F238E27FC236}">
                  <a16:creationId xmlns:a16="http://schemas.microsoft.com/office/drawing/2014/main" xmlns="" id="{8FCC4F73-A305-0F4F-8119-58C6E9CBB1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39" name="Freeform 459">
              <a:extLst>
                <a:ext uri="{FF2B5EF4-FFF2-40B4-BE49-F238E27FC236}">
                  <a16:creationId xmlns:a16="http://schemas.microsoft.com/office/drawing/2014/main" xmlns="" id="{BCC0BC16-91E9-8E48-ABC9-3A555136AB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0" name="Freeform 460">
              <a:extLst>
                <a:ext uri="{FF2B5EF4-FFF2-40B4-BE49-F238E27FC236}">
                  <a16:creationId xmlns:a16="http://schemas.microsoft.com/office/drawing/2014/main" xmlns="" id="{BC998239-1876-934F-8D59-CFC73F2D57F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1" name="Freeform 461">
              <a:extLst>
                <a:ext uri="{FF2B5EF4-FFF2-40B4-BE49-F238E27FC236}">
                  <a16:creationId xmlns:a16="http://schemas.microsoft.com/office/drawing/2014/main" xmlns="" id="{C121EF0E-9404-9742-8BBA-3540591042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2" name="Freeform 462">
              <a:extLst>
                <a:ext uri="{FF2B5EF4-FFF2-40B4-BE49-F238E27FC236}">
                  <a16:creationId xmlns:a16="http://schemas.microsoft.com/office/drawing/2014/main" xmlns="" id="{227BABFF-753C-CF4E-8582-DE498E2DB9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3" name="Freeform 463">
              <a:extLst>
                <a:ext uri="{FF2B5EF4-FFF2-40B4-BE49-F238E27FC236}">
                  <a16:creationId xmlns:a16="http://schemas.microsoft.com/office/drawing/2014/main" xmlns="" id="{BCD7A5A4-22F2-774B-A191-F2D1287860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4" name="Freeform 464">
              <a:extLst>
                <a:ext uri="{FF2B5EF4-FFF2-40B4-BE49-F238E27FC236}">
                  <a16:creationId xmlns:a16="http://schemas.microsoft.com/office/drawing/2014/main" xmlns="" id="{118B8459-D47C-204F-B067-FCF6C9B95B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5" name="Freeform 465">
              <a:extLst>
                <a:ext uri="{FF2B5EF4-FFF2-40B4-BE49-F238E27FC236}">
                  <a16:creationId xmlns:a16="http://schemas.microsoft.com/office/drawing/2014/main" xmlns="" id="{2B8C2095-A829-414A-8BC2-CC3EC377D5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6" name="Freeform 466">
              <a:extLst>
                <a:ext uri="{FF2B5EF4-FFF2-40B4-BE49-F238E27FC236}">
                  <a16:creationId xmlns:a16="http://schemas.microsoft.com/office/drawing/2014/main" xmlns="" id="{344AA8AC-4162-594C-BF48-588AAA4050D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7" name="Freeform 467">
              <a:extLst>
                <a:ext uri="{FF2B5EF4-FFF2-40B4-BE49-F238E27FC236}">
                  <a16:creationId xmlns:a16="http://schemas.microsoft.com/office/drawing/2014/main" xmlns="" id="{E01FB77B-D72D-614C-99B1-CC23F31CAF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548" name="Freeform 483">
              <a:extLst>
                <a:ext uri="{FF2B5EF4-FFF2-40B4-BE49-F238E27FC236}">
                  <a16:creationId xmlns:a16="http://schemas.microsoft.com/office/drawing/2014/main" xmlns="" id="{F77B697E-2628-0B46-8E90-BAB29150AFE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49" name="Freeform 484">
              <a:extLst>
                <a:ext uri="{FF2B5EF4-FFF2-40B4-BE49-F238E27FC236}">
                  <a16:creationId xmlns:a16="http://schemas.microsoft.com/office/drawing/2014/main" xmlns="" id="{7BB0B70C-2424-8846-B7C9-AAE73DB7BD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0" name="Freeform 485">
              <a:extLst>
                <a:ext uri="{FF2B5EF4-FFF2-40B4-BE49-F238E27FC236}">
                  <a16:creationId xmlns:a16="http://schemas.microsoft.com/office/drawing/2014/main" xmlns="" id="{946DC89F-30FB-ED4F-9333-24E93B99C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1" name="Freeform 486">
              <a:extLst>
                <a:ext uri="{FF2B5EF4-FFF2-40B4-BE49-F238E27FC236}">
                  <a16:creationId xmlns:a16="http://schemas.microsoft.com/office/drawing/2014/main" xmlns="" id="{782A95D3-AA9A-D342-AB86-74D2427F87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2" name="Freeform 489">
              <a:extLst>
                <a:ext uri="{FF2B5EF4-FFF2-40B4-BE49-F238E27FC236}">
                  <a16:creationId xmlns:a16="http://schemas.microsoft.com/office/drawing/2014/main" xmlns="" id="{645E5B9E-6EB3-9742-B23F-3812112F45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3" name="Freeform 490">
              <a:extLst>
                <a:ext uri="{FF2B5EF4-FFF2-40B4-BE49-F238E27FC236}">
                  <a16:creationId xmlns:a16="http://schemas.microsoft.com/office/drawing/2014/main" xmlns="" id="{BE730D51-EC83-C84B-A04C-C7E7A2D8F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4" name="Freeform 495">
              <a:extLst>
                <a:ext uri="{FF2B5EF4-FFF2-40B4-BE49-F238E27FC236}">
                  <a16:creationId xmlns:a16="http://schemas.microsoft.com/office/drawing/2014/main" xmlns="" id="{AE0859DD-EBF7-2249-8AE1-3628692381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5" name="Freeform 496">
              <a:extLst>
                <a:ext uri="{FF2B5EF4-FFF2-40B4-BE49-F238E27FC236}">
                  <a16:creationId xmlns:a16="http://schemas.microsoft.com/office/drawing/2014/main" xmlns="" id="{41A271AE-681F-7146-BCDE-E5DC835CE08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6" name="Freeform 497">
              <a:extLst>
                <a:ext uri="{FF2B5EF4-FFF2-40B4-BE49-F238E27FC236}">
                  <a16:creationId xmlns:a16="http://schemas.microsoft.com/office/drawing/2014/main" xmlns="" id="{FEFFAF5F-F3CF-3345-82FE-DEFF247AE85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7" name="Freeform 498">
              <a:extLst>
                <a:ext uri="{FF2B5EF4-FFF2-40B4-BE49-F238E27FC236}">
                  <a16:creationId xmlns:a16="http://schemas.microsoft.com/office/drawing/2014/main" xmlns="" id="{601EE3E6-D779-6E4B-85EE-89140AA0A8B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8" name="Freeform 499">
              <a:extLst>
                <a:ext uri="{FF2B5EF4-FFF2-40B4-BE49-F238E27FC236}">
                  <a16:creationId xmlns:a16="http://schemas.microsoft.com/office/drawing/2014/main" xmlns="" id="{45ACDADC-2CBC-FD4B-918C-BDB0BBB2A5C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59" name="Freeform 500">
              <a:extLst>
                <a:ext uri="{FF2B5EF4-FFF2-40B4-BE49-F238E27FC236}">
                  <a16:creationId xmlns:a16="http://schemas.microsoft.com/office/drawing/2014/main" xmlns="" id="{71D04859-230B-0643-B23D-1FE7C2D1A8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0" name="Freeform 501">
              <a:extLst>
                <a:ext uri="{FF2B5EF4-FFF2-40B4-BE49-F238E27FC236}">
                  <a16:creationId xmlns:a16="http://schemas.microsoft.com/office/drawing/2014/main" xmlns="" id="{F4B134D7-9D2B-C945-92B4-7BB6CCAD84B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1" name="Freeform 502">
              <a:extLst>
                <a:ext uri="{FF2B5EF4-FFF2-40B4-BE49-F238E27FC236}">
                  <a16:creationId xmlns:a16="http://schemas.microsoft.com/office/drawing/2014/main" xmlns="" id="{77B32656-EC89-C541-8538-A120B5E1B99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2" name="Freeform 503">
              <a:extLst>
                <a:ext uri="{FF2B5EF4-FFF2-40B4-BE49-F238E27FC236}">
                  <a16:creationId xmlns:a16="http://schemas.microsoft.com/office/drawing/2014/main" xmlns="" id="{9AE8248B-FC4D-4640-89B1-6EAB34FF74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3" name="Freeform 504">
              <a:extLst>
                <a:ext uri="{FF2B5EF4-FFF2-40B4-BE49-F238E27FC236}">
                  <a16:creationId xmlns:a16="http://schemas.microsoft.com/office/drawing/2014/main" xmlns="" id="{4C0B7543-F069-CF40-83FC-AEA7B32FF16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4" name="Freeform 505">
              <a:extLst>
                <a:ext uri="{FF2B5EF4-FFF2-40B4-BE49-F238E27FC236}">
                  <a16:creationId xmlns:a16="http://schemas.microsoft.com/office/drawing/2014/main" xmlns="" id="{5E6CD6BB-B88E-444C-AA2B-F238BE981C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5" name="Freeform 506">
              <a:extLst>
                <a:ext uri="{FF2B5EF4-FFF2-40B4-BE49-F238E27FC236}">
                  <a16:creationId xmlns:a16="http://schemas.microsoft.com/office/drawing/2014/main" xmlns="" id="{3324EC39-108B-3946-8FE7-CD214B01CB4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6" name="Freeform 509">
              <a:extLst>
                <a:ext uri="{FF2B5EF4-FFF2-40B4-BE49-F238E27FC236}">
                  <a16:creationId xmlns:a16="http://schemas.microsoft.com/office/drawing/2014/main" xmlns="" id="{C8C22E49-56B0-3345-A415-9C771B4F98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567" name="Freeform 510">
              <a:extLst>
                <a:ext uri="{FF2B5EF4-FFF2-40B4-BE49-F238E27FC236}">
                  <a16:creationId xmlns:a16="http://schemas.microsoft.com/office/drawing/2014/main" xmlns="" id="{DF33B8D1-ADF5-A942-A418-E3A7783779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</p:spTree>
    <p:extLst>
      <p:ext uri="{BB962C8B-B14F-4D97-AF65-F5344CB8AC3E}">
        <p14:creationId xmlns:p14="http://schemas.microsoft.com/office/powerpoint/2010/main" val="29249090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TextBox 11"/>
          <p:cNvSpPr txBox="1"/>
          <p:nvPr/>
        </p:nvSpPr>
        <p:spPr>
          <a:xfrm>
            <a:off x="2666828" y="3970714"/>
            <a:ext cx="3856120" cy="1661993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en-US" sz="4800" b="1" spc="113" dirty="0" smtClean="0">
                <a:latin typeface="Times New Roman" pitchFamily="18" charset="0"/>
                <a:ea typeface="Nunito Bold" charset="0"/>
                <a:cs typeface="Times New Roman" pitchFamily="18" charset="0"/>
              </a:rPr>
              <a:t>8,888,669</a:t>
            </a:r>
            <a:r>
              <a:rPr lang="en-US" sz="4800" dirty="0" smtClean="0">
                <a:latin typeface="Times New Roman" pitchFamily="18" charset="0"/>
                <a:cs typeface="Times New Roman" pitchFamily="18" charset="0"/>
              </a:rPr>
              <a:t> ILS</a:t>
            </a:r>
            <a:endParaRPr lang="en-US" sz="4800" dirty="0">
              <a:latin typeface="Times New Roman" pitchFamily="18" charset="0"/>
              <a:cs typeface="Times New Roman" pitchFamily="18" charset="0"/>
            </a:endParaRPr>
          </a:p>
          <a:p>
            <a:pPr algn="ctr"/>
            <a:endParaRPr lang="en-US" sz="5400" b="1" spc="113" dirty="0">
              <a:solidFill>
                <a:schemeClr val="tx2"/>
              </a:solidFill>
              <a:latin typeface="Aleo Light" panose="020F0302020204030203" pitchFamily="34" charset="77"/>
              <a:ea typeface="Nunito Bold" charset="0"/>
              <a:cs typeface="Nunito Bold" charset="0"/>
            </a:endParaRPr>
          </a:p>
        </p:txBody>
      </p:sp>
      <p:sp>
        <p:nvSpPr>
          <p:cNvPr id="7" name="Shape 2546"/>
          <p:cNvSpPr/>
          <p:nvPr/>
        </p:nvSpPr>
        <p:spPr>
          <a:xfrm>
            <a:off x="3595686" y="2742233"/>
            <a:ext cx="1690689" cy="981717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18655" y="20400"/>
                </a:lnTo>
                <a:lnTo>
                  <a:pt x="18655" y="1200"/>
                </a:lnTo>
                <a:lnTo>
                  <a:pt x="20618" y="1200"/>
                </a:lnTo>
                <a:cubicBezTo>
                  <a:pt x="20618" y="1200"/>
                  <a:pt x="20618" y="20400"/>
                  <a:pt x="20618" y="20400"/>
                </a:cubicBezTo>
                <a:close/>
                <a:moveTo>
                  <a:pt x="21109" y="0"/>
                </a:moveTo>
                <a:lnTo>
                  <a:pt x="18164" y="0"/>
                </a:lnTo>
                <a:cubicBezTo>
                  <a:pt x="17893" y="0"/>
                  <a:pt x="17673" y="269"/>
                  <a:pt x="17673" y="600"/>
                </a:cubicBezTo>
                <a:lnTo>
                  <a:pt x="17673" y="21000"/>
                </a:lnTo>
                <a:cubicBezTo>
                  <a:pt x="17673" y="21332"/>
                  <a:pt x="17893" y="21600"/>
                  <a:pt x="18164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600"/>
                </a:lnTo>
                <a:cubicBezTo>
                  <a:pt x="21600" y="269"/>
                  <a:pt x="21380" y="0"/>
                  <a:pt x="21109" y="0"/>
                </a:cubicBezTo>
                <a:moveTo>
                  <a:pt x="8836" y="20400"/>
                </a:moveTo>
                <a:lnTo>
                  <a:pt x="6873" y="20400"/>
                </a:lnTo>
                <a:lnTo>
                  <a:pt x="6873" y="3600"/>
                </a:lnTo>
                <a:lnTo>
                  <a:pt x="8836" y="3600"/>
                </a:lnTo>
                <a:cubicBezTo>
                  <a:pt x="8836" y="3600"/>
                  <a:pt x="8836" y="20400"/>
                  <a:pt x="8836" y="20400"/>
                </a:cubicBezTo>
                <a:close/>
                <a:moveTo>
                  <a:pt x="9327" y="2400"/>
                </a:moveTo>
                <a:lnTo>
                  <a:pt x="6382" y="2400"/>
                </a:lnTo>
                <a:cubicBezTo>
                  <a:pt x="6111" y="2400"/>
                  <a:pt x="5891" y="2669"/>
                  <a:pt x="5891" y="3000"/>
                </a:cubicBezTo>
                <a:lnTo>
                  <a:pt x="5891" y="21000"/>
                </a:lnTo>
                <a:cubicBezTo>
                  <a:pt x="5891" y="21332"/>
                  <a:pt x="6111" y="21600"/>
                  <a:pt x="6382" y="21600"/>
                </a:cubicBezTo>
                <a:lnTo>
                  <a:pt x="9327" y="21600"/>
                </a:lnTo>
                <a:cubicBezTo>
                  <a:pt x="9598" y="21600"/>
                  <a:pt x="9818" y="21332"/>
                  <a:pt x="9818" y="21000"/>
                </a:cubicBezTo>
                <a:lnTo>
                  <a:pt x="9818" y="3000"/>
                </a:lnTo>
                <a:cubicBezTo>
                  <a:pt x="9818" y="2669"/>
                  <a:pt x="9598" y="2400"/>
                  <a:pt x="9327" y="2400"/>
                </a:cubicBezTo>
                <a:moveTo>
                  <a:pt x="14727" y="20400"/>
                </a:moveTo>
                <a:lnTo>
                  <a:pt x="12764" y="20400"/>
                </a:lnTo>
                <a:lnTo>
                  <a:pt x="12764" y="10800"/>
                </a:lnTo>
                <a:lnTo>
                  <a:pt x="14727" y="10800"/>
                </a:lnTo>
                <a:cubicBezTo>
                  <a:pt x="14727" y="10800"/>
                  <a:pt x="14727" y="20400"/>
                  <a:pt x="14727" y="20400"/>
                </a:cubicBezTo>
                <a:close/>
                <a:moveTo>
                  <a:pt x="15218" y="9600"/>
                </a:moveTo>
                <a:lnTo>
                  <a:pt x="12273" y="9600"/>
                </a:lnTo>
                <a:cubicBezTo>
                  <a:pt x="12002" y="9600"/>
                  <a:pt x="11782" y="9869"/>
                  <a:pt x="11782" y="10200"/>
                </a:cubicBezTo>
                <a:lnTo>
                  <a:pt x="11782" y="21000"/>
                </a:lnTo>
                <a:cubicBezTo>
                  <a:pt x="11782" y="21332"/>
                  <a:pt x="12002" y="21600"/>
                  <a:pt x="12273" y="21600"/>
                </a:cubicBezTo>
                <a:lnTo>
                  <a:pt x="15218" y="21600"/>
                </a:lnTo>
                <a:cubicBezTo>
                  <a:pt x="15489" y="21600"/>
                  <a:pt x="15709" y="21332"/>
                  <a:pt x="15709" y="21000"/>
                </a:cubicBezTo>
                <a:lnTo>
                  <a:pt x="15709" y="10200"/>
                </a:lnTo>
                <a:cubicBezTo>
                  <a:pt x="15709" y="9869"/>
                  <a:pt x="15489" y="9600"/>
                  <a:pt x="15218" y="9600"/>
                </a:cubicBezTo>
                <a:moveTo>
                  <a:pt x="2945" y="20400"/>
                </a:moveTo>
                <a:lnTo>
                  <a:pt x="982" y="20400"/>
                </a:lnTo>
                <a:lnTo>
                  <a:pt x="982" y="14400"/>
                </a:lnTo>
                <a:lnTo>
                  <a:pt x="2945" y="14400"/>
                </a:lnTo>
                <a:cubicBezTo>
                  <a:pt x="2945" y="14400"/>
                  <a:pt x="2945" y="20400"/>
                  <a:pt x="2945" y="20400"/>
                </a:cubicBezTo>
                <a:close/>
                <a:moveTo>
                  <a:pt x="3436" y="13200"/>
                </a:moveTo>
                <a:lnTo>
                  <a:pt x="491" y="13200"/>
                </a:lnTo>
                <a:cubicBezTo>
                  <a:pt x="220" y="13200"/>
                  <a:pt x="0" y="13469"/>
                  <a:pt x="0" y="138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3436" y="21600"/>
                </a:lnTo>
                <a:cubicBezTo>
                  <a:pt x="3707" y="21600"/>
                  <a:pt x="3927" y="21332"/>
                  <a:pt x="3927" y="21000"/>
                </a:cubicBezTo>
                <a:lnTo>
                  <a:pt x="3927" y="13800"/>
                </a:lnTo>
                <a:cubicBezTo>
                  <a:pt x="3927" y="13469"/>
                  <a:pt x="3707" y="13200"/>
                  <a:pt x="3436" y="1320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 dirty="0">
              <a:latin typeface="Roboto Regular" charset="0"/>
              <a:ea typeface="Roboto Regular" charset="0"/>
              <a:cs typeface="Roboto Regular" charset="0"/>
            </a:endParaRPr>
          </a:p>
        </p:txBody>
      </p:sp>
      <p:grpSp>
        <p:nvGrpSpPr>
          <p:cNvPr id="68" name="Group 12">
            <a:extLst>
              <a:ext uri="{FF2B5EF4-FFF2-40B4-BE49-F238E27FC236}">
                <a16:creationId xmlns:a16="http://schemas.microsoft.com/office/drawing/2014/main" xmlns="" id="{2553D2A5-1555-064A-8E9B-85EDFCC95882}"/>
              </a:ext>
            </a:extLst>
          </p:cNvPr>
          <p:cNvGrpSpPr>
            <a:grpSpLocks/>
          </p:cNvGrpSpPr>
          <p:nvPr/>
        </p:nvGrpSpPr>
        <p:grpSpPr bwMode="auto">
          <a:xfrm>
            <a:off x="7515225" y="46923"/>
            <a:ext cx="1595516" cy="5117253"/>
            <a:chOff x="5016500" y="3978275"/>
            <a:chExt cx="1644650" cy="3054350"/>
          </a:xfrm>
        </p:grpSpPr>
        <p:sp>
          <p:nvSpPr>
            <p:cNvPr id="69" name="Freeform 1">
              <a:extLst>
                <a:ext uri="{FF2B5EF4-FFF2-40B4-BE49-F238E27FC236}">
                  <a16:creationId xmlns:a16="http://schemas.microsoft.com/office/drawing/2014/main" xmlns="" id="{1F57E156-7B1B-024E-8398-66DF3FFE29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97600"/>
              <a:ext cx="155575" cy="73025"/>
            </a:xfrm>
            <a:custGeom>
              <a:avLst/>
              <a:gdLst>
                <a:gd name="T0" fmla="*/ 0 w 431"/>
                <a:gd name="T1" fmla="*/ 0 h 204"/>
                <a:gd name="T2" fmla="*/ 0 w 431"/>
                <a:gd name="T3" fmla="*/ 0 h 204"/>
                <a:gd name="T4" fmla="*/ 0 w 431"/>
                <a:gd name="T5" fmla="*/ 1790 h 204"/>
                <a:gd name="T6" fmla="*/ 0 w 431"/>
                <a:gd name="T7" fmla="*/ 1790 h 204"/>
                <a:gd name="T8" fmla="*/ 0 w 431"/>
                <a:gd name="T9" fmla="*/ 2148 h 204"/>
                <a:gd name="T10" fmla="*/ 0 w 431"/>
                <a:gd name="T11" fmla="*/ 2148 h 204"/>
                <a:gd name="T12" fmla="*/ 0 w 431"/>
                <a:gd name="T13" fmla="*/ 3580 h 204"/>
                <a:gd name="T14" fmla="*/ 0 w 431"/>
                <a:gd name="T15" fmla="*/ 3580 h 204"/>
                <a:gd name="T16" fmla="*/ 0 w 431"/>
                <a:gd name="T17" fmla="*/ 3580 h 204"/>
                <a:gd name="T18" fmla="*/ 0 w 431"/>
                <a:gd name="T19" fmla="*/ 3580 h 204"/>
                <a:gd name="T20" fmla="*/ 0 w 431"/>
                <a:gd name="T21" fmla="*/ 3938 h 204"/>
                <a:gd name="T22" fmla="*/ 0 w 431"/>
                <a:gd name="T23" fmla="*/ 3938 h 204"/>
                <a:gd name="T24" fmla="*/ 0 w 431"/>
                <a:gd name="T25" fmla="*/ 4296 h 204"/>
                <a:gd name="T26" fmla="*/ 0 w 431"/>
                <a:gd name="T27" fmla="*/ 4296 h 204"/>
                <a:gd name="T28" fmla="*/ 52701 w 431"/>
                <a:gd name="T29" fmla="*/ 61928 h 204"/>
                <a:gd name="T30" fmla="*/ 52701 w 431"/>
                <a:gd name="T31" fmla="*/ 61928 h 204"/>
                <a:gd name="T32" fmla="*/ 151604 w 431"/>
                <a:gd name="T33" fmla="*/ 45820 h 204"/>
                <a:gd name="T34" fmla="*/ 151604 w 431"/>
                <a:gd name="T35" fmla="*/ 45820 h 204"/>
                <a:gd name="T36" fmla="*/ 151604 w 431"/>
                <a:gd name="T37" fmla="*/ 45462 h 204"/>
                <a:gd name="T38" fmla="*/ 151604 w 431"/>
                <a:gd name="T39" fmla="*/ 45462 h 204"/>
                <a:gd name="T40" fmla="*/ 152326 w 431"/>
                <a:gd name="T41" fmla="*/ 45104 h 204"/>
                <a:gd name="T42" fmla="*/ 152326 w 431"/>
                <a:gd name="T43" fmla="*/ 45104 h 204"/>
                <a:gd name="T44" fmla="*/ 152687 w 431"/>
                <a:gd name="T45" fmla="*/ 44746 h 204"/>
                <a:gd name="T46" fmla="*/ 152687 w 431"/>
                <a:gd name="T47" fmla="*/ 44746 h 204"/>
                <a:gd name="T48" fmla="*/ 153048 w 431"/>
                <a:gd name="T49" fmla="*/ 44388 h 204"/>
                <a:gd name="T50" fmla="*/ 153048 w 431"/>
                <a:gd name="T51" fmla="*/ 44388 h 204"/>
                <a:gd name="T52" fmla="*/ 153409 w 431"/>
                <a:gd name="T53" fmla="*/ 44030 h 204"/>
                <a:gd name="T54" fmla="*/ 153409 w 431"/>
                <a:gd name="T55" fmla="*/ 44030 h 204"/>
                <a:gd name="T56" fmla="*/ 153770 w 431"/>
                <a:gd name="T57" fmla="*/ 43672 h 204"/>
                <a:gd name="T58" fmla="*/ 153770 w 431"/>
                <a:gd name="T59" fmla="*/ 43672 h 204"/>
                <a:gd name="T60" fmla="*/ 153770 w 431"/>
                <a:gd name="T61" fmla="*/ 43672 h 204"/>
                <a:gd name="T62" fmla="*/ 153770 w 431"/>
                <a:gd name="T63" fmla="*/ 43672 h 204"/>
                <a:gd name="T64" fmla="*/ 154131 w 431"/>
                <a:gd name="T65" fmla="*/ 42956 h 204"/>
                <a:gd name="T66" fmla="*/ 154131 w 431"/>
                <a:gd name="T67" fmla="*/ 42956 h 204"/>
                <a:gd name="T68" fmla="*/ 154492 w 431"/>
                <a:gd name="T69" fmla="*/ 42598 h 204"/>
                <a:gd name="T70" fmla="*/ 154492 w 431"/>
                <a:gd name="T71" fmla="*/ 42598 h 204"/>
                <a:gd name="T72" fmla="*/ 154492 w 431"/>
                <a:gd name="T73" fmla="*/ 42240 h 204"/>
                <a:gd name="T74" fmla="*/ 154492 w 431"/>
                <a:gd name="T75" fmla="*/ 42240 h 204"/>
                <a:gd name="T76" fmla="*/ 154853 w 431"/>
                <a:gd name="T77" fmla="*/ 41524 h 204"/>
                <a:gd name="T78" fmla="*/ 154853 w 431"/>
                <a:gd name="T79" fmla="*/ 41524 h 204"/>
                <a:gd name="T80" fmla="*/ 154853 w 431"/>
                <a:gd name="T81" fmla="*/ 41166 h 204"/>
                <a:gd name="T82" fmla="*/ 154853 w 431"/>
                <a:gd name="T83" fmla="*/ 41166 h 204"/>
                <a:gd name="T84" fmla="*/ 155214 w 431"/>
                <a:gd name="T85" fmla="*/ 40450 h 204"/>
                <a:gd name="T86" fmla="*/ 155214 w 431"/>
                <a:gd name="T87" fmla="*/ 40450 h 204"/>
                <a:gd name="T88" fmla="*/ 155214 w 431"/>
                <a:gd name="T89" fmla="*/ 40092 h 204"/>
                <a:gd name="T90" fmla="*/ 0 w 431"/>
                <a:gd name="T91" fmla="*/ 0 h 20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1" h="204">
                  <a:moveTo>
                    <a:pt x="0" y="0"/>
                  </a:moveTo>
                  <a:lnTo>
                    <a:pt x="0" y="0"/>
                  </a:lnTo>
                  <a:cubicBezTo>
                    <a:pt x="0" y="2"/>
                    <a:pt x="0" y="3"/>
                    <a:pt x="0" y="5"/>
                  </a:cubicBezTo>
                  <a:cubicBezTo>
                    <a:pt x="0" y="5"/>
                    <a:pt x="0" y="5"/>
                    <a:pt x="0" y="6"/>
                  </a:cubicBezTo>
                  <a:cubicBezTo>
                    <a:pt x="0" y="7"/>
                    <a:pt x="0" y="9"/>
                    <a:pt x="0" y="10"/>
                  </a:cubicBezTo>
                  <a:cubicBezTo>
                    <a:pt x="0" y="10"/>
                    <a:pt x="0" y="10"/>
                    <a:pt x="0" y="11"/>
                  </a:cubicBezTo>
                  <a:lnTo>
                    <a:pt x="0" y="12"/>
                  </a:lnTo>
                  <a:cubicBezTo>
                    <a:pt x="2" y="17"/>
                    <a:pt x="39" y="131"/>
                    <a:pt x="146" y="173"/>
                  </a:cubicBezTo>
                  <a:cubicBezTo>
                    <a:pt x="223" y="203"/>
                    <a:pt x="315" y="188"/>
                    <a:pt x="420" y="128"/>
                  </a:cubicBezTo>
                  <a:cubicBezTo>
                    <a:pt x="420" y="128"/>
                    <a:pt x="420" y="128"/>
                    <a:pt x="420" y="127"/>
                  </a:cubicBezTo>
                  <a:cubicBezTo>
                    <a:pt x="421" y="127"/>
                    <a:pt x="421" y="126"/>
                    <a:pt x="422" y="126"/>
                  </a:cubicBezTo>
                  <a:cubicBezTo>
                    <a:pt x="422" y="126"/>
                    <a:pt x="423" y="126"/>
                    <a:pt x="423" y="125"/>
                  </a:cubicBezTo>
                  <a:lnTo>
                    <a:pt x="424" y="124"/>
                  </a:lnTo>
                  <a:cubicBezTo>
                    <a:pt x="425" y="124"/>
                    <a:pt x="425" y="123"/>
                    <a:pt x="425" y="123"/>
                  </a:cubicBezTo>
                  <a:cubicBezTo>
                    <a:pt x="426" y="123"/>
                    <a:pt x="426" y="123"/>
                    <a:pt x="426" y="122"/>
                  </a:cubicBezTo>
                  <a:cubicBezTo>
                    <a:pt x="426" y="122"/>
                    <a:pt x="427" y="121"/>
                    <a:pt x="427" y="120"/>
                  </a:cubicBezTo>
                  <a:cubicBezTo>
                    <a:pt x="427" y="120"/>
                    <a:pt x="427" y="120"/>
                    <a:pt x="428" y="119"/>
                  </a:cubicBezTo>
                  <a:cubicBezTo>
                    <a:pt x="428" y="119"/>
                    <a:pt x="428" y="119"/>
                    <a:pt x="428" y="118"/>
                  </a:cubicBezTo>
                  <a:cubicBezTo>
                    <a:pt x="428" y="118"/>
                    <a:pt x="428" y="117"/>
                    <a:pt x="429" y="116"/>
                  </a:cubicBezTo>
                  <a:cubicBezTo>
                    <a:pt x="429" y="116"/>
                    <a:pt x="429" y="116"/>
                    <a:pt x="429" y="115"/>
                  </a:cubicBezTo>
                  <a:cubicBezTo>
                    <a:pt x="429" y="114"/>
                    <a:pt x="430" y="114"/>
                    <a:pt x="430" y="113"/>
                  </a:cubicBezTo>
                  <a:cubicBezTo>
                    <a:pt x="430" y="113"/>
                    <a:pt x="430" y="113"/>
                    <a:pt x="430" y="112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0" name="Freeform 2">
              <a:extLst>
                <a:ext uri="{FF2B5EF4-FFF2-40B4-BE49-F238E27FC236}">
                  <a16:creationId xmlns:a16="http://schemas.microsoft.com/office/drawing/2014/main" xmlns="" id="{EF646D03-7300-754E-8031-63C7F98DC1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505575" y="6162675"/>
              <a:ext cx="155575" cy="74613"/>
            </a:xfrm>
            <a:custGeom>
              <a:avLst/>
              <a:gdLst>
                <a:gd name="T0" fmla="*/ 155214 w 431"/>
                <a:gd name="T1" fmla="*/ 74253 h 207"/>
                <a:gd name="T2" fmla="*/ 155214 w 431"/>
                <a:gd name="T3" fmla="*/ 74253 h 207"/>
                <a:gd name="T4" fmla="*/ 155214 w 431"/>
                <a:gd name="T5" fmla="*/ 73532 h 207"/>
                <a:gd name="T6" fmla="*/ 155214 w 431"/>
                <a:gd name="T7" fmla="*/ 73532 h 207"/>
                <a:gd name="T8" fmla="*/ 155214 w 431"/>
                <a:gd name="T9" fmla="*/ 73171 h 207"/>
                <a:gd name="T10" fmla="*/ 155214 w 431"/>
                <a:gd name="T11" fmla="*/ 73171 h 207"/>
                <a:gd name="T12" fmla="*/ 155214 w 431"/>
                <a:gd name="T13" fmla="*/ 72811 h 207"/>
                <a:gd name="T14" fmla="*/ 155214 w 431"/>
                <a:gd name="T15" fmla="*/ 72811 h 207"/>
                <a:gd name="T16" fmla="*/ 155214 w 431"/>
                <a:gd name="T17" fmla="*/ 72450 h 207"/>
                <a:gd name="T18" fmla="*/ 155214 w 431"/>
                <a:gd name="T19" fmla="*/ 72450 h 207"/>
                <a:gd name="T20" fmla="*/ 155214 w 431"/>
                <a:gd name="T21" fmla="*/ 72090 h 207"/>
                <a:gd name="T22" fmla="*/ 155214 w 431"/>
                <a:gd name="T23" fmla="*/ 72090 h 207"/>
                <a:gd name="T24" fmla="*/ 154853 w 431"/>
                <a:gd name="T25" fmla="*/ 71369 h 207"/>
                <a:gd name="T26" fmla="*/ 154853 w 431"/>
                <a:gd name="T27" fmla="*/ 71369 h 207"/>
                <a:gd name="T28" fmla="*/ 154853 w 431"/>
                <a:gd name="T29" fmla="*/ 71009 h 207"/>
                <a:gd name="T30" fmla="*/ 154853 w 431"/>
                <a:gd name="T31" fmla="*/ 71009 h 207"/>
                <a:gd name="T32" fmla="*/ 154492 w 431"/>
                <a:gd name="T33" fmla="*/ 70648 h 207"/>
                <a:gd name="T34" fmla="*/ 154492 w 431"/>
                <a:gd name="T35" fmla="*/ 70648 h 207"/>
                <a:gd name="T36" fmla="*/ 154131 w 431"/>
                <a:gd name="T37" fmla="*/ 69927 h 207"/>
                <a:gd name="T38" fmla="*/ 154131 w 431"/>
                <a:gd name="T39" fmla="*/ 69927 h 207"/>
                <a:gd name="T40" fmla="*/ 154131 w 431"/>
                <a:gd name="T41" fmla="*/ 69567 h 207"/>
                <a:gd name="T42" fmla="*/ 154131 w 431"/>
                <a:gd name="T43" fmla="*/ 69567 h 207"/>
                <a:gd name="T44" fmla="*/ 76885 w 431"/>
                <a:gd name="T45" fmla="*/ 6488 h 207"/>
                <a:gd name="T46" fmla="*/ 76885 w 431"/>
                <a:gd name="T47" fmla="*/ 6488 h 207"/>
                <a:gd name="T48" fmla="*/ 2166 w 431"/>
                <a:gd name="T49" fmla="*/ 30278 h 207"/>
                <a:gd name="T50" fmla="*/ 2166 w 431"/>
                <a:gd name="T51" fmla="*/ 30278 h 207"/>
                <a:gd name="T52" fmla="*/ 2166 w 431"/>
                <a:gd name="T53" fmla="*/ 30638 h 207"/>
                <a:gd name="T54" fmla="*/ 2166 w 431"/>
                <a:gd name="T55" fmla="*/ 30638 h 207"/>
                <a:gd name="T56" fmla="*/ 1805 w 431"/>
                <a:gd name="T57" fmla="*/ 30638 h 207"/>
                <a:gd name="T58" fmla="*/ 1805 w 431"/>
                <a:gd name="T59" fmla="*/ 30638 h 207"/>
                <a:gd name="T60" fmla="*/ 1805 w 431"/>
                <a:gd name="T61" fmla="*/ 30999 h 207"/>
                <a:gd name="T62" fmla="*/ 1805 w 431"/>
                <a:gd name="T63" fmla="*/ 30999 h 207"/>
                <a:gd name="T64" fmla="*/ 722 w 431"/>
                <a:gd name="T65" fmla="*/ 32080 h 207"/>
                <a:gd name="T66" fmla="*/ 722 w 431"/>
                <a:gd name="T67" fmla="*/ 32080 h 207"/>
                <a:gd name="T68" fmla="*/ 722 w 431"/>
                <a:gd name="T69" fmla="*/ 32440 h 207"/>
                <a:gd name="T70" fmla="*/ 722 w 431"/>
                <a:gd name="T71" fmla="*/ 32440 h 207"/>
                <a:gd name="T72" fmla="*/ 0 w 431"/>
                <a:gd name="T73" fmla="*/ 33882 h 207"/>
                <a:gd name="T74" fmla="*/ 155214 w 431"/>
                <a:gd name="T75" fmla="*/ 74253 h 2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31" h="207">
                  <a:moveTo>
                    <a:pt x="430" y="206"/>
                  </a:moveTo>
                  <a:lnTo>
                    <a:pt x="430" y="206"/>
                  </a:lnTo>
                  <a:cubicBezTo>
                    <a:pt x="430" y="206"/>
                    <a:pt x="430" y="205"/>
                    <a:pt x="430" y="204"/>
                  </a:cubicBezTo>
                  <a:cubicBezTo>
                    <a:pt x="430" y="204"/>
                    <a:pt x="430" y="204"/>
                    <a:pt x="430" y="203"/>
                  </a:cubicBezTo>
                  <a:lnTo>
                    <a:pt x="430" y="202"/>
                  </a:lnTo>
                  <a:cubicBezTo>
                    <a:pt x="430" y="202"/>
                    <a:pt x="430" y="202"/>
                    <a:pt x="430" y="201"/>
                  </a:cubicBezTo>
                  <a:lnTo>
                    <a:pt x="430" y="200"/>
                  </a:lnTo>
                  <a:cubicBezTo>
                    <a:pt x="430" y="200"/>
                    <a:pt x="430" y="199"/>
                    <a:pt x="429" y="198"/>
                  </a:cubicBezTo>
                  <a:lnTo>
                    <a:pt x="429" y="197"/>
                  </a:lnTo>
                  <a:cubicBezTo>
                    <a:pt x="428" y="197"/>
                    <a:pt x="428" y="196"/>
                    <a:pt x="428" y="196"/>
                  </a:cubicBezTo>
                  <a:cubicBezTo>
                    <a:pt x="428" y="196"/>
                    <a:pt x="428" y="195"/>
                    <a:pt x="427" y="194"/>
                  </a:cubicBezTo>
                  <a:cubicBezTo>
                    <a:pt x="427" y="194"/>
                    <a:pt x="427" y="194"/>
                    <a:pt x="427" y="193"/>
                  </a:cubicBezTo>
                  <a:cubicBezTo>
                    <a:pt x="367" y="89"/>
                    <a:pt x="295" y="30"/>
                    <a:pt x="213" y="18"/>
                  </a:cubicBezTo>
                  <a:cubicBezTo>
                    <a:pt x="98" y="0"/>
                    <a:pt x="10" y="81"/>
                    <a:pt x="6" y="84"/>
                  </a:cubicBezTo>
                  <a:lnTo>
                    <a:pt x="6" y="85"/>
                  </a:lnTo>
                  <a:cubicBezTo>
                    <a:pt x="6" y="85"/>
                    <a:pt x="6" y="85"/>
                    <a:pt x="5" y="85"/>
                  </a:cubicBezTo>
                  <a:cubicBezTo>
                    <a:pt x="5" y="86"/>
                    <a:pt x="5" y="86"/>
                    <a:pt x="5" y="86"/>
                  </a:cubicBezTo>
                  <a:cubicBezTo>
                    <a:pt x="4" y="87"/>
                    <a:pt x="3" y="88"/>
                    <a:pt x="2" y="89"/>
                  </a:cubicBezTo>
                  <a:cubicBezTo>
                    <a:pt x="2" y="90"/>
                    <a:pt x="2" y="90"/>
                    <a:pt x="2" y="90"/>
                  </a:cubicBezTo>
                  <a:cubicBezTo>
                    <a:pt x="2" y="91"/>
                    <a:pt x="1" y="93"/>
                    <a:pt x="0" y="94"/>
                  </a:cubicBezTo>
                  <a:lnTo>
                    <a:pt x="430" y="20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1" name="Freeform 3">
              <a:extLst>
                <a:ext uri="{FF2B5EF4-FFF2-40B4-BE49-F238E27FC236}">
                  <a16:creationId xmlns:a16="http://schemas.microsoft.com/office/drawing/2014/main" xmlns="" id="{6EAC0568-C87A-7A4B-922A-E7B6F13E4B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51588" y="6221413"/>
              <a:ext cx="125412" cy="114300"/>
            </a:xfrm>
            <a:custGeom>
              <a:avLst/>
              <a:gdLst>
                <a:gd name="T0" fmla="*/ 10750 w 350"/>
                <a:gd name="T1" fmla="*/ 0 h 319"/>
                <a:gd name="T2" fmla="*/ 10750 w 350"/>
                <a:gd name="T3" fmla="*/ 0 h 319"/>
                <a:gd name="T4" fmla="*/ 9675 w 350"/>
                <a:gd name="T5" fmla="*/ 1433 h 319"/>
                <a:gd name="T6" fmla="*/ 9675 w 350"/>
                <a:gd name="T7" fmla="*/ 1433 h 319"/>
                <a:gd name="T8" fmla="*/ 9316 w 350"/>
                <a:gd name="T9" fmla="*/ 1792 h 319"/>
                <a:gd name="T10" fmla="*/ 9316 w 350"/>
                <a:gd name="T11" fmla="*/ 1792 h 319"/>
                <a:gd name="T12" fmla="*/ 8958 w 350"/>
                <a:gd name="T13" fmla="*/ 3225 h 319"/>
                <a:gd name="T14" fmla="*/ 8958 w 350"/>
                <a:gd name="T15" fmla="*/ 3225 h 319"/>
                <a:gd name="T16" fmla="*/ 8958 w 350"/>
                <a:gd name="T17" fmla="*/ 3583 h 319"/>
                <a:gd name="T18" fmla="*/ 8958 w 350"/>
                <a:gd name="T19" fmla="*/ 3583 h 319"/>
                <a:gd name="T20" fmla="*/ 8958 w 350"/>
                <a:gd name="T21" fmla="*/ 3583 h 319"/>
                <a:gd name="T22" fmla="*/ 8958 w 350"/>
                <a:gd name="T23" fmla="*/ 3583 h 319"/>
                <a:gd name="T24" fmla="*/ 8958 w 350"/>
                <a:gd name="T25" fmla="*/ 3583 h 319"/>
                <a:gd name="T26" fmla="*/ 8958 w 350"/>
                <a:gd name="T27" fmla="*/ 3583 h 319"/>
                <a:gd name="T28" fmla="*/ 25799 w 350"/>
                <a:gd name="T29" fmla="*/ 79544 h 319"/>
                <a:gd name="T30" fmla="*/ 25799 w 350"/>
                <a:gd name="T31" fmla="*/ 79544 h 319"/>
                <a:gd name="T32" fmla="*/ 119321 w 350"/>
                <a:gd name="T33" fmla="*/ 113583 h 319"/>
                <a:gd name="T34" fmla="*/ 119321 w 350"/>
                <a:gd name="T35" fmla="*/ 113583 h 319"/>
                <a:gd name="T36" fmla="*/ 119679 w 350"/>
                <a:gd name="T37" fmla="*/ 113583 h 319"/>
                <a:gd name="T38" fmla="*/ 119679 w 350"/>
                <a:gd name="T39" fmla="*/ 113583 h 319"/>
                <a:gd name="T40" fmla="*/ 120037 w 350"/>
                <a:gd name="T41" fmla="*/ 113583 h 319"/>
                <a:gd name="T42" fmla="*/ 120037 w 350"/>
                <a:gd name="T43" fmla="*/ 113583 h 319"/>
                <a:gd name="T44" fmla="*/ 120754 w 350"/>
                <a:gd name="T45" fmla="*/ 113583 h 319"/>
                <a:gd name="T46" fmla="*/ 120754 w 350"/>
                <a:gd name="T47" fmla="*/ 113583 h 319"/>
                <a:gd name="T48" fmla="*/ 121112 w 350"/>
                <a:gd name="T49" fmla="*/ 113225 h 319"/>
                <a:gd name="T50" fmla="*/ 121112 w 350"/>
                <a:gd name="T51" fmla="*/ 113225 h 319"/>
                <a:gd name="T52" fmla="*/ 121829 w 350"/>
                <a:gd name="T53" fmla="*/ 113225 h 319"/>
                <a:gd name="T54" fmla="*/ 121829 w 350"/>
                <a:gd name="T55" fmla="*/ 113225 h 319"/>
                <a:gd name="T56" fmla="*/ 122187 w 350"/>
                <a:gd name="T57" fmla="*/ 113225 h 319"/>
                <a:gd name="T58" fmla="*/ 122187 w 350"/>
                <a:gd name="T59" fmla="*/ 113225 h 319"/>
                <a:gd name="T60" fmla="*/ 122187 w 350"/>
                <a:gd name="T61" fmla="*/ 112867 h 319"/>
                <a:gd name="T62" fmla="*/ 122187 w 350"/>
                <a:gd name="T63" fmla="*/ 112867 h 319"/>
                <a:gd name="T64" fmla="*/ 122904 w 350"/>
                <a:gd name="T65" fmla="*/ 112508 h 319"/>
                <a:gd name="T66" fmla="*/ 122904 w 350"/>
                <a:gd name="T67" fmla="*/ 112508 h 319"/>
                <a:gd name="T68" fmla="*/ 123262 w 350"/>
                <a:gd name="T69" fmla="*/ 112508 h 319"/>
                <a:gd name="T70" fmla="*/ 123262 w 350"/>
                <a:gd name="T71" fmla="*/ 112508 h 319"/>
                <a:gd name="T72" fmla="*/ 123620 w 350"/>
                <a:gd name="T73" fmla="*/ 112150 h 319"/>
                <a:gd name="T74" fmla="*/ 123620 w 350"/>
                <a:gd name="T75" fmla="*/ 112150 h 319"/>
                <a:gd name="T76" fmla="*/ 124337 w 350"/>
                <a:gd name="T77" fmla="*/ 111434 h 319"/>
                <a:gd name="T78" fmla="*/ 124337 w 350"/>
                <a:gd name="T79" fmla="*/ 111434 h 319"/>
                <a:gd name="T80" fmla="*/ 124695 w 350"/>
                <a:gd name="T81" fmla="*/ 111434 h 319"/>
                <a:gd name="T82" fmla="*/ 124695 w 350"/>
                <a:gd name="T83" fmla="*/ 111434 h 319"/>
                <a:gd name="T84" fmla="*/ 124695 w 350"/>
                <a:gd name="T85" fmla="*/ 111075 h 319"/>
                <a:gd name="T86" fmla="*/ 124695 w 350"/>
                <a:gd name="T87" fmla="*/ 111075 h 319"/>
                <a:gd name="T88" fmla="*/ 125054 w 350"/>
                <a:gd name="T89" fmla="*/ 110359 h 319"/>
                <a:gd name="T90" fmla="*/ 10750 w 350"/>
                <a:gd name="T91" fmla="*/ 0 h 3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0" h="319">
                  <a:moveTo>
                    <a:pt x="30" y="0"/>
                  </a:moveTo>
                  <a:lnTo>
                    <a:pt x="30" y="0"/>
                  </a:lnTo>
                  <a:cubicBezTo>
                    <a:pt x="29" y="1"/>
                    <a:pt x="28" y="3"/>
                    <a:pt x="27" y="4"/>
                  </a:cubicBezTo>
                  <a:cubicBezTo>
                    <a:pt x="27" y="4"/>
                    <a:pt x="27" y="4"/>
                    <a:pt x="26" y="5"/>
                  </a:cubicBezTo>
                  <a:cubicBezTo>
                    <a:pt x="26" y="6"/>
                    <a:pt x="25" y="7"/>
                    <a:pt x="25" y="9"/>
                  </a:cubicBezTo>
                  <a:cubicBezTo>
                    <a:pt x="25" y="9"/>
                    <a:pt x="25" y="9"/>
                    <a:pt x="25" y="10"/>
                  </a:cubicBezTo>
                  <a:cubicBezTo>
                    <a:pt x="23" y="15"/>
                    <a:pt x="0" y="133"/>
                    <a:pt x="72" y="222"/>
                  </a:cubicBezTo>
                  <a:cubicBezTo>
                    <a:pt x="125" y="287"/>
                    <a:pt x="213" y="318"/>
                    <a:pt x="333" y="317"/>
                  </a:cubicBezTo>
                  <a:cubicBezTo>
                    <a:pt x="334" y="317"/>
                    <a:pt x="334" y="317"/>
                    <a:pt x="334" y="317"/>
                  </a:cubicBezTo>
                  <a:lnTo>
                    <a:pt x="335" y="317"/>
                  </a:lnTo>
                  <a:cubicBezTo>
                    <a:pt x="336" y="317"/>
                    <a:pt x="337" y="317"/>
                    <a:pt x="337" y="317"/>
                  </a:cubicBezTo>
                  <a:cubicBezTo>
                    <a:pt x="338" y="316"/>
                    <a:pt x="338" y="316"/>
                    <a:pt x="338" y="316"/>
                  </a:cubicBezTo>
                  <a:cubicBezTo>
                    <a:pt x="339" y="316"/>
                    <a:pt x="339" y="316"/>
                    <a:pt x="340" y="316"/>
                  </a:cubicBezTo>
                  <a:lnTo>
                    <a:pt x="341" y="316"/>
                  </a:lnTo>
                  <a:cubicBezTo>
                    <a:pt x="341" y="315"/>
                    <a:pt x="341" y="315"/>
                    <a:pt x="341" y="315"/>
                  </a:cubicBezTo>
                  <a:cubicBezTo>
                    <a:pt x="342" y="315"/>
                    <a:pt x="342" y="314"/>
                    <a:pt x="343" y="314"/>
                  </a:cubicBezTo>
                  <a:lnTo>
                    <a:pt x="344" y="314"/>
                  </a:lnTo>
                  <a:cubicBezTo>
                    <a:pt x="345" y="313"/>
                    <a:pt x="345" y="313"/>
                    <a:pt x="345" y="313"/>
                  </a:cubicBezTo>
                  <a:cubicBezTo>
                    <a:pt x="346" y="312"/>
                    <a:pt x="346" y="312"/>
                    <a:pt x="347" y="311"/>
                  </a:cubicBezTo>
                  <a:cubicBezTo>
                    <a:pt x="347" y="311"/>
                    <a:pt x="347" y="311"/>
                    <a:pt x="348" y="311"/>
                  </a:cubicBezTo>
                  <a:cubicBezTo>
                    <a:pt x="348" y="310"/>
                    <a:pt x="348" y="310"/>
                    <a:pt x="348" y="310"/>
                  </a:cubicBezTo>
                  <a:cubicBezTo>
                    <a:pt x="349" y="309"/>
                    <a:pt x="349" y="309"/>
                    <a:pt x="349" y="308"/>
                  </a:cubicBezTo>
                  <a:lnTo>
                    <a:pt x="3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2" name="Freeform 4">
              <a:extLst>
                <a:ext uri="{FF2B5EF4-FFF2-40B4-BE49-F238E27FC236}">
                  <a16:creationId xmlns:a16="http://schemas.microsoft.com/office/drawing/2014/main" xmlns="" id="{12003CB0-6766-CD44-A932-E2235E1CBA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62700" y="6210300"/>
              <a:ext cx="117475" cy="123825"/>
            </a:xfrm>
            <a:custGeom>
              <a:avLst/>
              <a:gdLst>
                <a:gd name="T0" fmla="*/ 115306 w 325"/>
                <a:gd name="T1" fmla="*/ 123463 h 342"/>
                <a:gd name="T2" fmla="*/ 115306 w 325"/>
                <a:gd name="T3" fmla="*/ 123463 h 342"/>
                <a:gd name="T4" fmla="*/ 115668 w 325"/>
                <a:gd name="T5" fmla="*/ 123101 h 342"/>
                <a:gd name="T6" fmla="*/ 115668 w 325"/>
                <a:gd name="T7" fmla="*/ 123101 h 342"/>
                <a:gd name="T8" fmla="*/ 116029 w 325"/>
                <a:gd name="T9" fmla="*/ 122739 h 342"/>
                <a:gd name="T10" fmla="*/ 116029 w 325"/>
                <a:gd name="T11" fmla="*/ 122739 h 342"/>
                <a:gd name="T12" fmla="*/ 116391 w 325"/>
                <a:gd name="T13" fmla="*/ 122015 h 342"/>
                <a:gd name="T14" fmla="*/ 116391 w 325"/>
                <a:gd name="T15" fmla="*/ 122015 h 342"/>
                <a:gd name="T16" fmla="*/ 116391 w 325"/>
                <a:gd name="T17" fmla="*/ 122015 h 342"/>
                <a:gd name="T18" fmla="*/ 116391 w 325"/>
                <a:gd name="T19" fmla="*/ 122015 h 342"/>
                <a:gd name="T20" fmla="*/ 116391 w 325"/>
                <a:gd name="T21" fmla="*/ 121653 h 342"/>
                <a:gd name="T22" fmla="*/ 116391 w 325"/>
                <a:gd name="T23" fmla="*/ 121653 h 342"/>
                <a:gd name="T24" fmla="*/ 116752 w 325"/>
                <a:gd name="T25" fmla="*/ 120929 h 342"/>
                <a:gd name="T26" fmla="*/ 116752 w 325"/>
                <a:gd name="T27" fmla="*/ 120929 h 342"/>
                <a:gd name="T28" fmla="*/ 116752 w 325"/>
                <a:gd name="T29" fmla="*/ 120566 h 342"/>
                <a:gd name="T30" fmla="*/ 116752 w 325"/>
                <a:gd name="T31" fmla="*/ 120566 h 342"/>
                <a:gd name="T32" fmla="*/ 116752 w 325"/>
                <a:gd name="T33" fmla="*/ 119842 h 342"/>
                <a:gd name="T34" fmla="*/ 116752 w 325"/>
                <a:gd name="T35" fmla="*/ 119842 h 342"/>
                <a:gd name="T36" fmla="*/ 117114 w 325"/>
                <a:gd name="T37" fmla="*/ 119480 h 342"/>
                <a:gd name="T38" fmla="*/ 117114 w 325"/>
                <a:gd name="T39" fmla="*/ 119480 h 342"/>
                <a:gd name="T40" fmla="*/ 117114 w 325"/>
                <a:gd name="T41" fmla="*/ 119118 h 342"/>
                <a:gd name="T42" fmla="*/ 117114 w 325"/>
                <a:gd name="T43" fmla="*/ 119118 h 342"/>
                <a:gd name="T44" fmla="*/ 80606 w 325"/>
                <a:gd name="T45" fmla="*/ 25706 h 342"/>
                <a:gd name="T46" fmla="*/ 80606 w 325"/>
                <a:gd name="T47" fmla="*/ 25706 h 342"/>
                <a:gd name="T48" fmla="*/ 3615 w 325"/>
                <a:gd name="T49" fmla="*/ 10138 h 342"/>
                <a:gd name="T50" fmla="*/ 3615 w 325"/>
                <a:gd name="T51" fmla="*/ 10138 h 342"/>
                <a:gd name="T52" fmla="*/ 3253 w 325"/>
                <a:gd name="T53" fmla="*/ 10138 h 342"/>
                <a:gd name="T54" fmla="*/ 3253 w 325"/>
                <a:gd name="T55" fmla="*/ 10138 h 342"/>
                <a:gd name="T56" fmla="*/ 3253 w 325"/>
                <a:gd name="T57" fmla="*/ 10138 h 342"/>
                <a:gd name="T58" fmla="*/ 3253 w 325"/>
                <a:gd name="T59" fmla="*/ 10138 h 342"/>
                <a:gd name="T60" fmla="*/ 2892 w 325"/>
                <a:gd name="T61" fmla="*/ 10138 h 342"/>
                <a:gd name="T62" fmla="*/ 2892 w 325"/>
                <a:gd name="T63" fmla="*/ 10138 h 342"/>
                <a:gd name="T64" fmla="*/ 1446 w 325"/>
                <a:gd name="T65" fmla="*/ 10862 h 342"/>
                <a:gd name="T66" fmla="*/ 1446 w 325"/>
                <a:gd name="T67" fmla="*/ 10862 h 342"/>
                <a:gd name="T68" fmla="*/ 1084 w 325"/>
                <a:gd name="T69" fmla="*/ 10862 h 342"/>
                <a:gd name="T70" fmla="*/ 1084 w 325"/>
                <a:gd name="T71" fmla="*/ 10862 h 342"/>
                <a:gd name="T72" fmla="*/ 0 w 325"/>
                <a:gd name="T73" fmla="*/ 11948 h 342"/>
                <a:gd name="T74" fmla="*/ 115306 w 325"/>
                <a:gd name="T75" fmla="*/ 123463 h 34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5" h="342">
                  <a:moveTo>
                    <a:pt x="319" y="341"/>
                  </a:moveTo>
                  <a:lnTo>
                    <a:pt x="319" y="341"/>
                  </a:lnTo>
                  <a:cubicBezTo>
                    <a:pt x="320" y="341"/>
                    <a:pt x="320" y="340"/>
                    <a:pt x="320" y="340"/>
                  </a:cubicBezTo>
                  <a:cubicBezTo>
                    <a:pt x="321" y="340"/>
                    <a:pt x="321" y="339"/>
                    <a:pt x="321" y="339"/>
                  </a:cubicBezTo>
                  <a:cubicBezTo>
                    <a:pt x="321" y="339"/>
                    <a:pt x="322" y="338"/>
                    <a:pt x="322" y="337"/>
                  </a:cubicBezTo>
                  <a:lnTo>
                    <a:pt x="322" y="336"/>
                  </a:lnTo>
                  <a:cubicBezTo>
                    <a:pt x="322" y="336"/>
                    <a:pt x="322" y="335"/>
                    <a:pt x="323" y="334"/>
                  </a:cubicBezTo>
                  <a:lnTo>
                    <a:pt x="323" y="333"/>
                  </a:lnTo>
                  <a:cubicBezTo>
                    <a:pt x="323" y="333"/>
                    <a:pt x="323" y="332"/>
                    <a:pt x="323" y="331"/>
                  </a:cubicBezTo>
                  <a:lnTo>
                    <a:pt x="324" y="330"/>
                  </a:lnTo>
                  <a:lnTo>
                    <a:pt x="324" y="329"/>
                  </a:lnTo>
                  <a:cubicBezTo>
                    <a:pt x="322" y="208"/>
                    <a:pt x="288" y="121"/>
                    <a:pt x="223" y="71"/>
                  </a:cubicBezTo>
                  <a:cubicBezTo>
                    <a:pt x="132" y="0"/>
                    <a:pt x="15" y="27"/>
                    <a:pt x="10" y="28"/>
                  </a:cubicBezTo>
                  <a:cubicBezTo>
                    <a:pt x="9" y="28"/>
                    <a:pt x="9" y="28"/>
                    <a:pt x="9" y="28"/>
                  </a:cubicBezTo>
                  <a:lnTo>
                    <a:pt x="8" y="28"/>
                  </a:lnTo>
                  <a:cubicBezTo>
                    <a:pt x="7" y="28"/>
                    <a:pt x="5" y="29"/>
                    <a:pt x="4" y="30"/>
                  </a:cubicBezTo>
                  <a:lnTo>
                    <a:pt x="3" y="30"/>
                  </a:lnTo>
                  <a:cubicBezTo>
                    <a:pt x="2" y="31"/>
                    <a:pt x="1" y="32"/>
                    <a:pt x="0" y="33"/>
                  </a:cubicBezTo>
                  <a:lnTo>
                    <a:pt x="319" y="34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3" name="Freeform 5">
              <a:extLst>
                <a:ext uri="{FF2B5EF4-FFF2-40B4-BE49-F238E27FC236}">
                  <a16:creationId xmlns:a16="http://schemas.microsoft.com/office/drawing/2014/main" xmlns="" id="{F18DCA13-4080-0041-818E-929442BD2BA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9213" y="6022975"/>
              <a:ext cx="128587" cy="115888"/>
            </a:xfrm>
            <a:custGeom>
              <a:avLst/>
              <a:gdLst>
                <a:gd name="T0" fmla="*/ 0 w 357"/>
                <a:gd name="T1" fmla="*/ 97590 h 323"/>
                <a:gd name="T2" fmla="*/ 0 w 357"/>
                <a:gd name="T3" fmla="*/ 97590 h 323"/>
                <a:gd name="T4" fmla="*/ 1081 w 357"/>
                <a:gd name="T5" fmla="*/ 99025 h 323"/>
                <a:gd name="T6" fmla="*/ 1081 w 357"/>
                <a:gd name="T7" fmla="*/ 99025 h 323"/>
                <a:gd name="T8" fmla="*/ 1081 w 357"/>
                <a:gd name="T9" fmla="*/ 99025 h 323"/>
                <a:gd name="T10" fmla="*/ 1081 w 357"/>
                <a:gd name="T11" fmla="*/ 99025 h 323"/>
                <a:gd name="T12" fmla="*/ 2521 w 357"/>
                <a:gd name="T13" fmla="*/ 100101 h 323"/>
                <a:gd name="T14" fmla="*/ 2521 w 357"/>
                <a:gd name="T15" fmla="*/ 100101 h 323"/>
                <a:gd name="T16" fmla="*/ 2882 w 357"/>
                <a:gd name="T17" fmla="*/ 100101 h 323"/>
                <a:gd name="T18" fmla="*/ 2882 w 357"/>
                <a:gd name="T19" fmla="*/ 100101 h 323"/>
                <a:gd name="T20" fmla="*/ 2882 w 357"/>
                <a:gd name="T21" fmla="*/ 100101 h 323"/>
                <a:gd name="T22" fmla="*/ 2882 w 357"/>
                <a:gd name="T23" fmla="*/ 100101 h 323"/>
                <a:gd name="T24" fmla="*/ 3242 w 357"/>
                <a:gd name="T25" fmla="*/ 100460 h 323"/>
                <a:gd name="T26" fmla="*/ 3242 w 357"/>
                <a:gd name="T27" fmla="*/ 100460 h 323"/>
                <a:gd name="T28" fmla="*/ 81042 w 357"/>
                <a:gd name="T29" fmla="*/ 94002 h 323"/>
                <a:gd name="T30" fmla="*/ 81042 w 357"/>
                <a:gd name="T31" fmla="*/ 94002 h 323"/>
                <a:gd name="T32" fmla="*/ 128227 w 357"/>
                <a:gd name="T33" fmla="*/ 6099 h 323"/>
                <a:gd name="T34" fmla="*/ 128227 w 357"/>
                <a:gd name="T35" fmla="*/ 6099 h 323"/>
                <a:gd name="T36" fmla="*/ 128227 w 357"/>
                <a:gd name="T37" fmla="*/ 5741 h 323"/>
                <a:gd name="T38" fmla="*/ 128227 w 357"/>
                <a:gd name="T39" fmla="*/ 5741 h 323"/>
                <a:gd name="T40" fmla="*/ 128227 w 357"/>
                <a:gd name="T41" fmla="*/ 5382 h 323"/>
                <a:gd name="T42" fmla="*/ 128227 w 357"/>
                <a:gd name="T43" fmla="*/ 5382 h 323"/>
                <a:gd name="T44" fmla="*/ 128227 w 357"/>
                <a:gd name="T45" fmla="*/ 4664 h 323"/>
                <a:gd name="T46" fmla="*/ 128227 w 357"/>
                <a:gd name="T47" fmla="*/ 4664 h 323"/>
                <a:gd name="T48" fmla="*/ 128227 w 357"/>
                <a:gd name="T49" fmla="*/ 4305 h 323"/>
                <a:gd name="T50" fmla="*/ 128227 w 357"/>
                <a:gd name="T51" fmla="*/ 4305 h 323"/>
                <a:gd name="T52" fmla="*/ 128227 w 357"/>
                <a:gd name="T53" fmla="*/ 3588 h 323"/>
                <a:gd name="T54" fmla="*/ 128227 w 357"/>
                <a:gd name="T55" fmla="*/ 3588 h 323"/>
                <a:gd name="T56" fmla="*/ 128227 w 357"/>
                <a:gd name="T57" fmla="*/ 3229 h 323"/>
                <a:gd name="T58" fmla="*/ 128227 w 357"/>
                <a:gd name="T59" fmla="*/ 3229 h 323"/>
                <a:gd name="T60" fmla="*/ 128227 w 357"/>
                <a:gd name="T61" fmla="*/ 3229 h 323"/>
                <a:gd name="T62" fmla="*/ 128227 w 357"/>
                <a:gd name="T63" fmla="*/ 3229 h 323"/>
                <a:gd name="T64" fmla="*/ 127867 w 357"/>
                <a:gd name="T65" fmla="*/ 2870 h 323"/>
                <a:gd name="T66" fmla="*/ 127867 w 357"/>
                <a:gd name="T67" fmla="*/ 2870 h 323"/>
                <a:gd name="T68" fmla="*/ 127867 w 357"/>
                <a:gd name="T69" fmla="*/ 2153 h 323"/>
                <a:gd name="T70" fmla="*/ 127867 w 357"/>
                <a:gd name="T71" fmla="*/ 2153 h 323"/>
                <a:gd name="T72" fmla="*/ 127146 w 357"/>
                <a:gd name="T73" fmla="*/ 1794 h 323"/>
                <a:gd name="T74" fmla="*/ 127146 w 357"/>
                <a:gd name="T75" fmla="*/ 1794 h 323"/>
                <a:gd name="T76" fmla="*/ 127146 w 357"/>
                <a:gd name="T77" fmla="*/ 1076 h 323"/>
                <a:gd name="T78" fmla="*/ 127146 w 357"/>
                <a:gd name="T79" fmla="*/ 1076 h 323"/>
                <a:gd name="T80" fmla="*/ 126786 w 357"/>
                <a:gd name="T81" fmla="*/ 718 h 323"/>
                <a:gd name="T82" fmla="*/ 126786 w 357"/>
                <a:gd name="T83" fmla="*/ 718 h 323"/>
                <a:gd name="T84" fmla="*/ 126426 w 357"/>
                <a:gd name="T85" fmla="*/ 359 h 323"/>
                <a:gd name="T86" fmla="*/ 126426 w 357"/>
                <a:gd name="T87" fmla="*/ 359 h 323"/>
                <a:gd name="T88" fmla="*/ 126066 w 357"/>
                <a:gd name="T89" fmla="*/ 0 h 323"/>
                <a:gd name="T90" fmla="*/ 0 w 357"/>
                <a:gd name="T91" fmla="*/ 97590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57" h="323">
                  <a:moveTo>
                    <a:pt x="0" y="272"/>
                  </a:moveTo>
                  <a:lnTo>
                    <a:pt x="0" y="272"/>
                  </a:lnTo>
                  <a:cubicBezTo>
                    <a:pt x="0" y="274"/>
                    <a:pt x="2" y="275"/>
                    <a:pt x="3" y="276"/>
                  </a:cubicBezTo>
                  <a:cubicBezTo>
                    <a:pt x="5" y="277"/>
                    <a:pt x="6" y="278"/>
                    <a:pt x="7" y="279"/>
                  </a:cubicBezTo>
                  <a:lnTo>
                    <a:pt x="8" y="279"/>
                  </a:lnTo>
                  <a:cubicBezTo>
                    <a:pt x="9" y="280"/>
                    <a:pt x="9" y="280"/>
                    <a:pt x="9" y="280"/>
                  </a:cubicBezTo>
                  <a:cubicBezTo>
                    <a:pt x="14" y="281"/>
                    <a:pt x="127" y="322"/>
                    <a:pt x="225" y="262"/>
                  </a:cubicBezTo>
                  <a:cubicBezTo>
                    <a:pt x="296" y="220"/>
                    <a:pt x="340" y="137"/>
                    <a:pt x="356" y="17"/>
                  </a:cubicBezTo>
                  <a:cubicBezTo>
                    <a:pt x="356" y="17"/>
                    <a:pt x="356" y="17"/>
                    <a:pt x="356" y="16"/>
                  </a:cubicBezTo>
                  <a:cubicBezTo>
                    <a:pt x="356" y="16"/>
                    <a:pt x="356" y="16"/>
                    <a:pt x="356" y="15"/>
                  </a:cubicBezTo>
                  <a:cubicBezTo>
                    <a:pt x="356" y="15"/>
                    <a:pt x="356" y="14"/>
                    <a:pt x="356" y="13"/>
                  </a:cubicBezTo>
                  <a:lnTo>
                    <a:pt x="356" y="12"/>
                  </a:lnTo>
                  <a:cubicBezTo>
                    <a:pt x="356" y="12"/>
                    <a:pt x="356" y="11"/>
                    <a:pt x="356" y="10"/>
                  </a:cubicBezTo>
                  <a:cubicBezTo>
                    <a:pt x="356" y="10"/>
                    <a:pt x="356" y="10"/>
                    <a:pt x="356" y="9"/>
                  </a:cubicBezTo>
                  <a:cubicBezTo>
                    <a:pt x="355" y="8"/>
                    <a:pt x="355" y="8"/>
                    <a:pt x="355" y="8"/>
                  </a:cubicBezTo>
                  <a:cubicBezTo>
                    <a:pt x="355" y="7"/>
                    <a:pt x="355" y="6"/>
                    <a:pt x="355" y="6"/>
                  </a:cubicBezTo>
                  <a:cubicBezTo>
                    <a:pt x="354" y="6"/>
                    <a:pt x="354" y="5"/>
                    <a:pt x="353" y="5"/>
                  </a:cubicBezTo>
                  <a:cubicBezTo>
                    <a:pt x="353" y="4"/>
                    <a:pt x="353" y="4"/>
                    <a:pt x="353" y="3"/>
                  </a:cubicBezTo>
                  <a:cubicBezTo>
                    <a:pt x="353" y="3"/>
                    <a:pt x="352" y="3"/>
                    <a:pt x="352" y="2"/>
                  </a:cubicBezTo>
                  <a:cubicBezTo>
                    <a:pt x="351" y="2"/>
                    <a:pt x="351" y="2"/>
                    <a:pt x="351" y="1"/>
                  </a:cubicBezTo>
                  <a:cubicBezTo>
                    <a:pt x="351" y="0"/>
                    <a:pt x="350" y="0"/>
                    <a:pt x="350" y="0"/>
                  </a:cubicBezTo>
                  <a:lnTo>
                    <a:pt x="0" y="2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4" name="Freeform 6">
              <a:extLst>
                <a:ext uri="{FF2B5EF4-FFF2-40B4-BE49-F238E27FC236}">
                  <a16:creationId xmlns:a16="http://schemas.microsoft.com/office/drawing/2014/main" xmlns="" id="{68B44805-0B6D-9043-8695-7B3783E813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392863" y="6015038"/>
              <a:ext cx="131762" cy="106362"/>
            </a:xfrm>
            <a:custGeom>
              <a:avLst/>
              <a:gdLst>
                <a:gd name="T0" fmla="*/ 131402 w 366"/>
                <a:gd name="T1" fmla="*/ 7597 h 294"/>
                <a:gd name="T2" fmla="*/ 131402 w 366"/>
                <a:gd name="T3" fmla="*/ 7597 h 294"/>
                <a:gd name="T4" fmla="*/ 131042 w 366"/>
                <a:gd name="T5" fmla="*/ 7236 h 294"/>
                <a:gd name="T6" fmla="*/ 131042 w 366"/>
                <a:gd name="T7" fmla="*/ 7236 h 294"/>
                <a:gd name="T8" fmla="*/ 130682 w 366"/>
                <a:gd name="T9" fmla="*/ 6874 h 294"/>
                <a:gd name="T10" fmla="*/ 130682 w 366"/>
                <a:gd name="T11" fmla="*/ 6874 h 294"/>
                <a:gd name="T12" fmla="*/ 129962 w 366"/>
                <a:gd name="T13" fmla="*/ 6512 h 294"/>
                <a:gd name="T14" fmla="*/ 129962 w 366"/>
                <a:gd name="T15" fmla="*/ 6512 h 294"/>
                <a:gd name="T16" fmla="*/ 129962 w 366"/>
                <a:gd name="T17" fmla="*/ 6512 h 294"/>
                <a:gd name="T18" fmla="*/ 129962 w 366"/>
                <a:gd name="T19" fmla="*/ 6512 h 294"/>
                <a:gd name="T20" fmla="*/ 129602 w 366"/>
                <a:gd name="T21" fmla="*/ 6150 h 294"/>
                <a:gd name="T22" fmla="*/ 129602 w 366"/>
                <a:gd name="T23" fmla="*/ 6150 h 294"/>
                <a:gd name="T24" fmla="*/ 129242 w 366"/>
                <a:gd name="T25" fmla="*/ 6150 h 294"/>
                <a:gd name="T26" fmla="*/ 129242 w 366"/>
                <a:gd name="T27" fmla="*/ 6150 h 294"/>
                <a:gd name="T28" fmla="*/ 128522 w 366"/>
                <a:gd name="T29" fmla="*/ 5788 h 294"/>
                <a:gd name="T30" fmla="*/ 128522 w 366"/>
                <a:gd name="T31" fmla="*/ 5788 h 294"/>
                <a:gd name="T32" fmla="*/ 128162 w 366"/>
                <a:gd name="T33" fmla="*/ 5788 h 294"/>
                <a:gd name="T34" fmla="*/ 128162 w 366"/>
                <a:gd name="T35" fmla="*/ 5788 h 294"/>
                <a:gd name="T36" fmla="*/ 127442 w 366"/>
                <a:gd name="T37" fmla="*/ 5788 h 294"/>
                <a:gd name="T38" fmla="*/ 127442 w 366"/>
                <a:gd name="T39" fmla="*/ 5788 h 294"/>
                <a:gd name="T40" fmla="*/ 127442 w 366"/>
                <a:gd name="T41" fmla="*/ 5788 h 294"/>
                <a:gd name="T42" fmla="*/ 127442 w 366"/>
                <a:gd name="T43" fmla="*/ 5788 h 294"/>
                <a:gd name="T44" fmla="*/ 29880 w 366"/>
                <a:gd name="T45" fmla="*/ 28218 h 294"/>
                <a:gd name="T46" fmla="*/ 29880 w 366"/>
                <a:gd name="T47" fmla="*/ 28218 h 294"/>
                <a:gd name="T48" fmla="*/ 3960 w 366"/>
                <a:gd name="T49" fmla="*/ 102382 h 294"/>
                <a:gd name="T50" fmla="*/ 3960 w 366"/>
                <a:gd name="T51" fmla="*/ 102382 h 294"/>
                <a:gd name="T52" fmla="*/ 3960 w 366"/>
                <a:gd name="T53" fmla="*/ 102744 h 294"/>
                <a:gd name="T54" fmla="*/ 3960 w 366"/>
                <a:gd name="T55" fmla="*/ 102744 h 294"/>
                <a:gd name="T56" fmla="*/ 3960 w 366"/>
                <a:gd name="T57" fmla="*/ 102744 h 294"/>
                <a:gd name="T58" fmla="*/ 3960 w 366"/>
                <a:gd name="T59" fmla="*/ 102744 h 294"/>
                <a:gd name="T60" fmla="*/ 3960 w 366"/>
                <a:gd name="T61" fmla="*/ 102744 h 294"/>
                <a:gd name="T62" fmla="*/ 3960 w 366"/>
                <a:gd name="T63" fmla="*/ 102744 h 294"/>
                <a:gd name="T64" fmla="*/ 4320 w 366"/>
                <a:gd name="T65" fmla="*/ 104553 h 294"/>
                <a:gd name="T66" fmla="*/ 4320 w 366"/>
                <a:gd name="T67" fmla="*/ 104553 h 294"/>
                <a:gd name="T68" fmla="*/ 4320 w 366"/>
                <a:gd name="T69" fmla="*/ 104915 h 294"/>
                <a:gd name="T70" fmla="*/ 4320 w 366"/>
                <a:gd name="T71" fmla="*/ 104915 h 294"/>
                <a:gd name="T72" fmla="*/ 5400 w 366"/>
                <a:gd name="T73" fmla="*/ 106000 h 294"/>
                <a:gd name="T74" fmla="*/ 131402 w 366"/>
                <a:gd name="T75" fmla="*/ 7597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66" h="294">
                  <a:moveTo>
                    <a:pt x="365" y="21"/>
                  </a:moveTo>
                  <a:lnTo>
                    <a:pt x="365" y="21"/>
                  </a:lnTo>
                  <a:lnTo>
                    <a:pt x="364" y="20"/>
                  </a:lnTo>
                  <a:cubicBezTo>
                    <a:pt x="364" y="20"/>
                    <a:pt x="363" y="20"/>
                    <a:pt x="363" y="19"/>
                  </a:cubicBezTo>
                  <a:cubicBezTo>
                    <a:pt x="363" y="19"/>
                    <a:pt x="362" y="19"/>
                    <a:pt x="361" y="18"/>
                  </a:cubicBezTo>
                  <a:cubicBezTo>
                    <a:pt x="361" y="18"/>
                    <a:pt x="361" y="17"/>
                    <a:pt x="360" y="17"/>
                  </a:cubicBezTo>
                  <a:lnTo>
                    <a:pt x="359" y="17"/>
                  </a:lnTo>
                  <a:cubicBezTo>
                    <a:pt x="358" y="17"/>
                    <a:pt x="358" y="16"/>
                    <a:pt x="357" y="16"/>
                  </a:cubicBezTo>
                  <a:cubicBezTo>
                    <a:pt x="356" y="16"/>
                    <a:pt x="356" y="16"/>
                    <a:pt x="356" y="16"/>
                  </a:cubicBezTo>
                  <a:cubicBezTo>
                    <a:pt x="355" y="16"/>
                    <a:pt x="355" y="16"/>
                    <a:pt x="354" y="16"/>
                  </a:cubicBezTo>
                  <a:cubicBezTo>
                    <a:pt x="234" y="0"/>
                    <a:pt x="143" y="21"/>
                    <a:pt x="83" y="78"/>
                  </a:cubicBezTo>
                  <a:cubicBezTo>
                    <a:pt x="0" y="158"/>
                    <a:pt x="10" y="278"/>
                    <a:pt x="11" y="283"/>
                  </a:cubicBezTo>
                  <a:cubicBezTo>
                    <a:pt x="11" y="283"/>
                    <a:pt x="11" y="283"/>
                    <a:pt x="11" y="284"/>
                  </a:cubicBezTo>
                  <a:cubicBezTo>
                    <a:pt x="11" y="286"/>
                    <a:pt x="11" y="288"/>
                    <a:pt x="12" y="289"/>
                  </a:cubicBezTo>
                  <a:cubicBezTo>
                    <a:pt x="12" y="289"/>
                    <a:pt x="12" y="289"/>
                    <a:pt x="12" y="290"/>
                  </a:cubicBezTo>
                  <a:cubicBezTo>
                    <a:pt x="13" y="291"/>
                    <a:pt x="14" y="292"/>
                    <a:pt x="15" y="293"/>
                  </a:cubicBezTo>
                  <a:lnTo>
                    <a:pt x="365" y="2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808080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5" name="Freeform 92">
              <a:extLst>
                <a:ext uri="{FF2B5EF4-FFF2-40B4-BE49-F238E27FC236}">
                  <a16:creationId xmlns:a16="http://schemas.microsoft.com/office/drawing/2014/main" xmlns="" id="{E38975FB-9357-824A-BC9E-247F099F42D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9875" y="4208463"/>
              <a:ext cx="469900" cy="2824162"/>
            </a:xfrm>
            <a:custGeom>
              <a:avLst/>
              <a:gdLst>
                <a:gd name="T0" fmla="*/ 78917 w 1304"/>
                <a:gd name="T1" fmla="*/ 0 h 7847"/>
                <a:gd name="T2" fmla="*/ 78917 w 1304"/>
                <a:gd name="T3" fmla="*/ 0 h 7847"/>
                <a:gd name="T4" fmla="*/ 243238 w 1304"/>
                <a:gd name="T5" fmla="*/ 405971 h 7847"/>
                <a:gd name="T6" fmla="*/ 243238 w 1304"/>
                <a:gd name="T7" fmla="*/ 405971 h 7847"/>
                <a:gd name="T8" fmla="*/ 196032 w 1304"/>
                <a:gd name="T9" fmla="*/ 1179044 h 7847"/>
                <a:gd name="T10" fmla="*/ 196032 w 1304"/>
                <a:gd name="T11" fmla="*/ 1179044 h 7847"/>
                <a:gd name="T12" fmla="*/ 20900 w 1304"/>
                <a:gd name="T13" fmla="*/ 1957515 h 7847"/>
                <a:gd name="T14" fmla="*/ 20900 w 1304"/>
                <a:gd name="T15" fmla="*/ 1957515 h 7847"/>
                <a:gd name="T16" fmla="*/ 291165 w 1304"/>
                <a:gd name="T17" fmla="*/ 2823802 h 7847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0" t="0" r="r" b="b"/>
              <a:pathLst>
                <a:path w="1304" h="7847">
                  <a:moveTo>
                    <a:pt x="219" y="0"/>
                  </a:moveTo>
                  <a:lnTo>
                    <a:pt x="219" y="0"/>
                  </a:lnTo>
                  <a:cubicBezTo>
                    <a:pt x="171" y="468"/>
                    <a:pt x="675" y="1128"/>
                    <a:pt x="675" y="1128"/>
                  </a:cubicBezTo>
                  <a:cubicBezTo>
                    <a:pt x="675" y="1128"/>
                    <a:pt x="1303" y="1827"/>
                    <a:pt x="544" y="3276"/>
                  </a:cubicBezTo>
                  <a:cubicBezTo>
                    <a:pt x="199" y="3933"/>
                    <a:pt x="0" y="4693"/>
                    <a:pt x="58" y="5439"/>
                  </a:cubicBezTo>
                  <a:cubicBezTo>
                    <a:pt x="124" y="6291"/>
                    <a:pt x="636" y="7019"/>
                    <a:pt x="808" y="7846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76" name="Freeform 93">
              <a:extLst>
                <a:ext uri="{FF2B5EF4-FFF2-40B4-BE49-F238E27FC236}">
                  <a16:creationId xmlns:a16="http://schemas.microsoft.com/office/drawing/2014/main" xmlns="" id="{2EEBF425-E340-614B-9085-E699C194F4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2900" y="6081713"/>
              <a:ext cx="228600" cy="152400"/>
            </a:xfrm>
            <a:custGeom>
              <a:avLst/>
              <a:gdLst>
                <a:gd name="T0" fmla="*/ 1442 w 634"/>
                <a:gd name="T1" fmla="*/ 152039 h 422"/>
                <a:gd name="T2" fmla="*/ 1442 w 634"/>
                <a:gd name="T3" fmla="*/ 152039 h 422"/>
                <a:gd name="T4" fmla="*/ 361 w 634"/>
                <a:gd name="T5" fmla="*/ 149511 h 422"/>
                <a:gd name="T6" fmla="*/ 361 w 634"/>
                <a:gd name="T7" fmla="*/ 149511 h 422"/>
                <a:gd name="T8" fmla="*/ 361 w 634"/>
                <a:gd name="T9" fmla="*/ 149150 h 422"/>
                <a:gd name="T10" fmla="*/ 361 w 634"/>
                <a:gd name="T11" fmla="*/ 149150 h 422"/>
                <a:gd name="T12" fmla="*/ 0 w 634"/>
                <a:gd name="T13" fmla="*/ 146622 h 422"/>
                <a:gd name="T14" fmla="*/ 0 w 634"/>
                <a:gd name="T15" fmla="*/ 146622 h 422"/>
                <a:gd name="T16" fmla="*/ 0 w 634"/>
                <a:gd name="T17" fmla="*/ 146261 h 422"/>
                <a:gd name="T18" fmla="*/ 0 w 634"/>
                <a:gd name="T19" fmla="*/ 146261 h 422"/>
                <a:gd name="T20" fmla="*/ 0 w 634"/>
                <a:gd name="T21" fmla="*/ 146261 h 422"/>
                <a:gd name="T22" fmla="*/ 0 w 634"/>
                <a:gd name="T23" fmla="*/ 146261 h 422"/>
                <a:gd name="T24" fmla="*/ 0 w 634"/>
                <a:gd name="T25" fmla="*/ 145538 h 422"/>
                <a:gd name="T26" fmla="*/ 0 w 634"/>
                <a:gd name="T27" fmla="*/ 145538 h 422"/>
                <a:gd name="T28" fmla="*/ 59133 w 634"/>
                <a:gd name="T29" fmla="*/ 33225 h 422"/>
                <a:gd name="T30" fmla="*/ 59133 w 634"/>
                <a:gd name="T31" fmla="*/ 33225 h 422"/>
                <a:gd name="T32" fmla="*/ 220307 w 634"/>
                <a:gd name="T33" fmla="*/ 19140 h 422"/>
                <a:gd name="T34" fmla="*/ 220307 w 634"/>
                <a:gd name="T35" fmla="*/ 19140 h 422"/>
                <a:gd name="T36" fmla="*/ 221028 w 634"/>
                <a:gd name="T37" fmla="*/ 19140 h 422"/>
                <a:gd name="T38" fmla="*/ 221028 w 634"/>
                <a:gd name="T39" fmla="*/ 19140 h 422"/>
                <a:gd name="T40" fmla="*/ 221749 w 634"/>
                <a:gd name="T41" fmla="*/ 19501 h 422"/>
                <a:gd name="T42" fmla="*/ 221749 w 634"/>
                <a:gd name="T43" fmla="*/ 19501 h 422"/>
                <a:gd name="T44" fmla="*/ 222831 w 634"/>
                <a:gd name="T45" fmla="*/ 19863 h 422"/>
                <a:gd name="T46" fmla="*/ 222831 w 634"/>
                <a:gd name="T47" fmla="*/ 19863 h 422"/>
                <a:gd name="T48" fmla="*/ 223191 w 634"/>
                <a:gd name="T49" fmla="*/ 20224 h 422"/>
                <a:gd name="T50" fmla="*/ 223191 w 634"/>
                <a:gd name="T51" fmla="*/ 20224 h 422"/>
                <a:gd name="T52" fmla="*/ 224273 w 634"/>
                <a:gd name="T53" fmla="*/ 20585 h 422"/>
                <a:gd name="T54" fmla="*/ 224273 w 634"/>
                <a:gd name="T55" fmla="*/ 20585 h 422"/>
                <a:gd name="T56" fmla="*/ 224634 w 634"/>
                <a:gd name="T57" fmla="*/ 20946 h 422"/>
                <a:gd name="T58" fmla="*/ 224634 w 634"/>
                <a:gd name="T59" fmla="*/ 20946 h 422"/>
                <a:gd name="T60" fmla="*/ 224634 w 634"/>
                <a:gd name="T61" fmla="*/ 21307 h 422"/>
                <a:gd name="T62" fmla="*/ 224634 w 634"/>
                <a:gd name="T63" fmla="*/ 21307 h 422"/>
                <a:gd name="T64" fmla="*/ 225715 w 634"/>
                <a:gd name="T65" fmla="*/ 22029 h 422"/>
                <a:gd name="T66" fmla="*/ 225715 w 634"/>
                <a:gd name="T67" fmla="*/ 22029 h 422"/>
                <a:gd name="T68" fmla="*/ 226076 w 634"/>
                <a:gd name="T69" fmla="*/ 22391 h 422"/>
                <a:gd name="T70" fmla="*/ 226076 w 634"/>
                <a:gd name="T71" fmla="*/ 22391 h 422"/>
                <a:gd name="T72" fmla="*/ 226797 w 634"/>
                <a:gd name="T73" fmla="*/ 23474 h 422"/>
                <a:gd name="T74" fmla="*/ 226797 w 634"/>
                <a:gd name="T75" fmla="*/ 23474 h 422"/>
                <a:gd name="T76" fmla="*/ 227158 w 634"/>
                <a:gd name="T77" fmla="*/ 23835 h 422"/>
                <a:gd name="T78" fmla="*/ 227158 w 634"/>
                <a:gd name="T79" fmla="*/ 23835 h 422"/>
                <a:gd name="T80" fmla="*/ 227879 w 634"/>
                <a:gd name="T81" fmla="*/ 24557 h 422"/>
                <a:gd name="T82" fmla="*/ 227879 w 634"/>
                <a:gd name="T83" fmla="*/ 24557 h 422"/>
                <a:gd name="T84" fmla="*/ 227879 w 634"/>
                <a:gd name="T85" fmla="*/ 25641 h 422"/>
                <a:gd name="T86" fmla="*/ 227879 w 634"/>
                <a:gd name="T87" fmla="*/ 25641 h 422"/>
                <a:gd name="T88" fmla="*/ 228239 w 634"/>
                <a:gd name="T89" fmla="*/ 26363 h 422"/>
                <a:gd name="T90" fmla="*/ 1442 w 634"/>
                <a:gd name="T91" fmla="*/ 152039 h 42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4" h="422">
                  <a:moveTo>
                    <a:pt x="4" y="421"/>
                  </a:moveTo>
                  <a:lnTo>
                    <a:pt x="4" y="421"/>
                  </a:lnTo>
                  <a:cubicBezTo>
                    <a:pt x="3" y="419"/>
                    <a:pt x="3" y="417"/>
                    <a:pt x="1" y="414"/>
                  </a:cubicBezTo>
                  <a:cubicBezTo>
                    <a:pt x="1" y="414"/>
                    <a:pt x="1" y="414"/>
                    <a:pt x="1" y="413"/>
                  </a:cubicBezTo>
                  <a:cubicBezTo>
                    <a:pt x="1" y="411"/>
                    <a:pt x="0" y="408"/>
                    <a:pt x="0" y="406"/>
                  </a:cubicBezTo>
                  <a:cubicBezTo>
                    <a:pt x="0" y="405"/>
                    <a:pt x="0" y="405"/>
                    <a:pt x="0" y="405"/>
                  </a:cubicBezTo>
                  <a:cubicBezTo>
                    <a:pt x="0" y="404"/>
                    <a:pt x="0" y="404"/>
                    <a:pt x="0" y="403"/>
                  </a:cubicBezTo>
                  <a:cubicBezTo>
                    <a:pt x="1" y="395"/>
                    <a:pt x="12" y="201"/>
                    <a:pt x="164" y="92"/>
                  </a:cubicBezTo>
                  <a:cubicBezTo>
                    <a:pt x="273" y="13"/>
                    <a:pt x="423" y="0"/>
                    <a:pt x="611" y="53"/>
                  </a:cubicBezTo>
                  <a:cubicBezTo>
                    <a:pt x="612" y="53"/>
                    <a:pt x="612" y="53"/>
                    <a:pt x="613" y="53"/>
                  </a:cubicBezTo>
                  <a:cubicBezTo>
                    <a:pt x="613" y="54"/>
                    <a:pt x="614" y="54"/>
                    <a:pt x="615" y="54"/>
                  </a:cubicBezTo>
                  <a:cubicBezTo>
                    <a:pt x="616" y="54"/>
                    <a:pt x="617" y="55"/>
                    <a:pt x="618" y="55"/>
                  </a:cubicBezTo>
                  <a:lnTo>
                    <a:pt x="619" y="56"/>
                  </a:lnTo>
                  <a:cubicBezTo>
                    <a:pt x="620" y="56"/>
                    <a:pt x="621" y="57"/>
                    <a:pt x="622" y="57"/>
                  </a:cubicBezTo>
                  <a:cubicBezTo>
                    <a:pt x="622" y="58"/>
                    <a:pt x="623" y="58"/>
                    <a:pt x="623" y="58"/>
                  </a:cubicBezTo>
                  <a:cubicBezTo>
                    <a:pt x="623" y="59"/>
                    <a:pt x="623" y="59"/>
                    <a:pt x="623" y="59"/>
                  </a:cubicBezTo>
                  <a:cubicBezTo>
                    <a:pt x="624" y="59"/>
                    <a:pt x="624" y="60"/>
                    <a:pt x="626" y="61"/>
                  </a:cubicBezTo>
                  <a:cubicBezTo>
                    <a:pt x="626" y="62"/>
                    <a:pt x="626" y="62"/>
                    <a:pt x="627" y="62"/>
                  </a:cubicBezTo>
                  <a:cubicBezTo>
                    <a:pt x="628" y="63"/>
                    <a:pt x="628" y="64"/>
                    <a:pt x="629" y="65"/>
                  </a:cubicBezTo>
                  <a:lnTo>
                    <a:pt x="630" y="66"/>
                  </a:lnTo>
                  <a:cubicBezTo>
                    <a:pt x="630" y="67"/>
                    <a:pt x="631" y="67"/>
                    <a:pt x="632" y="68"/>
                  </a:cubicBezTo>
                  <a:cubicBezTo>
                    <a:pt x="632" y="69"/>
                    <a:pt x="632" y="70"/>
                    <a:pt x="632" y="71"/>
                  </a:cubicBezTo>
                  <a:cubicBezTo>
                    <a:pt x="633" y="71"/>
                    <a:pt x="633" y="72"/>
                    <a:pt x="633" y="73"/>
                  </a:cubicBezTo>
                  <a:lnTo>
                    <a:pt x="4" y="42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7" name="Freeform 94">
              <a:extLst>
                <a:ext uri="{FF2B5EF4-FFF2-40B4-BE49-F238E27FC236}">
                  <a16:creationId xmlns:a16="http://schemas.microsoft.com/office/drawing/2014/main" xmlns="" id="{C44B1C04-2481-524D-8FD5-B8AB13CFAE0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4488" y="6108700"/>
              <a:ext cx="228600" cy="165100"/>
            </a:xfrm>
            <a:custGeom>
              <a:avLst/>
              <a:gdLst>
                <a:gd name="T0" fmla="*/ 227155 w 633"/>
                <a:gd name="T1" fmla="*/ 0 h 457"/>
                <a:gd name="T2" fmla="*/ 227155 w 633"/>
                <a:gd name="T3" fmla="*/ 0 h 457"/>
                <a:gd name="T4" fmla="*/ 227517 w 633"/>
                <a:gd name="T5" fmla="*/ 723 h 457"/>
                <a:gd name="T6" fmla="*/ 227517 w 633"/>
                <a:gd name="T7" fmla="*/ 723 h 457"/>
                <a:gd name="T8" fmla="*/ 227517 w 633"/>
                <a:gd name="T9" fmla="*/ 1445 h 457"/>
                <a:gd name="T10" fmla="*/ 227517 w 633"/>
                <a:gd name="T11" fmla="*/ 1445 h 457"/>
                <a:gd name="T12" fmla="*/ 227878 w 633"/>
                <a:gd name="T13" fmla="*/ 2529 h 457"/>
                <a:gd name="T14" fmla="*/ 227878 w 633"/>
                <a:gd name="T15" fmla="*/ 2529 h 457"/>
                <a:gd name="T16" fmla="*/ 228239 w 633"/>
                <a:gd name="T17" fmla="*/ 2890 h 457"/>
                <a:gd name="T18" fmla="*/ 228239 w 633"/>
                <a:gd name="T19" fmla="*/ 2890 h 457"/>
                <a:gd name="T20" fmla="*/ 228239 w 633"/>
                <a:gd name="T21" fmla="*/ 3251 h 457"/>
                <a:gd name="T22" fmla="*/ 228239 w 633"/>
                <a:gd name="T23" fmla="*/ 3251 h 457"/>
                <a:gd name="T24" fmla="*/ 228239 w 633"/>
                <a:gd name="T25" fmla="*/ 4335 h 457"/>
                <a:gd name="T26" fmla="*/ 228239 w 633"/>
                <a:gd name="T27" fmla="*/ 4335 h 457"/>
                <a:gd name="T28" fmla="*/ 228239 w 633"/>
                <a:gd name="T29" fmla="*/ 5058 h 457"/>
                <a:gd name="T30" fmla="*/ 228239 w 633"/>
                <a:gd name="T31" fmla="*/ 5058 h 457"/>
                <a:gd name="T32" fmla="*/ 227878 w 633"/>
                <a:gd name="T33" fmla="*/ 6142 h 457"/>
                <a:gd name="T34" fmla="*/ 227878 w 633"/>
                <a:gd name="T35" fmla="*/ 6142 h 457"/>
                <a:gd name="T36" fmla="*/ 227517 w 633"/>
                <a:gd name="T37" fmla="*/ 6864 h 457"/>
                <a:gd name="T38" fmla="*/ 227517 w 633"/>
                <a:gd name="T39" fmla="*/ 6864 h 457"/>
                <a:gd name="T40" fmla="*/ 227517 w 633"/>
                <a:gd name="T41" fmla="*/ 7587 h 457"/>
                <a:gd name="T42" fmla="*/ 227517 w 633"/>
                <a:gd name="T43" fmla="*/ 7587 h 457"/>
                <a:gd name="T44" fmla="*/ 131815 w 633"/>
                <a:gd name="T45" fmla="*/ 138727 h 457"/>
                <a:gd name="T46" fmla="*/ 131815 w 633"/>
                <a:gd name="T47" fmla="*/ 138727 h 457"/>
                <a:gd name="T48" fmla="*/ 5056 w 633"/>
                <a:gd name="T49" fmla="*/ 130418 h 457"/>
                <a:gd name="T50" fmla="*/ 5056 w 633"/>
                <a:gd name="T51" fmla="*/ 130418 h 457"/>
                <a:gd name="T52" fmla="*/ 4334 w 633"/>
                <a:gd name="T53" fmla="*/ 130057 h 457"/>
                <a:gd name="T54" fmla="*/ 4334 w 633"/>
                <a:gd name="T55" fmla="*/ 130057 h 457"/>
                <a:gd name="T56" fmla="*/ 4334 w 633"/>
                <a:gd name="T57" fmla="*/ 130057 h 457"/>
                <a:gd name="T58" fmla="*/ 4334 w 633"/>
                <a:gd name="T59" fmla="*/ 130057 h 457"/>
                <a:gd name="T60" fmla="*/ 3973 w 633"/>
                <a:gd name="T61" fmla="*/ 130057 h 457"/>
                <a:gd name="T62" fmla="*/ 3973 w 633"/>
                <a:gd name="T63" fmla="*/ 130057 h 457"/>
                <a:gd name="T64" fmla="*/ 2167 w 633"/>
                <a:gd name="T65" fmla="*/ 128251 h 457"/>
                <a:gd name="T66" fmla="*/ 2167 w 633"/>
                <a:gd name="T67" fmla="*/ 128251 h 457"/>
                <a:gd name="T68" fmla="*/ 1806 w 633"/>
                <a:gd name="T69" fmla="*/ 127889 h 457"/>
                <a:gd name="T70" fmla="*/ 1806 w 633"/>
                <a:gd name="T71" fmla="*/ 127889 h 457"/>
                <a:gd name="T72" fmla="*/ 0 w 633"/>
                <a:gd name="T73" fmla="*/ 125722 h 457"/>
                <a:gd name="T74" fmla="*/ 227155 w 633"/>
                <a:gd name="T75" fmla="*/ 0 h 45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33" h="457">
                  <a:moveTo>
                    <a:pt x="629" y="0"/>
                  </a:moveTo>
                  <a:lnTo>
                    <a:pt x="629" y="0"/>
                  </a:lnTo>
                  <a:cubicBezTo>
                    <a:pt x="630" y="1"/>
                    <a:pt x="630" y="1"/>
                    <a:pt x="630" y="2"/>
                  </a:cubicBezTo>
                  <a:cubicBezTo>
                    <a:pt x="630" y="3"/>
                    <a:pt x="630" y="3"/>
                    <a:pt x="630" y="4"/>
                  </a:cubicBezTo>
                  <a:cubicBezTo>
                    <a:pt x="631" y="5"/>
                    <a:pt x="631" y="6"/>
                    <a:pt x="631" y="7"/>
                  </a:cubicBezTo>
                  <a:cubicBezTo>
                    <a:pt x="631" y="8"/>
                    <a:pt x="631" y="8"/>
                    <a:pt x="632" y="8"/>
                  </a:cubicBezTo>
                  <a:lnTo>
                    <a:pt x="632" y="9"/>
                  </a:lnTo>
                  <a:cubicBezTo>
                    <a:pt x="632" y="10"/>
                    <a:pt x="632" y="11"/>
                    <a:pt x="632" y="12"/>
                  </a:cubicBezTo>
                  <a:cubicBezTo>
                    <a:pt x="632" y="13"/>
                    <a:pt x="632" y="13"/>
                    <a:pt x="632" y="14"/>
                  </a:cubicBezTo>
                  <a:cubicBezTo>
                    <a:pt x="632" y="15"/>
                    <a:pt x="631" y="16"/>
                    <a:pt x="631" y="17"/>
                  </a:cubicBezTo>
                  <a:cubicBezTo>
                    <a:pt x="631" y="18"/>
                    <a:pt x="631" y="19"/>
                    <a:pt x="630" y="19"/>
                  </a:cubicBezTo>
                  <a:cubicBezTo>
                    <a:pt x="630" y="20"/>
                    <a:pt x="630" y="21"/>
                    <a:pt x="630" y="21"/>
                  </a:cubicBezTo>
                  <a:cubicBezTo>
                    <a:pt x="578" y="209"/>
                    <a:pt x="488" y="331"/>
                    <a:pt x="365" y="384"/>
                  </a:cubicBezTo>
                  <a:cubicBezTo>
                    <a:pt x="192" y="456"/>
                    <a:pt x="21" y="365"/>
                    <a:pt x="14" y="361"/>
                  </a:cubicBezTo>
                  <a:cubicBezTo>
                    <a:pt x="13" y="361"/>
                    <a:pt x="12" y="360"/>
                    <a:pt x="12" y="360"/>
                  </a:cubicBezTo>
                  <a:lnTo>
                    <a:pt x="11" y="360"/>
                  </a:lnTo>
                  <a:cubicBezTo>
                    <a:pt x="9" y="358"/>
                    <a:pt x="7" y="357"/>
                    <a:pt x="6" y="355"/>
                  </a:cubicBezTo>
                  <a:cubicBezTo>
                    <a:pt x="6" y="355"/>
                    <a:pt x="5" y="355"/>
                    <a:pt x="5" y="354"/>
                  </a:cubicBezTo>
                  <a:cubicBezTo>
                    <a:pt x="3" y="352"/>
                    <a:pt x="1" y="350"/>
                    <a:pt x="0" y="348"/>
                  </a:cubicBezTo>
                  <a:lnTo>
                    <a:pt x="62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8" name="Freeform 95">
              <a:extLst>
                <a:ext uri="{FF2B5EF4-FFF2-40B4-BE49-F238E27FC236}">
                  <a16:creationId xmlns:a16="http://schemas.microsoft.com/office/drawing/2014/main" xmlns="" id="{EF924D0C-6194-AE40-B84C-5606D59933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0163" y="6084888"/>
              <a:ext cx="220662" cy="176212"/>
            </a:xfrm>
            <a:custGeom>
              <a:avLst/>
              <a:gdLst>
                <a:gd name="T0" fmla="*/ 220301 w 611"/>
                <a:gd name="T1" fmla="*/ 141041 h 491"/>
                <a:gd name="T2" fmla="*/ 220301 w 611"/>
                <a:gd name="T3" fmla="*/ 141041 h 491"/>
                <a:gd name="T4" fmla="*/ 218856 w 611"/>
                <a:gd name="T5" fmla="*/ 143195 h 491"/>
                <a:gd name="T6" fmla="*/ 218856 w 611"/>
                <a:gd name="T7" fmla="*/ 143195 h 491"/>
                <a:gd name="T8" fmla="*/ 218134 w 611"/>
                <a:gd name="T9" fmla="*/ 143554 h 491"/>
                <a:gd name="T10" fmla="*/ 218134 w 611"/>
                <a:gd name="T11" fmla="*/ 143554 h 491"/>
                <a:gd name="T12" fmla="*/ 215967 w 611"/>
                <a:gd name="T13" fmla="*/ 144989 h 491"/>
                <a:gd name="T14" fmla="*/ 215967 w 611"/>
                <a:gd name="T15" fmla="*/ 144989 h 491"/>
                <a:gd name="T16" fmla="*/ 215967 w 611"/>
                <a:gd name="T17" fmla="*/ 144989 h 491"/>
                <a:gd name="T18" fmla="*/ 215967 w 611"/>
                <a:gd name="T19" fmla="*/ 144989 h 491"/>
                <a:gd name="T20" fmla="*/ 215606 w 611"/>
                <a:gd name="T21" fmla="*/ 144989 h 491"/>
                <a:gd name="T22" fmla="*/ 215606 w 611"/>
                <a:gd name="T23" fmla="*/ 144989 h 491"/>
                <a:gd name="T24" fmla="*/ 215245 w 611"/>
                <a:gd name="T25" fmla="*/ 145348 h 491"/>
                <a:gd name="T26" fmla="*/ 215245 w 611"/>
                <a:gd name="T27" fmla="*/ 145348 h 491"/>
                <a:gd name="T28" fmla="*/ 88120 w 611"/>
                <a:gd name="T29" fmla="*/ 145707 h 491"/>
                <a:gd name="T30" fmla="*/ 88120 w 611"/>
                <a:gd name="T31" fmla="*/ 145707 h 491"/>
                <a:gd name="T32" fmla="*/ 361 w 611"/>
                <a:gd name="T33" fmla="*/ 10049 h 491"/>
                <a:gd name="T34" fmla="*/ 361 w 611"/>
                <a:gd name="T35" fmla="*/ 10049 h 491"/>
                <a:gd name="T36" fmla="*/ 361 w 611"/>
                <a:gd name="T37" fmla="*/ 9690 h 491"/>
                <a:gd name="T38" fmla="*/ 361 w 611"/>
                <a:gd name="T39" fmla="*/ 9690 h 491"/>
                <a:gd name="T40" fmla="*/ 0 w 611"/>
                <a:gd name="T41" fmla="*/ 8972 h 491"/>
                <a:gd name="T42" fmla="*/ 0 w 611"/>
                <a:gd name="T43" fmla="*/ 8972 h 491"/>
                <a:gd name="T44" fmla="*/ 0 w 611"/>
                <a:gd name="T45" fmla="*/ 7895 h 491"/>
                <a:gd name="T46" fmla="*/ 0 w 611"/>
                <a:gd name="T47" fmla="*/ 7895 h 491"/>
                <a:gd name="T48" fmla="*/ 0 w 611"/>
                <a:gd name="T49" fmla="*/ 7178 h 491"/>
                <a:gd name="T50" fmla="*/ 0 w 611"/>
                <a:gd name="T51" fmla="*/ 7178 h 491"/>
                <a:gd name="T52" fmla="*/ 361 w 611"/>
                <a:gd name="T53" fmla="*/ 6101 h 491"/>
                <a:gd name="T54" fmla="*/ 361 w 611"/>
                <a:gd name="T55" fmla="*/ 6101 h 491"/>
                <a:gd name="T56" fmla="*/ 361 w 611"/>
                <a:gd name="T57" fmla="*/ 5742 h 491"/>
                <a:gd name="T58" fmla="*/ 361 w 611"/>
                <a:gd name="T59" fmla="*/ 5742 h 491"/>
                <a:gd name="T60" fmla="*/ 361 w 611"/>
                <a:gd name="T61" fmla="*/ 5383 h 491"/>
                <a:gd name="T62" fmla="*/ 361 w 611"/>
                <a:gd name="T63" fmla="*/ 5383 h 491"/>
                <a:gd name="T64" fmla="*/ 722 w 611"/>
                <a:gd name="T65" fmla="*/ 4307 h 491"/>
                <a:gd name="T66" fmla="*/ 722 w 611"/>
                <a:gd name="T67" fmla="*/ 4307 h 491"/>
                <a:gd name="T68" fmla="*/ 722 w 611"/>
                <a:gd name="T69" fmla="*/ 3589 h 491"/>
                <a:gd name="T70" fmla="*/ 722 w 611"/>
                <a:gd name="T71" fmla="*/ 3589 h 491"/>
                <a:gd name="T72" fmla="*/ 1083 w 611"/>
                <a:gd name="T73" fmla="*/ 2871 h 491"/>
                <a:gd name="T74" fmla="*/ 1083 w 611"/>
                <a:gd name="T75" fmla="*/ 2871 h 491"/>
                <a:gd name="T76" fmla="*/ 1445 w 611"/>
                <a:gd name="T77" fmla="*/ 2153 h 491"/>
                <a:gd name="T78" fmla="*/ 1445 w 611"/>
                <a:gd name="T79" fmla="*/ 2153 h 491"/>
                <a:gd name="T80" fmla="*/ 1806 w 611"/>
                <a:gd name="T81" fmla="*/ 1436 h 491"/>
                <a:gd name="T82" fmla="*/ 1806 w 611"/>
                <a:gd name="T83" fmla="*/ 1436 h 491"/>
                <a:gd name="T84" fmla="*/ 2528 w 611"/>
                <a:gd name="T85" fmla="*/ 359 h 491"/>
                <a:gd name="T86" fmla="*/ 2528 w 611"/>
                <a:gd name="T87" fmla="*/ 359 h 491"/>
                <a:gd name="T88" fmla="*/ 2889 w 611"/>
                <a:gd name="T89" fmla="*/ 0 h 491"/>
                <a:gd name="T90" fmla="*/ 220301 w 611"/>
                <a:gd name="T91" fmla="*/ 141041 h 4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11" h="491">
                  <a:moveTo>
                    <a:pt x="610" y="393"/>
                  </a:moveTo>
                  <a:lnTo>
                    <a:pt x="610" y="393"/>
                  </a:lnTo>
                  <a:cubicBezTo>
                    <a:pt x="609" y="395"/>
                    <a:pt x="607" y="397"/>
                    <a:pt x="606" y="399"/>
                  </a:cubicBezTo>
                  <a:cubicBezTo>
                    <a:pt x="605" y="399"/>
                    <a:pt x="605" y="399"/>
                    <a:pt x="604" y="400"/>
                  </a:cubicBezTo>
                  <a:cubicBezTo>
                    <a:pt x="602" y="401"/>
                    <a:pt x="601" y="403"/>
                    <a:pt x="598" y="404"/>
                  </a:cubicBezTo>
                  <a:cubicBezTo>
                    <a:pt x="598" y="404"/>
                    <a:pt x="598" y="404"/>
                    <a:pt x="597" y="404"/>
                  </a:cubicBezTo>
                  <a:cubicBezTo>
                    <a:pt x="597" y="404"/>
                    <a:pt x="597" y="405"/>
                    <a:pt x="596" y="405"/>
                  </a:cubicBezTo>
                  <a:cubicBezTo>
                    <a:pt x="589" y="409"/>
                    <a:pt x="412" y="490"/>
                    <a:pt x="244" y="406"/>
                  </a:cubicBezTo>
                  <a:cubicBezTo>
                    <a:pt x="124" y="347"/>
                    <a:pt x="42" y="220"/>
                    <a:pt x="1" y="28"/>
                  </a:cubicBezTo>
                  <a:cubicBezTo>
                    <a:pt x="1" y="28"/>
                    <a:pt x="1" y="28"/>
                    <a:pt x="1" y="27"/>
                  </a:cubicBezTo>
                  <a:cubicBezTo>
                    <a:pt x="1" y="27"/>
                    <a:pt x="1" y="26"/>
                    <a:pt x="0" y="25"/>
                  </a:cubicBezTo>
                  <a:cubicBezTo>
                    <a:pt x="0" y="24"/>
                    <a:pt x="0" y="23"/>
                    <a:pt x="0" y="22"/>
                  </a:cubicBezTo>
                  <a:cubicBezTo>
                    <a:pt x="0" y="21"/>
                    <a:pt x="0" y="21"/>
                    <a:pt x="0" y="20"/>
                  </a:cubicBezTo>
                  <a:cubicBezTo>
                    <a:pt x="0" y="19"/>
                    <a:pt x="1" y="18"/>
                    <a:pt x="1" y="17"/>
                  </a:cubicBezTo>
                  <a:lnTo>
                    <a:pt x="1" y="16"/>
                  </a:lnTo>
                  <a:cubicBezTo>
                    <a:pt x="1" y="16"/>
                    <a:pt x="1" y="16"/>
                    <a:pt x="1" y="15"/>
                  </a:cubicBezTo>
                  <a:cubicBezTo>
                    <a:pt x="1" y="14"/>
                    <a:pt x="1" y="13"/>
                    <a:pt x="2" y="12"/>
                  </a:cubicBezTo>
                  <a:cubicBezTo>
                    <a:pt x="2" y="11"/>
                    <a:pt x="2" y="11"/>
                    <a:pt x="2" y="10"/>
                  </a:cubicBezTo>
                  <a:lnTo>
                    <a:pt x="3" y="8"/>
                  </a:lnTo>
                  <a:cubicBezTo>
                    <a:pt x="3" y="7"/>
                    <a:pt x="3" y="6"/>
                    <a:pt x="4" y="6"/>
                  </a:cubicBezTo>
                  <a:cubicBezTo>
                    <a:pt x="5" y="5"/>
                    <a:pt x="5" y="4"/>
                    <a:pt x="5" y="4"/>
                  </a:cubicBezTo>
                  <a:cubicBezTo>
                    <a:pt x="6" y="3"/>
                    <a:pt x="6" y="2"/>
                    <a:pt x="7" y="1"/>
                  </a:cubicBezTo>
                  <a:lnTo>
                    <a:pt x="8" y="0"/>
                  </a:lnTo>
                  <a:lnTo>
                    <a:pt x="610" y="3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79" name="Freeform 96">
              <a:extLst>
                <a:ext uri="{FF2B5EF4-FFF2-40B4-BE49-F238E27FC236}">
                  <a16:creationId xmlns:a16="http://schemas.microsoft.com/office/drawing/2014/main" xmlns="" id="{23B09F89-E3FE-8F49-BC13-CB42C0B15E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3338" y="6065838"/>
              <a:ext cx="219075" cy="160337"/>
            </a:xfrm>
            <a:custGeom>
              <a:avLst/>
              <a:gdLst>
                <a:gd name="T0" fmla="*/ 0 w 609"/>
                <a:gd name="T1" fmla="*/ 18694 h 446"/>
                <a:gd name="T2" fmla="*/ 0 w 609"/>
                <a:gd name="T3" fmla="*/ 18694 h 446"/>
                <a:gd name="T4" fmla="*/ 719 w 609"/>
                <a:gd name="T5" fmla="*/ 17975 h 446"/>
                <a:gd name="T6" fmla="*/ 719 w 609"/>
                <a:gd name="T7" fmla="*/ 17975 h 446"/>
                <a:gd name="T8" fmla="*/ 1439 w 609"/>
                <a:gd name="T9" fmla="*/ 17616 h 446"/>
                <a:gd name="T10" fmla="*/ 1439 w 609"/>
                <a:gd name="T11" fmla="*/ 17616 h 446"/>
                <a:gd name="T12" fmla="*/ 2158 w 609"/>
                <a:gd name="T13" fmla="*/ 16897 h 446"/>
                <a:gd name="T14" fmla="*/ 2158 w 609"/>
                <a:gd name="T15" fmla="*/ 16897 h 446"/>
                <a:gd name="T16" fmla="*/ 2518 w 609"/>
                <a:gd name="T17" fmla="*/ 16537 h 446"/>
                <a:gd name="T18" fmla="*/ 2518 w 609"/>
                <a:gd name="T19" fmla="*/ 16537 h 446"/>
                <a:gd name="T20" fmla="*/ 2878 w 609"/>
                <a:gd name="T21" fmla="*/ 16537 h 446"/>
                <a:gd name="T22" fmla="*/ 2878 w 609"/>
                <a:gd name="T23" fmla="*/ 16537 h 446"/>
                <a:gd name="T24" fmla="*/ 3597 w 609"/>
                <a:gd name="T25" fmla="*/ 15818 h 446"/>
                <a:gd name="T26" fmla="*/ 3597 w 609"/>
                <a:gd name="T27" fmla="*/ 15818 h 446"/>
                <a:gd name="T28" fmla="*/ 4317 w 609"/>
                <a:gd name="T29" fmla="*/ 15459 h 446"/>
                <a:gd name="T30" fmla="*/ 4317 w 609"/>
                <a:gd name="T31" fmla="*/ 15459 h 446"/>
                <a:gd name="T32" fmla="*/ 5036 w 609"/>
                <a:gd name="T33" fmla="*/ 15099 h 446"/>
                <a:gd name="T34" fmla="*/ 5036 w 609"/>
                <a:gd name="T35" fmla="*/ 15099 h 446"/>
                <a:gd name="T36" fmla="*/ 6115 w 609"/>
                <a:gd name="T37" fmla="*/ 15099 h 446"/>
                <a:gd name="T38" fmla="*/ 6115 w 609"/>
                <a:gd name="T39" fmla="*/ 15099 h 446"/>
                <a:gd name="T40" fmla="*/ 6475 w 609"/>
                <a:gd name="T41" fmla="*/ 14740 h 446"/>
                <a:gd name="T42" fmla="*/ 6475 w 609"/>
                <a:gd name="T43" fmla="*/ 14740 h 446"/>
                <a:gd name="T44" fmla="*/ 166555 w 609"/>
                <a:gd name="T45" fmla="*/ 38107 h 446"/>
                <a:gd name="T46" fmla="*/ 166555 w 609"/>
                <a:gd name="T47" fmla="*/ 38107 h 446"/>
                <a:gd name="T48" fmla="*/ 218715 w 609"/>
                <a:gd name="T49" fmla="*/ 153507 h 446"/>
                <a:gd name="T50" fmla="*/ 218715 w 609"/>
                <a:gd name="T51" fmla="*/ 153507 h 446"/>
                <a:gd name="T52" fmla="*/ 218715 w 609"/>
                <a:gd name="T53" fmla="*/ 154226 h 446"/>
                <a:gd name="T54" fmla="*/ 218715 w 609"/>
                <a:gd name="T55" fmla="*/ 154226 h 446"/>
                <a:gd name="T56" fmla="*/ 218715 w 609"/>
                <a:gd name="T57" fmla="*/ 154226 h 446"/>
                <a:gd name="T58" fmla="*/ 218715 w 609"/>
                <a:gd name="T59" fmla="*/ 154226 h 446"/>
                <a:gd name="T60" fmla="*/ 218715 w 609"/>
                <a:gd name="T61" fmla="*/ 154585 h 446"/>
                <a:gd name="T62" fmla="*/ 218715 w 609"/>
                <a:gd name="T63" fmla="*/ 154585 h 446"/>
                <a:gd name="T64" fmla="*/ 217996 w 609"/>
                <a:gd name="T65" fmla="*/ 157102 h 446"/>
                <a:gd name="T66" fmla="*/ 217996 w 609"/>
                <a:gd name="T67" fmla="*/ 157102 h 446"/>
                <a:gd name="T68" fmla="*/ 217996 w 609"/>
                <a:gd name="T69" fmla="*/ 157461 h 446"/>
                <a:gd name="T70" fmla="*/ 217996 w 609"/>
                <a:gd name="T71" fmla="*/ 157461 h 446"/>
                <a:gd name="T72" fmla="*/ 216557 w 609"/>
                <a:gd name="T73" fmla="*/ 159978 h 446"/>
                <a:gd name="T74" fmla="*/ 0 w 609"/>
                <a:gd name="T75" fmla="*/ 18694 h 4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09" h="446">
                  <a:moveTo>
                    <a:pt x="0" y="52"/>
                  </a:moveTo>
                  <a:lnTo>
                    <a:pt x="0" y="52"/>
                  </a:lnTo>
                  <a:cubicBezTo>
                    <a:pt x="1" y="51"/>
                    <a:pt x="1" y="50"/>
                    <a:pt x="2" y="50"/>
                  </a:cubicBezTo>
                  <a:cubicBezTo>
                    <a:pt x="3" y="49"/>
                    <a:pt x="3" y="49"/>
                    <a:pt x="4" y="49"/>
                  </a:cubicBezTo>
                  <a:cubicBezTo>
                    <a:pt x="4" y="48"/>
                    <a:pt x="5" y="48"/>
                    <a:pt x="6" y="47"/>
                  </a:cubicBezTo>
                  <a:cubicBezTo>
                    <a:pt x="6" y="46"/>
                    <a:pt x="6" y="46"/>
                    <a:pt x="7" y="46"/>
                  </a:cubicBezTo>
                  <a:cubicBezTo>
                    <a:pt x="7" y="46"/>
                    <a:pt x="7" y="46"/>
                    <a:pt x="8" y="46"/>
                  </a:cubicBezTo>
                  <a:cubicBezTo>
                    <a:pt x="8" y="45"/>
                    <a:pt x="9" y="45"/>
                    <a:pt x="10" y="44"/>
                  </a:cubicBezTo>
                  <a:cubicBezTo>
                    <a:pt x="11" y="44"/>
                    <a:pt x="11" y="44"/>
                    <a:pt x="12" y="43"/>
                  </a:cubicBezTo>
                  <a:cubicBezTo>
                    <a:pt x="13" y="43"/>
                    <a:pt x="14" y="42"/>
                    <a:pt x="14" y="42"/>
                  </a:cubicBezTo>
                  <a:cubicBezTo>
                    <a:pt x="15" y="42"/>
                    <a:pt x="16" y="42"/>
                    <a:pt x="17" y="42"/>
                  </a:cubicBezTo>
                  <a:cubicBezTo>
                    <a:pt x="17" y="41"/>
                    <a:pt x="18" y="41"/>
                    <a:pt x="18" y="41"/>
                  </a:cubicBezTo>
                  <a:cubicBezTo>
                    <a:pt x="209" y="0"/>
                    <a:pt x="359" y="22"/>
                    <a:pt x="463" y="106"/>
                  </a:cubicBezTo>
                  <a:cubicBezTo>
                    <a:pt x="608" y="224"/>
                    <a:pt x="608" y="419"/>
                    <a:pt x="608" y="427"/>
                  </a:cubicBezTo>
                  <a:cubicBezTo>
                    <a:pt x="608" y="428"/>
                    <a:pt x="608" y="428"/>
                    <a:pt x="608" y="429"/>
                  </a:cubicBezTo>
                  <a:cubicBezTo>
                    <a:pt x="608" y="429"/>
                    <a:pt x="608" y="429"/>
                    <a:pt x="608" y="430"/>
                  </a:cubicBezTo>
                  <a:cubicBezTo>
                    <a:pt x="607" y="432"/>
                    <a:pt x="606" y="435"/>
                    <a:pt x="606" y="437"/>
                  </a:cubicBezTo>
                  <a:cubicBezTo>
                    <a:pt x="606" y="438"/>
                    <a:pt x="606" y="438"/>
                    <a:pt x="606" y="438"/>
                  </a:cubicBezTo>
                  <a:cubicBezTo>
                    <a:pt x="604" y="441"/>
                    <a:pt x="603" y="443"/>
                    <a:pt x="602" y="445"/>
                  </a:cubicBezTo>
                  <a:lnTo>
                    <a:pt x="0" y="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0" name="Freeform 97">
              <a:extLst>
                <a:ext uri="{FF2B5EF4-FFF2-40B4-BE49-F238E27FC236}">
                  <a16:creationId xmlns:a16="http://schemas.microsoft.com/office/drawing/2014/main" xmlns="" id="{96DDB648-C40B-8A46-9E37-091F938B14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868988"/>
              <a:ext cx="239712" cy="136525"/>
            </a:xfrm>
            <a:custGeom>
              <a:avLst/>
              <a:gdLst>
                <a:gd name="T0" fmla="*/ 1081 w 665"/>
                <a:gd name="T1" fmla="*/ 136167 h 381"/>
                <a:gd name="T2" fmla="*/ 1081 w 665"/>
                <a:gd name="T3" fmla="*/ 136167 h 381"/>
                <a:gd name="T4" fmla="*/ 360 w 665"/>
                <a:gd name="T5" fmla="*/ 133300 h 381"/>
                <a:gd name="T6" fmla="*/ 360 w 665"/>
                <a:gd name="T7" fmla="*/ 133300 h 381"/>
                <a:gd name="T8" fmla="*/ 360 w 665"/>
                <a:gd name="T9" fmla="*/ 133300 h 381"/>
                <a:gd name="T10" fmla="*/ 360 w 665"/>
                <a:gd name="T11" fmla="*/ 133300 h 381"/>
                <a:gd name="T12" fmla="*/ 360 w 665"/>
                <a:gd name="T13" fmla="*/ 130433 h 381"/>
                <a:gd name="T14" fmla="*/ 360 w 665"/>
                <a:gd name="T15" fmla="*/ 130433 h 381"/>
                <a:gd name="T16" fmla="*/ 360 w 665"/>
                <a:gd name="T17" fmla="*/ 130075 h 381"/>
                <a:gd name="T18" fmla="*/ 360 w 665"/>
                <a:gd name="T19" fmla="*/ 130075 h 381"/>
                <a:gd name="T20" fmla="*/ 360 w 665"/>
                <a:gd name="T21" fmla="*/ 130075 h 381"/>
                <a:gd name="T22" fmla="*/ 360 w 665"/>
                <a:gd name="T23" fmla="*/ 130075 h 381"/>
                <a:gd name="T24" fmla="*/ 360 w 665"/>
                <a:gd name="T25" fmla="*/ 129717 h 381"/>
                <a:gd name="T26" fmla="*/ 360 w 665"/>
                <a:gd name="T27" fmla="*/ 129717 h 381"/>
                <a:gd name="T28" fmla="*/ 69931 w 665"/>
                <a:gd name="T29" fmla="*/ 24367 h 381"/>
                <a:gd name="T30" fmla="*/ 69931 w 665"/>
                <a:gd name="T31" fmla="*/ 24367 h 381"/>
                <a:gd name="T32" fmla="*/ 232142 w 665"/>
                <a:gd name="T33" fmla="*/ 26517 h 381"/>
                <a:gd name="T34" fmla="*/ 232142 w 665"/>
                <a:gd name="T35" fmla="*/ 26517 h 381"/>
                <a:gd name="T36" fmla="*/ 232503 w 665"/>
                <a:gd name="T37" fmla="*/ 26517 h 381"/>
                <a:gd name="T38" fmla="*/ 232503 w 665"/>
                <a:gd name="T39" fmla="*/ 26517 h 381"/>
                <a:gd name="T40" fmla="*/ 233224 w 665"/>
                <a:gd name="T41" fmla="*/ 26875 h 381"/>
                <a:gd name="T42" fmla="*/ 233224 w 665"/>
                <a:gd name="T43" fmla="*/ 26875 h 381"/>
                <a:gd name="T44" fmla="*/ 234305 w 665"/>
                <a:gd name="T45" fmla="*/ 27592 h 381"/>
                <a:gd name="T46" fmla="*/ 234305 w 665"/>
                <a:gd name="T47" fmla="*/ 27592 h 381"/>
                <a:gd name="T48" fmla="*/ 234665 w 665"/>
                <a:gd name="T49" fmla="*/ 27950 h 381"/>
                <a:gd name="T50" fmla="*/ 234665 w 665"/>
                <a:gd name="T51" fmla="*/ 27950 h 381"/>
                <a:gd name="T52" fmla="*/ 235747 w 665"/>
                <a:gd name="T53" fmla="*/ 28667 h 381"/>
                <a:gd name="T54" fmla="*/ 235747 w 665"/>
                <a:gd name="T55" fmla="*/ 28667 h 381"/>
                <a:gd name="T56" fmla="*/ 236107 w 665"/>
                <a:gd name="T57" fmla="*/ 29025 h 381"/>
                <a:gd name="T58" fmla="*/ 236107 w 665"/>
                <a:gd name="T59" fmla="*/ 29025 h 381"/>
                <a:gd name="T60" fmla="*/ 236107 w 665"/>
                <a:gd name="T61" fmla="*/ 29025 h 381"/>
                <a:gd name="T62" fmla="*/ 236107 w 665"/>
                <a:gd name="T63" fmla="*/ 29025 h 381"/>
                <a:gd name="T64" fmla="*/ 236828 w 665"/>
                <a:gd name="T65" fmla="*/ 29742 h 381"/>
                <a:gd name="T66" fmla="*/ 236828 w 665"/>
                <a:gd name="T67" fmla="*/ 29742 h 381"/>
                <a:gd name="T68" fmla="*/ 237189 w 665"/>
                <a:gd name="T69" fmla="*/ 30458 h 381"/>
                <a:gd name="T70" fmla="*/ 237189 w 665"/>
                <a:gd name="T71" fmla="*/ 30458 h 381"/>
                <a:gd name="T72" fmla="*/ 237910 w 665"/>
                <a:gd name="T73" fmla="*/ 31175 h 381"/>
                <a:gd name="T74" fmla="*/ 237910 w 665"/>
                <a:gd name="T75" fmla="*/ 31175 h 381"/>
                <a:gd name="T76" fmla="*/ 238270 w 665"/>
                <a:gd name="T77" fmla="*/ 31892 h 381"/>
                <a:gd name="T78" fmla="*/ 238270 w 665"/>
                <a:gd name="T79" fmla="*/ 31892 h 381"/>
                <a:gd name="T80" fmla="*/ 238631 w 665"/>
                <a:gd name="T81" fmla="*/ 32608 h 381"/>
                <a:gd name="T82" fmla="*/ 238631 w 665"/>
                <a:gd name="T83" fmla="*/ 32608 h 381"/>
                <a:gd name="T84" fmla="*/ 238991 w 665"/>
                <a:gd name="T85" fmla="*/ 33683 h 381"/>
                <a:gd name="T86" fmla="*/ 238991 w 665"/>
                <a:gd name="T87" fmla="*/ 33683 h 381"/>
                <a:gd name="T88" fmla="*/ 239352 w 665"/>
                <a:gd name="T89" fmla="*/ 34400 h 381"/>
                <a:gd name="T90" fmla="*/ 1081 w 665"/>
                <a:gd name="T91" fmla="*/ 136167 h 38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65" h="381">
                  <a:moveTo>
                    <a:pt x="3" y="380"/>
                  </a:moveTo>
                  <a:lnTo>
                    <a:pt x="3" y="380"/>
                  </a:lnTo>
                  <a:cubicBezTo>
                    <a:pt x="2" y="377"/>
                    <a:pt x="1" y="375"/>
                    <a:pt x="1" y="372"/>
                  </a:cubicBezTo>
                  <a:cubicBezTo>
                    <a:pt x="1" y="369"/>
                    <a:pt x="0" y="366"/>
                    <a:pt x="1" y="364"/>
                  </a:cubicBezTo>
                  <a:lnTo>
                    <a:pt x="1" y="363"/>
                  </a:lnTo>
                  <a:cubicBezTo>
                    <a:pt x="1" y="362"/>
                    <a:pt x="1" y="362"/>
                    <a:pt x="1" y="362"/>
                  </a:cubicBezTo>
                  <a:cubicBezTo>
                    <a:pt x="2" y="353"/>
                    <a:pt x="32" y="161"/>
                    <a:pt x="194" y="68"/>
                  </a:cubicBezTo>
                  <a:cubicBezTo>
                    <a:pt x="311" y="0"/>
                    <a:pt x="462" y="3"/>
                    <a:pt x="644" y="74"/>
                  </a:cubicBezTo>
                  <a:cubicBezTo>
                    <a:pt x="644" y="74"/>
                    <a:pt x="644" y="74"/>
                    <a:pt x="645" y="74"/>
                  </a:cubicBezTo>
                  <a:cubicBezTo>
                    <a:pt x="646" y="75"/>
                    <a:pt x="647" y="75"/>
                    <a:pt x="647" y="75"/>
                  </a:cubicBezTo>
                  <a:cubicBezTo>
                    <a:pt x="648" y="76"/>
                    <a:pt x="649" y="76"/>
                    <a:pt x="650" y="77"/>
                  </a:cubicBezTo>
                  <a:lnTo>
                    <a:pt x="651" y="78"/>
                  </a:lnTo>
                  <a:cubicBezTo>
                    <a:pt x="652" y="79"/>
                    <a:pt x="653" y="79"/>
                    <a:pt x="654" y="80"/>
                  </a:cubicBezTo>
                  <a:cubicBezTo>
                    <a:pt x="654" y="80"/>
                    <a:pt x="654" y="80"/>
                    <a:pt x="655" y="81"/>
                  </a:cubicBezTo>
                  <a:cubicBezTo>
                    <a:pt x="656" y="82"/>
                    <a:pt x="657" y="82"/>
                    <a:pt x="657" y="83"/>
                  </a:cubicBezTo>
                  <a:cubicBezTo>
                    <a:pt x="657" y="84"/>
                    <a:pt x="658" y="84"/>
                    <a:pt x="658" y="85"/>
                  </a:cubicBezTo>
                  <a:cubicBezTo>
                    <a:pt x="659" y="85"/>
                    <a:pt x="660" y="87"/>
                    <a:pt x="660" y="87"/>
                  </a:cubicBezTo>
                  <a:cubicBezTo>
                    <a:pt x="660" y="88"/>
                    <a:pt x="661" y="88"/>
                    <a:pt x="661" y="89"/>
                  </a:cubicBezTo>
                  <a:cubicBezTo>
                    <a:pt x="661" y="90"/>
                    <a:pt x="662" y="91"/>
                    <a:pt x="662" y="91"/>
                  </a:cubicBezTo>
                  <a:cubicBezTo>
                    <a:pt x="663" y="92"/>
                    <a:pt x="663" y="93"/>
                    <a:pt x="663" y="94"/>
                  </a:cubicBezTo>
                  <a:cubicBezTo>
                    <a:pt x="663" y="94"/>
                    <a:pt x="663" y="95"/>
                    <a:pt x="664" y="96"/>
                  </a:cubicBezTo>
                  <a:lnTo>
                    <a:pt x="3" y="38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1" name="Freeform 98">
              <a:extLst>
                <a:ext uri="{FF2B5EF4-FFF2-40B4-BE49-F238E27FC236}">
                  <a16:creationId xmlns:a16="http://schemas.microsoft.com/office/drawing/2014/main" xmlns="" id="{C35118F7-1C48-334F-98DD-30586E07FB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18138" y="5902325"/>
              <a:ext cx="238125" cy="147638"/>
            </a:xfrm>
            <a:custGeom>
              <a:avLst/>
              <a:gdLst>
                <a:gd name="T0" fmla="*/ 237407 w 663"/>
                <a:gd name="T1" fmla="*/ 0 h 412"/>
                <a:gd name="T2" fmla="*/ 237407 w 663"/>
                <a:gd name="T3" fmla="*/ 0 h 412"/>
                <a:gd name="T4" fmla="*/ 237407 w 663"/>
                <a:gd name="T5" fmla="*/ 717 h 412"/>
                <a:gd name="T6" fmla="*/ 237407 w 663"/>
                <a:gd name="T7" fmla="*/ 717 h 412"/>
                <a:gd name="T8" fmla="*/ 237407 w 663"/>
                <a:gd name="T9" fmla="*/ 1792 h 412"/>
                <a:gd name="T10" fmla="*/ 237407 w 663"/>
                <a:gd name="T11" fmla="*/ 1792 h 412"/>
                <a:gd name="T12" fmla="*/ 237766 w 663"/>
                <a:gd name="T13" fmla="*/ 2508 h 412"/>
                <a:gd name="T14" fmla="*/ 237766 w 663"/>
                <a:gd name="T15" fmla="*/ 2508 h 412"/>
                <a:gd name="T16" fmla="*/ 237766 w 663"/>
                <a:gd name="T17" fmla="*/ 2867 h 412"/>
                <a:gd name="T18" fmla="*/ 237766 w 663"/>
                <a:gd name="T19" fmla="*/ 2867 h 412"/>
                <a:gd name="T20" fmla="*/ 237766 w 663"/>
                <a:gd name="T21" fmla="*/ 3225 h 412"/>
                <a:gd name="T22" fmla="*/ 237766 w 663"/>
                <a:gd name="T23" fmla="*/ 3225 h 412"/>
                <a:gd name="T24" fmla="*/ 237766 w 663"/>
                <a:gd name="T25" fmla="*/ 4300 h 412"/>
                <a:gd name="T26" fmla="*/ 237766 w 663"/>
                <a:gd name="T27" fmla="*/ 4300 h 412"/>
                <a:gd name="T28" fmla="*/ 237407 w 663"/>
                <a:gd name="T29" fmla="*/ 5375 h 412"/>
                <a:gd name="T30" fmla="*/ 237407 w 663"/>
                <a:gd name="T31" fmla="*/ 5375 h 412"/>
                <a:gd name="T32" fmla="*/ 237407 w 663"/>
                <a:gd name="T33" fmla="*/ 6092 h 412"/>
                <a:gd name="T34" fmla="*/ 237407 w 663"/>
                <a:gd name="T35" fmla="*/ 6092 h 412"/>
                <a:gd name="T36" fmla="*/ 237048 w 663"/>
                <a:gd name="T37" fmla="*/ 6809 h 412"/>
                <a:gd name="T38" fmla="*/ 237048 w 663"/>
                <a:gd name="T39" fmla="*/ 6809 h 412"/>
                <a:gd name="T40" fmla="*/ 237048 w 663"/>
                <a:gd name="T41" fmla="*/ 7525 h 412"/>
                <a:gd name="T42" fmla="*/ 237048 w 663"/>
                <a:gd name="T43" fmla="*/ 7525 h 412"/>
                <a:gd name="T44" fmla="*/ 128939 w 663"/>
                <a:gd name="T45" fmla="*/ 127212 h 412"/>
                <a:gd name="T46" fmla="*/ 128939 w 663"/>
                <a:gd name="T47" fmla="*/ 127212 h 412"/>
                <a:gd name="T48" fmla="*/ 4310 w 663"/>
                <a:gd name="T49" fmla="*/ 106787 h 412"/>
                <a:gd name="T50" fmla="*/ 4310 w 663"/>
                <a:gd name="T51" fmla="*/ 106787 h 412"/>
                <a:gd name="T52" fmla="*/ 3951 w 663"/>
                <a:gd name="T53" fmla="*/ 106428 h 412"/>
                <a:gd name="T54" fmla="*/ 3951 w 663"/>
                <a:gd name="T55" fmla="*/ 106428 h 412"/>
                <a:gd name="T56" fmla="*/ 3951 w 663"/>
                <a:gd name="T57" fmla="*/ 106428 h 412"/>
                <a:gd name="T58" fmla="*/ 3951 w 663"/>
                <a:gd name="T59" fmla="*/ 106428 h 412"/>
                <a:gd name="T60" fmla="*/ 3592 w 663"/>
                <a:gd name="T61" fmla="*/ 106428 h 412"/>
                <a:gd name="T62" fmla="*/ 3592 w 663"/>
                <a:gd name="T63" fmla="*/ 106428 h 412"/>
                <a:gd name="T64" fmla="*/ 1796 w 663"/>
                <a:gd name="T65" fmla="*/ 104278 h 412"/>
                <a:gd name="T66" fmla="*/ 1796 w 663"/>
                <a:gd name="T67" fmla="*/ 104278 h 412"/>
                <a:gd name="T68" fmla="*/ 1437 w 663"/>
                <a:gd name="T69" fmla="*/ 103920 h 412"/>
                <a:gd name="T70" fmla="*/ 1437 w 663"/>
                <a:gd name="T71" fmla="*/ 103920 h 412"/>
                <a:gd name="T72" fmla="*/ 0 w 663"/>
                <a:gd name="T73" fmla="*/ 101770 h 412"/>
                <a:gd name="T74" fmla="*/ 237407 w 663"/>
                <a:gd name="T75" fmla="*/ 0 h 41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63" h="412">
                  <a:moveTo>
                    <a:pt x="661" y="0"/>
                  </a:moveTo>
                  <a:lnTo>
                    <a:pt x="661" y="0"/>
                  </a:lnTo>
                  <a:cubicBezTo>
                    <a:pt x="661" y="1"/>
                    <a:pt x="661" y="2"/>
                    <a:pt x="661" y="2"/>
                  </a:cubicBezTo>
                  <a:cubicBezTo>
                    <a:pt x="661" y="3"/>
                    <a:pt x="661" y="4"/>
                    <a:pt x="661" y="5"/>
                  </a:cubicBezTo>
                  <a:cubicBezTo>
                    <a:pt x="662" y="5"/>
                    <a:pt x="662" y="6"/>
                    <a:pt x="662" y="7"/>
                  </a:cubicBezTo>
                  <a:cubicBezTo>
                    <a:pt x="662" y="8"/>
                    <a:pt x="662" y="8"/>
                    <a:pt x="662" y="8"/>
                  </a:cubicBezTo>
                  <a:lnTo>
                    <a:pt x="662" y="9"/>
                  </a:lnTo>
                  <a:cubicBezTo>
                    <a:pt x="662" y="11"/>
                    <a:pt x="662" y="11"/>
                    <a:pt x="662" y="12"/>
                  </a:cubicBezTo>
                  <a:cubicBezTo>
                    <a:pt x="661" y="13"/>
                    <a:pt x="661" y="14"/>
                    <a:pt x="661" y="15"/>
                  </a:cubicBezTo>
                  <a:cubicBezTo>
                    <a:pt x="661" y="15"/>
                    <a:pt x="661" y="16"/>
                    <a:pt x="661" y="17"/>
                  </a:cubicBezTo>
                  <a:cubicBezTo>
                    <a:pt x="661" y="18"/>
                    <a:pt x="660" y="19"/>
                    <a:pt x="660" y="19"/>
                  </a:cubicBezTo>
                  <a:cubicBezTo>
                    <a:pt x="660" y="20"/>
                    <a:pt x="660" y="21"/>
                    <a:pt x="660" y="21"/>
                  </a:cubicBezTo>
                  <a:cubicBezTo>
                    <a:pt x="589" y="203"/>
                    <a:pt x="488" y="315"/>
                    <a:pt x="359" y="355"/>
                  </a:cubicBezTo>
                  <a:cubicBezTo>
                    <a:pt x="180" y="411"/>
                    <a:pt x="19" y="302"/>
                    <a:pt x="12" y="298"/>
                  </a:cubicBezTo>
                  <a:lnTo>
                    <a:pt x="11" y="297"/>
                  </a:lnTo>
                  <a:cubicBezTo>
                    <a:pt x="10" y="297"/>
                    <a:pt x="10" y="297"/>
                    <a:pt x="10" y="297"/>
                  </a:cubicBezTo>
                  <a:cubicBezTo>
                    <a:pt x="8" y="295"/>
                    <a:pt x="6" y="293"/>
                    <a:pt x="5" y="291"/>
                  </a:cubicBezTo>
                  <a:cubicBezTo>
                    <a:pt x="5" y="291"/>
                    <a:pt x="4" y="291"/>
                    <a:pt x="4" y="290"/>
                  </a:cubicBezTo>
                  <a:cubicBezTo>
                    <a:pt x="2" y="288"/>
                    <a:pt x="1" y="286"/>
                    <a:pt x="0" y="284"/>
                  </a:cubicBezTo>
                  <a:lnTo>
                    <a:pt x="661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2" name="Freeform 99">
              <a:extLst>
                <a:ext uri="{FF2B5EF4-FFF2-40B4-BE49-F238E27FC236}">
                  <a16:creationId xmlns:a16="http://schemas.microsoft.com/office/drawing/2014/main" xmlns="" id="{62D81FB5-15E6-994B-9FF5-21D9AA4E19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19688" y="5826125"/>
              <a:ext cx="204787" cy="190500"/>
            </a:xfrm>
            <a:custGeom>
              <a:avLst/>
              <a:gdLst>
                <a:gd name="T0" fmla="*/ 204428 w 571"/>
                <a:gd name="T1" fmla="*/ 162411 h 529"/>
                <a:gd name="T2" fmla="*/ 204428 w 571"/>
                <a:gd name="T3" fmla="*/ 162411 h 529"/>
                <a:gd name="T4" fmla="*/ 202276 w 571"/>
                <a:gd name="T5" fmla="*/ 164572 h 529"/>
                <a:gd name="T6" fmla="*/ 202276 w 571"/>
                <a:gd name="T7" fmla="*/ 164572 h 529"/>
                <a:gd name="T8" fmla="*/ 202276 w 571"/>
                <a:gd name="T9" fmla="*/ 164572 h 529"/>
                <a:gd name="T10" fmla="*/ 202276 w 571"/>
                <a:gd name="T11" fmla="*/ 164572 h 529"/>
                <a:gd name="T12" fmla="*/ 200125 w 571"/>
                <a:gd name="T13" fmla="*/ 166012 h 529"/>
                <a:gd name="T14" fmla="*/ 200125 w 571"/>
                <a:gd name="T15" fmla="*/ 166012 h 529"/>
                <a:gd name="T16" fmla="*/ 199766 w 571"/>
                <a:gd name="T17" fmla="*/ 166012 h 529"/>
                <a:gd name="T18" fmla="*/ 199766 w 571"/>
                <a:gd name="T19" fmla="*/ 166012 h 529"/>
                <a:gd name="T20" fmla="*/ 199407 w 571"/>
                <a:gd name="T21" fmla="*/ 166012 h 529"/>
                <a:gd name="T22" fmla="*/ 199407 w 571"/>
                <a:gd name="T23" fmla="*/ 166012 h 529"/>
                <a:gd name="T24" fmla="*/ 199049 w 571"/>
                <a:gd name="T25" fmla="*/ 166372 h 529"/>
                <a:gd name="T26" fmla="*/ 199049 w 571"/>
                <a:gd name="T27" fmla="*/ 166372 h 529"/>
                <a:gd name="T28" fmla="*/ 73522 w 571"/>
                <a:gd name="T29" fmla="*/ 154129 h 529"/>
                <a:gd name="T30" fmla="*/ 73522 w 571"/>
                <a:gd name="T31" fmla="*/ 154129 h 529"/>
                <a:gd name="T32" fmla="*/ 0 w 571"/>
                <a:gd name="T33" fmla="*/ 10083 h 529"/>
                <a:gd name="T34" fmla="*/ 0 w 571"/>
                <a:gd name="T35" fmla="*/ 10083 h 529"/>
                <a:gd name="T36" fmla="*/ 0 w 571"/>
                <a:gd name="T37" fmla="*/ 9723 h 529"/>
                <a:gd name="T38" fmla="*/ 0 w 571"/>
                <a:gd name="T39" fmla="*/ 9723 h 529"/>
                <a:gd name="T40" fmla="*/ 0 w 571"/>
                <a:gd name="T41" fmla="*/ 8643 h 529"/>
                <a:gd name="T42" fmla="*/ 0 w 571"/>
                <a:gd name="T43" fmla="*/ 8643 h 529"/>
                <a:gd name="T44" fmla="*/ 0 w 571"/>
                <a:gd name="T45" fmla="*/ 7562 h 529"/>
                <a:gd name="T46" fmla="*/ 0 w 571"/>
                <a:gd name="T47" fmla="*/ 7562 h 529"/>
                <a:gd name="T48" fmla="*/ 359 w 571"/>
                <a:gd name="T49" fmla="*/ 6842 h 529"/>
                <a:gd name="T50" fmla="*/ 359 w 571"/>
                <a:gd name="T51" fmla="*/ 6842 h 529"/>
                <a:gd name="T52" fmla="*/ 359 w 571"/>
                <a:gd name="T53" fmla="*/ 6122 h 529"/>
                <a:gd name="T54" fmla="*/ 359 w 571"/>
                <a:gd name="T55" fmla="*/ 6122 h 529"/>
                <a:gd name="T56" fmla="*/ 359 w 571"/>
                <a:gd name="T57" fmla="*/ 5402 h 529"/>
                <a:gd name="T58" fmla="*/ 359 w 571"/>
                <a:gd name="T59" fmla="*/ 5402 h 529"/>
                <a:gd name="T60" fmla="*/ 359 w 571"/>
                <a:gd name="T61" fmla="*/ 5042 h 529"/>
                <a:gd name="T62" fmla="*/ 359 w 571"/>
                <a:gd name="T63" fmla="*/ 5042 h 529"/>
                <a:gd name="T64" fmla="*/ 1076 w 571"/>
                <a:gd name="T65" fmla="*/ 4321 h 529"/>
                <a:gd name="T66" fmla="*/ 1076 w 571"/>
                <a:gd name="T67" fmla="*/ 4321 h 529"/>
                <a:gd name="T68" fmla="*/ 1435 w 571"/>
                <a:gd name="T69" fmla="*/ 3241 h 529"/>
                <a:gd name="T70" fmla="*/ 1435 w 571"/>
                <a:gd name="T71" fmla="*/ 3241 h 529"/>
                <a:gd name="T72" fmla="*/ 1793 w 571"/>
                <a:gd name="T73" fmla="*/ 2521 h 529"/>
                <a:gd name="T74" fmla="*/ 1793 w 571"/>
                <a:gd name="T75" fmla="*/ 2521 h 529"/>
                <a:gd name="T76" fmla="*/ 2152 w 571"/>
                <a:gd name="T77" fmla="*/ 2161 h 529"/>
                <a:gd name="T78" fmla="*/ 2152 w 571"/>
                <a:gd name="T79" fmla="*/ 2161 h 529"/>
                <a:gd name="T80" fmla="*/ 2511 w 571"/>
                <a:gd name="T81" fmla="*/ 1440 h 529"/>
                <a:gd name="T82" fmla="*/ 2511 w 571"/>
                <a:gd name="T83" fmla="*/ 1440 h 529"/>
                <a:gd name="T84" fmla="*/ 3228 w 571"/>
                <a:gd name="T85" fmla="*/ 360 h 529"/>
                <a:gd name="T86" fmla="*/ 3228 w 571"/>
                <a:gd name="T87" fmla="*/ 360 h 529"/>
                <a:gd name="T88" fmla="*/ 3945 w 571"/>
                <a:gd name="T89" fmla="*/ 0 h 529"/>
                <a:gd name="T90" fmla="*/ 204428 w 571"/>
                <a:gd name="T91" fmla="*/ 162411 h 52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71" h="529">
                  <a:moveTo>
                    <a:pt x="570" y="451"/>
                  </a:moveTo>
                  <a:lnTo>
                    <a:pt x="570" y="451"/>
                  </a:lnTo>
                  <a:cubicBezTo>
                    <a:pt x="569" y="453"/>
                    <a:pt x="567" y="455"/>
                    <a:pt x="564" y="457"/>
                  </a:cubicBezTo>
                  <a:cubicBezTo>
                    <a:pt x="562" y="459"/>
                    <a:pt x="560" y="460"/>
                    <a:pt x="558" y="461"/>
                  </a:cubicBezTo>
                  <a:lnTo>
                    <a:pt x="557" y="461"/>
                  </a:lnTo>
                  <a:lnTo>
                    <a:pt x="556" y="461"/>
                  </a:lnTo>
                  <a:cubicBezTo>
                    <a:pt x="556" y="462"/>
                    <a:pt x="556" y="462"/>
                    <a:pt x="555" y="462"/>
                  </a:cubicBezTo>
                  <a:cubicBezTo>
                    <a:pt x="548" y="465"/>
                    <a:pt x="363" y="528"/>
                    <a:pt x="205" y="428"/>
                  </a:cubicBezTo>
                  <a:cubicBezTo>
                    <a:pt x="91" y="357"/>
                    <a:pt x="23" y="222"/>
                    <a:pt x="0" y="28"/>
                  </a:cubicBezTo>
                  <a:lnTo>
                    <a:pt x="0" y="27"/>
                  </a:lnTo>
                  <a:cubicBezTo>
                    <a:pt x="0" y="26"/>
                    <a:pt x="0" y="25"/>
                    <a:pt x="0" y="24"/>
                  </a:cubicBezTo>
                  <a:cubicBezTo>
                    <a:pt x="0" y="23"/>
                    <a:pt x="0" y="23"/>
                    <a:pt x="0" y="21"/>
                  </a:cubicBezTo>
                  <a:cubicBezTo>
                    <a:pt x="0" y="21"/>
                    <a:pt x="0" y="20"/>
                    <a:pt x="1" y="19"/>
                  </a:cubicBezTo>
                  <a:cubicBezTo>
                    <a:pt x="1" y="18"/>
                    <a:pt x="1" y="17"/>
                    <a:pt x="1" y="17"/>
                  </a:cubicBezTo>
                  <a:cubicBezTo>
                    <a:pt x="1" y="16"/>
                    <a:pt x="1" y="16"/>
                    <a:pt x="1" y="15"/>
                  </a:cubicBezTo>
                  <a:cubicBezTo>
                    <a:pt x="1" y="15"/>
                    <a:pt x="1" y="15"/>
                    <a:pt x="1" y="14"/>
                  </a:cubicBezTo>
                  <a:cubicBezTo>
                    <a:pt x="2" y="14"/>
                    <a:pt x="2" y="13"/>
                    <a:pt x="3" y="12"/>
                  </a:cubicBezTo>
                  <a:cubicBezTo>
                    <a:pt x="3" y="11"/>
                    <a:pt x="3" y="10"/>
                    <a:pt x="4" y="9"/>
                  </a:cubicBezTo>
                  <a:cubicBezTo>
                    <a:pt x="4" y="9"/>
                    <a:pt x="4" y="8"/>
                    <a:pt x="5" y="7"/>
                  </a:cubicBezTo>
                  <a:cubicBezTo>
                    <a:pt x="5" y="7"/>
                    <a:pt x="5" y="6"/>
                    <a:pt x="6" y="6"/>
                  </a:cubicBezTo>
                  <a:cubicBezTo>
                    <a:pt x="7" y="5"/>
                    <a:pt x="7" y="4"/>
                    <a:pt x="7" y="4"/>
                  </a:cubicBezTo>
                  <a:cubicBezTo>
                    <a:pt x="8" y="3"/>
                    <a:pt x="8" y="3"/>
                    <a:pt x="9" y="1"/>
                  </a:cubicBezTo>
                  <a:cubicBezTo>
                    <a:pt x="10" y="1"/>
                    <a:pt x="10" y="1"/>
                    <a:pt x="11" y="0"/>
                  </a:cubicBezTo>
                  <a:lnTo>
                    <a:pt x="570" y="4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3" name="Freeform 100">
              <a:extLst>
                <a:ext uri="{FF2B5EF4-FFF2-40B4-BE49-F238E27FC236}">
                  <a16:creationId xmlns:a16="http://schemas.microsoft.com/office/drawing/2014/main" xmlns="" id="{B55DB4C7-8672-5349-BFAD-32159FB3BE4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24450" y="5815013"/>
              <a:ext cx="211138" cy="174625"/>
            </a:xfrm>
            <a:custGeom>
              <a:avLst/>
              <a:gdLst>
                <a:gd name="T0" fmla="*/ 0 w 588"/>
                <a:gd name="T1" fmla="*/ 11208 h 483"/>
                <a:gd name="T2" fmla="*/ 0 w 588"/>
                <a:gd name="T3" fmla="*/ 11208 h 483"/>
                <a:gd name="T4" fmla="*/ 718 w 588"/>
                <a:gd name="T5" fmla="*/ 10485 h 483"/>
                <a:gd name="T6" fmla="*/ 718 w 588"/>
                <a:gd name="T7" fmla="*/ 10485 h 483"/>
                <a:gd name="T8" fmla="*/ 1077 w 588"/>
                <a:gd name="T9" fmla="*/ 10123 h 483"/>
                <a:gd name="T10" fmla="*/ 1077 w 588"/>
                <a:gd name="T11" fmla="*/ 10123 h 483"/>
                <a:gd name="T12" fmla="*/ 1795 w 588"/>
                <a:gd name="T13" fmla="*/ 9762 h 483"/>
                <a:gd name="T14" fmla="*/ 1795 w 588"/>
                <a:gd name="T15" fmla="*/ 9762 h 483"/>
                <a:gd name="T16" fmla="*/ 2154 w 588"/>
                <a:gd name="T17" fmla="*/ 9400 h 483"/>
                <a:gd name="T18" fmla="*/ 2154 w 588"/>
                <a:gd name="T19" fmla="*/ 9400 h 483"/>
                <a:gd name="T20" fmla="*/ 2514 w 588"/>
                <a:gd name="T21" fmla="*/ 9039 h 483"/>
                <a:gd name="T22" fmla="*/ 2514 w 588"/>
                <a:gd name="T23" fmla="*/ 9039 h 483"/>
                <a:gd name="T24" fmla="*/ 3591 w 588"/>
                <a:gd name="T25" fmla="*/ 8677 h 483"/>
                <a:gd name="T26" fmla="*/ 3591 w 588"/>
                <a:gd name="T27" fmla="*/ 8677 h 483"/>
                <a:gd name="T28" fmla="*/ 4309 w 588"/>
                <a:gd name="T29" fmla="*/ 8677 h 483"/>
                <a:gd name="T30" fmla="*/ 4309 w 588"/>
                <a:gd name="T31" fmla="*/ 8677 h 483"/>
                <a:gd name="T32" fmla="*/ 5027 w 588"/>
                <a:gd name="T33" fmla="*/ 8315 h 483"/>
                <a:gd name="T34" fmla="*/ 5027 w 588"/>
                <a:gd name="T35" fmla="*/ 8315 h 483"/>
                <a:gd name="T36" fmla="*/ 6104 w 588"/>
                <a:gd name="T37" fmla="*/ 7954 h 483"/>
                <a:gd name="T38" fmla="*/ 6104 w 588"/>
                <a:gd name="T39" fmla="*/ 7954 h 483"/>
                <a:gd name="T40" fmla="*/ 6463 w 588"/>
                <a:gd name="T41" fmla="*/ 7954 h 483"/>
                <a:gd name="T42" fmla="*/ 6463 w 588"/>
                <a:gd name="T43" fmla="*/ 7954 h 483"/>
                <a:gd name="T44" fmla="*/ 163022 w 588"/>
                <a:gd name="T45" fmla="*/ 47724 h 483"/>
                <a:gd name="T46" fmla="*/ 163022 w 588"/>
                <a:gd name="T47" fmla="*/ 47724 h 483"/>
                <a:gd name="T48" fmla="*/ 203597 w 588"/>
                <a:gd name="T49" fmla="*/ 168117 h 483"/>
                <a:gd name="T50" fmla="*/ 203597 w 588"/>
                <a:gd name="T51" fmla="*/ 168117 h 483"/>
                <a:gd name="T52" fmla="*/ 203238 w 588"/>
                <a:gd name="T53" fmla="*/ 168479 h 483"/>
                <a:gd name="T54" fmla="*/ 203238 w 588"/>
                <a:gd name="T55" fmla="*/ 168479 h 483"/>
                <a:gd name="T56" fmla="*/ 203238 w 588"/>
                <a:gd name="T57" fmla="*/ 168840 h 483"/>
                <a:gd name="T58" fmla="*/ 203238 w 588"/>
                <a:gd name="T59" fmla="*/ 168840 h 483"/>
                <a:gd name="T60" fmla="*/ 203238 w 588"/>
                <a:gd name="T61" fmla="*/ 169202 h 483"/>
                <a:gd name="T62" fmla="*/ 203238 w 588"/>
                <a:gd name="T63" fmla="*/ 169202 h 483"/>
                <a:gd name="T64" fmla="*/ 202161 w 588"/>
                <a:gd name="T65" fmla="*/ 171733 h 483"/>
                <a:gd name="T66" fmla="*/ 202161 w 588"/>
                <a:gd name="T67" fmla="*/ 171733 h 483"/>
                <a:gd name="T68" fmla="*/ 202161 w 588"/>
                <a:gd name="T69" fmla="*/ 172094 h 483"/>
                <a:gd name="T70" fmla="*/ 202161 w 588"/>
                <a:gd name="T71" fmla="*/ 172094 h 483"/>
                <a:gd name="T72" fmla="*/ 200725 w 588"/>
                <a:gd name="T73" fmla="*/ 174263 h 483"/>
                <a:gd name="T74" fmla="*/ 0 w 588"/>
                <a:gd name="T75" fmla="*/ 11208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88" h="483">
                  <a:moveTo>
                    <a:pt x="0" y="31"/>
                  </a:moveTo>
                  <a:lnTo>
                    <a:pt x="0" y="31"/>
                  </a:lnTo>
                  <a:cubicBezTo>
                    <a:pt x="0" y="30"/>
                    <a:pt x="1" y="30"/>
                    <a:pt x="2" y="29"/>
                  </a:cubicBezTo>
                  <a:lnTo>
                    <a:pt x="3" y="28"/>
                  </a:lnTo>
                  <a:cubicBezTo>
                    <a:pt x="4" y="28"/>
                    <a:pt x="5" y="27"/>
                    <a:pt x="5" y="27"/>
                  </a:cubicBezTo>
                  <a:lnTo>
                    <a:pt x="6" y="26"/>
                  </a:lnTo>
                  <a:cubicBezTo>
                    <a:pt x="7" y="26"/>
                    <a:pt x="7" y="26"/>
                    <a:pt x="7" y="25"/>
                  </a:cubicBezTo>
                  <a:cubicBezTo>
                    <a:pt x="9" y="25"/>
                    <a:pt x="9" y="25"/>
                    <a:pt x="10" y="24"/>
                  </a:cubicBezTo>
                  <a:cubicBezTo>
                    <a:pt x="11" y="24"/>
                    <a:pt x="12" y="24"/>
                    <a:pt x="12" y="24"/>
                  </a:cubicBezTo>
                  <a:cubicBezTo>
                    <a:pt x="13" y="24"/>
                    <a:pt x="14" y="23"/>
                    <a:pt x="14" y="23"/>
                  </a:cubicBezTo>
                  <a:cubicBezTo>
                    <a:pt x="15" y="22"/>
                    <a:pt x="16" y="22"/>
                    <a:pt x="17" y="22"/>
                  </a:cubicBezTo>
                  <a:cubicBezTo>
                    <a:pt x="18" y="22"/>
                    <a:pt x="18" y="22"/>
                    <a:pt x="18" y="22"/>
                  </a:cubicBezTo>
                  <a:cubicBezTo>
                    <a:pt x="213" y="0"/>
                    <a:pt x="359" y="37"/>
                    <a:pt x="454" y="132"/>
                  </a:cubicBezTo>
                  <a:cubicBezTo>
                    <a:pt x="587" y="264"/>
                    <a:pt x="567" y="457"/>
                    <a:pt x="567" y="465"/>
                  </a:cubicBezTo>
                  <a:cubicBezTo>
                    <a:pt x="566" y="466"/>
                    <a:pt x="566" y="466"/>
                    <a:pt x="566" y="466"/>
                  </a:cubicBezTo>
                  <a:lnTo>
                    <a:pt x="566" y="467"/>
                  </a:lnTo>
                  <a:lnTo>
                    <a:pt x="566" y="468"/>
                  </a:lnTo>
                  <a:cubicBezTo>
                    <a:pt x="565" y="470"/>
                    <a:pt x="565" y="473"/>
                    <a:pt x="563" y="475"/>
                  </a:cubicBezTo>
                  <a:cubicBezTo>
                    <a:pt x="563" y="475"/>
                    <a:pt x="563" y="475"/>
                    <a:pt x="563" y="476"/>
                  </a:cubicBezTo>
                  <a:cubicBezTo>
                    <a:pt x="562" y="478"/>
                    <a:pt x="561" y="481"/>
                    <a:pt x="559" y="482"/>
                  </a:cubicBezTo>
                  <a:lnTo>
                    <a:pt x="0" y="3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4" name="Freeform 101">
              <a:extLst>
                <a:ext uri="{FF2B5EF4-FFF2-40B4-BE49-F238E27FC236}">
                  <a16:creationId xmlns:a16="http://schemas.microsoft.com/office/drawing/2014/main" xmlns="" id="{DA8E48E4-5226-2D40-B66D-43FE062CFD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651500"/>
              <a:ext cx="279400" cy="125413"/>
            </a:xfrm>
            <a:custGeom>
              <a:avLst/>
              <a:gdLst>
                <a:gd name="T0" fmla="*/ 360 w 777"/>
                <a:gd name="T1" fmla="*/ 125052 h 347"/>
                <a:gd name="T2" fmla="*/ 360 w 777"/>
                <a:gd name="T3" fmla="*/ 125052 h 347"/>
                <a:gd name="T4" fmla="*/ 0 w 777"/>
                <a:gd name="T5" fmla="*/ 122160 h 347"/>
                <a:gd name="T6" fmla="*/ 0 w 777"/>
                <a:gd name="T7" fmla="*/ 122160 h 347"/>
                <a:gd name="T8" fmla="*/ 0 w 777"/>
                <a:gd name="T9" fmla="*/ 121799 h 347"/>
                <a:gd name="T10" fmla="*/ 0 w 777"/>
                <a:gd name="T11" fmla="*/ 121799 h 347"/>
                <a:gd name="T12" fmla="*/ 719 w 777"/>
                <a:gd name="T13" fmla="*/ 118907 h 347"/>
                <a:gd name="T14" fmla="*/ 719 w 777"/>
                <a:gd name="T15" fmla="*/ 118907 h 347"/>
                <a:gd name="T16" fmla="*/ 719 w 777"/>
                <a:gd name="T17" fmla="*/ 118546 h 347"/>
                <a:gd name="T18" fmla="*/ 719 w 777"/>
                <a:gd name="T19" fmla="*/ 118546 h 347"/>
                <a:gd name="T20" fmla="*/ 719 w 777"/>
                <a:gd name="T21" fmla="*/ 118546 h 347"/>
                <a:gd name="T22" fmla="*/ 719 w 777"/>
                <a:gd name="T23" fmla="*/ 118546 h 347"/>
                <a:gd name="T24" fmla="*/ 719 w 777"/>
                <a:gd name="T25" fmla="*/ 117823 h 347"/>
                <a:gd name="T26" fmla="*/ 719 w 777"/>
                <a:gd name="T27" fmla="*/ 117823 h 347"/>
                <a:gd name="T28" fmla="*/ 98527 w 777"/>
                <a:gd name="T29" fmla="*/ 17710 h 347"/>
                <a:gd name="T30" fmla="*/ 98527 w 777"/>
                <a:gd name="T31" fmla="*/ 17710 h 347"/>
                <a:gd name="T32" fmla="*/ 272927 w 777"/>
                <a:gd name="T33" fmla="*/ 54213 h 347"/>
                <a:gd name="T34" fmla="*/ 272927 w 777"/>
                <a:gd name="T35" fmla="*/ 54213 h 347"/>
                <a:gd name="T36" fmla="*/ 273287 w 777"/>
                <a:gd name="T37" fmla="*/ 54575 h 347"/>
                <a:gd name="T38" fmla="*/ 273287 w 777"/>
                <a:gd name="T39" fmla="*/ 54575 h 347"/>
                <a:gd name="T40" fmla="*/ 274366 w 777"/>
                <a:gd name="T41" fmla="*/ 55297 h 347"/>
                <a:gd name="T42" fmla="*/ 274366 w 777"/>
                <a:gd name="T43" fmla="*/ 55297 h 347"/>
                <a:gd name="T44" fmla="*/ 275085 w 777"/>
                <a:gd name="T45" fmla="*/ 55659 h 347"/>
                <a:gd name="T46" fmla="*/ 275085 w 777"/>
                <a:gd name="T47" fmla="*/ 55659 h 347"/>
                <a:gd name="T48" fmla="*/ 275804 w 777"/>
                <a:gd name="T49" fmla="*/ 56382 h 347"/>
                <a:gd name="T50" fmla="*/ 275804 w 777"/>
                <a:gd name="T51" fmla="*/ 56382 h 347"/>
                <a:gd name="T52" fmla="*/ 276523 w 777"/>
                <a:gd name="T53" fmla="*/ 57104 h 347"/>
                <a:gd name="T54" fmla="*/ 276523 w 777"/>
                <a:gd name="T55" fmla="*/ 57104 h 347"/>
                <a:gd name="T56" fmla="*/ 276883 w 777"/>
                <a:gd name="T57" fmla="*/ 57827 h 347"/>
                <a:gd name="T58" fmla="*/ 276883 w 777"/>
                <a:gd name="T59" fmla="*/ 57827 h 347"/>
                <a:gd name="T60" fmla="*/ 276883 w 777"/>
                <a:gd name="T61" fmla="*/ 57827 h 347"/>
                <a:gd name="T62" fmla="*/ 276883 w 777"/>
                <a:gd name="T63" fmla="*/ 57827 h 347"/>
                <a:gd name="T64" fmla="*/ 277602 w 777"/>
                <a:gd name="T65" fmla="*/ 58912 h 347"/>
                <a:gd name="T66" fmla="*/ 277602 w 777"/>
                <a:gd name="T67" fmla="*/ 58912 h 347"/>
                <a:gd name="T68" fmla="*/ 277962 w 777"/>
                <a:gd name="T69" fmla="*/ 59634 h 347"/>
                <a:gd name="T70" fmla="*/ 277962 w 777"/>
                <a:gd name="T71" fmla="*/ 59634 h 347"/>
                <a:gd name="T72" fmla="*/ 278321 w 777"/>
                <a:gd name="T73" fmla="*/ 60719 h 347"/>
                <a:gd name="T74" fmla="*/ 278321 w 777"/>
                <a:gd name="T75" fmla="*/ 60719 h 347"/>
                <a:gd name="T76" fmla="*/ 278681 w 777"/>
                <a:gd name="T77" fmla="*/ 61442 h 347"/>
                <a:gd name="T78" fmla="*/ 278681 w 777"/>
                <a:gd name="T79" fmla="*/ 61442 h 347"/>
                <a:gd name="T80" fmla="*/ 278681 w 777"/>
                <a:gd name="T81" fmla="*/ 62164 h 347"/>
                <a:gd name="T82" fmla="*/ 278681 w 777"/>
                <a:gd name="T83" fmla="*/ 62164 h 347"/>
                <a:gd name="T84" fmla="*/ 279040 w 777"/>
                <a:gd name="T85" fmla="*/ 63610 h 347"/>
                <a:gd name="T86" fmla="*/ 279040 w 777"/>
                <a:gd name="T87" fmla="*/ 63610 h 347"/>
                <a:gd name="T88" fmla="*/ 279040 w 777"/>
                <a:gd name="T89" fmla="*/ 64333 h 347"/>
                <a:gd name="T90" fmla="*/ 360 w 777"/>
                <a:gd name="T91" fmla="*/ 125052 h 3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77" h="347">
                  <a:moveTo>
                    <a:pt x="1" y="346"/>
                  </a:moveTo>
                  <a:lnTo>
                    <a:pt x="1" y="346"/>
                  </a:lnTo>
                  <a:cubicBezTo>
                    <a:pt x="0" y="344"/>
                    <a:pt x="0" y="341"/>
                    <a:pt x="0" y="338"/>
                  </a:cubicBezTo>
                  <a:cubicBezTo>
                    <a:pt x="0" y="338"/>
                    <a:pt x="0" y="338"/>
                    <a:pt x="0" y="337"/>
                  </a:cubicBezTo>
                  <a:cubicBezTo>
                    <a:pt x="0" y="335"/>
                    <a:pt x="1" y="332"/>
                    <a:pt x="2" y="329"/>
                  </a:cubicBezTo>
                  <a:cubicBezTo>
                    <a:pt x="2" y="329"/>
                    <a:pt x="2" y="329"/>
                    <a:pt x="2" y="328"/>
                  </a:cubicBezTo>
                  <a:cubicBezTo>
                    <a:pt x="2" y="327"/>
                    <a:pt x="2" y="326"/>
                    <a:pt x="2" y="326"/>
                  </a:cubicBezTo>
                  <a:cubicBezTo>
                    <a:pt x="6" y="318"/>
                    <a:pt x="79" y="116"/>
                    <a:pt x="274" y="49"/>
                  </a:cubicBezTo>
                  <a:cubicBezTo>
                    <a:pt x="414" y="0"/>
                    <a:pt x="577" y="35"/>
                    <a:pt x="759" y="150"/>
                  </a:cubicBezTo>
                  <a:cubicBezTo>
                    <a:pt x="760" y="150"/>
                    <a:pt x="760" y="150"/>
                    <a:pt x="760" y="151"/>
                  </a:cubicBezTo>
                  <a:cubicBezTo>
                    <a:pt x="761" y="151"/>
                    <a:pt x="762" y="152"/>
                    <a:pt x="763" y="153"/>
                  </a:cubicBezTo>
                  <a:cubicBezTo>
                    <a:pt x="763" y="153"/>
                    <a:pt x="764" y="154"/>
                    <a:pt x="765" y="154"/>
                  </a:cubicBezTo>
                  <a:cubicBezTo>
                    <a:pt x="766" y="155"/>
                    <a:pt x="766" y="156"/>
                    <a:pt x="767" y="156"/>
                  </a:cubicBezTo>
                  <a:cubicBezTo>
                    <a:pt x="767" y="157"/>
                    <a:pt x="768" y="158"/>
                    <a:pt x="769" y="158"/>
                  </a:cubicBezTo>
                  <a:cubicBezTo>
                    <a:pt x="769" y="159"/>
                    <a:pt x="769" y="159"/>
                    <a:pt x="770" y="160"/>
                  </a:cubicBezTo>
                  <a:cubicBezTo>
                    <a:pt x="770" y="161"/>
                    <a:pt x="771" y="162"/>
                    <a:pt x="772" y="163"/>
                  </a:cubicBezTo>
                  <a:cubicBezTo>
                    <a:pt x="772" y="164"/>
                    <a:pt x="772" y="164"/>
                    <a:pt x="773" y="165"/>
                  </a:cubicBezTo>
                  <a:cubicBezTo>
                    <a:pt x="773" y="166"/>
                    <a:pt x="773" y="167"/>
                    <a:pt x="774" y="168"/>
                  </a:cubicBezTo>
                  <a:cubicBezTo>
                    <a:pt x="774" y="168"/>
                    <a:pt x="775" y="169"/>
                    <a:pt x="775" y="170"/>
                  </a:cubicBezTo>
                  <a:cubicBezTo>
                    <a:pt x="775" y="171"/>
                    <a:pt x="775" y="172"/>
                    <a:pt x="775" y="172"/>
                  </a:cubicBezTo>
                  <a:cubicBezTo>
                    <a:pt x="776" y="174"/>
                    <a:pt x="776" y="174"/>
                    <a:pt x="776" y="176"/>
                  </a:cubicBezTo>
                  <a:cubicBezTo>
                    <a:pt x="776" y="176"/>
                    <a:pt x="776" y="177"/>
                    <a:pt x="776" y="178"/>
                  </a:cubicBezTo>
                  <a:lnTo>
                    <a:pt x="1" y="3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5" name="Freeform 102">
              <a:extLst>
                <a:ext uri="{FF2B5EF4-FFF2-40B4-BE49-F238E27FC236}">
                  <a16:creationId xmlns:a16="http://schemas.microsoft.com/office/drawing/2014/main" xmlns="" id="{C24FE0DE-E539-B04A-96D3-A5BB6E1519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1475" y="5715000"/>
              <a:ext cx="279400" cy="123825"/>
            </a:xfrm>
            <a:custGeom>
              <a:avLst/>
              <a:gdLst>
                <a:gd name="T0" fmla="*/ 279040 w 776"/>
                <a:gd name="T1" fmla="*/ 0 h 345"/>
                <a:gd name="T2" fmla="*/ 279040 w 776"/>
                <a:gd name="T3" fmla="*/ 0 h 345"/>
                <a:gd name="T4" fmla="*/ 279040 w 776"/>
                <a:gd name="T5" fmla="*/ 1077 h 345"/>
                <a:gd name="T6" fmla="*/ 279040 w 776"/>
                <a:gd name="T7" fmla="*/ 1077 h 345"/>
                <a:gd name="T8" fmla="*/ 279040 w 776"/>
                <a:gd name="T9" fmla="*/ 1795 h 345"/>
                <a:gd name="T10" fmla="*/ 279040 w 776"/>
                <a:gd name="T11" fmla="*/ 1795 h 345"/>
                <a:gd name="T12" fmla="*/ 279040 w 776"/>
                <a:gd name="T13" fmla="*/ 2871 h 345"/>
                <a:gd name="T14" fmla="*/ 279040 w 776"/>
                <a:gd name="T15" fmla="*/ 2871 h 345"/>
                <a:gd name="T16" fmla="*/ 279040 w 776"/>
                <a:gd name="T17" fmla="*/ 3230 h 345"/>
                <a:gd name="T18" fmla="*/ 279040 w 776"/>
                <a:gd name="T19" fmla="*/ 3230 h 345"/>
                <a:gd name="T20" fmla="*/ 278680 w 776"/>
                <a:gd name="T21" fmla="*/ 3589 h 345"/>
                <a:gd name="T22" fmla="*/ 278680 w 776"/>
                <a:gd name="T23" fmla="*/ 3589 h 345"/>
                <a:gd name="T24" fmla="*/ 278680 w 776"/>
                <a:gd name="T25" fmla="*/ 4666 h 345"/>
                <a:gd name="T26" fmla="*/ 278680 w 776"/>
                <a:gd name="T27" fmla="*/ 4666 h 345"/>
                <a:gd name="T28" fmla="*/ 278320 w 776"/>
                <a:gd name="T29" fmla="*/ 5743 h 345"/>
                <a:gd name="T30" fmla="*/ 278320 w 776"/>
                <a:gd name="T31" fmla="*/ 5743 h 345"/>
                <a:gd name="T32" fmla="*/ 277960 w 776"/>
                <a:gd name="T33" fmla="*/ 6819 h 345"/>
                <a:gd name="T34" fmla="*/ 277960 w 776"/>
                <a:gd name="T35" fmla="*/ 6819 h 345"/>
                <a:gd name="T36" fmla="*/ 277240 w 776"/>
                <a:gd name="T37" fmla="*/ 7537 h 345"/>
                <a:gd name="T38" fmla="*/ 277240 w 776"/>
                <a:gd name="T39" fmla="*/ 7537 h 345"/>
                <a:gd name="T40" fmla="*/ 276880 w 776"/>
                <a:gd name="T41" fmla="*/ 7896 h 345"/>
                <a:gd name="T42" fmla="*/ 276880 w 776"/>
                <a:gd name="T43" fmla="*/ 7896 h 345"/>
                <a:gd name="T44" fmla="*/ 134659 w 776"/>
                <a:gd name="T45" fmla="*/ 115211 h 345"/>
                <a:gd name="T46" fmla="*/ 134659 w 776"/>
                <a:gd name="T47" fmla="*/ 115211 h 345"/>
                <a:gd name="T48" fmla="*/ 3601 w 776"/>
                <a:gd name="T49" fmla="*/ 67117 h 345"/>
                <a:gd name="T50" fmla="*/ 3601 w 776"/>
                <a:gd name="T51" fmla="*/ 67117 h 345"/>
                <a:gd name="T52" fmla="*/ 3240 w 776"/>
                <a:gd name="T53" fmla="*/ 66399 h 345"/>
                <a:gd name="T54" fmla="*/ 3240 w 776"/>
                <a:gd name="T55" fmla="*/ 66399 h 345"/>
                <a:gd name="T56" fmla="*/ 3240 w 776"/>
                <a:gd name="T57" fmla="*/ 66399 h 345"/>
                <a:gd name="T58" fmla="*/ 3240 w 776"/>
                <a:gd name="T59" fmla="*/ 66399 h 345"/>
                <a:gd name="T60" fmla="*/ 2880 w 776"/>
                <a:gd name="T61" fmla="*/ 66040 h 345"/>
                <a:gd name="T62" fmla="*/ 2880 w 776"/>
                <a:gd name="T63" fmla="*/ 66040 h 345"/>
                <a:gd name="T64" fmla="*/ 1440 w 776"/>
                <a:gd name="T65" fmla="*/ 63887 h 345"/>
                <a:gd name="T66" fmla="*/ 1440 w 776"/>
                <a:gd name="T67" fmla="*/ 63887 h 345"/>
                <a:gd name="T68" fmla="*/ 1080 w 776"/>
                <a:gd name="T69" fmla="*/ 63528 h 345"/>
                <a:gd name="T70" fmla="*/ 1080 w 776"/>
                <a:gd name="T71" fmla="*/ 63528 h 345"/>
                <a:gd name="T72" fmla="*/ 0 w 776"/>
                <a:gd name="T73" fmla="*/ 60297 h 345"/>
                <a:gd name="T74" fmla="*/ 279040 w 776"/>
                <a:gd name="T75" fmla="*/ 0 h 34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76" h="345">
                  <a:moveTo>
                    <a:pt x="775" y="0"/>
                  </a:moveTo>
                  <a:lnTo>
                    <a:pt x="775" y="0"/>
                  </a:lnTo>
                  <a:cubicBezTo>
                    <a:pt x="775" y="1"/>
                    <a:pt x="775" y="2"/>
                    <a:pt x="775" y="3"/>
                  </a:cubicBezTo>
                  <a:cubicBezTo>
                    <a:pt x="775" y="3"/>
                    <a:pt x="775" y="4"/>
                    <a:pt x="775" y="5"/>
                  </a:cubicBezTo>
                  <a:cubicBezTo>
                    <a:pt x="775" y="6"/>
                    <a:pt x="775" y="8"/>
                    <a:pt x="775" y="8"/>
                  </a:cubicBezTo>
                  <a:cubicBezTo>
                    <a:pt x="775" y="9"/>
                    <a:pt x="775" y="9"/>
                    <a:pt x="775" y="9"/>
                  </a:cubicBezTo>
                  <a:cubicBezTo>
                    <a:pt x="775" y="10"/>
                    <a:pt x="775" y="10"/>
                    <a:pt x="774" y="10"/>
                  </a:cubicBezTo>
                  <a:cubicBezTo>
                    <a:pt x="774" y="12"/>
                    <a:pt x="774" y="13"/>
                    <a:pt x="774" y="13"/>
                  </a:cubicBezTo>
                  <a:cubicBezTo>
                    <a:pt x="774" y="14"/>
                    <a:pt x="773" y="15"/>
                    <a:pt x="773" y="16"/>
                  </a:cubicBezTo>
                  <a:cubicBezTo>
                    <a:pt x="772" y="17"/>
                    <a:pt x="772" y="18"/>
                    <a:pt x="772" y="19"/>
                  </a:cubicBezTo>
                  <a:cubicBezTo>
                    <a:pt x="771" y="19"/>
                    <a:pt x="771" y="20"/>
                    <a:pt x="770" y="21"/>
                  </a:cubicBezTo>
                  <a:cubicBezTo>
                    <a:pt x="770" y="22"/>
                    <a:pt x="770" y="22"/>
                    <a:pt x="769" y="22"/>
                  </a:cubicBezTo>
                  <a:cubicBezTo>
                    <a:pt x="654" y="204"/>
                    <a:pt x="521" y="305"/>
                    <a:pt x="374" y="321"/>
                  </a:cubicBezTo>
                  <a:cubicBezTo>
                    <a:pt x="169" y="344"/>
                    <a:pt x="16" y="193"/>
                    <a:pt x="10" y="187"/>
                  </a:cubicBezTo>
                  <a:cubicBezTo>
                    <a:pt x="10" y="186"/>
                    <a:pt x="9" y="185"/>
                    <a:pt x="9" y="185"/>
                  </a:cubicBezTo>
                  <a:cubicBezTo>
                    <a:pt x="8" y="185"/>
                    <a:pt x="8" y="184"/>
                    <a:pt x="8" y="184"/>
                  </a:cubicBezTo>
                  <a:cubicBezTo>
                    <a:pt x="6" y="182"/>
                    <a:pt x="5" y="180"/>
                    <a:pt x="4" y="178"/>
                  </a:cubicBezTo>
                  <a:cubicBezTo>
                    <a:pt x="4" y="177"/>
                    <a:pt x="4" y="177"/>
                    <a:pt x="3" y="177"/>
                  </a:cubicBezTo>
                  <a:cubicBezTo>
                    <a:pt x="2" y="174"/>
                    <a:pt x="1" y="171"/>
                    <a:pt x="0" y="168"/>
                  </a:cubicBezTo>
                  <a:lnTo>
                    <a:pt x="7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6" name="Freeform 103">
              <a:extLst>
                <a:ext uri="{FF2B5EF4-FFF2-40B4-BE49-F238E27FC236}">
                  <a16:creationId xmlns:a16="http://schemas.microsoft.com/office/drawing/2014/main" xmlns="" id="{C0028CCA-916A-0F4D-9161-E4B40F7D8F9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4775" y="5543550"/>
              <a:ext cx="177800" cy="211138"/>
            </a:xfrm>
            <a:custGeom>
              <a:avLst/>
              <a:gdLst>
                <a:gd name="T0" fmla="*/ 177442 w 496"/>
                <a:gd name="T1" fmla="*/ 198167 h 586"/>
                <a:gd name="T2" fmla="*/ 177442 w 496"/>
                <a:gd name="T3" fmla="*/ 198167 h 586"/>
                <a:gd name="T4" fmla="*/ 175291 w 496"/>
                <a:gd name="T5" fmla="*/ 199608 h 586"/>
                <a:gd name="T6" fmla="*/ 175291 w 496"/>
                <a:gd name="T7" fmla="*/ 199608 h 586"/>
                <a:gd name="T8" fmla="*/ 174932 w 496"/>
                <a:gd name="T9" fmla="*/ 199969 h 586"/>
                <a:gd name="T10" fmla="*/ 174932 w 496"/>
                <a:gd name="T11" fmla="*/ 199969 h 586"/>
                <a:gd name="T12" fmla="*/ 172065 w 496"/>
                <a:gd name="T13" fmla="*/ 200689 h 586"/>
                <a:gd name="T14" fmla="*/ 172065 w 496"/>
                <a:gd name="T15" fmla="*/ 200689 h 586"/>
                <a:gd name="T16" fmla="*/ 172065 w 496"/>
                <a:gd name="T17" fmla="*/ 200689 h 586"/>
                <a:gd name="T18" fmla="*/ 172065 w 496"/>
                <a:gd name="T19" fmla="*/ 200689 h 586"/>
                <a:gd name="T20" fmla="*/ 172065 w 496"/>
                <a:gd name="T21" fmla="*/ 200689 h 586"/>
                <a:gd name="T22" fmla="*/ 172065 w 496"/>
                <a:gd name="T23" fmla="*/ 200689 h 586"/>
                <a:gd name="T24" fmla="*/ 171348 w 496"/>
                <a:gd name="T25" fmla="*/ 201049 h 586"/>
                <a:gd name="T26" fmla="*/ 171348 w 496"/>
                <a:gd name="T27" fmla="*/ 201049 h 586"/>
                <a:gd name="T28" fmla="*/ 50544 w 496"/>
                <a:gd name="T29" fmla="*/ 164659 h 586"/>
                <a:gd name="T30" fmla="*/ 50544 w 496"/>
                <a:gd name="T31" fmla="*/ 164659 h 586"/>
                <a:gd name="T32" fmla="*/ 5735 w 496"/>
                <a:gd name="T33" fmla="*/ 9008 h 586"/>
                <a:gd name="T34" fmla="*/ 5735 w 496"/>
                <a:gd name="T35" fmla="*/ 9008 h 586"/>
                <a:gd name="T36" fmla="*/ 5735 w 496"/>
                <a:gd name="T37" fmla="*/ 8647 h 586"/>
                <a:gd name="T38" fmla="*/ 5735 w 496"/>
                <a:gd name="T39" fmla="*/ 8647 h 586"/>
                <a:gd name="T40" fmla="*/ 5735 w 496"/>
                <a:gd name="T41" fmla="*/ 7927 h 586"/>
                <a:gd name="T42" fmla="*/ 5735 w 496"/>
                <a:gd name="T43" fmla="*/ 7927 h 586"/>
                <a:gd name="T44" fmla="*/ 6094 w 496"/>
                <a:gd name="T45" fmla="*/ 7206 h 586"/>
                <a:gd name="T46" fmla="*/ 6094 w 496"/>
                <a:gd name="T47" fmla="*/ 7206 h 586"/>
                <a:gd name="T48" fmla="*/ 6452 w 496"/>
                <a:gd name="T49" fmla="*/ 6125 h 586"/>
                <a:gd name="T50" fmla="*/ 6452 w 496"/>
                <a:gd name="T51" fmla="*/ 6125 h 586"/>
                <a:gd name="T52" fmla="*/ 6811 w 496"/>
                <a:gd name="T53" fmla="*/ 5044 h 586"/>
                <a:gd name="T54" fmla="*/ 6811 w 496"/>
                <a:gd name="T55" fmla="*/ 5044 h 586"/>
                <a:gd name="T56" fmla="*/ 6811 w 496"/>
                <a:gd name="T57" fmla="*/ 4684 h 586"/>
                <a:gd name="T58" fmla="*/ 6811 w 496"/>
                <a:gd name="T59" fmla="*/ 4684 h 586"/>
                <a:gd name="T60" fmla="*/ 7169 w 496"/>
                <a:gd name="T61" fmla="*/ 4324 h 586"/>
                <a:gd name="T62" fmla="*/ 7169 w 496"/>
                <a:gd name="T63" fmla="*/ 4324 h 586"/>
                <a:gd name="T64" fmla="*/ 7528 w 496"/>
                <a:gd name="T65" fmla="*/ 3603 h 586"/>
                <a:gd name="T66" fmla="*/ 7528 w 496"/>
                <a:gd name="T67" fmla="*/ 3603 h 586"/>
                <a:gd name="T68" fmla="*/ 8245 w 496"/>
                <a:gd name="T69" fmla="*/ 2882 h 586"/>
                <a:gd name="T70" fmla="*/ 8245 w 496"/>
                <a:gd name="T71" fmla="*/ 2882 h 586"/>
                <a:gd name="T72" fmla="*/ 8603 w 496"/>
                <a:gd name="T73" fmla="*/ 2162 h 586"/>
                <a:gd name="T74" fmla="*/ 8603 w 496"/>
                <a:gd name="T75" fmla="*/ 2162 h 586"/>
                <a:gd name="T76" fmla="*/ 9320 w 496"/>
                <a:gd name="T77" fmla="*/ 1802 h 586"/>
                <a:gd name="T78" fmla="*/ 9320 w 496"/>
                <a:gd name="T79" fmla="*/ 1802 h 586"/>
                <a:gd name="T80" fmla="*/ 9679 w 496"/>
                <a:gd name="T81" fmla="*/ 1081 h 586"/>
                <a:gd name="T82" fmla="*/ 9679 w 496"/>
                <a:gd name="T83" fmla="*/ 1081 h 586"/>
                <a:gd name="T84" fmla="*/ 10396 w 496"/>
                <a:gd name="T85" fmla="*/ 360 h 586"/>
                <a:gd name="T86" fmla="*/ 10396 w 496"/>
                <a:gd name="T87" fmla="*/ 360 h 586"/>
                <a:gd name="T88" fmla="*/ 11471 w 496"/>
                <a:gd name="T89" fmla="*/ 0 h 586"/>
                <a:gd name="T90" fmla="*/ 177442 w 496"/>
                <a:gd name="T91" fmla="*/ 198167 h 58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96" h="586">
                  <a:moveTo>
                    <a:pt x="495" y="550"/>
                  </a:moveTo>
                  <a:lnTo>
                    <a:pt x="495" y="550"/>
                  </a:lnTo>
                  <a:cubicBezTo>
                    <a:pt x="493" y="551"/>
                    <a:pt x="491" y="553"/>
                    <a:pt x="489" y="554"/>
                  </a:cubicBezTo>
                  <a:cubicBezTo>
                    <a:pt x="488" y="554"/>
                    <a:pt x="488" y="554"/>
                    <a:pt x="488" y="555"/>
                  </a:cubicBezTo>
                  <a:cubicBezTo>
                    <a:pt x="485" y="555"/>
                    <a:pt x="483" y="556"/>
                    <a:pt x="480" y="557"/>
                  </a:cubicBezTo>
                  <a:cubicBezTo>
                    <a:pt x="479" y="557"/>
                    <a:pt x="479" y="557"/>
                    <a:pt x="478" y="558"/>
                  </a:cubicBezTo>
                  <a:cubicBezTo>
                    <a:pt x="470" y="559"/>
                    <a:pt x="277" y="585"/>
                    <a:pt x="141" y="457"/>
                  </a:cubicBezTo>
                  <a:cubicBezTo>
                    <a:pt x="43" y="365"/>
                    <a:pt x="0" y="220"/>
                    <a:pt x="16" y="25"/>
                  </a:cubicBezTo>
                  <a:cubicBezTo>
                    <a:pt x="16" y="25"/>
                    <a:pt x="16" y="25"/>
                    <a:pt x="16" y="24"/>
                  </a:cubicBezTo>
                  <a:cubicBezTo>
                    <a:pt x="16" y="23"/>
                    <a:pt x="16" y="22"/>
                    <a:pt x="16" y="22"/>
                  </a:cubicBezTo>
                  <a:cubicBezTo>
                    <a:pt x="17" y="21"/>
                    <a:pt x="17" y="20"/>
                    <a:pt x="17" y="20"/>
                  </a:cubicBezTo>
                  <a:cubicBezTo>
                    <a:pt x="17" y="18"/>
                    <a:pt x="17" y="18"/>
                    <a:pt x="18" y="17"/>
                  </a:cubicBezTo>
                  <a:cubicBezTo>
                    <a:pt x="18" y="16"/>
                    <a:pt x="19" y="15"/>
                    <a:pt x="19" y="14"/>
                  </a:cubicBezTo>
                  <a:lnTo>
                    <a:pt x="19" y="13"/>
                  </a:lnTo>
                  <a:cubicBezTo>
                    <a:pt x="20" y="13"/>
                    <a:pt x="20" y="12"/>
                    <a:pt x="20" y="12"/>
                  </a:cubicBezTo>
                  <a:cubicBezTo>
                    <a:pt x="20" y="12"/>
                    <a:pt x="21" y="11"/>
                    <a:pt x="21" y="10"/>
                  </a:cubicBezTo>
                  <a:cubicBezTo>
                    <a:pt x="22" y="10"/>
                    <a:pt x="22" y="9"/>
                    <a:pt x="23" y="8"/>
                  </a:cubicBezTo>
                  <a:cubicBezTo>
                    <a:pt x="23" y="8"/>
                    <a:pt x="23" y="7"/>
                    <a:pt x="24" y="6"/>
                  </a:cubicBezTo>
                  <a:cubicBezTo>
                    <a:pt x="25" y="6"/>
                    <a:pt x="25" y="5"/>
                    <a:pt x="26" y="5"/>
                  </a:cubicBezTo>
                  <a:cubicBezTo>
                    <a:pt x="26" y="4"/>
                    <a:pt x="27" y="4"/>
                    <a:pt x="27" y="3"/>
                  </a:cubicBezTo>
                  <a:cubicBezTo>
                    <a:pt x="28" y="2"/>
                    <a:pt x="29" y="2"/>
                    <a:pt x="29" y="1"/>
                  </a:cubicBezTo>
                  <a:cubicBezTo>
                    <a:pt x="30" y="1"/>
                    <a:pt x="31" y="1"/>
                    <a:pt x="32" y="0"/>
                  </a:cubicBezTo>
                  <a:lnTo>
                    <a:pt x="495" y="5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7" name="Freeform 104">
              <a:extLst>
                <a:ext uri="{FF2B5EF4-FFF2-40B4-BE49-F238E27FC236}">
                  <a16:creationId xmlns:a16="http://schemas.microsoft.com/office/drawing/2014/main" xmlns="" id="{98E727D4-5E21-3745-A478-E8C753211D9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5541963"/>
              <a:ext cx="192087" cy="200025"/>
            </a:xfrm>
            <a:custGeom>
              <a:avLst/>
              <a:gdLst>
                <a:gd name="T0" fmla="*/ 0 w 533"/>
                <a:gd name="T1" fmla="*/ 1799 h 556"/>
                <a:gd name="T2" fmla="*/ 0 w 533"/>
                <a:gd name="T3" fmla="*/ 1799 h 556"/>
                <a:gd name="T4" fmla="*/ 360 w 533"/>
                <a:gd name="T5" fmla="*/ 1439 h 556"/>
                <a:gd name="T6" fmla="*/ 360 w 533"/>
                <a:gd name="T7" fmla="*/ 1439 h 556"/>
                <a:gd name="T8" fmla="*/ 1442 w 533"/>
                <a:gd name="T9" fmla="*/ 1079 h 556"/>
                <a:gd name="T10" fmla="*/ 1442 w 533"/>
                <a:gd name="T11" fmla="*/ 1079 h 556"/>
                <a:gd name="T12" fmla="*/ 2162 w 533"/>
                <a:gd name="T13" fmla="*/ 720 h 556"/>
                <a:gd name="T14" fmla="*/ 2162 w 533"/>
                <a:gd name="T15" fmla="*/ 720 h 556"/>
                <a:gd name="T16" fmla="*/ 2523 w 533"/>
                <a:gd name="T17" fmla="*/ 720 h 556"/>
                <a:gd name="T18" fmla="*/ 2523 w 533"/>
                <a:gd name="T19" fmla="*/ 720 h 556"/>
                <a:gd name="T20" fmla="*/ 2883 w 533"/>
                <a:gd name="T21" fmla="*/ 360 h 556"/>
                <a:gd name="T22" fmla="*/ 2883 w 533"/>
                <a:gd name="T23" fmla="*/ 360 h 556"/>
                <a:gd name="T24" fmla="*/ 3964 w 533"/>
                <a:gd name="T25" fmla="*/ 0 h 556"/>
                <a:gd name="T26" fmla="*/ 3964 w 533"/>
                <a:gd name="T27" fmla="*/ 0 h 556"/>
                <a:gd name="T28" fmla="*/ 4685 w 533"/>
                <a:gd name="T29" fmla="*/ 0 h 556"/>
                <a:gd name="T30" fmla="*/ 4685 w 533"/>
                <a:gd name="T31" fmla="*/ 0 h 556"/>
                <a:gd name="T32" fmla="*/ 5406 w 533"/>
                <a:gd name="T33" fmla="*/ 0 h 556"/>
                <a:gd name="T34" fmla="*/ 5406 w 533"/>
                <a:gd name="T35" fmla="*/ 0 h 556"/>
                <a:gd name="T36" fmla="*/ 6487 w 533"/>
                <a:gd name="T37" fmla="*/ 0 h 556"/>
                <a:gd name="T38" fmla="*/ 6487 w 533"/>
                <a:gd name="T39" fmla="*/ 0 h 556"/>
                <a:gd name="T40" fmla="*/ 7208 w 533"/>
                <a:gd name="T41" fmla="*/ 0 h 556"/>
                <a:gd name="T42" fmla="*/ 7208 w 533"/>
                <a:gd name="T43" fmla="*/ 0 h 556"/>
                <a:gd name="T44" fmla="*/ 153886 w 533"/>
                <a:gd name="T45" fmla="*/ 68714 h 556"/>
                <a:gd name="T46" fmla="*/ 153886 w 533"/>
                <a:gd name="T47" fmla="*/ 68714 h 556"/>
                <a:gd name="T48" fmla="*/ 170464 w 533"/>
                <a:gd name="T49" fmla="*/ 193909 h 556"/>
                <a:gd name="T50" fmla="*/ 170464 w 533"/>
                <a:gd name="T51" fmla="*/ 193909 h 556"/>
                <a:gd name="T52" fmla="*/ 170103 w 533"/>
                <a:gd name="T53" fmla="*/ 194629 h 556"/>
                <a:gd name="T54" fmla="*/ 170103 w 533"/>
                <a:gd name="T55" fmla="*/ 194629 h 556"/>
                <a:gd name="T56" fmla="*/ 170103 w 533"/>
                <a:gd name="T57" fmla="*/ 194629 h 556"/>
                <a:gd name="T58" fmla="*/ 170103 w 533"/>
                <a:gd name="T59" fmla="*/ 194629 h 556"/>
                <a:gd name="T60" fmla="*/ 170103 w 533"/>
                <a:gd name="T61" fmla="*/ 194629 h 556"/>
                <a:gd name="T62" fmla="*/ 170103 w 533"/>
                <a:gd name="T63" fmla="*/ 194629 h 556"/>
                <a:gd name="T64" fmla="*/ 169022 w 533"/>
                <a:gd name="T65" fmla="*/ 197147 h 556"/>
                <a:gd name="T66" fmla="*/ 169022 w 533"/>
                <a:gd name="T67" fmla="*/ 197147 h 556"/>
                <a:gd name="T68" fmla="*/ 168662 w 533"/>
                <a:gd name="T69" fmla="*/ 197507 h 556"/>
                <a:gd name="T70" fmla="*/ 168662 w 533"/>
                <a:gd name="T71" fmla="*/ 197507 h 556"/>
                <a:gd name="T72" fmla="*/ 166860 w 533"/>
                <a:gd name="T73" fmla="*/ 199665 h 556"/>
                <a:gd name="T74" fmla="*/ 0 w 533"/>
                <a:gd name="T75" fmla="*/ 1799 h 55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33" h="556">
                  <a:moveTo>
                    <a:pt x="0" y="5"/>
                  </a:moveTo>
                  <a:lnTo>
                    <a:pt x="0" y="5"/>
                  </a:lnTo>
                  <a:lnTo>
                    <a:pt x="1" y="4"/>
                  </a:lnTo>
                  <a:cubicBezTo>
                    <a:pt x="3" y="3"/>
                    <a:pt x="3" y="3"/>
                    <a:pt x="4" y="3"/>
                  </a:cubicBezTo>
                  <a:cubicBezTo>
                    <a:pt x="4" y="2"/>
                    <a:pt x="5" y="2"/>
                    <a:pt x="6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8" y="2"/>
                    <a:pt x="8" y="1"/>
                  </a:cubicBezTo>
                  <a:cubicBezTo>
                    <a:pt x="9" y="1"/>
                    <a:pt x="10" y="0"/>
                    <a:pt x="11" y="0"/>
                  </a:cubicBezTo>
                  <a:cubicBezTo>
                    <a:pt x="12" y="0"/>
                    <a:pt x="13" y="0"/>
                    <a:pt x="13" y="0"/>
                  </a:cubicBezTo>
                  <a:cubicBezTo>
                    <a:pt x="14" y="0"/>
                    <a:pt x="15" y="0"/>
                    <a:pt x="15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" y="0"/>
                    <a:pt x="20" y="0"/>
                    <a:pt x="20" y="0"/>
                  </a:cubicBezTo>
                  <a:cubicBezTo>
                    <a:pt x="215" y="15"/>
                    <a:pt x="351" y="79"/>
                    <a:pt x="427" y="191"/>
                  </a:cubicBezTo>
                  <a:cubicBezTo>
                    <a:pt x="532" y="345"/>
                    <a:pt x="475" y="531"/>
                    <a:pt x="473" y="539"/>
                  </a:cubicBezTo>
                  <a:cubicBezTo>
                    <a:pt x="473" y="540"/>
                    <a:pt x="473" y="540"/>
                    <a:pt x="472" y="541"/>
                  </a:cubicBezTo>
                  <a:cubicBezTo>
                    <a:pt x="471" y="544"/>
                    <a:pt x="470" y="546"/>
                    <a:pt x="469" y="548"/>
                  </a:cubicBezTo>
                  <a:cubicBezTo>
                    <a:pt x="468" y="548"/>
                    <a:pt x="468" y="548"/>
                    <a:pt x="468" y="549"/>
                  </a:cubicBezTo>
                  <a:cubicBezTo>
                    <a:pt x="467" y="551"/>
                    <a:pt x="465" y="553"/>
                    <a:pt x="463" y="555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8" name="Freeform 105">
              <a:extLst>
                <a:ext uri="{FF2B5EF4-FFF2-40B4-BE49-F238E27FC236}">
                  <a16:creationId xmlns:a16="http://schemas.microsoft.com/office/drawing/2014/main" xmlns="" id="{EFEA038B-B048-F44E-869F-79B1714C84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26075"/>
              <a:ext cx="284162" cy="127000"/>
            </a:xfrm>
            <a:custGeom>
              <a:avLst/>
              <a:gdLst>
                <a:gd name="T0" fmla="*/ 361 w 788"/>
                <a:gd name="T1" fmla="*/ 126639 h 352"/>
                <a:gd name="T2" fmla="*/ 361 w 788"/>
                <a:gd name="T3" fmla="*/ 126639 h 352"/>
                <a:gd name="T4" fmla="*/ 0 w 788"/>
                <a:gd name="T5" fmla="*/ 123392 h 352"/>
                <a:gd name="T6" fmla="*/ 0 w 788"/>
                <a:gd name="T7" fmla="*/ 123392 h 352"/>
                <a:gd name="T8" fmla="*/ 0 w 788"/>
                <a:gd name="T9" fmla="*/ 123392 h 352"/>
                <a:gd name="T10" fmla="*/ 0 w 788"/>
                <a:gd name="T11" fmla="*/ 123392 h 352"/>
                <a:gd name="T12" fmla="*/ 361 w 788"/>
                <a:gd name="T13" fmla="*/ 120145 h 352"/>
                <a:gd name="T14" fmla="*/ 361 w 788"/>
                <a:gd name="T15" fmla="*/ 120145 h 352"/>
                <a:gd name="T16" fmla="*/ 361 w 788"/>
                <a:gd name="T17" fmla="*/ 119784 h 352"/>
                <a:gd name="T18" fmla="*/ 361 w 788"/>
                <a:gd name="T19" fmla="*/ 119784 h 352"/>
                <a:gd name="T20" fmla="*/ 721 w 788"/>
                <a:gd name="T21" fmla="*/ 119784 h 352"/>
                <a:gd name="T22" fmla="*/ 721 w 788"/>
                <a:gd name="T23" fmla="*/ 119784 h 352"/>
                <a:gd name="T24" fmla="*/ 721 w 788"/>
                <a:gd name="T25" fmla="*/ 119063 h 352"/>
                <a:gd name="T26" fmla="*/ 721 w 788"/>
                <a:gd name="T27" fmla="*/ 119063 h 352"/>
                <a:gd name="T28" fmla="*/ 99889 w 788"/>
                <a:gd name="T29" fmla="*/ 17679 h 352"/>
                <a:gd name="T30" fmla="*/ 99889 w 788"/>
                <a:gd name="T31" fmla="*/ 17679 h 352"/>
                <a:gd name="T32" fmla="*/ 277671 w 788"/>
                <a:gd name="T33" fmla="*/ 54480 h 352"/>
                <a:gd name="T34" fmla="*/ 277671 w 788"/>
                <a:gd name="T35" fmla="*/ 54480 h 352"/>
                <a:gd name="T36" fmla="*/ 278032 w 788"/>
                <a:gd name="T37" fmla="*/ 55202 h 352"/>
                <a:gd name="T38" fmla="*/ 278032 w 788"/>
                <a:gd name="T39" fmla="*/ 55202 h 352"/>
                <a:gd name="T40" fmla="*/ 279113 w 788"/>
                <a:gd name="T41" fmla="*/ 55563 h 352"/>
                <a:gd name="T42" fmla="*/ 279113 w 788"/>
                <a:gd name="T43" fmla="*/ 55563 h 352"/>
                <a:gd name="T44" fmla="*/ 279835 w 788"/>
                <a:gd name="T45" fmla="*/ 56284 h 352"/>
                <a:gd name="T46" fmla="*/ 279835 w 788"/>
                <a:gd name="T47" fmla="*/ 56284 h 352"/>
                <a:gd name="T48" fmla="*/ 280556 w 788"/>
                <a:gd name="T49" fmla="*/ 57006 h 352"/>
                <a:gd name="T50" fmla="*/ 280556 w 788"/>
                <a:gd name="T51" fmla="*/ 57006 h 352"/>
                <a:gd name="T52" fmla="*/ 280916 w 788"/>
                <a:gd name="T53" fmla="*/ 57727 h 352"/>
                <a:gd name="T54" fmla="*/ 280916 w 788"/>
                <a:gd name="T55" fmla="*/ 57727 h 352"/>
                <a:gd name="T56" fmla="*/ 281638 w 788"/>
                <a:gd name="T57" fmla="*/ 58088 h 352"/>
                <a:gd name="T58" fmla="*/ 281638 w 788"/>
                <a:gd name="T59" fmla="*/ 58088 h 352"/>
                <a:gd name="T60" fmla="*/ 281638 w 788"/>
                <a:gd name="T61" fmla="*/ 58449 h 352"/>
                <a:gd name="T62" fmla="*/ 281638 w 788"/>
                <a:gd name="T63" fmla="*/ 58449 h 352"/>
                <a:gd name="T64" fmla="*/ 281998 w 788"/>
                <a:gd name="T65" fmla="*/ 59531 h 352"/>
                <a:gd name="T66" fmla="*/ 281998 w 788"/>
                <a:gd name="T67" fmla="*/ 59531 h 352"/>
                <a:gd name="T68" fmla="*/ 282720 w 788"/>
                <a:gd name="T69" fmla="*/ 60253 h 352"/>
                <a:gd name="T70" fmla="*/ 282720 w 788"/>
                <a:gd name="T71" fmla="*/ 60253 h 352"/>
                <a:gd name="T72" fmla="*/ 283080 w 788"/>
                <a:gd name="T73" fmla="*/ 61335 h 352"/>
                <a:gd name="T74" fmla="*/ 283080 w 788"/>
                <a:gd name="T75" fmla="*/ 61335 h 352"/>
                <a:gd name="T76" fmla="*/ 283441 w 788"/>
                <a:gd name="T77" fmla="*/ 62057 h 352"/>
                <a:gd name="T78" fmla="*/ 283441 w 788"/>
                <a:gd name="T79" fmla="*/ 62057 h 352"/>
                <a:gd name="T80" fmla="*/ 283441 w 788"/>
                <a:gd name="T81" fmla="*/ 63139 h 352"/>
                <a:gd name="T82" fmla="*/ 283441 w 788"/>
                <a:gd name="T83" fmla="*/ 63139 h 352"/>
                <a:gd name="T84" fmla="*/ 283801 w 788"/>
                <a:gd name="T85" fmla="*/ 63861 h 352"/>
                <a:gd name="T86" fmla="*/ 283801 w 788"/>
                <a:gd name="T87" fmla="*/ 63861 h 352"/>
                <a:gd name="T88" fmla="*/ 283801 w 788"/>
                <a:gd name="T89" fmla="*/ 64943 h 352"/>
                <a:gd name="T90" fmla="*/ 361 w 788"/>
                <a:gd name="T91" fmla="*/ 126639 h 3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88" h="352">
                  <a:moveTo>
                    <a:pt x="1" y="351"/>
                  </a:moveTo>
                  <a:lnTo>
                    <a:pt x="1" y="351"/>
                  </a:lnTo>
                  <a:cubicBezTo>
                    <a:pt x="0" y="348"/>
                    <a:pt x="0" y="345"/>
                    <a:pt x="0" y="342"/>
                  </a:cubicBezTo>
                  <a:cubicBezTo>
                    <a:pt x="0" y="338"/>
                    <a:pt x="1" y="336"/>
                    <a:pt x="1" y="333"/>
                  </a:cubicBezTo>
                  <a:cubicBezTo>
                    <a:pt x="1" y="333"/>
                    <a:pt x="1" y="333"/>
                    <a:pt x="1" y="332"/>
                  </a:cubicBezTo>
                  <a:cubicBezTo>
                    <a:pt x="2" y="332"/>
                    <a:pt x="2" y="332"/>
                    <a:pt x="2" y="332"/>
                  </a:cubicBezTo>
                  <a:cubicBezTo>
                    <a:pt x="2" y="332"/>
                    <a:pt x="2" y="331"/>
                    <a:pt x="2" y="330"/>
                  </a:cubicBezTo>
                  <a:cubicBezTo>
                    <a:pt x="6" y="322"/>
                    <a:pt x="80" y="117"/>
                    <a:pt x="277" y="49"/>
                  </a:cubicBezTo>
                  <a:cubicBezTo>
                    <a:pt x="420" y="0"/>
                    <a:pt x="585" y="34"/>
                    <a:pt x="770" y="151"/>
                  </a:cubicBezTo>
                  <a:cubicBezTo>
                    <a:pt x="770" y="151"/>
                    <a:pt x="771" y="152"/>
                    <a:pt x="771" y="153"/>
                  </a:cubicBezTo>
                  <a:cubicBezTo>
                    <a:pt x="772" y="153"/>
                    <a:pt x="773" y="154"/>
                    <a:pt x="774" y="154"/>
                  </a:cubicBezTo>
                  <a:cubicBezTo>
                    <a:pt x="774" y="155"/>
                    <a:pt x="775" y="155"/>
                    <a:pt x="776" y="156"/>
                  </a:cubicBezTo>
                  <a:cubicBezTo>
                    <a:pt x="776" y="156"/>
                    <a:pt x="777" y="157"/>
                    <a:pt x="778" y="158"/>
                  </a:cubicBezTo>
                  <a:lnTo>
                    <a:pt x="779" y="160"/>
                  </a:lnTo>
                  <a:cubicBezTo>
                    <a:pt x="779" y="161"/>
                    <a:pt x="780" y="161"/>
                    <a:pt x="781" y="161"/>
                  </a:cubicBezTo>
                  <a:lnTo>
                    <a:pt x="781" y="162"/>
                  </a:lnTo>
                  <a:cubicBezTo>
                    <a:pt x="781" y="163"/>
                    <a:pt x="782" y="164"/>
                    <a:pt x="782" y="165"/>
                  </a:cubicBezTo>
                  <a:cubicBezTo>
                    <a:pt x="783" y="165"/>
                    <a:pt x="783" y="166"/>
                    <a:pt x="784" y="167"/>
                  </a:cubicBezTo>
                  <a:cubicBezTo>
                    <a:pt x="784" y="168"/>
                    <a:pt x="784" y="169"/>
                    <a:pt x="785" y="170"/>
                  </a:cubicBezTo>
                  <a:cubicBezTo>
                    <a:pt x="785" y="170"/>
                    <a:pt x="786" y="171"/>
                    <a:pt x="786" y="172"/>
                  </a:cubicBezTo>
                  <a:cubicBezTo>
                    <a:pt x="786" y="173"/>
                    <a:pt x="786" y="174"/>
                    <a:pt x="786" y="175"/>
                  </a:cubicBezTo>
                  <a:cubicBezTo>
                    <a:pt x="787" y="175"/>
                    <a:pt x="787" y="176"/>
                    <a:pt x="787" y="177"/>
                  </a:cubicBezTo>
                  <a:cubicBezTo>
                    <a:pt x="787" y="178"/>
                    <a:pt x="787" y="179"/>
                    <a:pt x="787" y="180"/>
                  </a:cubicBezTo>
                  <a:lnTo>
                    <a:pt x="1" y="35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89" name="Freeform 106">
              <a:extLst>
                <a:ext uri="{FF2B5EF4-FFF2-40B4-BE49-F238E27FC236}">
                  <a16:creationId xmlns:a16="http://schemas.microsoft.com/office/drawing/2014/main" xmlns="" id="{ECB4A239-3D6D-0143-869E-460705536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2913" y="5491163"/>
              <a:ext cx="282575" cy="125412"/>
            </a:xfrm>
            <a:custGeom>
              <a:avLst/>
              <a:gdLst>
                <a:gd name="T0" fmla="*/ 282216 w 787"/>
                <a:gd name="T1" fmla="*/ 0 h 349"/>
                <a:gd name="T2" fmla="*/ 282216 w 787"/>
                <a:gd name="T3" fmla="*/ 0 h 349"/>
                <a:gd name="T4" fmla="*/ 282216 w 787"/>
                <a:gd name="T5" fmla="*/ 1078 h 349"/>
                <a:gd name="T6" fmla="*/ 282216 w 787"/>
                <a:gd name="T7" fmla="*/ 1078 h 349"/>
                <a:gd name="T8" fmla="*/ 282216 w 787"/>
                <a:gd name="T9" fmla="*/ 1797 h 349"/>
                <a:gd name="T10" fmla="*/ 282216 w 787"/>
                <a:gd name="T11" fmla="*/ 1797 h 349"/>
                <a:gd name="T12" fmla="*/ 282216 w 787"/>
                <a:gd name="T13" fmla="*/ 2875 h 349"/>
                <a:gd name="T14" fmla="*/ 282216 w 787"/>
                <a:gd name="T15" fmla="*/ 2875 h 349"/>
                <a:gd name="T16" fmla="*/ 282216 w 787"/>
                <a:gd name="T17" fmla="*/ 3234 h 349"/>
                <a:gd name="T18" fmla="*/ 282216 w 787"/>
                <a:gd name="T19" fmla="*/ 3234 h 349"/>
                <a:gd name="T20" fmla="*/ 282216 w 787"/>
                <a:gd name="T21" fmla="*/ 3953 h 349"/>
                <a:gd name="T22" fmla="*/ 282216 w 787"/>
                <a:gd name="T23" fmla="*/ 3953 h 349"/>
                <a:gd name="T24" fmla="*/ 281857 w 787"/>
                <a:gd name="T25" fmla="*/ 5031 h 349"/>
                <a:gd name="T26" fmla="*/ 281857 w 787"/>
                <a:gd name="T27" fmla="*/ 5031 h 349"/>
                <a:gd name="T28" fmla="*/ 281498 w 787"/>
                <a:gd name="T29" fmla="*/ 5750 h 349"/>
                <a:gd name="T30" fmla="*/ 281498 w 787"/>
                <a:gd name="T31" fmla="*/ 5750 h 349"/>
                <a:gd name="T32" fmla="*/ 281139 w 787"/>
                <a:gd name="T33" fmla="*/ 6828 h 349"/>
                <a:gd name="T34" fmla="*/ 281139 w 787"/>
                <a:gd name="T35" fmla="*/ 6828 h 349"/>
                <a:gd name="T36" fmla="*/ 280421 w 787"/>
                <a:gd name="T37" fmla="*/ 7546 h 349"/>
                <a:gd name="T38" fmla="*/ 280421 w 787"/>
                <a:gd name="T39" fmla="*/ 7546 h 349"/>
                <a:gd name="T40" fmla="*/ 280062 w 787"/>
                <a:gd name="T41" fmla="*/ 8265 h 349"/>
                <a:gd name="T42" fmla="*/ 280062 w 787"/>
                <a:gd name="T43" fmla="*/ 8265 h 349"/>
                <a:gd name="T44" fmla="*/ 136081 w 787"/>
                <a:gd name="T45" fmla="*/ 117147 h 349"/>
                <a:gd name="T46" fmla="*/ 136081 w 787"/>
                <a:gd name="T47" fmla="*/ 117147 h 349"/>
                <a:gd name="T48" fmla="*/ 3591 w 787"/>
                <a:gd name="T49" fmla="*/ 67917 h 349"/>
                <a:gd name="T50" fmla="*/ 3591 w 787"/>
                <a:gd name="T51" fmla="*/ 67917 h 349"/>
                <a:gd name="T52" fmla="*/ 3231 w 787"/>
                <a:gd name="T53" fmla="*/ 67557 h 349"/>
                <a:gd name="T54" fmla="*/ 3231 w 787"/>
                <a:gd name="T55" fmla="*/ 67557 h 349"/>
                <a:gd name="T56" fmla="*/ 2872 w 787"/>
                <a:gd name="T57" fmla="*/ 67198 h 349"/>
                <a:gd name="T58" fmla="*/ 2872 w 787"/>
                <a:gd name="T59" fmla="*/ 67198 h 349"/>
                <a:gd name="T60" fmla="*/ 2872 w 787"/>
                <a:gd name="T61" fmla="*/ 67198 h 349"/>
                <a:gd name="T62" fmla="*/ 2872 w 787"/>
                <a:gd name="T63" fmla="*/ 67198 h 349"/>
                <a:gd name="T64" fmla="*/ 1077 w 787"/>
                <a:gd name="T65" fmla="*/ 64682 h 349"/>
                <a:gd name="T66" fmla="*/ 1077 w 787"/>
                <a:gd name="T67" fmla="*/ 64682 h 349"/>
                <a:gd name="T68" fmla="*/ 1077 w 787"/>
                <a:gd name="T69" fmla="*/ 64323 h 349"/>
                <a:gd name="T70" fmla="*/ 1077 w 787"/>
                <a:gd name="T71" fmla="*/ 64323 h 349"/>
                <a:gd name="T72" fmla="*/ 0 w 787"/>
                <a:gd name="T73" fmla="*/ 61448 h 349"/>
                <a:gd name="T74" fmla="*/ 282216 w 787"/>
                <a:gd name="T75" fmla="*/ 0 h 34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87" h="349">
                  <a:moveTo>
                    <a:pt x="786" y="0"/>
                  </a:moveTo>
                  <a:lnTo>
                    <a:pt x="786" y="0"/>
                  </a:lnTo>
                  <a:cubicBezTo>
                    <a:pt x="786" y="1"/>
                    <a:pt x="786" y="2"/>
                    <a:pt x="786" y="3"/>
                  </a:cubicBezTo>
                  <a:cubicBezTo>
                    <a:pt x="786" y="4"/>
                    <a:pt x="786" y="4"/>
                    <a:pt x="786" y="5"/>
                  </a:cubicBezTo>
                  <a:cubicBezTo>
                    <a:pt x="786" y="6"/>
                    <a:pt x="786" y="7"/>
                    <a:pt x="786" y="8"/>
                  </a:cubicBezTo>
                  <a:cubicBezTo>
                    <a:pt x="786" y="9"/>
                    <a:pt x="786" y="9"/>
                    <a:pt x="786" y="9"/>
                  </a:cubicBezTo>
                  <a:cubicBezTo>
                    <a:pt x="786" y="9"/>
                    <a:pt x="786" y="10"/>
                    <a:pt x="786" y="11"/>
                  </a:cubicBezTo>
                  <a:cubicBezTo>
                    <a:pt x="785" y="12"/>
                    <a:pt x="785" y="12"/>
                    <a:pt x="785" y="14"/>
                  </a:cubicBezTo>
                  <a:cubicBezTo>
                    <a:pt x="785" y="15"/>
                    <a:pt x="784" y="15"/>
                    <a:pt x="784" y="16"/>
                  </a:cubicBezTo>
                  <a:cubicBezTo>
                    <a:pt x="783" y="17"/>
                    <a:pt x="783" y="18"/>
                    <a:pt x="783" y="19"/>
                  </a:cubicBezTo>
                  <a:cubicBezTo>
                    <a:pt x="782" y="19"/>
                    <a:pt x="781" y="21"/>
                    <a:pt x="781" y="21"/>
                  </a:cubicBezTo>
                  <a:cubicBezTo>
                    <a:pt x="781" y="22"/>
                    <a:pt x="781" y="22"/>
                    <a:pt x="780" y="23"/>
                  </a:cubicBezTo>
                  <a:cubicBezTo>
                    <a:pt x="663" y="207"/>
                    <a:pt x="528" y="309"/>
                    <a:pt x="379" y="326"/>
                  </a:cubicBezTo>
                  <a:cubicBezTo>
                    <a:pt x="171" y="348"/>
                    <a:pt x="16" y="196"/>
                    <a:pt x="10" y="189"/>
                  </a:cubicBezTo>
                  <a:cubicBezTo>
                    <a:pt x="10" y="188"/>
                    <a:pt x="9" y="188"/>
                    <a:pt x="9" y="188"/>
                  </a:cubicBezTo>
                  <a:cubicBezTo>
                    <a:pt x="8" y="188"/>
                    <a:pt x="8" y="188"/>
                    <a:pt x="8" y="187"/>
                  </a:cubicBezTo>
                  <a:cubicBezTo>
                    <a:pt x="6" y="185"/>
                    <a:pt x="5" y="183"/>
                    <a:pt x="3" y="180"/>
                  </a:cubicBezTo>
                  <a:lnTo>
                    <a:pt x="3" y="179"/>
                  </a:lnTo>
                  <a:cubicBezTo>
                    <a:pt x="1" y="176"/>
                    <a:pt x="0" y="174"/>
                    <a:pt x="0" y="171"/>
                  </a:cubicBezTo>
                  <a:lnTo>
                    <a:pt x="786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0" name="Freeform 107">
              <a:extLst>
                <a:ext uri="{FF2B5EF4-FFF2-40B4-BE49-F238E27FC236}">
                  <a16:creationId xmlns:a16="http://schemas.microsoft.com/office/drawing/2014/main" xmlns="" id="{8444BC80-9889-1E41-8307-5A25B19E03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6688" y="5308600"/>
              <a:ext cx="188912" cy="223838"/>
            </a:xfrm>
            <a:custGeom>
              <a:avLst/>
              <a:gdLst>
                <a:gd name="T0" fmla="*/ 188553 w 526"/>
                <a:gd name="T1" fmla="*/ 209826 h 623"/>
                <a:gd name="T2" fmla="*/ 188553 w 526"/>
                <a:gd name="T3" fmla="*/ 209826 h 623"/>
                <a:gd name="T4" fmla="*/ 185680 w 526"/>
                <a:gd name="T5" fmla="*/ 211622 h 623"/>
                <a:gd name="T6" fmla="*/ 185680 w 526"/>
                <a:gd name="T7" fmla="*/ 211622 h 623"/>
                <a:gd name="T8" fmla="*/ 185680 w 526"/>
                <a:gd name="T9" fmla="*/ 211622 h 623"/>
                <a:gd name="T10" fmla="*/ 185680 w 526"/>
                <a:gd name="T11" fmla="*/ 211622 h 623"/>
                <a:gd name="T12" fmla="*/ 182806 w 526"/>
                <a:gd name="T13" fmla="*/ 212700 h 623"/>
                <a:gd name="T14" fmla="*/ 182806 w 526"/>
                <a:gd name="T15" fmla="*/ 212700 h 623"/>
                <a:gd name="T16" fmla="*/ 182806 w 526"/>
                <a:gd name="T17" fmla="*/ 212700 h 623"/>
                <a:gd name="T18" fmla="*/ 182806 w 526"/>
                <a:gd name="T19" fmla="*/ 212700 h 623"/>
                <a:gd name="T20" fmla="*/ 182447 w 526"/>
                <a:gd name="T21" fmla="*/ 212700 h 623"/>
                <a:gd name="T22" fmla="*/ 182447 w 526"/>
                <a:gd name="T23" fmla="*/ 212700 h 623"/>
                <a:gd name="T24" fmla="*/ 181729 w 526"/>
                <a:gd name="T25" fmla="*/ 212700 h 623"/>
                <a:gd name="T26" fmla="*/ 181729 w 526"/>
                <a:gd name="T27" fmla="*/ 212700 h 623"/>
                <a:gd name="T28" fmla="*/ 53154 w 526"/>
                <a:gd name="T29" fmla="*/ 174615 h 623"/>
                <a:gd name="T30" fmla="*/ 53154 w 526"/>
                <a:gd name="T31" fmla="*/ 174615 h 623"/>
                <a:gd name="T32" fmla="*/ 5746 w 526"/>
                <a:gd name="T33" fmla="*/ 10060 h 623"/>
                <a:gd name="T34" fmla="*/ 5746 w 526"/>
                <a:gd name="T35" fmla="*/ 10060 h 623"/>
                <a:gd name="T36" fmla="*/ 5746 w 526"/>
                <a:gd name="T37" fmla="*/ 9342 h 623"/>
                <a:gd name="T38" fmla="*/ 5746 w 526"/>
                <a:gd name="T39" fmla="*/ 9342 h 623"/>
                <a:gd name="T40" fmla="*/ 6106 w 526"/>
                <a:gd name="T41" fmla="*/ 8264 h 623"/>
                <a:gd name="T42" fmla="*/ 6106 w 526"/>
                <a:gd name="T43" fmla="*/ 8264 h 623"/>
                <a:gd name="T44" fmla="*/ 6106 w 526"/>
                <a:gd name="T45" fmla="*/ 7545 h 623"/>
                <a:gd name="T46" fmla="*/ 6106 w 526"/>
                <a:gd name="T47" fmla="*/ 7545 h 623"/>
                <a:gd name="T48" fmla="*/ 6465 w 526"/>
                <a:gd name="T49" fmla="*/ 6467 h 623"/>
                <a:gd name="T50" fmla="*/ 6465 w 526"/>
                <a:gd name="T51" fmla="*/ 6467 h 623"/>
                <a:gd name="T52" fmla="*/ 6824 w 526"/>
                <a:gd name="T53" fmla="*/ 5389 h 623"/>
                <a:gd name="T54" fmla="*/ 6824 w 526"/>
                <a:gd name="T55" fmla="*/ 5389 h 623"/>
                <a:gd name="T56" fmla="*/ 7183 w 526"/>
                <a:gd name="T57" fmla="*/ 5030 h 623"/>
                <a:gd name="T58" fmla="*/ 7183 w 526"/>
                <a:gd name="T59" fmla="*/ 5030 h 623"/>
                <a:gd name="T60" fmla="*/ 7183 w 526"/>
                <a:gd name="T61" fmla="*/ 5030 h 623"/>
                <a:gd name="T62" fmla="*/ 7183 w 526"/>
                <a:gd name="T63" fmla="*/ 5030 h 623"/>
                <a:gd name="T64" fmla="*/ 7542 w 526"/>
                <a:gd name="T65" fmla="*/ 3952 h 623"/>
                <a:gd name="T66" fmla="*/ 7542 w 526"/>
                <a:gd name="T67" fmla="*/ 3952 h 623"/>
                <a:gd name="T68" fmla="*/ 7901 w 526"/>
                <a:gd name="T69" fmla="*/ 3234 h 623"/>
                <a:gd name="T70" fmla="*/ 7901 w 526"/>
                <a:gd name="T71" fmla="*/ 3234 h 623"/>
                <a:gd name="T72" fmla="*/ 8620 w 526"/>
                <a:gd name="T73" fmla="*/ 2515 h 623"/>
                <a:gd name="T74" fmla="*/ 8620 w 526"/>
                <a:gd name="T75" fmla="*/ 2515 h 623"/>
                <a:gd name="T76" fmla="*/ 9338 w 526"/>
                <a:gd name="T77" fmla="*/ 1796 h 623"/>
                <a:gd name="T78" fmla="*/ 9338 w 526"/>
                <a:gd name="T79" fmla="*/ 1796 h 623"/>
                <a:gd name="T80" fmla="*/ 10056 w 526"/>
                <a:gd name="T81" fmla="*/ 1437 h 623"/>
                <a:gd name="T82" fmla="*/ 10056 w 526"/>
                <a:gd name="T83" fmla="*/ 1437 h 623"/>
                <a:gd name="T84" fmla="*/ 10774 w 526"/>
                <a:gd name="T85" fmla="*/ 719 h 623"/>
                <a:gd name="T86" fmla="*/ 10774 w 526"/>
                <a:gd name="T87" fmla="*/ 719 h 623"/>
                <a:gd name="T88" fmla="*/ 11493 w 526"/>
                <a:gd name="T89" fmla="*/ 0 h 623"/>
                <a:gd name="T90" fmla="*/ 188553 w 526"/>
                <a:gd name="T91" fmla="*/ 209826 h 6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26" h="623">
                  <a:moveTo>
                    <a:pt x="525" y="584"/>
                  </a:moveTo>
                  <a:lnTo>
                    <a:pt x="525" y="584"/>
                  </a:lnTo>
                  <a:cubicBezTo>
                    <a:pt x="522" y="585"/>
                    <a:pt x="520" y="587"/>
                    <a:pt x="517" y="589"/>
                  </a:cubicBezTo>
                  <a:cubicBezTo>
                    <a:pt x="515" y="590"/>
                    <a:pt x="512" y="591"/>
                    <a:pt x="509" y="592"/>
                  </a:cubicBezTo>
                  <a:lnTo>
                    <a:pt x="508" y="592"/>
                  </a:lnTo>
                  <a:cubicBezTo>
                    <a:pt x="507" y="592"/>
                    <a:pt x="507" y="592"/>
                    <a:pt x="506" y="592"/>
                  </a:cubicBezTo>
                  <a:cubicBezTo>
                    <a:pt x="498" y="593"/>
                    <a:pt x="293" y="622"/>
                    <a:pt x="148" y="486"/>
                  </a:cubicBezTo>
                  <a:cubicBezTo>
                    <a:pt x="44" y="389"/>
                    <a:pt x="0" y="234"/>
                    <a:pt x="16" y="28"/>
                  </a:cubicBezTo>
                  <a:cubicBezTo>
                    <a:pt x="16" y="27"/>
                    <a:pt x="16" y="26"/>
                    <a:pt x="16" y="26"/>
                  </a:cubicBezTo>
                  <a:cubicBezTo>
                    <a:pt x="16" y="25"/>
                    <a:pt x="16" y="24"/>
                    <a:pt x="17" y="23"/>
                  </a:cubicBezTo>
                  <a:cubicBezTo>
                    <a:pt x="17" y="22"/>
                    <a:pt x="17" y="21"/>
                    <a:pt x="17" y="21"/>
                  </a:cubicBezTo>
                  <a:cubicBezTo>
                    <a:pt x="17" y="20"/>
                    <a:pt x="17" y="19"/>
                    <a:pt x="18" y="18"/>
                  </a:cubicBezTo>
                  <a:cubicBezTo>
                    <a:pt x="18" y="17"/>
                    <a:pt x="18" y="16"/>
                    <a:pt x="19" y="15"/>
                  </a:cubicBezTo>
                  <a:cubicBezTo>
                    <a:pt x="19" y="15"/>
                    <a:pt x="20" y="15"/>
                    <a:pt x="20" y="14"/>
                  </a:cubicBezTo>
                  <a:cubicBezTo>
                    <a:pt x="20" y="12"/>
                    <a:pt x="21" y="12"/>
                    <a:pt x="21" y="11"/>
                  </a:cubicBezTo>
                  <a:cubicBezTo>
                    <a:pt x="22" y="10"/>
                    <a:pt x="22" y="9"/>
                    <a:pt x="22" y="9"/>
                  </a:cubicBezTo>
                  <a:cubicBezTo>
                    <a:pt x="23" y="8"/>
                    <a:pt x="24" y="8"/>
                    <a:pt x="24" y="7"/>
                  </a:cubicBezTo>
                  <a:cubicBezTo>
                    <a:pt x="25" y="6"/>
                    <a:pt x="26" y="6"/>
                    <a:pt x="26" y="5"/>
                  </a:cubicBezTo>
                  <a:cubicBezTo>
                    <a:pt x="27" y="5"/>
                    <a:pt x="27" y="4"/>
                    <a:pt x="28" y="4"/>
                  </a:cubicBezTo>
                  <a:cubicBezTo>
                    <a:pt x="29" y="3"/>
                    <a:pt x="30" y="2"/>
                    <a:pt x="30" y="2"/>
                  </a:cubicBezTo>
                  <a:cubicBezTo>
                    <a:pt x="31" y="1"/>
                    <a:pt x="31" y="1"/>
                    <a:pt x="32" y="0"/>
                  </a:cubicBezTo>
                  <a:lnTo>
                    <a:pt x="525" y="5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1" name="Freeform 108">
              <a:extLst>
                <a:ext uri="{FF2B5EF4-FFF2-40B4-BE49-F238E27FC236}">
                  <a16:creationId xmlns:a16="http://schemas.microsoft.com/office/drawing/2014/main" xmlns="" id="{892F6BDA-0852-0A40-BA67-8E9976E74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57800" y="5307013"/>
              <a:ext cx="203200" cy="212725"/>
            </a:xfrm>
            <a:custGeom>
              <a:avLst/>
              <a:gdLst>
                <a:gd name="T0" fmla="*/ 0 w 566"/>
                <a:gd name="T1" fmla="*/ 1803 h 590"/>
                <a:gd name="T2" fmla="*/ 0 w 566"/>
                <a:gd name="T3" fmla="*/ 1803 h 590"/>
                <a:gd name="T4" fmla="*/ 1077 w 566"/>
                <a:gd name="T5" fmla="*/ 1442 h 590"/>
                <a:gd name="T6" fmla="*/ 1077 w 566"/>
                <a:gd name="T7" fmla="*/ 1442 h 590"/>
                <a:gd name="T8" fmla="*/ 1795 w 566"/>
                <a:gd name="T9" fmla="*/ 1082 h 590"/>
                <a:gd name="T10" fmla="*/ 1795 w 566"/>
                <a:gd name="T11" fmla="*/ 1082 h 590"/>
                <a:gd name="T12" fmla="*/ 2872 w 566"/>
                <a:gd name="T13" fmla="*/ 361 h 590"/>
                <a:gd name="T14" fmla="*/ 2872 w 566"/>
                <a:gd name="T15" fmla="*/ 361 h 590"/>
                <a:gd name="T16" fmla="*/ 2872 w 566"/>
                <a:gd name="T17" fmla="*/ 361 h 590"/>
                <a:gd name="T18" fmla="*/ 2872 w 566"/>
                <a:gd name="T19" fmla="*/ 361 h 590"/>
                <a:gd name="T20" fmla="*/ 3231 w 566"/>
                <a:gd name="T21" fmla="*/ 361 h 590"/>
                <a:gd name="T22" fmla="*/ 3231 w 566"/>
                <a:gd name="T23" fmla="*/ 361 h 590"/>
                <a:gd name="T24" fmla="*/ 4308 w 566"/>
                <a:gd name="T25" fmla="*/ 0 h 590"/>
                <a:gd name="T26" fmla="*/ 4308 w 566"/>
                <a:gd name="T27" fmla="*/ 0 h 590"/>
                <a:gd name="T28" fmla="*/ 5385 w 566"/>
                <a:gd name="T29" fmla="*/ 0 h 590"/>
                <a:gd name="T30" fmla="*/ 5385 w 566"/>
                <a:gd name="T31" fmla="*/ 0 h 590"/>
                <a:gd name="T32" fmla="*/ 6462 w 566"/>
                <a:gd name="T33" fmla="*/ 0 h 590"/>
                <a:gd name="T34" fmla="*/ 6462 w 566"/>
                <a:gd name="T35" fmla="*/ 0 h 590"/>
                <a:gd name="T36" fmla="*/ 7180 w 566"/>
                <a:gd name="T37" fmla="*/ 0 h 590"/>
                <a:gd name="T38" fmla="*/ 7180 w 566"/>
                <a:gd name="T39" fmla="*/ 0 h 590"/>
                <a:gd name="T40" fmla="*/ 7898 w 566"/>
                <a:gd name="T41" fmla="*/ 0 h 590"/>
                <a:gd name="T42" fmla="*/ 7898 w 566"/>
                <a:gd name="T43" fmla="*/ 0 h 590"/>
                <a:gd name="T44" fmla="*/ 162991 w 566"/>
                <a:gd name="T45" fmla="*/ 72831 h 590"/>
                <a:gd name="T46" fmla="*/ 162991 w 566"/>
                <a:gd name="T47" fmla="*/ 72831 h 590"/>
                <a:gd name="T48" fmla="*/ 180582 w 566"/>
                <a:gd name="T49" fmla="*/ 206235 h 590"/>
                <a:gd name="T50" fmla="*/ 180582 w 566"/>
                <a:gd name="T51" fmla="*/ 206235 h 590"/>
                <a:gd name="T52" fmla="*/ 180582 w 566"/>
                <a:gd name="T53" fmla="*/ 206956 h 590"/>
                <a:gd name="T54" fmla="*/ 180582 w 566"/>
                <a:gd name="T55" fmla="*/ 206956 h 590"/>
                <a:gd name="T56" fmla="*/ 180582 w 566"/>
                <a:gd name="T57" fmla="*/ 207317 h 590"/>
                <a:gd name="T58" fmla="*/ 180582 w 566"/>
                <a:gd name="T59" fmla="*/ 207317 h 590"/>
                <a:gd name="T60" fmla="*/ 180582 w 566"/>
                <a:gd name="T61" fmla="*/ 207317 h 590"/>
                <a:gd name="T62" fmla="*/ 180582 w 566"/>
                <a:gd name="T63" fmla="*/ 207317 h 590"/>
                <a:gd name="T64" fmla="*/ 179146 w 566"/>
                <a:gd name="T65" fmla="*/ 209841 h 590"/>
                <a:gd name="T66" fmla="*/ 179146 w 566"/>
                <a:gd name="T67" fmla="*/ 209841 h 590"/>
                <a:gd name="T68" fmla="*/ 178787 w 566"/>
                <a:gd name="T69" fmla="*/ 210201 h 590"/>
                <a:gd name="T70" fmla="*/ 178787 w 566"/>
                <a:gd name="T71" fmla="*/ 210201 h 590"/>
                <a:gd name="T72" fmla="*/ 176992 w 566"/>
                <a:gd name="T73" fmla="*/ 212364 h 590"/>
                <a:gd name="T74" fmla="*/ 0 w 566"/>
                <a:gd name="T75" fmla="*/ 1803 h 59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66" h="590">
                  <a:moveTo>
                    <a:pt x="0" y="5"/>
                  </a:moveTo>
                  <a:lnTo>
                    <a:pt x="0" y="5"/>
                  </a:lnTo>
                  <a:cubicBezTo>
                    <a:pt x="1" y="5"/>
                    <a:pt x="2" y="4"/>
                    <a:pt x="3" y="4"/>
                  </a:cubicBezTo>
                  <a:cubicBezTo>
                    <a:pt x="4" y="4"/>
                    <a:pt x="4" y="3"/>
                    <a:pt x="5" y="3"/>
                  </a:cubicBezTo>
                  <a:cubicBezTo>
                    <a:pt x="6" y="3"/>
                    <a:pt x="6" y="2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2" y="1"/>
                    <a:pt x="12" y="0"/>
                  </a:cubicBezTo>
                  <a:cubicBezTo>
                    <a:pt x="13" y="0"/>
                    <a:pt x="14" y="0"/>
                    <a:pt x="15" y="0"/>
                  </a:cubicBezTo>
                  <a:cubicBezTo>
                    <a:pt x="16" y="0"/>
                    <a:pt x="16" y="0"/>
                    <a:pt x="18" y="0"/>
                  </a:cubicBezTo>
                  <a:cubicBezTo>
                    <a:pt x="19" y="0"/>
                    <a:pt x="19" y="0"/>
                    <a:pt x="20" y="0"/>
                  </a:cubicBezTo>
                  <a:cubicBezTo>
                    <a:pt x="21" y="0"/>
                    <a:pt x="22" y="0"/>
                    <a:pt x="22" y="0"/>
                  </a:cubicBezTo>
                  <a:cubicBezTo>
                    <a:pt x="229" y="16"/>
                    <a:pt x="374" y="84"/>
                    <a:pt x="454" y="202"/>
                  </a:cubicBezTo>
                  <a:cubicBezTo>
                    <a:pt x="565" y="367"/>
                    <a:pt x="506" y="564"/>
                    <a:pt x="503" y="572"/>
                  </a:cubicBezTo>
                  <a:cubicBezTo>
                    <a:pt x="503" y="573"/>
                    <a:pt x="503" y="574"/>
                    <a:pt x="503" y="574"/>
                  </a:cubicBezTo>
                  <a:cubicBezTo>
                    <a:pt x="503" y="574"/>
                    <a:pt x="503" y="574"/>
                    <a:pt x="503" y="575"/>
                  </a:cubicBezTo>
                  <a:cubicBezTo>
                    <a:pt x="502" y="578"/>
                    <a:pt x="500" y="580"/>
                    <a:pt x="499" y="582"/>
                  </a:cubicBezTo>
                  <a:cubicBezTo>
                    <a:pt x="499" y="582"/>
                    <a:pt x="499" y="583"/>
                    <a:pt x="498" y="583"/>
                  </a:cubicBezTo>
                  <a:cubicBezTo>
                    <a:pt x="496" y="585"/>
                    <a:pt x="494" y="587"/>
                    <a:pt x="493" y="589"/>
                  </a:cubicBezTo>
                  <a:lnTo>
                    <a:pt x="0" y="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2" name="Freeform 109">
              <a:extLst>
                <a:ext uri="{FF2B5EF4-FFF2-40B4-BE49-F238E27FC236}">
                  <a16:creationId xmlns:a16="http://schemas.microsoft.com/office/drawing/2014/main" xmlns="" id="{4BBCF1F4-7356-EC43-B9A5-AE8BD59FEB9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5195888"/>
              <a:ext cx="227012" cy="112712"/>
            </a:xfrm>
            <a:custGeom>
              <a:avLst/>
              <a:gdLst>
                <a:gd name="T0" fmla="*/ 721 w 630"/>
                <a:gd name="T1" fmla="*/ 112350 h 311"/>
                <a:gd name="T2" fmla="*/ 721 w 630"/>
                <a:gd name="T3" fmla="*/ 112350 h 311"/>
                <a:gd name="T4" fmla="*/ 360 w 630"/>
                <a:gd name="T5" fmla="*/ 109813 h 311"/>
                <a:gd name="T6" fmla="*/ 360 w 630"/>
                <a:gd name="T7" fmla="*/ 109813 h 311"/>
                <a:gd name="T8" fmla="*/ 360 w 630"/>
                <a:gd name="T9" fmla="*/ 109450 h 311"/>
                <a:gd name="T10" fmla="*/ 360 w 630"/>
                <a:gd name="T11" fmla="*/ 109450 h 311"/>
                <a:gd name="T12" fmla="*/ 360 w 630"/>
                <a:gd name="T13" fmla="*/ 107276 h 311"/>
                <a:gd name="T14" fmla="*/ 360 w 630"/>
                <a:gd name="T15" fmla="*/ 107276 h 311"/>
                <a:gd name="T16" fmla="*/ 360 w 630"/>
                <a:gd name="T17" fmla="*/ 106913 h 311"/>
                <a:gd name="T18" fmla="*/ 360 w 630"/>
                <a:gd name="T19" fmla="*/ 106913 h 311"/>
                <a:gd name="T20" fmla="*/ 360 w 630"/>
                <a:gd name="T21" fmla="*/ 106551 h 311"/>
                <a:gd name="T22" fmla="*/ 360 w 630"/>
                <a:gd name="T23" fmla="*/ 106551 h 311"/>
                <a:gd name="T24" fmla="*/ 360 w 630"/>
                <a:gd name="T25" fmla="*/ 106188 h 311"/>
                <a:gd name="T26" fmla="*/ 360 w 630"/>
                <a:gd name="T27" fmla="*/ 106188 h 311"/>
                <a:gd name="T28" fmla="*/ 74950 w 630"/>
                <a:gd name="T29" fmla="*/ 17396 h 311"/>
                <a:gd name="T30" fmla="*/ 74950 w 630"/>
                <a:gd name="T31" fmla="*/ 17396 h 311"/>
                <a:gd name="T32" fmla="*/ 221247 w 630"/>
                <a:gd name="T33" fmla="*/ 36967 h 311"/>
                <a:gd name="T34" fmla="*/ 221247 w 630"/>
                <a:gd name="T35" fmla="*/ 36967 h 311"/>
                <a:gd name="T36" fmla="*/ 221607 w 630"/>
                <a:gd name="T37" fmla="*/ 37329 h 311"/>
                <a:gd name="T38" fmla="*/ 221607 w 630"/>
                <a:gd name="T39" fmla="*/ 37329 h 311"/>
                <a:gd name="T40" fmla="*/ 221967 w 630"/>
                <a:gd name="T41" fmla="*/ 37691 h 311"/>
                <a:gd name="T42" fmla="*/ 221967 w 630"/>
                <a:gd name="T43" fmla="*/ 37691 h 311"/>
                <a:gd name="T44" fmla="*/ 222688 w 630"/>
                <a:gd name="T45" fmla="*/ 38054 h 311"/>
                <a:gd name="T46" fmla="*/ 222688 w 630"/>
                <a:gd name="T47" fmla="*/ 38054 h 311"/>
                <a:gd name="T48" fmla="*/ 223409 w 630"/>
                <a:gd name="T49" fmla="*/ 38779 h 311"/>
                <a:gd name="T50" fmla="*/ 223409 w 630"/>
                <a:gd name="T51" fmla="*/ 38779 h 311"/>
                <a:gd name="T52" fmla="*/ 224129 w 630"/>
                <a:gd name="T53" fmla="*/ 39504 h 311"/>
                <a:gd name="T54" fmla="*/ 224129 w 630"/>
                <a:gd name="T55" fmla="*/ 39504 h 311"/>
                <a:gd name="T56" fmla="*/ 224129 w 630"/>
                <a:gd name="T57" fmla="*/ 39504 h 311"/>
                <a:gd name="T58" fmla="*/ 224129 w 630"/>
                <a:gd name="T59" fmla="*/ 39504 h 311"/>
                <a:gd name="T60" fmla="*/ 224490 w 630"/>
                <a:gd name="T61" fmla="*/ 39866 h 311"/>
                <a:gd name="T62" fmla="*/ 224490 w 630"/>
                <a:gd name="T63" fmla="*/ 39866 h 311"/>
                <a:gd name="T64" fmla="*/ 224850 w 630"/>
                <a:gd name="T65" fmla="*/ 40591 h 311"/>
                <a:gd name="T66" fmla="*/ 224850 w 630"/>
                <a:gd name="T67" fmla="*/ 40591 h 311"/>
                <a:gd name="T68" fmla="*/ 225210 w 630"/>
                <a:gd name="T69" fmla="*/ 41316 h 311"/>
                <a:gd name="T70" fmla="*/ 225210 w 630"/>
                <a:gd name="T71" fmla="*/ 41316 h 311"/>
                <a:gd name="T72" fmla="*/ 225571 w 630"/>
                <a:gd name="T73" fmla="*/ 42040 h 311"/>
                <a:gd name="T74" fmla="*/ 225571 w 630"/>
                <a:gd name="T75" fmla="*/ 42040 h 311"/>
                <a:gd name="T76" fmla="*/ 225931 w 630"/>
                <a:gd name="T77" fmla="*/ 42765 h 311"/>
                <a:gd name="T78" fmla="*/ 225931 w 630"/>
                <a:gd name="T79" fmla="*/ 42765 h 311"/>
                <a:gd name="T80" fmla="*/ 226291 w 630"/>
                <a:gd name="T81" fmla="*/ 43490 h 311"/>
                <a:gd name="T82" fmla="*/ 226291 w 630"/>
                <a:gd name="T83" fmla="*/ 43490 h 311"/>
                <a:gd name="T84" fmla="*/ 226652 w 630"/>
                <a:gd name="T85" fmla="*/ 44215 h 311"/>
                <a:gd name="T86" fmla="*/ 226652 w 630"/>
                <a:gd name="T87" fmla="*/ 44215 h 311"/>
                <a:gd name="T88" fmla="*/ 226652 w 630"/>
                <a:gd name="T89" fmla="*/ 44940 h 311"/>
                <a:gd name="T90" fmla="*/ 721 w 630"/>
                <a:gd name="T91" fmla="*/ 112350 h 31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630" h="311">
                  <a:moveTo>
                    <a:pt x="2" y="310"/>
                  </a:moveTo>
                  <a:lnTo>
                    <a:pt x="2" y="310"/>
                  </a:lnTo>
                  <a:cubicBezTo>
                    <a:pt x="1" y="308"/>
                    <a:pt x="1" y="306"/>
                    <a:pt x="1" y="303"/>
                  </a:cubicBezTo>
                  <a:cubicBezTo>
                    <a:pt x="1" y="303"/>
                    <a:pt x="1" y="303"/>
                    <a:pt x="1" y="302"/>
                  </a:cubicBezTo>
                  <a:cubicBezTo>
                    <a:pt x="0" y="300"/>
                    <a:pt x="1" y="298"/>
                    <a:pt x="1" y="296"/>
                  </a:cubicBezTo>
                  <a:cubicBezTo>
                    <a:pt x="1" y="295"/>
                    <a:pt x="1" y="295"/>
                    <a:pt x="1" y="295"/>
                  </a:cubicBezTo>
                  <a:cubicBezTo>
                    <a:pt x="1" y="294"/>
                    <a:pt x="1" y="294"/>
                    <a:pt x="1" y="294"/>
                  </a:cubicBezTo>
                  <a:cubicBezTo>
                    <a:pt x="1" y="294"/>
                    <a:pt x="1" y="294"/>
                    <a:pt x="1" y="293"/>
                  </a:cubicBezTo>
                  <a:cubicBezTo>
                    <a:pt x="4" y="286"/>
                    <a:pt x="52" y="116"/>
                    <a:pt x="208" y="48"/>
                  </a:cubicBezTo>
                  <a:cubicBezTo>
                    <a:pt x="320" y="0"/>
                    <a:pt x="457" y="18"/>
                    <a:pt x="614" y="102"/>
                  </a:cubicBezTo>
                  <a:cubicBezTo>
                    <a:pt x="614" y="102"/>
                    <a:pt x="614" y="102"/>
                    <a:pt x="615" y="103"/>
                  </a:cubicBezTo>
                  <a:lnTo>
                    <a:pt x="616" y="104"/>
                  </a:lnTo>
                  <a:cubicBezTo>
                    <a:pt x="617" y="105"/>
                    <a:pt x="617" y="105"/>
                    <a:pt x="618" y="105"/>
                  </a:cubicBezTo>
                  <a:cubicBezTo>
                    <a:pt x="619" y="106"/>
                    <a:pt x="619" y="107"/>
                    <a:pt x="620" y="107"/>
                  </a:cubicBezTo>
                  <a:cubicBezTo>
                    <a:pt x="620" y="108"/>
                    <a:pt x="621" y="108"/>
                    <a:pt x="622" y="109"/>
                  </a:cubicBezTo>
                  <a:cubicBezTo>
                    <a:pt x="623" y="110"/>
                    <a:pt x="623" y="110"/>
                    <a:pt x="623" y="110"/>
                  </a:cubicBezTo>
                  <a:cubicBezTo>
                    <a:pt x="624" y="110"/>
                    <a:pt x="624" y="112"/>
                    <a:pt x="624" y="112"/>
                  </a:cubicBezTo>
                  <a:cubicBezTo>
                    <a:pt x="625" y="113"/>
                    <a:pt x="625" y="114"/>
                    <a:pt x="625" y="114"/>
                  </a:cubicBezTo>
                  <a:cubicBezTo>
                    <a:pt x="626" y="115"/>
                    <a:pt x="626" y="115"/>
                    <a:pt x="626" y="116"/>
                  </a:cubicBezTo>
                  <a:cubicBezTo>
                    <a:pt x="627" y="117"/>
                    <a:pt x="627" y="117"/>
                    <a:pt x="627" y="118"/>
                  </a:cubicBezTo>
                  <a:cubicBezTo>
                    <a:pt x="627" y="119"/>
                    <a:pt x="627" y="119"/>
                    <a:pt x="628" y="120"/>
                  </a:cubicBezTo>
                  <a:cubicBezTo>
                    <a:pt x="628" y="120"/>
                    <a:pt x="628" y="122"/>
                    <a:pt x="629" y="122"/>
                  </a:cubicBezTo>
                  <a:cubicBezTo>
                    <a:pt x="629" y="123"/>
                    <a:pt x="629" y="124"/>
                    <a:pt x="629" y="124"/>
                  </a:cubicBezTo>
                  <a:lnTo>
                    <a:pt x="2" y="31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3" name="Freeform 110">
              <a:extLst>
                <a:ext uri="{FF2B5EF4-FFF2-40B4-BE49-F238E27FC236}">
                  <a16:creationId xmlns:a16="http://schemas.microsoft.com/office/drawing/2014/main" xmlns="" id="{FADAF80B-8E7C-D848-AA2C-CCD8805F93E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5240338"/>
              <a:ext cx="225425" cy="115887"/>
            </a:xfrm>
            <a:custGeom>
              <a:avLst/>
              <a:gdLst>
                <a:gd name="T0" fmla="*/ 225066 w 628"/>
                <a:gd name="T1" fmla="*/ 0 h 321"/>
                <a:gd name="T2" fmla="*/ 225066 w 628"/>
                <a:gd name="T3" fmla="*/ 0 h 321"/>
                <a:gd name="T4" fmla="*/ 225066 w 628"/>
                <a:gd name="T5" fmla="*/ 1083 h 321"/>
                <a:gd name="T6" fmla="*/ 225066 w 628"/>
                <a:gd name="T7" fmla="*/ 1083 h 321"/>
                <a:gd name="T8" fmla="*/ 225066 w 628"/>
                <a:gd name="T9" fmla="*/ 1805 h 321"/>
                <a:gd name="T10" fmla="*/ 225066 w 628"/>
                <a:gd name="T11" fmla="*/ 1805 h 321"/>
                <a:gd name="T12" fmla="*/ 225066 w 628"/>
                <a:gd name="T13" fmla="*/ 2527 h 321"/>
                <a:gd name="T14" fmla="*/ 225066 w 628"/>
                <a:gd name="T15" fmla="*/ 2527 h 321"/>
                <a:gd name="T16" fmla="*/ 225066 w 628"/>
                <a:gd name="T17" fmla="*/ 2888 h 321"/>
                <a:gd name="T18" fmla="*/ 225066 w 628"/>
                <a:gd name="T19" fmla="*/ 2888 h 321"/>
                <a:gd name="T20" fmla="*/ 225066 w 628"/>
                <a:gd name="T21" fmla="*/ 3249 h 321"/>
                <a:gd name="T22" fmla="*/ 225066 w 628"/>
                <a:gd name="T23" fmla="*/ 3249 h 321"/>
                <a:gd name="T24" fmla="*/ 225066 w 628"/>
                <a:gd name="T25" fmla="*/ 4332 h 321"/>
                <a:gd name="T26" fmla="*/ 225066 w 628"/>
                <a:gd name="T27" fmla="*/ 4332 h 321"/>
                <a:gd name="T28" fmla="*/ 224707 w 628"/>
                <a:gd name="T29" fmla="*/ 5054 h 321"/>
                <a:gd name="T30" fmla="*/ 224707 w 628"/>
                <a:gd name="T31" fmla="*/ 5054 h 321"/>
                <a:gd name="T32" fmla="*/ 224348 w 628"/>
                <a:gd name="T33" fmla="*/ 5776 h 321"/>
                <a:gd name="T34" fmla="*/ 224348 w 628"/>
                <a:gd name="T35" fmla="*/ 5776 h 321"/>
                <a:gd name="T36" fmla="*/ 223989 w 628"/>
                <a:gd name="T37" fmla="*/ 6498 h 321"/>
                <a:gd name="T38" fmla="*/ 223989 w 628"/>
                <a:gd name="T39" fmla="*/ 6498 h 321"/>
                <a:gd name="T40" fmla="*/ 223989 w 628"/>
                <a:gd name="T41" fmla="*/ 7220 h 321"/>
                <a:gd name="T42" fmla="*/ 223989 w 628"/>
                <a:gd name="T43" fmla="*/ 7220 h 321"/>
                <a:gd name="T44" fmla="*/ 113789 w 628"/>
                <a:gd name="T45" fmla="*/ 104334 h 321"/>
                <a:gd name="T46" fmla="*/ 113789 w 628"/>
                <a:gd name="T47" fmla="*/ 104334 h 321"/>
                <a:gd name="T48" fmla="*/ 3231 w 628"/>
                <a:gd name="T49" fmla="*/ 72204 h 321"/>
                <a:gd name="T50" fmla="*/ 3231 w 628"/>
                <a:gd name="T51" fmla="*/ 72204 h 321"/>
                <a:gd name="T52" fmla="*/ 2872 w 628"/>
                <a:gd name="T53" fmla="*/ 71843 h 321"/>
                <a:gd name="T54" fmla="*/ 2872 w 628"/>
                <a:gd name="T55" fmla="*/ 71843 h 321"/>
                <a:gd name="T56" fmla="*/ 2872 w 628"/>
                <a:gd name="T57" fmla="*/ 71843 h 321"/>
                <a:gd name="T58" fmla="*/ 2872 w 628"/>
                <a:gd name="T59" fmla="*/ 71843 h 321"/>
                <a:gd name="T60" fmla="*/ 2513 w 628"/>
                <a:gd name="T61" fmla="*/ 71843 h 321"/>
                <a:gd name="T62" fmla="*/ 2513 w 628"/>
                <a:gd name="T63" fmla="*/ 71843 h 321"/>
                <a:gd name="T64" fmla="*/ 1077 w 628"/>
                <a:gd name="T65" fmla="*/ 69677 h 321"/>
                <a:gd name="T66" fmla="*/ 1077 w 628"/>
                <a:gd name="T67" fmla="*/ 69677 h 321"/>
                <a:gd name="T68" fmla="*/ 1077 w 628"/>
                <a:gd name="T69" fmla="*/ 69316 h 321"/>
                <a:gd name="T70" fmla="*/ 1077 w 628"/>
                <a:gd name="T71" fmla="*/ 69316 h 321"/>
                <a:gd name="T72" fmla="*/ 0 w 628"/>
                <a:gd name="T73" fmla="*/ 67149 h 321"/>
                <a:gd name="T74" fmla="*/ 225066 w 628"/>
                <a:gd name="T75" fmla="*/ 0 h 32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628" h="321">
                  <a:moveTo>
                    <a:pt x="627" y="0"/>
                  </a:moveTo>
                  <a:lnTo>
                    <a:pt x="627" y="0"/>
                  </a:lnTo>
                  <a:cubicBezTo>
                    <a:pt x="627" y="1"/>
                    <a:pt x="627" y="2"/>
                    <a:pt x="627" y="3"/>
                  </a:cubicBezTo>
                  <a:cubicBezTo>
                    <a:pt x="627" y="4"/>
                    <a:pt x="627" y="4"/>
                    <a:pt x="627" y="5"/>
                  </a:cubicBezTo>
                  <a:cubicBezTo>
                    <a:pt x="627" y="5"/>
                    <a:pt x="627" y="6"/>
                    <a:pt x="627" y="7"/>
                  </a:cubicBezTo>
                  <a:lnTo>
                    <a:pt x="627" y="8"/>
                  </a:lnTo>
                  <a:lnTo>
                    <a:pt x="627" y="9"/>
                  </a:lnTo>
                  <a:cubicBezTo>
                    <a:pt x="627" y="10"/>
                    <a:pt x="627" y="11"/>
                    <a:pt x="627" y="12"/>
                  </a:cubicBezTo>
                  <a:cubicBezTo>
                    <a:pt x="626" y="13"/>
                    <a:pt x="626" y="13"/>
                    <a:pt x="626" y="14"/>
                  </a:cubicBezTo>
                  <a:cubicBezTo>
                    <a:pt x="625" y="14"/>
                    <a:pt x="625" y="15"/>
                    <a:pt x="625" y="16"/>
                  </a:cubicBezTo>
                  <a:cubicBezTo>
                    <a:pt x="625" y="16"/>
                    <a:pt x="624" y="17"/>
                    <a:pt x="624" y="18"/>
                  </a:cubicBezTo>
                  <a:cubicBezTo>
                    <a:pt x="624" y="18"/>
                    <a:pt x="624" y="19"/>
                    <a:pt x="624" y="20"/>
                  </a:cubicBezTo>
                  <a:cubicBezTo>
                    <a:pt x="540" y="176"/>
                    <a:pt x="436" y="267"/>
                    <a:pt x="317" y="289"/>
                  </a:cubicBezTo>
                  <a:cubicBezTo>
                    <a:pt x="149" y="320"/>
                    <a:pt x="15" y="205"/>
                    <a:pt x="9" y="200"/>
                  </a:cubicBezTo>
                  <a:cubicBezTo>
                    <a:pt x="9" y="200"/>
                    <a:pt x="8" y="200"/>
                    <a:pt x="8" y="199"/>
                  </a:cubicBezTo>
                  <a:cubicBezTo>
                    <a:pt x="8" y="199"/>
                    <a:pt x="8" y="199"/>
                    <a:pt x="7" y="199"/>
                  </a:cubicBezTo>
                  <a:cubicBezTo>
                    <a:pt x="6" y="197"/>
                    <a:pt x="4" y="195"/>
                    <a:pt x="3" y="193"/>
                  </a:cubicBezTo>
                  <a:cubicBezTo>
                    <a:pt x="3" y="193"/>
                    <a:pt x="3" y="193"/>
                    <a:pt x="3" y="192"/>
                  </a:cubicBezTo>
                  <a:cubicBezTo>
                    <a:pt x="2" y="190"/>
                    <a:pt x="1" y="188"/>
                    <a:pt x="0" y="186"/>
                  </a:cubicBezTo>
                  <a:lnTo>
                    <a:pt x="62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4" name="Freeform 111">
              <a:extLst>
                <a:ext uri="{FF2B5EF4-FFF2-40B4-BE49-F238E27FC236}">
                  <a16:creationId xmlns:a16="http://schemas.microsoft.com/office/drawing/2014/main" xmlns="" id="{43E11C01-5F7C-1A4A-A217-76E819496E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0988" y="5133975"/>
              <a:ext cx="169862" cy="185738"/>
            </a:xfrm>
            <a:custGeom>
              <a:avLst/>
              <a:gdLst>
                <a:gd name="T0" fmla="*/ 169501 w 471"/>
                <a:gd name="T1" fmla="*/ 168426 h 515"/>
                <a:gd name="T2" fmla="*/ 169501 w 471"/>
                <a:gd name="T3" fmla="*/ 168426 h 515"/>
                <a:gd name="T4" fmla="*/ 167698 w 471"/>
                <a:gd name="T5" fmla="*/ 169869 h 515"/>
                <a:gd name="T6" fmla="*/ 167698 w 471"/>
                <a:gd name="T7" fmla="*/ 169869 h 515"/>
                <a:gd name="T8" fmla="*/ 167338 w 471"/>
                <a:gd name="T9" fmla="*/ 170230 h 515"/>
                <a:gd name="T10" fmla="*/ 167338 w 471"/>
                <a:gd name="T11" fmla="*/ 170230 h 515"/>
                <a:gd name="T12" fmla="*/ 165174 w 471"/>
                <a:gd name="T13" fmla="*/ 170951 h 515"/>
                <a:gd name="T14" fmla="*/ 165174 w 471"/>
                <a:gd name="T15" fmla="*/ 170951 h 515"/>
                <a:gd name="T16" fmla="*/ 164813 w 471"/>
                <a:gd name="T17" fmla="*/ 171312 h 515"/>
                <a:gd name="T18" fmla="*/ 164813 w 471"/>
                <a:gd name="T19" fmla="*/ 171312 h 515"/>
                <a:gd name="T20" fmla="*/ 164813 w 471"/>
                <a:gd name="T21" fmla="*/ 171312 h 515"/>
                <a:gd name="T22" fmla="*/ 164813 w 471"/>
                <a:gd name="T23" fmla="*/ 171312 h 515"/>
                <a:gd name="T24" fmla="*/ 164092 w 471"/>
                <a:gd name="T25" fmla="*/ 171312 h 515"/>
                <a:gd name="T26" fmla="*/ 164092 w 471"/>
                <a:gd name="T27" fmla="*/ 171312 h 515"/>
                <a:gd name="T28" fmla="*/ 51572 w 471"/>
                <a:gd name="T29" fmla="*/ 146787 h 515"/>
                <a:gd name="T30" fmla="*/ 51572 w 471"/>
                <a:gd name="T31" fmla="*/ 146787 h 515"/>
                <a:gd name="T32" fmla="*/ 361 w 471"/>
                <a:gd name="T33" fmla="*/ 8656 h 515"/>
                <a:gd name="T34" fmla="*/ 361 w 471"/>
                <a:gd name="T35" fmla="*/ 8656 h 515"/>
                <a:gd name="T36" fmla="*/ 361 w 471"/>
                <a:gd name="T37" fmla="*/ 8295 h 515"/>
                <a:gd name="T38" fmla="*/ 361 w 471"/>
                <a:gd name="T39" fmla="*/ 8295 h 515"/>
                <a:gd name="T40" fmla="*/ 361 w 471"/>
                <a:gd name="T41" fmla="*/ 7213 h 515"/>
                <a:gd name="T42" fmla="*/ 361 w 471"/>
                <a:gd name="T43" fmla="*/ 7213 h 515"/>
                <a:gd name="T44" fmla="*/ 361 w 471"/>
                <a:gd name="T45" fmla="*/ 6492 h 515"/>
                <a:gd name="T46" fmla="*/ 361 w 471"/>
                <a:gd name="T47" fmla="*/ 6492 h 515"/>
                <a:gd name="T48" fmla="*/ 721 w 471"/>
                <a:gd name="T49" fmla="*/ 5410 h 515"/>
                <a:gd name="T50" fmla="*/ 721 w 471"/>
                <a:gd name="T51" fmla="*/ 5410 h 515"/>
                <a:gd name="T52" fmla="*/ 1082 w 471"/>
                <a:gd name="T53" fmla="*/ 4689 h 515"/>
                <a:gd name="T54" fmla="*/ 1082 w 471"/>
                <a:gd name="T55" fmla="*/ 4689 h 515"/>
                <a:gd name="T56" fmla="*/ 1082 w 471"/>
                <a:gd name="T57" fmla="*/ 4328 h 515"/>
                <a:gd name="T58" fmla="*/ 1082 w 471"/>
                <a:gd name="T59" fmla="*/ 4328 h 515"/>
                <a:gd name="T60" fmla="*/ 1443 w 471"/>
                <a:gd name="T61" fmla="*/ 3967 h 515"/>
                <a:gd name="T62" fmla="*/ 1443 w 471"/>
                <a:gd name="T63" fmla="*/ 3967 h 515"/>
                <a:gd name="T64" fmla="*/ 1803 w 471"/>
                <a:gd name="T65" fmla="*/ 3246 h 515"/>
                <a:gd name="T66" fmla="*/ 1803 w 471"/>
                <a:gd name="T67" fmla="*/ 3246 h 515"/>
                <a:gd name="T68" fmla="*/ 1803 w 471"/>
                <a:gd name="T69" fmla="*/ 2525 h 515"/>
                <a:gd name="T70" fmla="*/ 1803 w 471"/>
                <a:gd name="T71" fmla="*/ 2525 h 515"/>
                <a:gd name="T72" fmla="*/ 2524 w 471"/>
                <a:gd name="T73" fmla="*/ 1803 h 515"/>
                <a:gd name="T74" fmla="*/ 2524 w 471"/>
                <a:gd name="T75" fmla="*/ 1803 h 515"/>
                <a:gd name="T76" fmla="*/ 2885 w 471"/>
                <a:gd name="T77" fmla="*/ 1443 h 515"/>
                <a:gd name="T78" fmla="*/ 2885 w 471"/>
                <a:gd name="T79" fmla="*/ 1443 h 515"/>
                <a:gd name="T80" fmla="*/ 3606 w 471"/>
                <a:gd name="T81" fmla="*/ 721 h 515"/>
                <a:gd name="T82" fmla="*/ 3606 w 471"/>
                <a:gd name="T83" fmla="*/ 721 h 515"/>
                <a:gd name="T84" fmla="*/ 3967 w 471"/>
                <a:gd name="T85" fmla="*/ 361 h 515"/>
                <a:gd name="T86" fmla="*/ 3967 w 471"/>
                <a:gd name="T87" fmla="*/ 361 h 515"/>
                <a:gd name="T88" fmla="*/ 4688 w 471"/>
                <a:gd name="T89" fmla="*/ 0 h 515"/>
                <a:gd name="T90" fmla="*/ 169501 w 471"/>
                <a:gd name="T91" fmla="*/ 16842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1" h="515">
                  <a:moveTo>
                    <a:pt x="470" y="467"/>
                  </a:moveTo>
                  <a:lnTo>
                    <a:pt x="470" y="467"/>
                  </a:lnTo>
                  <a:cubicBezTo>
                    <a:pt x="469" y="468"/>
                    <a:pt x="467" y="470"/>
                    <a:pt x="465" y="471"/>
                  </a:cubicBezTo>
                  <a:cubicBezTo>
                    <a:pt x="465" y="471"/>
                    <a:pt x="464" y="471"/>
                    <a:pt x="464" y="472"/>
                  </a:cubicBezTo>
                  <a:cubicBezTo>
                    <a:pt x="462" y="473"/>
                    <a:pt x="460" y="474"/>
                    <a:pt x="458" y="474"/>
                  </a:cubicBezTo>
                  <a:cubicBezTo>
                    <a:pt x="458" y="474"/>
                    <a:pt x="458" y="475"/>
                    <a:pt x="457" y="475"/>
                  </a:cubicBezTo>
                  <a:cubicBezTo>
                    <a:pt x="457" y="475"/>
                    <a:pt x="456" y="475"/>
                    <a:pt x="455" y="475"/>
                  </a:cubicBezTo>
                  <a:cubicBezTo>
                    <a:pt x="448" y="477"/>
                    <a:pt x="276" y="514"/>
                    <a:pt x="143" y="407"/>
                  </a:cubicBezTo>
                  <a:cubicBezTo>
                    <a:pt x="48" y="330"/>
                    <a:pt x="0" y="201"/>
                    <a:pt x="1" y="24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1"/>
                    <a:pt x="1" y="21"/>
                    <a:pt x="1" y="20"/>
                  </a:cubicBezTo>
                  <a:cubicBezTo>
                    <a:pt x="1" y="19"/>
                    <a:pt x="1" y="18"/>
                    <a:pt x="1" y="18"/>
                  </a:cubicBezTo>
                  <a:cubicBezTo>
                    <a:pt x="1" y="17"/>
                    <a:pt x="2" y="16"/>
                    <a:pt x="2" y="15"/>
                  </a:cubicBezTo>
                  <a:cubicBezTo>
                    <a:pt x="2" y="15"/>
                    <a:pt x="3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3" y="12"/>
                    <a:pt x="3" y="11"/>
                    <a:pt x="4" y="11"/>
                  </a:cubicBezTo>
                  <a:cubicBezTo>
                    <a:pt x="4" y="11"/>
                    <a:pt x="4" y="10"/>
                    <a:pt x="5" y="9"/>
                  </a:cubicBezTo>
                  <a:cubicBezTo>
                    <a:pt x="5" y="8"/>
                    <a:pt x="5" y="8"/>
                    <a:pt x="5" y="7"/>
                  </a:cubicBezTo>
                  <a:cubicBezTo>
                    <a:pt x="6" y="7"/>
                    <a:pt x="6" y="6"/>
                    <a:pt x="7" y="5"/>
                  </a:cubicBezTo>
                  <a:lnTo>
                    <a:pt x="8" y="4"/>
                  </a:lnTo>
                  <a:cubicBezTo>
                    <a:pt x="9" y="3"/>
                    <a:pt x="10" y="3"/>
                    <a:pt x="10" y="2"/>
                  </a:cubicBezTo>
                  <a:lnTo>
                    <a:pt x="11" y="1"/>
                  </a:lnTo>
                  <a:cubicBezTo>
                    <a:pt x="12" y="0"/>
                    <a:pt x="12" y="0"/>
                    <a:pt x="13" y="0"/>
                  </a:cubicBezTo>
                  <a:lnTo>
                    <a:pt x="470" y="46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5" name="Freeform 112">
              <a:extLst>
                <a:ext uri="{FF2B5EF4-FFF2-40B4-BE49-F238E27FC236}">
                  <a16:creationId xmlns:a16="http://schemas.microsoft.com/office/drawing/2014/main" xmlns="" id="{7F80173B-8E01-4544-88F6-A1519F91A7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5750" y="5132388"/>
              <a:ext cx="182563" cy="171450"/>
            </a:xfrm>
            <a:custGeom>
              <a:avLst/>
              <a:gdLst>
                <a:gd name="T0" fmla="*/ 0 w 507"/>
                <a:gd name="T1" fmla="*/ 2527 h 475"/>
                <a:gd name="T2" fmla="*/ 0 w 507"/>
                <a:gd name="T3" fmla="*/ 2527 h 475"/>
                <a:gd name="T4" fmla="*/ 720 w 507"/>
                <a:gd name="T5" fmla="*/ 1805 h 475"/>
                <a:gd name="T6" fmla="*/ 720 w 507"/>
                <a:gd name="T7" fmla="*/ 1805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1083 h 475"/>
                <a:gd name="T14" fmla="*/ 2161 w 507"/>
                <a:gd name="T15" fmla="*/ 1083 h 475"/>
                <a:gd name="T16" fmla="*/ 2521 w 507"/>
                <a:gd name="T17" fmla="*/ 722 h 475"/>
                <a:gd name="T18" fmla="*/ 2521 w 507"/>
                <a:gd name="T19" fmla="*/ 722 h 475"/>
                <a:gd name="T20" fmla="*/ 2881 w 507"/>
                <a:gd name="T21" fmla="*/ 722 h 475"/>
                <a:gd name="T22" fmla="*/ 288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361 h 475"/>
                <a:gd name="T30" fmla="*/ 4321 w 507"/>
                <a:gd name="T31" fmla="*/ 361 h 475"/>
                <a:gd name="T32" fmla="*/ 5401 w 507"/>
                <a:gd name="T33" fmla="*/ 361 h 475"/>
                <a:gd name="T34" fmla="*/ 5401 w 507"/>
                <a:gd name="T35" fmla="*/ 361 h 475"/>
                <a:gd name="T36" fmla="*/ 6121 w 507"/>
                <a:gd name="T37" fmla="*/ 361 h 475"/>
                <a:gd name="T38" fmla="*/ 6121 w 507"/>
                <a:gd name="T39" fmla="*/ 361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698 h 475"/>
                <a:gd name="T46" fmla="*/ 144034 w 507"/>
                <a:gd name="T47" fmla="*/ 52698 h 475"/>
                <a:gd name="T48" fmla="*/ 167800 w 507"/>
                <a:gd name="T49" fmla="*/ 165675 h 475"/>
                <a:gd name="T50" fmla="*/ 167800 w 507"/>
                <a:gd name="T51" fmla="*/ 165675 h 475"/>
                <a:gd name="T52" fmla="*/ 167439 w 507"/>
                <a:gd name="T53" fmla="*/ 166397 h 475"/>
                <a:gd name="T54" fmla="*/ 167439 w 507"/>
                <a:gd name="T55" fmla="*/ 166397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6359 w 507"/>
                <a:gd name="T65" fmla="*/ 168923 h 475"/>
                <a:gd name="T66" fmla="*/ 166359 w 507"/>
                <a:gd name="T67" fmla="*/ 168923 h 475"/>
                <a:gd name="T68" fmla="*/ 166359 w 507"/>
                <a:gd name="T69" fmla="*/ 168923 h 475"/>
                <a:gd name="T70" fmla="*/ 16635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527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7"/>
                  </a:moveTo>
                  <a:lnTo>
                    <a:pt x="0" y="7"/>
                  </a:lnTo>
                  <a:cubicBezTo>
                    <a:pt x="1" y="6"/>
                    <a:pt x="1" y="6"/>
                    <a:pt x="2" y="5"/>
                  </a:cubicBezTo>
                  <a:lnTo>
                    <a:pt x="3" y="4"/>
                  </a:lnTo>
                  <a:cubicBezTo>
                    <a:pt x="5" y="4"/>
                    <a:pt x="5" y="3"/>
                    <a:pt x="6" y="3"/>
                  </a:cubicBezTo>
                  <a:lnTo>
                    <a:pt x="7" y="2"/>
                  </a:lnTo>
                  <a:lnTo>
                    <a:pt x="8" y="2"/>
                  </a:lnTo>
                  <a:cubicBezTo>
                    <a:pt x="9" y="2"/>
                    <a:pt x="9" y="2"/>
                    <a:pt x="10" y="1"/>
                  </a:cubicBezTo>
                  <a:cubicBezTo>
                    <a:pt x="11" y="1"/>
                    <a:pt x="12" y="1"/>
                    <a:pt x="12" y="1"/>
                  </a:cubicBezTo>
                  <a:cubicBezTo>
                    <a:pt x="13" y="1"/>
                    <a:pt x="13" y="1"/>
                    <a:pt x="15" y="1"/>
                  </a:cubicBezTo>
                  <a:cubicBezTo>
                    <a:pt x="15" y="1"/>
                    <a:pt x="16" y="1"/>
                    <a:pt x="17" y="1"/>
                  </a:cubicBezTo>
                  <a:cubicBezTo>
                    <a:pt x="17" y="0"/>
                    <a:pt x="18" y="0"/>
                    <a:pt x="18" y="0"/>
                  </a:cubicBezTo>
                  <a:cubicBezTo>
                    <a:pt x="196" y="1"/>
                    <a:pt x="324" y="50"/>
                    <a:pt x="400" y="146"/>
                  </a:cubicBezTo>
                  <a:cubicBezTo>
                    <a:pt x="506" y="279"/>
                    <a:pt x="467" y="452"/>
                    <a:pt x="466" y="459"/>
                  </a:cubicBezTo>
                  <a:cubicBezTo>
                    <a:pt x="465" y="459"/>
                    <a:pt x="465" y="460"/>
                    <a:pt x="465" y="461"/>
                  </a:cubicBezTo>
                  <a:cubicBezTo>
                    <a:pt x="464" y="464"/>
                    <a:pt x="464" y="466"/>
                    <a:pt x="462" y="468"/>
                  </a:cubicBezTo>
                  <a:cubicBezTo>
                    <a:pt x="460" y="471"/>
                    <a:pt x="459" y="473"/>
                    <a:pt x="457" y="474"/>
                  </a:cubicBezTo>
                  <a:lnTo>
                    <a:pt x="0" y="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6" name="Freeform 113">
              <a:extLst>
                <a:ext uri="{FF2B5EF4-FFF2-40B4-BE49-F238E27FC236}">
                  <a16:creationId xmlns:a16="http://schemas.microsoft.com/office/drawing/2014/main" xmlns="" id="{92C2DEE0-B9A8-3248-8040-17330EA711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363" y="4951413"/>
              <a:ext cx="169862" cy="185737"/>
            </a:xfrm>
            <a:custGeom>
              <a:avLst/>
              <a:gdLst>
                <a:gd name="T0" fmla="*/ 169502 w 472"/>
                <a:gd name="T1" fmla="*/ 168786 h 515"/>
                <a:gd name="T2" fmla="*/ 169502 w 472"/>
                <a:gd name="T3" fmla="*/ 168786 h 515"/>
                <a:gd name="T4" fmla="*/ 167343 w 472"/>
                <a:gd name="T5" fmla="*/ 170229 h 515"/>
                <a:gd name="T6" fmla="*/ 167343 w 472"/>
                <a:gd name="T7" fmla="*/ 170229 h 515"/>
                <a:gd name="T8" fmla="*/ 167343 w 472"/>
                <a:gd name="T9" fmla="*/ 170229 h 515"/>
                <a:gd name="T10" fmla="*/ 167343 w 472"/>
                <a:gd name="T11" fmla="*/ 170229 h 515"/>
                <a:gd name="T12" fmla="*/ 165184 w 472"/>
                <a:gd name="T13" fmla="*/ 170950 h 515"/>
                <a:gd name="T14" fmla="*/ 165184 w 472"/>
                <a:gd name="T15" fmla="*/ 170950 h 515"/>
                <a:gd name="T16" fmla="*/ 164824 w 472"/>
                <a:gd name="T17" fmla="*/ 171311 h 515"/>
                <a:gd name="T18" fmla="*/ 164824 w 472"/>
                <a:gd name="T19" fmla="*/ 171311 h 515"/>
                <a:gd name="T20" fmla="*/ 164464 w 472"/>
                <a:gd name="T21" fmla="*/ 171311 h 515"/>
                <a:gd name="T22" fmla="*/ 164464 w 472"/>
                <a:gd name="T23" fmla="*/ 171311 h 515"/>
                <a:gd name="T24" fmla="*/ 164104 w 472"/>
                <a:gd name="T25" fmla="*/ 171311 h 515"/>
                <a:gd name="T26" fmla="*/ 164104 w 472"/>
                <a:gd name="T27" fmla="*/ 171311 h 515"/>
                <a:gd name="T28" fmla="*/ 51822 w 472"/>
                <a:gd name="T29" fmla="*/ 146786 h 515"/>
                <a:gd name="T30" fmla="*/ 51822 w 472"/>
                <a:gd name="T31" fmla="*/ 146786 h 515"/>
                <a:gd name="T32" fmla="*/ 720 w 472"/>
                <a:gd name="T33" fmla="*/ 8656 h 515"/>
                <a:gd name="T34" fmla="*/ 720 w 472"/>
                <a:gd name="T35" fmla="*/ 8656 h 515"/>
                <a:gd name="T36" fmla="*/ 720 w 472"/>
                <a:gd name="T37" fmla="*/ 8295 h 515"/>
                <a:gd name="T38" fmla="*/ 720 w 472"/>
                <a:gd name="T39" fmla="*/ 8295 h 515"/>
                <a:gd name="T40" fmla="*/ 720 w 472"/>
                <a:gd name="T41" fmla="*/ 7213 h 515"/>
                <a:gd name="T42" fmla="*/ 720 w 472"/>
                <a:gd name="T43" fmla="*/ 7213 h 515"/>
                <a:gd name="T44" fmla="*/ 720 w 472"/>
                <a:gd name="T45" fmla="*/ 6492 h 515"/>
                <a:gd name="T46" fmla="*/ 720 w 472"/>
                <a:gd name="T47" fmla="*/ 6492 h 515"/>
                <a:gd name="T48" fmla="*/ 1080 w 472"/>
                <a:gd name="T49" fmla="*/ 5770 h 515"/>
                <a:gd name="T50" fmla="*/ 1080 w 472"/>
                <a:gd name="T51" fmla="*/ 5770 h 515"/>
                <a:gd name="T52" fmla="*/ 1080 w 472"/>
                <a:gd name="T53" fmla="*/ 5049 h 515"/>
                <a:gd name="T54" fmla="*/ 1080 w 472"/>
                <a:gd name="T55" fmla="*/ 5049 h 515"/>
                <a:gd name="T56" fmla="*/ 1440 w 472"/>
                <a:gd name="T57" fmla="*/ 4328 h 515"/>
                <a:gd name="T58" fmla="*/ 1440 w 472"/>
                <a:gd name="T59" fmla="*/ 4328 h 515"/>
                <a:gd name="T60" fmla="*/ 1440 w 472"/>
                <a:gd name="T61" fmla="*/ 4328 h 515"/>
                <a:gd name="T62" fmla="*/ 1440 w 472"/>
                <a:gd name="T63" fmla="*/ 4328 h 515"/>
                <a:gd name="T64" fmla="*/ 1799 w 472"/>
                <a:gd name="T65" fmla="*/ 3246 h 515"/>
                <a:gd name="T66" fmla="*/ 1799 w 472"/>
                <a:gd name="T67" fmla="*/ 3246 h 515"/>
                <a:gd name="T68" fmla="*/ 2159 w 472"/>
                <a:gd name="T69" fmla="*/ 2885 h 515"/>
                <a:gd name="T70" fmla="*/ 2159 w 472"/>
                <a:gd name="T71" fmla="*/ 2885 h 515"/>
                <a:gd name="T72" fmla="*/ 2519 w 472"/>
                <a:gd name="T73" fmla="*/ 2164 h 515"/>
                <a:gd name="T74" fmla="*/ 2519 w 472"/>
                <a:gd name="T75" fmla="*/ 2164 h 515"/>
                <a:gd name="T76" fmla="*/ 2879 w 472"/>
                <a:gd name="T77" fmla="*/ 1443 h 515"/>
                <a:gd name="T78" fmla="*/ 2879 w 472"/>
                <a:gd name="T79" fmla="*/ 1443 h 515"/>
                <a:gd name="T80" fmla="*/ 3599 w 472"/>
                <a:gd name="T81" fmla="*/ 721 h 515"/>
                <a:gd name="T82" fmla="*/ 3599 w 472"/>
                <a:gd name="T83" fmla="*/ 721 h 515"/>
                <a:gd name="T84" fmla="*/ 4319 w 472"/>
                <a:gd name="T85" fmla="*/ 361 h 515"/>
                <a:gd name="T86" fmla="*/ 4319 w 472"/>
                <a:gd name="T87" fmla="*/ 361 h 515"/>
                <a:gd name="T88" fmla="*/ 5038 w 472"/>
                <a:gd name="T89" fmla="*/ 0 h 515"/>
                <a:gd name="T90" fmla="*/ 169502 w 472"/>
                <a:gd name="T91" fmla="*/ 168786 h 51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72" h="515">
                  <a:moveTo>
                    <a:pt x="471" y="468"/>
                  </a:moveTo>
                  <a:lnTo>
                    <a:pt x="471" y="468"/>
                  </a:lnTo>
                  <a:cubicBezTo>
                    <a:pt x="469" y="469"/>
                    <a:pt x="467" y="470"/>
                    <a:pt x="465" y="472"/>
                  </a:cubicBezTo>
                  <a:cubicBezTo>
                    <a:pt x="463" y="473"/>
                    <a:pt x="461" y="474"/>
                    <a:pt x="459" y="474"/>
                  </a:cubicBezTo>
                  <a:lnTo>
                    <a:pt x="458" y="475"/>
                  </a:lnTo>
                  <a:lnTo>
                    <a:pt x="457" y="475"/>
                  </a:lnTo>
                  <a:cubicBezTo>
                    <a:pt x="457" y="475"/>
                    <a:pt x="457" y="475"/>
                    <a:pt x="456" y="475"/>
                  </a:cubicBezTo>
                  <a:cubicBezTo>
                    <a:pt x="449" y="477"/>
                    <a:pt x="276" y="514"/>
                    <a:pt x="144" y="407"/>
                  </a:cubicBezTo>
                  <a:cubicBezTo>
                    <a:pt x="48" y="331"/>
                    <a:pt x="0" y="201"/>
                    <a:pt x="2" y="24"/>
                  </a:cubicBezTo>
                  <a:lnTo>
                    <a:pt x="2" y="23"/>
                  </a:lnTo>
                  <a:cubicBezTo>
                    <a:pt x="2" y="22"/>
                    <a:pt x="2" y="21"/>
                    <a:pt x="2" y="20"/>
                  </a:cubicBezTo>
                  <a:cubicBezTo>
                    <a:pt x="2" y="19"/>
                    <a:pt x="2" y="19"/>
                    <a:pt x="2" y="18"/>
                  </a:cubicBezTo>
                  <a:cubicBezTo>
                    <a:pt x="2" y="17"/>
                    <a:pt x="2" y="16"/>
                    <a:pt x="3" y="16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3"/>
                    <a:pt x="3" y="13"/>
                    <a:pt x="4" y="12"/>
                  </a:cubicBezTo>
                  <a:cubicBezTo>
                    <a:pt x="5" y="11"/>
                    <a:pt x="5" y="10"/>
                    <a:pt x="5" y="9"/>
                  </a:cubicBezTo>
                  <a:cubicBezTo>
                    <a:pt x="6" y="9"/>
                    <a:pt x="6" y="8"/>
                    <a:pt x="6" y="8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10" y="3"/>
                    <a:pt x="10" y="2"/>
                  </a:cubicBezTo>
                  <a:cubicBezTo>
                    <a:pt x="11" y="2"/>
                    <a:pt x="12" y="2"/>
                    <a:pt x="12" y="1"/>
                  </a:cubicBezTo>
                  <a:cubicBezTo>
                    <a:pt x="13" y="1"/>
                    <a:pt x="13" y="0"/>
                    <a:pt x="14" y="0"/>
                  </a:cubicBezTo>
                  <a:lnTo>
                    <a:pt x="471" y="46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7" name="Freeform 114">
              <a:extLst>
                <a:ext uri="{FF2B5EF4-FFF2-40B4-BE49-F238E27FC236}">
                  <a16:creationId xmlns:a16="http://schemas.microsoft.com/office/drawing/2014/main" xmlns="" id="{17C2EFE5-9687-4248-9DEA-B9713CB7B3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949825"/>
              <a:ext cx="182563" cy="171450"/>
            </a:xfrm>
            <a:custGeom>
              <a:avLst/>
              <a:gdLst>
                <a:gd name="T0" fmla="*/ 0 w 507"/>
                <a:gd name="T1" fmla="*/ 2166 h 475"/>
                <a:gd name="T2" fmla="*/ 0 w 507"/>
                <a:gd name="T3" fmla="*/ 2166 h 475"/>
                <a:gd name="T4" fmla="*/ 720 w 507"/>
                <a:gd name="T5" fmla="*/ 1444 h 475"/>
                <a:gd name="T6" fmla="*/ 720 w 507"/>
                <a:gd name="T7" fmla="*/ 1444 h 475"/>
                <a:gd name="T8" fmla="*/ 1080 w 507"/>
                <a:gd name="T9" fmla="*/ 1444 h 475"/>
                <a:gd name="T10" fmla="*/ 1080 w 507"/>
                <a:gd name="T11" fmla="*/ 1444 h 475"/>
                <a:gd name="T12" fmla="*/ 2161 w 507"/>
                <a:gd name="T13" fmla="*/ 722 h 475"/>
                <a:gd name="T14" fmla="*/ 2161 w 507"/>
                <a:gd name="T15" fmla="*/ 722 h 475"/>
                <a:gd name="T16" fmla="*/ 2161 w 507"/>
                <a:gd name="T17" fmla="*/ 722 h 475"/>
                <a:gd name="T18" fmla="*/ 2161 w 507"/>
                <a:gd name="T19" fmla="*/ 722 h 475"/>
                <a:gd name="T20" fmla="*/ 2521 w 507"/>
                <a:gd name="T21" fmla="*/ 722 h 475"/>
                <a:gd name="T22" fmla="*/ 2521 w 507"/>
                <a:gd name="T23" fmla="*/ 722 h 475"/>
                <a:gd name="T24" fmla="*/ 3601 w 507"/>
                <a:gd name="T25" fmla="*/ 361 h 475"/>
                <a:gd name="T26" fmla="*/ 3601 w 507"/>
                <a:gd name="T27" fmla="*/ 361 h 475"/>
                <a:gd name="T28" fmla="*/ 4321 w 507"/>
                <a:gd name="T29" fmla="*/ 0 h 475"/>
                <a:gd name="T30" fmla="*/ 4321 w 507"/>
                <a:gd name="T31" fmla="*/ 0 h 475"/>
                <a:gd name="T32" fmla="*/ 5041 w 507"/>
                <a:gd name="T33" fmla="*/ 0 h 475"/>
                <a:gd name="T34" fmla="*/ 5041 w 507"/>
                <a:gd name="T35" fmla="*/ 0 h 475"/>
                <a:gd name="T36" fmla="*/ 5761 w 507"/>
                <a:gd name="T37" fmla="*/ 0 h 475"/>
                <a:gd name="T38" fmla="*/ 5761 w 507"/>
                <a:gd name="T39" fmla="*/ 0 h 475"/>
                <a:gd name="T40" fmla="*/ 6482 w 507"/>
                <a:gd name="T41" fmla="*/ 0 h 475"/>
                <a:gd name="T42" fmla="*/ 6482 w 507"/>
                <a:gd name="T43" fmla="*/ 0 h 475"/>
                <a:gd name="T44" fmla="*/ 144034 w 507"/>
                <a:gd name="T45" fmla="*/ 52337 h 475"/>
                <a:gd name="T46" fmla="*/ 144034 w 507"/>
                <a:gd name="T47" fmla="*/ 52337 h 475"/>
                <a:gd name="T48" fmla="*/ 167439 w 507"/>
                <a:gd name="T49" fmla="*/ 165675 h 475"/>
                <a:gd name="T50" fmla="*/ 167439 w 507"/>
                <a:gd name="T51" fmla="*/ 165675 h 475"/>
                <a:gd name="T52" fmla="*/ 167439 w 507"/>
                <a:gd name="T53" fmla="*/ 166036 h 475"/>
                <a:gd name="T54" fmla="*/ 167439 w 507"/>
                <a:gd name="T55" fmla="*/ 166036 h 475"/>
                <a:gd name="T56" fmla="*/ 167439 w 507"/>
                <a:gd name="T57" fmla="*/ 166397 h 475"/>
                <a:gd name="T58" fmla="*/ 167439 w 507"/>
                <a:gd name="T59" fmla="*/ 166397 h 475"/>
                <a:gd name="T60" fmla="*/ 167439 w 507"/>
                <a:gd name="T61" fmla="*/ 166397 h 475"/>
                <a:gd name="T62" fmla="*/ 167439 w 507"/>
                <a:gd name="T63" fmla="*/ 166397 h 475"/>
                <a:gd name="T64" fmla="*/ 165999 w 507"/>
                <a:gd name="T65" fmla="*/ 168562 h 475"/>
                <a:gd name="T66" fmla="*/ 165999 w 507"/>
                <a:gd name="T67" fmla="*/ 168562 h 475"/>
                <a:gd name="T68" fmla="*/ 165999 w 507"/>
                <a:gd name="T69" fmla="*/ 168923 h 475"/>
                <a:gd name="T70" fmla="*/ 165999 w 507"/>
                <a:gd name="T71" fmla="*/ 168923 h 475"/>
                <a:gd name="T72" fmla="*/ 164559 w 507"/>
                <a:gd name="T73" fmla="*/ 171089 h 475"/>
                <a:gd name="T74" fmla="*/ 0 w 507"/>
                <a:gd name="T75" fmla="*/ 2166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07" h="475">
                  <a:moveTo>
                    <a:pt x="0" y="6"/>
                  </a:moveTo>
                  <a:lnTo>
                    <a:pt x="0" y="6"/>
                  </a:lnTo>
                  <a:cubicBezTo>
                    <a:pt x="1" y="5"/>
                    <a:pt x="1" y="5"/>
                    <a:pt x="2" y="4"/>
                  </a:cubicBezTo>
                  <a:lnTo>
                    <a:pt x="3" y="4"/>
                  </a:lnTo>
                  <a:cubicBezTo>
                    <a:pt x="4" y="3"/>
                    <a:pt x="4" y="2"/>
                    <a:pt x="6" y="2"/>
                  </a:cubicBezTo>
                  <a:lnTo>
                    <a:pt x="7" y="2"/>
                  </a:lnTo>
                  <a:cubicBezTo>
                    <a:pt x="8" y="1"/>
                    <a:pt x="9" y="1"/>
                    <a:pt x="10" y="1"/>
                  </a:cubicBezTo>
                  <a:cubicBezTo>
                    <a:pt x="11" y="1"/>
                    <a:pt x="11" y="1"/>
                    <a:pt x="12" y="0"/>
                  </a:cubicBezTo>
                  <a:cubicBezTo>
                    <a:pt x="13" y="0"/>
                    <a:pt x="13" y="0"/>
                    <a:pt x="14" y="0"/>
                  </a:cubicBezTo>
                  <a:cubicBezTo>
                    <a:pt x="15" y="0"/>
                    <a:pt x="16" y="0"/>
                    <a:pt x="16" y="0"/>
                  </a:cubicBezTo>
                  <a:cubicBezTo>
                    <a:pt x="17" y="0"/>
                    <a:pt x="17" y="0"/>
                    <a:pt x="18" y="0"/>
                  </a:cubicBezTo>
                  <a:cubicBezTo>
                    <a:pt x="195" y="1"/>
                    <a:pt x="324" y="50"/>
                    <a:pt x="400" y="145"/>
                  </a:cubicBezTo>
                  <a:cubicBezTo>
                    <a:pt x="506" y="278"/>
                    <a:pt x="467" y="451"/>
                    <a:pt x="465" y="459"/>
                  </a:cubicBezTo>
                  <a:cubicBezTo>
                    <a:pt x="465" y="459"/>
                    <a:pt x="465" y="459"/>
                    <a:pt x="465" y="460"/>
                  </a:cubicBezTo>
                  <a:cubicBezTo>
                    <a:pt x="465" y="460"/>
                    <a:pt x="465" y="460"/>
                    <a:pt x="465" y="461"/>
                  </a:cubicBezTo>
                  <a:cubicBezTo>
                    <a:pt x="464" y="463"/>
                    <a:pt x="463" y="465"/>
                    <a:pt x="461" y="467"/>
                  </a:cubicBezTo>
                  <a:cubicBezTo>
                    <a:pt x="461" y="468"/>
                    <a:pt x="461" y="468"/>
                    <a:pt x="461" y="468"/>
                  </a:cubicBezTo>
                  <a:cubicBezTo>
                    <a:pt x="460" y="470"/>
                    <a:pt x="459" y="472"/>
                    <a:pt x="457" y="474"/>
                  </a:cubicBezTo>
                  <a:lnTo>
                    <a:pt x="0" y="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8" name="Freeform 115">
              <a:extLst>
                <a:ext uri="{FF2B5EF4-FFF2-40B4-BE49-F238E27FC236}">
                  <a16:creationId xmlns:a16="http://schemas.microsoft.com/office/drawing/2014/main" xmlns="" id="{F4A7CD5B-602C-9E4A-83B2-8A003A5B404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3538" y="4786313"/>
              <a:ext cx="190500" cy="122237"/>
            </a:xfrm>
            <a:custGeom>
              <a:avLst/>
              <a:gdLst>
                <a:gd name="T0" fmla="*/ 190141 w 531"/>
                <a:gd name="T1" fmla="*/ 86032 h 341"/>
                <a:gd name="T2" fmla="*/ 190141 w 531"/>
                <a:gd name="T3" fmla="*/ 86032 h 341"/>
                <a:gd name="T4" fmla="*/ 189065 w 531"/>
                <a:gd name="T5" fmla="*/ 87824 h 341"/>
                <a:gd name="T6" fmla="*/ 189065 w 531"/>
                <a:gd name="T7" fmla="*/ 87824 h 341"/>
                <a:gd name="T8" fmla="*/ 188706 w 531"/>
                <a:gd name="T9" fmla="*/ 87824 h 341"/>
                <a:gd name="T10" fmla="*/ 188706 w 531"/>
                <a:gd name="T11" fmla="*/ 87824 h 341"/>
                <a:gd name="T12" fmla="*/ 187271 w 531"/>
                <a:gd name="T13" fmla="*/ 89617 h 341"/>
                <a:gd name="T14" fmla="*/ 187271 w 531"/>
                <a:gd name="T15" fmla="*/ 89617 h 341"/>
                <a:gd name="T16" fmla="*/ 187271 w 531"/>
                <a:gd name="T17" fmla="*/ 89617 h 341"/>
                <a:gd name="T18" fmla="*/ 187271 w 531"/>
                <a:gd name="T19" fmla="*/ 89617 h 341"/>
                <a:gd name="T20" fmla="*/ 186912 w 531"/>
                <a:gd name="T21" fmla="*/ 89617 h 341"/>
                <a:gd name="T22" fmla="*/ 186912 w 531"/>
                <a:gd name="T23" fmla="*/ 89617 h 341"/>
                <a:gd name="T24" fmla="*/ 186554 w 531"/>
                <a:gd name="T25" fmla="*/ 89975 h 341"/>
                <a:gd name="T26" fmla="*/ 186554 w 531"/>
                <a:gd name="T27" fmla="*/ 89975 h 341"/>
                <a:gd name="T28" fmla="*/ 86460 w 531"/>
                <a:gd name="T29" fmla="*/ 105748 h 341"/>
                <a:gd name="T30" fmla="*/ 86460 w 531"/>
                <a:gd name="T31" fmla="*/ 105748 h 341"/>
                <a:gd name="T32" fmla="*/ 718 w 531"/>
                <a:gd name="T33" fmla="*/ 8962 h 341"/>
                <a:gd name="T34" fmla="*/ 718 w 531"/>
                <a:gd name="T35" fmla="*/ 8962 h 341"/>
                <a:gd name="T36" fmla="*/ 718 w 531"/>
                <a:gd name="T37" fmla="*/ 8245 h 341"/>
                <a:gd name="T38" fmla="*/ 718 w 531"/>
                <a:gd name="T39" fmla="*/ 8245 h 341"/>
                <a:gd name="T40" fmla="*/ 359 w 531"/>
                <a:gd name="T41" fmla="*/ 7528 h 341"/>
                <a:gd name="T42" fmla="*/ 359 w 531"/>
                <a:gd name="T43" fmla="*/ 7528 h 341"/>
                <a:gd name="T44" fmla="*/ 359 w 531"/>
                <a:gd name="T45" fmla="*/ 6811 h 341"/>
                <a:gd name="T46" fmla="*/ 359 w 531"/>
                <a:gd name="T47" fmla="*/ 6811 h 341"/>
                <a:gd name="T48" fmla="*/ 0 w 531"/>
                <a:gd name="T49" fmla="*/ 6094 h 341"/>
                <a:gd name="T50" fmla="*/ 0 w 531"/>
                <a:gd name="T51" fmla="*/ 6094 h 341"/>
                <a:gd name="T52" fmla="*/ 0 w 531"/>
                <a:gd name="T53" fmla="*/ 5377 h 341"/>
                <a:gd name="T54" fmla="*/ 0 w 531"/>
                <a:gd name="T55" fmla="*/ 5377 h 341"/>
                <a:gd name="T56" fmla="*/ 0 w 531"/>
                <a:gd name="T57" fmla="*/ 5019 h 341"/>
                <a:gd name="T58" fmla="*/ 0 w 531"/>
                <a:gd name="T59" fmla="*/ 5019 h 341"/>
                <a:gd name="T60" fmla="*/ 0 w 531"/>
                <a:gd name="T61" fmla="*/ 4660 h 341"/>
                <a:gd name="T62" fmla="*/ 0 w 531"/>
                <a:gd name="T63" fmla="*/ 4660 h 341"/>
                <a:gd name="T64" fmla="*/ 0 w 531"/>
                <a:gd name="T65" fmla="*/ 4302 h 341"/>
                <a:gd name="T66" fmla="*/ 0 w 531"/>
                <a:gd name="T67" fmla="*/ 4302 h 341"/>
                <a:gd name="T68" fmla="*/ 359 w 531"/>
                <a:gd name="T69" fmla="*/ 3585 h 341"/>
                <a:gd name="T70" fmla="*/ 359 w 531"/>
                <a:gd name="T71" fmla="*/ 3585 h 341"/>
                <a:gd name="T72" fmla="*/ 718 w 531"/>
                <a:gd name="T73" fmla="*/ 2509 h 341"/>
                <a:gd name="T74" fmla="*/ 718 w 531"/>
                <a:gd name="T75" fmla="*/ 2509 h 341"/>
                <a:gd name="T76" fmla="*/ 718 w 531"/>
                <a:gd name="T77" fmla="*/ 2151 h 341"/>
                <a:gd name="T78" fmla="*/ 718 w 531"/>
                <a:gd name="T79" fmla="*/ 2151 h 341"/>
                <a:gd name="T80" fmla="*/ 1076 w 531"/>
                <a:gd name="T81" fmla="*/ 1434 h 341"/>
                <a:gd name="T82" fmla="*/ 1076 w 531"/>
                <a:gd name="T83" fmla="*/ 1434 h 341"/>
                <a:gd name="T84" fmla="*/ 1435 w 531"/>
                <a:gd name="T85" fmla="*/ 717 h 341"/>
                <a:gd name="T86" fmla="*/ 1435 w 531"/>
                <a:gd name="T87" fmla="*/ 717 h 341"/>
                <a:gd name="T88" fmla="*/ 1794 w 531"/>
                <a:gd name="T89" fmla="*/ 0 h 341"/>
                <a:gd name="T90" fmla="*/ 190141 w 531"/>
                <a:gd name="T91" fmla="*/ 86032 h 34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531" h="341">
                  <a:moveTo>
                    <a:pt x="530" y="240"/>
                  </a:moveTo>
                  <a:lnTo>
                    <a:pt x="530" y="240"/>
                  </a:lnTo>
                  <a:cubicBezTo>
                    <a:pt x="529" y="241"/>
                    <a:pt x="528" y="244"/>
                    <a:pt x="527" y="245"/>
                  </a:cubicBezTo>
                  <a:cubicBezTo>
                    <a:pt x="526" y="245"/>
                    <a:pt x="526" y="245"/>
                    <a:pt x="526" y="245"/>
                  </a:cubicBezTo>
                  <a:cubicBezTo>
                    <a:pt x="525" y="247"/>
                    <a:pt x="523" y="248"/>
                    <a:pt x="522" y="250"/>
                  </a:cubicBezTo>
                  <a:cubicBezTo>
                    <a:pt x="522" y="250"/>
                    <a:pt x="522" y="250"/>
                    <a:pt x="521" y="250"/>
                  </a:cubicBezTo>
                  <a:cubicBezTo>
                    <a:pt x="521" y="251"/>
                    <a:pt x="520" y="251"/>
                    <a:pt x="520" y="251"/>
                  </a:cubicBezTo>
                  <a:cubicBezTo>
                    <a:pt x="514" y="255"/>
                    <a:pt x="384" y="340"/>
                    <a:pt x="241" y="295"/>
                  </a:cubicBezTo>
                  <a:cubicBezTo>
                    <a:pt x="139" y="262"/>
                    <a:pt x="58" y="171"/>
                    <a:pt x="2" y="25"/>
                  </a:cubicBezTo>
                  <a:cubicBezTo>
                    <a:pt x="2" y="24"/>
                    <a:pt x="2" y="24"/>
                    <a:pt x="2" y="23"/>
                  </a:cubicBezTo>
                  <a:cubicBezTo>
                    <a:pt x="2" y="23"/>
                    <a:pt x="2" y="22"/>
                    <a:pt x="1" y="21"/>
                  </a:cubicBezTo>
                  <a:cubicBezTo>
                    <a:pt x="1" y="20"/>
                    <a:pt x="1" y="20"/>
                    <a:pt x="1" y="19"/>
                  </a:cubicBezTo>
                  <a:cubicBezTo>
                    <a:pt x="0" y="19"/>
                    <a:pt x="0" y="18"/>
                    <a:pt x="0" y="17"/>
                  </a:cubicBezTo>
                  <a:cubicBezTo>
                    <a:pt x="0" y="17"/>
                    <a:pt x="0" y="16"/>
                    <a:pt x="0" y="15"/>
                  </a:cubicBezTo>
                  <a:cubicBezTo>
                    <a:pt x="0" y="15"/>
                    <a:pt x="0" y="15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lnTo>
                    <a:pt x="0" y="12"/>
                  </a:lnTo>
                  <a:cubicBezTo>
                    <a:pt x="0" y="10"/>
                    <a:pt x="1" y="10"/>
                    <a:pt x="1" y="10"/>
                  </a:cubicBezTo>
                  <a:cubicBezTo>
                    <a:pt x="1" y="9"/>
                    <a:pt x="1" y="8"/>
                    <a:pt x="2" y="7"/>
                  </a:cubicBezTo>
                  <a:lnTo>
                    <a:pt x="2" y="6"/>
                  </a:lnTo>
                  <a:cubicBezTo>
                    <a:pt x="2" y="5"/>
                    <a:pt x="2" y="5"/>
                    <a:pt x="3" y="4"/>
                  </a:cubicBezTo>
                  <a:cubicBezTo>
                    <a:pt x="3" y="3"/>
                    <a:pt x="4" y="3"/>
                    <a:pt x="4" y="2"/>
                  </a:cubicBezTo>
                  <a:cubicBezTo>
                    <a:pt x="4" y="2"/>
                    <a:pt x="4" y="1"/>
                    <a:pt x="5" y="0"/>
                  </a:cubicBezTo>
                  <a:lnTo>
                    <a:pt x="530" y="24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99" name="Freeform 116">
              <a:extLst>
                <a:ext uri="{FF2B5EF4-FFF2-40B4-BE49-F238E27FC236}">
                  <a16:creationId xmlns:a16="http://schemas.microsoft.com/office/drawing/2014/main" xmlns="" id="{040C2D33-6C50-2B41-9520-830E77AE42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5125" y="4762500"/>
              <a:ext cx="190500" cy="111125"/>
            </a:xfrm>
            <a:custGeom>
              <a:avLst/>
              <a:gdLst>
                <a:gd name="T0" fmla="*/ 0 w 528"/>
                <a:gd name="T1" fmla="*/ 23890 h 307"/>
                <a:gd name="T2" fmla="*/ 0 w 528"/>
                <a:gd name="T3" fmla="*/ 23890 h 307"/>
                <a:gd name="T4" fmla="*/ 361 w 528"/>
                <a:gd name="T5" fmla="*/ 23528 h 307"/>
                <a:gd name="T6" fmla="*/ 361 w 528"/>
                <a:gd name="T7" fmla="*/ 23528 h 307"/>
                <a:gd name="T8" fmla="*/ 722 w 528"/>
                <a:gd name="T9" fmla="*/ 23166 h 307"/>
                <a:gd name="T10" fmla="*/ 722 w 528"/>
                <a:gd name="T11" fmla="*/ 23166 h 307"/>
                <a:gd name="T12" fmla="*/ 1082 w 528"/>
                <a:gd name="T13" fmla="*/ 22442 h 307"/>
                <a:gd name="T14" fmla="*/ 1082 w 528"/>
                <a:gd name="T15" fmla="*/ 22442 h 307"/>
                <a:gd name="T16" fmla="*/ 1443 w 528"/>
                <a:gd name="T17" fmla="*/ 22080 h 307"/>
                <a:gd name="T18" fmla="*/ 1443 w 528"/>
                <a:gd name="T19" fmla="*/ 22080 h 307"/>
                <a:gd name="T20" fmla="*/ 1804 w 528"/>
                <a:gd name="T21" fmla="*/ 22080 h 307"/>
                <a:gd name="T22" fmla="*/ 1804 w 528"/>
                <a:gd name="T23" fmla="*/ 22080 h 307"/>
                <a:gd name="T24" fmla="*/ 2165 w 528"/>
                <a:gd name="T25" fmla="*/ 21718 h 307"/>
                <a:gd name="T26" fmla="*/ 2165 w 528"/>
                <a:gd name="T27" fmla="*/ 21718 h 307"/>
                <a:gd name="T28" fmla="*/ 2886 w 528"/>
                <a:gd name="T29" fmla="*/ 20994 h 307"/>
                <a:gd name="T30" fmla="*/ 2886 w 528"/>
                <a:gd name="T31" fmla="*/ 20994 h 307"/>
                <a:gd name="T32" fmla="*/ 3608 w 528"/>
                <a:gd name="T33" fmla="*/ 20632 h 307"/>
                <a:gd name="T34" fmla="*/ 3608 w 528"/>
                <a:gd name="T35" fmla="*/ 20632 h 307"/>
                <a:gd name="T36" fmla="*/ 4330 w 528"/>
                <a:gd name="T37" fmla="*/ 20270 h 307"/>
                <a:gd name="T38" fmla="*/ 4330 w 528"/>
                <a:gd name="T39" fmla="*/ 20270 h 307"/>
                <a:gd name="T40" fmla="*/ 4690 w 528"/>
                <a:gd name="T41" fmla="*/ 20270 h 307"/>
                <a:gd name="T42" fmla="*/ 4690 w 528"/>
                <a:gd name="T43" fmla="*/ 20270 h 307"/>
                <a:gd name="T44" fmla="*/ 134577 w 528"/>
                <a:gd name="T45" fmla="*/ 19546 h 307"/>
                <a:gd name="T46" fmla="*/ 134577 w 528"/>
                <a:gd name="T47" fmla="*/ 19546 h 307"/>
                <a:gd name="T48" fmla="*/ 190139 w 528"/>
                <a:gd name="T49" fmla="*/ 105333 h 307"/>
                <a:gd name="T50" fmla="*/ 190139 w 528"/>
                <a:gd name="T51" fmla="*/ 105333 h 307"/>
                <a:gd name="T52" fmla="*/ 190139 w 528"/>
                <a:gd name="T53" fmla="*/ 105695 h 307"/>
                <a:gd name="T54" fmla="*/ 190139 w 528"/>
                <a:gd name="T55" fmla="*/ 105695 h 307"/>
                <a:gd name="T56" fmla="*/ 190139 w 528"/>
                <a:gd name="T57" fmla="*/ 106057 h 307"/>
                <a:gd name="T58" fmla="*/ 190139 w 528"/>
                <a:gd name="T59" fmla="*/ 106057 h 307"/>
                <a:gd name="T60" fmla="*/ 190139 w 528"/>
                <a:gd name="T61" fmla="*/ 106057 h 307"/>
                <a:gd name="T62" fmla="*/ 190139 w 528"/>
                <a:gd name="T63" fmla="*/ 106057 h 307"/>
                <a:gd name="T64" fmla="*/ 190139 w 528"/>
                <a:gd name="T65" fmla="*/ 108229 h 307"/>
                <a:gd name="T66" fmla="*/ 190139 w 528"/>
                <a:gd name="T67" fmla="*/ 108229 h 307"/>
                <a:gd name="T68" fmla="*/ 190139 w 528"/>
                <a:gd name="T69" fmla="*/ 108591 h 307"/>
                <a:gd name="T70" fmla="*/ 190139 w 528"/>
                <a:gd name="T71" fmla="*/ 108591 h 307"/>
                <a:gd name="T72" fmla="*/ 189418 w 528"/>
                <a:gd name="T73" fmla="*/ 110763 h 307"/>
                <a:gd name="T74" fmla="*/ 0 w 528"/>
                <a:gd name="T75" fmla="*/ 23890 h 30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528" h="307">
                  <a:moveTo>
                    <a:pt x="0" y="66"/>
                  </a:moveTo>
                  <a:lnTo>
                    <a:pt x="0" y="66"/>
                  </a:lnTo>
                  <a:cubicBezTo>
                    <a:pt x="0" y="66"/>
                    <a:pt x="0" y="65"/>
                    <a:pt x="1" y="65"/>
                  </a:cubicBezTo>
                  <a:cubicBezTo>
                    <a:pt x="2" y="65"/>
                    <a:pt x="2" y="64"/>
                    <a:pt x="2" y="64"/>
                  </a:cubicBezTo>
                  <a:cubicBezTo>
                    <a:pt x="3" y="63"/>
                    <a:pt x="3" y="62"/>
                    <a:pt x="3" y="62"/>
                  </a:cubicBezTo>
                  <a:cubicBezTo>
                    <a:pt x="4" y="62"/>
                    <a:pt x="4" y="62"/>
                    <a:pt x="4" y="61"/>
                  </a:cubicBezTo>
                  <a:cubicBezTo>
                    <a:pt x="4" y="61"/>
                    <a:pt x="4" y="61"/>
                    <a:pt x="5" y="61"/>
                  </a:cubicBezTo>
                  <a:cubicBezTo>
                    <a:pt x="5" y="60"/>
                    <a:pt x="5" y="60"/>
                    <a:pt x="6" y="60"/>
                  </a:cubicBezTo>
                  <a:cubicBezTo>
                    <a:pt x="7" y="59"/>
                    <a:pt x="7" y="59"/>
                    <a:pt x="8" y="58"/>
                  </a:cubicBezTo>
                  <a:cubicBezTo>
                    <a:pt x="8" y="58"/>
                    <a:pt x="9" y="58"/>
                    <a:pt x="10" y="57"/>
                  </a:cubicBezTo>
                  <a:cubicBezTo>
                    <a:pt x="10" y="57"/>
                    <a:pt x="11" y="56"/>
                    <a:pt x="12" y="56"/>
                  </a:cubicBezTo>
                  <a:lnTo>
                    <a:pt x="13" y="56"/>
                  </a:lnTo>
                  <a:cubicBezTo>
                    <a:pt x="159" y="0"/>
                    <a:pt x="280" y="0"/>
                    <a:pt x="373" y="54"/>
                  </a:cubicBezTo>
                  <a:cubicBezTo>
                    <a:pt x="502" y="130"/>
                    <a:pt x="526" y="284"/>
                    <a:pt x="527" y="291"/>
                  </a:cubicBezTo>
                  <a:lnTo>
                    <a:pt x="527" y="292"/>
                  </a:lnTo>
                  <a:lnTo>
                    <a:pt x="527" y="293"/>
                  </a:lnTo>
                  <a:cubicBezTo>
                    <a:pt x="527" y="295"/>
                    <a:pt x="527" y="297"/>
                    <a:pt x="527" y="299"/>
                  </a:cubicBezTo>
                  <a:lnTo>
                    <a:pt x="527" y="300"/>
                  </a:lnTo>
                  <a:cubicBezTo>
                    <a:pt x="527" y="302"/>
                    <a:pt x="526" y="304"/>
                    <a:pt x="525" y="306"/>
                  </a:cubicBezTo>
                  <a:lnTo>
                    <a:pt x="0" y="6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0" name="Freeform 117">
              <a:extLst>
                <a:ext uri="{FF2B5EF4-FFF2-40B4-BE49-F238E27FC236}">
                  <a16:creationId xmlns:a16="http://schemas.microsoft.com/office/drawing/2014/main" xmlns="" id="{ED877A68-52A3-544C-A2CF-6E0D00781F8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0675" y="4643438"/>
              <a:ext cx="165100" cy="68262"/>
            </a:xfrm>
            <a:custGeom>
              <a:avLst/>
              <a:gdLst>
                <a:gd name="T0" fmla="*/ 164739 w 457"/>
                <a:gd name="T1" fmla="*/ 30021 h 191"/>
                <a:gd name="T2" fmla="*/ 164739 w 457"/>
                <a:gd name="T3" fmla="*/ 30021 h 191"/>
                <a:gd name="T4" fmla="*/ 164016 w 457"/>
                <a:gd name="T5" fmla="*/ 31808 h 191"/>
                <a:gd name="T6" fmla="*/ 164016 w 457"/>
                <a:gd name="T7" fmla="*/ 31808 h 191"/>
                <a:gd name="T8" fmla="*/ 164016 w 457"/>
                <a:gd name="T9" fmla="*/ 32165 h 191"/>
                <a:gd name="T10" fmla="*/ 164016 w 457"/>
                <a:gd name="T11" fmla="*/ 32165 h 191"/>
                <a:gd name="T12" fmla="*/ 162932 w 457"/>
                <a:gd name="T13" fmla="*/ 33595 h 191"/>
                <a:gd name="T14" fmla="*/ 162932 w 457"/>
                <a:gd name="T15" fmla="*/ 33595 h 191"/>
                <a:gd name="T16" fmla="*/ 162932 w 457"/>
                <a:gd name="T17" fmla="*/ 33595 h 191"/>
                <a:gd name="T18" fmla="*/ 162932 w 457"/>
                <a:gd name="T19" fmla="*/ 33595 h 191"/>
                <a:gd name="T20" fmla="*/ 162932 w 457"/>
                <a:gd name="T21" fmla="*/ 33595 h 191"/>
                <a:gd name="T22" fmla="*/ 162932 w 457"/>
                <a:gd name="T23" fmla="*/ 33595 h 191"/>
                <a:gd name="T24" fmla="*/ 162571 w 457"/>
                <a:gd name="T25" fmla="*/ 33952 h 191"/>
                <a:gd name="T26" fmla="*/ 162571 w 457"/>
                <a:gd name="T27" fmla="*/ 33952 h 191"/>
                <a:gd name="T28" fmla="*/ 87427 w 457"/>
                <a:gd name="T29" fmla="*/ 65045 h 191"/>
                <a:gd name="T30" fmla="*/ 87427 w 457"/>
                <a:gd name="T31" fmla="*/ 65045 h 191"/>
                <a:gd name="T32" fmla="*/ 1445 w 457"/>
                <a:gd name="T33" fmla="*/ 6790 h 191"/>
                <a:gd name="T34" fmla="*/ 1445 w 457"/>
                <a:gd name="T35" fmla="*/ 6790 h 191"/>
                <a:gd name="T36" fmla="*/ 1445 w 457"/>
                <a:gd name="T37" fmla="*/ 6433 h 191"/>
                <a:gd name="T38" fmla="*/ 1445 w 457"/>
                <a:gd name="T39" fmla="*/ 6433 h 191"/>
                <a:gd name="T40" fmla="*/ 1084 w 457"/>
                <a:gd name="T41" fmla="*/ 6076 h 191"/>
                <a:gd name="T42" fmla="*/ 1084 w 457"/>
                <a:gd name="T43" fmla="*/ 6076 h 191"/>
                <a:gd name="T44" fmla="*/ 723 w 457"/>
                <a:gd name="T45" fmla="*/ 5361 h 191"/>
                <a:gd name="T46" fmla="*/ 723 w 457"/>
                <a:gd name="T47" fmla="*/ 5361 h 191"/>
                <a:gd name="T48" fmla="*/ 723 w 457"/>
                <a:gd name="T49" fmla="*/ 5003 h 191"/>
                <a:gd name="T50" fmla="*/ 723 w 457"/>
                <a:gd name="T51" fmla="*/ 5003 h 191"/>
                <a:gd name="T52" fmla="*/ 723 w 457"/>
                <a:gd name="T53" fmla="*/ 4289 h 191"/>
                <a:gd name="T54" fmla="*/ 723 w 457"/>
                <a:gd name="T55" fmla="*/ 4289 h 191"/>
                <a:gd name="T56" fmla="*/ 361 w 457"/>
                <a:gd name="T57" fmla="*/ 3931 h 191"/>
                <a:gd name="T58" fmla="*/ 361 w 457"/>
                <a:gd name="T59" fmla="*/ 3931 h 191"/>
                <a:gd name="T60" fmla="*/ 361 w 457"/>
                <a:gd name="T61" fmla="*/ 3931 h 191"/>
                <a:gd name="T62" fmla="*/ 361 w 457"/>
                <a:gd name="T63" fmla="*/ 3931 h 191"/>
                <a:gd name="T64" fmla="*/ 361 w 457"/>
                <a:gd name="T65" fmla="*/ 3217 h 191"/>
                <a:gd name="T66" fmla="*/ 361 w 457"/>
                <a:gd name="T67" fmla="*/ 3217 h 191"/>
                <a:gd name="T68" fmla="*/ 0 w 457"/>
                <a:gd name="T69" fmla="*/ 2502 h 191"/>
                <a:gd name="T70" fmla="*/ 0 w 457"/>
                <a:gd name="T71" fmla="*/ 2502 h 191"/>
                <a:gd name="T72" fmla="*/ 0 w 457"/>
                <a:gd name="T73" fmla="*/ 2144 h 191"/>
                <a:gd name="T74" fmla="*/ 0 w 457"/>
                <a:gd name="T75" fmla="*/ 2144 h 191"/>
                <a:gd name="T76" fmla="*/ 361 w 457"/>
                <a:gd name="T77" fmla="*/ 1430 h 191"/>
                <a:gd name="T78" fmla="*/ 361 w 457"/>
                <a:gd name="T79" fmla="*/ 1430 h 191"/>
                <a:gd name="T80" fmla="*/ 361 w 457"/>
                <a:gd name="T81" fmla="*/ 715 h 191"/>
                <a:gd name="T82" fmla="*/ 361 w 457"/>
                <a:gd name="T83" fmla="*/ 715 h 191"/>
                <a:gd name="T84" fmla="*/ 361 w 457"/>
                <a:gd name="T85" fmla="*/ 357 h 191"/>
                <a:gd name="T86" fmla="*/ 361 w 457"/>
                <a:gd name="T87" fmla="*/ 357 h 191"/>
                <a:gd name="T88" fmla="*/ 723 w 457"/>
                <a:gd name="T89" fmla="*/ 0 h 191"/>
                <a:gd name="T90" fmla="*/ 164739 w 457"/>
                <a:gd name="T91" fmla="*/ 30021 h 19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57" h="191">
                  <a:moveTo>
                    <a:pt x="456" y="84"/>
                  </a:moveTo>
                  <a:lnTo>
                    <a:pt x="456" y="84"/>
                  </a:lnTo>
                  <a:cubicBezTo>
                    <a:pt x="455" y="86"/>
                    <a:pt x="454" y="87"/>
                    <a:pt x="454" y="89"/>
                  </a:cubicBezTo>
                  <a:lnTo>
                    <a:pt x="454" y="90"/>
                  </a:lnTo>
                  <a:cubicBezTo>
                    <a:pt x="453" y="91"/>
                    <a:pt x="452" y="92"/>
                    <a:pt x="451" y="94"/>
                  </a:cubicBezTo>
                  <a:cubicBezTo>
                    <a:pt x="450" y="94"/>
                    <a:pt x="450" y="95"/>
                    <a:pt x="450" y="95"/>
                  </a:cubicBezTo>
                  <a:cubicBezTo>
                    <a:pt x="447" y="99"/>
                    <a:pt x="361" y="190"/>
                    <a:pt x="242" y="182"/>
                  </a:cubicBezTo>
                  <a:cubicBezTo>
                    <a:pt x="156" y="177"/>
                    <a:pt x="76" y="122"/>
                    <a:pt x="4" y="19"/>
                  </a:cubicBezTo>
                  <a:cubicBezTo>
                    <a:pt x="4" y="19"/>
                    <a:pt x="4" y="19"/>
                    <a:pt x="4" y="18"/>
                  </a:cubicBezTo>
                  <a:cubicBezTo>
                    <a:pt x="3" y="17"/>
                    <a:pt x="3" y="17"/>
                    <a:pt x="3" y="17"/>
                  </a:cubicBezTo>
                  <a:cubicBezTo>
                    <a:pt x="3" y="16"/>
                    <a:pt x="3" y="16"/>
                    <a:pt x="2" y="15"/>
                  </a:cubicBezTo>
                  <a:lnTo>
                    <a:pt x="2" y="14"/>
                  </a:lnTo>
                  <a:cubicBezTo>
                    <a:pt x="2" y="13"/>
                    <a:pt x="2" y="12"/>
                    <a:pt x="2" y="12"/>
                  </a:cubicBezTo>
                  <a:cubicBezTo>
                    <a:pt x="1" y="12"/>
                    <a:pt x="1" y="11"/>
                    <a:pt x="1" y="11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0" y="9"/>
                    <a:pt x="0" y="8"/>
                    <a:pt x="0" y="7"/>
                  </a:cubicBezTo>
                  <a:cubicBezTo>
                    <a:pt x="0" y="7"/>
                    <a:pt x="0" y="7"/>
                    <a:pt x="0" y="6"/>
                  </a:cubicBezTo>
                  <a:cubicBezTo>
                    <a:pt x="0" y="6"/>
                    <a:pt x="0" y="5"/>
                    <a:pt x="1" y="4"/>
                  </a:cubicBezTo>
                  <a:cubicBezTo>
                    <a:pt x="1" y="4"/>
                    <a:pt x="1" y="3"/>
                    <a:pt x="1" y="2"/>
                  </a:cubicBezTo>
                  <a:cubicBezTo>
                    <a:pt x="1" y="2"/>
                    <a:pt x="1" y="2"/>
                    <a:pt x="1" y="1"/>
                  </a:cubicBezTo>
                  <a:cubicBezTo>
                    <a:pt x="2" y="1"/>
                    <a:pt x="2" y="0"/>
                    <a:pt x="2" y="0"/>
                  </a:cubicBezTo>
                  <a:lnTo>
                    <a:pt x="456" y="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1" name="Freeform 118">
              <a:extLst>
                <a:ext uri="{FF2B5EF4-FFF2-40B4-BE49-F238E27FC236}">
                  <a16:creationId xmlns:a16="http://schemas.microsoft.com/office/drawing/2014/main" xmlns="" id="{779325A7-E921-D540-9EFE-3F1EB889519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02263" y="4605338"/>
              <a:ext cx="163512" cy="69850"/>
            </a:xfrm>
            <a:custGeom>
              <a:avLst/>
              <a:gdLst>
                <a:gd name="T0" fmla="*/ 0 w 455"/>
                <a:gd name="T1" fmla="*/ 38927 h 192"/>
                <a:gd name="T2" fmla="*/ 0 w 455"/>
                <a:gd name="T3" fmla="*/ 38927 h 192"/>
                <a:gd name="T4" fmla="*/ 0 w 455"/>
                <a:gd name="T5" fmla="*/ 38563 h 192"/>
                <a:gd name="T6" fmla="*/ 0 w 455"/>
                <a:gd name="T7" fmla="*/ 38563 h 192"/>
                <a:gd name="T8" fmla="*/ 359 w 455"/>
                <a:gd name="T9" fmla="*/ 37835 h 192"/>
                <a:gd name="T10" fmla="*/ 359 w 455"/>
                <a:gd name="T11" fmla="*/ 37835 h 192"/>
                <a:gd name="T12" fmla="*/ 719 w 455"/>
                <a:gd name="T13" fmla="*/ 37472 h 192"/>
                <a:gd name="T14" fmla="*/ 719 w 455"/>
                <a:gd name="T15" fmla="*/ 37472 h 192"/>
                <a:gd name="T16" fmla="*/ 719 w 455"/>
                <a:gd name="T17" fmla="*/ 37108 h 192"/>
                <a:gd name="T18" fmla="*/ 719 w 455"/>
                <a:gd name="T19" fmla="*/ 37108 h 192"/>
                <a:gd name="T20" fmla="*/ 719 w 455"/>
                <a:gd name="T21" fmla="*/ 36744 h 192"/>
                <a:gd name="T22" fmla="*/ 719 w 455"/>
                <a:gd name="T23" fmla="*/ 36744 h 192"/>
                <a:gd name="T24" fmla="*/ 1078 w 455"/>
                <a:gd name="T25" fmla="*/ 36380 h 192"/>
                <a:gd name="T26" fmla="*/ 1078 w 455"/>
                <a:gd name="T27" fmla="*/ 36380 h 192"/>
                <a:gd name="T28" fmla="*/ 1437 w 455"/>
                <a:gd name="T29" fmla="*/ 36016 h 192"/>
                <a:gd name="T30" fmla="*/ 1437 w 455"/>
                <a:gd name="T31" fmla="*/ 36016 h 192"/>
                <a:gd name="T32" fmla="*/ 1797 w 455"/>
                <a:gd name="T33" fmla="*/ 35653 h 192"/>
                <a:gd name="T34" fmla="*/ 1797 w 455"/>
                <a:gd name="T35" fmla="*/ 35653 h 192"/>
                <a:gd name="T36" fmla="*/ 2516 w 455"/>
                <a:gd name="T37" fmla="*/ 35289 h 192"/>
                <a:gd name="T38" fmla="*/ 2516 w 455"/>
                <a:gd name="T39" fmla="*/ 35289 h 192"/>
                <a:gd name="T40" fmla="*/ 2875 w 455"/>
                <a:gd name="T41" fmla="*/ 34925 h 192"/>
                <a:gd name="T42" fmla="*/ 2875 w 455"/>
                <a:gd name="T43" fmla="*/ 34925 h 192"/>
                <a:gd name="T44" fmla="*/ 103138 w 455"/>
                <a:gd name="T45" fmla="*/ 9095 h 192"/>
                <a:gd name="T46" fmla="*/ 103138 w 455"/>
                <a:gd name="T47" fmla="*/ 9095 h 192"/>
                <a:gd name="T48" fmla="*/ 162434 w 455"/>
                <a:gd name="T49" fmla="*/ 65121 h 192"/>
                <a:gd name="T50" fmla="*/ 162434 w 455"/>
                <a:gd name="T51" fmla="*/ 65121 h 192"/>
                <a:gd name="T52" fmla="*/ 162434 w 455"/>
                <a:gd name="T53" fmla="*/ 65484 h 192"/>
                <a:gd name="T54" fmla="*/ 162434 w 455"/>
                <a:gd name="T55" fmla="*/ 65484 h 192"/>
                <a:gd name="T56" fmla="*/ 162434 w 455"/>
                <a:gd name="T57" fmla="*/ 65848 h 192"/>
                <a:gd name="T58" fmla="*/ 162434 w 455"/>
                <a:gd name="T59" fmla="*/ 65848 h 192"/>
                <a:gd name="T60" fmla="*/ 162434 w 455"/>
                <a:gd name="T61" fmla="*/ 65848 h 192"/>
                <a:gd name="T62" fmla="*/ 162434 w 455"/>
                <a:gd name="T63" fmla="*/ 65848 h 192"/>
                <a:gd name="T64" fmla="*/ 163153 w 455"/>
                <a:gd name="T65" fmla="*/ 67303 h 192"/>
                <a:gd name="T66" fmla="*/ 163153 w 455"/>
                <a:gd name="T67" fmla="*/ 67303 h 192"/>
                <a:gd name="T68" fmla="*/ 163153 w 455"/>
                <a:gd name="T69" fmla="*/ 67667 h 192"/>
                <a:gd name="T70" fmla="*/ 163153 w 455"/>
                <a:gd name="T71" fmla="*/ 67667 h 192"/>
                <a:gd name="T72" fmla="*/ 163153 w 455"/>
                <a:gd name="T73" fmla="*/ 69486 h 192"/>
                <a:gd name="T74" fmla="*/ 0 w 455"/>
                <a:gd name="T75" fmla="*/ 38927 h 19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5" h="192">
                  <a:moveTo>
                    <a:pt x="0" y="107"/>
                  </a:moveTo>
                  <a:lnTo>
                    <a:pt x="0" y="107"/>
                  </a:ln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1" y="104"/>
                  </a:cubicBezTo>
                  <a:cubicBezTo>
                    <a:pt x="1" y="104"/>
                    <a:pt x="1" y="103"/>
                    <a:pt x="2" y="103"/>
                  </a:cubicBezTo>
                  <a:lnTo>
                    <a:pt x="2" y="102"/>
                  </a:lnTo>
                  <a:lnTo>
                    <a:pt x="2" y="101"/>
                  </a:lnTo>
                  <a:lnTo>
                    <a:pt x="3" y="100"/>
                  </a:lnTo>
                  <a:cubicBezTo>
                    <a:pt x="3" y="99"/>
                    <a:pt x="4" y="99"/>
                    <a:pt x="4" y="99"/>
                  </a:cubicBezTo>
                  <a:cubicBezTo>
                    <a:pt x="5" y="98"/>
                    <a:pt x="5" y="98"/>
                    <a:pt x="5" y="98"/>
                  </a:cubicBezTo>
                  <a:cubicBezTo>
                    <a:pt x="6" y="97"/>
                    <a:pt x="7" y="97"/>
                    <a:pt x="7" y="97"/>
                  </a:cubicBezTo>
                  <a:cubicBezTo>
                    <a:pt x="7" y="97"/>
                    <a:pt x="7" y="96"/>
                    <a:pt x="8" y="96"/>
                  </a:cubicBezTo>
                  <a:cubicBezTo>
                    <a:pt x="111" y="25"/>
                    <a:pt x="204" y="0"/>
                    <a:pt x="287" y="25"/>
                  </a:cubicBezTo>
                  <a:cubicBezTo>
                    <a:pt x="402" y="59"/>
                    <a:pt x="450" y="174"/>
                    <a:pt x="452" y="179"/>
                  </a:cubicBezTo>
                  <a:lnTo>
                    <a:pt x="452" y="180"/>
                  </a:lnTo>
                  <a:lnTo>
                    <a:pt x="452" y="181"/>
                  </a:lnTo>
                  <a:cubicBezTo>
                    <a:pt x="453" y="182"/>
                    <a:pt x="454" y="184"/>
                    <a:pt x="454" y="185"/>
                  </a:cubicBezTo>
                  <a:cubicBezTo>
                    <a:pt x="454" y="186"/>
                    <a:pt x="454" y="186"/>
                    <a:pt x="454" y="186"/>
                  </a:cubicBezTo>
                  <a:cubicBezTo>
                    <a:pt x="454" y="188"/>
                    <a:pt x="454" y="189"/>
                    <a:pt x="454" y="191"/>
                  </a:cubicBezTo>
                  <a:lnTo>
                    <a:pt x="0" y="10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2" name="Freeform 119">
              <a:extLst>
                <a:ext uri="{FF2B5EF4-FFF2-40B4-BE49-F238E27FC236}">
                  <a16:creationId xmlns:a16="http://schemas.microsoft.com/office/drawing/2014/main" xmlns="" id="{F134D803-58B4-3647-B50A-C9EEFC5DEB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05338"/>
              <a:ext cx="134938" cy="42862"/>
            </a:xfrm>
            <a:custGeom>
              <a:avLst/>
              <a:gdLst>
                <a:gd name="T0" fmla="*/ 0 w 376"/>
                <a:gd name="T1" fmla="*/ 42502 h 119"/>
                <a:gd name="T2" fmla="*/ 0 w 376"/>
                <a:gd name="T3" fmla="*/ 42502 h 119"/>
                <a:gd name="T4" fmla="*/ 0 w 376"/>
                <a:gd name="T5" fmla="*/ 41061 h 119"/>
                <a:gd name="T6" fmla="*/ 0 w 376"/>
                <a:gd name="T7" fmla="*/ 41061 h 119"/>
                <a:gd name="T8" fmla="*/ 0 w 376"/>
                <a:gd name="T9" fmla="*/ 41061 h 119"/>
                <a:gd name="T10" fmla="*/ 0 w 376"/>
                <a:gd name="T11" fmla="*/ 41061 h 119"/>
                <a:gd name="T12" fmla="*/ 359 w 376"/>
                <a:gd name="T13" fmla="*/ 39620 h 119"/>
                <a:gd name="T14" fmla="*/ 359 w 376"/>
                <a:gd name="T15" fmla="*/ 39620 h 119"/>
                <a:gd name="T16" fmla="*/ 359 w 376"/>
                <a:gd name="T17" fmla="*/ 39620 h 119"/>
                <a:gd name="T18" fmla="*/ 359 w 376"/>
                <a:gd name="T19" fmla="*/ 39620 h 119"/>
                <a:gd name="T20" fmla="*/ 718 w 376"/>
                <a:gd name="T21" fmla="*/ 39620 h 119"/>
                <a:gd name="T22" fmla="*/ 718 w 376"/>
                <a:gd name="T23" fmla="*/ 39620 h 119"/>
                <a:gd name="T24" fmla="*/ 718 w 376"/>
                <a:gd name="T25" fmla="*/ 38900 h 119"/>
                <a:gd name="T26" fmla="*/ 718 w 376"/>
                <a:gd name="T27" fmla="*/ 38900 h 119"/>
                <a:gd name="T28" fmla="*/ 55985 w 376"/>
                <a:gd name="T29" fmla="*/ 2881 h 119"/>
                <a:gd name="T30" fmla="*/ 55985 w 376"/>
                <a:gd name="T31" fmla="*/ 2881 h 119"/>
                <a:gd name="T32" fmla="*/ 132785 w 376"/>
                <a:gd name="T33" fmla="*/ 37459 h 119"/>
                <a:gd name="T34" fmla="*/ 132785 w 376"/>
                <a:gd name="T35" fmla="*/ 37459 h 119"/>
                <a:gd name="T36" fmla="*/ 132785 w 376"/>
                <a:gd name="T37" fmla="*/ 37459 h 119"/>
                <a:gd name="T38" fmla="*/ 132785 w 376"/>
                <a:gd name="T39" fmla="*/ 37459 h 119"/>
                <a:gd name="T40" fmla="*/ 133144 w 376"/>
                <a:gd name="T41" fmla="*/ 37819 h 119"/>
                <a:gd name="T42" fmla="*/ 133144 w 376"/>
                <a:gd name="T43" fmla="*/ 37819 h 119"/>
                <a:gd name="T44" fmla="*/ 133502 w 376"/>
                <a:gd name="T45" fmla="*/ 38180 h 119"/>
                <a:gd name="T46" fmla="*/ 133502 w 376"/>
                <a:gd name="T47" fmla="*/ 38180 h 119"/>
                <a:gd name="T48" fmla="*/ 133861 w 376"/>
                <a:gd name="T49" fmla="*/ 38540 h 119"/>
                <a:gd name="T50" fmla="*/ 133861 w 376"/>
                <a:gd name="T51" fmla="*/ 38540 h 119"/>
                <a:gd name="T52" fmla="*/ 133861 w 376"/>
                <a:gd name="T53" fmla="*/ 38900 h 119"/>
                <a:gd name="T54" fmla="*/ 133861 w 376"/>
                <a:gd name="T55" fmla="*/ 38900 h 119"/>
                <a:gd name="T56" fmla="*/ 134220 w 376"/>
                <a:gd name="T57" fmla="*/ 39620 h 119"/>
                <a:gd name="T58" fmla="*/ 134220 w 376"/>
                <a:gd name="T59" fmla="*/ 39620 h 119"/>
                <a:gd name="T60" fmla="*/ 134220 w 376"/>
                <a:gd name="T61" fmla="*/ 39620 h 119"/>
                <a:gd name="T62" fmla="*/ 134220 w 376"/>
                <a:gd name="T63" fmla="*/ 39620 h 119"/>
                <a:gd name="T64" fmla="*/ 134220 w 376"/>
                <a:gd name="T65" fmla="*/ 39981 h 119"/>
                <a:gd name="T66" fmla="*/ 134220 w 376"/>
                <a:gd name="T67" fmla="*/ 39981 h 119"/>
                <a:gd name="T68" fmla="*/ 134220 w 376"/>
                <a:gd name="T69" fmla="*/ 40341 h 119"/>
                <a:gd name="T70" fmla="*/ 134220 w 376"/>
                <a:gd name="T71" fmla="*/ 40341 h 119"/>
                <a:gd name="T72" fmla="*/ 134579 w 376"/>
                <a:gd name="T73" fmla="*/ 41061 h 119"/>
                <a:gd name="T74" fmla="*/ 134579 w 376"/>
                <a:gd name="T75" fmla="*/ 41061 h 119"/>
                <a:gd name="T76" fmla="*/ 134579 w 376"/>
                <a:gd name="T77" fmla="*/ 41421 h 119"/>
                <a:gd name="T78" fmla="*/ 134579 w 376"/>
                <a:gd name="T79" fmla="*/ 41421 h 119"/>
                <a:gd name="T80" fmla="*/ 134579 w 376"/>
                <a:gd name="T81" fmla="*/ 41781 h 119"/>
                <a:gd name="T82" fmla="*/ 134579 w 376"/>
                <a:gd name="T83" fmla="*/ 41781 h 119"/>
                <a:gd name="T84" fmla="*/ 134579 w 376"/>
                <a:gd name="T85" fmla="*/ 42142 h 119"/>
                <a:gd name="T86" fmla="*/ 134579 w 376"/>
                <a:gd name="T87" fmla="*/ 42142 h 119"/>
                <a:gd name="T88" fmla="*/ 134579 w 376"/>
                <a:gd name="T89" fmla="*/ 42502 h 119"/>
                <a:gd name="T90" fmla="*/ 0 w 376"/>
                <a:gd name="T91" fmla="*/ 42502 h 11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6" h="119">
                  <a:moveTo>
                    <a:pt x="0" y="118"/>
                  </a:moveTo>
                  <a:lnTo>
                    <a:pt x="0" y="118"/>
                  </a:lnTo>
                  <a:cubicBezTo>
                    <a:pt x="0" y="116"/>
                    <a:pt x="0" y="115"/>
                    <a:pt x="0" y="114"/>
                  </a:cubicBezTo>
                  <a:cubicBezTo>
                    <a:pt x="0" y="113"/>
                    <a:pt x="1" y="111"/>
                    <a:pt x="1" y="110"/>
                  </a:cubicBezTo>
                  <a:cubicBezTo>
                    <a:pt x="2" y="110"/>
                    <a:pt x="2" y="110"/>
                    <a:pt x="2" y="110"/>
                  </a:cubicBezTo>
                  <a:cubicBezTo>
                    <a:pt x="2" y="109"/>
                    <a:pt x="2" y="109"/>
                    <a:pt x="2" y="108"/>
                  </a:cubicBezTo>
                  <a:cubicBezTo>
                    <a:pt x="4" y="105"/>
                    <a:pt x="59" y="20"/>
                    <a:pt x="156" y="8"/>
                  </a:cubicBezTo>
                  <a:cubicBezTo>
                    <a:pt x="225" y="0"/>
                    <a:pt x="297" y="32"/>
                    <a:pt x="370" y="104"/>
                  </a:cubicBezTo>
                  <a:lnTo>
                    <a:pt x="371" y="105"/>
                  </a:lnTo>
                  <a:cubicBezTo>
                    <a:pt x="371" y="105"/>
                    <a:pt x="371" y="106"/>
                    <a:pt x="372" y="106"/>
                  </a:cubicBezTo>
                  <a:lnTo>
                    <a:pt x="373" y="107"/>
                  </a:lnTo>
                  <a:cubicBezTo>
                    <a:pt x="373" y="108"/>
                    <a:pt x="373" y="108"/>
                    <a:pt x="373" y="108"/>
                  </a:cubicBezTo>
                  <a:cubicBezTo>
                    <a:pt x="373" y="109"/>
                    <a:pt x="373" y="109"/>
                    <a:pt x="374" y="110"/>
                  </a:cubicBezTo>
                  <a:lnTo>
                    <a:pt x="374" y="111"/>
                  </a:lnTo>
                  <a:lnTo>
                    <a:pt x="374" y="112"/>
                  </a:lnTo>
                  <a:cubicBezTo>
                    <a:pt x="374" y="113"/>
                    <a:pt x="374" y="113"/>
                    <a:pt x="375" y="114"/>
                  </a:cubicBezTo>
                  <a:cubicBezTo>
                    <a:pt x="375" y="114"/>
                    <a:pt x="375" y="114"/>
                    <a:pt x="375" y="115"/>
                  </a:cubicBezTo>
                  <a:cubicBezTo>
                    <a:pt x="375" y="115"/>
                    <a:pt x="375" y="115"/>
                    <a:pt x="375" y="116"/>
                  </a:cubicBezTo>
                  <a:cubicBezTo>
                    <a:pt x="375" y="116"/>
                    <a:pt x="375" y="116"/>
                    <a:pt x="375" y="117"/>
                  </a:cubicBezTo>
                  <a:cubicBezTo>
                    <a:pt x="375" y="118"/>
                    <a:pt x="375" y="118"/>
                    <a:pt x="375" y="118"/>
                  </a:cubicBezTo>
                  <a:lnTo>
                    <a:pt x="0" y="11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3" name="Freeform 120">
              <a:extLst>
                <a:ext uri="{FF2B5EF4-FFF2-40B4-BE49-F238E27FC236}">
                  <a16:creationId xmlns:a16="http://schemas.microsoft.com/office/drawing/2014/main" xmlns="" id="{36953868-4FBF-104F-8B9C-AF88FB05E7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5800" y="4648200"/>
              <a:ext cx="134938" cy="42863"/>
            </a:xfrm>
            <a:custGeom>
              <a:avLst/>
              <a:gdLst>
                <a:gd name="T0" fmla="*/ 134579 w 376"/>
                <a:gd name="T1" fmla="*/ 0 h 117"/>
                <a:gd name="T2" fmla="*/ 134579 w 376"/>
                <a:gd name="T3" fmla="*/ 0 h 117"/>
                <a:gd name="T4" fmla="*/ 134220 w 376"/>
                <a:gd name="T5" fmla="*/ 733 h 117"/>
                <a:gd name="T6" fmla="*/ 134220 w 376"/>
                <a:gd name="T7" fmla="*/ 733 h 117"/>
                <a:gd name="T8" fmla="*/ 134220 w 376"/>
                <a:gd name="T9" fmla="*/ 1099 h 117"/>
                <a:gd name="T10" fmla="*/ 134220 w 376"/>
                <a:gd name="T11" fmla="*/ 1099 h 117"/>
                <a:gd name="T12" fmla="*/ 134220 w 376"/>
                <a:gd name="T13" fmla="*/ 1832 h 117"/>
                <a:gd name="T14" fmla="*/ 134220 w 376"/>
                <a:gd name="T15" fmla="*/ 1832 h 117"/>
                <a:gd name="T16" fmla="*/ 134220 w 376"/>
                <a:gd name="T17" fmla="*/ 1832 h 117"/>
                <a:gd name="T18" fmla="*/ 134220 w 376"/>
                <a:gd name="T19" fmla="*/ 1832 h 117"/>
                <a:gd name="T20" fmla="*/ 133861 w 376"/>
                <a:gd name="T21" fmla="*/ 1832 h 117"/>
                <a:gd name="T22" fmla="*/ 133861 w 376"/>
                <a:gd name="T23" fmla="*/ 1832 h 117"/>
                <a:gd name="T24" fmla="*/ 133861 w 376"/>
                <a:gd name="T25" fmla="*/ 2564 h 117"/>
                <a:gd name="T26" fmla="*/ 133861 w 376"/>
                <a:gd name="T27" fmla="*/ 2564 h 117"/>
                <a:gd name="T28" fmla="*/ 133502 w 376"/>
                <a:gd name="T29" fmla="*/ 2564 h 117"/>
                <a:gd name="T30" fmla="*/ 133502 w 376"/>
                <a:gd name="T31" fmla="*/ 2564 h 117"/>
                <a:gd name="T32" fmla="*/ 133144 w 376"/>
                <a:gd name="T33" fmla="*/ 2931 h 117"/>
                <a:gd name="T34" fmla="*/ 133144 w 376"/>
                <a:gd name="T35" fmla="*/ 2931 h 117"/>
                <a:gd name="T36" fmla="*/ 132785 w 376"/>
                <a:gd name="T37" fmla="*/ 3664 h 117"/>
                <a:gd name="T38" fmla="*/ 132785 w 376"/>
                <a:gd name="T39" fmla="*/ 3664 h 117"/>
                <a:gd name="T40" fmla="*/ 132785 w 376"/>
                <a:gd name="T41" fmla="*/ 3664 h 117"/>
                <a:gd name="T42" fmla="*/ 132785 w 376"/>
                <a:gd name="T43" fmla="*/ 3664 h 117"/>
                <a:gd name="T44" fmla="*/ 56344 w 376"/>
                <a:gd name="T45" fmla="*/ 39566 h 117"/>
                <a:gd name="T46" fmla="*/ 56344 w 376"/>
                <a:gd name="T47" fmla="*/ 39566 h 117"/>
                <a:gd name="T48" fmla="*/ 718 w 376"/>
                <a:gd name="T49" fmla="*/ 3297 h 117"/>
                <a:gd name="T50" fmla="*/ 718 w 376"/>
                <a:gd name="T51" fmla="*/ 3297 h 117"/>
                <a:gd name="T52" fmla="*/ 718 w 376"/>
                <a:gd name="T53" fmla="*/ 2931 h 117"/>
                <a:gd name="T54" fmla="*/ 718 w 376"/>
                <a:gd name="T55" fmla="*/ 2931 h 117"/>
                <a:gd name="T56" fmla="*/ 718 w 376"/>
                <a:gd name="T57" fmla="*/ 2931 h 117"/>
                <a:gd name="T58" fmla="*/ 718 w 376"/>
                <a:gd name="T59" fmla="*/ 2931 h 117"/>
                <a:gd name="T60" fmla="*/ 359 w 376"/>
                <a:gd name="T61" fmla="*/ 2931 h 117"/>
                <a:gd name="T62" fmla="*/ 359 w 376"/>
                <a:gd name="T63" fmla="*/ 2931 h 117"/>
                <a:gd name="T64" fmla="*/ 0 w 376"/>
                <a:gd name="T65" fmla="*/ 1832 h 117"/>
                <a:gd name="T66" fmla="*/ 0 w 376"/>
                <a:gd name="T67" fmla="*/ 1832 h 117"/>
                <a:gd name="T68" fmla="*/ 0 w 376"/>
                <a:gd name="T69" fmla="*/ 1465 h 117"/>
                <a:gd name="T70" fmla="*/ 0 w 376"/>
                <a:gd name="T71" fmla="*/ 1465 h 117"/>
                <a:gd name="T72" fmla="*/ 0 w 376"/>
                <a:gd name="T73" fmla="*/ 0 h 117"/>
                <a:gd name="T74" fmla="*/ 134579 w 376"/>
                <a:gd name="T75" fmla="*/ 0 h 11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117">
                  <a:moveTo>
                    <a:pt x="375" y="0"/>
                  </a:moveTo>
                  <a:lnTo>
                    <a:pt x="375" y="0"/>
                  </a:lnTo>
                  <a:cubicBezTo>
                    <a:pt x="374" y="1"/>
                    <a:pt x="374" y="2"/>
                    <a:pt x="374" y="2"/>
                  </a:cubicBezTo>
                  <a:lnTo>
                    <a:pt x="374" y="3"/>
                  </a:lnTo>
                  <a:cubicBezTo>
                    <a:pt x="374" y="3"/>
                    <a:pt x="374" y="4"/>
                    <a:pt x="374" y="5"/>
                  </a:cubicBezTo>
                  <a:cubicBezTo>
                    <a:pt x="373" y="5"/>
                    <a:pt x="373" y="5"/>
                    <a:pt x="373" y="5"/>
                  </a:cubicBezTo>
                  <a:cubicBezTo>
                    <a:pt x="373" y="6"/>
                    <a:pt x="373" y="6"/>
                    <a:pt x="373" y="7"/>
                  </a:cubicBezTo>
                  <a:lnTo>
                    <a:pt x="372" y="7"/>
                  </a:lnTo>
                  <a:cubicBezTo>
                    <a:pt x="371" y="8"/>
                    <a:pt x="371" y="8"/>
                    <a:pt x="371" y="8"/>
                  </a:cubicBezTo>
                  <a:cubicBezTo>
                    <a:pt x="371" y="9"/>
                    <a:pt x="371" y="9"/>
                    <a:pt x="370" y="10"/>
                  </a:cubicBezTo>
                  <a:cubicBezTo>
                    <a:pt x="298" y="83"/>
                    <a:pt x="226" y="116"/>
                    <a:pt x="157" y="108"/>
                  </a:cubicBezTo>
                  <a:cubicBezTo>
                    <a:pt x="60" y="98"/>
                    <a:pt x="4" y="13"/>
                    <a:pt x="2" y="9"/>
                  </a:cubicBezTo>
                  <a:lnTo>
                    <a:pt x="2" y="8"/>
                  </a:lnTo>
                  <a:cubicBezTo>
                    <a:pt x="2" y="8"/>
                    <a:pt x="2" y="8"/>
                    <a:pt x="1" y="8"/>
                  </a:cubicBezTo>
                  <a:cubicBezTo>
                    <a:pt x="1" y="7"/>
                    <a:pt x="1" y="6"/>
                    <a:pt x="0" y="5"/>
                  </a:cubicBezTo>
                  <a:lnTo>
                    <a:pt x="0" y="4"/>
                  </a:lnTo>
                  <a:cubicBezTo>
                    <a:pt x="0" y="3"/>
                    <a:pt x="0" y="2"/>
                    <a:pt x="0" y="0"/>
                  </a:cubicBezTo>
                  <a:lnTo>
                    <a:pt x="375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4" name="Freeform 121">
              <a:extLst>
                <a:ext uri="{FF2B5EF4-FFF2-40B4-BE49-F238E27FC236}">
                  <a16:creationId xmlns:a16="http://schemas.microsoft.com/office/drawing/2014/main" xmlns="" id="{9D553EBF-CC95-954B-89B1-4B15818085C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0388" y="4337050"/>
              <a:ext cx="96837" cy="111125"/>
            </a:xfrm>
            <a:custGeom>
              <a:avLst/>
              <a:gdLst>
                <a:gd name="T0" fmla="*/ 96477 w 269"/>
                <a:gd name="T1" fmla="*/ 103162 h 307"/>
                <a:gd name="T2" fmla="*/ 96477 w 269"/>
                <a:gd name="T3" fmla="*/ 103162 h 307"/>
                <a:gd name="T4" fmla="*/ 95037 w 269"/>
                <a:gd name="T5" fmla="*/ 103524 h 307"/>
                <a:gd name="T6" fmla="*/ 95037 w 269"/>
                <a:gd name="T7" fmla="*/ 103524 h 307"/>
                <a:gd name="T8" fmla="*/ 95037 w 269"/>
                <a:gd name="T9" fmla="*/ 103886 h 307"/>
                <a:gd name="T10" fmla="*/ 95037 w 269"/>
                <a:gd name="T11" fmla="*/ 103886 h 307"/>
                <a:gd name="T12" fmla="*/ 93597 w 269"/>
                <a:gd name="T13" fmla="*/ 104248 h 307"/>
                <a:gd name="T14" fmla="*/ 93597 w 269"/>
                <a:gd name="T15" fmla="*/ 104248 h 307"/>
                <a:gd name="T16" fmla="*/ 93597 w 269"/>
                <a:gd name="T17" fmla="*/ 104248 h 307"/>
                <a:gd name="T18" fmla="*/ 93597 w 269"/>
                <a:gd name="T19" fmla="*/ 104248 h 307"/>
                <a:gd name="T20" fmla="*/ 93597 w 269"/>
                <a:gd name="T21" fmla="*/ 104610 h 307"/>
                <a:gd name="T22" fmla="*/ 93597 w 269"/>
                <a:gd name="T23" fmla="*/ 104610 h 307"/>
                <a:gd name="T24" fmla="*/ 93237 w 269"/>
                <a:gd name="T25" fmla="*/ 104610 h 307"/>
                <a:gd name="T26" fmla="*/ 93237 w 269"/>
                <a:gd name="T27" fmla="*/ 104610 h 307"/>
                <a:gd name="T28" fmla="*/ 28079 w 269"/>
                <a:gd name="T29" fmla="*/ 87235 h 307"/>
                <a:gd name="T30" fmla="*/ 28079 w 269"/>
                <a:gd name="T31" fmla="*/ 87235 h 307"/>
                <a:gd name="T32" fmla="*/ 1800 w 269"/>
                <a:gd name="T33" fmla="*/ 4706 h 307"/>
                <a:gd name="T34" fmla="*/ 1800 w 269"/>
                <a:gd name="T35" fmla="*/ 4706 h 307"/>
                <a:gd name="T36" fmla="*/ 1800 w 269"/>
                <a:gd name="T37" fmla="*/ 4706 h 307"/>
                <a:gd name="T38" fmla="*/ 1800 w 269"/>
                <a:gd name="T39" fmla="*/ 4706 h 307"/>
                <a:gd name="T40" fmla="*/ 1800 w 269"/>
                <a:gd name="T41" fmla="*/ 3982 h 307"/>
                <a:gd name="T42" fmla="*/ 1800 w 269"/>
                <a:gd name="T43" fmla="*/ 3982 h 307"/>
                <a:gd name="T44" fmla="*/ 1800 w 269"/>
                <a:gd name="T45" fmla="*/ 3620 h 307"/>
                <a:gd name="T46" fmla="*/ 1800 w 269"/>
                <a:gd name="T47" fmla="*/ 3620 h 307"/>
                <a:gd name="T48" fmla="*/ 2160 w 269"/>
                <a:gd name="T49" fmla="*/ 3258 h 307"/>
                <a:gd name="T50" fmla="*/ 2160 w 269"/>
                <a:gd name="T51" fmla="*/ 3258 h 307"/>
                <a:gd name="T52" fmla="*/ 2520 w 269"/>
                <a:gd name="T53" fmla="*/ 2896 h 307"/>
                <a:gd name="T54" fmla="*/ 2520 w 269"/>
                <a:gd name="T55" fmla="*/ 2896 h 307"/>
                <a:gd name="T56" fmla="*/ 2520 w 269"/>
                <a:gd name="T57" fmla="*/ 2534 h 307"/>
                <a:gd name="T58" fmla="*/ 2520 w 269"/>
                <a:gd name="T59" fmla="*/ 2534 h 307"/>
                <a:gd name="T60" fmla="*/ 2520 w 269"/>
                <a:gd name="T61" fmla="*/ 2172 h 307"/>
                <a:gd name="T62" fmla="*/ 2520 w 269"/>
                <a:gd name="T63" fmla="*/ 2172 h 307"/>
                <a:gd name="T64" fmla="*/ 2880 w 269"/>
                <a:gd name="T65" fmla="*/ 1810 h 307"/>
                <a:gd name="T66" fmla="*/ 2880 w 269"/>
                <a:gd name="T67" fmla="*/ 1810 h 307"/>
                <a:gd name="T68" fmla="*/ 2880 w 269"/>
                <a:gd name="T69" fmla="*/ 1448 h 307"/>
                <a:gd name="T70" fmla="*/ 2880 w 269"/>
                <a:gd name="T71" fmla="*/ 1448 h 307"/>
                <a:gd name="T72" fmla="*/ 3240 w 269"/>
                <a:gd name="T73" fmla="*/ 1086 h 307"/>
                <a:gd name="T74" fmla="*/ 3240 w 269"/>
                <a:gd name="T75" fmla="*/ 1086 h 307"/>
                <a:gd name="T76" fmla="*/ 3600 w 269"/>
                <a:gd name="T77" fmla="*/ 724 h 307"/>
                <a:gd name="T78" fmla="*/ 3600 w 269"/>
                <a:gd name="T79" fmla="*/ 724 h 307"/>
                <a:gd name="T80" fmla="*/ 3960 w 269"/>
                <a:gd name="T81" fmla="*/ 362 h 307"/>
                <a:gd name="T82" fmla="*/ 3960 w 269"/>
                <a:gd name="T83" fmla="*/ 362 h 307"/>
                <a:gd name="T84" fmla="*/ 4320 w 269"/>
                <a:gd name="T85" fmla="*/ 0 h 307"/>
                <a:gd name="T86" fmla="*/ 4320 w 269"/>
                <a:gd name="T87" fmla="*/ 0 h 307"/>
                <a:gd name="T88" fmla="*/ 4680 w 269"/>
                <a:gd name="T89" fmla="*/ 0 h 307"/>
                <a:gd name="T90" fmla="*/ 96477 w 269"/>
                <a:gd name="T91" fmla="*/ 103162 h 30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7">
                  <a:moveTo>
                    <a:pt x="268" y="285"/>
                  </a:moveTo>
                  <a:lnTo>
                    <a:pt x="268" y="285"/>
                  </a:lnTo>
                  <a:cubicBezTo>
                    <a:pt x="267" y="285"/>
                    <a:pt x="266" y="286"/>
                    <a:pt x="264" y="286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1" y="288"/>
                    <a:pt x="260" y="288"/>
                  </a:cubicBezTo>
                  <a:cubicBezTo>
                    <a:pt x="260" y="289"/>
                    <a:pt x="260" y="288"/>
                    <a:pt x="260" y="289"/>
                  </a:cubicBezTo>
                  <a:lnTo>
                    <a:pt x="259" y="289"/>
                  </a:lnTo>
                  <a:cubicBezTo>
                    <a:pt x="254" y="289"/>
                    <a:pt x="153" y="306"/>
                    <a:pt x="78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1"/>
                    <a:pt x="5" y="11"/>
                  </a:cubicBezTo>
                  <a:lnTo>
                    <a:pt x="5" y="10"/>
                  </a:lnTo>
                  <a:lnTo>
                    <a:pt x="6" y="9"/>
                  </a:lnTo>
                  <a:cubicBezTo>
                    <a:pt x="6" y="9"/>
                    <a:pt x="6" y="8"/>
                    <a:pt x="7" y="8"/>
                  </a:cubicBezTo>
                  <a:lnTo>
                    <a:pt x="7" y="7"/>
                  </a:lnTo>
                  <a:lnTo>
                    <a:pt x="7" y="6"/>
                  </a:lnTo>
                  <a:cubicBezTo>
                    <a:pt x="7" y="6"/>
                    <a:pt x="7" y="6"/>
                    <a:pt x="8" y="5"/>
                  </a:cubicBezTo>
                  <a:lnTo>
                    <a:pt x="8" y="4"/>
                  </a:lnTo>
                  <a:lnTo>
                    <a:pt x="9" y="3"/>
                  </a:lnTo>
                  <a:cubicBezTo>
                    <a:pt x="9" y="3"/>
                    <a:pt x="9" y="2"/>
                    <a:pt x="10" y="2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1" y="0"/>
                    <a:pt x="12" y="0"/>
                  </a:cubicBezTo>
                  <a:lnTo>
                    <a:pt x="13" y="0"/>
                  </a:ln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5" name="Freeform 122">
              <a:extLst>
                <a:ext uri="{FF2B5EF4-FFF2-40B4-BE49-F238E27FC236}">
                  <a16:creationId xmlns:a16="http://schemas.microsoft.com/office/drawing/2014/main" xmlns="" id="{B83D89CF-0A7F-5140-958A-1108406F93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5150" y="4335463"/>
              <a:ext cx="104775" cy="104775"/>
            </a:xfrm>
            <a:custGeom>
              <a:avLst/>
              <a:gdLst>
                <a:gd name="T0" fmla="*/ 0 w 289"/>
                <a:gd name="T1" fmla="*/ 1088 h 289"/>
                <a:gd name="T2" fmla="*/ 0 w 289"/>
                <a:gd name="T3" fmla="*/ 1088 h 289"/>
                <a:gd name="T4" fmla="*/ 363 w 289"/>
                <a:gd name="T5" fmla="*/ 725 h 289"/>
                <a:gd name="T6" fmla="*/ 363 w 289"/>
                <a:gd name="T7" fmla="*/ 725 h 289"/>
                <a:gd name="T8" fmla="*/ 725 w 289"/>
                <a:gd name="T9" fmla="*/ 725 h 289"/>
                <a:gd name="T10" fmla="*/ 725 w 289"/>
                <a:gd name="T11" fmla="*/ 725 h 289"/>
                <a:gd name="T12" fmla="*/ 1450 w 289"/>
                <a:gd name="T13" fmla="*/ 363 h 289"/>
                <a:gd name="T14" fmla="*/ 1450 w 289"/>
                <a:gd name="T15" fmla="*/ 363 h 289"/>
                <a:gd name="T16" fmla="*/ 1450 w 289"/>
                <a:gd name="T17" fmla="*/ 363 h 289"/>
                <a:gd name="T18" fmla="*/ 1450 w 289"/>
                <a:gd name="T19" fmla="*/ 363 h 289"/>
                <a:gd name="T20" fmla="*/ 1450 w 289"/>
                <a:gd name="T21" fmla="*/ 363 h 289"/>
                <a:gd name="T22" fmla="*/ 1450 w 289"/>
                <a:gd name="T23" fmla="*/ 363 h 289"/>
                <a:gd name="T24" fmla="*/ 2175 w 289"/>
                <a:gd name="T25" fmla="*/ 0 h 289"/>
                <a:gd name="T26" fmla="*/ 2175 w 289"/>
                <a:gd name="T27" fmla="*/ 0 h 289"/>
                <a:gd name="T28" fmla="*/ 2538 w 289"/>
                <a:gd name="T29" fmla="*/ 0 h 289"/>
                <a:gd name="T30" fmla="*/ 2538 w 289"/>
                <a:gd name="T31" fmla="*/ 0 h 289"/>
                <a:gd name="T32" fmla="*/ 2900 w 289"/>
                <a:gd name="T33" fmla="*/ 0 h 289"/>
                <a:gd name="T34" fmla="*/ 2900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079 h 289"/>
                <a:gd name="T46" fmla="*/ 83385 w 289"/>
                <a:gd name="T47" fmla="*/ 34079 h 289"/>
                <a:gd name="T48" fmla="*/ 94261 w 289"/>
                <a:gd name="T49" fmla="*/ 101150 h 289"/>
                <a:gd name="T50" fmla="*/ 94261 w 289"/>
                <a:gd name="T51" fmla="*/ 101150 h 289"/>
                <a:gd name="T52" fmla="*/ 94261 w 289"/>
                <a:gd name="T53" fmla="*/ 101150 h 289"/>
                <a:gd name="T54" fmla="*/ 94261 w 289"/>
                <a:gd name="T55" fmla="*/ 101150 h 289"/>
                <a:gd name="T56" fmla="*/ 94261 w 289"/>
                <a:gd name="T57" fmla="*/ 101512 h 289"/>
                <a:gd name="T58" fmla="*/ 94261 w 289"/>
                <a:gd name="T59" fmla="*/ 101512 h 289"/>
                <a:gd name="T60" fmla="*/ 94261 w 289"/>
                <a:gd name="T61" fmla="*/ 101512 h 289"/>
                <a:gd name="T62" fmla="*/ 94261 w 289"/>
                <a:gd name="T63" fmla="*/ 101512 h 289"/>
                <a:gd name="T64" fmla="*/ 93536 w 289"/>
                <a:gd name="T65" fmla="*/ 102962 h 289"/>
                <a:gd name="T66" fmla="*/ 93536 w 289"/>
                <a:gd name="T67" fmla="*/ 102962 h 289"/>
                <a:gd name="T68" fmla="*/ 93174 w 289"/>
                <a:gd name="T69" fmla="*/ 102962 h 289"/>
                <a:gd name="T70" fmla="*/ 93174 w 289"/>
                <a:gd name="T71" fmla="*/ 102962 h 289"/>
                <a:gd name="T72" fmla="*/ 92449 w 289"/>
                <a:gd name="T73" fmla="*/ 104412 h 289"/>
                <a:gd name="T74" fmla="*/ 0 w 289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3"/>
                  </a:moveTo>
                  <a:lnTo>
                    <a:pt x="0" y="3"/>
                  </a:lnTo>
                  <a:cubicBezTo>
                    <a:pt x="0" y="2"/>
                    <a:pt x="1" y="2"/>
                    <a:pt x="1" y="2"/>
                  </a:cubicBezTo>
                  <a:lnTo>
                    <a:pt x="2" y="2"/>
                  </a:lnTo>
                  <a:cubicBezTo>
                    <a:pt x="2" y="1"/>
                    <a:pt x="3" y="1"/>
                    <a:pt x="4" y="1"/>
                  </a:cubicBezTo>
                  <a:cubicBezTo>
                    <a:pt x="5" y="1"/>
                    <a:pt x="5" y="1"/>
                    <a:pt x="6" y="0"/>
                  </a:cubicBez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0"/>
                  </a:cubicBezTo>
                  <a:lnTo>
                    <a:pt x="11" y="0"/>
                  </a:lnTo>
                  <a:cubicBezTo>
                    <a:pt x="115" y="4"/>
                    <a:pt x="188" y="36"/>
                    <a:pt x="230" y="94"/>
                  </a:cubicBezTo>
                  <a:cubicBezTo>
                    <a:pt x="288" y="175"/>
                    <a:pt x="261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8" y="283"/>
                    <a:pt x="258" y="284"/>
                  </a:cubicBezTo>
                  <a:lnTo>
                    <a:pt x="257" y="284"/>
                  </a:lnTo>
                  <a:cubicBezTo>
                    <a:pt x="257" y="285"/>
                    <a:pt x="256" y="286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6" name="Freeform 123">
              <a:extLst>
                <a:ext uri="{FF2B5EF4-FFF2-40B4-BE49-F238E27FC236}">
                  <a16:creationId xmlns:a16="http://schemas.microsoft.com/office/drawing/2014/main" xmlns="" id="{011CB84E-8B38-D148-9CA6-63676530EF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4350" y="4467225"/>
              <a:ext cx="96838" cy="111125"/>
            </a:xfrm>
            <a:custGeom>
              <a:avLst/>
              <a:gdLst>
                <a:gd name="T0" fmla="*/ 96478 w 269"/>
                <a:gd name="T1" fmla="*/ 102827 h 308"/>
                <a:gd name="T2" fmla="*/ 96478 w 269"/>
                <a:gd name="T3" fmla="*/ 102827 h 308"/>
                <a:gd name="T4" fmla="*/ 95398 w 269"/>
                <a:gd name="T5" fmla="*/ 103548 h 308"/>
                <a:gd name="T6" fmla="*/ 95398 w 269"/>
                <a:gd name="T7" fmla="*/ 103548 h 308"/>
                <a:gd name="T8" fmla="*/ 95398 w 269"/>
                <a:gd name="T9" fmla="*/ 103548 h 308"/>
                <a:gd name="T10" fmla="*/ 95398 w 269"/>
                <a:gd name="T11" fmla="*/ 103548 h 308"/>
                <a:gd name="T12" fmla="*/ 93958 w 269"/>
                <a:gd name="T13" fmla="*/ 104270 h 308"/>
                <a:gd name="T14" fmla="*/ 93958 w 269"/>
                <a:gd name="T15" fmla="*/ 104270 h 308"/>
                <a:gd name="T16" fmla="*/ 93598 w 269"/>
                <a:gd name="T17" fmla="*/ 104270 h 308"/>
                <a:gd name="T18" fmla="*/ 93598 w 269"/>
                <a:gd name="T19" fmla="*/ 104270 h 308"/>
                <a:gd name="T20" fmla="*/ 93598 w 269"/>
                <a:gd name="T21" fmla="*/ 104270 h 308"/>
                <a:gd name="T22" fmla="*/ 93598 w 269"/>
                <a:gd name="T23" fmla="*/ 104270 h 308"/>
                <a:gd name="T24" fmla="*/ 93238 w 269"/>
                <a:gd name="T25" fmla="*/ 104270 h 308"/>
                <a:gd name="T26" fmla="*/ 93238 w 269"/>
                <a:gd name="T27" fmla="*/ 104270 h 308"/>
                <a:gd name="T28" fmla="*/ 28079 w 269"/>
                <a:gd name="T29" fmla="*/ 86952 h 308"/>
                <a:gd name="T30" fmla="*/ 2807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886 h 308"/>
                <a:gd name="T54" fmla="*/ 2520 w 269"/>
                <a:gd name="T55" fmla="*/ 288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2880 w 269"/>
                <a:gd name="T69" fmla="*/ 1443 h 308"/>
                <a:gd name="T70" fmla="*/ 288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1082 h 308"/>
                <a:gd name="T78" fmla="*/ 3600 w 269"/>
                <a:gd name="T79" fmla="*/ 1082 h 308"/>
                <a:gd name="T80" fmla="*/ 432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320 w 269"/>
                <a:gd name="T87" fmla="*/ 361 h 308"/>
                <a:gd name="T88" fmla="*/ 4680 w 269"/>
                <a:gd name="T89" fmla="*/ 0 h 308"/>
                <a:gd name="T90" fmla="*/ 96478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6"/>
                    <a:pt x="266" y="286"/>
                    <a:pt x="265" y="287"/>
                  </a:cubicBezTo>
                  <a:cubicBezTo>
                    <a:pt x="263" y="288"/>
                    <a:pt x="262" y="289"/>
                    <a:pt x="261" y="289"/>
                  </a:cubicBezTo>
                  <a:cubicBezTo>
                    <a:pt x="260" y="289"/>
                    <a:pt x="260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8" y="241"/>
                  </a:cubicBezTo>
                  <a:cubicBezTo>
                    <a:pt x="25" y="194"/>
                    <a:pt x="0" y="118"/>
                    <a:pt x="6" y="14"/>
                  </a:cubicBezTo>
                  <a:lnTo>
                    <a:pt x="6" y="13"/>
                  </a:ln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cubicBezTo>
                    <a:pt x="6" y="10"/>
                    <a:pt x="6" y="10"/>
                    <a:pt x="6" y="9"/>
                  </a:cubicBezTo>
                  <a:cubicBezTo>
                    <a:pt x="7" y="9"/>
                    <a:pt x="7" y="9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1" y="2"/>
                    <a:pt x="11" y="2"/>
                    <a:pt x="12" y="1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7" name="Freeform 124">
              <a:extLst>
                <a:ext uri="{FF2B5EF4-FFF2-40B4-BE49-F238E27FC236}">
                  <a16:creationId xmlns:a16="http://schemas.microsoft.com/office/drawing/2014/main" xmlns="" id="{D625D3DE-97BB-6D46-B26E-E6510494E8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99113" y="4467225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361 w 290"/>
                <a:gd name="T5" fmla="*/ 725 h 289"/>
                <a:gd name="T6" fmla="*/ 361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725 h 289"/>
                <a:gd name="T14" fmla="*/ 1445 w 290"/>
                <a:gd name="T15" fmla="*/ 725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168 w 290"/>
                <a:gd name="T25" fmla="*/ 363 h 289"/>
                <a:gd name="T26" fmla="*/ 2168 w 290"/>
                <a:gd name="T27" fmla="*/ 363 h 289"/>
                <a:gd name="T28" fmla="*/ 2890 w 290"/>
                <a:gd name="T29" fmla="*/ 363 h 289"/>
                <a:gd name="T30" fmla="*/ 2890 w 290"/>
                <a:gd name="T31" fmla="*/ 363 h 289"/>
                <a:gd name="T32" fmla="*/ 3252 w 290"/>
                <a:gd name="T33" fmla="*/ 363 h 289"/>
                <a:gd name="T34" fmla="*/ 3252 w 290"/>
                <a:gd name="T35" fmla="*/ 363 h 289"/>
                <a:gd name="T36" fmla="*/ 3613 w 290"/>
                <a:gd name="T37" fmla="*/ 363 h 289"/>
                <a:gd name="T38" fmla="*/ 3613 w 290"/>
                <a:gd name="T39" fmla="*/ 363 h 289"/>
                <a:gd name="T40" fmla="*/ 3974 w 290"/>
                <a:gd name="T41" fmla="*/ 363 h 289"/>
                <a:gd name="T42" fmla="*/ 3974 w 290"/>
                <a:gd name="T43" fmla="*/ 363 h 289"/>
                <a:gd name="T44" fmla="*/ 83459 w 290"/>
                <a:gd name="T45" fmla="*/ 34442 h 289"/>
                <a:gd name="T46" fmla="*/ 83459 w 290"/>
                <a:gd name="T47" fmla="*/ 34442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3"/>
                    <a:pt x="1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2"/>
                    <a:pt x="4" y="2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5" y="1"/>
                  </a:lnTo>
                  <a:lnTo>
                    <a:pt x="6" y="1"/>
                  </a:lnTo>
                  <a:cubicBezTo>
                    <a:pt x="7" y="1"/>
                    <a:pt x="7" y="1"/>
                    <a:pt x="8" y="1"/>
                  </a:cubicBezTo>
                  <a:lnTo>
                    <a:pt x="9" y="1"/>
                  </a:lnTo>
                  <a:cubicBezTo>
                    <a:pt x="10" y="1"/>
                    <a:pt x="10" y="1"/>
                    <a:pt x="10" y="1"/>
                  </a:cubicBezTo>
                  <a:cubicBezTo>
                    <a:pt x="11" y="1"/>
                    <a:pt x="11" y="0"/>
                    <a:pt x="11" y="1"/>
                  </a:cubicBezTo>
                  <a:cubicBezTo>
                    <a:pt x="115" y="5"/>
                    <a:pt x="189" y="37"/>
                    <a:pt x="231" y="95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80"/>
                    <a:pt x="260" y="280"/>
                    <a:pt x="260" y="280"/>
                  </a:cubicBezTo>
                  <a:cubicBezTo>
                    <a:pt x="259" y="282"/>
                    <a:pt x="259" y="283"/>
                    <a:pt x="258" y="284"/>
                  </a:cubicBezTo>
                  <a:cubicBezTo>
                    <a:pt x="258" y="285"/>
                    <a:pt x="258" y="285"/>
                    <a:pt x="258" y="285"/>
                  </a:cubicBezTo>
                  <a:cubicBezTo>
                    <a:pt x="257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8" name="Freeform 125">
              <a:extLst>
                <a:ext uri="{FF2B5EF4-FFF2-40B4-BE49-F238E27FC236}">
                  <a16:creationId xmlns:a16="http://schemas.microsoft.com/office/drawing/2014/main" xmlns="" id="{4D9AF5C7-798F-8A46-9D54-DC0DD2CF26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3563" y="4191000"/>
              <a:ext cx="96837" cy="111125"/>
            </a:xfrm>
            <a:custGeom>
              <a:avLst/>
              <a:gdLst>
                <a:gd name="T0" fmla="*/ 96477 w 269"/>
                <a:gd name="T1" fmla="*/ 102827 h 308"/>
                <a:gd name="T2" fmla="*/ 96477 w 269"/>
                <a:gd name="T3" fmla="*/ 102827 h 308"/>
                <a:gd name="T4" fmla="*/ 95397 w 269"/>
                <a:gd name="T5" fmla="*/ 103548 h 308"/>
                <a:gd name="T6" fmla="*/ 95397 w 269"/>
                <a:gd name="T7" fmla="*/ 103548 h 308"/>
                <a:gd name="T8" fmla="*/ 95397 w 269"/>
                <a:gd name="T9" fmla="*/ 103548 h 308"/>
                <a:gd name="T10" fmla="*/ 95397 w 269"/>
                <a:gd name="T11" fmla="*/ 103548 h 308"/>
                <a:gd name="T12" fmla="*/ 93957 w 269"/>
                <a:gd name="T13" fmla="*/ 104270 h 308"/>
                <a:gd name="T14" fmla="*/ 93957 w 269"/>
                <a:gd name="T15" fmla="*/ 104270 h 308"/>
                <a:gd name="T16" fmla="*/ 93957 w 269"/>
                <a:gd name="T17" fmla="*/ 104270 h 308"/>
                <a:gd name="T18" fmla="*/ 93957 w 269"/>
                <a:gd name="T19" fmla="*/ 104270 h 308"/>
                <a:gd name="T20" fmla="*/ 93597 w 269"/>
                <a:gd name="T21" fmla="*/ 104270 h 308"/>
                <a:gd name="T22" fmla="*/ 93597 w 269"/>
                <a:gd name="T23" fmla="*/ 104270 h 308"/>
                <a:gd name="T24" fmla="*/ 93237 w 269"/>
                <a:gd name="T25" fmla="*/ 104270 h 308"/>
                <a:gd name="T26" fmla="*/ 93237 w 269"/>
                <a:gd name="T27" fmla="*/ 104270 h 308"/>
                <a:gd name="T28" fmla="*/ 28439 w 269"/>
                <a:gd name="T29" fmla="*/ 86952 h 308"/>
                <a:gd name="T30" fmla="*/ 28439 w 269"/>
                <a:gd name="T31" fmla="*/ 86952 h 308"/>
                <a:gd name="T32" fmla="*/ 2160 w 269"/>
                <a:gd name="T33" fmla="*/ 5051 h 308"/>
                <a:gd name="T34" fmla="*/ 2160 w 269"/>
                <a:gd name="T35" fmla="*/ 5051 h 308"/>
                <a:gd name="T36" fmla="*/ 2160 w 269"/>
                <a:gd name="T37" fmla="*/ 4690 h 308"/>
                <a:gd name="T38" fmla="*/ 2160 w 269"/>
                <a:gd name="T39" fmla="*/ 4690 h 308"/>
                <a:gd name="T40" fmla="*/ 2160 w 269"/>
                <a:gd name="T41" fmla="*/ 3969 h 308"/>
                <a:gd name="T42" fmla="*/ 2160 w 269"/>
                <a:gd name="T43" fmla="*/ 3969 h 308"/>
                <a:gd name="T44" fmla="*/ 2160 w 269"/>
                <a:gd name="T45" fmla="*/ 3608 h 308"/>
                <a:gd name="T46" fmla="*/ 2160 w 269"/>
                <a:gd name="T47" fmla="*/ 3608 h 308"/>
                <a:gd name="T48" fmla="*/ 2160 w 269"/>
                <a:gd name="T49" fmla="*/ 3247 h 308"/>
                <a:gd name="T50" fmla="*/ 2160 w 269"/>
                <a:gd name="T51" fmla="*/ 3247 h 308"/>
                <a:gd name="T52" fmla="*/ 2520 w 269"/>
                <a:gd name="T53" fmla="*/ 252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526 h 308"/>
                <a:gd name="T60" fmla="*/ 2520 w 269"/>
                <a:gd name="T61" fmla="*/ 2526 h 308"/>
                <a:gd name="T62" fmla="*/ 2520 w 269"/>
                <a:gd name="T63" fmla="*/ 2526 h 308"/>
                <a:gd name="T64" fmla="*/ 2880 w 269"/>
                <a:gd name="T65" fmla="*/ 2165 h 308"/>
                <a:gd name="T66" fmla="*/ 2880 w 269"/>
                <a:gd name="T67" fmla="*/ 2165 h 308"/>
                <a:gd name="T68" fmla="*/ 3240 w 269"/>
                <a:gd name="T69" fmla="*/ 1443 h 308"/>
                <a:gd name="T70" fmla="*/ 3240 w 269"/>
                <a:gd name="T71" fmla="*/ 1443 h 308"/>
                <a:gd name="T72" fmla="*/ 3600 w 269"/>
                <a:gd name="T73" fmla="*/ 1082 h 308"/>
                <a:gd name="T74" fmla="*/ 3600 w 269"/>
                <a:gd name="T75" fmla="*/ 1082 h 308"/>
                <a:gd name="T76" fmla="*/ 3600 w 269"/>
                <a:gd name="T77" fmla="*/ 722 h 308"/>
                <a:gd name="T78" fmla="*/ 3600 w 269"/>
                <a:gd name="T79" fmla="*/ 722 h 308"/>
                <a:gd name="T80" fmla="*/ 3960 w 269"/>
                <a:gd name="T81" fmla="*/ 722 h 308"/>
                <a:gd name="T82" fmla="*/ 3960 w 269"/>
                <a:gd name="T83" fmla="*/ 722 h 308"/>
                <a:gd name="T84" fmla="*/ 4320 w 269"/>
                <a:gd name="T85" fmla="*/ 0 h 308"/>
                <a:gd name="T86" fmla="*/ 4320 w 269"/>
                <a:gd name="T87" fmla="*/ 0 h 308"/>
                <a:gd name="T88" fmla="*/ 4680 w 269"/>
                <a:gd name="T89" fmla="*/ 0 h 308"/>
                <a:gd name="T90" fmla="*/ 96477 w 269"/>
                <a:gd name="T91" fmla="*/ 102827 h 3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9" h="308">
                  <a:moveTo>
                    <a:pt x="268" y="285"/>
                  </a:moveTo>
                  <a:lnTo>
                    <a:pt x="268" y="285"/>
                  </a:lnTo>
                  <a:cubicBezTo>
                    <a:pt x="268" y="285"/>
                    <a:pt x="266" y="286"/>
                    <a:pt x="265" y="287"/>
                  </a:cubicBezTo>
                  <a:cubicBezTo>
                    <a:pt x="263" y="287"/>
                    <a:pt x="262" y="288"/>
                    <a:pt x="261" y="289"/>
                  </a:cubicBezTo>
                  <a:cubicBezTo>
                    <a:pt x="261" y="289"/>
                    <a:pt x="261" y="289"/>
                    <a:pt x="260" y="289"/>
                  </a:cubicBezTo>
                  <a:cubicBezTo>
                    <a:pt x="260" y="289"/>
                    <a:pt x="260" y="289"/>
                    <a:pt x="259" y="289"/>
                  </a:cubicBezTo>
                  <a:cubicBezTo>
                    <a:pt x="255" y="290"/>
                    <a:pt x="153" y="307"/>
                    <a:pt x="79" y="241"/>
                  </a:cubicBezTo>
                  <a:cubicBezTo>
                    <a:pt x="25" y="194"/>
                    <a:pt x="0" y="117"/>
                    <a:pt x="6" y="14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6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7" y="9"/>
                    <a:pt x="7" y="8"/>
                    <a:pt x="7" y="7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9" y="5"/>
                    <a:pt x="9" y="4"/>
                    <a:pt x="9" y="4"/>
                  </a:cubicBezTo>
                  <a:cubicBezTo>
                    <a:pt x="9" y="4"/>
                    <a:pt x="9" y="4"/>
                    <a:pt x="10" y="3"/>
                  </a:cubicBezTo>
                  <a:cubicBezTo>
                    <a:pt x="10" y="3"/>
                    <a:pt x="10" y="3"/>
                    <a:pt x="10" y="2"/>
                  </a:cubicBezTo>
                  <a:cubicBezTo>
                    <a:pt x="11" y="2"/>
                    <a:pt x="11" y="2"/>
                    <a:pt x="11" y="2"/>
                  </a:cubicBezTo>
                  <a:cubicBezTo>
                    <a:pt x="11" y="1"/>
                    <a:pt x="12" y="1"/>
                    <a:pt x="12" y="0"/>
                  </a:cubicBezTo>
                  <a:cubicBezTo>
                    <a:pt x="13" y="0"/>
                    <a:pt x="13" y="0"/>
                    <a:pt x="13" y="0"/>
                  </a:cubicBezTo>
                  <a:lnTo>
                    <a:pt x="268" y="28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09" name="Freeform 126">
              <a:extLst>
                <a:ext uri="{FF2B5EF4-FFF2-40B4-BE49-F238E27FC236}">
                  <a16:creationId xmlns:a16="http://schemas.microsoft.com/office/drawing/2014/main" xmlns="" id="{1F30E89A-D67C-1F40-B82A-A9010816D50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8325" y="4189413"/>
              <a:ext cx="104775" cy="104775"/>
            </a:xfrm>
            <a:custGeom>
              <a:avLst/>
              <a:gdLst>
                <a:gd name="T0" fmla="*/ 0 w 290"/>
                <a:gd name="T1" fmla="*/ 1088 h 289"/>
                <a:gd name="T2" fmla="*/ 0 w 290"/>
                <a:gd name="T3" fmla="*/ 1088 h 289"/>
                <a:gd name="T4" fmla="*/ 723 w 290"/>
                <a:gd name="T5" fmla="*/ 725 h 289"/>
                <a:gd name="T6" fmla="*/ 723 w 290"/>
                <a:gd name="T7" fmla="*/ 725 h 289"/>
                <a:gd name="T8" fmla="*/ 1084 w 290"/>
                <a:gd name="T9" fmla="*/ 725 h 289"/>
                <a:gd name="T10" fmla="*/ 1084 w 290"/>
                <a:gd name="T11" fmla="*/ 725 h 289"/>
                <a:gd name="T12" fmla="*/ 1445 w 290"/>
                <a:gd name="T13" fmla="*/ 363 h 289"/>
                <a:gd name="T14" fmla="*/ 1445 w 290"/>
                <a:gd name="T15" fmla="*/ 363 h 289"/>
                <a:gd name="T16" fmla="*/ 1445 w 290"/>
                <a:gd name="T17" fmla="*/ 363 h 289"/>
                <a:gd name="T18" fmla="*/ 1445 w 290"/>
                <a:gd name="T19" fmla="*/ 363 h 289"/>
                <a:gd name="T20" fmla="*/ 1806 w 290"/>
                <a:gd name="T21" fmla="*/ 363 h 289"/>
                <a:gd name="T22" fmla="*/ 1806 w 290"/>
                <a:gd name="T23" fmla="*/ 363 h 289"/>
                <a:gd name="T24" fmla="*/ 2529 w 290"/>
                <a:gd name="T25" fmla="*/ 363 h 289"/>
                <a:gd name="T26" fmla="*/ 2529 w 290"/>
                <a:gd name="T27" fmla="*/ 363 h 289"/>
                <a:gd name="T28" fmla="*/ 2890 w 290"/>
                <a:gd name="T29" fmla="*/ 0 h 289"/>
                <a:gd name="T30" fmla="*/ 2890 w 290"/>
                <a:gd name="T31" fmla="*/ 0 h 289"/>
                <a:gd name="T32" fmla="*/ 3252 w 290"/>
                <a:gd name="T33" fmla="*/ 0 h 289"/>
                <a:gd name="T34" fmla="*/ 3252 w 290"/>
                <a:gd name="T35" fmla="*/ 0 h 289"/>
                <a:gd name="T36" fmla="*/ 3613 w 290"/>
                <a:gd name="T37" fmla="*/ 0 h 289"/>
                <a:gd name="T38" fmla="*/ 3613 w 290"/>
                <a:gd name="T39" fmla="*/ 0 h 289"/>
                <a:gd name="T40" fmla="*/ 3974 w 290"/>
                <a:gd name="T41" fmla="*/ 0 h 289"/>
                <a:gd name="T42" fmla="*/ 3974 w 290"/>
                <a:gd name="T43" fmla="*/ 0 h 289"/>
                <a:gd name="T44" fmla="*/ 83097 w 290"/>
                <a:gd name="T45" fmla="*/ 34079 h 289"/>
                <a:gd name="T46" fmla="*/ 83097 w 290"/>
                <a:gd name="T47" fmla="*/ 34079 h 289"/>
                <a:gd name="T48" fmla="*/ 93936 w 290"/>
                <a:gd name="T49" fmla="*/ 101150 h 289"/>
                <a:gd name="T50" fmla="*/ 93936 w 290"/>
                <a:gd name="T51" fmla="*/ 101150 h 289"/>
                <a:gd name="T52" fmla="*/ 93936 w 290"/>
                <a:gd name="T53" fmla="*/ 101512 h 289"/>
                <a:gd name="T54" fmla="*/ 93936 w 290"/>
                <a:gd name="T55" fmla="*/ 101512 h 289"/>
                <a:gd name="T56" fmla="*/ 93936 w 290"/>
                <a:gd name="T57" fmla="*/ 101512 h 289"/>
                <a:gd name="T58" fmla="*/ 93936 w 290"/>
                <a:gd name="T59" fmla="*/ 101512 h 289"/>
                <a:gd name="T60" fmla="*/ 93936 w 290"/>
                <a:gd name="T61" fmla="*/ 101512 h 289"/>
                <a:gd name="T62" fmla="*/ 93936 w 290"/>
                <a:gd name="T63" fmla="*/ 101512 h 289"/>
                <a:gd name="T64" fmla="*/ 93214 w 290"/>
                <a:gd name="T65" fmla="*/ 102962 h 289"/>
                <a:gd name="T66" fmla="*/ 93214 w 290"/>
                <a:gd name="T67" fmla="*/ 102962 h 289"/>
                <a:gd name="T68" fmla="*/ 93214 w 290"/>
                <a:gd name="T69" fmla="*/ 103325 h 289"/>
                <a:gd name="T70" fmla="*/ 93214 w 290"/>
                <a:gd name="T71" fmla="*/ 103325 h 289"/>
                <a:gd name="T72" fmla="*/ 92130 w 290"/>
                <a:gd name="T73" fmla="*/ 104412 h 289"/>
                <a:gd name="T74" fmla="*/ 0 w 290"/>
                <a:gd name="T75" fmla="*/ 1088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0" h="289">
                  <a:moveTo>
                    <a:pt x="0" y="3"/>
                  </a:moveTo>
                  <a:lnTo>
                    <a:pt x="0" y="3"/>
                  </a:lnTo>
                  <a:cubicBezTo>
                    <a:pt x="1" y="3"/>
                    <a:pt x="1" y="2"/>
                    <a:pt x="2" y="2"/>
                  </a:cubicBezTo>
                  <a:cubicBezTo>
                    <a:pt x="2" y="2"/>
                    <a:pt x="2" y="2"/>
                    <a:pt x="3" y="2"/>
                  </a:cubicBezTo>
                  <a:cubicBezTo>
                    <a:pt x="3" y="2"/>
                    <a:pt x="3" y="1"/>
                    <a:pt x="4" y="1"/>
                  </a:cubicBezTo>
                  <a:lnTo>
                    <a:pt x="5" y="1"/>
                  </a:lnTo>
                  <a:cubicBezTo>
                    <a:pt x="6" y="1"/>
                    <a:pt x="6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5" y="5"/>
                    <a:pt x="189" y="37"/>
                    <a:pt x="230" y="94"/>
                  </a:cubicBezTo>
                  <a:cubicBezTo>
                    <a:pt x="289" y="175"/>
                    <a:pt x="262" y="275"/>
                    <a:pt x="260" y="279"/>
                  </a:cubicBezTo>
                  <a:cubicBezTo>
                    <a:pt x="260" y="279"/>
                    <a:pt x="260" y="279"/>
                    <a:pt x="260" y="280"/>
                  </a:cubicBezTo>
                  <a:cubicBezTo>
                    <a:pt x="260" y="282"/>
                    <a:pt x="259" y="283"/>
                    <a:pt x="258" y="284"/>
                  </a:cubicBezTo>
                  <a:cubicBezTo>
                    <a:pt x="258" y="284"/>
                    <a:pt x="258" y="284"/>
                    <a:pt x="258" y="285"/>
                  </a:cubicBezTo>
                  <a:cubicBezTo>
                    <a:pt x="258" y="286"/>
                    <a:pt x="256" y="287"/>
                    <a:pt x="255" y="288"/>
                  </a:cubicBezTo>
                  <a:lnTo>
                    <a:pt x="0" y="3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0" name="Freeform 127">
              <a:extLst>
                <a:ext uri="{FF2B5EF4-FFF2-40B4-BE49-F238E27FC236}">
                  <a16:creationId xmlns:a16="http://schemas.microsoft.com/office/drawing/2014/main" xmlns="" id="{D4763693-4955-5D43-893E-4CB699E227A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6600" y="4130675"/>
              <a:ext cx="77788" cy="128588"/>
            </a:xfrm>
            <a:custGeom>
              <a:avLst/>
              <a:gdLst>
                <a:gd name="T0" fmla="*/ 24978 w 218"/>
                <a:gd name="T1" fmla="*/ 128227 h 356"/>
                <a:gd name="T2" fmla="*/ 24978 w 218"/>
                <a:gd name="T3" fmla="*/ 128227 h 356"/>
                <a:gd name="T4" fmla="*/ 23550 w 218"/>
                <a:gd name="T5" fmla="*/ 127504 h 356"/>
                <a:gd name="T6" fmla="*/ 23550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421 h 356"/>
                <a:gd name="T14" fmla="*/ 22123 w 218"/>
                <a:gd name="T15" fmla="*/ 126421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2123 w 218"/>
                <a:gd name="T21" fmla="*/ 126060 h 356"/>
                <a:gd name="T22" fmla="*/ 22123 w 218"/>
                <a:gd name="T23" fmla="*/ 126060 h 356"/>
                <a:gd name="T24" fmla="*/ 22123 w 218"/>
                <a:gd name="T25" fmla="*/ 126060 h 356"/>
                <a:gd name="T26" fmla="*/ 22123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2079 w 218"/>
                <a:gd name="T33" fmla="*/ 361 h 356"/>
                <a:gd name="T34" fmla="*/ 72079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0 h 356"/>
                <a:gd name="T42" fmla="*/ 72436 w 218"/>
                <a:gd name="T43" fmla="*/ 0 h 356"/>
                <a:gd name="T44" fmla="*/ 72792 w 218"/>
                <a:gd name="T45" fmla="*/ 0 h 356"/>
                <a:gd name="T46" fmla="*/ 72792 w 218"/>
                <a:gd name="T47" fmla="*/ 0 h 356"/>
                <a:gd name="T48" fmla="*/ 73506 w 218"/>
                <a:gd name="T49" fmla="*/ 0 h 356"/>
                <a:gd name="T50" fmla="*/ 73506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4220 w 218"/>
                <a:gd name="T57" fmla="*/ 0 h 356"/>
                <a:gd name="T58" fmla="*/ 74220 w 218"/>
                <a:gd name="T59" fmla="*/ 0 h 356"/>
                <a:gd name="T60" fmla="*/ 74577 w 218"/>
                <a:gd name="T61" fmla="*/ 0 h 356"/>
                <a:gd name="T62" fmla="*/ 74577 w 218"/>
                <a:gd name="T63" fmla="*/ 0 h 356"/>
                <a:gd name="T64" fmla="*/ 74933 w 218"/>
                <a:gd name="T65" fmla="*/ 0 h 356"/>
                <a:gd name="T66" fmla="*/ 74933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6004 w 218"/>
                <a:gd name="T73" fmla="*/ 0 h 356"/>
                <a:gd name="T74" fmla="*/ 76004 w 218"/>
                <a:gd name="T75" fmla="*/ 0 h 356"/>
                <a:gd name="T76" fmla="*/ 76361 w 218"/>
                <a:gd name="T77" fmla="*/ 361 h 356"/>
                <a:gd name="T78" fmla="*/ 76361 w 218"/>
                <a:gd name="T79" fmla="*/ 361 h 356"/>
                <a:gd name="T80" fmla="*/ 76718 w 218"/>
                <a:gd name="T81" fmla="*/ 361 h 356"/>
                <a:gd name="T82" fmla="*/ 76718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722 h 356"/>
                <a:gd name="T90" fmla="*/ 24978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70" y="355"/>
                  </a:moveTo>
                  <a:lnTo>
                    <a:pt x="70" y="355"/>
                  </a:lnTo>
                  <a:cubicBezTo>
                    <a:pt x="68" y="354"/>
                    <a:pt x="67" y="353"/>
                    <a:pt x="66" y="353"/>
                  </a:cubicBezTo>
                  <a:cubicBezTo>
                    <a:pt x="65" y="353"/>
                    <a:pt x="65" y="352"/>
                    <a:pt x="65" y="352"/>
                  </a:cubicBezTo>
                  <a:cubicBezTo>
                    <a:pt x="64" y="351"/>
                    <a:pt x="63" y="350"/>
                    <a:pt x="62" y="350"/>
                  </a:cubicBezTo>
                  <a:cubicBezTo>
                    <a:pt x="62" y="349"/>
                    <a:pt x="62" y="349"/>
                    <a:pt x="62" y="349"/>
                  </a:cubicBezTo>
                  <a:cubicBezTo>
                    <a:pt x="59" y="345"/>
                    <a:pt x="0" y="260"/>
                    <a:pt x="27" y="165"/>
                  </a:cubicBezTo>
                  <a:cubicBezTo>
                    <a:pt x="47" y="96"/>
                    <a:pt x="105" y="41"/>
                    <a:pt x="202" y="1"/>
                  </a:cubicBezTo>
                  <a:cubicBezTo>
                    <a:pt x="203" y="1"/>
                    <a:pt x="203" y="0"/>
                    <a:pt x="203" y="0"/>
                  </a:cubicBezTo>
                  <a:cubicBezTo>
                    <a:pt x="204" y="0"/>
                    <a:pt x="204" y="0"/>
                    <a:pt x="204" y="0"/>
                  </a:cubicBezTo>
                  <a:cubicBezTo>
                    <a:pt x="205" y="0"/>
                    <a:pt x="206" y="0"/>
                    <a:pt x="206" y="0"/>
                  </a:cubicBezTo>
                  <a:lnTo>
                    <a:pt x="207" y="0"/>
                  </a:lnTo>
                  <a:lnTo>
                    <a:pt x="208" y="0"/>
                  </a:lnTo>
                  <a:lnTo>
                    <a:pt x="209" y="0"/>
                  </a:lnTo>
                  <a:lnTo>
                    <a:pt x="210" y="0"/>
                  </a:lnTo>
                  <a:lnTo>
                    <a:pt x="211" y="0"/>
                  </a:lnTo>
                  <a:cubicBezTo>
                    <a:pt x="212" y="0"/>
                    <a:pt x="212" y="0"/>
                    <a:pt x="213" y="0"/>
                  </a:cubicBezTo>
                  <a:cubicBezTo>
                    <a:pt x="213" y="0"/>
                    <a:pt x="213" y="0"/>
                    <a:pt x="214" y="1"/>
                  </a:cubicBezTo>
                  <a:cubicBezTo>
                    <a:pt x="214" y="1"/>
                    <a:pt x="214" y="1"/>
                    <a:pt x="215" y="1"/>
                  </a:cubicBezTo>
                  <a:cubicBezTo>
                    <a:pt x="215" y="2"/>
                    <a:pt x="216" y="2"/>
                    <a:pt x="216" y="2"/>
                  </a:cubicBezTo>
                  <a:lnTo>
                    <a:pt x="217" y="2"/>
                  </a:lnTo>
                  <a:lnTo>
                    <a:pt x="70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1" name="Freeform 128">
              <a:extLst>
                <a:ext uri="{FF2B5EF4-FFF2-40B4-BE49-F238E27FC236}">
                  <a16:creationId xmlns:a16="http://schemas.microsoft.com/office/drawing/2014/main" xmlns="" id="{0A1CAAF1-51CA-CC4E-ABB3-DEBE020269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2000" y="4132263"/>
              <a:ext cx="71438" cy="128587"/>
            </a:xfrm>
            <a:custGeom>
              <a:avLst/>
              <a:gdLst>
                <a:gd name="T0" fmla="*/ 53037 w 198"/>
                <a:gd name="T1" fmla="*/ 0 h 355"/>
                <a:gd name="T2" fmla="*/ 53037 w 198"/>
                <a:gd name="T3" fmla="*/ 0 h 355"/>
                <a:gd name="T4" fmla="*/ 53759 w 198"/>
                <a:gd name="T5" fmla="*/ 362 h 355"/>
                <a:gd name="T6" fmla="*/ 53759 w 198"/>
                <a:gd name="T7" fmla="*/ 362 h 355"/>
                <a:gd name="T8" fmla="*/ 53759 w 198"/>
                <a:gd name="T9" fmla="*/ 724 h 355"/>
                <a:gd name="T10" fmla="*/ 53759 w 198"/>
                <a:gd name="T11" fmla="*/ 724 h 355"/>
                <a:gd name="T12" fmla="*/ 54120 w 198"/>
                <a:gd name="T13" fmla="*/ 724 h 355"/>
                <a:gd name="T14" fmla="*/ 54120 w 198"/>
                <a:gd name="T15" fmla="*/ 724 h 355"/>
                <a:gd name="T16" fmla="*/ 54480 w 198"/>
                <a:gd name="T17" fmla="*/ 1087 h 355"/>
                <a:gd name="T18" fmla="*/ 54480 w 198"/>
                <a:gd name="T19" fmla="*/ 1087 h 355"/>
                <a:gd name="T20" fmla="*/ 54480 w 198"/>
                <a:gd name="T21" fmla="*/ 1449 h 355"/>
                <a:gd name="T22" fmla="*/ 54480 w 198"/>
                <a:gd name="T23" fmla="*/ 1449 h 355"/>
                <a:gd name="T24" fmla="*/ 54841 w 198"/>
                <a:gd name="T25" fmla="*/ 1811 h 355"/>
                <a:gd name="T26" fmla="*/ 54841 w 198"/>
                <a:gd name="T27" fmla="*/ 1811 h 355"/>
                <a:gd name="T28" fmla="*/ 55202 w 198"/>
                <a:gd name="T29" fmla="*/ 1811 h 355"/>
                <a:gd name="T30" fmla="*/ 55202 w 198"/>
                <a:gd name="T31" fmla="*/ 1811 h 355"/>
                <a:gd name="T32" fmla="*/ 55202 w 198"/>
                <a:gd name="T33" fmla="*/ 2536 h 355"/>
                <a:gd name="T34" fmla="*/ 55202 w 198"/>
                <a:gd name="T35" fmla="*/ 2536 h 355"/>
                <a:gd name="T36" fmla="*/ 55563 w 198"/>
                <a:gd name="T37" fmla="*/ 2898 h 355"/>
                <a:gd name="T38" fmla="*/ 55563 w 198"/>
                <a:gd name="T39" fmla="*/ 2898 h 355"/>
                <a:gd name="T40" fmla="*/ 55563 w 198"/>
                <a:gd name="T41" fmla="*/ 3260 h 355"/>
                <a:gd name="T42" fmla="*/ 55563 w 198"/>
                <a:gd name="T43" fmla="*/ 3260 h 355"/>
                <a:gd name="T44" fmla="*/ 58810 w 198"/>
                <a:gd name="T45" fmla="*/ 89468 h 355"/>
                <a:gd name="T46" fmla="*/ 58810 w 198"/>
                <a:gd name="T47" fmla="*/ 89468 h 355"/>
                <a:gd name="T48" fmla="*/ 3247 w 198"/>
                <a:gd name="T49" fmla="*/ 128225 h 355"/>
                <a:gd name="T50" fmla="*/ 3247 w 198"/>
                <a:gd name="T51" fmla="*/ 128225 h 355"/>
                <a:gd name="T52" fmla="*/ 2886 w 198"/>
                <a:gd name="T53" fmla="*/ 128225 h 355"/>
                <a:gd name="T54" fmla="*/ 2886 w 198"/>
                <a:gd name="T55" fmla="*/ 128225 h 355"/>
                <a:gd name="T56" fmla="*/ 2886 w 198"/>
                <a:gd name="T57" fmla="*/ 128225 h 355"/>
                <a:gd name="T58" fmla="*/ 2886 w 198"/>
                <a:gd name="T59" fmla="*/ 128225 h 355"/>
                <a:gd name="T60" fmla="*/ 2886 w 198"/>
                <a:gd name="T61" fmla="*/ 128225 h 355"/>
                <a:gd name="T62" fmla="*/ 2886 w 198"/>
                <a:gd name="T63" fmla="*/ 128225 h 355"/>
                <a:gd name="T64" fmla="*/ 1082 w 198"/>
                <a:gd name="T65" fmla="*/ 128225 h 355"/>
                <a:gd name="T66" fmla="*/ 1082 w 198"/>
                <a:gd name="T67" fmla="*/ 128225 h 355"/>
                <a:gd name="T68" fmla="*/ 1082 w 198"/>
                <a:gd name="T69" fmla="*/ 128225 h 355"/>
                <a:gd name="T70" fmla="*/ 1082 w 198"/>
                <a:gd name="T71" fmla="*/ 128225 h 355"/>
                <a:gd name="T72" fmla="*/ 0 w 198"/>
                <a:gd name="T73" fmla="*/ 127863 h 355"/>
                <a:gd name="T74" fmla="*/ 53037 w 198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8" h="355">
                  <a:moveTo>
                    <a:pt x="147" y="0"/>
                  </a:moveTo>
                  <a:lnTo>
                    <a:pt x="147" y="0"/>
                  </a:lnTo>
                  <a:cubicBezTo>
                    <a:pt x="147" y="1"/>
                    <a:pt x="148" y="1"/>
                    <a:pt x="149" y="1"/>
                  </a:cubicBezTo>
                  <a:cubicBezTo>
                    <a:pt x="149" y="1"/>
                    <a:pt x="149" y="1"/>
                    <a:pt x="149" y="2"/>
                  </a:cubicBezTo>
                  <a:cubicBezTo>
                    <a:pt x="150" y="2"/>
                    <a:pt x="150" y="2"/>
                    <a:pt x="150" y="2"/>
                  </a:cubicBezTo>
                  <a:cubicBezTo>
                    <a:pt x="150" y="2"/>
                    <a:pt x="150" y="3"/>
                    <a:pt x="151" y="3"/>
                  </a:cubicBezTo>
                  <a:cubicBezTo>
                    <a:pt x="151" y="3"/>
                    <a:pt x="151" y="3"/>
                    <a:pt x="151" y="4"/>
                  </a:cubicBezTo>
                  <a:cubicBezTo>
                    <a:pt x="152" y="4"/>
                    <a:pt x="152" y="4"/>
                    <a:pt x="152" y="5"/>
                  </a:cubicBezTo>
                  <a:lnTo>
                    <a:pt x="153" y="5"/>
                  </a:lnTo>
                  <a:cubicBezTo>
                    <a:pt x="153" y="6"/>
                    <a:pt x="153" y="7"/>
                    <a:pt x="153" y="7"/>
                  </a:cubicBezTo>
                  <a:cubicBezTo>
                    <a:pt x="154" y="7"/>
                    <a:pt x="154" y="8"/>
                    <a:pt x="154" y="8"/>
                  </a:cubicBezTo>
                  <a:cubicBezTo>
                    <a:pt x="154" y="8"/>
                    <a:pt x="154" y="8"/>
                    <a:pt x="154" y="9"/>
                  </a:cubicBezTo>
                  <a:cubicBezTo>
                    <a:pt x="194" y="105"/>
                    <a:pt x="197" y="185"/>
                    <a:pt x="163" y="247"/>
                  </a:cubicBezTo>
                  <a:cubicBezTo>
                    <a:pt x="115" y="334"/>
                    <a:pt x="13" y="353"/>
                    <a:pt x="9" y="354"/>
                  </a:cubicBezTo>
                  <a:cubicBezTo>
                    <a:pt x="9" y="354"/>
                    <a:pt x="9" y="354"/>
                    <a:pt x="8" y="354"/>
                  </a:cubicBezTo>
                  <a:cubicBezTo>
                    <a:pt x="6" y="354"/>
                    <a:pt x="5" y="354"/>
                    <a:pt x="3" y="354"/>
                  </a:cubicBezTo>
                  <a:cubicBezTo>
                    <a:pt x="2" y="354"/>
                    <a:pt x="1" y="353"/>
                    <a:pt x="0" y="353"/>
                  </a:cubicBezTo>
                  <a:lnTo>
                    <a:pt x="1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2" name="Freeform 129">
              <a:extLst>
                <a:ext uri="{FF2B5EF4-FFF2-40B4-BE49-F238E27FC236}">
                  <a16:creationId xmlns:a16="http://schemas.microsoft.com/office/drawing/2014/main" xmlns="" id="{7652D374-73E1-F242-816C-F8E56D545FD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1613" y="4164013"/>
              <a:ext cx="96837" cy="111125"/>
            </a:xfrm>
            <a:custGeom>
              <a:avLst/>
              <a:gdLst>
                <a:gd name="T0" fmla="*/ 96477 w 269"/>
                <a:gd name="T1" fmla="*/ 102466 h 308"/>
                <a:gd name="T2" fmla="*/ 96477 w 269"/>
                <a:gd name="T3" fmla="*/ 102466 h 308"/>
                <a:gd name="T4" fmla="*/ 95397 w 269"/>
                <a:gd name="T5" fmla="*/ 103548 h 308"/>
                <a:gd name="T6" fmla="*/ 95397 w 269"/>
                <a:gd name="T7" fmla="*/ 103548 h 308"/>
                <a:gd name="T8" fmla="*/ 95037 w 269"/>
                <a:gd name="T9" fmla="*/ 103548 h 308"/>
                <a:gd name="T10" fmla="*/ 95037 w 269"/>
                <a:gd name="T11" fmla="*/ 103548 h 308"/>
                <a:gd name="T12" fmla="*/ 93957 w 269"/>
                <a:gd name="T13" fmla="*/ 103909 h 308"/>
                <a:gd name="T14" fmla="*/ 93957 w 269"/>
                <a:gd name="T15" fmla="*/ 103909 h 308"/>
                <a:gd name="T16" fmla="*/ 93597 w 269"/>
                <a:gd name="T17" fmla="*/ 103909 h 308"/>
                <a:gd name="T18" fmla="*/ 93597 w 269"/>
                <a:gd name="T19" fmla="*/ 103909 h 308"/>
                <a:gd name="T20" fmla="*/ 93597 w 269"/>
                <a:gd name="T21" fmla="*/ 103909 h 308"/>
                <a:gd name="T22" fmla="*/ 93237 w 269"/>
                <a:gd name="T23" fmla="*/ 104270 h 308"/>
                <a:gd name="T24" fmla="*/ 93237 w 269"/>
                <a:gd name="T25" fmla="*/ 104270 h 308"/>
                <a:gd name="T26" fmla="*/ 28439 w 269"/>
                <a:gd name="T27" fmla="*/ 86952 h 308"/>
                <a:gd name="T28" fmla="*/ 28439 w 269"/>
                <a:gd name="T29" fmla="*/ 86952 h 308"/>
                <a:gd name="T30" fmla="*/ 1800 w 269"/>
                <a:gd name="T31" fmla="*/ 4690 h 308"/>
                <a:gd name="T32" fmla="*/ 1800 w 269"/>
                <a:gd name="T33" fmla="*/ 4690 h 308"/>
                <a:gd name="T34" fmla="*/ 1800 w 269"/>
                <a:gd name="T35" fmla="*/ 4690 h 308"/>
                <a:gd name="T36" fmla="*/ 1800 w 269"/>
                <a:gd name="T37" fmla="*/ 4690 h 308"/>
                <a:gd name="T38" fmla="*/ 2160 w 269"/>
                <a:gd name="T39" fmla="*/ 3969 h 308"/>
                <a:gd name="T40" fmla="*/ 2160 w 269"/>
                <a:gd name="T41" fmla="*/ 3969 h 308"/>
                <a:gd name="T42" fmla="*/ 2160 w 269"/>
                <a:gd name="T43" fmla="*/ 3608 h 308"/>
                <a:gd name="T44" fmla="*/ 2160 w 269"/>
                <a:gd name="T45" fmla="*/ 3608 h 308"/>
                <a:gd name="T46" fmla="*/ 2160 w 269"/>
                <a:gd name="T47" fmla="*/ 3247 h 308"/>
                <a:gd name="T48" fmla="*/ 2160 w 269"/>
                <a:gd name="T49" fmla="*/ 3247 h 308"/>
                <a:gd name="T50" fmla="*/ 2160 w 269"/>
                <a:gd name="T51" fmla="*/ 2886 h 308"/>
                <a:gd name="T52" fmla="*/ 2160 w 269"/>
                <a:gd name="T53" fmla="*/ 2886 h 308"/>
                <a:gd name="T54" fmla="*/ 2520 w 269"/>
                <a:gd name="T55" fmla="*/ 2526 h 308"/>
                <a:gd name="T56" fmla="*/ 2520 w 269"/>
                <a:gd name="T57" fmla="*/ 2526 h 308"/>
                <a:gd name="T58" fmla="*/ 2520 w 269"/>
                <a:gd name="T59" fmla="*/ 2165 h 308"/>
                <a:gd name="T60" fmla="*/ 2520 w 269"/>
                <a:gd name="T61" fmla="*/ 2165 h 308"/>
                <a:gd name="T62" fmla="*/ 2880 w 269"/>
                <a:gd name="T63" fmla="*/ 1804 h 308"/>
                <a:gd name="T64" fmla="*/ 2880 w 269"/>
                <a:gd name="T65" fmla="*/ 1804 h 308"/>
                <a:gd name="T66" fmla="*/ 2880 w 269"/>
                <a:gd name="T67" fmla="*/ 1443 h 308"/>
                <a:gd name="T68" fmla="*/ 2880 w 269"/>
                <a:gd name="T69" fmla="*/ 1443 h 308"/>
                <a:gd name="T70" fmla="*/ 3600 w 269"/>
                <a:gd name="T71" fmla="*/ 1082 h 308"/>
                <a:gd name="T72" fmla="*/ 3600 w 269"/>
                <a:gd name="T73" fmla="*/ 1082 h 308"/>
                <a:gd name="T74" fmla="*/ 3600 w 269"/>
                <a:gd name="T75" fmla="*/ 722 h 308"/>
                <a:gd name="T76" fmla="*/ 3600 w 269"/>
                <a:gd name="T77" fmla="*/ 722 h 308"/>
                <a:gd name="T78" fmla="*/ 3960 w 269"/>
                <a:gd name="T79" fmla="*/ 361 h 308"/>
                <a:gd name="T80" fmla="*/ 3960 w 269"/>
                <a:gd name="T81" fmla="*/ 361 h 308"/>
                <a:gd name="T82" fmla="*/ 4320 w 269"/>
                <a:gd name="T83" fmla="*/ 361 h 308"/>
                <a:gd name="T84" fmla="*/ 4320 w 269"/>
                <a:gd name="T85" fmla="*/ 361 h 308"/>
                <a:gd name="T86" fmla="*/ 4680 w 269"/>
                <a:gd name="T87" fmla="*/ 0 h 308"/>
                <a:gd name="T88" fmla="*/ 96477 w 269"/>
                <a:gd name="T89" fmla="*/ 102466 h 30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269" h="308">
                  <a:moveTo>
                    <a:pt x="268" y="284"/>
                  </a:moveTo>
                  <a:lnTo>
                    <a:pt x="268" y="284"/>
                  </a:lnTo>
                  <a:cubicBezTo>
                    <a:pt x="267" y="285"/>
                    <a:pt x="266" y="286"/>
                    <a:pt x="265" y="287"/>
                  </a:cubicBezTo>
                  <a:cubicBezTo>
                    <a:pt x="264" y="287"/>
                    <a:pt x="264" y="287"/>
                    <a:pt x="264" y="287"/>
                  </a:cubicBezTo>
                  <a:cubicBezTo>
                    <a:pt x="263" y="288"/>
                    <a:pt x="262" y="288"/>
                    <a:pt x="261" y="288"/>
                  </a:cubicBezTo>
                  <a:cubicBezTo>
                    <a:pt x="260" y="288"/>
                    <a:pt x="260" y="288"/>
                    <a:pt x="260" y="288"/>
                  </a:cubicBezTo>
                  <a:cubicBezTo>
                    <a:pt x="260" y="288"/>
                    <a:pt x="260" y="289"/>
                    <a:pt x="259" y="289"/>
                  </a:cubicBezTo>
                  <a:cubicBezTo>
                    <a:pt x="255" y="289"/>
                    <a:pt x="153" y="307"/>
                    <a:pt x="79" y="241"/>
                  </a:cubicBezTo>
                  <a:cubicBezTo>
                    <a:pt x="25" y="194"/>
                    <a:pt x="0" y="117"/>
                    <a:pt x="5" y="13"/>
                  </a:cubicBezTo>
                  <a:cubicBezTo>
                    <a:pt x="5" y="12"/>
                    <a:pt x="5" y="12"/>
                    <a:pt x="6" y="11"/>
                  </a:cubicBezTo>
                  <a:cubicBezTo>
                    <a:pt x="6" y="11"/>
                    <a:pt x="6" y="11"/>
                    <a:pt x="6" y="10"/>
                  </a:cubicBezTo>
                  <a:lnTo>
                    <a:pt x="6" y="9"/>
                  </a:ln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5"/>
                    <a:pt x="8" y="5"/>
                    <a:pt x="8" y="4"/>
                  </a:cubicBezTo>
                  <a:cubicBezTo>
                    <a:pt x="9" y="4"/>
                    <a:pt x="9" y="3"/>
                    <a:pt x="10" y="3"/>
                  </a:cubicBezTo>
                  <a:lnTo>
                    <a:pt x="10" y="2"/>
                  </a:lnTo>
                  <a:cubicBezTo>
                    <a:pt x="11" y="2"/>
                    <a:pt x="11" y="2"/>
                    <a:pt x="11" y="1"/>
                  </a:cubicBezTo>
                  <a:lnTo>
                    <a:pt x="12" y="1"/>
                  </a:lnTo>
                  <a:cubicBezTo>
                    <a:pt x="12" y="0"/>
                    <a:pt x="13" y="0"/>
                    <a:pt x="13" y="0"/>
                  </a:cubicBezTo>
                  <a:lnTo>
                    <a:pt x="268" y="28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3" name="Freeform 130">
              <a:extLst>
                <a:ext uri="{FF2B5EF4-FFF2-40B4-BE49-F238E27FC236}">
                  <a16:creationId xmlns:a16="http://schemas.microsoft.com/office/drawing/2014/main" xmlns="" id="{14CAC6F8-B9D0-3745-8532-335AA0312C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4788" y="4162425"/>
              <a:ext cx="104775" cy="104775"/>
            </a:xfrm>
            <a:custGeom>
              <a:avLst/>
              <a:gdLst>
                <a:gd name="T0" fmla="*/ 0 w 289"/>
                <a:gd name="T1" fmla="*/ 1450 h 289"/>
                <a:gd name="T2" fmla="*/ 0 w 289"/>
                <a:gd name="T3" fmla="*/ 1450 h 289"/>
                <a:gd name="T4" fmla="*/ 363 w 289"/>
                <a:gd name="T5" fmla="*/ 1088 h 289"/>
                <a:gd name="T6" fmla="*/ 363 w 289"/>
                <a:gd name="T7" fmla="*/ 1088 h 289"/>
                <a:gd name="T8" fmla="*/ 725 w 289"/>
                <a:gd name="T9" fmla="*/ 725 h 289"/>
                <a:gd name="T10" fmla="*/ 725 w 289"/>
                <a:gd name="T11" fmla="*/ 725 h 289"/>
                <a:gd name="T12" fmla="*/ 1088 w 289"/>
                <a:gd name="T13" fmla="*/ 725 h 289"/>
                <a:gd name="T14" fmla="*/ 1088 w 289"/>
                <a:gd name="T15" fmla="*/ 725 h 289"/>
                <a:gd name="T16" fmla="*/ 1450 w 289"/>
                <a:gd name="T17" fmla="*/ 725 h 289"/>
                <a:gd name="T18" fmla="*/ 1450 w 289"/>
                <a:gd name="T19" fmla="*/ 725 h 289"/>
                <a:gd name="T20" fmla="*/ 1813 w 289"/>
                <a:gd name="T21" fmla="*/ 725 h 289"/>
                <a:gd name="T22" fmla="*/ 1813 w 289"/>
                <a:gd name="T23" fmla="*/ 725 h 289"/>
                <a:gd name="T24" fmla="*/ 2538 w 289"/>
                <a:gd name="T25" fmla="*/ 363 h 289"/>
                <a:gd name="T26" fmla="*/ 2538 w 289"/>
                <a:gd name="T27" fmla="*/ 363 h 289"/>
                <a:gd name="T28" fmla="*/ 2900 w 289"/>
                <a:gd name="T29" fmla="*/ 363 h 289"/>
                <a:gd name="T30" fmla="*/ 2900 w 289"/>
                <a:gd name="T31" fmla="*/ 363 h 289"/>
                <a:gd name="T32" fmla="*/ 3263 w 289"/>
                <a:gd name="T33" fmla="*/ 0 h 289"/>
                <a:gd name="T34" fmla="*/ 3263 w 289"/>
                <a:gd name="T35" fmla="*/ 0 h 289"/>
                <a:gd name="T36" fmla="*/ 3625 w 289"/>
                <a:gd name="T37" fmla="*/ 0 h 289"/>
                <a:gd name="T38" fmla="*/ 3625 w 289"/>
                <a:gd name="T39" fmla="*/ 0 h 289"/>
                <a:gd name="T40" fmla="*/ 3988 w 289"/>
                <a:gd name="T41" fmla="*/ 0 h 289"/>
                <a:gd name="T42" fmla="*/ 3988 w 289"/>
                <a:gd name="T43" fmla="*/ 0 h 289"/>
                <a:gd name="T44" fmla="*/ 83385 w 289"/>
                <a:gd name="T45" fmla="*/ 34804 h 289"/>
                <a:gd name="T46" fmla="*/ 83385 w 289"/>
                <a:gd name="T47" fmla="*/ 34804 h 289"/>
                <a:gd name="T48" fmla="*/ 94261 w 289"/>
                <a:gd name="T49" fmla="*/ 101512 h 289"/>
                <a:gd name="T50" fmla="*/ 94261 w 289"/>
                <a:gd name="T51" fmla="*/ 101512 h 289"/>
                <a:gd name="T52" fmla="*/ 94261 w 289"/>
                <a:gd name="T53" fmla="*/ 101875 h 289"/>
                <a:gd name="T54" fmla="*/ 94261 w 289"/>
                <a:gd name="T55" fmla="*/ 101875 h 289"/>
                <a:gd name="T56" fmla="*/ 94261 w 289"/>
                <a:gd name="T57" fmla="*/ 101875 h 289"/>
                <a:gd name="T58" fmla="*/ 94261 w 289"/>
                <a:gd name="T59" fmla="*/ 101875 h 289"/>
                <a:gd name="T60" fmla="*/ 94261 w 289"/>
                <a:gd name="T61" fmla="*/ 101875 h 289"/>
                <a:gd name="T62" fmla="*/ 94261 w 289"/>
                <a:gd name="T63" fmla="*/ 101875 h 289"/>
                <a:gd name="T64" fmla="*/ 93536 w 289"/>
                <a:gd name="T65" fmla="*/ 103325 h 289"/>
                <a:gd name="T66" fmla="*/ 93536 w 289"/>
                <a:gd name="T67" fmla="*/ 103325 h 289"/>
                <a:gd name="T68" fmla="*/ 93536 w 289"/>
                <a:gd name="T69" fmla="*/ 103325 h 289"/>
                <a:gd name="T70" fmla="*/ 93536 w 289"/>
                <a:gd name="T71" fmla="*/ 103325 h 289"/>
                <a:gd name="T72" fmla="*/ 92449 w 289"/>
                <a:gd name="T73" fmla="*/ 104412 h 289"/>
                <a:gd name="T74" fmla="*/ 0 w 289"/>
                <a:gd name="T75" fmla="*/ 1450 h 2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89" h="289">
                  <a:moveTo>
                    <a:pt x="0" y="4"/>
                  </a:moveTo>
                  <a:lnTo>
                    <a:pt x="0" y="4"/>
                  </a:lnTo>
                  <a:cubicBezTo>
                    <a:pt x="1" y="3"/>
                    <a:pt x="1" y="3"/>
                    <a:pt x="1" y="3"/>
                  </a:cubicBezTo>
                  <a:cubicBezTo>
                    <a:pt x="2" y="3"/>
                    <a:pt x="2" y="3"/>
                    <a:pt x="2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5" y="2"/>
                  </a:lnTo>
                  <a:cubicBezTo>
                    <a:pt x="5" y="1"/>
                    <a:pt x="6" y="1"/>
                    <a:pt x="7" y="1"/>
                  </a:cubicBezTo>
                  <a:cubicBezTo>
                    <a:pt x="7" y="1"/>
                    <a:pt x="7" y="1"/>
                    <a:pt x="8" y="1"/>
                  </a:cubicBezTo>
                  <a:cubicBezTo>
                    <a:pt x="8" y="1"/>
                    <a:pt x="8" y="1"/>
                    <a:pt x="9" y="0"/>
                  </a:cubicBezTo>
                  <a:lnTo>
                    <a:pt x="10" y="0"/>
                  </a:lnTo>
                  <a:cubicBezTo>
                    <a:pt x="11" y="0"/>
                    <a:pt x="11" y="0"/>
                    <a:pt x="11" y="0"/>
                  </a:cubicBezTo>
                  <a:cubicBezTo>
                    <a:pt x="114" y="6"/>
                    <a:pt x="189" y="37"/>
                    <a:pt x="230" y="96"/>
                  </a:cubicBezTo>
                  <a:cubicBezTo>
                    <a:pt x="288" y="176"/>
                    <a:pt x="261" y="276"/>
                    <a:pt x="260" y="280"/>
                  </a:cubicBezTo>
                  <a:lnTo>
                    <a:pt x="260" y="281"/>
                  </a:lnTo>
                  <a:cubicBezTo>
                    <a:pt x="260" y="282"/>
                    <a:pt x="259" y="283"/>
                    <a:pt x="258" y="285"/>
                  </a:cubicBezTo>
                  <a:cubicBezTo>
                    <a:pt x="257" y="286"/>
                    <a:pt x="256" y="288"/>
                    <a:pt x="255" y="288"/>
                  </a:cubicBezTo>
                  <a:lnTo>
                    <a:pt x="0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4" name="Freeform 131">
              <a:extLst>
                <a:ext uri="{FF2B5EF4-FFF2-40B4-BE49-F238E27FC236}">
                  <a16:creationId xmlns:a16="http://schemas.microsoft.com/office/drawing/2014/main" xmlns="" id="{9C98473D-7A44-EE44-BC36-A36F15BDCEA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51338"/>
              <a:ext cx="136525" cy="50800"/>
            </a:xfrm>
            <a:custGeom>
              <a:avLst/>
              <a:gdLst>
                <a:gd name="T0" fmla="*/ 136166 w 380"/>
                <a:gd name="T1" fmla="*/ 17762 h 143"/>
                <a:gd name="T2" fmla="*/ 136166 w 380"/>
                <a:gd name="T3" fmla="*/ 17762 h 143"/>
                <a:gd name="T4" fmla="*/ 136166 w 380"/>
                <a:gd name="T5" fmla="*/ 19183 h 143"/>
                <a:gd name="T6" fmla="*/ 136166 w 380"/>
                <a:gd name="T7" fmla="*/ 19183 h 143"/>
                <a:gd name="T8" fmla="*/ 135806 w 380"/>
                <a:gd name="T9" fmla="*/ 19183 h 143"/>
                <a:gd name="T10" fmla="*/ 135806 w 380"/>
                <a:gd name="T11" fmla="*/ 19183 h 143"/>
                <a:gd name="T12" fmla="*/ 135088 w 380"/>
                <a:gd name="T13" fmla="*/ 20604 h 143"/>
                <a:gd name="T14" fmla="*/ 135088 w 380"/>
                <a:gd name="T15" fmla="*/ 20604 h 143"/>
                <a:gd name="T16" fmla="*/ 135088 w 380"/>
                <a:gd name="T17" fmla="*/ 20959 h 143"/>
                <a:gd name="T18" fmla="*/ 135088 w 380"/>
                <a:gd name="T19" fmla="*/ 20959 h 143"/>
                <a:gd name="T20" fmla="*/ 135088 w 380"/>
                <a:gd name="T21" fmla="*/ 20959 h 143"/>
                <a:gd name="T22" fmla="*/ 135088 w 380"/>
                <a:gd name="T23" fmla="*/ 20959 h 143"/>
                <a:gd name="T24" fmla="*/ 135088 w 380"/>
                <a:gd name="T25" fmla="*/ 20959 h 143"/>
                <a:gd name="T26" fmla="*/ 135088 w 380"/>
                <a:gd name="T27" fmla="*/ 20959 h 143"/>
                <a:gd name="T28" fmla="*/ 74370 w 380"/>
                <a:gd name="T29" fmla="*/ 49734 h 143"/>
                <a:gd name="T30" fmla="*/ 74370 w 380"/>
                <a:gd name="T31" fmla="*/ 49734 h 143"/>
                <a:gd name="T32" fmla="*/ 1437 w 380"/>
                <a:gd name="T33" fmla="*/ 5329 h 143"/>
                <a:gd name="T34" fmla="*/ 1437 w 380"/>
                <a:gd name="T35" fmla="*/ 5329 h 143"/>
                <a:gd name="T36" fmla="*/ 1078 w 380"/>
                <a:gd name="T37" fmla="*/ 4973 h 143"/>
                <a:gd name="T38" fmla="*/ 1078 w 380"/>
                <a:gd name="T39" fmla="*/ 4973 h 143"/>
                <a:gd name="T40" fmla="*/ 1078 w 380"/>
                <a:gd name="T41" fmla="*/ 4618 h 143"/>
                <a:gd name="T42" fmla="*/ 1078 w 380"/>
                <a:gd name="T43" fmla="*/ 4618 h 143"/>
                <a:gd name="T44" fmla="*/ 719 w 380"/>
                <a:gd name="T45" fmla="*/ 4263 h 143"/>
                <a:gd name="T46" fmla="*/ 719 w 380"/>
                <a:gd name="T47" fmla="*/ 4263 h 143"/>
                <a:gd name="T48" fmla="*/ 359 w 380"/>
                <a:gd name="T49" fmla="*/ 3908 h 143"/>
                <a:gd name="T50" fmla="*/ 359 w 380"/>
                <a:gd name="T51" fmla="*/ 3908 h 143"/>
                <a:gd name="T52" fmla="*/ 359 w 380"/>
                <a:gd name="T53" fmla="*/ 3552 h 143"/>
                <a:gd name="T54" fmla="*/ 359 w 380"/>
                <a:gd name="T55" fmla="*/ 3552 h 143"/>
                <a:gd name="T56" fmla="*/ 0 w 380"/>
                <a:gd name="T57" fmla="*/ 3197 h 143"/>
                <a:gd name="T58" fmla="*/ 0 w 380"/>
                <a:gd name="T59" fmla="*/ 3197 h 143"/>
                <a:gd name="T60" fmla="*/ 0 w 380"/>
                <a:gd name="T61" fmla="*/ 3197 h 143"/>
                <a:gd name="T62" fmla="*/ 0 w 380"/>
                <a:gd name="T63" fmla="*/ 3197 h 143"/>
                <a:gd name="T64" fmla="*/ 0 w 380"/>
                <a:gd name="T65" fmla="*/ 2487 h 143"/>
                <a:gd name="T66" fmla="*/ 0 w 380"/>
                <a:gd name="T67" fmla="*/ 2487 h 143"/>
                <a:gd name="T68" fmla="*/ 0 w 380"/>
                <a:gd name="T69" fmla="*/ 2131 h 143"/>
                <a:gd name="T70" fmla="*/ 0 w 380"/>
                <a:gd name="T71" fmla="*/ 2131 h 143"/>
                <a:gd name="T72" fmla="*/ 0 w 380"/>
                <a:gd name="T73" fmla="*/ 1421 h 143"/>
                <a:gd name="T74" fmla="*/ 0 w 380"/>
                <a:gd name="T75" fmla="*/ 1421 h 143"/>
                <a:gd name="T76" fmla="*/ 0 w 380"/>
                <a:gd name="T77" fmla="*/ 1066 h 143"/>
                <a:gd name="T78" fmla="*/ 0 w 380"/>
                <a:gd name="T79" fmla="*/ 1066 h 143"/>
                <a:gd name="T80" fmla="*/ 0 w 380"/>
                <a:gd name="T81" fmla="*/ 710 h 143"/>
                <a:gd name="T82" fmla="*/ 0 w 380"/>
                <a:gd name="T83" fmla="*/ 710 h 143"/>
                <a:gd name="T84" fmla="*/ 0 w 380"/>
                <a:gd name="T85" fmla="*/ 355 h 143"/>
                <a:gd name="T86" fmla="*/ 0 w 380"/>
                <a:gd name="T87" fmla="*/ 355 h 143"/>
                <a:gd name="T88" fmla="*/ 0 w 380"/>
                <a:gd name="T89" fmla="*/ 0 h 143"/>
                <a:gd name="T90" fmla="*/ 136166 w 380"/>
                <a:gd name="T91" fmla="*/ 17762 h 1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3">
                  <a:moveTo>
                    <a:pt x="379" y="50"/>
                  </a:moveTo>
                  <a:lnTo>
                    <a:pt x="379" y="50"/>
                  </a:lnTo>
                  <a:cubicBezTo>
                    <a:pt x="379" y="52"/>
                    <a:pt x="379" y="53"/>
                    <a:pt x="379" y="54"/>
                  </a:cubicBezTo>
                  <a:lnTo>
                    <a:pt x="378" y="54"/>
                  </a:lnTo>
                  <a:cubicBezTo>
                    <a:pt x="378" y="55"/>
                    <a:pt x="377" y="57"/>
                    <a:pt x="376" y="58"/>
                  </a:cubicBezTo>
                  <a:lnTo>
                    <a:pt x="376" y="59"/>
                  </a:lnTo>
                  <a:cubicBezTo>
                    <a:pt x="372" y="63"/>
                    <a:pt x="306" y="142"/>
                    <a:pt x="207" y="140"/>
                  </a:cubicBezTo>
                  <a:cubicBezTo>
                    <a:pt x="135" y="140"/>
                    <a:pt x="67" y="97"/>
                    <a:pt x="4" y="15"/>
                  </a:cubicBezTo>
                  <a:cubicBezTo>
                    <a:pt x="3" y="15"/>
                    <a:pt x="3" y="15"/>
                    <a:pt x="3" y="14"/>
                  </a:cubicBezTo>
                  <a:cubicBezTo>
                    <a:pt x="3" y="14"/>
                    <a:pt x="3" y="14"/>
                    <a:pt x="3" y="13"/>
                  </a:cubicBezTo>
                  <a:cubicBezTo>
                    <a:pt x="2" y="13"/>
                    <a:pt x="2" y="13"/>
                    <a:pt x="2" y="12"/>
                  </a:cubicBezTo>
                  <a:cubicBezTo>
                    <a:pt x="1" y="12"/>
                    <a:pt x="1" y="12"/>
                    <a:pt x="1" y="11"/>
                  </a:cubicBezTo>
                  <a:lnTo>
                    <a:pt x="1" y="10"/>
                  </a:lnTo>
                  <a:lnTo>
                    <a:pt x="0" y="9"/>
                  </a:lnTo>
                  <a:cubicBezTo>
                    <a:pt x="0" y="8"/>
                    <a:pt x="0" y="7"/>
                    <a:pt x="0" y="7"/>
                  </a:cubicBezTo>
                  <a:lnTo>
                    <a:pt x="0" y="6"/>
                  </a:lnTo>
                  <a:cubicBezTo>
                    <a:pt x="0" y="6"/>
                    <a:pt x="0" y="5"/>
                    <a:pt x="0" y="4"/>
                  </a:cubicBezTo>
                  <a:cubicBezTo>
                    <a:pt x="0" y="4"/>
                    <a:pt x="0" y="4"/>
                    <a:pt x="0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379" y="5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5" name="Freeform 132">
              <a:extLst>
                <a:ext uri="{FF2B5EF4-FFF2-40B4-BE49-F238E27FC236}">
                  <a16:creationId xmlns:a16="http://schemas.microsoft.com/office/drawing/2014/main" xmlns="" id="{9ABFD981-1399-044F-8D10-89B93464441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4316413"/>
              <a:ext cx="136525" cy="53975"/>
            </a:xfrm>
            <a:custGeom>
              <a:avLst/>
              <a:gdLst>
                <a:gd name="T0" fmla="*/ 0 w 381"/>
                <a:gd name="T1" fmla="*/ 35376 h 148"/>
                <a:gd name="T2" fmla="*/ 0 w 381"/>
                <a:gd name="T3" fmla="*/ 35376 h 148"/>
                <a:gd name="T4" fmla="*/ 358 w 381"/>
                <a:gd name="T5" fmla="*/ 35011 h 148"/>
                <a:gd name="T6" fmla="*/ 358 w 381"/>
                <a:gd name="T7" fmla="*/ 35011 h 148"/>
                <a:gd name="T8" fmla="*/ 358 w 381"/>
                <a:gd name="T9" fmla="*/ 34281 h 148"/>
                <a:gd name="T10" fmla="*/ 358 w 381"/>
                <a:gd name="T11" fmla="*/ 34281 h 148"/>
                <a:gd name="T12" fmla="*/ 717 w 381"/>
                <a:gd name="T13" fmla="*/ 33917 h 148"/>
                <a:gd name="T14" fmla="*/ 717 w 381"/>
                <a:gd name="T15" fmla="*/ 33917 h 148"/>
                <a:gd name="T16" fmla="*/ 717 w 381"/>
                <a:gd name="T17" fmla="*/ 33917 h 148"/>
                <a:gd name="T18" fmla="*/ 717 w 381"/>
                <a:gd name="T19" fmla="*/ 33917 h 148"/>
                <a:gd name="T20" fmla="*/ 1075 w 381"/>
                <a:gd name="T21" fmla="*/ 33552 h 148"/>
                <a:gd name="T22" fmla="*/ 1075 w 381"/>
                <a:gd name="T23" fmla="*/ 33552 h 148"/>
                <a:gd name="T24" fmla="*/ 1075 w 381"/>
                <a:gd name="T25" fmla="*/ 33187 h 148"/>
                <a:gd name="T26" fmla="*/ 1075 w 381"/>
                <a:gd name="T27" fmla="*/ 33187 h 148"/>
                <a:gd name="T28" fmla="*/ 1433 w 381"/>
                <a:gd name="T29" fmla="*/ 32823 h 148"/>
                <a:gd name="T30" fmla="*/ 1433 w 381"/>
                <a:gd name="T31" fmla="*/ 32823 h 148"/>
                <a:gd name="T32" fmla="*/ 1792 w 381"/>
                <a:gd name="T33" fmla="*/ 32458 h 148"/>
                <a:gd name="T34" fmla="*/ 1792 w 381"/>
                <a:gd name="T35" fmla="*/ 32458 h 148"/>
                <a:gd name="T36" fmla="*/ 2150 w 381"/>
                <a:gd name="T37" fmla="*/ 32093 h 148"/>
                <a:gd name="T38" fmla="*/ 2150 w 381"/>
                <a:gd name="T39" fmla="*/ 32093 h 148"/>
                <a:gd name="T40" fmla="*/ 2508 w 381"/>
                <a:gd name="T41" fmla="*/ 32093 h 148"/>
                <a:gd name="T42" fmla="*/ 2508 w 381"/>
                <a:gd name="T43" fmla="*/ 32093 h 148"/>
                <a:gd name="T44" fmla="*/ 84208 w 381"/>
                <a:gd name="T45" fmla="*/ 6200 h 148"/>
                <a:gd name="T46" fmla="*/ 84208 w 381"/>
                <a:gd name="T47" fmla="*/ 6200 h 148"/>
                <a:gd name="T48" fmla="*/ 135450 w 381"/>
                <a:gd name="T49" fmla="*/ 49963 h 148"/>
                <a:gd name="T50" fmla="*/ 135450 w 381"/>
                <a:gd name="T51" fmla="*/ 49963 h 148"/>
                <a:gd name="T52" fmla="*/ 135450 w 381"/>
                <a:gd name="T53" fmla="*/ 50328 h 148"/>
                <a:gd name="T54" fmla="*/ 135450 w 381"/>
                <a:gd name="T55" fmla="*/ 50328 h 148"/>
                <a:gd name="T56" fmla="*/ 135808 w 381"/>
                <a:gd name="T57" fmla="*/ 50693 h 148"/>
                <a:gd name="T58" fmla="*/ 135808 w 381"/>
                <a:gd name="T59" fmla="*/ 50693 h 148"/>
                <a:gd name="T60" fmla="*/ 135808 w 381"/>
                <a:gd name="T61" fmla="*/ 50693 h 148"/>
                <a:gd name="T62" fmla="*/ 135808 w 381"/>
                <a:gd name="T63" fmla="*/ 50693 h 148"/>
                <a:gd name="T64" fmla="*/ 135808 w 381"/>
                <a:gd name="T65" fmla="*/ 51787 h 148"/>
                <a:gd name="T66" fmla="*/ 135808 w 381"/>
                <a:gd name="T67" fmla="*/ 51787 h 148"/>
                <a:gd name="T68" fmla="*/ 135808 w 381"/>
                <a:gd name="T69" fmla="*/ 52152 h 148"/>
                <a:gd name="T70" fmla="*/ 135808 w 381"/>
                <a:gd name="T71" fmla="*/ 52152 h 148"/>
                <a:gd name="T72" fmla="*/ 135808 w 381"/>
                <a:gd name="T73" fmla="*/ 53610 h 148"/>
                <a:gd name="T74" fmla="*/ 0 w 381"/>
                <a:gd name="T75" fmla="*/ 35376 h 14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48">
                  <a:moveTo>
                    <a:pt x="0" y="97"/>
                  </a:moveTo>
                  <a:lnTo>
                    <a:pt x="0" y="97"/>
                  </a:lnTo>
                  <a:cubicBezTo>
                    <a:pt x="1" y="96"/>
                    <a:pt x="1" y="96"/>
                    <a:pt x="1" y="96"/>
                  </a:cubicBezTo>
                  <a:cubicBezTo>
                    <a:pt x="1" y="95"/>
                    <a:pt x="1" y="94"/>
                    <a:pt x="1" y="94"/>
                  </a:cubicBezTo>
                  <a:lnTo>
                    <a:pt x="2" y="93"/>
                  </a:lnTo>
                  <a:cubicBezTo>
                    <a:pt x="3" y="92"/>
                    <a:pt x="3" y="92"/>
                    <a:pt x="3" y="92"/>
                  </a:cubicBezTo>
                  <a:cubicBezTo>
                    <a:pt x="3" y="91"/>
                    <a:pt x="3" y="91"/>
                    <a:pt x="3" y="91"/>
                  </a:cubicBezTo>
                  <a:cubicBezTo>
                    <a:pt x="4" y="90"/>
                    <a:pt x="4" y="90"/>
                    <a:pt x="4" y="90"/>
                  </a:cubicBezTo>
                  <a:lnTo>
                    <a:pt x="5" y="89"/>
                  </a:lnTo>
                  <a:cubicBezTo>
                    <a:pt x="5" y="89"/>
                    <a:pt x="5" y="88"/>
                    <a:pt x="6" y="88"/>
                  </a:cubicBezTo>
                  <a:lnTo>
                    <a:pt x="7" y="88"/>
                  </a:lnTo>
                  <a:cubicBezTo>
                    <a:pt x="89" y="24"/>
                    <a:pt x="166" y="0"/>
                    <a:pt x="235" y="17"/>
                  </a:cubicBezTo>
                  <a:cubicBezTo>
                    <a:pt x="331" y="40"/>
                    <a:pt x="376" y="133"/>
                    <a:pt x="378" y="137"/>
                  </a:cubicBezTo>
                  <a:cubicBezTo>
                    <a:pt x="378" y="138"/>
                    <a:pt x="378" y="138"/>
                    <a:pt x="378" y="138"/>
                  </a:cubicBezTo>
                  <a:cubicBezTo>
                    <a:pt x="378" y="139"/>
                    <a:pt x="378" y="139"/>
                    <a:pt x="379" y="139"/>
                  </a:cubicBezTo>
                  <a:cubicBezTo>
                    <a:pt x="379" y="140"/>
                    <a:pt x="379" y="141"/>
                    <a:pt x="379" y="142"/>
                  </a:cubicBezTo>
                  <a:lnTo>
                    <a:pt x="379" y="143"/>
                  </a:lnTo>
                  <a:cubicBezTo>
                    <a:pt x="380" y="144"/>
                    <a:pt x="380" y="146"/>
                    <a:pt x="379" y="147"/>
                  </a:cubicBezTo>
                  <a:lnTo>
                    <a:pt x="0" y="9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6" name="Freeform 133">
              <a:extLst>
                <a:ext uri="{FF2B5EF4-FFF2-40B4-BE49-F238E27FC236}">
                  <a16:creationId xmlns:a16="http://schemas.microsoft.com/office/drawing/2014/main" xmlns="" id="{5FFBD398-269E-7B4A-B45D-EC5B8749E60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503738"/>
              <a:ext cx="136525" cy="53975"/>
            </a:xfrm>
            <a:custGeom>
              <a:avLst/>
              <a:gdLst>
                <a:gd name="T0" fmla="*/ 136167 w 381"/>
                <a:gd name="T1" fmla="*/ 0 h 148"/>
                <a:gd name="T2" fmla="*/ 136167 w 381"/>
                <a:gd name="T3" fmla="*/ 0 h 148"/>
                <a:gd name="T4" fmla="*/ 136167 w 381"/>
                <a:gd name="T5" fmla="*/ 1459 h 148"/>
                <a:gd name="T6" fmla="*/ 136167 w 381"/>
                <a:gd name="T7" fmla="*/ 1459 h 148"/>
                <a:gd name="T8" fmla="*/ 136167 w 381"/>
                <a:gd name="T9" fmla="*/ 1459 h 148"/>
                <a:gd name="T10" fmla="*/ 136167 w 381"/>
                <a:gd name="T11" fmla="*/ 1459 h 148"/>
                <a:gd name="T12" fmla="*/ 135808 w 381"/>
                <a:gd name="T13" fmla="*/ 2918 h 148"/>
                <a:gd name="T14" fmla="*/ 135808 w 381"/>
                <a:gd name="T15" fmla="*/ 2918 h 148"/>
                <a:gd name="T16" fmla="*/ 135808 w 381"/>
                <a:gd name="T17" fmla="*/ 3282 h 148"/>
                <a:gd name="T18" fmla="*/ 135808 w 381"/>
                <a:gd name="T19" fmla="*/ 3282 h 148"/>
                <a:gd name="T20" fmla="*/ 135808 w 381"/>
                <a:gd name="T21" fmla="*/ 3282 h 148"/>
                <a:gd name="T22" fmla="*/ 135808 w 381"/>
                <a:gd name="T23" fmla="*/ 3282 h 148"/>
                <a:gd name="T24" fmla="*/ 135808 w 381"/>
                <a:gd name="T25" fmla="*/ 3282 h 148"/>
                <a:gd name="T26" fmla="*/ 135808 w 381"/>
                <a:gd name="T27" fmla="*/ 3282 h 148"/>
                <a:gd name="T28" fmla="*/ 84567 w 381"/>
                <a:gd name="T29" fmla="*/ 47410 h 148"/>
                <a:gd name="T30" fmla="*/ 84567 w 381"/>
                <a:gd name="T31" fmla="*/ 47410 h 148"/>
                <a:gd name="T32" fmla="*/ 2508 w 381"/>
                <a:gd name="T33" fmla="*/ 21517 h 148"/>
                <a:gd name="T34" fmla="*/ 2508 w 381"/>
                <a:gd name="T35" fmla="*/ 21517 h 148"/>
                <a:gd name="T36" fmla="*/ 2508 w 381"/>
                <a:gd name="T37" fmla="*/ 21517 h 148"/>
                <a:gd name="T38" fmla="*/ 2508 w 381"/>
                <a:gd name="T39" fmla="*/ 21517 h 148"/>
                <a:gd name="T40" fmla="*/ 2150 w 381"/>
                <a:gd name="T41" fmla="*/ 21152 h 148"/>
                <a:gd name="T42" fmla="*/ 2150 w 381"/>
                <a:gd name="T43" fmla="*/ 21152 h 148"/>
                <a:gd name="T44" fmla="*/ 1792 w 381"/>
                <a:gd name="T45" fmla="*/ 20788 h 148"/>
                <a:gd name="T46" fmla="*/ 1792 w 381"/>
                <a:gd name="T47" fmla="*/ 20788 h 148"/>
                <a:gd name="T48" fmla="*/ 1433 w 381"/>
                <a:gd name="T49" fmla="*/ 20423 h 148"/>
                <a:gd name="T50" fmla="*/ 1433 w 381"/>
                <a:gd name="T51" fmla="*/ 20423 h 148"/>
                <a:gd name="T52" fmla="*/ 1075 w 381"/>
                <a:gd name="T53" fmla="*/ 20058 h 148"/>
                <a:gd name="T54" fmla="*/ 1075 w 381"/>
                <a:gd name="T55" fmla="*/ 20058 h 148"/>
                <a:gd name="T56" fmla="*/ 1075 w 381"/>
                <a:gd name="T57" fmla="*/ 19694 h 148"/>
                <a:gd name="T58" fmla="*/ 1075 w 381"/>
                <a:gd name="T59" fmla="*/ 19694 h 148"/>
                <a:gd name="T60" fmla="*/ 1075 w 381"/>
                <a:gd name="T61" fmla="*/ 19694 h 148"/>
                <a:gd name="T62" fmla="*/ 1075 w 381"/>
                <a:gd name="T63" fmla="*/ 19694 h 148"/>
                <a:gd name="T64" fmla="*/ 717 w 381"/>
                <a:gd name="T65" fmla="*/ 18964 h 148"/>
                <a:gd name="T66" fmla="*/ 717 w 381"/>
                <a:gd name="T67" fmla="*/ 18964 h 148"/>
                <a:gd name="T68" fmla="*/ 717 w 381"/>
                <a:gd name="T69" fmla="*/ 18964 h 148"/>
                <a:gd name="T70" fmla="*/ 717 w 381"/>
                <a:gd name="T71" fmla="*/ 18964 h 148"/>
                <a:gd name="T72" fmla="*/ 358 w 381"/>
                <a:gd name="T73" fmla="*/ 18235 h 148"/>
                <a:gd name="T74" fmla="*/ 358 w 381"/>
                <a:gd name="T75" fmla="*/ 18235 h 148"/>
                <a:gd name="T76" fmla="*/ 358 w 381"/>
                <a:gd name="T77" fmla="*/ 17870 h 148"/>
                <a:gd name="T78" fmla="*/ 358 w 381"/>
                <a:gd name="T79" fmla="*/ 17870 h 148"/>
                <a:gd name="T80" fmla="*/ 358 w 381"/>
                <a:gd name="T81" fmla="*/ 17505 h 148"/>
                <a:gd name="T82" fmla="*/ 358 w 381"/>
                <a:gd name="T83" fmla="*/ 17505 h 148"/>
                <a:gd name="T84" fmla="*/ 0 w 381"/>
                <a:gd name="T85" fmla="*/ 16776 h 148"/>
                <a:gd name="T86" fmla="*/ 0 w 381"/>
                <a:gd name="T87" fmla="*/ 16776 h 148"/>
                <a:gd name="T88" fmla="*/ 0 w 381"/>
                <a:gd name="T89" fmla="*/ 16411 h 148"/>
                <a:gd name="T90" fmla="*/ 136167 w 381"/>
                <a:gd name="T91" fmla="*/ 0 h 1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1" h="148">
                  <a:moveTo>
                    <a:pt x="380" y="0"/>
                  </a:moveTo>
                  <a:lnTo>
                    <a:pt x="380" y="0"/>
                  </a:lnTo>
                  <a:cubicBezTo>
                    <a:pt x="380" y="1"/>
                    <a:pt x="380" y="2"/>
                    <a:pt x="380" y="4"/>
                  </a:cubicBezTo>
                  <a:cubicBezTo>
                    <a:pt x="380" y="6"/>
                    <a:pt x="380" y="7"/>
                    <a:pt x="379" y="8"/>
                  </a:cubicBezTo>
                  <a:cubicBezTo>
                    <a:pt x="379" y="8"/>
                    <a:pt x="379" y="8"/>
                    <a:pt x="379" y="9"/>
                  </a:cubicBezTo>
                  <a:cubicBezTo>
                    <a:pt x="377" y="14"/>
                    <a:pt x="332" y="107"/>
                    <a:pt x="236" y="130"/>
                  </a:cubicBezTo>
                  <a:cubicBezTo>
                    <a:pt x="166" y="147"/>
                    <a:pt x="90" y="123"/>
                    <a:pt x="7" y="59"/>
                  </a:cubicBezTo>
                  <a:cubicBezTo>
                    <a:pt x="6" y="59"/>
                    <a:pt x="6" y="58"/>
                    <a:pt x="6" y="58"/>
                  </a:cubicBezTo>
                  <a:cubicBezTo>
                    <a:pt x="6" y="58"/>
                    <a:pt x="5" y="58"/>
                    <a:pt x="5" y="57"/>
                  </a:cubicBezTo>
                  <a:cubicBezTo>
                    <a:pt x="5" y="57"/>
                    <a:pt x="5" y="56"/>
                    <a:pt x="4" y="56"/>
                  </a:cubicBezTo>
                  <a:lnTo>
                    <a:pt x="3" y="55"/>
                  </a:lnTo>
                  <a:cubicBezTo>
                    <a:pt x="3" y="55"/>
                    <a:pt x="3" y="55"/>
                    <a:pt x="3" y="54"/>
                  </a:cubicBezTo>
                  <a:cubicBezTo>
                    <a:pt x="3" y="53"/>
                    <a:pt x="2" y="53"/>
                    <a:pt x="2" y="52"/>
                  </a:cubicBezTo>
                  <a:cubicBezTo>
                    <a:pt x="2" y="51"/>
                    <a:pt x="2" y="51"/>
                    <a:pt x="1" y="50"/>
                  </a:cubicBezTo>
                  <a:lnTo>
                    <a:pt x="1" y="49"/>
                  </a:lnTo>
                  <a:lnTo>
                    <a:pt x="1" y="48"/>
                  </a:lnTo>
                  <a:cubicBezTo>
                    <a:pt x="1" y="47"/>
                    <a:pt x="0" y="47"/>
                    <a:pt x="0" y="46"/>
                  </a:cubicBezTo>
                  <a:cubicBezTo>
                    <a:pt x="0" y="46"/>
                    <a:pt x="0" y="46"/>
                    <a:pt x="0" y="45"/>
                  </a:cubicBezTo>
                  <a:lnTo>
                    <a:pt x="38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7" name="Freeform 134">
              <a:extLst>
                <a:ext uri="{FF2B5EF4-FFF2-40B4-BE49-F238E27FC236}">
                  <a16:creationId xmlns:a16="http://schemas.microsoft.com/office/drawing/2014/main" xmlns="" id="{539F8AD9-AA6C-B741-97E4-2FF700EC71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8600" y="4470400"/>
              <a:ext cx="136525" cy="49213"/>
            </a:xfrm>
            <a:custGeom>
              <a:avLst/>
              <a:gdLst>
                <a:gd name="T0" fmla="*/ 0 w 381"/>
                <a:gd name="T1" fmla="*/ 48856 h 138"/>
                <a:gd name="T2" fmla="*/ 0 w 381"/>
                <a:gd name="T3" fmla="*/ 48856 h 138"/>
                <a:gd name="T4" fmla="*/ 358 w 381"/>
                <a:gd name="T5" fmla="*/ 48143 h 138"/>
                <a:gd name="T6" fmla="*/ 358 w 381"/>
                <a:gd name="T7" fmla="*/ 48143 h 138"/>
                <a:gd name="T8" fmla="*/ 358 w 381"/>
                <a:gd name="T9" fmla="*/ 48143 h 138"/>
                <a:gd name="T10" fmla="*/ 358 w 381"/>
                <a:gd name="T11" fmla="*/ 48143 h 138"/>
                <a:gd name="T12" fmla="*/ 358 w 381"/>
                <a:gd name="T13" fmla="*/ 47430 h 138"/>
                <a:gd name="T14" fmla="*/ 358 w 381"/>
                <a:gd name="T15" fmla="*/ 47430 h 138"/>
                <a:gd name="T16" fmla="*/ 358 w 381"/>
                <a:gd name="T17" fmla="*/ 47430 h 138"/>
                <a:gd name="T18" fmla="*/ 358 w 381"/>
                <a:gd name="T19" fmla="*/ 47430 h 138"/>
                <a:gd name="T20" fmla="*/ 717 w 381"/>
                <a:gd name="T21" fmla="*/ 47073 h 138"/>
                <a:gd name="T22" fmla="*/ 717 w 381"/>
                <a:gd name="T23" fmla="*/ 47073 h 138"/>
                <a:gd name="T24" fmla="*/ 717 w 381"/>
                <a:gd name="T25" fmla="*/ 46717 h 138"/>
                <a:gd name="T26" fmla="*/ 717 w 381"/>
                <a:gd name="T27" fmla="*/ 46717 h 138"/>
                <a:gd name="T28" fmla="*/ 1075 w 381"/>
                <a:gd name="T29" fmla="*/ 46360 h 138"/>
                <a:gd name="T30" fmla="*/ 1075 w 381"/>
                <a:gd name="T31" fmla="*/ 46360 h 138"/>
                <a:gd name="T32" fmla="*/ 1075 w 381"/>
                <a:gd name="T33" fmla="*/ 45647 h 138"/>
                <a:gd name="T34" fmla="*/ 1075 w 381"/>
                <a:gd name="T35" fmla="*/ 45647 h 138"/>
                <a:gd name="T36" fmla="*/ 1433 w 381"/>
                <a:gd name="T37" fmla="*/ 45290 h 138"/>
                <a:gd name="T38" fmla="*/ 1433 w 381"/>
                <a:gd name="T39" fmla="*/ 45290 h 138"/>
                <a:gd name="T40" fmla="*/ 1792 w 381"/>
                <a:gd name="T41" fmla="*/ 45290 h 138"/>
                <a:gd name="T42" fmla="*/ 1792 w 381"/>
                <a:gd name="T43" fmla="*/ 45290 h 138"/>
                <a:gd name="T44" fmla="*/ 74533 w 381"/>
                <a:gd name="T45" fmla="*/ 713 h 138"/>
                <a:gd name="T46" fmla="*/ 74533 w 381"/>
                <a:gd name="T47" fmla="*/ 713 h 138"/>
                <a:gd name="T48" fmla="*/ 134733 w 381"/>
                <a:gd name="T49" fmla="*/ 29599 h 138"/>
                <a:gd name="T50" fmla="*/ 134733 w 381"/>
                <a:gd name="T51" fmla="*/ 29599 h 138"/>
                <a:gd name="T52" fmla="*/ 135092 w 381"/>
                <a:gd name="T53" fmla="*/ 29599 h 138"/>
                <a:gd name="T54" fmla="*/ 135092 w 381"/>
                <a:gd name="T55" fmla="*/ 29599 h 138"/>
                <a:gd name="T56" fmla="*/ 135092 w 381"/>
                <a:gd name="T57" fmla="*/ 29956 h 138"/>
                <a:gd name="T58" fmla="*/ 135092 w 381"/>
                <a:gd name="T59" fmla="*/ 29956 h 138"/>
                <a:gd name="T60" fmla="*/ 135092 w 381"/>
                <a:gd name="T61" fmla="*/ 29956 h 138"/>
                <a:gd name="T62" fmla="*/ 135092 w 381"/>
                <a:gd name="T63" fmla="*/ 29956 h 138"/>
                <a:gd name="T64" fmla="*/ 135808 w 381"/>
                <a:gd name="T65" fmla="*/ 31026 h 138"/>
                <a:gd name="T66" fmla="*/ 135808 w 381"/>
                <a:gd name="T67" fmla="*/ 31026 h 138"/>
                <a:gd name="T68" fmla="*/ 135808 w 381"/>
                <a:gd name="T69" fmla="*/ 31382 h 138"/>
                <a:gd name="T70" fmla="*/ 135808 w 381"/>
                <a:gd name="T71" fmla="*/ 31382 h 138"/>
                <a:gd name="T72" fmla="*/ 136167 w 381"/>
                <a:gd name="T73" fmla="*/ 32809 h 138"/>
                <a:gd name="T74" fmla="*/ 0 w 381"/>
                <a:gd name="T75" fmla="*/ 48856 h 1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1" h="138">
                  <a:moveTo>
                    <a:pt x="0" y="137"/>
                  </a:moveTo>
                  <a:lnTo>
                    <a:pt x="0" y="137"/>
                  </a:lnTo>
                  <a:cubicBezTo>
                    <a:pt x="0" y="137"/>
                    <a:pt x="0" y="136"/>
                    <a:pt x="1" y="135"/>
                  </a:cubicBezTo>
                  <a:cubicBezTo>
                    <a:pt x="1" y="134"/>
                    <a:pt x="1" y="134"/>
                    <a:pt x="1" y="133"/>
                  </a:cubicBezTo>
                  <a:cubicBezTo>
                    <a:pt x="2" y="133"/>
                    <a:pt x="2" y="133"/>
                    <a:pt x="2" y="132"/>
                  </a:cubicBezTo>
                  <a:cubicBezTo>
                    <a:pt x="2" y="131"/>
                    <a:pt x="2" y="131"/>
                    <a:pt x="2" y="131"/>
                  </a:cubicBezTo>
                  <a:cubicBezTo>
                    <a:pt x="2" y="130"/>
                    <a:pt x="2" y="130"/>
                    <a:pt x="3" y="130"/>
                  </a:cubicBezTo>
                  <a:cubicBezTo>
                    <a:pt x="3" y="129"/>
                    <a:pt x="3" y="129"/>
                    <a:pt x="3" y="128"/>
                  </a:cubicBezTo>
                  <a:cubicBezTo>
                    <a:pt x="3" y="128"/>
                    <a:pt x="4" y="128"/>
                    <a:pt x="4" y="127"/>
                  </a:cubicBezTo>
                  <a:cubicBezTo>
                    <a:pt x="4" y="127"/>
                    <a:pt x="4" y="127"/>
                    <a:pt x="5" y="127"/>
                  </a:cubicBezTo>
                  <a:cubicBezTo>
                    <a:pt x="68" y="44"/>
                    <a:pt x="137" y="2"/>
                    <a:pt x="208" y="2"/>
                  </a:cubicBezTo>
                  <a:cubicBezTo>
                    <a:pt x="307" y="0"/>
                    <a:pt x="373" y="79"/>
                    <a:pt x="376" y="83"/>
                  </a:cubicBezTo>
                  <a:cubicBezTo>
                    <a:pt x="376" y="83"/>
                    <a:pt x="376" y="83"/>
                    <a:pt x="377" y="83"/>
                  </a:cubicBezTo>
                  <a:cubicBezTo>
                    <a:pt x="377" y="83"/>
                    <a:pt x="377" y="83"/>
                    <a:pt x="377" y="84"/>
                  </a:cubicBezTo>
                  <a:cubicBezTo>
                    <a:pt x="378" y="85"/>
                    <a:pt x="379" y="86"/>
                    <a:pt x="379" y="87"/>
                  </a:cubicBezTo>
                  <a:cubicBezTo>
                    <a:pt x="379" y="87"/>
                    <a:pt x="379" y="87"/>
                    <a:pt x="379" y="88"/>
                  </a:cubicBezTo>
                  <a:cubicBezTo>
                    <a:pt x="380" y="89"/>
                    <a:pt x="380" y="90"/>
                    <a:pt x="380" y="92"/>
                  </a:cubicBezTo>
                  <a:lnTo>
                    <a:pt x="0" y="1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8" name="Freeform 135">
              <a:extLst>
                <a:ext uri="{FF2B5EF4-FFF2-40B4-BE49-F238E27FC236}">
                  <a16:creationId xmlns:a16="http://schemas.microsoft.com/office/drawing/2014/main" xmlns="" id="{890984C9-0E2D-A94C-A9D3-438BB01763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54650" y="4156075"/>
              <a:ext cx="95250" cy="115888"/>
            </a:xfrm>
            <a:custGeom>
              <a:avLst/>
              <a:gdLst>
                <a:gd name="T0" fmla="*/ 17972 w 265"/>
                <a:gd name="T1" fmla="*/ 115529 h 323"/>
                <a:gd name="T2" fmla="*/ 17972 w 265"/>
                <a:gd name="T3" fmla="*/ 115529 h 323"/>
                <a:gd name="T4" fmla="*/ 16893 w 265"/>
                <a:gd name="T5" fmla="*/ 114453 h 323"/>
                <a:gd name="T6" fmla="*/ 16893 w 265"/>
                <a:gd name="T7" fmla="*/ 114453 h 323"/>
                <a:gd name="T8" fmla="*/ 16534 w 265"/>
                <a:gd name="T9" fmla="*/ 114453 h 323"/>
                <a:gd name="T10" fmla="*/ 16534 w 265"/>
                <a:gd name="T11" fmla="*/ 114453 h 323"/>
                <a:gd name="T12" fmla="*/ 15815 w 265"/>
                <a:gd name="T13" fmla="*/ 113018 h 323"/>
                <a:gd name="T14" fmla="*/ 15815 w 265"/>
                <a:gd name="T15" fmla="*/ 113018 h 323"/>
                <a:gd name="T16" fmla="*/ 15815 w 265"/>
                <a:gd name="T17" fmla="*/ 113018 h 323"/>
                <a:gd name="T18" fmla="*/ 15815 w 265"/>
                <a:gd name="T19" fmla="*/ 113018 h 323"/>
                <a:gd name="T20" fmla="*/ 15815 w 265"/>
                <a:gd name="T21" fmla="*/ 113018 h 323"/>
                <a:gd name="T22" fmla="*/ 15815 w 265"/>
                <a:gd name="T23" fmla="*/ 113018 h 323"/>
                <a:gd name="T24" fmla="*/ 15815 w 265"/>
                <a:gd name="T25" fmla="*/ 112659 h 323"/>
                <a:gd name="T26" fmla="*/ 15815 w 265"/>
                <a:gd name="T27" fmla="*/ 112659 h 323"/>
                <a:gd name="T28" fmla="*/ 16534 w 265"/>
                <a:gd name="T29" fmla="*/ 45566 h 323"/>
                <a:gd name="T30" fmla="*/ 16534 w 265"/>
                <a:gd name="T31" fmla="*/ 45566 h 323"/>
                <a:gd name="T32" fmla="*/ 89499 w 265"/>
                <a:gd name="T33" fmla="*/ 359 h 323"/>
                <a:gd name="T34" fmla="*/ 89499 w 265"/>
                <a:gd name="T35" fmla="*/ 359 h 323"/>
                <a:gd name="T36" fmla="*/ 89858 w 265"/>
                <a:gd name="T37" fmla="*/ 359 h 323"/>
                <a:gd name="T38" fmla="*/ 89858 w 265"/>
                <a:gd name="T39" fmla="*/ 359 h 323"/>
                <a:gd name="T40" fmla="*/ 90218 w 265"/>
                <a:gd name="T41" fmla="*/ 0 h 323"/>
                <a:gd name="T42" fmla="*/ 90218 w 265"/>
                <a:gd name="T43" fmla="*/ 0 h 323"/>
                <a:gd name="T44" fmla="*/ 90577 w 265"/>
                <a:gd name="T45" fmla="*/ 0 h 323"/>
                <a:gd name="T46" fmla="*/ 90577 w 265"/>
                <a:gd name="T47" fmla="*/ 0 h 323"/>
                <a:gd name="T48" fmla="*/ 90937 w 265"/>
                <a:gd name="T49" fmla="*/ 0 h 323"/>
                <a:gd name="T50" fmla="*/ 90937 w 265"/>
                <a:gd name="T51" fmla="*/ 0 h 323"/>
                <a:gd name="T52" fmla="*/ 91656 w 265"/>
                <a:gd name="T53" fmla="*/ 359 h 323"/>
                <a:gd name="T54" fmla="*/ 91656 w 265"/>
                <a:gd name="T55" fmla="*/ 359 h 323"/>
                <a:gd name="T56" fmla="*/ 92015 w 265"/>
                <a:gd name="T57" fmla="*/ 359 h 323"/>
                <a:gd name="T58" fmla="*/ 92015 w 265"/>
                <a:gd name="T59" fmla="*/ 359 h 323"/>
                <a:gd name="T60" fmla="*/ 92015 w 265"/>
                <a:gd name="T61" fmla="*/ 359 h 323"/>
                <a:gd name="T62" fmla="*/ 92015 w 265"/>
                <a:gd name="T63" fmla="*/ 359 h 323"/>
                <a:gd name="T64" fmla="*/ 92375 w 265"/>
                <a:gd name="T65" fmla="*/ 718 h 323"/>
                <a:gd name="T66" fmla="*/ 92375 w 265"/>
                <a:gd name="T67" fmla="*/ 718 h 323"/>
                <a:gd name="T68" fmla="*/ 93093 w 265"/>
                <a:gd name="T69" fmla="*/ 718 h 323"/>
                <a:gd name="T70" fmla="*/ 93093 w 265"/>
                <a:gd name="T71" fmla="*/ 718 h 323"/>
                <a:gd name="T72" fmla="*/ 93453 w 265"/>
                <a:gd name="T73" fmla="*/ 718 h 323"/>
                <a:gd name="T74" fmla="*/ 93453 w 265"/>
                <a:gd name="T75" fmla="*/ 718 h 323"/>
                <a:gd name="T76" fmla="*/ 93812 w 265"/>
                <a:gd name="T77" fmla="*/ 1076 h 323"/>
                <a:gd name="T78" fmla="*/ 93812 w 265"/>
                <a:gd name="T79" fmla="*/ 1076 h 323"/>
                <a:gd name="T80" fmla="*/ 94172 w 265"/>
                <a:gd name="T81" fmla="*/ 1076 h 323"/>
                <a:gd name="T82" fmla="*/ 94172 w 265"/>
                <a:gd name="T83" fmla="*/ 1076 h 323"/>
                <a:gd name="T84" fmla="*/ 94531 w 265"/>
                <a:gd name="T85" fmla="*/ 1794 h 323"/>
                <a:gd name="T86" fmla="*/ 94531 w 265"/>
                <a:gd name="T87" fmla="*/ 1794 h 323"/>
                <a:gd name="T88" fmla="*/ 94891 w 265"/>
                <a:gd name="T89" fmla="*/ 1794 h 323"/>
                <a:gd name="T90" fmla="*/ 17972 w 265"/>
                <a:gd name="T91" fmla="*/ 115529 h 32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65" h="323">
                  <a:moveTo>
                    <a:pt x="50" y="322"/>
                  </a:moveTo>
                  <a:lnTo>
                    <a:pt x="50" y="322"/>
                  </a:lnTo>
                  <a:cubicBezTo>
                    <a:pt x="49" y="321"/>
                    <a:pt x="48" y="320"/>
                    <a:pt x="47" y="319"/>
                  </a:cubicBezTo>
                  <a:cubicBezTo>
                    <a:pt x="46" y="319"/>
                    <a:pt x="46" y="319"/>
                    <a:pt x="46" y="319"/>
                  </a:cubicBezTo>
                  <a:cubicBezTo>
                    <a:pt x="45" y="318"/>
                    <a:pt x="45" y="316"/>
                    <a:pt x="44" y="315"/>
                  </a:cubicBezTo>
                  <a:lnTo>
                    <a:pt x="44" y="314"/>
                  </a:lnTo>
                  <a:cubicBezTo>
                    <a:pt x="42" y="310"/>
                    <a:pt x="0" y="215"/>
                    <a:pt x="46" y="127"/>
                  </a:cubicBezTo>
                  <a:cubicBezTo>
                    <a:pt x="79" y="64"/>
                    <a:pt x="147" y="21"/>
                    <a:pt x="249" y="1"/>
                  </a:cubicBezTo>
                  <a:cubicBezTo>
                    <a:pt x="249" y="1"/>
                    <a:pt x="249" y="1"/>
                    <a:pt x="250" y="1"/>
                  </a:cubicBezTo>
                  <a:cubicBezTo>
                    <a:pt x="250" y="0"/>
                    <a:pt x="250" y="0"/>
                    <a:pt x="251" y="0"/>
                  </a:cubicBezTo>
                  <a:cubicBezTo>
                    <a:pt x="252" y="0"/>
                    <a:pt x="252" y="0"/>
                    <a:pt x="252" y="0"/>
                  </a:cubicBezTo>
                  <a:cubicBezTo>
                    <a:pt x="253" y="0"/>
                    <a:pt x="253" y="0"/>
                    <a:pt x="253" y="0"/>
                  </a:cubicBezTo>
                  <a:cubicBezTo>
                    <a:pt x="254" y="0"/>
                    <a:pt x="255" y="0"/>
                    <a:pt x="255" y="1"/>
                  </a:cubicBezTo>
                  <a:lnTo>
                    <a:pt x="256" y="1"/>
                  </a:lnTo>
                  <a:cubicBezTo>
                    <a:pt x="257" y="1"/>
                    <a:pt x="257" y="1"/>
                    <a:pt x="257" y="2"/>
                  </a:cubicBezTo>
                  <a:cubicBezTo>
                    <a:pt x="258" y="2"/>
                    <a:pt x="259" y="2"/>
                    <a:pt x="259" y="2"/>
                  </a:cubicBezTo>
                  <a:lnTo>
                    <a:pt x="260" y="2"/>
                  </a:lnTo>
                  <a:lnTo>
                    <a:pt x="261" y="3"/>
                  </a:lnTo>
                  <a:cubicBezTo>
                    <a:pt x="262" y="3"/>
                    <a:pt x="262" y="3"/>
                    <a:pt x="262" y="3"/>
                  </a:cubicBezTo>
                  <a:cubicBezTo>
                    <a:pt x="263" y="4"/>
                    <a:pt x="263" y="4"/>
                    <a:pt x="263" y="5"/>
                  </a:cubicBezTo>
                  <a:lnTo>
                    <a:pt x="264" y="5"/>
                  </a:lnTo>
                  <a:lnTo>
                    <a:pt x="50" y="32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19" name="Freeform 136">
              <a:extLst>
                <a:ext uri="{FF2B5EF4-FFF2-40B4-BE49-F238E27FC236}">
                  <a16:creationId xmlns:a16="http://schemas.microsoft.com/office/drawing/2014/main" xmlns="" id="{EEF997F6-E5C6-B244-8D05-C83F500161B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73700" y="4157663"/>
              <a:ext cx="87313" cy="115887"/>
            </a:xfrm>
            <a:custGeom>
              <a:avLst/>
              <a:gdLst>
                <a:gd name="T0" fmla="*/ 77531 w 241"/>
                <a:gd name="T1" fmla="*/ 0 h 322"/>
                <a:gd name="T2" fmla="*/ 77531 w 241"/>
                <a:gd name="T3" fmla="*/ 0 h 322"/>
                <a:gd name="T4" fmla="*/ 77893 w 241"/>
                <a:gd name="T5" fmla="*/ 360 h 322"/>
                <a:gd name="T6" fmla="*/ 77893 w 241"/>
                <a:gd name="T7" fmla="*/ 360 h 322"/>
                <a:gd name="T8" fmla="*/ 78256 w 241"/>
                <a:gd name="T9" fmla="*/ 720 h 322"/>
                <a:gd name="T10" fmla="*/ 78256 w 241"/>
                <a:gd name="T11" fmla="*/ 720 h 322"/>
                <a:gd name="T12" fmla="*/ 78618 w 241"/>
                <a:gd name="T13" fmla="*/ 1080 h 322"/>
                <a:gd name="T14" fmla="*/ 78618 w 241"/>
                <a:gd name="T15" fmla="*/ 1080 h 322"/>
                <a:gd name="T16" fmla="*/ 78618 w 241"/>
                <a:gd name="T17" fmla="*/ 1440 h 322"/>
                <a:gd name="T18" fmla="*/ 78618 w 241"/>
                <a:gd name="T19" fmla="*/ 1440 h 322"/>
                <a:gd name="T20" fmla="*/ 78618 w 241"/>
                <a:gd name="T21" fmla="*/ 1440 h 322"/>
                <a:gd name="T22" fmla="*/ 78618 w 241"/>
                <a:gd name="T23" fmla="*/ 1440 h 322"/>
                <a:gd name="T24" fmla="*/ 78980 w 241"/>
                <a:gd name="T25" fmla="*/ 1799 h 322"/>
                <a:gd name="T26" fmla="*/ 78980 w 241"/>
                <a:gd name="T27" fmla="*/ 1799 h 322"/>
                <a:gd name="T28" fmla="*/ 79343 w 241"/>
                <a:gd name="T29" fmla="*/ 2519 h 322"/>
                <a:gd name="T30" fmla="*/ 79343 w 241"/>
                <a:gd name="T31" fmla="*/ 2519 h 322"/>
                <a:gd name="T32" fmla="*/ 79343 w 241"/>
                <a:gd name="T33" fmla="*/ 2879 h 322"/>
                <a:gd name="T34" fmla="*/ 79343 w 241"/>
                <a:gd name="T35" fmla="*/ 2879 h 322"/>
                <a:gd name="T36" fmla="*/ 79343 w 241"/>
                <a:gd name="T37" fmla="*/ 3239 h 322"/>
                <a:gd name="T38" fmla="*/ 79343 w 241"/>
                <a:gd name="T39" fmla="*/ 3239 h 322"/>
                <a:gd name="T40" fmla="*/ 79705 w 241"/>
                <a:gd name="T41" fmla="*/ 3599 h 322"/>
                <a:gd name="T42" fmla="*/ 79705 w 241"/>
                <a:gd name="T43" fmla="*/ 3599 h 322"/>
                <a:gd name="T44" fmla="*/ 65575 w 241"/>
                <a:gd name="T45" fmla="*/ 88535 h 322"/>
                <a:gd name="T46" fmla="*/ 65575 w 241"/>
                <a:gd name="T47" fmla="*/ 88535 h 322"/>
                <a:gd name="T48" fmla="*/ 3623 w 241"/>
                <a:gd name="T49" fmla="*/ 115167 h 322"/>
                <a:gd name="T50" fmla="*/ 3623 w 241"/>
                <a:gd name="T51" fmla="*/ 115167 h 322"/>
                <a:gd name="T52" fmla="*/ 3261 w 241"/>
                <a:gd name="T53" fmla="*/ 115167 h 322"/>
                <a:gd name="T54" fmla="*/ 3261 w 241"/>
                <a:gd name="T55" fmla="*/ 115167 h 322"/>
                <a:gd name="T56" fmla="*/ 2898 w 241"/>
                <a:gd name="T57" fmla="*/ 115167 h 322"/>
                <a:gd name="T58" fmla="*/ 2898 w 241"/>
                <a:gd name="T59" fmla="*/ 115167 h 322"/>
                <a:gd name="T60" fmla="*/ 2898 w 241"/>
                <a:gd name="T61" fmla="*/ 115167 h 322"/>
                <a:gd name="T62" fmla="*/ 2898 w 241"/>
                <a:gd name="T63" fmla="*/ 115167 h 322"/>
                <a:gd name="T64" fmla="*/ 1449 w 241"/>
                <a:gd name="T65" fmla="*/ 114447 h 322"/>
                <a:gd name="T66" fmla="*/ 1449 w 241"/>
                <a:gd name="T67" fmla="*/ 114447 h 322"/>
                <a:gd name="T68" fmla="*/ 1449 w 241"/>
                <a:gd name="T69" fmla="*/ 114447 h 322"/>
                <a:gd name="T70" fmla="*/ 1449 w 241"/>
                <a:gd name="T71" fmla="*/ 114447 h 322"/>
                <a:gd name="T72" fmla="*/ 0 w 241"/>
                <a:gd name="T73" fmla="*/ 114088 h 322"/>
                <a:gd name="T74" fmla="*/ 77531 w 241"/>
                <a:gd name="T75" fmla="*/ 0 h 32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41" h="322">
                  <a:moveTo>
                    <a:pt x="214" y="0"/>
                  </a:moveTo>
                  <a:lnTo>
                    <a:pt x="214" y="0"/>
                  </a:lnTo>
                  <a:cubicBezTo>
                    <a:pt x="215" y="0"/>
                    <a:pt x="215" y="1"/>
                    <a:pt x="215" y="1"/>
                  </a:cubicBezTo>
                  <a:cubicBezTo>
                    <a:pt x="216" y="1"/>
                    <a:pt x="216" y="1"/>
                    <a:pt x="216" y="2"/>
                  </a:cubicBezTo>
                  <a:cubicBezTo>
                    <a:pt x="216" y="2"/>
                    <a:pt x="216" y="2"/>
                    <a:pt x="217" y="3"/>
                  </a:cubicBezTo>
                  <a:cubicBezTo>
                    <a:pt x="217" y="3"/>
                    <a:pt x="217" y="3"/>
                    <a:pt x="217" y="4"/>
                  </a:cubicBezTo>
                  <a:lnTo>
                    <a:pt x="218" y="5"/>
                  </a:lnTo>
                  <a:cubicBezTo>
                    <a:pt x="219" y="5"/>
                    <a:pt x="219" y="6"/>
                    <a:pt x="219" y="7"/>
                  </a:cubicBezTo>
                  <a:cubicBezTo>
                    <a:pt x="219" y="7"/>
                    <a:pt x="219" y="7"/>
                    <a:pt x="219" y="8"/>
                  </a:cubicBezTo>
                  <a:cubicBezTo>
                    <a:pt x="219" y="8"/>
                    <a:pt x="219" y="8"/>
                    <a:pt x="219" y="9"/>
                  </a:cubicBezTo>
                  <a:cubicBezTo>
                    <a:pt x="220" y="10"/>
                    <a:pt x="220" y="10"/>
                    <a:pt x="220" y="10"/>
                  </a:cubicBezTo>
                  <a:cubicBezTo>
                    <a:pt x="240" y="112"/>
                    <a:pt x="227" y="191"/>
                    <a:pt x="181" y="246"/>
                  </a:cubicBezTo>
                  <a:cubicBezTo>
                    <a:pt x="117" y="321"/>
                    <a:pt x="14" y="320"/>
                    <a:pt x="10" y="320"/>
                  </a:cubicBezTo>
                  <a:cubicBezTo>
                    <a:pt x="9" y="320"/>
                    <a:pt x="9" y="320"/>
                    <a:pt x="9" y="320"/>
                  </a:cubicBezTo>
                  <a:cubicBezTo>
                    <a:pt x="8" y="320"/>
                    <a:pt x="8" y="320"/>
                    <a:pt x="8" y="320"/>
                  </a:cubicBezTo>
                  <a:cubicBezTo>
                    <a:pt x="6" y="319"/>
                    <a:pt x="5" y="319"/>
                    <a:pt x="4" y="318"/>
                  </a:cubicBezTo>
                  <a:cubicBezTo>
                    <a:pt x="3" y="318"/>
                    <a:pt x="1" y="317"/>
                    <a:pt x="0" y="317"/>
                  </a:cubicBezTo>
                  <a:lnTo>
                    <a:pt x="21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0" name="Freeform 137">
              <a:extLst>
                <a:ext uri="{FF2B5EF4-FFF2-40B4-BE49-F238E27FC236}">
                  <a16:creationId xmlns:a16="http://schemas.microsoft.com/office/drawing/2014/main" xmlns="" id="{1C4FBA76-C3BD-B94F-BF46-3E10ECC662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2750" y="4292600"/>
              <a:ext cx="77788" cy="128588"/>
            </a:xfrm>
            <a:custGeom>
              <a:avLst/>
              <a:gdLst>
                <a:gd name="T0" fmla="*/ 24621 w 218"/>
                <a:gd name="T1" fmla="*/ 128227 h 356"/>
                <a:gd name="T2" fmla="*/ 24621 w 218"/>
                <a:gd name="T3" fmla="*/ 128227 h 356"/>
                <a:gd name="T4" fmla="*/ 23194 w 218"/>
                <a:gd name="T5" fmla="*/ 127504 h 356"/>
                <a:gd name="T6" fmla="*/ 23194 w 218"/>
                <a:gd name="T7" fmla="*/ 127504 h 356"/>
                <a:gd name="T8" fmla="*/ 23194 w 218"/>
                <a:gd name="T9" fmla="*/ 127143 h 356"/>
                <a:gd name="T10" fmla="*/ 23194 w 218"/>
                <a:gd name="T11" fmla="*/ 127143 h 356"/>
                <a:gd name="T12" fmla="*/ 22123 w 218"/>
                <a:gd name="T13" fmla="*/ 126060 h 356"/>
                <a:gd name="T14" fmla="*/ 22123 w 218"/>
                <a:gd name="T15" fmla="*/ 126060 h 356"/>
                <a:gd name="T16" fmla="*/ 22123 w 218"/>
                <a:gd name="T17" fmla="*/ 126060 h 356"/>
                <a:gd name="T18" fmla="*/ 22123 w 218"/>
                <a:gd name="T19" fmla="*/ 126060 h 356"/>
                <a:gd name="T20" fmla="*/ 21766 w 218"/>
                <a:gd name="T21" fmla="*/ 126060 h 356"/>
                <a:gd name="T22" fmla="*/ 21766 w 218"/>
                <a:gd name="T23" fmla="*/ 126060 h 356"/>
                <a:gd name="T24" fmla="*/ 21766 w 218"/>
                <a:gd name="T25" fmla="*/ 126060 h 356"/>
                <a:gd name="T26" fmla="*/ 21766 w 218"/>
                <a:gd name="T27" fmla="*/ 126060 h 356"/>
                <a:gd name="T28" fmla="*/ 9634 w 218"/>
                <a:gd name="T29" fmla="*/ 59598 h 356"/>
                <a:gd name="T30" fmla="*/ 9634 w 218"/>
                <a:gd name="T31" fmla="*/ 59598 h 356"/>
                <a:gd name="T32" fmla="*/ 71722 w 218"/>
                <a:gd name="T33" fmla="*/ 361 h 356"/>
                <a:gd name="T34" fmla="*/ 71722 w 218"/>
                <a:gd name="T35" fmla="*/ 361 h 356"/>
                <a:gd name="T36" fmla="*/ 72079 w 218"/>
                <a:gd name="T37" fmla="*/ 361 h 356"/>
                <a:gd name="T38" fmla="*/ 72079 w 218"/>
                <a:gd name="T39" fmla="*/ 361 h 356"/>
                <a:gd name="T40" fmla="*/ 72436 w 218"/>
                <a:gd name="T41" fmla="*/ 361 h 356"/>
                <a:gd name="T42" fmla="*/ 72436 w 218"/>
                <a:gd name="T43" fmla="*/ 361 h 356"/>
                <a:gd name="T44" fmla="*/ 72792 w 218"/>
                <a:gd name="T45" fmla="*/ 0 h 356"/>
                <a:gd name="T46" fmla="*/ 72792 w 218"/>
                <a:gd name="T47" fmla="*/ 0 h 356"/>
                <a:gd name="T48" fmla="*/ 73149 w 218"/>
                <a:gd name="T49" fmla="*/ 0 h 356"/>
                <a:gd name="T50" fmla="*/ 73149 w 218"/>
                <a:gd name="T51" fmla="*/ 0 h 356"/>
                <a:gd name="T52" fmla="*/ 73863 w 218"/>
                <a:gd name="T53" fmla="*/ 0 h 356"/>
                <a:gd name="T54" fmla="*/ 73863 w 218"/>
                <a:gd name="T55" fmla="*/ 0 h 356"/>
                <a:gd name="T56" fmla="*/ 73863 w 218"/>
                <a:gd name="T57" fmla="*/ 0 h 356"/>
                <a:gd name="T58" fmla="*/ 73863 w 218"/>
                <a:gd name="T59" fmla="*/ 0 h 356"/>
                <a:gd name="T60" fmla="*/ 74220 w 218"/>
                <a:gd name="T61" fmla="*/ 0 h 356"/>
                <a:gd name="T62" fmla="*/ 74220 w 218"/>
                <a:gd name="T63" fmla="*/ 0 h 356"/>
                <a:gd name="T64" fmla="*/ 74577 w 218"/>
                <a:gd name="T65" fmla="*/ 0 h 356"/>
                <a:gd name="T66" fmla="*/ 74577 w 218"/>
                <a:gd name="T67" fmla="*/ 0 h 356"/>
                <a:gd name="T68" fmla="*/ 75290 w 218"/>
                <a:gd name="T69" fmla="*/ 0 h 356"/>
                <a:gd name="T70" fmla="*/ 75290 w 218"/>
                <a:gd name="T71" fmla="*/ 0 h 356"/>
                <a:gd name="T72" fmla="*/ 75647 w 218"/>
                <a:gd name="T73" fmla="*/ 361 h 356"/>
                <a:gd name="T74" fmla="*/ 75647 w 218"/>
                <a:gd name="T75" fmla="*/ 361 h 356"/>
                <a:gd name="T76" fmla="*/ 76004 w 218"/>
                <a:gd name="T77" fmla="*/ 361 h 356"/>
                <a:gd name="T78" fmla="*/ 76004 w 218"/>
                <a:gd name="T79" fmla="*/ 361 h 356"/>
                <a:gd name="T80" fmla="*/ 76361 w 218"/>
                <a:gd name="T81" fmla="*/ 361 h 356"/>
                <a:gd name="T82" fmla="*/ 76361 w 218"/>
                <a:gd name="T83" fmla="*/ 361 h 356"/>
                <a:gd name="T84" fmla="*/ 77074 w 218"/>
                <a:gd name="T85" fmla="*/ 722 h 356"/>
                <a:gd name="T86" fmla="*/ 77074 w 218"/>
                <a:gd name="T87" fmla="*/ 722 h 356"/>
                <a:gd name="T88" fmla="*/ 77431 w 218"/>
                <a:gd name="T89" fmla="*/ 1084 h 356"/>
                <a:gd name="T90" fmla="*/ 24621 w 218"/>
                <a:gd name="T91" fmla="*/ 128227 h 35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18" h="356">
                  <a:moveTo>
                    <a:pt x="69" y="355"/>
                  </a:moveTo>
                  <a:lnTo>
                    <a:pt x="69" y="355"/>
                  </a:lnTo>
                  <a:cubicBezTo>
                    <a:pt x="68" y="354"/>
                    <a:pt x="66" y="354"/>
                    <a:pt x="65" y="353"/>
                  </a:cubicBezTo>
                  <a:lnTo>
                    <a:pt x="65" y="352"/>
                  </a:lnTo>
                  <a:cubicBezTo>
                    <a:pt x="64" y="352"/>
                    <a:pt x="63" y="351"/>
                    <a:pt x="62" y="349"/>
                  </a:cubicBezTo>
                  <a:cubicBezTo>
                    <a:pt x="62" y="349"/>
                    <a:pt x="62" y="349"/>
                    <a:pt x="61" y="349"/>
                  </a:cubicBezTo>
                  <a:cubicBezTo>
                    <a:pt x="58" y="346"/>
                    <a:pt x="0" y="260"/>
                    <a:pt x="27" y="165"/>
                  </a:cubicBezTo>
                  <a:cubicBezTo>
                    <a:pt x="47" y="96"/>
                    <a:pt x="105" y="41"/>
                    <a:pt x="201" y="1"/>
                  </a:cubicBezTo>
                  <a:cubicBezTo>
                    <a:pt x="201" y="1"/>
                    <a:pt x="201" y="1"/>
                    <a:pt x="202" y="1"/>
                  </a:cubicBezTo>
                  <a:cubicBezTo>
                    <a:pt x="202" y="1"/>
                    <a:pt x="202" y="1"/>
                    <a:pt x="203" y="1"/>
                  </a:cubicBezTo>
                  <a:cubicBezTo>
                    <a:pt x="203" y="1"/>
                    <a:pt x="204" y="1"/>
                    <a:pt x="204" y="0"/>
                  </a:cubicBezTo>
                  <a:cubicBezTo>
                    <a:pt x="205" y="0"/>
                    <a:pt x="205" y="0"/>
                    <a:pt x="205" y="0"/>
                  </a:cubicBezTo>
                  <a:cubicBezTo>
                    <a:pt x="206" y="0"/>
                    <a:pt x="206" y="0"/>
                    <a:pt x="207" y="0"/>
                  </a:cubicBezTo>
                  <a:lnTo>
                    <a:pt x="208" y="0"/>
                  </a:lnTo>
                  <a:cubicBezTo>
                    <a:pt x="209" y="0"/>
                    <a:pt x="209" y="0"/>
                    <a:pt x="209" y="0"/>
                  </a:cubicBezTo>
                  <a:cubicBezTo>
                    <a:pt x="210" y="0"/>
                    <a:pt x="211" y="0"/>
                    <a:pt x="211" y="0"/>
                  </a:cubicBezTo>
                  <a:lnTo>
                    <a:pt x="212" y="1"/>
                  </a:lnTo>
                  <a:lnTo>
                    <a:pt x="213" y="1"/>
                  </a:lnTo>
                  <a:lnTo>
                    <a:pt x="214" y="1"/>
                  </a:lnTo>
                  <a:cubicBezTo>
                    <a:pt x="214" y="1"/>
                    <a:pt x="215" y="2"/>
                    <a:pt x="216" y="2"/>
                  </a:cubicBezTo>
                  <a:cubicBezTo>
                    <a:pt x="216" y="2"/>
                    <a:pt x="216" y="3"/>
                    <a:pt x="217" y="3"/>
                  </a:cubicBezTo>
                  <a:lnTo>
                    <a:pt x="69" y="35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1" name="Freeform 138">
              <a:extLst>
                <a:ext uri="{FF2B5EF4-FFF2-40B4-BE49-F238E27FC236}">
                  <a16:creationId xmlns:a16="http://schemas.microsoft.com/office/drawing/2014/main" xmlns="" id="{CF710551-1587-304F-8EDD-622C28E03AE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8150" y="4292600"/>
              <a:ext cx="71438" cy="127000"/>
            </a:xfrm>
            <a:custGeom>
              <a:avLst/>
              <a:gdLst>
                <a:gd name="T0" fmla="*/ 53130 w 199"/>
                <a:gd name="T1" fmla="*/ 0 h 354"/>
                <a:gd name="T2" fmla="*/ 53130 w 199"/>
                <a:gd name="T3" fmla="*/ 0 h 354"/>
                <a:gd name="T4" fmla="*/ 53489 w 199"/>
                <a:gd name="T5" fmla="*/ 0 h 354"/>
                <a:gd name="T6" fmla="*/ 53489 w 199"/>
                <a:gd name="T7" fmla="*/ 0 h 354"/>
                <a:gd name="T8" fmla="*/ 53848 w 199"/>
                <a:gd name="T9" fmla="*/ 359 h 354"/>
                <a:gd name="T10" fmla="*/ 53848 w 199"/>
                <a:gd name="T11" fmla="*/ 359 h 354"/>
                <a:gd name="T12" fmla="*/ 54207 w 199"/>
                <a:gd name="T13" fmla="*/ 718 h 354"/>
                <a:gd name="T14" fmla="*/ 54207 w 199"/>
                <a:gd name="T15" fmla="*/ 718 h 354"/>
                <a:gd name="T16" fmla="*/ 54566 w 199"/>
                <a:gd name="T17" fmla="*/ 718 h 354"/>
                <a:gd name="T18" fmla="*/ 54566 w 199"/>
                <a:gd name="T19" fmla="*/ 718 h 354"/>
                <a:gd name="T20" fmla="*/ 54566 w 199"/>
                <a:gd name="T21" fmla="*/ 1076 h 354"/>
                <a:gd name="T22" fmla="*/ 54566 w 199"/>
                <a:gd name="T23" fmla="*/ 1076 h 354"/>
                <a:gd name="T24" fmla="*/ 54925 w 199"/>
                <a:gd name="T25" fmla="*/ 1076 h 354"/>
                <a:gd name="T26" fmla="*/ 54925 w 199"/>
                <a:gd name="T27" fmla="*/ 1076 h 354"/>
                <a:gd name="T28" fmla="*/ 54925 w 199"/>
                <a:gd name="T29" fmla="*/ 1794 h 354"/>
                <a:gd name="T30" fmla="*/ 54925 w 199"/>
                <a:gd name="T31" fmla="*/ 1794 h 354"/>
                <a:gd name="T32" fmla="*/ 55284 w 199"/>
                <a:gd name="T33" fmla="*/ 2153 h 354"/>
                <a:gd name="T34" fmla="*/ 55284 w 199"/>
                <a:gd name="T35" fmla="*/ 2153 h 354"/>
                <a:gd name="T36" fmla="*/ 55284 w 199"/>
                <a:gd name="T37" fmla="*/ 2511 h 354"/>
                <a:gd name="T38" fmla="*/ 55284 w 199"/>
                <a:gd name="T39" fmla="*/ 2511 h 354"/>
                <a:gd name="T40" fmla="*/ 55643 w 199"/>
                <a:gd name="T41" fmla="*/ 2870 h 354"/>
                <a:gd name="T42" fmla="*/ 55643 w 199"/>
                <a:gd name="T43" fmla="*/ 2870 h 354"/>
                <a:gd name="T44" fmla="*/ 58515 w 199"/>
                <a:gd name="T45" fmla="*/ 88613 h 354"/>
                <a:gd name="T46" fmla="*/ 58515 w 199"/>
                <a:gd name="T47" fmla="*/ 88613 h 354"/>
                <a:gd name="T48" fmla="*/ 3231 w 199"/>
                <a:gd name="T49" fmla="*/ 126641 h 354"/>
                <a:gd name="T50" fmla="*/ 3231 w 199"/>
                <a:gd name="T51" fmla="*/ 126641 h 354"/>
                <a:gd name="T52" fmla="*/ 3231 w 199"/>
                <a:gd name="T53" fmla="*/ 126641 h 354"/>
                <a:gd name="T54" fmla="*/ 3231 w 199"/>
                <a:gd name="T55" fmla="*/ 126641 h 354"/>
                <a:gd name="T56" fmla="*/ 3231 w 199"/>
                <a:gd name="T57" fmla="*/ 126641 h 354"/>
                <a:gd name="T58" fmla="*/ 3231 w 199"/>
                <a:gd name="T59" fmla="*/ 126641 h 354"/>
                <a:gd name="T60" fmla="*/ 2872 w 199"/>
                <a:gd name="T61" fmla="*/ 126641 h 354"/>
                <a:gd name="T62" fmla="*/ 2872 w 199"/>
                <a:gd name="T63" fmla="*/ 126641 h 354"/>
                <a:gd name="T64" fmla="*/ 1436 w 199"/>
                <a:gd name="T65" fmla="*/ 126641 h 354"/>
                <a:gd name="T66" fmla="*/ 1436 w 199"/>
                <a:gd name="T67" fmla="*/ 126641 h 354"/>
                <a:gd name="T68" fmla="*/ 1077 w 199"/>
                <a:gd name="T69" fmla="*/ 126641 h 354"/>
                <a:gd name="T70" fmla="*/ 1077 w 199"/>
                <a:gd name="T71" fmla="*/ 126641 h 354"/>
                <a:gd name="T72" fmla="*/ 0 w 199"/>
                <a:gd name="T73" fmla="*/ 126282 h 354"/>
                <a:gd name="T74" fmla="*/ 53130 w 199"/>
                <a:gd name="T75" fmla="*/ 0 h 3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99" h="354">
                  <a:moveTo>
                    <a:pt x="148" y="0"/>
                  </a:moveTo>
                  <a:lnTo>
                    <a:pt x="148" y="0"/>
                  </a:lnTo>
                  <a:cubicBezTo>
                    <a:pt x="148" y="0"/>
                    <a:pt x="148" y="0"/>
                    <a:pt x="149" y="0"/>
                  </a:cubicBezTo>
                  <a:cubicBezTo>
                    <a:pt x="149" y="1"/>
                    <a:pt x="150" y="1"/>
                    <a:pt x="150" y="1"/>
                  </a:cubicBezTo>
                  <a:cubicBezTo>
                    <a:pt x="150" y="1"/>
                    <a:pt x="150" y="2"/>
                    <a:pt x="151" y="2"/>
                  </a:cubicBezTo>
                  <a:cubicBezTo>
                    <a:pt x="151" y="2"/>
                    <a:pt x="151" y="2"/>
                    <a:pt x="152" y="2"/>
                  </a:cubicBezTo>
                  <a:cubicBezTo>
                    <a:pt x="152" y="2"/>
                    <a:pt x="152" y="2"/>
                    <a:pt x="152" y="3"/>
                  </a:cubicBezTo>
                  <a:cubicBezTo>
                    <a:pt x="152" y="3"/>
                    <a:pt x="152" y="3"/>
                    <a:pt x="153" y="3"/>
                  </a:cubicBezTo>
                  <a:cubicBezTo>
                    <a:pt x="153" y="4"/>
                    <a:pt x="153" y="5"/>
                    <a:pt x="153" y="5"/>
                  </a:cubicBezTo>
                  <a:cubicBezTo>
                    <a:pt x="154" y="5"/>
                    <a:pt x="154" y="5"/>
                    <a:pt x="154" y="6"/>
                  </a:cubicBezTo>
                  <a:cubicBezTo>
                    <a:pt x="154" y="7"/>
                    <a:pt x="154" y="7"/>
                    <a:pt x="154" y="7"/>
                  </a:cubicBezTo>
                  <a:cubicBezTo>
                    <a:pt x="155" y="8"/>
                    <a:pt x="155" y="8"/>
                    <a:pt x="155" y="8"/>
                  </a:cubicBezTo>
                  <a:cubicBezTo>
                    <a:pt x="195" y="104"/>
                    <a:pt x="198" y="184"/>
                    <a:pt x="163" y="247"/>
                  </a:cubicBezTo>
                  <a:cubicBezTo>
                    <a:pt x="116" y="334"/>
                    <a:pt x="14" y="353"/>
                    <a:pt x="9" y="353"/>
                  </a:cubicBezTo>
                  <a:cubicBezTo>
                    <a:pt x="8" y="353"/>
                    <a:pt x="8" y="353"/>
                    <a:pt x="8" y="353"/>
                  </a:cubicBezTo>
                  <a:cubicBezTo>
                    <a:pt x="7" y="353"/>
                    <a:pt x="5" y="353"/>
                    <a:pt x="4" y="353"/>
                  </a:cubicBezTo>
                  <a:cubicBezTo>
                    <a:pt x="4" y="353"/>
                    <a:pt x="4" y="353"/>
                    <a:pt x="3" y="353"/>
                  </a:cubicBezTo>
                  <a:cubicBezTo>
                    <a:pt x="2" y="353"/>
                    <a:pt x="1" y="353"/>
                    <a:pt x="0" y="352"/>
                  </a:cubicBezTo>
                  <a:lnTo>
                    <a:pt x="148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2" name="Freeform 139">
              <a:extLst>
                <a:ext uri="{FF2B5EF4-FFF2-40B4-BE49-F238E27FC236}">
                  <a16:creationId xmlns:a16="http://schemas.microsoft.com/office/drawing/2014/main" xmlns="" id="{473BA4D7-EB88-564E-BF6A-A97D84D121B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29300" y="4305300"/>
              <a:ext cx="103188" cy="107950"/>
            </a:xfrm>
            <a:custGeom>
              <a:avLst/>
              <a:gdLst>
                <a:gd name="T0" fmla="*/ 13710 w 286"/>
                <a:gd name="T1" fmla="*/ 107589 h 299"/>
                <a:gd name="T2" fmla="*/ 13710 w 286"/>
                <a:gd name="T3" fmla="*/ 107589 h 299"/>
                <a:gd name="T4" fmla="*/ 12628 w 286"/>
                <a:gd name="T5" fmla="*/ 106506 h 299"/>
                <a:gd name="T6" fmla="*/ 12628 w 286"/>
                <a:gd name="T7" fmla="*/ 106506 h 299"/>
                <a:gd name="T8" fmla="*/ 12628 w 286"/>
                <a:gd name="T9" fmla="*/ 106145 h 299"/>
                <a:gd name="T10" fmla="*/ 12628 w 286"/>
                <a:gd name="T11" fmla="*/ 106145 h 299"/>
                <a:gd name="T12" fmla="*/ 11906 w 286"/>
                <a:gd name="T13" fmla="*/ 104701 h 299"/>
                <a:gd name="T14" fmla="*/ 11906 w 286"/>
                <a:gd name="T15" fmla="*/ 104701 h 299"/>
                <a:gd name="T16" fmla="*/ 11906 w 286"/>
                <a:gd name="T17" fmla="*/ 104701 h 299"/>
                <a:gd name="T18" fmla="*/ 11906 w 286"/>
                <a:gd name="T19" fmla="*/ 104701 h 299"/>
                <a:gd name="T20" fmla="*/ 11906 w 286"/>
                <a:gd name="T21" fmla="*/ 104701 h 299"/>
                <a:gd name="T22" fmla="*/ 11906 w 286"/>
                <a:gd name="T23" fmla="*/ 104701 h 299"/>
                <a:gd name="T24" fmla="*/ 11546 w 286"/>
                <a:gd name="T25" fmla="*/ 104340 h 299"/>
                <a:gd name="T26" fmla="*/ 11546 w 286"/>
                <a:gd name="T27" fmla="*/ 104340 h 299"/>
                <a:gd name="T28" fmla="*/ 19844 w 286"/>
                <a:gd name="T29" fmla="*/ 37548 h 299"/>
                <a:gd name="T30" fmla="*/ 19844 w 286"/>
                <a:gd name="T31" fmla="*/ 37548 h 299"/>
                <a:gd name="T32" fmla="*/ 97415 w 286"/>
                <a:gd name="T33" fmla="*/ 0 h 299"/>
                <a:gd name="T34" fmla="*/ 97415 w 286"/>
                <a:gd name="T35" fmla="*/ 0 h 299"/>
                <a:gd name="T36" fmla="*/ 97776 w 286"/>
                <a:gd name="T37" fmla="*/ 0 h 299"/>
                <a:gd name="T38" fmla="*/ 97776 w 286"/>
                <a:gd name="T39" fmla="*/ 0 h 299"/>
                <a:gd name="T40" fmla="*/ 98137 w 286"/>
                <a:gd name="T41" fmla="*/ 0 h 299"/>
                <a:gd name="T42" fmla="*/ 98137 w 286"/>
                <a:gd name="T43" fmla="*/ 0 h 299"/>
                <a:gd name="T44" fmla="*/ 98858 w 286"/>
                <a:gd name="T45" fmla="*/ 0 h 299"/>
                <a:gd name="T46" fmla="*/ 98858 w 286"/>
                <a:gd name="T47" fmla="*/ 0 h 299"/>
                <a:gd name="T48" fmla="*/ 99219 w 286"/>
                <a:gd name="T49" fmla="*/ 0 h 299"/>
                <a:gd name="T50" fmla="*/ 99219 w 286"/>
                <a:gd name="T51" fmla="*/ 0 h 299"/>
                <a:gd name="T52" fmla="*/ 99580 w 286"/>
                <a:gd name="T53" fmla="*/ 0 h 299"/>
                <a:gd name="T54" fmla="*/ 99580 w 286"/>
                <a:gd name="T55" fmla="*/ 0 h 299"/>
                <a:gd name="T56" fmla="*/ 99941 w 286"/>
                <a:gd name="T57" fmla="*/ 0 h 299"/>
                <a:gd name="T58" fmla="*/ 99941 w 286"/>
                <a:gd name="T59" fmla="*/ 0 h 299"/>
                <a:gd name="T60" fmla="*/ 99941 w 286"/>
                <a:gd name="T61" fmla="*/ 361 h 299"/>
                <a:gd name="T62" fmla="*/ 99941 w 286"/>
                <a:gd name="T63" fmla="*/ 361 h 299"/>
                <a:gd name="T64" fmla="*/ 100302 w 286"/>
                <a:gd name="T65" fmla="*/ 361 h 299"/>
                <a:gd name="T66" fmla="*/ 100302 w 286"/>
                <a:gd name="T67" fmla="*/ 361 h 299"/>
                <a:gd name="T68" fmla="*/ 101023 w 286"/>
                <a:gd name="T69" fmla="*/ 361 h 299"/>
                <a:gd name="T70" fmla="*/ 101023 w 286"/>
                <a:gd name="T71" fmla="*/ 361 h 299"/>
                <a:gd name="T72" fmla="*/ 101384 w 286"/>
                <a:gd name="T73" fmla="*/ 722 h 299"/>
                <a:gd name="T74" fmla="*/ 101384 w 286"/>
                <a:gd name="T75" fmla="*/ 722 h 299"/>
                <a:gd name="T76" fmla="*/ 101745 w 286"/>
                <a:gd name="T77" fmla="*/ 1083 h 299"/>
                <a:gd name="T78" fmla="*/ 101745 w 286"/>
                <a:gd name="T79" fmla="*/ 1083 h 299"/>
                <a:gd name="T80" fmla="*/ 102106 w 286"/>
                <a:gd name="T81" fmla="*/ 1444 h 299"/>
                <a:gd name="T82" fmla="*/ 102106 w 286"/>
                <a:gd name="T83" fmla="*/ 1444 h 299"/>
                <a:gd name="T84" fmla="*/ 102466 w 286"/>
                <a:gd name="T85" fmla="*/ 1444 h 299"/>
                <a:gd name="T86" fmla="*/ 102466 w 286"/>
                <a:gd name="T87" fmla="*/ 1444 h 299"/>
                <a:gd name="T88" fmla="*/ 102827 w 286"/>
                <a:gd name="T89" fmla="*/ 2166 h 299"/>
                <a:gd name="T90" fmla="*/ 13710 w 286"/>
                <a:gd name="T91" fmla="*/ 107589 h 2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6" h="299">
                  <a:moveTo>
                    <a:pt x="38" y="298"/>
                  </a:moveTo>
                  <a:lnTo>
                    <a:pt x="38" y="298"/>
                  </a:lnTo>
                  <a:cubicBezTo>
                    <a:pt x="37" y="296"/>
                    <a:pt x="36" y="296"/>
                    <a:pt x="35" y="295"/>
                  </a:cubicBezTo>
                  <a:lnTo>
                    <a:pt x="35" y="294"/>
                  </a:lnTo>
                  <a:cubicBezTo>
                    <a:pt x="34" y="293"/>
                    <a:pt x="33" y="292"/>
                    <a:pt x="33" y="290"/>
                  </a:cubicBezTo>
                  <a:lnTo>
                    <a:pt x="32" y="289"/>
                  </a:lnTo>
                  <a:cubicBezTo>
                    <a:pt x="31" y="285"/>
                    <a:pt x="0" y="187"/>
                    <a:pt x="55" y="104"/>
                  </a:cubicBezTo>
                  <a:cubicBezTo>
                    <a:pt x="94" y="44"/>
                    <a:pt x="167" y="9"/>
                    <a:pt x="270" y="0"/>
                  </a:cubicBezTo>
                  <a:lnTo>
                    <a:pt x="271" y="0"/>
                  </a:lnTo>
                  <a:lnTo>
                    <a:pt x="272" y="0"/>
                  </a:lnTo>
                  <a:cubicBezTo>
                    <a:pt x="272" y="0"/>
                    <a:pt x="273" y="0"/>
                    <a:pt x="274" y="0"/>
                  </a:cubicBezTo>
                  <a:cubicBezTo>
                    <a:pt x="274" y="0"/>
                    <a:pt x="274" y="0"/>
                    <a:pt x="275" y="0"/>
                  </a:cubicBezTo>
                  <a:cubicBezTo>
                    <a:pt x="275" y="0"/>
                    <a:pt x="275" y="0"/>
                    <a:pt x="276" y="0"/>
                  </a:cubicBezTo>
                  <a:cubicBezTo>
                    <a:pt x="277" y="0"/>
                    <a:pt x="277" y="0"/>
                    <a:pt x="277" y="0"/>
                  </a:cubicBezTo>
                  <a:cubicBezTo>
                    <a:pt x="277" y="0"/>
                    <a:pt x="277" y="0"/>
                    <a:pt x="277" y="1"/>
                  </a:cubicBezTo>
                  <a:cubicBezTo>
                    <a:pt x="278" y="1"/>
                    <a:pt x="278" y="1"/>
                    <a:pt x="278" y="1"/>
                  </a:cubicBezTo>
                  <a:cubicBezTo>
                    <a:pt x="279" y="1"/>
                    <a:pt x="280" y="1"/>
                    <a:pt x="280" y="1"/>
                  </a:cubicBezTo>
                  <a:cubicBezTo>
                    <a:pt x="280" y="2"/>
                    <a:pt x="281" y="2"/>
                    <a:pt x="281" y="2"/>
                  </a:cubicBezTo>
                  <a:cubicBezTo>
                    <a:pt x="281" y="3"/>
                    <a:pt x="281" y="3"/>
                    <a:pt x="282" y="3"/>
                  </a:cubicBezTo>
                  <a:cubicBezTo>
                    <a:pt x="282" y="3"/>
                    <a:pt x="282" y="3"/>
                    <a:pt x="283" y="4"/>
                  </a:cubicBezTo>
                  <a:lnTo>
                    <a:pt x="284" y="4"/>
                  </a:lnTo>
                  <a:cubicBezTo>
                    <a:pt x="284" y="5"/>
                    <a:pt x="284" y="5"/>
                    <a:pt x="285" y="6"/>
                  </a:cubicBezTo>
                  <a:lnTo>
                    <a:pt x="38" y="2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3" name="Freeform 140">
              <a:extLst>
                <a:ext uri="{FF2B5EF4-FFF2-40B4-BE49-F238E27FC236}">
                  <a16:creationId xmlns:a16="http://schemas.microsoft.com/office/drawing/2014/main" xmlns="" id="{9FE1E06C-8839-D049-A14D-CF11D03339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3588" y="4308475"/>
              <a:ext cx="93662" cy="111125"/>
            </a:xfrm>
            <a:custGeom>
              <a:avLst/>
              <a:gdLst>
                <a:gd name="T0" fmla="*/ 88638 w 261"/>
                <a:gd name="T1" fmla="*/ 0 h 309"/>
                <a:gd name="T2" fmla="*/ 88638 w 261"/>
                <a:gd name="T3" fmla="*/ 0 h 309"/>
                <a:gd name="T4" fmla="*/ 88638 w 261"/>
                <a:gd name="T5" fmla="*/ 360 h 309"/>
                <a:gd name="T6" fmla="*/ 88638 w 261"/>
                <a:gd name="T7" fmla="*/ 360 h 309"/>
                <a:gd name="T8" fmla="*/ 88997 w 261"/>
                <a:gd name="T9" fmla="*/ 360 h 309"/>
                <a:gd name="T10" fmla="*/ 88997 w 261"/>
                <a:gd name="T11" fmla="*/ 360 h 309"/>
                <a:gd name="T12" fmla="*/ 89356 w 261"/>
                <a:gd name="T13" fmla="*/ 1079 h 309"/>
                <a:gd name="T14" fmla="*/ 89356 w 261"/>
                <a:gd name="T15" fmla="*/ 1079 h 309"/>
                <a:gd name="T16" fmla="*/ 89356 w 261"/>
                <a:gd name="T17" fmla="*/ 1079 h 309"/>
                <a:gd name="T18" fmla="*/ 89356 w 261"/>
                <a:gd name="T19" fmla="*/ 1079 h 309"/>
                <a:gd name="T20" fmla="*/ 89715 w 261"/>
                <a:gd name="T21" fmla="*/ 1439 h 309"/>
                <a:gd name="T22" fmla="*/ 89715 w 261"/>
                <a:gd name="T23" fmla="*/ 1439 h 309"/>
                <a:gd name="T24" fmla="*/ 89715 w 261"/>
                <a:gd name="T25" fmla="*/ 1798 h 309"/>
                <a:gd name="T26" fmla="*/ 89715 w 261"/>
                <a:gd name="T27" fmla="*/ 1798 h 309"/>
                <a:gd name="T28" fmla="*/ 89715 w 261"/>
                <a:gd name="T29" fmla="*/ 2517 h 309"/>
                <a:gd name="T30" fmla="*/ 89715 w 261"/>
                <a:gd name="T31" fmla="*/ 2517 h 309"/>
                <a:gd name="T32" fmla="*/ 90073 w 261"/>
                <a:gd name="T33" fmla="*/ 2877 h 309"/>
                <a:gd name="T34" fmla="*/ 90073 w 261"/>
                <a:gd name="T35" fmla="*/ 2877 h 309"/>
                <a:gd name="T36" fmla="*/ 90073 w 261"/>
                <a:gd name="T37" fmla="*/ 3237 h 309"/>
                <a:gd name="T38" fmla="*/ 90073 w 261"/>
                <a:gd name="T39" fmla="*/ 3237 h 309"/>
                <a:gd name="T40" fmla="*/ 90432 w 261"/>
                <a:gd name="T41" fmla="*/ 3596 h 309"/>
                <a:gd name="T42" fmla="*/ 90432 w 261"/>
                <a:gd name="T43" fmla="*/ 3596 h 309"/>
                <a:gd name="T44" fmla="*/ 67106 w 261"/>
                <a:gd name="T45" fmla="*/ 86311 h 309"/>
                <a:gd name="T46" fmla="*/ 67106 w 261"/>
                <a:gd name="T47" fmla="*/ 86311 h 309"/>
                <a:gd name="T48" fmla="*/ 3230 w 261"/>
                <a:gd name="T49" fmla="*/ 106090 h 309"/>
                <a:gd name="T50" fmla="*/ 3230 w 261"/>
                <a:gd name="T51" fmla="*/ 106090 h 309"/>
                <a:gd name="T52" fmla="*/ 3230 w 261"/>
                <a:gd name="T53" fmla="*/ 106090 h 309"/>
                <a:gd name="T54" fmla="*/ 3230 w 261"/>
                <a:gd name="T55" fmla="*/ 106090 h 309"/>
                <a:gd name="T56" fmla="*/ 2871 w 261"/>
                <a:gd name="T57" fmla="*/ 106090 h 309"/>
                <a:gd name="T58" fmla="*/ 2871 w 261"/>
                <a:gd name="T59" fmla="*/ 106090 h 309"/>
                <a:gd name="T60" fmla="*/ 2871 w 261"/>
                <a:gd name="T61" fmla="*/ 106090 h 309"/>
                <a:gd name="T62" fmla="*/ 2871 w 261"/>
                <a:gd name="T63" fmla="*/ 106090 h 309"/>
                <a:gd name="T64" fmla="*/ 1435 w 261"/>
                <a:gd name="T65" fmla="*/ 105731 h 309"/>
                <a:gd name="T66" fmla="*/ 1435 w 261"/>
                <a:gd name="T67" fmla="*/ 105731 h 309"/>
                <a:gd name="T68" fmla="*/ 1435 w 261"/>
                <a:gd name="T69" fmla="*/ 105731 h 309"/>
                <a:gd name="T70" fmla="*/ 1435 w 261"/>
                <a:gd name="T71" fmla="*/ 105731 h 309"/>
                <a:gd name="T72" fmla="*/ 0 w 261"/>
                <a:gd name="T73" fmla="*/ 105011 h 309"/>
                <a:gd name="T74" fmla="*/ 88638 w 261"/>
                <a:gd name="T75" fmla="*/ 0 h 30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61" h="309">
                  <a:moveTo>
                    <a:pt x="247" y="0"/>
                  </a:moveTo>
                  <a:lnTo>
                    <a:pt x="247" y="0"/>
                  </a:lnTo>
                  <a:cubicBezTo>
                    <a:pt x="247" y="0"/>
                    <a:pt x="247" y="0"/>
                    <a:pt x="247" y="1"/>
                  </a:cubicBezTo>
                  <a:cubicBezTo>
                    <a:pt x="248" y="1"/>
                    <a:pt x="248" y="1"/>
                    <a:pt x="248" y="1"/>
                  </a:cubicBezTo>
                  <a:cubicBezTo>
                    <a:pt x="249" y="2"/>
                    <a:pt x="249" y="2"/>
                    <a:pt x="249" y="3"/>
                  </a:cubicBezTo>
                  <a:cubicBezTo>
                    <a:pt x="249" y="4"/>
                    <a:pt x="250" y="4"/>
                    <a:pt x="250" y="4"/>
                  </a:cubicBezTo>
                  <a:lnTo>
                    <a:pt x="250" y="5"/>
                  </a:lnTo>
                  <a:cubicBezTo>
                    <a:pt x="250" y="5"/>
                    <a:pt x="250" y="6"/>
                    <a:pt x="250" y="7"/>
                  </a:cubicBezTo>
                  <a:cubicBezTo>
                    <a:pt x="251" y="7"/>
                    <a:pt x="251" y="7"/>
                    <a:pt x="251" y="8"/>
                  </a:cubicBezTo>
                  <a:cubicBezTo>
                    <a:pt x="251" y="8"/>
                    <a:pt x="251" y="8"/>
                    <a:pt x="251" y="9"/>
                  </a:cubicBezTo>
                  <a:cubicBezTo>
                    <a:pt x="251" y="10"/>
                    <a:pt x="251" y="10"/>
                    <a:pt x="252" y="10"/>
                  </a:cubicBezTo>
                  <a:cubicBezTo>
                    <a:pt x="260" y="113"/>
                    <a:pt x="239" y="191"/>
                    <a:pt x="187" y="240"/>
                  </a:cubicBezTo>
                  <a:cubicBezTo>
                    <a:pt x="116" y="308"/>
                    <a:pt x="13" y="296"/>
                    <a:pt x="9" y="295"/>
                  </a:cubicBezTo>
                  <a:lnTo>
                    <a:pt x="8" y="295"/>
                  </a:lnTo>
                  <a:cubicBezTo>
                    <a:pt x="7" y="295"/>
                    <a:pt x="5" y="294"/>
                    <a:pt x="4" y="294"/>
                  </a:cubicBezTo>
                  <a:cubicBezTo>
                    <a:pt x="2" y="293"/>
                    <a:pt x="1" y="292"/>
                    <a:pt x="0" y="292"/>
                  </a:cubicBezTo>
                  <a:lnTo>
                    <a:pt x="24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4" name="Freeform 141">
              <a:extLst>
                <a:ext uri="{FF2B5EF4-FFF2-40B4-BE49-F238E27FC236}">
                  <a16:creationId xmlns:a16="http://schemas.microsoft.com/office/drawing/2014/main" xmlns="" id="{BEE1F4A1-8447-EB4D-98FB-EAEAA51212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8663" y="4451350"/>
              <a:ext cx="115887" cy="88900"/>
            </a:xfrm>
            <a:custGeom>
              <a:avLst/>
              <a:gdLst>
                <a:gd name="T0" fmla="*/ 3239 w 322"/>
                <a:gd name="T1" fmla="*/ 88540 h 247"/>
                <a:gd name="T2" fmla="*/ 3239 w 322"/>
                <a:gd name="T3" fmla="*/ 88540 h 247"/>
                <a:gd name="T4" fmla="*/ 2519 w 322"/>
                <a:gd name="T5" fmla="*/ 87460 h 247"/>
                <a:gd name="T6" fmla="*/ 2519 w 322"/>
                <a:gd name="T7" fmla="*/ 87460 h 247"/>
                <a:gd name="T8" fmla="*/ 2159 w 322"/>
                <a:gd name="T9" fmla="*/ 87100 h 247"/>
                <a:gd name="T10" fmla="*/ 2159 w 322"/>
                <a:gd name="T11" fmla="*/ 87100 h 247"/>
                <a:gd name="T12" fmla="*/ 2159 w 322"/>
                <a:gd name="T13" fmla="*/ 85661 h 247"/>
                <a:gd name="T14" fmla="*/ 2159 w 322"/>
                <a:gd name="T15" fmla="*/ 85661 h 247"/>
                <a:gd name="T16" fmla="*/ 1799 w 322"/>
                <a:gd name="T17" fmla="*/ 85661 h 247"/>
                <a:gd name="T18" fmla="*/ 1799 w 322"/>
                <a:gd name="T19" fmla="*/ 85661 h 247"/>
                <a:gd name="T20" fmla="*/ 2159 w 322"/>
                <a:gd name="T21" fmla="*/ 85661 h 247"/>
                <a:gd name="T22" fmla="*/ 2159 w 322"/>
                <a:gd name="T23" fmla="*/ 85661 h 247"/>
                <a:gd name="T24" fmla="*/ 1799 w 322"/>
                <a:gd name="T25" fmla="*/ 85301 h 247"/>
                <a:gd name="T26" fmla="*/ 1799 w 322"/>
                <a:gd name="T27" fmla="*/ 85301 h 247"/>
                <a:gd name="T28" fmla="*/ 26632 w 322"/>
                <a:gd name="T29" fmla="*/ 22675 h 247"/>
                <a:gd name="T30" fmla="*/ 26632 w 322"/>
                <a:gd name="T31" fmla="*/ 22675 h 247"/>
                <a:gd name="T32" fmla="*/ 111208 w 322"/>
                <a:gd name="T33" fmla="*/ 6119 h 247"/>
                <a:gd name="T34" fmla="*/ 111208 w 322"/>
                <a:gd name="T35" fmla="*/ 6119 h 247"/>
                <a:gd name="T36" fmla="*/ 111208 w 322"/>
                <a:gd name="T37" fmla="*/ 6119 h 247"/>
                <a:gd name="T38" fmla="*/ 111208 w 322"/>
                <a:gd name="T39" fmla="*/ 6119 h 247"/>
                <a:gd name="T40" fmla="*/ 111568 w 322"/>
                <a:gd name="T41" fmla="*/ 6479 h 247"/>
                <a:gd name="T42" fmla="*/ 111568 w 322"/>
                <a:gd name="T43" fmla="*/ 6479 h 247"/>
                <a:gd name="T44" fmla="*/ 112288 w 322"/>
                <a:gd name="T45" fmla="*/ 6479 h 247"/>
                <a:gd name="T46" fmla="*/ 112288 w 322"/>
                <a:gd name="T47" fmla="*/ 6479 h 247"/>
                <a:gd name="T48" fmla="*/ 112648 w 322"/>
                <a:gd name="T49" fmla="*/ 6479 h 247"/>
                <a:gd name="T50" fmla="*/ 112648 w 322"/>
                <a:gd name="T51" fmla="*/ 6479 h 247"/>
                <a:gd name="T52" fmla="*/ 113008 w 322"/>
                <a:gd name="T53" fmla="*/ 6838 h 247"/>
                <a:gd name="T54" fmla="*/ 113008 w 322"/>
                <a:gd name="T55" fmla="*/ 6838 h 247"/>
                <a:gd name="T56" fmla="*/ 113368 w 322"/>
                <a:gd name="T57" fmla="*/ 7198 h 247"/>
                <a:gd name="T58" fmla="*/ 113368 w 322"/>
                <a:gd name="T59" fmla="*/ 7198 h 247"/>
                <a:gd name="T60" fmla="*/ 113368 w 322"/>
                <a:gd name="T61" fmla="*/ 7198 h 247"/>
                <a:gd name="T62" fmla="*/ 113368 w 322"/>
                <a:gd name="T63" fmla="*/ 7198 h 247"/>
                <a:gd name="T64" fmla="*/ 113728 w 322"/>
                <a:gd name="T65" fmla="*/ 7558 h 247"/>
                <a:gd name="T66" fmla="*/ 113728 w 322"/>
                <a:gd name="T67" fmla="*/ 7558 h 247"/>
                <a:gd name="T68" fmla="*/ 114088 w 322"/>
                <a:gd name="T69" fmla="*/ 7918 h 247"/>
                <a:gd name="T70" fmla="*/ 114088 w 322"/>
                <a:gd name="T71" fmla="*/ 7918 h 247"/>
                <a:gd name="T72" fmla="*/ 114447 w 322"/>
                <a:gd name="T73" fmla="*/ 8278 h 247"/>
                <a:gd name="T74" fmla="*/ 114447 w 322"/>
                <a:gd name="T75" fmla="*/ 8278 h 247"/>
                <a:gd name="T76" fmla="*/ 114807 w 322"/>
                <a:gd name="T77" fmla="*/ 8278 h 247"/>
                <a:gd name="T78" fmla="*/ 114807 w 322"/>
                <a:gd name="T79" fmla="*/ 8278 h 247"/>
                <a:gd name="T80" fmla="*/ 115167 w 322"/>
                <a:gd name="T81" fmla="*/ 8638 h 247"/>
                <a:gd name="T82" fmla="*/ 115167 w 322"/>
                <a:gd name="T83" fmla="*/ 8638 h 247"/>
                <a:gd name="T84" fmla="*/ 115167 w 322"/>
                <a:gd name="T85" fmla="*/ 9358 h 247"/>
                <a:gd name="T86" fmla="*/ 115167 w 322"/>
                <a:gd name="T87" fmla="*/ 9358 h 247"/>
                <a:gd name="T88" fmla="*/ 115527 w 322"/>
                <a:gd name="T89" fmla="*/ 9718 h 247"/>
                <a:gd name="T90" fmla="*/ 3239 w 322"/>
                <a:gd name="T91" fmla="*/ 88540 h 2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2" h="247">
                  <a:moveTo>
                    <a:pt x="9" y="246"/>
                  </a:moveTo>
                  <a:lnTo>
                    <a:pt x="9" y="246"/>
                  </a:lnTo>
                  <a:cubicBezTo>
                    <a:pt x="8" y="245"/>
                    <a:pt x="7" y="244"/>
                    <a:pt x="7" y="243"/>
                  </a:cubicBezTo>
                  <a:cubicBezTo>
                    <a:pt x="6" y="243"/>
                    <a:pt x="6" y="242"/>
                    <a:pt x="6" y="242"/>
                  </a:cubicBezTo>
                  <a:cubicBezTo>
                    <a:pt x="6" y="241"/>
                    <a:pt x="6" y="240"/>
                    <a:pt x="6" y="238"/>
                  </a:cubicBezTo>
                  <a:cubicBezTo>
                    <a:pt x="6" y="238"/>
                    <a:pt x="6" y="238"/>
                    <a:pt x="5" y="238"/>
                  </a:cubicBezTo>
                  <a:lnTo>
                    <a:pt x="6" y="238"/>
                  </a:lnTo>
                  <a:cubicBezTo>
                    <a:pt x="5" y="238"/>
                    <a:pt x="5" y="238"/>
                    <a:pt x="5" y="237"/>
                  </a:cubicBezTo>
                  <a:cubicBezTo>
                    <a:pt x="5" y="233"/>
                    <a:pt x="0" y="129"/>
                    <a:pt x="74" y="63"/>
                  </a:cubicBezTo>
                  <a:cubicBezTo>
                    <a:pt x="127" y="16"/>
                    <a:pt x="206" y="0"/>
                    <a:pt x="309" y="17"/>
                  </a:cubicBezTo>
                  <a:cubicBezTo>
                    <a:pt x="310" y="17"/>
                    <a:pt x="310" y="18"/>
                    <a:pt x="310" y="18"/>
                  </a:cubicBezTo>
                  <a:cubicBezTo>
                    <a:pt x="311" y="18"/>
                    <a:pt x="312" y="18"/>
                    <a:pt x="312" y="18"/>
                  </a:cubicBezTo>
                  <a:lnTo>
                    <a:pt x="313" y="18"/>
                  </a:lnTo>
                  <a:cubicBezTo>
                    <a:pt x="314" y="19"/>
                    <a:pt x="314" y="19"/>
                    <a:pt x="314" y="19"/>
                  </a:cubicBezTo>
                  <a:cubicBezTo>
                    <a:pt x="315" y="20"/>
                    <a:pt x="315" y="20"/>
                    <a:pt x="315" y="20"/>
                  </a:cubicBezTo>
                  <a:cubicBezTo>
                    <a:pt x="316" y="20"/>
                    <a:pt x="316" y="20"/>
                    <a:pt x="316" y="21"/>
                  </a:cubicBezTo>
                  <a:cubicBezTo>
                    <a:pt x="317" y="21"/>
                    <a:pt x="317" y="22"/>
                    <a:pt x="317" y="22"/>
                  </a:cubicBezTo>
                  <a:cubicBezTo>
                    <a:pt x="317" y="22"/>
                    <a:pt x="318" y="22"/>
                    <a:pt x="318" y="23"/>
                  </a:cubicBezTo>
                  <a:cubicBezTo>
                    <a:pt x="319" y="23"/>
                    <a:pt x="319" y="23"/>
                    <a:pt x="319" y="23"/>
                  </a:cubicBezTo>
                  <a:cubicBezTo>
                    <a:pt x="319" y="24"/>
                    <a:pt x="320" y="24"/>
                    <a:pt x="320" y="24"/>
                  </a:cubicBezTo>
                  <a:cubicBezTo>
                    <a:pt x="320" y="25"/>
                    <a:pt x="320" y="25"/>
                    <a:pt x="320" y="26"/>
                  </a:cubicBezTo>
                  <a:cubicBezTo>
                    <a:pt x="321" y="26"/>
                    <a:pt x="321" y="26"/>
                    <a:pt x="321" y="27"/>
                  </a:cubicBezTo>
                  <a:lnTo>
                    <a:pt x="9" y="24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5" name="Freeform 142">
              <a:extLst>
                <a:ext uri="{FF2B5EF4-FFF2-40B4-BE49-F238E27FC236}">
                  <a16:creationId xmlns:a16="http://schemas.microsoft.com/office/drawing/2014/main" xmlns="" id="{96EDC4A5-D854-9B44-AB5A-4AE01C47E5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1838" y="4462463"/>
              <a:ext cx="114300" cy="96837"/>
            </a:xfrm>
            <a:custGeom>
              <a:avLst/>
              <a:gdLst>
                <a:gd name="T0" fmla="*/ 112853 w 316"/>
                <a:gd name="T1" fmla="*/ 0 h 267"/>
                <a:gd name="T2" fmla="*/ 112853 w 316"/>
                <a:gd name="T3" fmla="*/ 0 h 267"/>
                <a:gd name="T4" fmla="*/ 113215 w 316"/>
                <a:gd name="T5" fmla="*/ 363 h 267"/>
                <a:gd name="T6" fmla="*/ 113215 w 316"/>
                <a:gd name="T7" fmla="*/ 363 h 267"/>
                <a:gd name="T8" fmla="*/ 113215 w 316"/>
                <a:gd name="T9" fmla="*/ 725 h 267"/>
                <a:gd name="T10" fmla="*/ 113215 w 316"/>
                <a:gd name="T11" fmla="*/ 725 h 267"/>
                <a:gd name="T12" fmla="*/ 113577 w 316"/>
                <a:gd name="T13" fmla="*/ 1088 h 267"/>
                <a:gd name="T14" fmla="*/ 113577 w 316"/>
                <a:gd name="T15" fmla="*/ 1088 h 267"/>
                <a:gd name="T16" fmla="*/ 113577 w 316"/>
                <a:gd name="T17" fmla="*/ 1451 h 267"/>
                <a:gd name="T18" fmla="*/ 113577 w 316"/>
                <a:gd name="T19" fmla="*/ 1451 h 267"/>
                <a:gd name="T20" fmla="*/ 113577 w 316"/>
                <a:gd name="T21" fmla="*/ 1813 h 267"/>
                <a:gd name="T22" fmla="*/ 113577 w 316"/>
                <a:gd name="T23" fmla="*/ 1813 h 267"/>
                <a:gd name="T24" fmla="*/ 113938 w 316"/>
                <a:gd name="T25" fmla="*/ 2176 h 267"/>
                <a:gd name="T26" fmla="*/ 113938 w 316"/>
                <a:gd name="T27" fmla="*/ 2176 h 267"/>
                <a:gd name="T28" fmla="*/ 113938 w 316"/>
                <a:gd name="T29" fmla="*/ 2539 h 267"/>
                <a:gd name="T30" fmla="*/ 113938 w 316"/>
                <a:gd name="T31" fmla="*/ 2539 h 267"/>
                <a:gd name="T32" fmla="*/ 113938 w 316"/>
                <a:gd name="T33" fmla="*/ 2901 h 267"/>
                <a:gd name="T34" fmla="*/ 113938 w 316"/>
                <a:gd name="T35" fmla="*/ 2901 h 267"/>
                <a:gd name="T36" fmla="*/ 113577 w 316"/>
                <a:gd name="T37" fmla="*/ 3627 h 267"/>
                <a:gd name="T38" fmla="*/ 113577 w 316"/>
                <a:gd name="T39" fmla="*/ 3627 h 267"/>
                <a:gd name="T40" fmla="*/ 113577 w 316"/>
                <a:gd name="T41" fmla="*/ 3990 h 267"/>
                <a:gd name="T42" fmla="*/ 113577 w 316"/>
                <a:gd name="T43" fmla="*/ 3990 h 267"/>
                <a:gd name="T44" fmla="*/ 70172 w 316"/>
                <a:gd name="T45" fmla="*/ 78703 h 267"/>
                <a:gd name="T46" fmla="*/ 70172 w 316"/>
                <a:gd name="T47" fmla="*/ 78703 h 267"/>
                <a:gd name="T48" fmla="*/ 2532 w 316"/>
                <a:gd name="T49" fmla="*/ 81604 h 267"/>
                <a:gd name="T50" fmla="*/ 2532 w 316"/>
                <a:gd name="T51" fmla="*/ 81604 h 267"/>
                <a:gd name="T52" fmla="*/ 2532 w 316"/>
                <a:gd name="T53" fmla="*/ 81604 h 267"/>
                <a:gd name="T54" fmla="*/ 2532 w 316"/>
                <a:gd name="T55" fmla="*/ 81604 h 267"/>
                <a:gd name="T56" fmla="*/ 2170 w 316"/>
                <a:gd name="T57" fmla="*/ 81604 h 267"/>
                <a:gd name="T58" fmla="*/ 2170 w 316"/>
                <a:gd name="T59" fmla="*/ 81604 h 267"/>
                <a:gd name="T60" fmla="*/ 2170 w 316"/>
                <a:gd name="T61" fmla="*/ 81604 h 267"/>
                <a:gd name="T62" fmla="*/ 2170 w 316"/>
                <a:gd name="T63" fmla="*/ 81604 h 267"/>
                <a:gd name="T64" fmla="*/ 1085 w 316"/>
                <a:gd name="T65" fmla="*/ 80879 h 267"/>
                <a:gd name="T66" fmla="*/ 1085 w 316"/>
                <a:gd name="T67" fmla="*/ 80879 h 267"/>
                <a:gd name="T68" fmla="*/ 1085 w 316"/>
                <a:gd name="T69" fmla="*/ 80516 h 267"/>
                <a:gd name="T70" fmla="*/ 1085 w 316"/>
                <a:gd name="T71" fmla="*/ 80516 h 267"/>
                <a:gd name="T72" fmla="*/ 0 w 316"/>
                <a:gd name="T73" fmla="*/ 79428 h 267"/>
                <a:gd name="T74" fmla="*/ 112853 w 316"/>
                <a:gd name="T75" fmla="*/ 0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16" h="267">
                  <a:moveTo>
                    <a:pt x="312" y="0"/>
                  </a:moveTo>
                  <a:lnTo>
                    <a:pt x="312" y="0"/>
                  </a:lnTo>
                  <a:cubicBezTo>
                    <a:pt x="313" y="0"/>
                    <a:pt x="313" y="0"/>
                    <a:pt x="313" y="1"/>
                  </a:cubicBezTo>
                  <a:cubicBezTo>
                    <a:pt x="313" y="1"/>
                    <a:pt x="313" y="1"/>
                    <a:pt x="313" y="2"/>
                  </a:cubicBezTo>
                  <a:cubicBezTo>
                    <a:pt x="313" y="3"/>
                    <a:pt x="314" y="3"/>
                    <a:pt x="314" y="3"/>
                  </a:cubicBezTo>
                  <a:lnTo>
                    <a:pt x="314" y="4"/>
                  </a:lnTo>
                  <a:lnTo>
                    <a:pt x="314" y="5"/>
                  </a:lnTo>
                  <a:cubicBezTo>
                    <a:pt x="314" y="5"/>
                    <a:pt x="314" y="6"/>
                    <a:pt x="315" y="6"/>
                  </a:cubicBezTo>
                  <a:lnTo>
                    <a:pt x="315" y="7"/>
                  </a:lnTo>
                  <a:lnTo>
                    <a:pt x="315" y="8"/>
                  </a:lnTo>
                  <a:cubicBezTo>
                    <a:pt x="315" y="9"/>
                    <a:pt x="315" y="10"/>
                    <a:pt x="314" y="10"/>
                  </a:cubicBezTo>
                  <a:cubicBezTo>
                    <a:pt x="314" y="10"/>
                    <a:pt x="314" y="10"/>
                    <a:pt x="314" y="11"/>
                  </a:cubicBezTo>
                  <a:cubicBezTo>
                    <a:pt x="297" y="113"/>
                    <a:pt x="256" y="182"/>
                    <a:pt x="194" y="217"/>
                  </a:cubicBezTo>
                  <a:cubicBezTo>
                    <a:pt x="107" y="266"/>
                    <a:pt x="11" y="227"/>
                    <a:pt x="7" y="225"/>
                  </a:cubicBezTo>
                  <a:cubicBezTo>
                    <a:pt x="7" y="225"/>
                    <a:pt x="7" y="225"/>
                    <a:pt x="6" y="225"/>
                  </a:cubicBezTo>
                  <a:cubicBezTo>
                    <a:pt x="5" y="224"/>
                    <a:pt x="4" y="223"/>
                    <a:pt x="3" y="223"/>
                  </a:cubicBezTo>
                  <a:cubicBezTo>
                    <a:pt x="3" y="222"/>
                    <a:pt x="3" y="222"/>
                    <a:pt x="3" y="222"/>
                  </a:cubicBezTo>
                  <a:cubicBezTo>
                    <a:pt x="1" y="221"/>
                    <a:pt x="0" y="221"/>
                    <a:pt x="0" y="219"/>
                  </a:cubicBezTo>
                  <a:lnTo>
                    <a:pt x="31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6" name="Freeform 143">
              <a:extLst>
                <a:ext uri="{FF2B5EF4-FFF2-40B4-BE49-F238E27FC236}">
                  <a16:creationId xmlns:a16="http://schemas.microsoft.com/office/drawing/2014/main" xmlns="" id="{C1295497-A62A-EC4A-AE4F-BA1B06D209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5313" y="4008438"/>
              <a:ext cx="71437" cy="128587"/>
            </a:xfrm>
            <a:custGeom>
              <a:avLst/>
              <a:gdLst>
                <a:gd name="T0" fmla="*/ 71078 w 199"/>
                <a:gd name="T1" fmla="*/ 127506 h 357"/>
                <a:gd name="T2" fmla="*/ 71078 w 199"/>
                <a:gd name="T3" fmla="*/ 127506 h 357"/>
                <a:gd name="T4" fmla="*/ 69642 w 199"/>
                <a:gd name="T5" fmla="*/ 127867 h 357"/>
                <a:gd name="T6" fmla="*/ 69642 w 199"/>
                <a:gd name="T7" fmla="*/ 127867 h 357"/>
                <a:gd name="T8" fmla="*/ 69642 w 199"/>
                <a:gd name="T9" fmla="*/ 127867 h 357"/>
                <a:gd name="T10" fmla="*/ 69642 w 199"/>
                <a:gd name="T11" fmla="*/ 127867 h 357"/>
                <a:gd name="T12" fmla="*/ 67847 w 199"/>
                <a:gd name="T13" fmla="*/ 128227 h 357"/>
                <a:gd name="T14" fmla="*/ 67847 w 199"/>
                <a:gd name="T15" fmla="*/ 128227 h 357"/>
                <a:gd name="T16" fmla="*/ 67847 w 199"/>
                <a:gd name="T17" fmla="*/ 128227 h 357"/>
                <a:gd name="T18" fmla="*/ 67847 w 199"/>
                <a:gd name="T19" fmla="*/ 128227 h 357"/>
                <a:gd name="T20" fmla="*/ 67847 w 199"/>
                <a:gd name="T21" fmla="*/ 127867 h 357"/>
                <a:gd name="T22" fmla="*/ 67847 w 199"/>
                <a:gd name="T23" fmla="*/ 127867 h 357"/>
                <a:gd name="T24" fmla="*/ 67488 w 199"/>
                <a:gd name="T25" fmla="*/ 127867 h 357"/>
                <a:gd name="T26" fmla="*/ 67488 w 199"/>
                <a:gd name="T27" fmla="*/ 127867 h 357"/>
                <a:gd name="T28" fmla="*/ 12205 w 199"/>
                <a:gd name="T29" fmla="*/ 89687 h 357"/>
                <a:gd name="T30" fmla="*/ 12205 w 199"/>
                <a:gd name="T31" fmla="*/ 89687 h 357"/>
                <a:gd name="T32" fmla="*/ 15077 w 199"/>
                <a:gd name="T33" fmla="*/ 3602 h 357"/>
                <a:gd name="T34" fmla="*/ 15077 w 199"/>
                <a:gd name="T35" fmla="*/ 3602 h 357"/>
                <a:gd name="T36" fmla="*/ 15436 w 199"/>
                <a:gd name="T37" fmla="*/ 3602 h 357"/>
                <a:gd name="T38" fmla="*/ 15436 w 199"/>
                <a:gd name="T39" fmla="*/ 3602 h 357"/>
                <a:gd name="T40" fmla="*/ 15436 w 199"/>
                <a:gd name="T41" fmla="*/ 3242 h 357"/>
                <a:gd name="T42" fmla="*/ 15436 w 199"/>
                <a:gd name="T43" fmla="*/ 3242 h 357"/>
                <a:gd name="T44" fmla="*/ 15795 w 199"/>
                <a:gd name="T45" fmla="*/ 2521 h 357"/>
                <a:gd name="T46" fmla="*/ 15795 w 199"/>
                <a:gd name="T47" fmla="*/ 2521 h 357"/>
                <a:gd name="T48" fmla="*/ 15795 w 199"/>
                <a:gd name="T49" fmla="*/ 2161 h 357"/>
                <a:gd name="T50" fmla="*/ 15795 w 199"/>
                <a:gd name="T51" fmla="*/ 2161 h 357"/>
                <a:gd name="T52" fmla="*/ 16154 w 199"/>
                <a:gd name="T53" fmla="*/ 1801 h 357"/>
                <a:gd name="T54" fmla="*/ 16154 w 199"/>
                <a:gd name="T55" fmla="*/ 1801 h 357"/>
                <a:gd name="T56" fmla="*/ 16513 w 199"/>
                <a:gd name="T57" fmla="*/ 1801 h 357"/>
                <a:gd name="T58" fmla="*/ 16513 w 199"/>
                <a:gd name="T59" fmla="*/ 1801 h 357"/>
                <a:gd name="T60" fmla="*/ 16513 w 199"/>
                <a:gd name="T61" fmla="*/ 1441 h 357"/>
                <a:gd name="T62" fmla="*/ 16513 w 199"/>
                <a:gd name="T63" fmla="*/ 1441 h 357"/>
                <a:gd name="T64" fmla="*/ 16872 w 199"/>
                <a:gd name="T65" fmla="*/ 1081 h 357"/>
                <a:gd name="T66" fmla="*/ 16872 w 199"/>
                <a:gd name="T67" fmla="*/ 1081 h 357"/>
                <a:gd name="T68" fmla="*/ 17231 w 199"/>
                <a:gd name="T69" fmla="*/ 1081 h 357"/>
                <a:gd name="T70" fmla="*/ 17231 w 199"/>
                <a:gd name="T71" fmla="*/ 1081 h 357"/>
                <a:gd name="T72" fmla="*/ 17949 w 199"/>
                <a:gd name="T73" fmla="*/ 720 h 357"/>
                <a:gd name="T74" fmla="*/ 17949 w 199"/>
                <a:gd name="T75" fmla="*/ 720 h 357"/>
                <a:gd name="T76" fmla="*/ 17949 w 199"/>
                <a:gd name="T77" fmla="*/ 720 h 357"/>
                <a:gd name="T78" fmla="*/ 17949 w 199"/>
                <a:gd name="T79" fmla="*/ 720 h 357"/>
                <a:gd name="T80" fmla="*/ 18308 w 199"/>
                <a:gd name="T81" fmla="*/ 360 h 357"/>
                <a:gd name="T82" fmla="*/ 18308 w 199"/>
                <a:gd name="T83" fmla="*/ 360 h 357"/>
                <a:gd name="T84" fmla="*/ 19026 w 199"/>
                <a:gd name="T85" fmla="*/ 0 h 357"/>
                <a:gd name="T86" fmla="*/ 19026 w 199"/>
                <a:gd name="T87" fmla="*/ 0 h 357"/>
                <a:gd name="T88" fmla="*/ 19385 w 199"/>
                <a:gd name="T89" fmla="*/ 0 h 357"/>
                <a:gd name="T90" fmla="*/ 71078 w 199"/>
                <a:gd name="T91" fmla="*/ 127506 h 35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9" h="357">
                  <a:moveTo>
                    <a:pt x="198" y="354"/>
                  </a:moveTo>
                  <a:lnTo>
                    <a:pt x="198" y="354"/>
                  </a:lnTo>
                  <a:cubicBezTo>
                    <a:pt x="197" y="355"/>
                    <a:pt x="195" y="355"/>
                    <a:pt x="194" y="355"/>
                  </a:cubicBezTo>
                  <a:cubicBezTo>
                    <a:pt x="192" y="356"/>
                    <a:pt x="191" y="356"/>
                    <a:pt x="189" y="356"/>
                  </a:cubicBezTo>
                  <a:cubicBezTo>
                    <a:pt x="189" y="355"/>
                    <a:pt x="189" y="356"/>
                    <a:pt x="189" y="356"/>
                  </a:cubicBezTo>
                  <a:lnTo>
                    <a:pt x="189" y="355"/>
                  </a:lnTo>
                  <a:lnTo>
                    <a:pt x="188" y="355"/>
                  </a:lnTo>
                  <a:cubicBezTo>
                    <a:pt x="184" y="355"/>
                    <a:pt x="83" y="336"/>
                    <a:pt x="34" y="249"/>
                  </a:cubicBezTo>
                  <a:cubicBezTo>
                    <a:pt x="0" y="186"/>
                    <a:pt x="2" y="106"/>
                    <a:pt x="42" y="10"/>
                  </a:cubicBezTo>
                  <a:lnTo>
                    <a:pt x="43" y="10"/>
                  </a:lnTo>
                  <a:lnTo>
                    <a:pt x="43" y="9"/>
                  </a:lnTo>
                  <a:cubicBezTo>
                    <a:pt x="43" y="8"/>
                    <a:pt x="44" y="8"/>
                    <a:pt x="44" y="7"/>
                  </a:cubicBezTo>
                  <a:cubicBezTo>
                    <a:pt x="44" y="7"/>
                    <a:pt x="44" y="7"/>
                    <a:pt x="44" y="6"/>
                  </a:cubicBezTo>
                  <a:cubicBezTo>
                    <a:pt x="45" y="6"/>
                    <a:pt x="45" y="5"/>
                    <a:pt x="45" y="5"/>
                  </a:cubicBezTo>
                  <a:cubicBezTo>
                    <a:pt x="45" y="5"/>
                    <a:pt x="45" y="5"/>
                    <a:pt x="46" y="5"/>
                  </a:cubicBezTo>
                  <a:cubicBezTo>
                    <a:pt x="46" y="4"/>
                    <a:pt x="46" y="4"/>
                    <a:pt x="46" y="4"/>
                  </a:cubicBezTo>
                  <a:cubicBezTo>
                    <a:pt x="47" y="4"/>
                    <a:pt x="47" y="4"/>
                    <a:pt x="47" y="3"/>
                  </a:cubicBezTo>
                  <a:cubicBezTo>
                    <a:pt x="48" y="3"/>
                    <a:pt x="48" y="3"/>
                    <a:pt x="48" y="3"/>
                  </a:cubicBezTo>
                  <a:cubicBezTo>
                    <a:pt x="48" y="3"/>
                    <a:pt x="49" y="2"/>
                    <a:pt x="50" y="2"/>
                  </a:cubicBezTo>
                  <a:cubicBezTo>
                    <a:pt x="51" y="2"/>
                    <a:pt x="51" y="1"/>
                    <a:pt x="51" y="1"/>
                  </a:cubicBezTo>
                  <a:cubicBezTo>
                    <a:pt x="52" y="1"/>
                    <a:pt x="53" y="0"/>
                    <a:pt x="53" y="0"/>
                  </a:cubicBezTo>
                  <a:lnTo>
                    <a:pt x="54" y="0"/>
                  </a:lnTo>
                  <a:lnTo>
                    <a:pt x="198" y="35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7" name="Freeform 144">
              <a:extLst>
                <a:ext uri="{FF2B5EF4-FFF2-40B4-BE49-F238E27FC236}">
                  <a16:creationId xmlns:a16="http://schemas.microsoft.com/office/drawing/2014/main" xmlns="" id="{79C27EB5-329A-3D46-BB54-6FF82AECBCB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94363" y="4008438"/>
              <a:ext cx="77787" cy="128587"/>
            </a:xfrm>
            <a:custGeom>
              <a:avLst/>
              <a:gdLst>
                <a:gd name="T0" fmla="*/ 0 w 214"/>
                <a:gd name="T1" fmla="*/ 0 h 355"/>
                <a:gd name="T2" fmla="*/ 0 w 214"/>
                <a:gd name="T3" fmla="*/ 0 h 355"/>
                <a:gd name="T4" fmla="*/ 363 w 214"/>
                <a:gd name="T5" fmla="*/ 0 h 355"/>
                <a:gd name="T6" fmla="*/ 363 w 214"/>
                <a:gd name="T7" fmla="*/ 0 h 355"/>
                <a:gd name="T8" fmla="*/ 1090 w 214"/>
                <a:gd name="T9" fmla="*/ 0 h 355"/>
                <a:gd name="T10" fmla="*/ 1090 w 214"/>
                <a:gd name="T11" fmla="*/ 0 h 355"/>
                <a:gd name="T12" fmla="*/ 1454 w 214"/>
                <a:gd name="T13" fmla="*/ 0 h 355"/>
                <a:gd name="T14" fmla="*/ 1454 w 214"/>
                <a:gd name="T15" fmla="*/ 0 h 355"/>
                <a:gd name="T16" fmla="*/ 1454 w 214"/>
                <a:gd name="T17" fmla="*/ 0 h 355"/>
                <a:gd name="T18" fmla="*/ 1454 w 214"/>
                <a:gd name="T19" fmla="*/ 0 h 355"/>
                <a:gd name="T20" fmla="*/ 1817 w 214"/>
                <a:gd name="T21" fmla="*/ 0 h 355"/>
                <a:gd name="T22" fmla="*/ 1817 w 214"/>
                <a:gd name="T23" fmla="*/ 0 h 355"/>
                <a:gd name="T24" fmla="*/ 2544 w 214"/>
                <a:gd name="T25" fmla="*/ 0 h 355"/>
                <a:gd name="T26" fmla="*/ 2544 w 214"/>
                <a:gd name="T27" fmla="*/ 0 h 355"/>
                <a:gd name="T28" fmla="*/ 2908 w 214"/>
                <a:gd name="T29" fmla="*/ 0 h 355"/>
                <a:gd name="T30" fmla="*/ 2908 w 214"/>
                <a:gd name="T31" fmla="*/ 0 h 355"/>
                <a:gd name="T32" fmla="*/ 3271 w 214"/>
                <a:gd name="T33" fmla="*/ 0 h 355"/>
                <a:gd name="T34" fmla="*/ 3271 w 214"/>
                <a:gd name="T35" fmla="*/ 0 h 355"/>
                <a:gd name="T36" fmla="*/ 3635 w 214"/>
                <a:gd name="T37" fmla="*/ 362 h 355"/>
                <a:gd name="T38" fmla="*/ 3635 w 214"/>
                <a:gd name="T39" fmla="*/ 362 h 355"/>
                <a:gd name="T40" fmla="*/ 3998 w 214"/>
                <a:gd name="T41" fmla="*/ 362 h 355"/>
                <a:gd name="T42" fmla="*/ 3998 w 214"/>
                <a:gd name="T43" fmla="*/ 362 h 355"/>
                <a:gd name="T44" fmla="*/ 67609 w 214"/>
                <a:gd name="T45" fmla="*/ 59404 h 355"/>
                <a:gd name="T46" fmla="*/ 67609 w 214"/>
                <a:gd name="T47" fmla="*/ 59404 h 355"/>
                <a:gd name="T48" fmla="*/ 55251 w 214"/>
                <a:gd name="T49" fmla="*/ 126051 h 355"/>
                <a:gd name="T50" fmla="*/ 55251 w 214"/>
                <a:gd name="T51" fmla="*/ 126051 h 355"/>
                <a:gd name="T52" fmla="*/ 54887 w 214"/>
                <a:gd name="T53" fmla="*/ 126414 h 355"/>
                <a:gd name="T54" fmla="*/ 54887 w 214"/>
                <a:gd name="T55" fmla="*/ 126414 h 355"/>
                <a:gd name="T56" fmla="*/ 54887 w 214"/>
                <a:gd name="T57" fmla="*/ 126414 h 355"/>
                <a:gd name="T58" fmla="*/ 54887 w 214"/>
                <a:gd name="T59" fmla="*/ 126414 h 355"/>
                <a:gd name="T60" fmla="*/ 54887 w 214"/>
                <a:gd name="T61" fmla="*/ 126414 h 355"/>
                <a:gd name="T62" fmla="*/ 54887 w 214"/>
                <a:gd name="T63" fmla="*/ 126414 h 355"/>
                <a:gd name="T64" fmla="*/ 53797 w 214"/>
                <a:gd name="T65" fmla="*/ 127500 h 355"/>
                <a:gd name="T66" fmla="*/ 53797 w 214"/>
                <a:gd name="T67" fmla="*/ 127500 h 355"/>
                <a:gd name="T68" fmla="*/ 53797 w 214"/>
                <a:gd name="T69" fmla="*/ 127500 h 355"/>
                <a:gd name="T70" fmla="*/ 53797 w 214"/>
                <a:gd name="T71" fmla="*/ 127500 h 355"/>
                <a:gd name="T72" fmla="*/ 52343 w 214"/>
                <a:gd name="T73" fmla="*/ 128225 h 355"/>
                <a:gd name="T74" fmla="*/ 0 w 214"/>
                <a:gd name="T75" fmla="*/ 0 h 3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4" h="355">
                  <a:moveTo>
                    <a:pt x="0" y="0"/>
                  </a:moveTo>
                  <a:lnTo>
                    <a:pt x="0" y="0"/>
                  </a:lnTo>
                  <a:lnTo>
                    <a:pt x="1" y="0"/>
                  </a:lnTo>
                  <a:cubicBezTo>
                    <a:pt x="1" y="0"/>
                    <a:pt x="2" y="0"/>
                    <a:pt x="3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10" y="0"/>
                    <a:pt x="10" y="0"/>
                    <a:pt x="10" y="1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7" y="41"/>
                    <a:pt x="166" y="95"/>
                    <a:pt x="186" y="164"/>
                  </a:cubicBezTo>
                  <a:cubicBezTo>
                    <a:pt x="213" y="259"/>
                    <a:pt x="154" y="345"/>
                    <a:pt x="152" y="348"/>
                  </a:cubicBezTo>
                  <a:lnTo>
                    <a:pt x="151" y="349"/>
                  </a:lnTo>
                  <a:cubicBezTo>
                    <a:pt x="150" y="350"/>
                    <a:pt x="149" y="351"/>
                    <a:pt x="148" y="352"/>
                  </a:cubicBezTo>
                  <a:cubicBezTo>
                    <a:pt x="147" y="353"/>
                    <a:pt x="145" y="354"/>
                    <a:pt x="144" y="354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8" name="Freeform 145">
              <a:extLst>
                <a:ext uri="{FF2B5EF4-FFF2-40B4-BE49-F238E27FC236}">
                  <a16:creationId xmlns:a16="http://schemas.microsoft.com/office/drawing/2014/main" xmlns="" id="{1CD85125-D01E-1544-89FF-890809D166E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80038" y="4019550"/>
              <a:ext cx="44450" cy="138113"/>
            </a:xfrm>
            <a:custGeom>
              <a:avLst/>
              <a:gdLst>
                <a:gd name="T0" fmla="*/ 40538 w 125"/>
                <a:gd name="T1" fmla="*/ 137752 h 383"/>
                <a:gd name="T2" fmla="*/ 40538 w 125"/>
                <a:gd name="T3" fmla="*/ 137752 h 383"/>
                <a:gd name="T4" fmla="*/ 39472 w 125"/>
                <a:gd name="T5" fmla="*/ 137392 h 383"/>
                <a:gd name="T6" fmla="*/ 39472 w 125"/>
                <a:gd name="T7" fmla="*/ 137392 h 383"/>
                <a:gd name="T8" fmla="*/ 39116 w 125"/>
                <a:gd name="T9" fmla="*/ 137392 h 383"/>
                <a:gd name="T10" fmla="*/ 39116 w 125"/>
                <a:gd name="T11" fmla="*/ 137392 h 383"/>
                <a:gd name="T12" fmla="*/ 37694 w 125"/>
                <a:gd name="T13" fmla="*/ 136671 h 383"/>
                <a:gd name="T14" fmla="*/ 37694 w 125"/>
                <a:gd name="T15" fmla="*/ 136671 h 383"/>
                <a:gd name="T16" fmla="*/ 37694 w 125"/>
                <a:gd name="T17" fmla="*/ 136671 h 383"/>
                <a:gd name="T18" fmla="*/ 37694 w 125"/>
                <a:gd name="T19" fmla="*/ 136671 h 383"/>
                <a:gd name="T20" fmla="*/ 37694 w 125"/>
                <a:gd name="T21" fmla="*/ 136671 h 383"/>
                <a:gd name="T22" fmla="*/ 37694 w 125"/>
                <a:gd name="T23" fmla="*/ 136671 h 383"/>
                <a:gd name="T24" fmla="*/ 37338 w 125"/>
                <a:gd name="T25" fmla="*/ 136671 h 383"/>
                <a:gd name="T26" fmla="*/ 37338 w 125"/>
                <a:gd name="T27" fmla="*/ 136671 h 383"/>
                <a:gd name="T28" fmla="*/ 2134 w 125"/>
                <a:gd name="T29" fmla="*/ 79334 h 383"/>
                <a:gd name="T30" fmla="*/ 2134 w 125"/>
                <a:gd name="T31" fmla="*/ 79334 h 383"/>
                <a:gd name="T32" fmla="*/ 38760 w 125"/>
                <a:gd name="T33" fmla="*/ 1803 h 383"/>
                <a:gd name="T34" fmla="*/ 38760 w 125"/>
                <a:gd name="T35" fmla="*/ 1803 h 383"/>
                <a:gd name="T36" fmla="*/ 39116 w 125"/>
                <a:gd name="T37" fmla="*/ 1442 h 383"/>
                <a:gd name="T38" fmla="*/ 39116 w 125"/>
                <a:gd name="T39" fmla="*/ 1442 h 383"/>
                <a:gd name="T40" fmla="*/ 39472 w 125"/>
                <a:gd name="T41" fmla="*/ 1082 h 383"/>
                <a:gd name="T42" fmla="*/ 39472 w 125"/>
                <a:gd name="T43" fmla="*/ 1082 h 383"/>
                <a:gd name="T44" fmla="*/ 39827 w 125"/>
                <a:gd name="T45" fmla="*/ 721 h 383"/>
                <a:gd name="T46" fmla="*/ 39827 w 125"/>
                <a:gd name="T47" fmla="*/ 721 h 383"/>
                <a:gd name="T48" fmla="*/ 40183 w 125"/>
                <a:gd name="T49" fmla="*/ 721 h 383"/>
                <a:gd name="T50" fmla="*/ 40183 w 125"/>
                <a:gd name="T51" fmla="*/ 721 h 383"/>
                <a:gd name="T52" fmla="*/ 40538 w 125"/>
                <a:gd name="T53" fmla="*/ 361 h 383"/>
                <a:gd name="T54" fmla="*/ 40538 w 125"/>
                <a:gd name="T55" fmla="*/ 361 h 383"/>
                <a:gd name="T56" fmla="*/ 40894 w 125"/>
                <a:gd name="T57" fmla="*/ 361 h 383"/>
                <a:gd name="T58" fmla="*/ 40894 w 125"/>
                <a:gd name="T59" fmla="*/ 361 h 383"/>
                <a:gd name="T60" fmla="*/ 40894 w 125"/>
                <a:gd name="T61" fmla="*/ 361 h 383"/>
                <a:gd name="T62" fmla="*/ 40894 w 125"/>
                <a:gd name="T63" fmla="*/ 361 h 383"/>
                <a:gd name="T64" fmla="*/ 41605 w 125"/>
                <a:gd name="T65" fmla="*/ 0 h 383"/>
                <a:gd name="T66" fmla="*/ 41605 w 125"/>
                <a:gd name="T67" fmla="*/ 0 h 383"/>
                <a:gd name="T68" fmla="*/ 41961 w 125"/>
                <a:gd name="T69" fmla="*/ 0 h 383"/>
                <a:gd name="T70" fmla="*/ 41961 w 125"/>
                <a:gd name="T71" fmla="*/ 0 h 383"/>
                <a:gd name="T72" fmla="*/ 42672 w 125"/>
                <a:gd name="T73" fmla="*/ 0 h 383"/>
                <a:gd name="T74" fmla="*/ 42672 w 125"/>
                <a:gd name="T75" fmla="*/ 0 h 383"/>
                <a:gd name="T76" fmla="*/ 43028 w 125"/>
                <a:gd name="T77" fmla="*/ 0 h 383"/>
                <a:gd name="T78" fmla="*/ 43028 w 125"/>
                <a:gd name="T79" fmla="*/ 0 h 383"/>
                <a:gd name="T80" fmla="*/ 43383 w 125"/>
                <a:gd name="T81" fmla="*/ 0 h 383"/>
                <a:gd name="T82" fmla="*/ 43383 w 125"/>
                <a:gd name="T83" fmla="*/ 0 h 383"/>
                <a:gd name="T84" fmla="*/ 43739 w 125"/>
                <a:gd name="T85" fmla="*/ 0 h 383"/>
                <a:gd name="T86" fmla="*/ 43739 w 125"/>
                <a:gd name="T87" fmla="*/ 0 h 383"/>
                <a:gd name="T88" fmla="*/ 44094 w 125"/>
                <a:gd name="T89" fmla="*/ 0 h 383"/>
                <a:gd name="T90" fmla="*/ 40538 w 125"/>
                <a:gd name="T91" fmla="*/ 137752 h 38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5" h="383">
                  <a:moveTo>
                    <a:pt x="114" y="382"/>
                  </a:moveTo>
                  <a:lnTo>
                    <a:pt x="114" y="382"/>
                  </a:lnTo>
                  <a:cubicBezTo>
                    <a:pt x="113" y="382"/>
                    <a:pt x="112" y="382"/>
                    <a:pt x="111" y="381"/>
                  </a:cubicBezTo>
                  <a:cubicBezTo>
                    <a:pt x="110" y="381"/>
                    <a:pt x="110" y="381"/>
                    <a:pt x="110" y="381"/>
                  </a:cubicBezTo>
                  <a:cubicBezTo>
                    <a:pt x="109" y="381"/>
                    <a:pt x="108" y="380"/>
                    <a:pt x="106" y="379"/>
                  </a:cubicBezTo>
                  <a:cubicBezTo>
                    <a:pt x="105" y="379"/>
                    <a:pt x="105" y="379"/>
                    <a:pt x="105" y="379"/>
                  </a:cubicBezTo>
                  <a:cubicBezTo>
                    <a:pt x="101" y="376"/>
                    <a:pt x="16" y="319"/>
                    <a:pt x="6" y="220"/>
                  </a:cubicBezTo>
                  <a:cubicBezTo>
                    <a:pt x="0" y="149"/>
                    <a:pt x="34" y="76"/>
                    <a:pt x="109" y="5"/>
                  </a:cubicBezTo>
                  <a:cubicBezTo>
                    <a:pt x="110" y="4"/>
                    <a:pt x="110" y="4"/>
                    <a:pt x="110" y="4"/>
                  </a:cubicBezTo>
                  <a:cubicBezTo>
                    <a:pt x="110" y="3"/>
                    <a:pt x="111" y="3"/>
                    <a:pt x="111" y="3"/>
                  </a:cubicBezTo>
                  <a:lnTo>
                    <a:pt x="112" y="2"/>
                  </a:lnTo>
                  <a:cubicBezTo>
                    <a:pt x="112" y="2"/>
                    <a:pt x="112" y="2"/>
                    <a:pt x="113" y="2"/>
                  </a:cubicBezTo>
                  <a:cubicBezTo>
                    <a:pt x="114" y="1"/>
                    <a:pt x="114" y="1"/>
                    <a:pt x="114" y="1"/>
                  </a:cubicBezTo>
                  <a:cubicBezTo>
                    <a:pt x="115" y="1"/>
                    <a:pt x="115" y="1"/>
                    <a:pt x="115" y="1"/>
                  </a:cubicBezTo>
                  <a:cubicBezTo>
                    <a:pt x="116" y="1"/>
                    <a:pt x="117" y="0"/>
                    <a:pt x="117" y="0"/>
                  </a:cubicBezTo>
                  <a:lnTo>
                    <a:pt x="118" y="0"/>
                  </a:lnTo>
                  <a:cubicBezTo>
                    <a:pt x="118" y="0"/>
                    <a:pt x="119" y="0"/>
                    <a:pt x="120" y="0"/>
                  </a:cubicBezTo>
                  <a:cubicBezTo>
                    <a:pt x="120" y="0"/>
                    <a:pt x="120" y="0"/>
                    <a:pt x="121" y="0"/>
                  </a:cubicBezTo>
                  <a:cubicBezTo>
                    <a:pt x="121" y="0"/>
                    <a:pt x="121" y="0"/>
                    <a:pt x="122" y="0"/>
                  </a:cubicBezTo>
                  <a:cubicBezTo>
                    <a:pt x="122" y="0"/>
                    <a:pt x="122" y="0"/>
                    <a:pt x="123" y="0"/>
                  </a:cubicBezTo>
                  <a:cubicBezTo>
                    <a:pt x="124" y="0"/>
                    <a:pt x="124" y="0"/>
                    <a:pt x="124" y="0"/>
                  </a:cubicBezTo>
                  <a:lnTo>
                    <a:pt x="114" y="38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29" name="Freeform 146">
              <a:extLst>
                <a:ext uri="{FF2B5EF4-FFF2-40B4-BE49-F238E27FC236}">
                  <a16:creationId xmlns:a16="http://schemas.microsoft.com/office/drawing/2014/main" xmlns="" id="{8335EA91-56B4-0640-A8DC-75A9E70273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1313" y="4019550"/>
              <a:ext cx="44450" cy="138113"/>
            </a:xfrm>
            <a:custGeom>
              <a:avLst/>
              <a:gdLst>
                <a:gd name="T0" fmla="*/ 3556 w 125"/>
                <a:gd name="T1" fmla="*/ 0 h 383"/>
                <a:gd name="T2" fmla="*/ 3556 w 125"/>
                <a:gd name="T3" fmla="*/ 0 h 383"/>
                <a:gd name="T4" fmla="*/ 4267 w 125"/>
                <a:gd name="T5" fmla="*/ 0 h 383"/>
                <a:gd name="T6" fmla="*/ 4267 w 125"/>
                <a:gd name="T7" fmla="*/ 0 h 383"/>
                <a:gd name="T8" fmla="*/ 4623 w 125"/>
                <a:gd name="T9" fmla="*/ 361 h 383"/>
                <a:gd name="T10" fmla="*/ 4623 w 125"/>
                <a:gd name="T11" fmla="*/ 361 h 383"/>
                <a:gd name="T12" fmla="*/ 4978 w 125"/>
                <a:gd name="T13" fmla="*/ 361 h 383"/>
                <a:gd name="T14" fmla="*/ 4978 w 125"/>
                <a:gd name="T15" fmla="*/ 361 h 383"/>
                <a:gd name="T16" fmla="*/ 4978 w 125"/>
                <a:gd name="T17" fmla="*/ 361 h 383"/>
                <a:gd name="T18" fmla="*/ 4978 w 125"/>
                <a:gd name="T19" fmla="*/ 361 h 383"/>
                <a:gd name="T20" fmla="*/ 5690 w 125"/>
                <a:gd name="T21" fmla="*/ 361 h 383"/>
                <a:gd name="T22" fmla="*/ 5690 w 125"/>
                <a:gd name="T23" fmla="*/ 361 h 383"/>
                <a:gd name="T24" fmla="*/ 6045 w 125"/>
                <a:gd name="T25" fmla="*/ 721 h 383"/>
                <a:gd name="T26" fmla="*/ 6045 w 125"/>
                <a:gd name="T27" fmla="*/ 721 h 383"/>
                <a:gd name="T28" fmla="*/ 6401 w 125"/>
                <a:gd name="T29" fmla="*/ 1082 h 383"/>
                <a:gd name="T30" fmla="*/ 6401 w 125"/>
                <a:gd name="T31" fmla="*/ 1082 h 383"/>
                <a:gd name="T32" fmla="*/ 6401 w 125"/>
                <a:gd name="T33" fmla="*/ 1082 h 383"/>
                <a:gd name="T34" fmla="*/ 6401 w 125"/>
                <a:gd name="T35" fmla="*/ 1082 h 383"/>
                <a:gd name="T36" fmla="*/ 6756 w 125"/>
                <a:gd name="T37" fmla="*/ 1442 h 383"/>
                <a:gd name="T38" fmla="*/ 6756 w 125"/>
                <a:gd name="T39" fmla="*/ 1442 h 383"/>
                <a:gd name="T40" fmla="*/ 7112 w 125"/>
                <a:gd name="T41" fmla="*/ 1803 h 383"/>
                <a:gd name="T42" fmla="*/ 7112 w 125"/>
                <a:gd name="T43" fmla="*/ 1803 h 383"/>
                <a:gd name="T44" fmla="*/ 40894 w 125"/>
                <a:gd name="T45" fmla="*/ 80776 h 383"/>
                <a:gd name="T46" fmla="*/ 40894 w 125"/>
                <a:gd name="T47" fmla="*/ 80776 h 383"/>
                <a:gd name="T48" fmla="*/ 3556 w 125"/>
                <a:gd name="T49" fmla="*/ 136671 h 383"/>
                <a:gd name="T50" fmla="*/ 3556 w 125"/>
                <a:gd name="T51" fmla="*/ 136671 h 383"/>
                <a:gd name="T52" fmla="*/ 3200 w 125"/>
                <a:gd name="T53" fmla="*/ 136671 h 383"/>
                <a:gd name="T54" fmla="*/ 3200 w 125"/>
                <a:gd name="T55" fmla="*/ 136671 h 383"/>
                <a:gd name="T56" fmla="*/ 3200 w 125"/>
                <a:gd name="T57" fmla="*/ 137031 h 383"/>
                <a:gd name="T58" fmla="*/ 3200 w 125"/>
                <a:gd name="T59" fmla="*/ 137031 h 383"/>
                <a:gd name="T60" fmla="*/ 3200 w 125"/>
                <a:gd name="T61" fmla="*/ 137031 h 383"/>
                <a:gd name="T62" fmla="*/ 3200 w 125"/>
                <a:gd name="T63" fmla="*/ 137031 h 383"/>
                <a:gd name="T64" fmla="*/ 1778 w 125"/>
                <a:gd name="T65" fmla="*/ 137392 h 383"/>
                <a:gd name="T66" fmla="*/ 1778 w 125"/>
                <a:gd name="T67" fmla="*/ 137392 h 383"/>
                <a:gd name="T68" fmla="*/ 1422 w 125"/>
                <a:gd name="T69" fmla="*/ 137392 h 383"/>
                <a:gd name="T70" fmla="*/ 1422 w 125"/>
                <a:gd name="T71" fmla="*/ 137392 h 383"/>
                <a:gd name="T72" fmla="*/ 0 w 125"/>
                <a:gd name="T73" fmla="*/ 137752 h 383"/>
                <a:gd name="T74" fmla="*/ 3556 w 125"/>
                <a:gd name="T75" fmla="*/ 0 h 3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5" h="383">
                  <a:moveTo>
                    <a:pt x="10" y="0"/>
                  </a:moveTo>
                  <a:lnTo>
                    <a:pt x="10" y="0"/>
                  </a:lnTo>
                  <a:cubicBezTo>
                    <a:pt x="11" y="0"/>
                    <a:pt x="11" y="0"/>
                    <a:pt x="12" y="0"/>
                  </a:cubicBezTo>
                  <a:cubicBezTo>
                    <a:pt x="12" y="0"/>
                    <a:pt x="13" y="0"/>
                    <a:pt x="13" y="1"/>
                  </a:cubicBezTo>
                  <a:lnTo>
                    <a:pt x="14" y="1"/>
                  </a:lnTo>
                  <a:cubicBezTo>
                    <a:pt x="15" y="1"/>
                    <a:pt x="15" y="1"/>
                    <a:pt x="16" y="1"/>
                  </a:cubicBezTo>
                  <a:cubicBezTo>
                    <a:pt x="16" y="2"/>
                    <a:pt x="16" y="2"/>
                    <a:pt x="17" y="2"/>
                  </a:cubicBezTo>
                  <a:cubicBezTo>
                    <a:pt x="17" y="2"/>
                    <a:pt x="17" y="2"/>
                    <a:pt x="18" y="3"/>
                  </a:cubicBezTo>
                  <a:cubicBezTo>
                    <a:pt x="19" y="3"/>
                    <a:pt x="19" y="4"/>
                    <a:pt x="19" y="4"/>
                  </a:cubicBezTo>
                  <a:cubicBezTo>
                    <a:pt x="19" y="5"/>
                    <a:pt x="20" y="5"/>
                    <a:pt x="20" y="5"/>
                  </a:cubicBezTo>
                  <a:cubicBezTo>
                    <a:pt x="92" y="80"/>
                    <a:pt x="124" y="153"/>
                    <a:pt x="115" y="224"/>
                  </a:cubicBezTo>
                  <a:cubicBezTo>
                    <a:pt x="102" y="323"/>
                    <a:pt x="14" y="377"/>
                    <a:pt x="10" y="379"/>
                  </a:cubicBezTo>
                  <a:cubicBezTo>
                    <a:pt x="10" y="379"/>
                    <a:pt x="10" y="379"/>
                    <a:pt x="9" y="379"/>
                  </a:cubicBezTo>
                  <a:cubicBezTo>
                    <a:pt x="9" y="379"/>
                    <a:pt x="9" y="379"/>
                    <a:pt x="9" y="380"/>
                  </a:cubicBezTo>
                  <a:cubicBezTo>
                    <a:pt x="8" y="381"/>
                    <a:pt x="6" y="381"/>
                    <a:pt x="5" y="381"/>
                  </a:cubicBezTo>
                  <a:cubicBezTo>
                    <a:pt x="5" y="381"/>
                    <a:pt x="5" y="381"/>
                    <a:pt x="4" y="381"/>
                  </a:cubicBezTo>
                  <a:cubicBezTo>
                    <a:pt x="3" y="382"/>
                    <a:pt x="2" y="382"/>
                    <a:pt x="0" y="382"/>
                  </a:cubicBezTo>
                  <a:lnTo>
                    <a:pt x="1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0" name="Freeform 147">
              <a:extLst>
                <a:ext uri="{FF2B5EF4-FFF2-40B4-BE49-F238E27FC236}">
                  <a16:creationId xmlns:a16="http://schemas.microsoft.com/office/drawing/2014/main" xmlns="" id="{4DB9486E-96B9-2541-B372-4CF90774B23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51500" y="4168775"/>
              <a:ext cx="185738" cy="546100"/>
            </a:xfrm>
            <a:custGeom>
              <a:avLst/>
              <a:gdLst>
                <a:gd name="T0" fmla="*/ 0 w 517"/>
                <a:gd name="T1" fmla="*/ 545740 h 1518"/>
                <a:gd name="T2" fmla="*/ 0 w 517"/>
                <a:gd name="T3" fmla="*/ 545740 h 1518"/>
                <a:gd name="T4" fmla="*/ 116041 w 517"/>
                <a:gd name="T5" fmla="*/ 0 h 151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517" h="1518">
                  <a:moveTo>
                    <a:pt x="0" y="1517"/>
                  </a:moveTo>
                  <a:lnTo>
                    <a:pt x="0" y="1517"/>
                  </a:lnTo>
                  <a:cubicBezTo>
                    <a:pt x="213" y="1270"/>
                    <a:pt x="516" y="799"/>
                    <a:pt x="323" y="0"/>
                  </a:cubicBezTo>
                </a:path>
              </a:pathLst>
            </a:custGeom>
            <a:noFill/>
            <a:ln w="1296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1" name="Freeform 148">
              <a:extLst>
                <a:ext uri="{FF2B5EF4-FFF2-40B4-BE49-F238E27FC236}">
                  <a16:creationId xmlns:a16="http://schemas.microsoft.com/office/drawing/2014/main" xmlns="" id="{D79891F2-9326-AB47-878A-2F6BE197C15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19738" y="5718175"/>
              <a:ext cx="441325" cy="935038"/>
            </a:xfrm>
            <a:custGeom>
              <a:avLst/>
              <a:gdLst>
                <a:gd name="T0" fmla="*/ 440965 w 1226"/>
                <a:gd name="T1" fmla="*/ 0 h 2596"/>
                <a:gd name="T2" fmla="*/ 440965 w 1226"/>
                <a:gd name="T3" fmla="*/ 0 h 2596"/>
                <a:gd name="T4" fmla="*/ 0 w 1226"/>
                <a:gd name="T5" fmla="*/ 934678 h 2596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26" h="2596">
                  <a:moveTo>
                    <a:pt x="1225" y="0"/>
                  </a:moveTo>
                  <a:lnTo>
                    <a:pt x="1225" y="0"/>
                  </a:lnTo>
                  <a:cubicBezTo>
                    <a:pt x="838" y="1928"/>
                    <a:pt x="0" y="2595"/>
                    <a:pt x="0" y="2595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2" name="Freeform 149">
              <a:extLst>
                <a:ext uri="{FF2B5EF4-FFF2-40B4-BE49-F238E27FC236}">
                  <a16:creationId xmlns:a16="http://schemas.microsoft.com/office/drawing/2014/main" xmlns="" id="{2C27C2FC-FB9B-E745-8680-7CBE4D2E663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9925" y="6138863"/>
              <a:ext cx="712788" cy="193675"/>
            </a:xfrm>
            <a:custGeom>
              <a:avLst/>
              <a:gdLst>
                <a:gd name="T0" fmla="*/ 0 w 1982"/>
                <a:gd name="T1" fmla="*/ 193316 h 540"/>
                <a:gd name="T2" fmla="*/ 0 w 1982"/>
                <a:gd name="T3" fmla="*/ 193316 h 540"/>
                <a:gd name="T4" fmla="*/ 712428 w 1982"/>
                <a:gd name="T5" fmla="*/ 36942 h 540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982" h="540">
                  <a:moveTo>
                    <a:pt x="0" y="539"/>
                  </a:moveTo>
                  <a:lnTo>
                    <a:pt x="0" y="539"/>
                  </a:lnTo>
                  <a:cubicBezTo>
                    <a:pt x="0" y="539"/>
                    <a:pt x="919" y="0"/>
                    <a:pt x="1981" y="103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3" name="Freeform 150">
              <a:extLst>
                <a:ext uri="{FF2B5EF4-FFF2-40B4-BE49-F238E27FC236}">
                  <a16:creationId xmlns:a16="http://schemas.microsoft.com/office/drawing/2014/main" xmlns="" id="{F08D70C5-2585-104B-9938-086B886320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95888" y="6489700"/>
              <a:ext cx="398462" cy="384175"/>
            </a:xfrm>
            <a:custGeom>
              <a:avLst/>
              <a:gdLst>
                <a:gd name="T0" fmla="*/ 398103 w 1109"/>
                <a:gd name="T1" fmla="*/ 383815 h 1067"/>
                <a:gd name="T2" fmla="*/ 398103 w 1109"/>
                <a:gd name="T3" fmla="*/ 383815 h 1067"/>
                <a:gd name="T4" fmla="*/ 0 w 1109"/>
                <a:gd name="T5" fmla="*/ 0 h 1067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109" h="1067">
                  <a:moveTo>
                    <a:pt x="1108" y="1066"/>
                  </a:moveTo>
                  <a:lnTo>
                    <a:pt x="1108" y="1066"/>
                  </a:lnTo>
                  <a:cubicBezTo>
                    <a:pt x="1108" y="1066"/>
                    <a:pt x="123" y="589"/>
                    <a:pt x="0" y="0"/>
                  </a:cubicBezTo>
                </a:path>
              </a:pathLst>
            </a:custGeom>
            <a:noFill/>
            <a:ln w="1224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34" name="Freeform 151">
              <a:extLst>
                <a:ext uri="{FF2B5EF4-FFF2-40B4-BE49-F238E27FC236}">
                  <a16:creationId xmlns:a16="http://schemas.microsoft.com/office/drawing/2014/main" xmlns="" id="{4FE8C487-2D8D-834C-BC63-71090D9FAC7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72088" y="6419850"/>
              <a:ext cx="61912" cy="134938"/>
            </a:xfrm>
            <a:custGeom>
              <a:avLst/>
              <a:gdLst>
                <a:gd name="T0" fmla="*/ 0 w 172"/>
                <a:gd name="T1" fmla="*/ 134576 h 373"/>
                <a:gd name="T2" fmla="*/ 0 w 172"/>
                <a:gd name="T3" fmla="*/ 134576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2880 w 172"/>
                <a:gd name="T13" fmla="*/ 134576 h 373"/>
                <a:gd name="T14" fmla="*/ 3240 w 172"/>
                <a:gd name="T15" fmla="*/ 134576 h 373"/>
                <a:gd name="T16" fmla="*/ 3240 w 172"/>
                <a:gd name="T17" fmla="*/ 134576 h 373"/>
                <a:gd name="T18" fmla="*/ 3240 w 172"/>
                <a:gd name="T19" fmla="*/ 134576 h 373"/>
                <a:gd name="T20" fmla="*/ 3240 w 172"/>
                <a:gd name="T21" fmla="*/ 134576 h 373"/>
                <a:gd name="T22" fmla="*/ 3600 w 172"/>
                <a:gd name="T23" fmla="*/ 134214 h 373"/>
                <a:gd name="T24" fmla="*/ 3600 w 172"/>
                <a:gd name="T25" fmla="*/ 134214 h 373"/>
                <a:gd name="T26" fmla="*/ 52913 w 172"/>
                <a:gd name="T27" fmla="*/ 87909 h 373"/>
                <a:gd name="T28" fmla="*/ 52913 w 172"/>
                <a:gd name="T29" fmla="*/ 87909 h 373"/>
                <a:gd name="T30" fmla="*/ 37075 w 172"/>
                <a:gd name="T31" fmla="*/ 3256 h 373"/>
                <a:gd name="T32" fmla="*/ 37075 w 172"/>
                <a:gd name="T33" fmla="*/ 3256 h 373"/>
                <a:gd name="T34" fmla="*/ 36715 w 172"/>
                <a:gd name="T35" fmla="*/ 2894 h 373"/>
                <a:gd name="T36" fmla="*/ 36715 w 172"/>
                <a:gd name="T37" fmla="*/ 2894 h 373"/>
                <a:gd name="T38" fmla="*/ 36715 w 172"/>
                <a:gd name="T39" fmla="*/ 2532 h 373"/>
                <a:gd name="T40" fmla="*/ 36715 w 172"/>
                <a:gd name="T41" fmla="*/ 2532 h 373"/>
                <a:gd name="T42" fmla="*/ 36355 w 172"/>
                <a:gd name="T43" fmla="*/ 2171 h 373"/>
                <a:gd name="T44" fmla="*/ 36355 w 172"/>
                <a:gd name="T45" fmla="*/ 2171 h 373"/>
                <a:gd name="T46" fmla="*/ 35995 w 172"/>
                <a:gd name="T47" fmla="*/ 1809 h 373"/>
                <a:gd name="T48" fmla="*/ 35995 w 172"/>
                <a:gd name="T49" fmla="*/ 1809 h 373"/>
                <a:gd name="T50" fmla="*/ 35635 w 172"/>
                <a:gd name="T51" fmla="*/ 1447 h 373"/>
                <a:gd name="T52" fmla="*/ 35635 w 172"/>
                <a:gd name="T53" fmla="*/ 1447 h 373"/>
                <a:gd name="T54" fmla="*/ 3527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4915 w 172"/>
                <a:gd name="T63" fmla="*/ 724 h 373"/>
                <a:gd name="T64" fmla="*/ 34915 w 172"/>
                <a:gd name="T65" fmla="*/ 724 h 373"/>
                <a:gd name="T66" fmla="*/ 34556 w 172"/>
                <a:gd name="T67" fmla="*/ 724 h 373"/>
                <a:gd name="T68" fmla="*/ 34556 w 172"/>
                <a:gd name="T69" fmla="*/ 724 h 373"/>
                <a:gd name="T70" fmla="*/ 34196 w 172"/>
                <a:gd name="T71" fmla="*/ 362 h 373"/>
                <a:gd name="T72" fmla="*/ 34196 w 172"/>
                <a:gd name="T73" fmla="*/ 362 h 373"/>
                <a:gd name="T74" fmla="*/ 33836 w 172"/>
                <a:gd name="T75" fmla="*/ 362 h 373"/>
                <a:gd name="T76" fmla="*/ 33836 w 172"/>
                <a:gd name="T77" fmla="*/ 362 h 373"/>
                <a:gd name="T78" fmla="*/ 33116 w 172"/>
                <a:gd name="T79" fmla="*/ 0 h 373"/>
                <a:gd name="T80" fmla="*/ 33116 w 172"/>
                <a:gd name="T81" fmla="*/ 0 h 373"/>
                <a:gd name="T82" fmla="*/ 32756 w 172"/>
                <a:gd name="T83" fmla="*/ 0 h 373"/>
                <a:gd name="T84" fmla="*/ 32756 w 172"/>
                <a:gd name="T85" fmla="*/ 0 h 373"/>
                <a:gd name="T86" fmla="*/ 32396 w 172"/>
                <a:gd name="T87" fmla="*/ 0 h 373"/>
                <a:gd name="T88" fmla="*/ 0 w 172"/>
                <a:gd name="T89" fmla="*/ 134576 h 373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72" h="373">
                  <a:moveTo>
                    <a:pt x="0" y="372"/>
                  </a:moveTo>
                  <a:lnTo>
                    <a:pt x="0" y="372"/>
                  </a:lnTo>
                  <a:cubicBezTo>
                    <a:pt x="1" y="372"/>
                    <a:pt x="3" y="372"/>
                    <a:pt x="4" y="372"/>
                  </a:cubicBezTo>
                  <a:cubicBezTo>
                    <a:pt x="4" y="372"/>
                    <a:pt x="4" y="372"/>
                    <a:pt x="5" y="372"/>
                  </a:cubicBezTo>
                  <a:cubicBezTo>
                    <a:pt x="6" y="372"/>
                    <a:pt x="7" y="372"/>
                    <a:pt x="8" y="372"/>
                  </a:cubicBezTo>
                  <a:lnTo>
                    <a:pt x="9" y="372"/>
                  </a:lnTo>
                  <a:cubicBezTo>
                    <a:pt x="10" y="372"/>
                    <a:pt x="10" y="372"/>
                    <a:pt x="10" y="371"/>
                  </a:cubicBezTo>
                  <a:cubicBezTo>
                    <a:pt x="14" y="370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9"/>
                  </a:cubicBezTo>
                  <a:cubicBezTo>
                    <a:pt x="103" y="9"/>
                    <a:pt x="103" y="8"/>
                    <a:pt x="102" y="8"/>
                  </a:cubicBezTo>
                  <a:cubicBezTo>
                    <a:pt x="102" y="7"/>
                    <a:pt x="102" y="7"/>
                    <a:pt x="102" y="7"/>
                  </a:cubicBezTo>
                  <a:cubicBezTo>
                    <a:pt x="102" y="6"/>
                    <a:pt x="101" y="6"/>
                    <a:pt x="101" y="6"/>
                  </a:cubicBezTo>
                  <a:cubicBezTo>
                    <a:pt x="101" y="6"/>
                    <a:pt x="101" y="5"/>
                    <a:pt x="100" y="5"/>
                  </a:cubicBezTo>
                  <a:cubicBezTo>
                    <a:pt x="100" y="4"/>
                    <a:pt x="100" y="4"/>
                    <a:pt x="99" y="4"/>
                  </a:cubicBezTo>
                  <a:cubicBezTo>
                    <a:pt x="99" y="4"/>
                    <a:pt x="99" y="3"/>
                    <a:pt x="98" y="3"/>
                  </a:cubicBezTo>
                  <a:cubicBezTo>
                    <a:pt x="98" y="2"/>
                    <a:pt x="97" y="2"/>
                    <a:pt x="97" y="2"/>
                  </a:cubicBezTo>
                  <a:lnTo>
                    <a:pt x="96" y="2"/>
                  </a:lnTo>
                  <a:cubicBezTo>
                    <a:pt x="95" y="1"/>
                    <a:pt x="95" y="1"/>
                    <a:pt x="95" y="1"/>
                  </a:cubicBezTo>
                  <a:cubicBezTo>
                    <a:pt x="94" y="1"/>
                    <a:pt x="94" y="1"/>
                    <a:pt x="94" y="1"/>
                  </a:cubicBezTo>
                  <a:cubicBezTo>
                    <a:pt x="93" y="1"/>
                    <a:pt x="92" y="0"/>
                    <a:pt x="92" y="0"/>
                  </a:cubicBezTo>
                  <a:lnTo>
                    <a:pt x="91" y="0"/>
                  </a:lnTo>
                  <a:lnTo>
                    <a:pt x="90" y="0"/>
                  </a:lnTo>
                  <a:lnTo>
                    <a:pt x="0" y="37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5" name="Freeform 152">
              <a:extLst>
                <a:ext uri="{FF2B5EF4-FFF2-40B4-BE49-F238E27FC236}">
                  <a16:creationId xmlns:a16="http://schemas.microsoft.com/office/drawing/2014/main" xmlns="" id="{E9079DA1-4375-A246-AD96-C2B0EF4C1D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41925" y="6419850"/>
              <a:ext cx="61913" cy="134938"/>
            </a:xfrm>
            <a:custGeom>
              <a:avLst/>
              <a:gdLst>
                <a:gd name="T0" fmla="*/ 61557 w 174"/>
                <a:gd name="T1" fmla="*/ 0 h 373"/>
                <a:gd name="T2" fmla="*/ 61557 w 174"/>
                <a:gd name="T3" fmla="*/ 0 h 373"/>
                <a:gd name="T4" fmla="*/ 60846 w 174"/>
                <a:gd name="T5" fmla="*/ 0 h 373"/>
                <a:gd name="T6" fmla="*/ 60846 w 174"/>
                <a:gd name="T7" fmla="*/ 0 h 373"/>
                <a:gd name="T8" fmla="*/ 60490 w 174"/>
                <a:gd name="T9" fmla="*/ 0 h 373"/>
                <a:gd name="T10" fmla="*/ 60490 w 174"/>
                <a:gd name="T11" fmla="*/ 0 h 373"/>
                <a:gd name="T12" fmla="*/ 59778 w 174"/>
                <a:gd name="T13" fmla="*/ 0 h 373"/>
                <a:gd name="T14" fmla="*/ 59778 w 174"/>
                <a:gd name="T15" fmla="*/ 0 h 373"/>
                <a:gd name="T16" fmla="*/ 59778 w 174"/>
                <a:gd name="T17" fmla="*/ 0 h 373"/>
                <a:gd name="T18" fmla="*/ 59778 w 174"/>
                <a:gd name="T19" fmla="*/ 0 h 373"/>
                <a:gd name="T20" fmla="*/ 59778 w 174"/>
                <a:gd name="T21" fmla="*/ 0 h 373"/>
                <a:gd name="T22" fmla="*/ 59778 w 174"/>
                <a:gd name="T23" fmla="*/ 0 h 373"/>
                <a:gd name="T24" fmla="*/ 59066 w 174"/>
                <a:gd name="T25" fmla="*/ 0 h 373"/>
                <a:gd name="T26" fmla="*/ 59066 w 174"/>
                <a:gd name="T27" fmla="*/ 0 h 373"/>
                <a:gd name="T28" fmla="*/ 58711 w 174"/>
                <a:gd name="T29" fmla="*/ 362 h 373"/>
                <a:gd name="T30" fmla="*/ 58711 w 174"/>
                <a:gd name="T31" fmla="*/ 362 h 373"/>
                <a:gd name="T32" fmla="*/ 58355 w 174"/>
                <a:gd name="T33" fmla="*/ 362 h 373"/>
                <a:gd name="T34" fmla="*/ 58355 w 174"/>
                <a:gd name="T35" fmla="*/ 362 h 373"/>
                <a:gd name="T36" fmla="*/ 57999 w 174"/>
                <a:gd name="T37" fmla="*/ 724 h 373"/>
                <a:gd name="T38" fmla="*/ 57999 w 174"/>
                <a:gd name="T39" fmla="*/ 724 h 373"/>
                <a:gd name="T40" fmla="*/ 57643 w 174"/>
                <a:gd name="T41" fmla="*/ 724 h 373"/>
                <a:gd name="T42" fmla="*/ 57643 w 174"/>
                <a:gd name="T43" fmla="*/ 724 h 373"/>
                <a:gd name="T44" fmla="*/ 4626 w 174"/>
                <a:gd name="T45" fmla="*/ 68735 h 373"/>
                <a:gd name="T46" fmla="*/ 4626 w 174"/>
                <a:gd name="T47" fmla="*/ 68735 h 373"/>
                <a:gd name="T48" fmla="*/ 26331 w 174"/>
                <a:gd name="T49" fmla="*/ 132767 h 373"/>
                <a:gd name="T50" fmla="*/ 26331 w 174"/>
                <a:gd name="T51" fmla="*/ 132767 h 373"/>
                <a:gd name="T52" fmla="*/ 26687 w 174"/>
                <a:gd name="T53" fmla="*/ 132767 h 373"/>
                <a:gd name="T54" fmla="*/ 26687 w 174"/>
                <a:gd name="T55" fmla="*/ 132767 h 373"/>
                <a:gd name="T56" fmla="*/ 27042 w 174"/>
                <a:gd name="T57" fmla="*/ 132767 h 373"/>
                <a:gd name="T58" fmla="*/ 27042 w 174"/>
                <a:gd name="T59" fmla="*/ 132767 h 373"/>
                <a:gd name="T60" fmla="*/ 27042 w 174"/>
                <a:gd name="T61" fmla="*/ 132767 h 373"/>
                <a:gd name="T62" fmla="*/ 27042 w 174"/>
                <a:gd name="T63" fmla="*/ 132767 h 373"/>
                <a:gd name="T64" fmla="*/ 28110 w 174"/>
                <a:gd name="T65" fmla="*/ 133853 h 373"/>
                <a:gd name="T66" fmla="*/ 28110 w 174"/>
                <a:gd name="T67" fmla="*/ 133853 h 373"/>
                <a:gd name="T68" fmla="*/ 28110 w 174"/>
                <a:gd name="T69" fmla="*/ 133853 h 373"/>
                <a:gd name="T70" fmla="*/ 28110 w 174"/>
                <a:gd name="T71" fmla="*/ 133853 h 373"/>
                <a:gd name="T72" fmla="*/ 29533 w 174"/>
                <a:gd name="T73" fmla="*/ 134576 h 373"/>
                <a:gd name="T74" fmla="*/ 61557 w 174"/>
                <a:gd name="T75" fmla="*/ 0 h 37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4" h="373">
                  <a:moveTo>
                    <a:pt x="173" y="0"/>
                  </a:moveTo>
                  <a:lnTo>
                    <a:pt x="173" y="0"/>
                  </a:lnTo>
                  <a:cubicBezTo>
                    <a:pt x="173" y="0"/>
                    <a:pt x="172" y="0"/>
                    <a:pt x="171" y="0"/>
                  </a:cubicBezTo>
                  <a:cubicBezTo>
                    <a:pt x="171" y="0"/>
                    <a:pt x="171" y="0"/>
                    <a:pt x="170" y="0"/>
                  </a:cubicBezTo>
                  <a:cubicBezTo>
                    <a:pt x="170" y="0"/>
                    <a:pt x="169" y="0"/>
                    <a:pt x="168" y="0"/>
                  </a:cubicBezTo>
                  <a:cubicBezTo>
                    <a:pt x="167" y="0"/>
                    <a:pt x="167" y="0"/>
                    <a:pt x="166" y="0"/>
                  </a:cubicBezTo>
                  <a:cubicBezTo>
                    <a:pt x="165" y="1"/>
                    <a:pt x="165" y="1"/>
                    <a:pt x="165" y="1"/>
                  </a:cubicBezTo>
                  <a:cubicBezTo>
                    <a:pt x="164" y="1"/>
                    <a:pt x="164" y="1"/>
                    <a:pt x="164" y="1"/>
                  </a:cubicBezTo>
                  <a:cubicBezTo>
                    <a:pt x="163" y="1"/>
                    <a:pt x="163" y="2"/>
                    <a:pt x="163" y="2"/>
                  </a:cubicBezTo>
                  <a:lnTo>
                    <a:pt x="162" y="2"/>
                  </a:lnTo>
                  <a:cubicBezTo>
                    <a:pt x="73" y="56"/>
                    <a:pt x="23" y="119"/>
                    <a:pt x="13" y="190"/>
                  </a:cubicBezTo>
                  <a:cubicBezTo>
                    <a:pt x="0" y="288"/>
                    <a:pt x="72" y="363"/>
                    <a:pt x="74" y="367"/>
                  </a:cubicBezTo>
                  <a:cubicBezTo>
                    <a:pt x="75" y="367"/>
                    <a:pt x="75" y="367"/>
                    <a:pt x="75" y="367"/>
                  </a:cubicBezTo>
                  <a:cubicBezTo>
                    <a:pt x="75" y="367"/>
                    <a:pt x="75" y="367"/>
                    <a:pt x="76" y="367"/>
                  </a:cubicBezTo>
                  <a:cubicBezTo>
                    <a:pt x="77" y="368"/>
                    <a:pt x="78" y="369"/>
                    <a:pt x="79" y="370"/>
                  </a:cubicBezTo>
                  <a:cubicBezTo>
                    <a:pt x="80" y="371"/>
                    <a:pt x="82" y="371"/>
                    <a:pt x="83" y="372"/>
                  </a:cubicBezTo>
                  <a:lnTo>
                    <a:pt x="17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6" name="Freeform 153">
              <a:extLst>
                <a:ext uri="{FF2B5EF4-FFF2-40B4-BE49-F238E27FC236}">
                  <a16:creationId xmlns:a16="http://schemas.microsoft.com/office/drawing/2014/main" xmlns="" id="{FABD12F9-B925-BB4C-8A8F-E748CCDF601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7338" y="6527800"/>
              <a:ext cx="61912" cy="134938"/>
            </a:xfrm>
            <a:custGeom>
              <a:avLst/>
              <a:gdLst>
                <a:gd name="T0" fmla="*/ 0 w 172"/>
                <a:gd name="T1" fmla="*/ 134214 h 373"/>
                <a:gd name="T2" fmla="*/ 0 w 172"/>
                <a:gd name="T3" fmla="*/ 134214 h 373"/>
                <a:gd name="T4" fmla="*/ 1440 w 172"/>
                <a:gd name="T5" fmla="*/ 134576 h 373"/>
                <a:gd name="T6" fmla="*/ 1440 w 172"/>
                <a:gd name="T7" fmla="*/ 134576 h 373"/>
                <a:gd name="T8" fmla="*/ 1800 w 172"/>
                <a:gd name="T9" fmla="*/ 134576 h 373"/>
                <a:gd name="T10" fmla="*/ 1800 w 172"/>
                <a:gd name="T11" fmla="*/ 134576 h 373"/>
                <a:gd name="T12" fmla="*/ 3240 w 172"/>
                <a:gd name="T13" fmla="*/ 134214 h 373"/>
                <a:gd name="T14" fmla="*/ 3240 w 172"/>
                <a:gd name="T15" fmla="*/ 134214 h 373"/>
                <a:gd name="T16" fmla="*/ 3240 w 172"/>
                <a:gd name="T17" fmla="*/ 134214 h 373"/>
                <a:gd name="T18" fmla="*/ 3240 w 172"/>
                <a:gd name="T19" fmla="*/ 134214 h 373"/>
                <a:gd name="T20" fmla="*/ 3240 w 172"/>
                <a:gd name="T21" fmla="*/ 134214 h 373"/>
                <a:gd name="T22" fmla="*/ 3240 w 172"/>
                <a:gd name="T23" fmla="*/ 134214 h 373"/>
                <a:gd name="T24" fmla="*/ 3600 w 172"/>
                <a:gd name="T25" fmla="*/ 134214 h 373"/>
                <a:gd name="T26" fmla="*/ 3600 w 172"/>
                <a:gd name="T27" fmla="*/ 134214 h 373"/>
                <a:gd name="T28" fmla="*/ 52913 w 172"/>
                <a:gd name="T29" fmla="*/ 87909 h 373"/>
                <a:gd name="T30" fmla="*/ 52913 w 172"/>
                <a:gd name="T31" fmla="*/ 87909 h 373"/>
                <a:gd name="T32" fmla="*/ 37075 w 172"/>
                <a:gd name="T33" fmla="*/ 2894 h 373"/>
                <a:gd name="T34" fmla="*/ 37075 w 172"/>
                <a:gd name="T35" fmla="*/ 2894 h 373"/>
                <a:gd name="T36" fmla="*/ 37075 w 172"/>
                <a:gd name="T37" fmla="*/ 2532 h 373"/>
                <a:gd name="T38" fmla="*/ 37075 w 172"/>
                <a:gd name="T39" fmla="*/ 2532 h 373"/>
                <a:gd name="T40" fmla="*/ 36715 w 172"/>
                <a:gd name="T41" fmla="*/ 2171 h 373"/>
                <a:gd name="T42" fmla="*/ 36715 w 172"/>
                <a:gd name="T43" fmla="*/ 2171 h 373"/>
                <a:gd name="T44" fmla="*/ 36355 w 172"/>
                <a:gd name="T45" fmla="*/ 2171 h 373"/>
                <a:gd name="T46" fmla="*/ 36355 w 172"/>
                <a:gd name="T47" fmla="*/ 2171 h 373"/>
                <a:gd name="T48" fmla="*/ 35995 w 172"/>
                <a:gd name="T49" fmla="*/ 1447 h 373"/>
                <a:gd name="T50" fmla="*/ 35995 w 172"/>
                <a:gd name="T51" fmla="*/ 1447 h 373"/>
                <a:gd name="T52" fmla="*/ 35635 w 172"/>
                <a:gd name="T53" fmla="*/ 1085 h 373"/>
                <a:gd name="T54" fmla="*/ 35635 w 172"/>
                <a:gd name="T55" fmla="*/ 1085 h 373"/>
                <a:gd name="T56" fmla="*/ 35275 w 172"/>
                <a:gd name="T57" fmla="*/ 1085 h 373"/>
                <a:gd name="T58" fmla="*/ 35275 w 172"/>
                <a:gd name="T59" fmla="*/ 1085 h 373"/>
                <a:gd name="T60" fmla="*/ 35275 w 172"/>
                <a:gd name="T61" fmla="*/ 1085 h 373"/>
                <a:gd name="T62" fmla="*/ 35275 w 172"/>
                <a:gd name="T63" fmla="*/ 1085 h 373"/>
                <a:gd name="T64" fmla="*/ 34915 w 172"/>
                <a:gd name="T65" fmla="*/ 724 h 373"/>
                <a:gd name="T66" fmla="*/ 34915 w 172"/>
                <a:gd name="T67" fmla="*/ 724 h 373"/>
                <a:gd name="T68" fmla="*/ 34556 w 172"/>
                <a:gd name="T69" fmla="*/ 362 h 373"/>
                <a:gd name="T70" fmla="*/ 34556 w 172"/>
                <a:gd name="T71" fmla="*/ 362 h 373"/>
                <a:gd name="T72" fmla="*/ 34196 w 172"/>
                <a:gd name="T73" fmla="*/ 362 h 373"/>
                <a:gd name="T74" fmla="*/ 34196 w 172"/>
                <a:gd name="T75" fmla="*/ 362 h 373"/>
                <a:gd name="T76" fmla="*/ 33476 w 172"/>
                <a:gd name="T77" fmla="*/ 0 h 373"/>
                <a:gd name="T78" fmla="*/ 33476 w 172"/>
                <a:gd name="T79" fmla="*/ 0 h 373"/>
                <a:gd name="T80" fmla="*/ 33116 w 172"/>
                <a:gd name="T81" fmla="*/ 0 h 373"/>
                <a:gd name="T82" fmla="*/ 33116 w 172"/>
                <a:gd name="T83" fmla="*/ 0 h 373"/>
                <a:gd name="T84" fmla="*/ 32756 w 172"/>
                <a:gd name="T85" fmla="*/ 0 h 373"/>
                <a:gd name="T86" fmla="*/ 32756 w 172"/>
                <a:gd name="T87" fmla="*/ 0 h 373"/>
                <a:gd name="T88" fmla="*/ 32396 w 172"/>
                <a:gd name="T89" fmla="*/ 0 h 373"/>
                <a:gd name="T90" fmla="*/ 0 w 172"/>
                <a:gd name="T91" fmla="*/ 134214 h 37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72" h="373">
                  <a:moveTo>
                    <a:pt x="0" y="371"/>
                  </a:moveTo>
                  <a:lnTo>
                    <a:pt x="0" y="371"/>
                  </a:lnTo>
                  <a:cubicBezTo>
                    <a:pt x="2" y="372"/>
                    <a:pt x="3" y="372"/>
                    <a:pt x="4" y="372"/>
                  </a:cubicBezTo>
                  <a:cubicBezTo>
                    <a:pt x="5" y="372"/>
                    <a:pt x="5" y="372"/>
                    <a:pt x="5" y="372"/>
                  </a:cubicBezTo>
                  <a:cubicBezTo>
                    <a:pt x="6" y="372"/>
                    <a:pt x="7" y="372"/>
                    <a:pt x="9" y="371"/>
                  </a:cubicBezTo>
                  <a:lnTo>
                    <a:pt x="10" y="371"/>
                  </a:lnTo>
                  <a:cubicBezTo>
                    <a:pt x="14" y="369"/>
                    <a:pt x="112" y="336"/>
                    <a:pt x="147" y="243"/>
                  </a:cubicBezTo>
                  <a:cubicBezTo>
                    <a:pt x="171" y="176"/>
                    <a:pt x="157" y="97"/>
                    <a:pt x="103" y="8"/>
                  </a:cubicBezTo>
                  <a:cubicBezTo>
                    <a:pt x="103" y="8"/>
                    <a:pt x="103" y="8"/>
                    <a:pt x="103" y="7"/>
                  </a:cubicBezTo>
                  <a:cubicBezTo>
                    <a:pt x="103" y="7"/>
                    <a:pt x="102" y="7"/>
                    <a:pt x="102" y="6"/>
                  </a:cubicBezTo>
                  <a:cubicBezTo>
                    <a:pt x="102" y="6"/>
                    <a:pt x="102" y="6"/>
                    <a:pt x="101" y="6"/>
                  </a:cubicBezTo>
                  <a:cubicBezTo>
                    <a:pt x="101" y="5"/>
                    <a:pt x="100" y="5"/>
                    <a:pt x="100" y="4"/>
                  </a:cubicBezTo>
                  <a:cubicBezTo>
                    <a:pt x="100" y="4"/>
                    <a:pt x="100" y="4"/>
                    <a:pt x="99" y="3"/>
                  </a:cubicBezTo>
                  <a:lnTo>
                    <a:pt x="98" y="3"/>
                  </a:lnTo>
                  <a:lnTo>
                    <a:pt x="97" y="2"/>
                  </a:lnTo>
                  <a:lnTo>
                    <a:pt x="96" y="1"/>
                  </a:lnTo>
                  <a:lnTo>
                    <a:pt x="95" y="1"/>
                  </a:lnTo>
                  <a:cubicBezTo>
                    <a:pt x="95" y="1"/>
                    <a:pt x="94" y="0"/>
                    <a:pt x="93" y="0"/>
                  </a:cubicBezTo>
                  <a:cubicBezTo>
                    <a:pt x="93" y="0"/>
                    <a:pt x="93" y="0"/>
                    <a:pt x="92" y="0"/>
                  </a:cubicBezTo>
                  <a:cubicBezTo>
                    <a:pt x="92" y="0"/>
                    <a:pt x="92" y="0"/>
                    <a:pt x="91" y="0"/>
                  </a:cubicBezTo>
                  <a:cubicBezTo>
                    <a:pt x="90" y="0"/>
                    <a:pt x="90" y="0"/>
                    <a:pt x="90" y="0"/>
                  </a:cubicBezTo>
                  <a:lnTo>
                    <a:pt x="0" y="37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7" name="Freeform 154">
              <a:extLst>
                <a:ext uri="{FF2B5EF4-FFF2-40B4-BE49-F238E27FC236}">
                  <a16:creationId xmlns:a16="http://schemas.microsoft.com/office/drawing/2014/main" xmlns="" id="{520CB2EC-6490-2945-A401-D4B64D3B0C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38763" y="6527800"/>
              <a:ext cx="61912" cy="133350"/>
            </a:xfrm>
            <a:custGeom>
              <a:avLst/>
              <a:gdLst>
                <a:gd name="T0" fmla="*/ 61554 w 173"/>
                <a:gd name="T1" fmla="*/ 0 h 372"/>
                <a:gd name="T2" fmla="*/ 61554 w 173"/>
                <a:gd name="T3" fmla="*/ 0 h 372"/>
                <a:gd name="T4" fmla="*/ 60838 w 173"/>
                <a:gd name="T5" fmla="*/ 0 h 372"/>
                <a:gd name="T6" fmla="*/ 60838 w 173"/>
                <a:gd name="T7" fmla="*/ 0 h 372"/>
                <a:gd name="T8" fmla="*/ 60481 w 173"/>
                <a:gd name="T9" fmla="*/ 0 h 372"/>
                <a:gd name="T10" fmla="*/ 60481 w 173"/>
                <a:gd name="T11" fmla="*/ 0 h 372"/>
                <a:gd name="T12" fmla="*/ 60123 w 173"/>
                <a:gd name="T13" fmla="*/ 0 h 372"/>
                <a:gd name="T14" fmla="*/ 60123 w 173"/>
                <a:gd name="T15" fmla="*/ 0 h 372"/>
                <a:gd name="T16" fmla="*/ 60123 w 173"/>
                <a:gd name="T17" fmla="*/ 0 h 372"/>
                <a:gd name="T18" fmla="*/ 60123 w 173"/>
                <a:gd name="T19" fmla="*/ 0 h 372"/>
                <a:gd name="T20" fmla="*/ 59765 w 173"/>
                <a:gd name="T21" fmla="*/ 0 h 372"/>
                <a:gd name="T22" fmla="*/ 59765 w 173"/>
                <a:gd name="T23" fmla="*/ 0 h 372"/>
                <a:gd name="T24" fmla="*/ 59049 w 173"/>
                <a:gd name="T25" fmla="*/ 0 h 372"/>
                <a:gd name="T26" fmla="*/ 59049 w 173"/>
                <a:gd name="T27" fmla="*/ 0 h 372"/>
                <a:gd name="T28" fmla="*/ 58691 w 173"/>
                <a:gd name="T29" fmla="*/ 358 h 372"/>
                <a:gd name="T30" fmla="*/ 58691 w 173"/>
                <a:gd name="T31" fmla="*/ 358 h 372"/>
                <a:gd name="T32" fmla="*/ 58333 w 173"/>
                <a:gd name="T33" fmla="*/ 358 h 372"/>
                <a:gd name="T34" fmla="*/ 58333 w 173"/>
                <a:gd name="T35" fmla="*/ 358 h 372"/>
                <a:gd name="T36" fmla="*/ 57975 w 173"/>
                <a:gd name="T37" fmla="*/ 358 h 372"/>
                <a:gd name="T38" fmla="*/ 57975 w 173"/>
                <a:gd name="T39" fmla="*/ 358 h 372"/>
                <a:gd name="T40" fmla="*/ 57260 w 173"/>
                <a:gd name="T41" fmla="*/ 717 h 372"/>
                <a:gd name="T42" fmla="*/ 57260 w 173"/>
                <a:gd name="T43" fmla="*/ 717 h 372"/>
                <a:gd name="T44" fmla="*/ 4652 w 173"/>
                <a:gd name="T45" fmla="*/ 68109 h 372"/>
                <a:gd name="T46" fmla="*/ 4652 w 173"/>
                <a:gd name="T47" fmla="*/ 68109 h 372"/>
                <a:gd name="T48" fmla="*/ 26483 w 173"/>
                <a:gd name="T49" fmla="*/ 131199 h 372"/>
                <a:gd name="T50" fmla="*/ 26483 w 173"/>
                <a:gd name="T51" fmla="*/ 131199 h 372"/>
                <a:gd name="T52" fmla="*/ 26483 w 173"/>
                <a:gd name="T53" fmla="*/ 131558 h 372"/>
                <a:gd name="T54" fmla="*/ 26483 w 173"/>
                <a:gd name="T55" fmla="*/ 131558 h 372"/>
                <a:gd name="T56" fmla="*/ 26483 w 173"/>
                <a:gd name="T57" fmla="*/ 131558 h 372"/>
                <a:gd name="T58" fmla="*/ 26483 w 173"/>
                <a:gd name="T59" fmla="*/ 131558 h 372"/>
                <a:gd name="T60" fmla="*/ 26840 w 173"/>
                <a:gd name="T61" fmla="*/ 131558 h 372"/>
                <a:gd name="T62" fmla="*/ 26840 w 173"/>
                <a:gd name="T63" fmla="*/ 131558 h 372"/>
                <a:gd name="T64" fmla="*/ 27914 w 173"/>
                <a:gd name="T65" fmla="*/ 132633 h 372"/>
                <a:gd name="T66" fmla="*/ 27914 w 173"/>
                <a:gd name="T67" fmla="*/ 132633 h 372"/>
                <a:gd name="T68" fmla="*/ 27914 w 173"/>
                <a:gd name="T69" fmla="*/ 132633 h 372"/>
                <a:gd name="T70" fmla="*/ 27914 w 173"/>
                <a:gd name="T71" fmla="*/ 132633 h 372"/>
                <a:gd name="T72" fmla="*/ 29346 w 173"/>
                <a:gd name="T73" fmla="*/ 132992 h 372"/>
                <a:gd name="T74" fmla="*/ 61554 w 173"/>
                <a:gd name="T75" fmla="*/ 0 h 37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73" h="372">
                  <a:moveTo>
                    <a:pt x="172" y="0"/>
                  </a:moveTo>
                  <a:lnTo>
                    <a:pt x="172" y="0"/>
                  </a:lnTo>
                  <a:cubicBezTo>
                    <a:pt x="171" y="0"/>
                    <a:pt x="170" y="0"/>
                    <a:pt x="170" y="0"/>
                  </a:cubicBezTo>
                  <a:lnTo>
                    <a:pt x="169" y="0"/>
                  </a:lnTo>
                  <a:lnTo>
                    <a:pt x="168" y="0"/>
                  </a:lnTo>
                  <a:cubicBezTo>
                    <a:pt x="167" y="0"/>
                    <a:pt x="167" y="0"/>
                    <a:pt x="167" y="0"/>
                  </a:cubicBezTo>
                  <a:cubicBezTo>
                    <a:pt x="167" y="0"/>
                    <a:pt x="166" y="0"/>
                    <a:pt x="165" y="0"/>
                  </a:cubicBezTo>
                  <a:cubicBezTo>
                    <a:pt x="165" y="0"/>
                    <a:pt x="165" y="0"/>
                    <a:pt x="164" y="1"/>
                  </a:cubicBezTo>
                  <a:cubicBezTo>
                    <a:pt x="164" y="1"/>
                    <a:pt x="164" y="1"/>
                    <a:pt x="163" y="1"/>
                  </a:cubicBezTo>
                  <a:cubicBezTo>
                    <a:pt x="162" y="1"/>
                    <a:pt x="162" y="1"/>
                    <a:pt x="162" y="1"/>
                  </a:cubicBezTo>
                  <a:cubicBezTo>
                    <a:pt x="161" y="2"/>
                    <a:pt x="161" y="2"/>
                    <a:pt x="160" y="2"/>
                  </a:cubicBezTo>
                  <a:cubicBezTo>
                    <a:pt x="72" y="55"/>
                    <a:pt x="22" y="119"/>
                    <a:pt x="13" y="190"/>
                  </a:cubicBezTo>
                  <a:cubicBezTo>
                    <a:pt x="0" y="288"/>
                    <a:pt x="71" y="363"/>
                    <a:pt x="74" y="366"/>
                  </a:cubicBezTo>
                  <a:lnTo>
                    <a:pt x="74" y="367"/>
                  </a:lnTo>
                  <a:lnTo>
                    <a:pt x="75" y="367"/>
                  </a:lnTo>
                  <a:cubicBezTo>
                    <a:pt x="75" y="368"/>
                    <a:pt x="77" y="369"/>
                    <a:pt x="78" y="370"/>
                  </a:cubicBezTo>
                  <a:cubicBezTo>
                    <a:pt x="79" y="370"/>
                    <a:pt x="81" y="371"/>
                    <a:pt x="82" y="371"/>
                  </a:cubicBezTo>
                  <a:lnTo>
                    <a:pt x="172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8" name="Freeform 155">
              <a:extLst>
                <a:ext uri="{FF2B5EF4-FFF2-40B4-BE49-F238E27FC236}">
                  <a16:creationId xmlns:a16="http://schemas.microsoft.com/office/drawing/2014/main" xmlns="" id="{2B90DF75-A959-824E-90E1-EC8596B602B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49913" y="6237288"/>
              <a:ext cx="53975" cy="136525"/>
            </a:xfrm>
            <a:custGeom>
              <a:avLst/>
              <a:gdLst>
                <a:gd name="T0" fmla="*/ 21010 w 149"/>
                <a:gd name="T1" fmla="*/ 136166 h 380"/>
                <a:gd name="T2" fmla="*/ 21010 w 149"/>
                <a:gd name="T3" fmla="*/ 136166 h 380"/>
                <a:gd name="T4" fmla="*/ 22459 w 149"/>
                <a:gd name="T5" fmla="*/ 135447 h 380"/>
                <a:gd name="T6" fmla="*/ 22459 w 149"/>
                <a:gd name="T7" fmla="*/ 135447 h 380"/>
                <a:gd name="T8" fmla="*/ 22459 w 149"/>
                <a:gd name="T9" fmla="*/ 135447 h 380"/>
                <a:gd name="T10" fmla="*/ 22459 w 149"/>
                <a:gd name="T11" fmla="*/ 135447 h 380"/>
                <a:gd name="T12" fmla="*/ 23908 w 149"/>
                <a:gd name="T13" fmla="*/ 135088 h 380"/>
                <a:gd name="T14" fmla="*/ 23908 w 149"/>
                <a:gd name="T15" fmla="*/ 135088 h 380"/>
                <a:gd name="T16" fmla="*/ 23908 w 149"/>
                <a:gd name="T17" fmla="*/ 134729 h 380"/>
                <a:gd name="T18" fmla="*/ 23908 w 149"/>
                <a:gd name="T19" fmla="*/ 134729 h 380"/>
                <a:gd name="T20" fmla="*/ 23908 w 149"/>
                <a:gd name="T21" fmla="*/ 134729 h 380"/>
                <a:gd name="T22" fmla="*/ 23908 w 149"/>
                <a:gd name="T23" fmla="*/ 134729 h 380"/>
                <a:gd name="T24" fmla="*/ 24271 w 149"/>
                <a:gd name="T25" fmla="*/ 134729 h 380"/>
                <a:gd name="T26" fmla="*/ 24271 w 149"/>
                <a:gd name="T27" fmla="*/ 134729 h 380"/>
                <a:gd name="T28" fmla="*/ 52526 w 149"/>
                <a:gd name="T29" fmla="*/ 73652 h 380"/>
                <a:gd name="T30" fmla="*/ 52526 w 149"/>
                <a:gd name="T31" fmla="*/ 73652 h 380"/>
                <a:gd name="T32" fmla="*/ 5796 w 149"/>
                <a:gd name="T33" fmla="*/ 1437 h 380"/>
                <a:gd name="T34" fmla="*/ 5796 w 149"/>
                <a:gd name="T35" fmla="*/ 1437 h 380"/>
                <a:gd name="T36" fmla="*/ 5434 w 149"/>
                <a:gd name="T37" fmla="*/ 1078 h 380"/>
                <a:gd name="T38" fmla="*/ 5434 w 149"/>
                <a:gd name="T39" fmla="*/ 1078 h 380"/>
                <a:gd name="T40" fmla="*/ 5071 w 149"/>
                <a:gd name="T41" fmla="*/ 1078 h 380"/>
                <a:gd name="T42" fmla="*/ 5071 w 149"/>
                <a:gd name="T43" fmla="*/ 1078 h 380"/>
                <a:gd name="T44" fmla="*/ 4709 w 149"/>
                <a:gd name="T45" fmla="*/ 719 h 380"/>
                <a:gd name="T46" fmla="*/ 4709 w 149"/>
                <a:gd name="T47" fmla="*/ 719 h 380"/>
                <a:gd name="T48" fmla="*/ 4347 w 149"/>
                <a:gd name="T49" fmla="*/ 719 h 380"/>
                <a:gd name="T50" fmla="*/ 4347 w 149"/>
                <a:gd name="T51" fmla="*/ 719 h 380"/>
                <a:gd name="T52" fmla="*/ 3622 w 149"/>
                <a:gd name="T53" fmla="*/ 359 h 380"/>
                <a:gd name="T54" fmla="*/ 3622 w 149"/>
                <a:gd name="T55" fmla="*/ 359 h 380"/>
                <a:gd name="T56" fmla="*/ 3260 w 149"/>
                <a:gd name="T57" fmla="*/ 359 h 380"/>
                <a:gd name="T58" fmla="*/ 3260 w 149"/>
                <a:gd name="T59" fmla="*/ 359 h 380"/>
                <a:gd name="T60" fmla="*/ 3260 w 149"/>
                <a:gd name="T61" fmla="*/ 0 h 380"/>
                <a:gd name="T62" fmla="*/ 3260 w 149"/>
                <a:gd name="T63" fmla="*/ 0 h 380"/>
                <a:gd name="T64" fmla="*/ 2898 w 149"/>
                <a:gd name="T65" fmla="*/ 0 h 380"/>
                <a:gd name="T66" fmla="*/ 2898 w 149"/>
                <a:gd name="T67" fmla="*/ 0 h 380"/>
                <a:gd name="T68" fmla="*/ 2173 w 149"/>
                <a:gd name="T69" fmla="*/ 0 h 380"/>
                <a:gd name="T70" fmla="*/ 2173 w 149"/>
                <a:gd name="T71" fmla="*/ 0 h 380"/>
                <a:gd name="T72" fmla="*/ 1811 w 149"/>
                <a:gd name="T73" fmla="*/ 0 h 380"/>
                <a:gd name="T74" fmla="*/ 1811 w 149"/>
                <a:gd name="T75" fmla="*/ 0 h 380"/>
                <a:gd name="T76" fmla="*/ 1449 w 149"/>
                <a:gd name="T77" fmla="*/ 0 h 380"/>
                <a:gd name="T78" fmla="*/ 1449 w 149"/>
                <a:gd name="T79" fmla="*/ 0 h 380"/>
                <a:gd name="T80" fmla="*/ 724 w 149"/>
                <a:gd name="T81" fmla="*/ 0 h 380"/>
                <a:gd name="T82" fmla="*/ 724 w 149"/>
                <a:gd name="T83" fmla="*/ 0 h 380"/>
                <a:gd name="T84" fmla="*/ 362 w 149"/>
                <a:gd name="T85" fmla="*/ 0 h 380"/>
                <a:gd name="T86" fmla="*/ 362 w 149"/>
                <a:gd name="T87" fmla="*/ 0 h 380"/>
                <a:gd name="T88" fmla="*/ 0 w 149"/>
                <a:gd name="T89" fmla="*/ 359 h 380"/>
                <a:gd name="T90" fmla="*/ 21010 w 149"/>
                <a:gd name="T91" fmla="*/ 136166 h 38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9" h="380">
                  <a:moveTo>
                    <a:pt x="58" y="379"/>
                  </a:moveTo>
                  <a:lnTo>
                    <a:pt x="58" y="379"/>
                  </a:lnTo>
                  <a:cubicBezTo>
                    <a:pt x="59" y="379"/>
                    <a:pt x="60" y="378"/>
                    <a:pt x="62" y="377"/>
                  </a:cubicBezTo>
                  <a:cubicBezTo>
                    <a:pt x="63" y="377"/>
                    <a:pt x="64" y="376"/>
                    <a:pt x="66" y="376"/>
                  </a:cubicBezTo>
                  <a:cubicBezTo>
                    <a:pt x="66" y="375"/>
                    <a:pt x="66" y="375"/>
                    <a:pt x="66" y="375"/>
                  </a:cubicBezTo>
                  <a:cubicBezTo>
                    <a:pt x="66" y="375"/>
                    <a:pt x="66" y="375"/>
                    <a:pt x="67" y="375"/>
                  </a:cubicBezTo>
                  <a:cubicBezTo>
                    <a:pt x="70" y="372"/>
                    <a:pt x="148" y="304"/>
                    <a:pt x="145" y="205"/>
                  </a:cubicBezTo>
                  <a:cubicBezTo>
                    <a:pt x="142" y="133"/>
                    <a:pt x="99" y="66"/>
                    <a:pt x="16" y="4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ubicBezTo>
                    <a:pt x="13" y="2"/>
                    <a:pt x="13" y="2"/>
                    <a:pt x="13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1" y="1"/>
                    <a:pt x="11" y="1"/>
                    <a:pt x="10" y="1"/>
                  </a:cubicBezTo>
                  <a:lnTo>
                    <a:pt x="9" y="1"/>
                  </a:lnTo>
                  <a:cubicBezTo>
                    <a:pt x="9" y="1"/>
                    <a:pt x="9" y="1"/>
                    <a:pt x="9" y="0"/>
                  </a:cubicBezTo>
                  <a:lnTo>
                    <a:pt x="8" y="0"/>
                  </a:lnTo>
                  <a:cubicBezTo>
                    <a:pt x="7" y="0"/>
                    <a:pt x="7" y="0"/>
                    <a:pt x="6" y="0"/>
                  </a:cubicBezTo>
                  <a:lnTo>
                    <a:pt x="5" y="0"/>
                  </a:ln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1" y="1"/>
                    <a:pt x="1" y="1"/>
                    <a:pt x="0" y="1"/>
                  </a:cubicBezTo>
                  <a:lnTo>
                    <a:pt x="58" y="37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39" name="Freeform 156">
              <a:extLst>
                <a:ext uri="{FF2B5EF4-FFF2-40B4-BE49-F238E27FC236}">
                  <a16:creationId xmlns:a16="http://schemas.microsoft.com/office/drawing/2014/main" xmlns="" id="{E5EA7004-0734-184F-9DE6-FD2DCBE576A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6575" y="6237288"/>
              <a:ext cx="53975" cy="136525"/>
            </a:xfrm>
            <a:custGeom>
              <a:avLst/>
              <a:gdLst>
                <a:gd name="T0" fmla="*/ 33024 w 152"/>
                <a:gd name="T1" fmla="*/ 0 h 379"/>
                <a:gd name="T2" fmla="*/ 33024 w 152"/>
                <a:gd name="T3" fmla="*/ 0 h 379"/>
                <a:gd name="T4" fmla="*/ 32669 w 152"/>
                <a:gd name="T5" fmla="*/ 360 h 379"/>
                <a:gd name="T6" fmla="*/ 32669 w 152"/>
                <a:gd name="T7" fmla="*/ 360 h 379"/>
                <a:gd name="T8" fmla="*/ 32314 w 152"/>
                <a:gd name="T9" fmla="*/ 360 h 379"/>
                <a:gd name="T10" fmla="*/ 32314 w 152"/>
                <a:gd name="T11" fmla="*/ 360 h 379"/>
                <a:gd name="T12" fmla="*/ 31959 w 152"/>
                <a:gd name="T13" fmla="*/ 720 h 379"/>
                <a:gd name="T14" fmla="*/ 31959 w 152"/>
                <a:gd name="T15" fmla="*/ 720 h 379"/>
                <a:gd name="T16" fmla="*/ 31604 w 152"/>
                <a:gd name="T17" fmla="*/ 720 h 379"/>
                <a:gd name="T18" fmla="*/ 31604 w 152"/>
                <a:gd name="T19" fmla="*/ 720 h 379"/>
                <a:gd name="T20" fmla="*/ 31249 w 152"/>
                <a:gd name="T21" fmla="*/ 720 h 379"/>
                <a:gd name="T22" fmla="*/ 31249 w 152"/>
                <a:gd name="T23" fmla="*/ 720 h 379"/>
                <a:gd name="T24" fmla="*/ 30894 w 152"/>
                <a:gd name="T25" fmla="*/ 1081 h 379"/>
                <a:gd name="T26" fmla="*/ 30894 w 152"/>
                <a:gd name="T27" fmla="*/ 1081 h 379"/>
                <a:gd name="T28" fmla="*/ 30538 w 152"/>
                <a:gd name="T29" fmla="*/ 1441 h 379"/>
                <a:gd name="T30" fmla="*/ 30538 w 152"/>
                <a:gd name="T31" fmla="*/ 1441 h 379"/>
                <a:gd name="T32" fmla="*/ 30183 w 152"/>
                <a:gd name="T33" fmla="*/ 1801 h 379"/>
                <a:gd name="T34" fmla="*/ 30183 w 152"/>
                <a:gd name="T35" fmla="*/ 1801 h 379"/>
                <a:gd name="T36" fmla="*/ 29828 w 152"/>
                <a:gd name="T37" fmla="*/ 2161 h 379"/>
                <a:gd name="T38" fmla="*/ 29828 w 152"/>
                <a:gd name="T39" fmla="*/ 2161 h 379"/>
                <a:gd name="T40" fmla="*/ 29828 w 152"/>
                <a:gd name="T41" fmla="*/ 2522 h 379"/>
                <a:gd name="T42" fmla="*/ 29828 w 152"/>
                <a:gd name="T43" fmla="*/ 2522 h 379"/>
                <a:gd name="T44" fmla="*/ 6392 w 152"/>
                <a:gd name="T45" fmla="*/ 85013 h 379"/>
                <a:gd name="T46" fmla="*/ 6392 w 152"/>
                <a:gd name="T47" fmla="*/ 85013 h 379"/>
                <a:gd name="T48" fmla="*/ 50069 w 152"/>
                <a:gd name="T49" fmla="*/ 135444 h 379"/>
                <a:gd name="T50" fmla="*/ 50069 w 152"/>
                <a:gd name="T51" fmla="*/ 135444 h 379"/>
                <a:gd name="T52" fmla="*/ 50424 w 152"/>
                <a:gd name="T53" fmla="*/ 135444 h 379"/>
                <a:gd name="T54" fmla="*/ 50424 w 152"/>
                <a:gd name="T55" fmla="*/ 135444 h 379"/>
                <a:gd name="T56" fmla="*/ 50424 w 152"/>
                <a:gd name="T57" fmla="*/ 135805 h 379"/>
                <a:gd name="T58" fmla="*/ 50424 w 152"/>
                <a:gd name="T59" fmla="*/ 135805 h 379"/>
                <a:gd name="T60" fmla="*/ 50424 w 152"/>
                <a:gd name="T61" fmla="*/ 135805 h 379"/>
                <a:gd name="T62" fmla="*/ 50424 w 152"/>
                <a:gd name="T63" fmla="*/ 135805 h 379"/>
                <a:gd name="T64" fmla="*/ 51844 w 152"/>
                <a:gd name="T65" fmla="*/ 136165 h 379"/>
                <a:gd name="T66" fmla="*/ 51844 w 152"/>
                <a:gd name="T67" fmla="*/ 136165 h 379"/>
                <a:gd name="T68" fmla="*/ 52200 w 152"/>
                <a:gd name="T69" fmla="*/ 136165 h 379"/>
                <a:gd name="T70" fmla="*/ 52200 w 152"/>
                <a:gd name="T71" fmla="*/ 136165 h 379"/>
                <a:gd name="T72" fmla="*/ 53620 w 152"/>
                <a:gd name="T73" fmla="*/ 136165 h 379"/>
                <a:gd name="T74" fmla="*/ 33024 w 152"/>
                <a:gd name="T75" fmla="*/ 0 h 37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2" h="379">
                  <a:moveTo>
                    <a:pt x="93" y="0"/>
                  </a:moveTo>
                  <a:lnTo>
                    <a:pt x="93" y="0"/>
                  </a:lnTo>
                  <a:cubicBezTo>
                    <a:pt x="92" y="0"/>
                    <a:pt x="92" y="0"/>
                    <a:pt x="92" y="1"/>
                  </a:cubicBezTo>
                  <a:cubicBezTo>
                    <a:pt x="91" y="1"/>
                    <a:pt x="91" y="1"/>
                    <a:pt x="91" y="1"/>
                  </a:cubicBezTo>
                  <a:cubicBezTo>
                    <a:pt x="90" y="1"/>
                    <a:pt x="90" y="1"/>
                    <a:pt x="90" y="2"/>
                  </a:cubicBezTo>
                  <a:lnTo>
                    <a:pt x="89" y="2"/>
                  </a:lnTo>
                  <a:cubicBezTo>
                    <a:pt x="89" y="2"/>
                    <a:pt x="89" y="2"/>
                    <a:pt x="88" y="2"/>
                  </a:cubicBezTo>
                  <a:cubicBezTo>
                    <a:pt x="88" y="2"/>
                    <a:pt x="88" y="3"/>
                    <a:pt x="87" y="3"/>
                  </a:cubicBezTo>
                  <a:cubicBezTo>
                    <a:pt x="87" y="3"/>
                    <a:pt x="86" y="3"/>
                    <a:pt x="86" y="4"/>
                  </a:cubicBezTo>
                  <a:cubicBezTo>
                    <a:pt x="86" y="4"/>
                    <a:pt x="85" y="4"/>
                    <a:pt x="85" y="5"/>
                  </a:cubicBezTo>
                  <a:cubicBezTo>
                    <a:pt x="85" y="5"/>
                    <a:pt x="85" y="5"/>
                    <a:pt x="84" y="6"/>
                  </a:cubicBezTo>
                  <a:cubicBezTo>
                    <a:pt x="84" y="6"/>
                    <a:pt x="84" y="6"/>
                    <a:pt x="84" y="7"/>
                  </a:cubicBezTo>
                  <a:cubicBezTo>
                    <a:pt x="22" y="90"/>
                    <a:pt x="0" y="167"/>
                    <a:pt x="18" y="236"/>
                  </a:cubicBezTo>
                  <a:cubicBezTo>
                    <a:pt x="43" y="332"/>
                    <a:pt x="137" y="375"/>
                    <a:pt x="141" y="376"/>
                  </a:cubicBezTo>
                  <a:lnTo>
                    <a:pt x="142" y="376"/>
                  </a:lnTo>
                  <a:cubicBezTo>
                    <a:pt x="142" y="376"/>
                    <a:pt x="142" y="376"/>
                    <a:pt x="142" y="377"/>
                  </a:cubicBezTo>
                  <a:cubicBezTo>
                    <a:pt x="143" y="377"/>
                    <a:pt x="145" y="378"/>
                    <a:pt x="146" y="378"/>
                  </a:cubicBezTo>
                  <a:cubicBezTo>
                    <a:pt x="146" y="378"/>
                    <a:pt x="146" y="378"/>
                    <a:pt x="147" y="378"/>
                  </a:cubicBezTo>
                  <a:cubicBezTo>
                    <a:pt x="148" y="378"/>
                    <a:pt x="149" y="378"/>
                    <a:pt x="151" y="378"/>
                  </a:cubicBezTo>
                  <a:lnTo>
                    <a:pt x="9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0" name="Freeform 157">
              <a:extLst>
                <a:ext uri="{FF2B5EF4-FFF2-40B4-BE49-F238E27FC236}">
                  <a16:creationId xmlns:a16="http://schemas.microsoft.com/office/drawing/2014/main" xmlns="" id="{3599A281-A548-2447-AC79-509D146E49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26088" y="6327775"/>
              <a:ext cx="90487" cy="174625"/>
            </a:xfrm>
            <a:custGeom>
              <a:avLst/>
              <a:gdLst>
                <a:gd name="T0" fmla="*/ 53291 w 253"/>
                <a:gd name="T1" fmla="*/ 174264 h 484"/>
                <a:gd name="T2" fmla="*/ 53291 w 253"/>
                <a:gd name="T3" fmla="*/ 174264 h 484"/>
                <a:gd name="T4" fmla="*/ 55079 w 253"/>
                <a:gd name="T5" fmla="*/ 173543 h 484"/>
                <a:gd name="T6" fmla="*/ 55079 w 253"/>
                <a:gd name="T7" fmla="*/ 173543 h 484"/>
                <a:gd name="T8" fmla="*/ 55437 w 253"/>
                <a:gd name="T9" fmla="*/ 173182 h 484"/>
                <a:gd name="T10" fmla="*/ 55437 w 253"/>
                <a:gd name="T11" fmla="*/ 173182 h 484"/>
                <a:gd name="T12" fmla="*/ 56867 w 253"/>
                <a:gd name="T13" fmla="*/ 172099 h 484"/>
                <a:gd name="T14" fmla="*/ 56867 w 253"/>
                <a:gd name="T15" fmla="*/ 172099 h 484"/>
                <a:gd name="T16" fmla="*/ 56867 w 253"/>
                <a:gd name="T17" fmla="*/ 172099 h 484"/>
                <a:gd name="T18" fmla="*/ 56867 w 253"/>
                <a:gd name="T19" fmla="*/ 172099 h 484"/>
                <a:gd name="T20" fmla="*/ 56867 w 253"/>
                <a:gd name="T21" fmla="*/ 171739 h 484"/>
                <a:gd name="T22" fmla="*/ 56867 w 253"/>
                <a:gd name="T23" fmla="*/ 171739 h 484"/>
                <a:gd name="T24" fmla="*/ 57225 w 253"/>
                <a:gd name="T25" fmla="*/ 171739 h 484"/>
                <a:gd name="T26" fmla="*/ 57225 w 253"/>
                <a:gd name="T27" fmla="*/ 171739 h 484"/>
                <a:gd name="T28" fmla="*/ 81546 w 253"/>
                <a:gd name="T29" fmla="*/ 86230 h 484"/>
                <a:gd name="T30" fmla="*/ 81546 w 253"/>
                <a:gd name="T31" fmla="*/ 86230 h 484"/>
                <a:gd name="T32" fmla="*/ 7511 w 253"/>
                <a:gd name="T33" fmla="*/ 1082 h 484"/>
                <a:gd name="T34" fmla="*/ 7511 w 253"/>
                <a:gd name="T35" fmla="*/ 1082 h 484"/>
                <a:gd name="T36" fmla="*/ 7153 w 253"/>
                <a:gd name="T37" fmla="*/ 1082 h 484"/>
                <a:gd name="T38" fmla="*/ 7153 w 253"/>
                <a:gd name="T39" fmla="*/ 1082 h 484"/>
                <a:gd name="T40" fmla="*/ 6438 w 253"/>
                <a:gd name="T41" fmla="*/ 722 h 484"/>
                <a:gd name="T42" fmla="*/ 6438 w 253"/>
                <a:gd name="T43" fmla="*/ 722 h 484"/>
                <a:gd name="T44" fmla="*/ 6080 w 253"/>
                <a:gd name="T45" fmla="*/ 361 h 484"/>
                <a:gd name="T46" fmla="*/ 6080 w 253"/>
                <a:gd name="T47" fmla="*/ 361 h 484"/>
                <a:gd name="T48" fmla="*/ 5365 w 253"/>
                <a:gd name="T49" fmla="*/ 361 h 484"/>
                <a:gd name="T50" fmla="*/ 5365 w 253"/>
                <a:gd name="T51" fmla="*/ 361 h 484"/>
                <a:gd name="T52" fmla="*/ 4650 w 253"/>
                <a:gd name="T53" fmla="*/ 0 h 484"/>
                <a:gd name="T54" fmla="*/ 4650 w 253"/>
                <a:gd name="T55" fmla="*/ 0 h 484"/>
                <a:gd name="T56" fmla="*/ 4292 w 253"/>
                <a:gd name="T57" fmla="*/ 0 h 484"/>
                <a:gd name="T58" fmla="*/ 4292 w 253"/>
                <a:gd name="T59" fmla="*/ 0 h 484"/>
                <a:gd name="T60" fmla="*/ 3934 w 253"/>
                <a:gd name="T61" fmla="*/ 0 h 484"/>
                <a:gd name="T62" fmla="*/ 3934 w 253"/>
                <a:gd name="T63" fmla="*/ 0 h 484"/>
                <a:gd name="T64" fmla="*/ 3577 w 253"/>
                <a:gd name="T65" fmla="*/ 0 h 484"/>
                <a:gd name="T66" fmla="*/ 3577 w 253"/>
                <a:gd name="T67" fmla="*/ 0 h 484"/>
                <a:gd name="T68" fmla="*/ 2861 w 253"/>
                <a:gd name="T69" fmla="*/ 0 h 484"/>
                <a:gd name="T70" fmla="*/ 2861 w 253"/>
                <a:gd name="T71" fmla="*/ 0 h 484"/>
                <a:gd name="T72" fmla="*/ 2146 w 253"/>
                <a:gd name="T73" fmla="*/ 0 h 484"/>
                <a:gd name="T74" fmla="*/ 2146 w 253"/>
                <a:gd name="T75" fmla="*/ 0 h 484"/>
                <a:gd name="T76" fmla="*/ 1431 w 253"/>
                <a:gd name="T77" fmla="*/ 361 h 484"/>
                <a:gd name="T78" fmla="*/ 1431 w 253"/>
                <a:gd name="T79" fmla="*/ 361 h 484"/>
                <a:gd name="T80" fmla="*/ 1073 w 253"/>
                <a:gd name="T81" fmla="*/ 361 h 484"/>
                <a:gd name="T82" fmla="*/ 1073 w 253"/>
                <a:gd name="T83" fmla="*/ 361 h 484"/>
                <a:gd name="T84" fmla="*/ 358 w 253"/>
                <a:gd name="T85" fmla="*/ 722 h 484"/>
                <a:gd name="T86" fmla="*/ 358 w 253"/>
                <a:gd name="T87" fmla="*/ 722 h 484"/>
                <a:gd name="T88" fmla="*/ 0 w 253"/>
                <a:gd name="T89" fmla="*/ 722 h 484"/>
                <a:gd name="T90" fmla="*/ 53291 w 253"/>
                <a:gd name="T91" fmla="*/ 174264 h 4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53" h="484">
                  <a:moveTo>
                    <a:pt x="149" y="483"/>
                  </a:moveTo>
                  <a:lnTo>
                    <a:pt x="149" y="483"/>
                  </a:lnTo>
                  <a:cubicBezTo>
                    <a:pt x="151" y="482"/>
                    <a:pt x="152" y="481"/>
                    <a:pt x="154" y="481"/>
                  </a:cubicBezTo>
                  <a:cubicBezTo>
                    <a:pt x="154" y="480"/>
                    <a:pt x="155" y="480"/>
                    <a:pt x="155" y="480"/>
                  </a:cubicBezTo>
                  <a:cubicBezTo>
                    <a:pt x="156" y="479"/>
                    <a:pt x="158" y="478"/>
                    <a:pt x="159" y="477"/>
                  </a:cubicBezTo>
                  <a:cubicBezTo>
                    <a:pt x="159" y="477"/>
                    <a:pt x="159" y="477"/>
                    <a:pt x="159" y="476"/>
                  </a:cubicBezTo>
                  <a:lnTo>
                    <a:pt x="160" y="476"/>
                  </a:lnTo>
                  <a:cubicBezTo>
                    <a:pt x="163" y="471"/>
                    <a:pt x="252" y="367"/>
                    <a:pt x="228" y="239"/>
                  </a:cubicBezTo>
                  <a:cubicBezTo>
                    <a:pt x="211" y="147"/>
                    <a:pt x="141" y="67"/>
                    <a:pt x="21" y="3"/>
                  </a:cubicBezTo>
                  <a:cubicBezTo>
                    <a:pt x="20" y="3"/>
                    <a:pt x="20" y="3"/>
                    <a:pt x="20" y="3"/>
                  </a:cubicBezTo>
                  <a:cubicBezTo>
                    <a:pt x="19" y="2"/>
                    <a:pt x="19" y="2"/>
                    <a:pt x="18" y="2"/>
                  </a:cubicBezTo>
                  <a:cubicBezTo>
                    <a:pt x="17" y="2"/>
                    <a:pt x="17" y="2"/>
                    <a:pt x="17" y="1"/>
                  </a:cubicBezTo>
                  <a:cubicBezTo>
                    <a:pt x="16" y="1"/>
                    <a:pt x="15" y="1"/>
                    <a:pt x="15" y="1"/>
                  </a:cubicBezTo>
                  <a:cubicBezTo>
                    <a:pt x="14" y="0"/>
                    <a:pt x="14" y="0"/>
                    <a:pt x="13" y="0"/>
                  </a:cubicBezTo>
                  <a:cubicBezTo>
                    <a:pt x="12" y="0"/>
                    <a:pt x="12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6" y="0"/>
                  </a:cubicBezTo>
                  <a:cubicBezTo>
                    <a:pt x="5" y="0"/>
                    <a:pt x="5" y="1"/>
                    <a:pt x="4" y="1"/>
                  </a:cubicBezTo>
                  <a:lnTo>
                    <a:pt x="3" y="1"/>
                  </a:lnTo>
                  <a:cubicBezTo>
                    <a:pt x="2" y="2"/>
                    <a:pt x="2" y="2"/>
                    <a:pt x="1" y="2"/>
                  </a:cubicBezTo>
                  <a:lnTo>
                    <a:pt x="0" y="2"/>
                  </a:lnTo>
                  <a:lnTo>
                    <a:pt x="149" y="48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1" name="Freeform 158">
              <a:extLst>
                <a:ext uri="{FF2B5EF4-FFF2-40B4-BE49-F238E27FC236}">
                  <a16:creationId xmlns:a16="http://schemas.microsoft.com/office/drawing/2014/main" xmlns="" id="{0340612D-03E0-454F-8A63-68D0D3A927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94338" y="6327775"/>
              <a:ext cx="85725" cy="174625"/>
            </a:xfrm>
            <a:custGeom>
              <a:avLst/>
              <a:gdLst>
                <a:gd name="T0" fmla="*/ 31923 w 239"/>
                <a:gd name="T1" fmla="*/ 0 h 483"/>
                <a:gd name="T2" fmla="*/ 31923 w 239"/>
                <a:gd name="T3" fmla="*/ 0 h 483"/>
                <a:gd name="T4" fmla="*/ 31564 w 239"/>
                <a:gd name="T5" fmla="*/ 362 h 483"/>
                <a:gd name="T6" fmla="*/ 31564 w 239"/>
                <a:gd name="T7" fmla="*/ 362 h 483"/>
                <a:gd name="T8" fmla="*/ 30847 w 239"/>
                <a:gd name="T9" fmla="*/ 723 h 483"/>
                <a:gd name="T10" fmla="*/ 30847 w 239"/>
                <a:gd name="T11" fmla="*/ 723 h 483"/>
                <a:gd name="T12" fmla="*/ 30129 w 239"/>
                <a:gd name="T13" fmla="*/ 1085 h 483"/>
                <a:gd name="T14" fmla="*/ 30129 w 239"/>
                <a:gd name="T15" fmla="*/ 1085 h 483"/>
                <a:gd name="T16" fmla="*/ 30129 w 239"/>
                <a:gd name="T17" fmla="*/ 1446 h 483"/>
                <a:gd name="T18" fmla="*/ 30129 w 239"/>
                <a:gd name="T19" fmla="*/ 1446 h 483"/>
                <a:gd name="T20" fmla="*/ 29771 w 239"/>
                <a:gd name="T21" fmla="*/ 1446 h 483"/>
                <a:gd name="T22" fmla="*/ 29771 w 239"/>
                <a:gd name="T23" fmla="*/ 1446 h 483"/>
                <a:gd name="T24" fmla="*/ 29053 w 239"/>
                <a:gd name="T25" fmla="*/ 1808 h 483"/>
                <a:gd name="T26" fmla="*/ 29053 w 239"/>
                <a:gd name="T27" fmla="*/ 1808 h 483"/>
                <a:gd name="T28" fmla="*/ 28695 w 239"/>
                <a:gd name="T29" fmla="*/ 2531 h 483"/>
                <a:gd name="T30" fmla="*/ 28695 w 239"/>
                <a:gd name="T31" fmla="*/ 2531 h 483"/>
                <a:gd name="T32" fmla="*/ 28695 w 239"/>
                <a:gd name="T33" fmla="*/ 2892 h 483"/>
                <a:gd name="T34" fmla="*/ 28695 w 239"/>
                <a:gd name="T35" fmla="*/ 2892 h 483"/>
                <a:gd name="T36" fmla="*/ 28336 w 239"/>
                <a:gd name="T37" fmla="*/ 3615 h 483"/>
                <a:gd name="T38" fmla="*/ 28336 w 239"/>
                <a:gd name="T39" fmla="*/ 3615 h 483"/>
                <a:gd name="T40" fmla="*/ 27977 w 239"/>
                <a:gd name="T41" fmla="*/ 3977 h 483"/>
                <a:gd name="T42" fmla="*/ 27977 w 239"/>
                <a:gd name="T43" fmla="*/ 3977 h 483"/>
                <a:gd name="T44" fmla="*/ 13271 w 239"/>
                <a:gd name="T45" fmla="*/ 116417 h 483"/>
                <a:gd name="T46" fmla="*/ 13271 w 239"/>
                <a:gd name="T47" fmla="*/ 116417 h 483"/>
                <a:gd name="T48" fmla="*/ 80703 w 239"/>
                <a:gd name="T49" fmla="*/ 173902 h 483"/>
                <a:gd name="T50" fmla="*/ 80703 w 239"/>
                <a:gd name="T51" fmla="*/ 173902 h 483"/>
                <a:gd name="T52" fmla="*/ 81062 w 239"/>
                <a:gd name="T53" fmla="*/ 173902 h 483"/>
                <a:gd name="T54" fmla="*/ 81062 w 239"/>
                <a:gd name="T55" fmla="*/ 173902 h 483"/>
                <a:gd name="T56" fmla="*/ 81421 w 239"/>
                <a:gd name="T57" fmla="*/ 173902 h 483"/>
                <a:gd name="T58" fmla="*/ 81421 w 239"/>
                <a:gd name="T59" fmla="*/ 173902 h 483"/>
                <a:gd name="T60" fmla="*/ 81421 w 239"/>
                <a:gd name="T61" fmla="*/ 173902 h 483"/>
                <a:gd name="T62" fmla="*/ 81421 w 239"/>
                <a:gd name="T63" fmla="*/ 173902 h 483"/>
                <a:gd name="T64" fmla="*/ 83214 w 239"/>
                <a:gd name="T65" fmla="*/ 174263 h 483"/>
                <a:gd name="T66" fmla="*/ 83214 w 239"/>
                <a:gd name="T67" fmla="*/ 174263 h 483"/>
                <a:gd name="T68" fmla="*/ 83214 w 239"/>
                <a:gd name="T69" fmla="*/ 174263 h 483"/>
                <a:gd name="T70" fmla="*/ 83214 w 239"/>
                <a:gd name="T71" fmla="*/ 174263 h 483"/>
                <a:gd name="T72" fmla="*/ 85366 w 239"/>
                <a:gd name="T73" fmla="*/ 173902 h 483"/>
                <a:gd name="T74" fmla="*/ 31923 w 239"/>
                <a:gd name="T75" fmla="*/ 0 h 48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39" h="483">
                  <a:moveTo>
                    <a:pt x="89" y="0"/>
                  </a:moveTo>
                  <a:lnTo>
                    <a:pt x="89" y="0"/>
                  </a:lnTo>
                  <a:cubicBezTo>
                    <a:pt x="88" y="1"/>
                    <a:pt x="88" y="1"/>
                    <a:pt x="88" y="1"/>
                  </a:cubicBezTo>
                  <a:cubicBezTo>
                    <a:pt x="87" y="1"/>
                    <a:pt x="86" y="2"/>
                    <a:pt x="86" y="2"/>
                  </a:cubicBezTo>
                  <a:cubicBezTo>
                    <a:pt x="85" y="2"/>
                    <a:pt x="85" y="2"/>
                    <a:pt x="84" y="3"/>
                  </a:cubicBezTo>
                  <a:lnTo>
                    <a:pt x="84" y="4"/>
                  </a:lnTo>
                  <a:cubicBezTo>
                    <a:pt x="83" y="4"/>
                    <a:pt x="83" y="4"/>
                    <a:pt x="83" y="4"/>
                  </a:cubicBezTo>
                  <a:cubicBezTo>
                    <a:pt x="83" y="5"/>
                    <a:pt x="82" y="5"/>
                    <a:pt x="81" y="5"/>
                  </a:cubicBezTo>
                  <a:cubicBezTo>
                    <a:pt x="81" y="6"/>
                    <a:pt x="81" y="7"/>
                    <a:pt x="80" y="7"/>
                  </a:cubicBezTo>
                  <a:lnTo>
                    <a:pt x="80" y="8"/>
                  </a:lnTo>
                  <a:cubicBezTo>
                    <a:pt x="79" y="8"/>
                    <a:pt x="79" y="9"/>
                    <a:pt x="79" y="10"/>
                  </a:cubicBezTo>
                  <a:cubicBezTo>
                    <a:pt x="79" y="10"/>
                    <a:pt x="78" y="10"/>
                    <a:pt x="78" y="11"/>
                  </a:cubicBezTo>
                  <a:cubicBezTo>
                    <a:pt x="13" y="131"/>
                    <a:pt x="0" y="236"/>
                    <a:pt x="37" y="322"/>
                  </a:cubicBezTo>
                  <a:cubicBezTo>
                    <a:pt x="89" y="443"/>
                    <a:pt x="220" y="479"/>
                    <a:pt x="225" y="481"/>
                  </a:cubicBezTo>
                  <a:lnTo>
                    <a:pt x="226" y="481"/>
                  </a:lnTo>
                  <a:lnTo>
                    <a:pt x="227" y="481"/>
                  </a:lnTo>
                  <a:cubicBezTo>
                    <a:pt x="228" y="482"/>
                    <a:pt x="230" y="482"/>
                    <a:pt x="232" y="482"/>
                  </a:cubicBezTo>
                  <a:cubicBezTo>
                    <a:pt x="235" y="482"/>
                    <a:pt x="237" y="481"/>
                    <a:pt x="238" y="481"/>
                  </a:cubicBezTo>
                  <a:lnTo>
                    <a:pt x="8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2" name="Freeform 159">
              <a:extLst>
                <a:ext uri="{FF2B5EF4-FFF2-40B4-BE49-F238E27FC236}">
                  <a16:creationId xmlns:a16="http://schemas.microsoft.com/office/drawing/2014/main" xmlns="" id="{335B6A1B-B2BC-8E48-A20F-A07B499B9B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488113"/>
              <a:ext cx="136525" cy="57150"/>
            </a:xfrm>
            <a:custGeom>
              <a:avLst/>
              <a:gdLst>
                <a:gd name="T0" fmla="*/ 136164 w 378"/>
                <a:gd name="T1" fmla="*/ 56793 h 160"/>
                <a:gd name="T2" fmla="*/ 136164 w 378"/>
                <a:gd name="T3" fmla="*/ 56793 h 160"/>
                <a:gd name="T4" fmla="*/ 136164 w 378"/>
                <a:gd name="T5" fmla="*/ 55007 h 160"/>
                <a:gd name="T6" fmla="*/ 136164 w 378"/>
                <a:gd name="T7" fmla="*/ 55007 h 160"/>
                <a:gd name="T8" fmla="*/ 136164 w 378"/>
                <a:gd name="T9" fmla="*/ 55007 h 160"/>
                <a:gd name="T10" fmla="*/ 136164 w 378"/>
                <a:gd name="T11" fmla="*/ 55007 h 160"/>
                <a:gd name="T12" fmla="*/ 135803 w 378"/>
                <a:gd name="T13" fmla="*/ 53578 h 160"/>
                <a:gd name="T14" fmla="*/ 135803 w 378"/>
                <a:gd name="T15" fmla="*/ 53578 h 160"/>
                <a:gd name="T16" fmla="*/ 135803 w 378"/>
                <a:gd name="T17" fmla="*/ 53578 h 160"/>
                <a:gd name="T18" fmla="*/ 135803 w 378"/>
                <a:gd name="T19" fmla="*/ 53578 h 160"/>
                <a:gd name="T20" fmla="*/ 135441 w 378"/>
                <a:gd name="T21" fmla="*/ 53221 h 160"/>
                <a:gd name="T22" fmla="*/ 135441 w 378"/>
                <a:gd name="T23" fmla="*/ 53221 h 160"/>
                <a:gd name="T24" fmla="*/ 135441 w 378"/>
                <a:gd name="T25" fmla="*/ 53221 h 160"/>
                <a:gd name="T26" fmla="*/ 135441 w 378"/>
                <a:gd name="T27" fmla="*/ 53221 h 160"/>
                <a:gd name="T28" fmla="*/ 86683 w 378"/>
                <a:gd name="T29" fmla="*/ 7144 h 160"/>
                <a:gd name="T30" fmla="*/ 86683 w 378"/>
                <a:gd name="T31" fmla="*/ 7144 h 160"/>
                <a:gd name="T32" fmla="*/ 2528 w 378"/>
                <a:gd name="T33" fmla="*/ 27503 h 160"/>
                <a:gd name="T34" fmla="*/ 2528 w 378"/>
                <a:gd name="T35" fmla="*/ 27503 h 160"/>
                <a:gd name="T36" fmla="*/ 2528 w 378"/>
                <a:gd name="T37" fmla="*/ 27861 h 160"/>
                <a:gd name="T38" fmla="*/ 2528 w 378"/>
                <a:gd name="T39" fmla="*/ 27861 h 160"/>
                <a:gd name="T40" fmla="*/ 2167 w 378"/>
                <a:gd name="T41" fmla="*/ 28218 h 160"/>
                <a:gd name="T42" fmla="*/ 2167 w 378"/>
                <a:gd name="T43" fmla="*/ 28218 h 160"/>
                <a:gd name="T44" fmla="*/ 1806 w 378"/>
                <a:gd name="T45" fmla="*/ 28575 h 160"/>
                <a:gd name="T46" fmla="*/ 1806 w 378"/>
                <a:gd name="T47" fmla="*/ 28575 h 160"/>
                <a:gd name="T48" fmla="*/ 1445 w 378"/>
                <a:gd name="T49" fmla="*/ 28932 h 160"/>
                <a:gd name="T50" fmla="*/ 1445 w 378"/>
                <a:gd name="T51" fmla="*/ 28932 h 160"/>
                <a:gd name="T52" fmla="*/ 1445 w 378"/>
                <a:gd name="T53" fmla="*/ 29289 h 160"/>
                <a:gd name="T54" fmla="*/ 1445 w 378"/>
                <a:gd name="T55" fmla="*/ 29289 h 160"/>
                <a:gd name="T56" fmla="*/ 1084 w 378"/>
                <a:gd name="T57" fmla="*/ 29289 h 160"/>
                <a:gd name="T58" fmla="*/ 1084 w 378"/>
                <a:gd name="T59" fmla="*/ 29289 h 160"/>
                <a:gd name="T60" fmla="*/ 1084 w 378"/>
                <a:gd name="T61" fmla="*/ 29647 h 160"/>
                <a:gd name="T62" fmla="*/ 1084 w 378"/>
                <a:gd name="T63" fmla="*/ 29647 h 160"/>
                <a:gd name="T64" fmla="*/ 722 w 378"/>
                <a:gd name="T65" fmla="*/ 30004 h 160"/>
                <a:gd name="T66" fmla="*/ 722 w 378"/>
                <a:gd name="T67" fmla="*/ 30004 h 160"/>
                <a:gd name="T68" fmla="*/ 361 w 378"/>
                <a:gd name="T69" fmla="*/ 30361 h 160"/>
                <a:gd name="T70" fmla="*/ 361 w 378"/>
                <a:gd name="T71" fmla="*/ 30361 h 160"/>
                <a:gd name="T72" fmla="*/ 361 w 378"/>
                <a:gd name="T73" fmla="*/ 30718 h 160"/>
                <a:gd name="T74" fmla="*/ 361 w 378"/>
                <a:gd name="T75" fmla="*/ 30718 h 160"/>
                <a:gd name="T76" fmla="*/ 361 w 378"/>
                <a:gd name="T77" fmla="*/ 31075 h 160"/>
                <a:gd name="T78" fmla="*/ 361 w 378"/>
                <a:gd name="T79" fmla="*/ 31075 h 160"/>
                <a:gd name="T80" fmla="*/ 361 w 378"/>
                <a:gd name="T81" fmla="*/ 31790 h 160"/>
                <a:gd name="T82" fmla="*/ 361 w 378"/>
                <a:gd name="T83" fmla="*/ 31790 h 160"/>
                <a:gd name="T84" fmla="*/ 0 w 378"/>
                <a:gd name="T85" fmla="*/ 32147 h 160"/>
                <a:gd name="T86" fmla="*/ 0 w 378"/>
                <a:gd name="T87" fmla="*/ 32147 h 160"/>
                <a:gd name="T88" fmla="*/ 0 w 378"/>
                <a:gd name="T89" fmla="*/ 32504 h 160"/>
                <a:gd name="T90" fmla="*/ 136164 w 378"/>
                <a:gd name="T91" fmla="*/ 56793 h 16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8" h="160">
                  <a:moveTo>
                    <a:pt x="377" y="159"/>
                  </a:moveTo>
                  <a:lnTo>
                    <a:pt x="377" y="159"/>
                  </a:lnTo>
                  <a:cubicBezTo>
                    <a:pt x="377" y="157"/>
                    <a:pt x="377" y="156"/>
                    <a:pt x="377" y="154"/>
                  </a:cubicBezTo>
                  <a:cubicBezTo>
                    <a:pt x="377" y="153"/>
                    <a:pt x="376" y="152"/>
                    <a:pt x="376" y="150"/>
                  </a:cubicBezTo>
                  <a:cubicBezTo>
                    <a:pt x="376" y="150"/>
                    <a:pt x="375" y="150"/>
                    <a:pt x="375" y="149"/>
                  </a:cubicBezTo>
                  <a:cubicBezTo>
                    <a:pt x="373" y="144"/>
                    <a:pt x="335" y="49"/>
                    <a:pt x="240" y="20"/>
                  </a:cubicBezTo>
                  <a:cubicBezTo>
                    <a:pt x="171" y="0"/>
                    <a:pt x="93" y="19"/>
                    <a:pt x="7" y="77"/>
                  </a:cubicBezTo>
                  <a:cubicBezTo>
                    <a:pt x="7" y="77"/>
                    <a:pt x="7" y="77"/>
                    <a:pt x="7" y="78"/>
                  </a:cubicBezTo>
                  <a:cubicBezTo>
                    <a:pt x="6" y="78"/>
                    <a:pt x="6" y="79"/>
                    <a:pt x="6" y="79"/>
                  </a:cubicBezTo>
                  <a:cubicBezTo>
                    <a:pt x="6" y="79"/>
                    <a:pt x="5" y="79"/>
                    <a:pt x="5" y="80"/>
                  </a:cubicBezTo>
                  <a:cubicBezTo>
                    <a:pt x="5" y="80"/>
                    <a:pt x="5" y="81"/>
                    <a:pt x="4" y="81"/>
                  </a:cubicBezTo>
                  <a:cubicBezTo>
                    <a:pt x="4" y="81"/>
                    <a:pt x="4" y="81"/>
                    <a:pt x="4" y="82"/>
                  </a:cubicBezTo>
                  <a:cubicBezTo>
                    <a:pt x="3" y="82"/>
                    <a:pt x="3" y="82"/>
                    <a:pt x="3" y="82"/>
                  </a:cubicBezTo>
                  <a:lnTo>
                    <a:pt x="3" y="83"/>
                  </a:lnTo>
                  <a:cubicBezTo>
                    <a:pt x="2" y="83"/>
                    <a:pt x="2" y="83"/>
                    <a:pt x="2" y="84"/>
                  </a:cubicBezTo>
                  <a:cubicBezTo>
                    <a:pt x="2" y="84"/>
                    <a:pt x="2" y="84"/>
                    <a:pt x="1" y="85"/>
                  </a:cubicBezTo>
                  <a:lnTo>
                    <a:pt x="1" y="86"/>
                  </a:lnTo>
                  <a:cubicBezTo>
                    <a:pt x="1" y="87"/>
                    <a:pt x="1" y="87"/>
                    <a:pt x="1" y="87"/>
                  </a:cubicBezTo>
                  <a:cubicBezTo>
                    <a:pt x="1" y="88"/>
                    <a:pt x="1" y="88"/>
                    <a:pt x="1" y="89"/>
                  </a:cubicBezTo>
                  <a:cubicBezTo>
                    <a:pt x="0" y="89"/>
                    <a:pt x="0" y="90"/>
                    <a:pt x="0" y="90"/>
                  </a:cubicBezTo>
                  <a:cubicBezTo>
                    <a:pt x="0" y="91"/>
                    <a:pt x="0" y="91"/>
                    <a:pt x="0" y="91"/>
                  </a:cubicBezTo>
                  <a:lnTo>
                    <a:pt x="377" y="15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3" name="Freeform 160">
              <a:extLst>
                <a:ext uri="{FF2B5EF4-FFF2-40B4-BE49-F238E27FC236}">
                  <a16:creationId xmlns:a16="http://schemas.microsoft.com/office/drawing/2014/main" xmlns="" id="{0965374E-C758-D64D-B381-A3DE85F50CE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35550" y="6519863"/>
              <a:ext cx="136525" cy="55562"/>
            </a:xfrm>
            <a:custGeom>
              <a:avLst/>
              <a:gdLst>
                <a:gd name="T0" fmla="*/ 0 w 378"/>
                <a:gd name="T1" fmla="*/ 0 h 156"/>
                <a:gd name="T2" fmla="*/ 0 w 378"/>
                <a:gd name="T3" fmla="*/ 712 h 156"/>
                <a:gd name="T4" fmla="*/ 0 w 378"/>
                <a:gd name="T5" fmla="*/ 712 h 156"/>
                <a:gd name="T6" fmla="*/ 0 w 378"/>
                <a:gd name="T7" fmla="*/ 1069 h 156"/>
                <a:gd name="T8" fmla="*/ 0 w 378"/>
                <a:gd name="T9" fmla="*/ 1069 h 156"/>
                <a:gd name="T10" fmla="*/ 361 w 378"/>
                <a:gd name="T11" fmla="*/ 1425 h 156"/>
                <a:gd name="T12" fmla="*/ 361 w 378"/>
                <a:gd name="T13" fmla="*/ 1425 h 156"/>
                <a:gd name="T14" fmla="*/ 361 w 378"/>
                <a:gd name="T15" fmla="*/ 1781 h 156"/>
                <a:gd name="T16" fmla="*/ 361 w 378"/>
                <a:gd name="T17" fmla="*/ 1781 h 156"/>
                <a:gd name="T18" fmla="*/ 361 w 378"/>
                <a:gd name="T19" fmla="*/ 1781 h 156"/>
                <a:gd name="T20" fmla="*/ 361 w 378"/>
                <a:gd name="T21" fmla="*/ 1781 h 156"/>
                <a:gd name="T22" fmla="*/ 361 w 378"/>
                <a:gd name="T23" fmla="*/ 2137 h 156"/>
                <a:gd name="T24" fmla="*/ 361 w 378"/>
                <a:gd name="T25" fmla="*/ 2137 h 156"/>
                <a:gd name="T26" fmla="*/ 361 w 378"/>
                <a:gd name="T27" fmla="*/ 2849 h 156"/>
                <a:gd name="T28" fmla="*/ 361 w 378"/>
                <a:gd name="T29" fmla="*/ 2849 h 156"/>
                <a:gd name="T30" fmla="*/ 722 w 378"/>
                <a:gd name="T31" fmla="*/ 3206 h 156"/>
                <a:gd name="T32" fmla="*/ 722 w 378"/>
                <a:gd name="T33" fmla="*/ 3206 h 156"/>
                <a:gd name="T34" fmla="*/ 1084 w 378"/>
                <a:gd name="T35" fmla="*/ 3562 h 156"/>
                <a:gd name="T36" fmla="*/ 1084 w 378"/>
                <a:gd name="T37" fmla="*/ 3562 h 156"/>
                <a:gd name="T38" fmla="*/ 1084 w 378"/>
                <a:gd name="T39" fmla="*/ 3918 h 156"/>
                <a:gd name="T40" fmla="*/ 1084 w 378"/>
                <a:gd name="T41" fmla="*/ 3918 h 156"/>
                <a:gd name="T42" fmla="*/ 71874 w 378"/>
                <a:gd name="T43" fmla="*/ 52357 h 156"/>
                <a:gd name="T44" fmla="*/ 71874 w 378"/>
                <a:gd name="T45" fmla="*/ 52357 h 156"/>
                <a:gd name="T46" fmla="*/ 134358 w 378"/>
                <a:gd name="T47" fmla="*/ 27069 h 156"/>
                <a:gd name="T48" fmla="*/ 134358 w 378"/>
                <a:gd name="T49" fmla="*/ 27069 h 156"/>
                <a:gd name="T50" fmla="*/ 134358 w 378"/>
                <a:gd name="T51" fmla="*/ 27069 h 156"/>
                <a:gd name="T52" fmla="*/ 134358 w 378"/>
                <a:gd name="T53" fmla="*/ 27069 h 156"/>
                <a:gd name="T54" fmla="*/ 134358 w 378"/>
                <a:gd name="T55" fmla="*/ 27069 h 156"/>
                <a:gd name="T56" fmla="*/ 134358 w 378"/>
                <a:gd name="T57" fmla="*/ 27069 h 156"/>
                <a:gd name="T58" fmla="*/ 134719 w 378"/>
                <a:gd name="T59" fmla="*/ 26713 h 156"/>
                <a:gd name="T60" fmla="*/ 134719 w 378"/>
                <a:gd name="T61" fmla="*/ 26713 h 156"/>
                <a:gd name="T62" fmla="*/ 135441 w 378"/>
                <a:gd name="T63" fmla="*/ 25644 h 156"/>
                <a:gd name="T64" fmla="*/ 135441 w 378"/>
                <a:gd name="T65" fmla="*/ 25644 h 156"/>
                <a:gd name="T66" fmla="*/ 135441 w 378"/>
                <a:gd name="T67" fmla="*/ 25644 h 156"/>
                <a:gd name="T68" fmla="*/ 135441 w 378"/>
                <a:gd name="T69" fmla="*/ 25644 h 156"/>
                <a:gd name="T70" fmla="*/ 136164 w 378"/>
                <a:gd name="T71" fmla="*/ 24219 h 156"/>
                <a:gd name="T72" fmla="*/ 0 w 378"/>
                <a:gd name="T73" fmla="*/ 0 h 15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378" h="156">
                  <a:moveTo>
                    <a:pt x="0" y="0"/>
                  </a:moveTo>
                  <a:lnTo>
                    <a:pt x="0" y="2"/>
                  </a:lnTo>
                  <a:cubicBezTo>
                    <a:pt x="0" y="2"/>
                    <a:pt x="0" y="2"/>
                    <a:pt x="0" y="3"/>
                  </a:cubicBezTo>
                  <a:cubicBezTo>
                    <a:pt x="0" y="3"/>
                    <a:pt x="0" y="3"/>
                    <a:pt x="1" y="4"/>
                  </a:cubicBezTo>
                  <a:lnTo>
                    <a:pt x="1" y="5"/>
                  </a:lnTo>
                  <a:cubicBezTo>
                    <a:pt x="1" y="6"/>
                    <a:pt x="1" y="6"/>
                    <a:pt x="1" y="6"/>
                  </a:cubicBezTo>
                  <a:cubicBezTo>
                    <a:pt x="1" y="7"/>
                    <a:pt x="1" y="8"/>
                    <a:pt x="1" y="8"/>
                  </a:cubicBezTo>
                  <a:cubicBezTo>
                    <a:pt x="2" y="8"/>
                    <a:pt x="2" y="9"/>
                    <a:pt x="2" y="9"/>
                  </a:cubicBezTo>
                  <a:cubicBezTo>
                    <a:pt x="2" y="10"/>
                    <a:pt x="2" y="10"/>
                    <a:pt x="3" y="10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62" y="96"/>
                    <a:pt x="128" y="143"/>
                    <a:pt x="199" y="147"/>
                  </a:cubicBezTo>
                  <a:cubicBezTo>
                    <a:pt x="298" y="155"/>
                    <a:pt x="369" y="79"/>
                    <a:pt x="372" y="76"/>
                  </a:cubicBezTo>
                  <a:cubicBezTo>
                    <a:pt x="372" y="75"/>
                    <a:pt x="372" y="75"/>
                    <a:pt x="373" y="75"/>
                  </a:cubicBezTo>
                  <a:cubicBezTo>
                    <a:pt x="373" y="74"/>
                    <a:pt x="374" y="73"/>
                    <a:pt x="375" y="72"/>
                  </a:cubicBezTo>
                  <a:cubicBezTo>
                    <a:pt x="375" y="70"/>
                    <a:pt x="376" y="69"/>
                    <a:pt x="377" y="68"/>
                  </a:cubicBezTo>
                  <a:lnTo>
                    <a:pt x="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4" name="Freeform 161">
              <a:extLst>
                <a:ext uri="{FF2B5EF4-FFF2-40B4-BE49-F238E27FC236}">
                  <a16:creationId xmlns:a16="http://schemas.microsoft.com/office/drawing/2014/main" xmlns="" id="{5284AC00-2682-D445-B0B1-C25421DE26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27813"/>
              <a:ext cx="136525" cy="52387"/>
            </a:xfrm>
            <a:custGeom>
              <a:avLst/>
              <a:gdLst>
                <a:gd name="T0" fmla="*/ 136166 w 380"/>
                <a:gd name="T1" fmla="*/ 32074 h 147"/>
                <a:gd name="T2" fmla="*/ 136166 w 380"/>
                <a:gd name="T3" fmla="*/ 32074 h 147"/>
                <a:gd name="T4" fmla="*/ 135806 w 380"/>
                <a:gd name="T5" fmla="*/ 30648 h 147"/>
                <a:gd name="T6" fmla="*/ 135806 w 380"/>
                <a:gd name="T7" fmla="*/ 30648 h 147"/>
                <a:gd name="T8" fmla="*/ 135806 w 380"/>
                <a:gd name="T9" fmla="*/ 30648 h 147"/>
                <a:gd name="T10" fmla="*/ 135806 w 380"/>
                <a:gd name="T11" fmla="*/ 30648 h 147"/>
                <a:gd name="T12" fmla="*/ 134729 w 380"/>
                <a:gd name="T13" fmla="*/ 29223 h 147"/>
                <a:gd name="T14" fmla="*/ 134729 w 380"/>
                <a:gd name="T15" fmla="*/ 29223 h 147"/>
                <a:gd name="T16" fmla="*/ 134729 w 380"/>
                <a:gd name="T17" fmla="*/ 29223 h 147"/>
                <a:gd name="T18" fmla="*/ 134729 w 380"/>
                <a:gd name="T19" fmla="*/ 29223 h 147"/>
                <a:gd name="T20" fmla="*/ 134729 w 380"/>
                <a:gd name="T21" fmla="*/ 29223 h 147"/>
                <a:gd name="T22" fmla="*/ 134729 w 380"/>
                <a:gd name="T23" fmla="*/ 29223 h 147"/>
                <a:gd name="T24" fmla="*/ 134729 w 380"/>
                <a:gd name="T25" fmla="*/ 28866 h 147"/>
                <a:gd name="T26" fmla="*/ 134729 w 380"/>
                <a:gd name="T27" fmla="*/ 28866 h 147"/>
                <a:gd name="T28" fmla="*/ 73652 w 380"/>
                <a:gd name="T29" fmla="*/ 713 h 147"/>
                <a:gd name="T30" fmla="*/ 73652 w 380"/>
                <a:gd name="T31" fmla="*/ 713 h 147"/>
                <a:gd name="T32" fmla="*/ 1437 w 380"/>
                <a:gd name="T33" fmla="*/ 46685 h 147"/>
                <a:gd name="T34" fmla="*/ 1437 w 380"/>
                <a:gd name="T35" fmla="*/ 46685 h 147"/>
                <a:gd name="T36" fmla="*/ 1078 w 380"/>
                <a:gd name="T37" fmla="*/ 46685 h 147"/>
                <a:gd name="T38" fmla="*/ 1078 w 380"/>
                <a:gd name="T39" fmla="*/ 46685 h 147"/>
                <a:gd name="T40" fmla="*/ 719 w 380"/>
                <a:gd name="T41" fmla="*/ 47041 h 147"/>
                <a:gd name="T42" fmla="*/ 719 w 380"/>
                <a:gd name="T43" fmla="*/ 47041 h 147"/>
                <a:gd name="T44" fmla="*/ 719 w 380"/>
                <a:gd name="T45" fmla="*/ 47754 h 147"/>
                <a:gd name="T46" fmla="*/ 719 w 380"/>
                <a:gd name="T47" fmla="*/ 47754 h 147"/>
                <a:gd name="T48" fmla="*/ 359 w 380"/>
                <a:gd name="T49" fmla="*/ 48111 h 147"/>
                <a:gd name="T50" fmla="*/ 359 w 380"/>
                <a:gd name="T51" fmla="*/ 48111 h 147"/>
                <a:gd name="T52" fmla="*/ 0 w 380"/>
                <a:gd name="T53" fmla="*/ 48467 h 147"/>
                <a:gd name="T54" fmla="*/ 0 w 380"/>
                <a:gd name="T55" fmla="*/ 48467 h 147"/>
                <a:gd name="T56" fmla="*/ 0 w 380"/>
                <a:gd name="T57" fmla="*/ 48823 h 147"/>
                <a:gd name="T58" fmla="*/ 0 w 380"/>
                <a:gd name="T59" fmla="*/ 48823 h 147"/>
                <a:gd name="T60" fmla="*/ 0 w 380"/>
                <a:gd name="T61" fmla="*/ 48823 h 147"/>
                <a:gd name="T62" fmla="*/ 0 w 380"/>
                <a:gd name="T63" fmla="*/ 48823 h 147"/>
                <a:gd name="T64" fmla="*/ 0 w 380"/>
                <a:gd name="T65" fmla="*/ 49180 h 147"/>
                <a:gd name="T66" fmla="*/ 0 w 380"/>
                <a:gd name="T67" fmla="*/ 49180 h 147"/>
                <a:gd name="T68" fmla="*/ 0 w 380"/>
                <a:gd name="T69" fmla="*/ 49892 h 147"/>
                <a:gd name="T70" fmla="*/ 0 w 380"/>
                <a:gd name="T71" fmla="*/ 49892 h 147"/>
                <a:gd name="T72" fmla="*/ 0 w 380"/>
                <a:gd name="T73" fmla="*/ 50249 h 147"/>
                <a:gd name="T74" fmla="*/ 0 w 380"/>
                <a:gd name="T75" fmla="*/ 50249 h 147"/>
                <a:gd name="T76" fmla="*/ 0 w 380"/>
                <a:gd name="T77" fmla="*/ 50605 h 147"/>
                <a:gd name="T78" fmla="*/ 0 w 380"/>
                <a:gd name="T79" fmla="*/ 50605 h 147"/>
                <a:gd name="T80" fmla="*/ 0 w 380"/>
                <a:gd name="T81" fmla="*/ 51318 h 147"/>
                <a:gd name="T82" fmla="*/ 0 w 380"/>
                <a:gd name="T83" fmla="*/ 51318 h 147"/>
                <a:gd name="T84" fmla="*/ 0 w 380"/>
                <a:gd name="T85" fmla="*/ 51674 h 147"/>
                <a:gd name="T86" fmla="*/ 0 w 380"/>
                <a:gd name="T87" fmla="*/ 51674 h 147"/>
                <a:gd name="T88" fmla="*/ 0 w 380"/>
                <a:gd name="T89" fmla="*/ 52031 h 147"/>
                <a:gd name="T90" fmla="*/ 136166 w 380"/>
                <a:gd name="T91" fmla="*/ 32074 h 14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0" h="147">
                  <a:moveTo>
                    <a:pt x="379" y="90"/>
                  </a:moveTo>
                  <a:lnTo>
                    <a:pt x="379" y="90"/>
                  </a:lnTo>
                  <a:cubicBezTo>
                    <a:pt x="378" y="89"/>
                    <a:pt x="378" y="87"/>
                    <a:pt x="378" y="86"/>
                  </a:cubicBezTo>
                  <a:cubicBezTo>
                    <a:pt x="377" y="84"/>
                    <a:pt x="376" y="83"/>
                    <a:pt x="375" y="82"/>
                  </a:cubicBezTo>
                  <a:cubicBezTo>
                    <a:pt x="375" y="81"/>
                    <a:pt x="375" y="81"/>
                    <a:pt x="375" y="81"/>
                  </a:cubicBezTo>
                  <a:cubicBezTo>
                    <a:pt x="372" y="78"/>
                    <a:pt x="304" y="0"/>
                    <a:pt x="205" y="2"/>
                  </a:cubicBezTo>
                  <a:cubicBezTo>
                    <a:pt x="134" y="5"/>
                    <a:pt x="66" y="47"/>
                    <a:pt x="4" y="131"/>
                  </a:cubicBezTo>
                  <a:lnTo>
                    <a:pt x="3" y="131"/>
                  </a:lnTo>
                  <a:lnTo>
                    <a:pt x="2" y="132"/>
                  </a:lnTo>
                  <a:cubicBezTo>
                    <a:pt x="2" y="132"/>
                    <a:pt x="2" y="133"/>
                    <a:pt x="2" y="134"/>
                  </a:cubicBezTo>
                  <a:cubicBezTo>
                    <a:pt x="2" y="134"/>
                    <a:pt x="1" y="134"/>
                    <a:pt x="1" y="135"/>
                  </a:cubicBezTo>
                  <a:lnTo>
                    <a:pt x="0" y="136"/>
                  </a:lnTo>
                  <a:lnTo>
                    <a:pt x="0" y="137"/>
                  </a:lnTo>
                  <a:cubicBezTo>
                    <a:pt x="0" y="138"/>
                    <a:pt x="0" y="138"/>
                    <a:pt x="0" y="138"/>
                  </a:cubicBezTo>
                  <a:cubicBezTo>
                    <a:pt x="0" y="139"/>
                    <a:pt x="0" y="140"/>
                    <a:pt x="0" y="140"/>
                  </a:cubicBezTo>
                  <a:lnTo>
                    <a:pt x="0" y="141"/>
                  </a:lnTo>
                  <a:lnTo>
                    <a:pt x="0" y="142"/>
                  </a:lnTo>
                  <a:cubicBezTo>
                    <a:pt x="0" y="143"/>
                    <a:pt x="0" y="143"/>
                    <a:pt x="0" y="144"/>
                  </a:cubicBezTo>
                  <a:cubicBezTo>
                    <a:pt x="0" y="144"/>
                    <a:pt x="0" y="144"/>
                    <a:pt x="0" y="145"/>
                  </a:cubicBezTo>
                  <a:lnTo>
                    <a:pt x="0" y="146"/>
                  </a:lnTo>
                  <a:lnTo>
                    <a:pt x="379" y="9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5" name="Freeform 162">
              <a:extLst>
                <a:ext uri="{FF2B5EF4-FFF2-40B4-BE49-F238E27FC236}">
                  <a16:creationId xmlns:a16="http://schemas.microsoft.com/office/drawing/2014/main" xmlns="" id="{EAEBCA84-AB52-1544-A37E-A0499BBB5E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86350" y="6659563"/>
              <a:ext cx="136525" cy="53975"/>
            </a:xfrm>
            <a:custGeom>
              <a:avLst/>
              <a:gdLst>
                <a:gd name="T0" fmla="*/ 0 w 380"/>
                <a:gd name="T1" fmla="*/ 19886 h 152"/>
                <a:gd name="T2" fmla="*/ 0 w 380"/>
                <a:gd name="T3" fmla="*/ 19886 h 152"/>
                <a:gd name="T4" fmla="*/ 359 w 380"/>
                <a:gd name="T5" fmla="*/ 20596 h 152"/>
                <a:gd name="T6" fmla="*/ 359 w 380"/>
                <a:gd name="T7" fmla="*/ 20596 h 152"/>
                <a:gd name="T8" fmla="*/ 719 w 380"/>
                <a:gd name="T9" fmla="*/ 20596 h 152"/>
                <a:gd name="T10" fmla="*/ 719 w 380"/>
                <a:gd name="T11" fmla="*/ 20596 h 152"/>
                <a:gd name="T12" fmla="*/ 719 w 380"/>
                <a:gd name="T13" fmla="*/ 21306 h 152"/>
                <a:gd name="T14" fmla="*/ 719 w 380"/>
                <a:gd name="T15" fmla="*/ 21306 h 152"/>
                <a:gd name="T16" fmla="*/ 719 w 380"/>
                <a:gd name="T17" fmla="*/ 21306 h 152"/>
                <a:gd name="T18" fmla="*/ 719 w 380"/>
                <a:gd name="T19" fmla="*/ 21306 h 152"/>
                <a:gd name="T20" fmla="*/ 1078 w 380"/>
                <a:gd name="T21" fmla="*/ 21661 h 152"/>
                <a:gd name="T22" fmla="*/ 1078 w 380"/>
                <a:gd name="T23" fmla="*/ 21661 h 152"/>
                <a:gd name="T24" fmla="*/ 1437 w 380"/>
                <a:gd name="T25" fmla="*/ 22016 h 152"/>
                <a:gd name="T26" fmla="*/ 1437 w 380"/>
                <a:gd name="T27" fmla="*/ 22016 h 152"/>
                <a:gd name="T28" fmla="*/ 1796 w 380"/>
                <a:gd name="T29" fmla="*/ 22371 h 152"/>
                <a:gd name="T30" fmla="*/ 1796 w 380"/>
                <a:gd name="T31" fmla="*/ 22371 h 152"/>
                <a:gd name="T32" fmla="*/ 1796 w 380"/>
                <a:gd name="T33" fmla="*/ 22726 h 152"/>
                <a:gd name="T34" fmla="*/ 1796 w 380"/>
                <a:gd name="T35" fmla="*/ 22726 h 152"/>
                <a:gd name="T36" fmla="*/ 2515 w 380"/>
                <a:gd name="T37" fmla="*/ 23081 h 152"/>
                <a:gd name="T38" fmla="*/ 2515 w 380"/>
                <a:gd name="T39" fmla="*/ 23081 h 152"/>
                <a:gd name="T40" fmla="*/ 2515 w 380"/>
                <a:gd name="T41" fmla="*/ 23081 h 152"/>
                <a:gd name="T42" fmla="*/ 2515 w 380"/>
                <a:gd name="T43" fmla="*/ 23081 h 152"/>
                <a:gd name="T44" fmla="*/ 84789 w 380"/>
                <a:gd name="T45" fmla="*/ 46873 h 152"/>
                <a:gd name="T46" fmla="*/ 84789 w 380"/>
                <a:gd name="T47" fmla="*/ 46873 h 152"/>
                <a:gd name="T48" fmla="*/ 135447 w 380"/>
                <a:gd name="T49" fmla="*/ 3551 h 152"/>
                <a:gd name="T50" fmla="*/ 135447 w 380"/>
                <a:gd name="T51" fmla="*/ 3551 h 152"/>
                <a:gd name="T52" fmla="*/ 135806 w 380"/>
                <a:gd name="T53" fmla="*/ 3196 h 152"/>
                <a:gd name="T54" fmla="*/ 135806 w 380"/>
                <a:gd name="T55" fmla="*/ 3196 h 152"/>
                <a:gd name="T56" fmla="*/ 135806 w 380"/>
                <a:gd name="T57" fmla="*/ 3196 h 152"/>
                <a:gd name="T58" fmla="*/ 135806 w 380"/>
                <a:gd name="T59" fmla="*/ 3196 h 152"/>
                <a:gd name="T60" fmla="*/ 135806 w 380"/>
                <a:gd name="T61" fmla="*/ 3196 h 152"/>
                <a:gd name="T62" fmla="*/ 135806 w 380"/>
                <a:gd name="T63" fmla="*/ 3196 h 152"/>
                <a:gd name="T64" fmla="*/ 136166 w 380"/>
                <a:gd name="T65" fmla="*/ 1775 h 152"/>
                <a:gd name="T66" fmla="*/ 136166 w 380"/>
                <a:gd name="T67" fmla="*/ 1775 h 152"/>
                <a:gd name="T68" fmla="*/ 136166 w 380"/>
                <a:gd name="T69" fmla="*/ 1420 h 152"/>
                <a:gd name="T70" fmla="*/ 136166 w 380"/>
                <a:gd name="T71" fmla="*/ 1420 h 152"/>
                <a:gd name="T72" fmla="*/ 136166 w 380"/>
                <a:gd name="T73" fmla="*/ 0 h 152"/>
                <a:gd name="T74" fmla="*/ 0 w 380"/>
                <a:gd name="T75" fmla="*/ 19886 h 152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0" h="152">
                  <a:moveTo>
                    <a:pt x="0" y="56"/>
                  </a:moveTo>
                  <a:lnTo>
                    <a:pt x="0" y="56"/>
                  </a:lnTo>
                  <a:cubicBezTo>
                    <a:pt x="0" y="57"/>
                    <a:pt x="1" y="57"/>
                    <a:pt x="1" y="58"/>
                  </a:cubicBezTo>
                  <a:cubicBezTo>
                    <a:pt x="1" y="58"/>
                    <a:pt x="1" y="58"/>
                    <a:pt x="2" y="58"/>
                  </a:cubicBezTo>
                  <a:cubicBezTo>
                    <a:pt x="2" y="59"/>
                    <a:pt x="2" y="60"/>
                    <a:pt x="2" y="60"/>
                  </a:cubicBezTo>
                  <a:cubicBezTo>
                    <a:pt x="2" y="61"/>
                    <a:pt x="2" y="61"/>
                    <a:pt x="3" y="61"/>
                  </a:cubicBezTo>
                  <a:lnTo>
                    <a:pt x="4" y="62"/>
                  </a:lnTo>
                  <a:cubicBezTo>
                    <a:pt x="4" y="62"/>
                    <a:pt x="4" y="62"/>
                    <a:pt x="5" y="63"/>
                  </a:cubicBezTo>
                  <a:lnTo>
                    <a:pt x="5" y="64"/>
                  </a:lnTo>
                  <a:cubicBezTo>
                    <a:pt x="6" y="64"/>
                    <a:pt x="6" y="65"/>
                    <a:pt x="7" y="65"/>
                  </a:cubicBezTo>
                  <a:cubicBezTo>
                    <a:pt x="90" y="128"/>
                    <a:pt x="167" y="151"/>
                    <a:pt x="236" y="132"/>
                  </a:cubicBezTo>
                  <a:cubicBezTo>
                    <a:pt x="332" y="108"/>
                    <a:pt x="375" y="14"/>
                    <a:pt x="377" y="10"/>
                  </a:cubicBezTo>
                  <a:cubicBezTo>
                    <a:pt x="378" y="10"/>
                    <a:pt x="378" y="10"/>
                    <a:pt x="378" y="9"/>
                  </a:cubicBezTo>
                  <a:cubicBezTo>
                    <a:pt x="378" y="7"/>
                    <a:pt x="379" y="6"/>
                    <a:pt x="379" y="5"/>
                  </a:cubicBezTo>
                  <a:cubicBezTo>
                    <a:pt x="379" y="4"/>
                    <a:pt x="379" y="4"/>
                    <a:pt x="379" y="4"/>
                  </a:cubicBezTo>
                  <a:cubicBezTo>
                    <a:pt x="379" y="3"/>
                    <a:pt x="379" y="1"/>
                    <a:pt x="379" y="0"/>
                  </a:cubicBezTo>
                  <a:lnTo>
                    <a:pt x="0" y="5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6" name="Freeform 163">
              <a:extLst>
                <a:ext uri="{FF2B5EF4-FFF2-40B4-BE49-F238E27FC236}">
                  <a16:creationId xmlns:a16="http://schemas.microsoft.com/office/drawing/2014/main" xmlns="" id="{0B82CE8C-3923-0148-A29B-7755FBB1CE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78425" y="6724650"/>
              <a:ext cx="122238" cy="87313"/>
            </a:xfrm>
            <a:custGeom>
              <a:avLst/>
              <a:gdLst>
                <a:gd name="T0" fmla="*/ 121878 w 340"/>
                <a:gd name="T1" fmla="*/ 21648 h 242"/>
                <a:gd name="T2" fmla="*/ 121878 w 340"/>
                <a:gd name="T3" fmla="*/ 21648 h 242"/>
                <a:gd name="T4" fmla="*/ 121159 w 340"/>
                <a:gd name="T5" fmla="*/ 20205 h 242"/>
                <a:gd name="T6" fmla="*/ 121159 w 340"/>
                <a:gd name="T7" fmla="*/ 20205 h 242"/>
                <a:gd name="T8" fmla="*/ 121159 w 340"/>
                <a:gd name="T9" fmla="*/ 20205 h 242"/>
                <a:gd name="T10" fmla="*/ 121159 w 340"/>
                <a:gd name="T11" fmla="*/ 20205 h 242"/>
                <a:gd name="T12" fmla="*/ 120081 w 340"/>
                <a:gd name="T13" fmla="*/ 19122 h 242"/>
                <a:gd name="T14" fmla="*/ 120081 w 340"/>
                <a:gd name="T15" fmla="*/ 19122 h 242"/>
                <a:gd name="T16" fmla="*/ 119721 w 340"/>
                <a:gd name="T17" fmla="*/ 19122 h 242"/>
                <a:gd name="T18" fmla="*/ 119721 w 340"/>
                <a:gd name="T19" fmla="*/ 19122 h 242"/>
                <a:gd name="T20" fmla="*/ 119721 w 340"/>
                <a:gd name="T21" fmla="*/ 19122 h 242"/>
                <a:gd name="T22" fmla="*/ 119721 w 340"/>
                <a:gd name="T23" fmla="*/ 19122 h 242"/>
                <a:gd name="T24" fmla="*/ 119362 w 340"/>
                <a:gd name="T25" fmla="*/ 19122 h 242"/>
                <a:gd name="T26" fmla="*/ 119362 w 340"/>
                <a:gd name="T27" fmla="*/ 19122 h 242"/>
                <a:gd name="T28" fmla="*/ 52490 w 340"/>
                <a:gd name="T29" fmla="*/ 12989 h 242"/>
                <a:gd name="T30" fmla="*/ 52490 w 340"/>
                <a:gd name="T31" fmla="*/ 12989 h 242"/>
                <a:gd name="T32" fmla="*/ 0 w 340"/>
                <a:gd name="T33" fmla="*/ 81179 h 242"/>
                <a:gd name="T34" fmla="*/ 0 w 340"/>
                <a:gd name="T35" fmla="*/ 81179 h 242"/>
                <a:gd name="T36" fmla="*/ 0 w 340"/>
                <a:gd name="T37" fmla="*/ 81540 h 242"/>
                <a:gd name="T38" fmla="*/ 0 w 340"/>
                <a:gd name="T39" fmla="*/ 81540 h 242"/>
                <a:gd name="T40" fmla="*/ 0 w 340"/>
                <a:gd name="T41" fmla="*/ 82262 h 242"/>
                <a:gd name="T42" fmla="*/ 0 w 340"/>
                <a:gd name="T43" fmla="*/ 82262 h 242"/>
                <a:gd name="T44" fmla="*/ 0 w 340"/>
                <a:gd name="T45" fmla="*/ 82623 h 242"/>
                <a:gd name="T46" fmla="*/ 0 w 340"/>
                <a:gd name="T47" fmla="*/ 82623 h 242"/>
                <a:gd name="T48" fmla="*/ 0 w 340"/>
                <a:gd name="T49" fmla="*/ 82983 h 242"/>
                <a:gd name="T50" fmla="*/ 0 w 340"/>
                <a:gd name="T51" fmla="*/ 82983 h 242"/>
                <a:gd name="T52" fmla="*/ 0 w 340"/>
                <a:gd name="T53" fmla="*/ 83344 h 242"/>
                <a:gd name="T54" fmla="*/ 0 w 340"/>
                <a:gd name="T55" fmla="*/ 83344 h 242"/>
                <a:gd name="T56" fmla="*/ 0 w 340"/>
                <a:gd name="T57" fmla="*/ 84066 h 242"/>
                <a:gd name="T58" fmla="*/ 0 w 340"/>
                <a:gd name="T59" fmla="*/ 84066 h 242"/>
                <a:gd name="T60" fmla="*/ 0 w 340"/>
                <a:gd name="T61" fmla="*/ 84066 h 242"/>
                <a:gd name="T62" fmla="*/ 0 w 340"/>
                <a:gd name="T63" fmla="*/ 84066 h 242"/>
                <a:gd name="T64" fmla="*/ 0 w 340"/>
                <a:gd name="T65" fmla="*/ 84427 h 242"/>
                <a:gd name="T66" fmla="*/ 0 w 340"/>
                <a:gd name="T67" fmla="*/ 84427 h 242"/>
                <a:gd name="T68" fmla="*/ 0 w 340"/>
                <a:gd name="T69" fmla="*/ 84787 h 242"/>
                <a:gd name="T70" fmla="*/ 0 w 340"/>
                <a:gd name="T71" fmla="*/ 84787 h 242"/>
                <a:gd name="T72" fmla="*/ 360 w 340"/>
                <a:gd name="T73" fmla="*/ 85509 h 242"/>
                <a:gd name="T74" fmla="*/ 360 w 340"/>
                <a:gd name="T75" fmla="*/ 85509 h 242"/>
                <a:gd name="T76" fmla="*/ 360 w 340"/>
                <a:gd name="T77" fmla="*/ 85870 h 242"/>
                <a:gd name="T78" fmla="*/ 360 w 340"/>
                <a:gd name="T79" fmla="*/ 85870 h 242"/>
                <a:gd name="T80" fmla="*/ 719 w 340"/>
                <a:gd name="T81" fmla="*/ 86231 h 242"/>
                <a:gd name="T82" fmla="*/ 719 w 340"/>
                <a:gd name="T83" fmla="*/ 86231 h 242"/>
                <a:gd name="T84" fmla="*/ 719 w 340"/>
                <a:gd name="T85" fmla="*/ 86591 h 242"/>
                <a:gd name="T86" fmla="*/ 719 w 340"/>
                <a:gd name="T87" fmla="*/ 86591 h 242"/>
                <a:gd name="T88" fmla="*/ 1079 w 340"/>
                <a:gd name="T89" fmla="*/ 86952 h 242"/>
                <a:gd name="T90" fmla="*/ 121878 w 340"/>
                <a:gd name="T91" fmla="*/ 21648 h 24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40" h="242">
                  <a:moveTo>
                    <a:pt x="339" y="60"/>
                  </a:moveTo>
                  <a:lnTo>
                    <a:pt x="339" y="60"/>
                  </a:lnTo>
                  <a:cubicBezTo>
                    <a:pt x="339" y="59"/>
                    <a:pt x="338" y="58"/>
                    <a:pt x="337" y="56"/>
                  </a:cubicBezTo>
                  <a:cubicBezTo>
                    <a:pt x="336" y="55"/>
                    <a:pt x="335" y="54"/>
                    <a:pt x="334" y="53"/>
                  </a:cubicBezTo>
                  <a:cubicBezTo>
                    <a:pt x="334" y="53"/>
                    <a:pt x="334" y="53"/>
                    <a:pt x="333" y="53"/>
                  </a:cubicBezTo>
                  <a:lnTo>
                    <a:pt x="332" y="53"/>
                  </a:lnTo>
                  <a:cubicBezTo>
                    <a:pt x="328" y="51"/>
                    <a:pt x="238" y="0"/>
                    <a:pt x="146" y="36"/>
                  </a:cubicBezTo>
                  <a:cubicBezTo>
                    <a:pt x="80" y="63"/>
                    <a:pt x="31" y="126"/>
                    <a:pt x="0" y="225"/>
                  </a:cubicBezTo>
                  <a:lnTo>
                    <a:pt x="0" y="226"/>
                  </a:lnTo>
                  <a:cubicBezTo>
                    <a:pt x="0" y="227"/>
                    <a:pt x="0" y="227"/>
                    <a:pt x="0" y="228"/>
                  </a:cubicBezTo>
                  <a:cubicBezTo>
                    <a:pt x="0" y="228"/>
                    <a:pt x="0" y="228"/>
                    <a:pt x="0" y="229"/>
                  </a:cubicBezTo>
                  <a:lnTo>
                    <a:pt x="0" y="230"/>
                  </a:lnTo>
                  <a:cubicBezTo>
                    <a:pt x="0" y="231"/>
                    <a:pt x="0" y="231"/>
                    <a:pt x="0" y="231"/>
                  </a:cubicBezTo>
                  <a:cubicBezTo>
                    <a:pt x="0" y="232"/>
                    <a:pt x="0" y="232"/>
                    <a:pt x="0" y="233"/>
                  </a:cubicBezTo>
                  <a:lnTo>
                    <a:pt x="0" y="234"/>
                  </a:lnTo>
                  <a:lnTo>
                    <a:pt x="0" y="235"/>
                  </a:lnTo>
                  <a:cubicBezTo>
                    <a:pt x="0" y="236"/>
                    <a:pt x="1" y="236"/>
                    <a:pt x="1" y="237"/>
                  </a:cubicBezTo>
                  <a:cubicBezTo>
                    <a:pt x="1" y="237"/>
                    <a:pt x="1" y="237"/>
                    <a:pt x="1" y="238"/>
                  </a:cubicBezTo>
                  <a:cubicBezTo>
                    <a:pt x="1" y="238"/>
                    <a:pt x="1" y="238"/>
                    <a:pt x="2" y="239"/>
                  </a:cubicBezTo>
                  <a:cubicBezTo>
                    <a:pt x="2" y="240"/>
                    <a:pt x="2" y="240"/>
                    <a:pt x="2" y="240"/>
                  </a:cubicBezTo>
                  <a:cubicBezTo>
                    <a:pt x="2" y="241"/>
                    <a:pt x="3" y="241"/>
                    <a:pt x="3" y="241"/>
                  </a:cubicBezTo>
                  <a:lnTo>
                    <a:pt x="339" y="6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7" name="Freeform 164">
              <a:extLst>
                <a:ext uri="{FF2B5EF4-FFF2-40B4-BE49-F238E27FC236}">
                  <a16:creationId xmlns:a16="http://schemas.microsoft.com/office/drawing/2014/main" xmlns="" id="{18421F7D-1C9A-B54D-A267-2490021C661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80013" y="6746875"/>
              <a:ext cx="122237" cy="79375"/>
            </a:xfrm>
            <a:custGeom>
              <a:avLst/>
              <a:gdLst>
                <a:gd name="T0" fmla="*/ 0 w 339"/>
                <a:gd name="T1" fmla="*/ 65602 h 219"/>
                <a:gd name="T2" fmla="*/ 0 w 339"/>
                <a:gd name="T3" fmla="*/ 65602 h 219"/>
                <a:gd name="T4" fmla="*/ 0 w 339"/>
                <a:gd name="T5" fmla="*/ 66327 h 219"/>
                <a:gd name="T6" fmla="*/ 0 w 339"/>
                <a:gd name="T7" fmla="*/ 66327 h 219"/>
                <a:gd name="T8" fmla="*/ 721 w 339"/>
                <a:gd name="T9" fmla="*/ 66327 h 219"/>
                <a:gd name="T10" fmla="*/ 721 w 339"/>
                <a:gd name="T11" fmla="*/ 66327 h 219"/>
                <a:gd name="T12" fmla="*/ 1082 w 339"/>
                <a:gd name="T13" fmla="*/ 66689 h 219"/>
                <a:gd name="T14" fmla="*/ 1082 w 339"/>
                <a:gd name="T15" fmla="*/ 66689 h 219"/>
                <a:gd name="T16" fmla="*/ 1082 w 339"/>
                <a:gd name="T17" fmla="*/ 66689 h 219"/>
                <a:gd name="T18" fmla="*/ 1082 w 339"/>
                <a:gd name="T19" fmla="*/ 66689 h 219"/>
                <a:gd name="T20" fmla="*/ 1082 w 339"/>
                <a:gd name="T21" fmla="*/ 67052 h 219"/>
                <a:gd name="T22" fmla="*/ 1082 w 339"/>
                <a:gd name="T23" fmla="*/ 67052 h 219"/>
                <a:gd name="T24" fmla="*/ 1803 w 339"/>
                <a:gd name="T25" fmla="*/ 67052 h 219"/>
                <a:gd name="T26" fmla="*/ 1803 w 339"/>
                <a:gd name="T27" fmla="*/ 67052 h 219"/>
                <a:gd name="T28" fmla="*/ 2163 w 339"/>
                <a:gd name="T29" fmla="*/ 67414 h 219"/>
                <a:gd name="T30" fmla="*/ 2163 w 339"/>
                <a:gd name="T31" fmla="*/ 67414 h 219"/>
                <a:gd name="T32" fmla="*/ 2524 w 339"/>
                <a:gd name="T33" fmla="*/ 67777 h 219"/>
                <a:gd name="T34" fmla="*/ 2524 w 339"/>
                <a:gd name="T35" fmla="*/ 67777 h 219"/>
                <a:gd name="T36" fmla="*/ 2885 w 339"/>
                <a:gd name="T37" fmla="*/ 67777 h 219"/>
                <a:gd name="T38" fmla="*/ 2885 w 339"/>
                <a:gd name="T39" fmla="*/ 67777 h 219"/>
                <a:gd name="T40" fmla="*/ 3245 w 339"/>
                <a:gd name="T41" fmla="*/ 68139 h 219"/>
                <a:gd name="T42" fmla="*/ 3245 w 339"/>
                <a:gd name="T43" fmla="*/ 68139 h 219"/>
                <a:gd name="T44" fmla="*/ 89064 w 339"/>
                <a:gd name="T45" fmla="*/ 62703 h 219"/>
                <a:gd name="T46" fmla="*/ 89064 w 339"/>
                <a:gd name="T47" fmla="*/ 62703 h 219"/>
                <a:gd name="T48" fmla="*/ 121876 w 339"/>
                <a:gd name="T49" fmla="*/ 3262 h 219"/>
                <a:gd name="T50" fmla="*/ 121876 w 339"/>
                <a:gd name="T51" fmla="*/ 3262 h 219"/>
                <a:gd name="T52" fmla="*/ 121876 w 339"/>
                <a:gd name="T53" fmla="*/ 3262 h 219"/>
                <a:gd name="T54" fmla="*/ 121876 w 339"/>
                <a:gd name="T55" fmla="*/ 3262 h 219"/>
                <a:gd name="T56" fmla="*/ 121876 w 339"/>
                <a:gd name="T57" fmla="*/ 2900 h 219"/>
                <a:gd name="T58" fmla="*/ 121876 w 339"/>
                <a:gd name="T59" fmla="*/ 2900 h 219"/>
                <a:gd name="T60" fmla="*/ 121876 w 339"/>
                <a:gd name="T61" fmla="*/ 2900 h 219"/>
                <a:gd name="T62" fmla="*/ 121876 w 339"/>
                <a:gd name="T63" fmla="*/ 2900 h 219"/>
                <a:gd name="T64" fmla="*/ 121876 w 339"/>
                <a:gd name="T65" fmla="*/ 1450 h 219"/>
                <a:gd name="T66" fmla="*/ 121876 w 339"/>
                <a:gd name="T67" fmla="*/ 1450 h 219"/>
                <a:gd name="T68" fmla="*/ 121876 w 339"/>
                <a:gd name="T69" fmla="*/ 1087 h 219"/>
                <a:gd name="T70" fmla="*/ 121876 w 339"/>
                <a:gd name="T71" fmla="*/ 1087 h 219"/>
                <a:gd name="T72" fmla="*/ 121155 w 339"/>
                <a:gd name="T73" fmla="*/ 0 h 219"/>
                <a:gd name="T74" fmla="*/ 0 w 339"/>
                <a:gd name="T75" fmla="*/ 65602 h 21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39" h="219">
                  <a:moveTo>
                    <a:pt x="0" y="181"/>
                  </a:moveTo>
                  <a:lnTo>
                    <a:pt x="0" y="181"/>
                  </a:lnTo>
                  <a:cubicBezTo>
                    <a:pt x="0" y="181"/>
                    <a:pt x="0" y="182"/>
                    <a:pt x="0" y="183"/>
                  </a:cubicBezTo>
                  <a:cubicBezTo>
                    <a:pt x="1" y="183"/>
                    <a:pt x="1" y="183"/>
                    <a:pt x="2" y="183"/>
                  </a:cubicBezTo>
                  <a:cubicBezTo>
                    <a:pt x="2" y="184"/>
                    <a:pt x="2" y="184"/>
                    <a:pt x="3" y="184"/>
                  </a:cubicBezTo>
                  <a:lnTo>
                    <a:pt x="3" y="185"/>
                  </a:lnTo>
                  <a:cubicBezTo>
                    <a:pt x="4" y="185"/>
                    <a:pt x="4" y="185"/>
                    <a:pt x="5" y="185"/>
                  </a:cubicBezTo>
                  <a:cubicBezTo>
                    <a:pt x="5" y="186"/>
                    <a:pt x="5" y="186"/>
                    <a:pt x="6" y="186"/>
                  </a:cubicBezTo>
                  <a:cubicBezTo>
                    <a:pt x="7" y="187"/>
                    <a:pt x="7" y="187"/>
                    <a:pt x="7" y="187"/>
                  </a:cubicBezTo>
                  <a:cubicBezTo>
                    <a:pt x="8" y="187"/>
                    <a:pt x="8" y="187"/>
                    <a:pt x="8" y="187"/>
                  </a:cubicBezTo>
                  <a:cubicBezTo>
                    <a:pt x="9" y="187"/>
                    <a:pt x="9" y="188"/>
                    <a:pt x="9" y="188"/>
                  </a:cubicBezTo>
                  <a:cubicBezTo>
                    <a:pt x="108" y="218"/>
                    <a:pt x="189" y="213"/>
                    <a:pt x="247" y="173"/>
                  </a:cubicBezTo>
                  <a:cubicBezTo>
                    <a:pt x="329" y="117"/>
                    <a:pt x="338" y="14"/>
                    <a:pt x="338" y="9"/>
                  </a:cubicBezTo>
                  <a:cubicBezTo>
                    <a:pt x="338" y="9"/>
                    <a:pt x="338" y="9"/>
                    <a:pt x="338" y="8"/>
                  </a:cubicBezTo>
                  <a:cubicBezTo>
                    <a:pt x="338" y="7"/>
                    <a:pt x="338" y="5"/>
                    <a:pt x="338" y="4"/>
                  </a:cubicBezTo>
                  <a:cubicBezTo>
                    <a:pt x="338" y="4"/>
                    <a:pt x="338" y="4"/>
                    <a:pt x="338" y="3"/>
                  </a:cubicBezTo>
                  <a:cubicBezTo>
                    <a:pt x="338" y="2"/>
                    <a:pt x="337" y="1"/>
                    <a:pt x="336" y="0"/>
                  </a:cubicBezTo>
                  <a:lnTo>
                    <a:pt x="0" y="18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8" name="Freeform 165">
              <a:extLst>
                <a:ext uri="{FF2B5EF4-FFF2-40B4-BE49-F238E27FC236}">
                  <a16:creationId xmlns:a16="http://schemas.microsoft.com/office/drawing/2014/main" xmlns="" id="{4E18CDAB-15EE-5148-A2B3-1515AF95819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4313" y="6802438"/>
              <a:ext cx="115887" cy="96837"/>
            </a:xfrm>
            <a:custGeom>
              <a:avLst/>
              <a:gdLst>
                <a:gd name="T0" fmla="*/ 115525 w 320"/>
                <a:gd name="T1" fmla="*/ 17772 h 267"/>
                <a:gd name="T2" fmla="*/ 115525 w 320"/>
                <a:gd name="T3" fmla="*/ 17772 h 267"/>
                <a:gd name="T4" fmla="*/ 114438 w 320"/>
                <a:gd name="T5" fmla="*/ 16684 h 267"/>
                <a:gd name="T6" fmla="*/ 114438 w 320"/>
                <a:gd name="T7" fmla="*/ 16684 h 267"/>
                <a:gd name="T8" fmla="*/ 114438 w 320"/>
                <a:gd name="T9" fmla="*/ 16684 h 267"/>
                <a:gd name="T10" fmla="*/ 114438 w 320"/>
                <a:gd name="T11" fmla="*/ 16684 h 267"/>
                <a:gd name="T12" fmla="*/ 112990 w 320"/>
                <a:gd name="T13" fmla="*/ 15595 h 267"/>
                <a:gd name="T14" fmla="*/ 112990 w 320"/>
                <a:gd name="T15" fmla="*/ 15595 h 267"/>
                <a:gd name="T16" fmla="*/ 112990 w 320"/>
                <a:gd name="T17" fmla="*/ 15595 h 267"/>
                <a:gd name="T18" fmla="*/ 112990 w 320"/>
                <a:gd name="T19" fmla="*/ 15595 h 267"/>
                <a:gd name="T20" fmla="*/ 112990 w 320"/>
                <a:gd name="T21" fmla="*/ 15595 h 267"/>
                <a:gd name="T22" fmla="*/ 112990 w 320"/>
                <a:gd name="T23" fmla="*/ 15595 h 267"/>
                <a:gd name="T24" fmla="*/ 112628 w 320"/>
                <a:gd name="T25" fmla="*/ 15595 h 267"/>
                <a:gd name="T26" fmla="*/ 112628 w 320"/>
                <a:gd name="T27" fmla="*/ 15595 h 267"/>
                <a:gd name="T28" fmla="*/ 44906 w 320"/>
                <a:gd name="T29" fmla="*/ 17046 h 267"/>
                <a:gd name="T30" fmla="*/ 44906 w 320"/>
                <a:gd name="T31" fmla="*/ 17046 h 267"/>
                <a:gd name="T32" fmla="*/ 0 w 320"/>
                <a:gd name="T33" fmla="*/ 91034 h 267"/>
                <a:gd name="T34" fmla="*/ 0 w 320"/>
                <a:gd name="T35" fmla="*/ 91034 h 267"/>
                <a:gd name="T36" fmla="*/ 0 w 320"/>
                <a:gd name="T37" fmla="*/ 91397 h 267"/>
                <a:gd name="T38" fmla="*/ 0 w 320"/>
                <a:gd name="T39" fmla="*/ 91397 h 267"/>
                <a:gd name="T40" fmla="*/ 0 w 320"/>
                <a:gd name="T41" fmla="*/ 91759 h 267"/>
                <a:gd name="T42" fmla="*/ 0 w 320"/>
                <a:gd name="T43" fmla="*/ 91759 h 267"/>
                <a:gd name="T44" fmla="*/ 0 w 320"/>
                <a:gd name="T45" fmla="*/ 92122 h 267"/>
                <a:gd name="T46" fmla="*/ 0 w 320"/>
                <a:gd name="T47" fmla="*/ 92122 h 267"/>
                <a:gd name="T48" fmla="*/ 0 w 320"/>
                <a:gd name="T49" fmla="*/ 92485 h 267"/>
                <a:gd name="T50" fmla="*/ 0 w 320"/>
                <a:gd name="T51" fmla="*/ 92485 h 267"/>
                <a:gd name="T52" fmla="*/ 0 w 320"/>
                <a:gd name="T53" fmla="*/ 93210 h 267"/>
                <a:gd name="T54" fmla="*/ 0 w 320"/>
                <a:gd name="T55" fmla="*/ 93210 h 267"/>
                <a:gd name="T56" fmla="*/ 0 w 320"/>
                <a:gd name="T57" fmla="*/ 93573 h 267"/>
                <a:gd name="T58" fmla="*/ 0 w 320"/>
                <a:gd name="T59" fmla="*/ 93573 h 267"/>
                <a:gd name="T60" fmla="*/ 362 w 320"/>
                <a:gd name="T61" fmla="*/ 93573 h 267"/>
                <a:gd name="T62" fmla="*/ 362 w 320"/>
                <a:gd name="T63" fmla="*/ 93573 h 267"/>
                <a:gd name="T64" fmla="*/ 362 w 320"/>
                <a:gd name="T65" fmla="*/ 93936 h 267"/>
                <a:gd name="T66" fmla="*/ 362 w 320"/>
                <a:gd name="T67" fmla="*/ 93936 h 267"/>
                <a:gd name="T68" fmla="*/ 362 w 320"/>
                <a:gd name="T69" fmla="*/ 94661 h 267"/>
                <a:gd name="T70" fmla="*/ 362 w 320"/>
                <a:gd name="T71" fmla="*/ 94661 h 267"/>
                <a:gd name="T72" fmla="*/ 724 w 320"/>
                <a:gd name="T73" fmla="*/ 95024 h 267"/>
                <a:gd name="T74" fmla="*/ 724 w 320"/>
                <a:gd name="T75" fmla="*/ 95024 h 267"/>
                <a:gd name="T76" fmla="*/ 724 w 320"/>
                <a:gd name="T77" fmla="*/ 95386 h 267"/>
                <a:gd name="T78" fmla="*/ 724 w 320"/>
                <a:gd name="T79" fmla="*/ 95386 h 267"/>
                <a:gd name="T80" fmla="*/ 1086 w 320"/>
                <a:gd name="T81" fmla="*/ 95749 h 267"/>
                <a:gd name="T82" fmla="*/ 1086 w 320"/>
                <a:gd name="T83" fmla="*/ 95749 h 267"/>
                <a:gd name="T84" fmla="*/ 1086 w 320"/>
                <a:gd name="T85" fmla="*/ 96112 h 267"/>
                <a:gd name="T86" fmla="*/ 1086 w 320"/>
                <a:gd name="T87" fmla="*/ 96112 h 267"/>
                <a:gd name="T88" fmla="*/ 1811 w 320"/>
                <a:gd name="T89" fmla="*/ 96474 h 267"/>
                <a:gd name="T90" fmla="*/ 115525 w 320"/>
                <a:gd name="T91" fmla="*/ 17772 h 26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20" h="267">
                  <a:moveTo>
                    <a:pt x="319" y="49"/>
                  </a:moveTo>
                  <a:lnTo>
                    <a:pt x="319" y="49"/>
                  </a:lnTo>
                  <a:cubicBezTo>
                    <a:pt x="318" y="47"/>
                    <a:pt x="317" y="47"/>
                    <a:pt x="316" y="46"/>
                  </a:cubicBezTo>
                  <a:cubicBezTo>
                    <a:pt x="315" y="44"/>
                    <a:pt x="314" y="44"/>
                    <a:pt x="312" y="43"/>
                  </a:cubicBezTo>
                  <a:lnTo>
                    <a:pt x="311" y="43"/>
                  </a:lnTo>
                  <a:cubicBezTo>
                    <a:pt x="307" y="41"/>
                    <a:pt x="212" y="0"/>
                    <a:pt x="124" y="47"/>
                  </a:cubicBezTo>
                  <a:cubicBezTo>
                    <a:pt x="61" y="80"/>
                    <a:pt x="19" y="149"/>
                    <a:pt x="0" y="251"/>
                  </a:cubicBezTo>
                  <a:cubicBezTo>
                    <a:pt x="0" y="251"/>
                    <a:pt x="0" y="251"/>
                    <a:pt x="0" y="252"/>
                  </a:cubicBezTo>
                  <a:cubicBezTo>
                    <a:pt x="0" y="252"/>
                    <a:pt x="0" y="252"/>
                    <a:pt x="0" y="253"/>
                  </a:cubicBezTo>
                  <a:lnTo>
                    <a:pt x="0" y="254"/>
                  </a:lnTo>
                  <a:cubicBezTo>
                    <a:pt x="0" y="255"/>
                    <a:pt x="0" y="255"/>
                    <a:pt x="0" y="255"/>
                  </a:cubicBezTo>
                  <a:cubicBezTo>
                    <a:pt x="0" y="256"/>
                    <a:pt x="0" y="256"/>
                    <a:pt x="0" y="257"/>
                  </a:cubicBezTo>
                  <a:lnTo>
                    <a:pt x="0" y="258"/>
                  </a:lnTo>
                  <a:cubicBezTo>
                    <a:pt x="0" y="258"/>
                    <a:pt x="0" y="258"/>
                    <a:pt x="1" y="258"/>
                  </a:cubicBezTo>
                  <a:cubicBezTo>
                    <a:pt x="1" y="259"/>
                    <a:pt x="1" y="259"/>
                    <a:pt x="1" y="259"/>
                  </a:cubicBezTo>
                  <a:cubicBezTo>
                    <a:pt x="1" y="260"/>
                    <a:pt x="1" y="261"/>
                    <a:pt x="1" y="261"/>
                  </a:cubicBezTo>
                  <a:cubicBezTo>
                    <a:pt x="1" y="261"/>
                    <a:pt x="1" y="262"/>
                    <a:pt x="2" y="262"/>
                  </a:cubicBezTo>
                  <a:lnTo>
                    <a:pt x="2" y="263"/>
                  </a:lnTo>
                  <a:lnTo>
                    <a:pt x="3" y="264"/>
                  </a:lnTo>
                  <a:cubicBezTo>
                    <a:pt x="3" y="265"/>
                    <a:pt x="3" y="265"/>
                    <a:pt x="3" y="265"/>
                  </a:cubicBezTo>
                  <a:cubicBezTo>
                    <a:pt x="4" y="265"/>
                    <a:pt x="4" y="266"/>
                    <a:pt x="5" y="266"/>
                  </a:cubicBezTo>
                  <a:lnTo>
                    <a:pt x="319" y="4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49" name="Freeform 166">
              <a:extLst>
                <a:ext uri="{FF2B5EF4-FFF2-40B4-BE49-F238E27FC236}">
                  <a16:creationId xmlns:a16="http://schemas.microsoft.com/office/drawing/2014/main" xmlns="" id="{06586F0A-7166-094D-BF23-1BFD598884F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6819900"/>
              <a:ext cx="115888" cy="87313"/>
            </a:xfrm>
            <a:custGeom>
              <a:avLst/>
              <a:gdLst>
                <a:gd name="T0" fmla="*/ 0 w 321"/>
                <a:gd name="T1" fmla="*/ 77971 h 243"/>
                <a:gd name="T2" fmla="*/ 0 w 321"/>
                <a:gd name="T3" fmla="*/ 77971 h 243"/>
                <a:gd name="T4" fmla="*/ 0 w 321"/>
                <a:gd name="T5" fmla="*/ 78330 h 243"/>
                <a:gd name="T6" fmla="*/ 0 w 321"/>
                <a:gd name="T7" fmla="*/ 78330 h 243"/>
                <a:gd name="T8" fmla="*/ 361 w 321"/>
                <a:gd name="T9" fmla="*/ 78689 h 243"/>
                <a:gd name="T10" fmla="*/ 361 w 321"/>
                <a:gd name="T11" fmla="*/ 78689 h 243"/>
                <a:gd name="T12" fmla="*/ 722 w 321"/>
                <a:gd name="T13" fmla="*/ 79049 h 243"/>
                <a:gd name="T14" fmla="*/ 722 w 321"/>
                <a:gd name="T15" fmla="*/ 79049 h 243"/>
                <a:gd name="T16" fmla="*/ 722 w 321"/>
                <a:gd name="T17" fmla="*/ 79049 h 243"/>
                <a:gd name="T18" fmla="*/ 722 w 321"/>
                <a:gd name="T19" fmla="*/ 79049 h 243"/>
                <a:gd name="T20" fmla="*/ 1083 w 321"/>
                <a:gd name="T21" fmla="*/ 79049 h 243"/>
                <a:gd name="T22" fmla="*/ 1083 w 321"/>
                <a:gd name="T23" fmla="*/ 79049 h 243"/>
                <a:gd name="T24" fmla="*/ 1805 w 321"/>
                <a:gd name="T25" fmla="*/ 79408 h 243"/>
                <a:gd name="T26" fmla="*/ 1805 w 321"/>
                <a:gd name="T27" fmla="*/ 79408 h 243"/>
                <a:gd name="T28" fmla="*/ 2166 w 321"/>
                <a:gd name="T29" fmla="*/ 79767 h 243"/>
                <a:gd name="T30" fmla="*/ 2166 w 321"/>
                <a:gd name="T31" fmla="*/ 79767 h 243"/>
                <a:gd name="T32" fmla="*/ 2527 w 321"/>
                <a:gd name="T33" fmla="*/ 79767 h 243"/>
                <a:gd name="T34" fmla="*/ 2527 w 321"/>
                <a:gd name="T35" fmla="*/ 79767 h 243"/>
                <a:gd name="T36" fmla="*/ 2888 w 321"/>
                <a:gd name="T37" fmla="*/ 79767 h 243"/>
                <a:gd name="T38" fmla="*/ 2888 w 321"/>
                <a:gd name="T39" fmla="*/ 79767 h 243"/>
                <a:gd name="T40" fmla="*/ 3249 w 321"/>
                <a:gd name="T41" fmla="*/ 80127 h 243"/>
                <a:gd name="T42" fmla="*/ 3249 w 321"/>
                <a:gd name="T43" fmla="*/ 80127 h 243"/>
                <a:gd name="T44" fmla="*/ 88089 w 321"/>
                <a:gd name="T45" fmla="*/ 65395 h 243"/>
                <a:gd name="T46" fmla="*/ 88089 w 321"/>
                <a:gd name="T47" fmla="*/ 65395 h 243"/>
                <a:gd name="T48" fmla="*/ 114444 w 321"/>
                <a:gd name="T49" fmla="*/ 3234 h 243"/>
                <a:gd name="T50" fmla="*/ 114444 w 321"/>
                <a:gd name="T51" fmla="*/ 3234 h 243"/>
                <a:gd name="T52" fmla="*/ 114444 w 321"/>
                <a:gd name="T53" fmla="*/ 2875 h 243"/>
                <a:gd name="T54" fmla="*/ 114444 w 321"/>
                <a:gd name="T55" fmla="*/ 2875 h 243"/>
                <a:gd name="T56" fmla="*/ 114444 w 321"/>
                <a:gd name="T57" fmla="*/ 2875 h 243"/>
                <a:gd name="T58" fmla="*/ 114444 w 321"/>
                <a:gd name="T59" fmla="*/ 2875 h 243"/>
                <a:gd name="T60" fmla="*/ 114444 w 321"/>
                <a:gd name="T61" fmla="*/ 2875 h 243"/>
                <a:gd name="T62" fmla="*/ 114444 w 321"/>
                <a:gd name="T63" fmla="*/ 2875 h 243"/>
                <a:gd name="T64" fmla="*/ 113722 w 321"/>
                <a:gd name="T65" fmla="*/ 1437 h 243"/>
                <a:gd name="T66" fmla="*/ 113722 w 321"/>
                <a:gd name="T67" fmla="*/ 1437 h 243"/>
                <a:gd name="T68" fmla="*/ 113722 w 321"/>
                <a:gd name="T69" fmla="*/ 1437 h 243"/>
                <a:gd name="T70" fmla="*/ 113722 w 321"/>
                <a:gd name="T71" fmla="*/ 1437 h 243"/>
                <a:gd name="T72" fmla="*/ 113361 w 321"/>
                <a:gd name="T73" fmla="*/ 0 h 243"/>
                <a:gd name="T74" fmla="*/ 0 w 321"/>
                <a:gd name="T75" fmla="*/ 77971 h 24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21" h="243">
                  <a:moveTo>
                    <a:pt x="0" y="217"/>
                  </a:moveTo>
                  <a:lnTo>
                    <a:pt x="0" y="217"/>
                  </a:lnTo>
                  <a:lnTo>
                    <a:pt x="0" y="218"/>
                  </a:lnTo>
                  <a:cubicBezTo>
                    <a:pt x="1" y="219"/>
                    <a:pt x="1" y="219"/>
                    <a:pt x="1" y="219"/>
                  </a:cubicBezTo>
                  <a:cubicBezTo>
                    <a:pt x="1" y="219"/>
                    <a:pt x="2" y="219"/>
                    <a:pt x="2" y="220"/>
                  </a:cubicBezTo>
                  <a:cubicBezTo>
                    <a:pt x="3" y="220"/>
                    <a:pt x="3" y="220"/>
                    <a:pt x="3" y="220"/>
                  </a:cubicBezTo>
                  <a:cubicBezTo>
                    <a:pt x="4" y="220"/>
                    <a:pt x="4" y="221"/>
                    <a:pt x="5" y="221"/>
                  </a:cubicBezTo>
                  <a:cubicBezTo>
                    <a:pt x="5" y="221"/>
                    <a:pt x="5" y="222"/>
                    <a:pt x="6" y="222"/>
                  </a:cubicBezTo>
                  <a:lnTo>
                    <a:pt x="7" y="222"/>
                  </a:lnTo>
                  <a:lnTo>
                    <a:pt x="8" y="222"/>
                  </a:lnTo>
                  <a:cubicBezTo>
                    <a:pt x="8" y="223"/>
                    <a:pt x="9" y="223"/>
                    <a:pt x="9" y="223"/>
                  </a:cubicBezTo>
                  <a:cubicBezTo>
                    <a:pt x="111" y="242"/>
                    <a:pt x="190" y="228"/>
                    <a:pt x="244" y="182"/>
                  </a:cubicBezTo>
                  <a:cubicBezTo>
                    <a:pt x="320" y="117"/>
                    <a:pt x="317" y="14"/>
                    <a:pt x="317" y="9"/>
                  </a:cubicBezTo>
                  <a:lnTo>
                    <a:pt x="317" y="8"/>
                  </a:lnTo>
                  <a:cubicBezTo>
                    <a:pt x="317" y="7"/>
                    <a:pt x="316" y="5"/>
                    <a:pt x="315" y="4"/>
                  </a:cubicBezTo>
                  <a:cubicBezTo>
                    <a:pt x="315" y="2"/>
                    <a:pt x="314" y="1"/>
                    <a:pt x="314" y="0"/>
                  </a:cubicBezTo>
                  <a:lnTo>
                    <a:pt x="0" y="21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0" name="Freeform 167">
              <a:extLst>
                <a:ext uri="{FF2B5EF4-FFF2-40B4-BE49-F238E27FC236}">
                  <a16:creationId xmlns:a16="http://schemas.microsoft.com/office/drawing/2014/main" xmlns="" id="{C1BA2831-D0F5-EE4D-8F3E-1E68117A05E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30800" y="6313488"/>
              <a:ext cx="69850" cy="131762"/>
            </a:xfrm>
            <a:custGeom>
              <a:avLst/>
              <a:gdLst>
                <a:gd name="T0" fmla="*/ 41620 w 193"/>
                <a:gd name="T1" fmla="*/ 131403 h 367"/>
                <a:gd name="T2" fmla="*/ 41620 w 193"/>
                <a:gd name="T3" fmla="*/ 131403 h 367"/>
                <a:gd name="T4" fmla="*/ 42706 w 193"/>
                <a:gd name="T5" fmla="*/ 130685 h 367"/>
                <a:gd name="T6" fmla="*/ 42706 w 193"/>
                <a:gd name="T7" fmla="*/ 130685 h 367"/>
                <a:gd name="T8" fmla="*/ 43068 w 193"/>
                <a:gd name="T9" fmla="*/ 130685 h 367"/>
                <a:gd name="T10" fmla="*/ 43068 w 193"/>
                <a:gd name="T11" fmla="*/ 130685 h 367"/>
                <a:gd name="T12" fmla="*/ 44154 w 193"/>
                <a:gd name="T13" fmla="*/ 129967 h 367"/>
                <a:gd name="T14" fmla="*/ 44154 w 193"/>
                <a:gd name="T15" fmla="*/ 129967 h 367"/>
                <a:gd name="T16" fmla="*/ 44154 w 193"/>
                <a:gd name="T17" fmla="*/ 129967 h 367"/>
                <a:gd name="T18" fmla="*/ 44154 w 193"/>
                <a:gd name="T19" fmla="*/ 129967 h 367"/>
                <a:gd name="T20" fmla="*/ 44516 w 193"/>
                <a:gd name="T21" fmla="*/ 129967 h 367"/>
                <a:gd name="T22" fmla="*/ 44516 w 193"/>
                <a:gd name="T23" fmla="*/ 129967 h 367"/>
                <a:gd name="T24" fmla="*/ 44516 w 193"/>
                <a:gd name="T25" fmla="*/ 129608 h 367"/>
                <a:gd name="T26" fmla="*/ 44516 w 193"/>
                <a:gd name="T27" fmla="*/ 129608 h 367"/>
                <a:gd name="T28" fmla="*/ 62974 w 193"/>
                <a:gd name="T29" fmla="*/ 64983 h 367"/>
                <a:gd name="T30" fmla="*/ 62974 w 193"/>
                <a:gd name="T31" fmla="*/ 64983 h 367"/>
                <a:gd name="T32" fmla="*/ 5791 w 193"/>
                <a:gd name="T33" fmla="*/ 359 h 367"/>
                <a:gd name="T34" fmla="*/ 5791 w 193"/>
                <a:gd name="T35" fmla="*/ 359 h 367"/>
                <a:gd name="T36" fmla="*/ 5429 w 193"/>
                <a:gd name="T37" fmla="*/ 359 h 367"/>
                <a:gd name="T38" fmla="*/ 5429 w 193"/>
                <a:gd name="T39" fmla="*/ 359 h 367"/>
                <a:gd name="T40" fmla="*/ 5067 w 193"/>
                <a:gd name="T41" fmla="*/ 359 h 367"/>
                <a:gd name="T42" fmla="*/ 5067 w 193"/>
                <a:gd name="T43" fmla="*/ 359 h 367"/>
                <a:gd name="T44" fmla="*/ 4705 w 193"/>
                <a:gd name="T45" fmla="*/ 0 h 367"/>
                <a:gd name="T46" fmla="*/ 4705 w 193"/>
                <a:gd name="T47" fmla="*/ 0 h 367"/>
                <a:gd name="T48" fmla="*/ 4343 w 193"/>
                <a:gd name="T49" fmla="*/ 0 h 367"/>
                <a:gd name="T50" fmla="*/ 4343 w 193"/>
                <a:gd name="T51" fmla="*/ 0 h 367"/>
                <a:gd name="T52" fmla="*/ 3619 w 193"/>
                <a:gd name="T53" fmla="*/ 0 h 367"/>
                <a:gd name="T54" fmla="*/ 3619 w 193"/>
                <a:gd name="T55" fmla="*/ 0 h 367"/>
                <a:gd name="T56" fmla="*/ 3619 w 193"/>
                <a:gd name="T57" fmla="*/ 0 h 367"/>
                <a:gd name="T58" fmla="*/ 3257 w 193"/>
                <a:gd name="T59" fmla="*/ 0 h 367"/>
                <a:gd name="T60" fmla="*/ 3257 w 193"/>
                <a:gd name="T61" fmla="*/ 0 h 367"/>
                <a:gd name="T62" fmla="*/ 2895 w 193"/>
                <a:gd name="T63" fmla="*/ 0 h 367"/>
                <a:gd name="T64" fmla="*/ 2895 w 193"/>
                <a:gd name="T65" fmla="*/ 0 h 367"/>
                <a:gd name="T66" fmla="*/ 2533 w 193"/>
                <a:gd name="T67" fmla="*/ 0 h 367"/>
                <a:gd name="T68" fmla="*/ 2533 w 193"/>
                <a:gd name="T69" fmla="*/ 0 h 367"/>
                <a:gd name="T70" fmla="*/ 1810 w 193"/>
                <a:gd name="T71" fmla="*/ 0 h 367"/>
                <a:gd name="T72" fmla="*/ 1810 w 193"/>
                <a:gd name="T73" fmla="*/ 0 h 367"/>
                <a:gd name="T74" fmla="*/ 1448 w 193"/>
                <a:gd name="T75" fmla="*/ 0 h 367"/>
                <a:gd name="T76" fmla="*/ 1448 w 193"/>
                <a:gd name="T77" fmla="*/ 0 h 367"/>
                <a:gd name="T78" fmla="*/ 1086 w 193"/>
                <a:gd name="T79" fmla="*/ 0 h 367"/>
                <a:gd name="T80" fmla="*/ 1086 w 193"/>
                <a:gd name="T81" fmla="*/ 0 h 367"/>
                <a:gd name="T82" fmla="*/ 724 w 193"/>
                <a:gd name="T83" fmla="*/ 359 h 367"/>
                <a:gd name="T84" fmla="*/ 724 w 193"/>
                <a:gd name="T85" fmla="*/ 359 h 367"/>
                <a:gd name="T86" fmla="*/ 0 w 193"/>
                <a:gd name="T87" fmla="*/ 359 h 367"/>
                <a:gd name="T88" fmla="*/ 41620 w 193"/>
                <a:gd name="T89" fmla="*/ 131403 h 3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0" t="0" r="r" b="b"/>
              <a:pathLst>
                <a:path w="193" h="367">
                  <a:moveTo>
                    <a:pt x="115" y="366"/>
                  </a:moveTo>
                  <a:lnTo>
                    <a:pt x="115" y="366"/>
                  </a:lnTo>
                  <a:cubicBezTo>
                    <a:pt x="116" y="366"/>
                    <a:pt x="117" y="365"/>
                    <a:pt x="118" y="364"/>
                  </a:cubicBezTo>
                  <a:cubicBezTo>
                    <a:pt x="118" y="364"/>
                    <a:pt x="118" y="364"/>
                    <a:pt x="119" y="364"/>
                  </a:cubicBezTo>
                  <a:cubicBezTo>
                    <a:pt x="120" y="363"/>
                    <a:pt x="121" y="363"/>
                    <a:pt x="122" y="362"/>
                  </a:cubicBezTo>
                  <a:cubicBezTo>
                    <a:pt x="123" y="362"/>
                    <a:pt x="123" y="362"/>
                    <a:pt x="123" y="362"/>
                  </a:cubicBezTo>
                  <a:cubicBezTo>
                    <a:pt x="123" y="361"/>
                    <a:pt x="123" y="361"/>
                    <a:pt x="123" y="361"/>
                  </a:cubicBezTo>
                  <a:cubicBezTo>
                    <a:pt x="125" y="357"/>
                    <a:pt x="192" y="279"/>
                    <a:pt x="174" y="181"/>
                  </a:cubicBezTo>
                  <a:cubicBezTo>
                    <a:pt x="161" y="111"/>
                    <a:pt x="108" y="51"/>
                    <a:pt x="16" y="1"/>
                  </a:cubicBezTo>
                  <a:cubicBezTo>
                    <a:pt x="16" y="1"/>
                    <a:pt x="16" y="1"/>
                    <a:pt x="15" y="1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1"/>
                    <a:pt x="14" y="1"/>
                    <a:pt x="13" y="0"/>
                  </a:cubicBezTo>
                  <a:cubicBezTo>
                    <a:pt x="13" y="0"/>
                    <a:pt x="13" y="0"/>
                    <a:pt x="12" y="0"/>
                  </a:cubicBezTo>
                  <a:cubicBezTo>
                    <a:pt x="12" y="0"/>
                    <a:pt x="11" y="0"/>
                    <a:pt x="10" y="0"/>
                  </a:cubicBezTo>
                  <a:lnTo>
                    <a:pt x="9" y="0"/>
                  </a:lnTo>
                  <a:lnTo>
                    <a:pt x="8" y="0"/>
                  </a:ln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5" y="0"/>
                    <a:pt x="5" y="0"/>
                  </a:cubicBezTo>
                  <a:lnTo>
                    <a:pt x="4" y="0"/>
                  </a:lnTo>
                  <a:lnTo>
                    <a:pt x="3" y="0"/>
                  </a:lnTo>
                  <a:cubicBezTo>
                    <a:pt x="3" y="1"/>
                    <a:pt x="2" y="1"/>
                    <a:pt x="2" y="1"/>
                  </a:cubicBezTo>
                  <a:cubicBezTo>
                    <a:pt x="2" y="1"/>
                    <a:pt x="1" y="1"/>
                    <a:pt x="0" y="1"/>
                  </a:cubicBezTo>
                  <a:lnTo>
                    <a:pt x="115" y="36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1" name="Freeform 168">
              <a:extLst>
                <a:ext uri="{FF2B5EF4-FFF2-40B4-BE49-F238E27FC236}">
                  <a16:creationId xmlns:a16="http://schemas.microsoft.com/office/drawing/2014/main" xmlns="" id="{1938CA62-21EB-EC42-9D37-F8D296019C1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06988" y="6315075"/>
              <a:ext cx="65087" cy="131763"/>
            </a:xfrm>
            <a:custGeom>
              <a:avLst/>
              <a:gdLst>
                <a:gd name="T0" fmla="*/ 23830 w 183"/>
                <a:gd name="T1" fmla="*/ 0 h 367"/>
                <a:gd name="T2" fmla="*/ 23830 w 183"/>
                <a:gd name="T3" fmla="*/ 0 h 367"/>
                <a:gd name="T4" fmla="*/ 23474 w 183"/>
                <a:gd name="T5" fmla="*/ 359 h 367"/>
                <a:gd name="T6" fmla="*/ 23474 w 183"/>
                <a:gd name="T7" fmla="*/ 359 h 367"/>
                <a:gd name="T8" fmla="*/ 23118 w 183"/>
                <a:gd name="T9" fmla="*/ 718 h 367"/>
                <a:gd name="T10" fmla="*/ 23118 w 183"/>
                <a:gd name="T11" fmla="*/ 718 h 367"/>
                <a:gd name="T12" fmla="*/ 22763 w 183"/>
                <a:gd name="T13" fmla="*/ 1077 h 367"/>
                <a:gd name="T14" fmla="*/ 22763 w 183"/>
                <a:gd name="T15" fmla="*/ 1077 h 367"/>
                <a:gd name="T16" fmla="*/ 22763 w 183"/>
                <a:gd name="T17" fmla="*/ 1077 h 367"/>
                <a:gd name="T18" fmla="*/ 22763 w 183"/>
                <a:gd name="T19" fmla="*/ 1077 h 367"/>
                <a:gd name="T20" fmla="*/ 22407 w 183"/>
                <a:gd name="T21" fmla="*/ 1436 h 367"/>
                <a:gd name="T22" fmla="*/ 22407 w 183"/>
                <a:gd name="T23" fmla="*/ 1436 h 367"/>
                <a:gd name="T24" fmla="*/ 22051 w 183"/>
                <a:gd name="T25" fmla="*/ 1436 h 367"/>
                <a:gd name="T26" fmla="*/ 22051 w 183"/>
                <a:gd name="T27" fmla="*/ 1436 h 367"/>
                <a:gd name="T28" fmla="*/ 21696 w 183"/>
                <a:gd name="T29" fmla="*/ 1795 h 367"/>
                <a:gd name="T30" fmla="*/ 21696 w 183"/>
                <a:gd name="T31" fmla="*/ 1795 h 367"/>
                <a:gd name="T32" fmla="*/ 21696 w 183"/>
                <a:gd name="T33" fmla="*/ 2154 h 367"/>
                <a:gd name="T34" fmla="*/ 21696 w 183"/>
                <a:gd name="T35" fmla="*/ 2154 h 367"/>
                <a:gd name="T36" fmla="*/ 21340 w 183"/>
                <a:gd name="T37" fmla="*/ 2872 h 367"/>
                <a:gd name="T38" fmla="*/ 21340 w 183"/>
                <a:gd name="T39" fmla="*/ 2872 h 367"/>
                <a:gd name="T40" fmla="*/ 21340 w 183"/>
                <a:gd name="T41" fmla="*/ 2872 h 367"/>
                <a:gd name="T42" fmla="*/ 21340 w 183"/>
                <a:gd name="T43" fmla="*/ 2872 h 367"/>
                <a:gd name="T44" fmla="*/ 10314 w 183"/>
                <a:gd name="T45" fmla="*/ 87962 h 367"/>
                <a:gd name="T46" fmla="*/ 10314 w 183"/>
                <a:gd name="T47" fmla="*/ 87962 h 367"/>
                <a:gd name="T48" fmla="*/ 61175 w 183"/>
                <a:gd name="T49" fmla="*/ 131045 h 367"/>
                <a:gd name="T50" fmla="*/ 61175 w 183"/>
                <a:gd name="T51" fmla="*/ 131045 h 367"/>
                <a:gd name="T52" fmla="*/ 61175 w 183"/>
                <a:gd name="T53" fmla="*/ 131404 h 367"/>
                <a:gd name="T54" fmla="*/ 61175 w 183"/>
                <a:gd name="T55" fmla="*/ 131404 h 367"/>
                <a:gd name="T56" fmla="*/ 61175 w 183"/>
                <a:gd name="T57" fmla="*/ 131404 h 367"/>
                <a:gd name="T58" fmla="*/ 61530 w 183"/>
                <a:gd name="T59" fmla="*/ 131404 h 367"/>
                <a:gd name="T60" fmla="*/ 61530 w 183"/>
                <a:gd name="T61" fmla="*/ 131404 h 367"/>
                <a:gd name="T62" fmla="*/ 62953 w 183"/>
                <a:gd name="T63" fmla="*/ 131404 h 367"/>
                <a:gd name="T64" fmla="*/ 62953 w 183"/>
                <a:gd name="T65" fmla="*/ 131404 h 367"/>
                <a:gd name="T66" fmla="*/ 63309 w 183"/>
                <a:gd name="T67" fmla="*/ 131404 h 367"/>
                <a:gd name="T68" fmla="*/ 63309 w 183"/>
                <a:gd name="T69" fmla="*/ 131404 h 367"/>
                <a:gd name="T70" fmla="*/ 64731 w 183"/>
                <a:gd name="T71" fmla="*/ 131045 h 367"/>
                <a:gd name="T72" fmla="*/ 23830 w 183"/>
                <a:gd name="T73" fmla="*/ 0 h 36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3" h="367">
                  <a:moveTo>
                    <a:pt x="67" y="0"/>
                  </a:moveTo>
                  <a:lnTo>
                    <a:pt x="67" y="0"/>
                  </a:lnTo>
                  <a:cubicBezTo>
                    <a:pt x="67" y="0"/>
                    <a:pt x="67" y="1"/>
                    <a:pt x="66" y="1"/>
                  </a:cubicBezTo>
                  <a:lnTo>
                    <a:pt x="65" y="2"/>
                  </a:lnTo>
                  <a:cubicBezTo>
                    <a:pt x="65" y="2"/>
                    <a:pt x="64" y="2"/>
                    <a:pt x="64" y="3"/>
                  </a:cubicBezTo>
                  <a:cubicBezTo>
                    <a:pt x="64" y="3"/>
                    <a:pt x="63" y="3"/>
                    <a:pt x="63" y="4"/>
                  </a:cubicBezTo>
                  <a:lnTo>
                    <a:pt x="62" y="4"/>
                  </a:lnTo>
                  <a:cubicBezTo>
                    <a:pt x="62" y="5"/>
                    <a:pt x="61" y="5"/>
                    <a:pt x="61" y="5"/>
                  </a:cubicBezTo>
                  <a:cubicBezTo>
                    <a:pt x="61" y="6"/>
                    <a:pt x="61" y="6"/>
                    <a:pt x="61" y="6"/>
                  </a:cubicBezTo>
                  <a:cubicBezTo>
                    <a:pt x="60" y="7"/>
                    <a:pt x="60" y="7"/>
                    <a:pt x="60" y="8"/>
                  </a:cubicBezTo>
                  <a:cubicBezTo>
                    <a:pt x="11" y="100"/>
                    <a:pt x="0" y="180"/>
                    <a:pt x="29" y="245"/>
                  </a:cubicBezTo>
                  <a:cubicBezTo>
                    <a:pt x="68" y="337"/>
                    <a:pt x="168" y="364"/>
                    <a:pt x="172" y="365"/>
                  </a:cubicBezTo>
                  <a:cubicBezTo>
                    <a:pt x="172" y="365"/>
                    <a:pt x="172" y="365"/>
                    <a:pt x="172" y="366"/>
                  </a:cubicBezTo>
                  <a:lnTo>
                    <a:pt x="173" y="366"/>
                  </a:lnTo>
                  <a:cubicBezTo>
                    <a:pt x="174" y="366"/>
                    <a:pt x="176" y="366"/>
                    <a:pt x="177" y="366"/>
                  </a:cubicBezTo>
                  <a:cubicBezTo>
                    <a:pt x="177" y="366"/>
                    <a:pt x="177" y="366"/>
                    <a:pt x="178" y="366"/>
                  </a:cubicBezTo>
                  <a:cubicBezTo>
                    <a:pt x="179" y="366"/>
                    <a:pt x="180" y="366"/>
                    <a:pt x="182" y="365"/>
                  </a:cubicBezTo>
                  <a:lnTo>
                    <a:pt x="6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2" name="Freeform 169">
              <a:extLst>
                <a:ext uri="{FF2B5EF4-FFF2-40B4-BE49-F238E27FC236}">
                  <a16:creationId xmlns:a16="http://schemas.microsoft.com/office/drawing/2014/main" xmlns="" id="{71B2DF69-EBEF-CE44-838A-51D1BC31D0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508625"/>
              <a:ext cx="68262" cy="157163"/>
            </a:xfrm>
            <a:custGeom>
              <a:avLst/>
              <a:gdLst>
                <a:gd name="T0" fmla="*/ 0 w 189"/>
                <a:gd name="T1" fmla="*/ 156804 h 438"/>
                <a:gd name="T2" fmla="*/ 0 w 189"/>
                <a:gd name="T3" fmla="*/ 156804 h 438"/>
                <a:gd name="T4" fmla="*/ 1445 w 189"/>
                <a:gd name="T5" fmla="*/ 156804 h 438"/>
                <a:gd name="T6" fmla="*/ 1445 w 189"/>
                <a:gd name="T7" fmla="*/ 156804 h 438"/>
                <a:gd name="T8" fmla="*/ 1806 w 189"/>
                <a:gd name="T9" fmla="*/ 156804 h 438"/>
                <a:gd name="T10" fmla="*/ 1806 w 189"/>
                <a:gd name="T11" fmla="*/ 156804 h 438"/>
                <a:gd name="T12" fmla="*/ 3612 w 189"/>
                <a:gd name="T13" fmla="*/ 156445 h 438"/>
                <a:gd name="T14" fmla="*/ 3612 w 189"/>
                <a:gd name="T15" fmla="*/ 156445 h 438"/>
                <a:gd name="T16" fmla="*/ 3612 w 189"/>
                <a:gd name="T17" fmla="*/ 156445 h 438"/>
                <a:gd name="T18" fmla="*/ 3612 w 189"/>
                <a:gd name="T19" fmla="*/ 156445 h 438"/>
                <a:gd name="T20" fmla="*/ 3612 w 189"/>
                <a:gd name="T21" fmla="*/ 156445 h 438"/>
                <a:gd name="T22" fmla="*/ 3612 w 189"/>
                <a:gd name="T23" fmla="*/ 156445 h 438"/>
                <a:gd name="T24" fmla="*/ 3973 w 189"/>
                <a:gd name="T25" fmla="*/ 156445 h 438"/>
                <a:gd name="T26" fmla="*/ 3973 w 189"/>
                <a:gd name="T27" fmla="*/ 156445 h 438"/>
                <a:gd name="T28" fmla="*/ 58871 w 189"/>
                <a:gd name="T29" fmla="*/ 100469 h 438"/>
                <a:gd name="T30" fmla="*/ 58871 w 189"/>
                <a:gd name="T31" fmla="*/ 100469 h 438"/>
                <a:gd name="T32" fmla="*/ 36117 w 189"/>
                <a:gd name="T33" fmla="*/ 3588 h 438"/>
                <a:gd name="T34" fmla="*/ 36117 w 189"/>
                <a:gd name="T35" fmla="*/ 3588 h 438"/>
                <a:gd name="T36" fmla="*/ 36117 w 189"/>
                <a:gd name="T37" fmla="*/ 3229 h 438"/>
                <a:gd name="T38" fmla="*/ 36117 w 189"/>
                <a:gd name="T39" fmla="*/ 3229 h 438"/>
                <a:gd name="T40" fmla="*/ 35395 w 189"/>
                <a:gd name="T41" fmla="*/ 2871 h 438"/>
                <a:gd name="T42" fmla="*/ 35395 w 189"/>
                <a:gd name="T43" fmla="*/ 2871 h 438"/>
                <a:gd name="T44" fmla="*/ 35395 w 189"/>
                <a:gd name="T45" fmla="*/ 2512 h 438"/>
                <a:gd name="T46" fmla="*/ 35395 w 189"/>
                <a:gd name="T47" fmla="*/ 2512 h 438"/>
                <a:gd name="T48" fmla="*/ 35034 w 189"/>
                <a:gd name="T49" fmla="*/ 2153 h 438"/>
                <a:gd name="T50" fmla="*/ 35034 w 189"/>
                <a:gd name="T51" fmla="*/ 2153 h 438"/>
                <a:gd name="T52" fmla="*/ 34312 w 189"/>
                <a:gd name="T53" fmla="*/ 1794 h 438"/>
                <a:gd name="T54" fmla="*/ 34312 w 189"/>
                <a:gd name="T55" fmla="*/ 1794 h 438"/>
                <a:gd name="T56" fmla="*/ 33950 w 189"/>
                <a:gd name="T57" fmla="*/ 1435 h 438"/>
                <a:gd name="T58" fmla="*/ 33950 w 189"/>
                <a:gd name="T59" fmla="*/ 1435 h 438"/>
                <a:gd name="T60" fmla="*/ 33950 w 189"/>
                <a:gd name="T61" fmla="*/ 1435 h 438"/>
                <a:gd name="T62" fmla="*/ 33950 w 189"/>
                <a:gd name="T63" fmla="*/ 1435 h 438"/>
                <a:gd name="T64" fmla="*/ 33228 w 189"/>
                <a:gd name="T65" fmla="*/ 1435 h 438"/>
                <a:gd name="T66" fmla="*/ 33228 w 189"/>
                <a:gd name="T67" fmla="*/ 1435 h 438"/>
                <a:gd name="T68" fmla="*/ 32867 w 189"/>
                <a:gd name="T69" fmla="*/ 718 h 438"/>
                <a:gd name="T70" fmla="*/ 32867 w 189"/>
                <a:gd name="T71" fmla="*/ 718 h 438"/>
                <a:gd name="T72" fmla="*/ 32506 w 189"/>
                <a:gd name="T73" fmla="*/ 718 h 438"/>
                <a:gd name="T74" fmla="*/ 32506 w 189"/>
                <a:gd name="T75" fmla="*/ 718 h 438"/>
                <a:gd name="T76" fmla="*/ 31783 w 189"/>
                <a:gd name="T77" fmla="*/ 718 h 438"/>
                <a:gd name="T78" fmla="*/ 31783 w 189"/>
                <a:gd name="T79" fmla="*/ 718 h 438"/>
                <a:gd name="T80" fmla="*/ 31422 w 189"/>
                <a:gd name="T81" fmla="*/ 359 h 438"/>
                <a:gd name="T82" fmla="*/ 31422 w 189"/>
                <a:gd name="T83" fmla="*/ 359 h 438"/>
                <a:gd name="T84" fmla="*/ 31061 w 189"/>
                <a:gd name="T85" fmla="*/ 359 h 438"/>
                <a:gd name="T86" fmla="*/ 31061 w 189"/>
                <a:gd name="T87" fmla="*/ 359 h 438"/>
                <a:gd name="T88" fmla="*/ 30339 w 189"/>
                <a:gd name="T89" fmla="*/ 0 h 438"/>
                <a:gd name="T90" fmla="*/ 0 w 189"/>
                <a:gd name="T91" fmla="*/ 156804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9" h="438">
                  <a:moveTo>
                    <a:pt x="0" y="437"/>
                  </a:moveTo>
                  <a:lnTo>
                    <a:pt x="0" y="437"/>
                  </a:lnTo>
                  <a:cubicBezTo>
                    <a:pt x="1" y="437"/>
                    <a:pt x="3" y="437"/>
                    <a:pt x="4" y="437"/>
                  </a:cubicBezTo>
                  <a:lnTo>
                    <a:pt x="5" y="437"/>
                  </a:lnTo>
                  <a:cubicBezTo>
                    <a:pt x="7" y="437"/>
                    <a:pt x="8" y="436"/>
                    <a:pt x="10" y="436"/>
                  </a:cubicBezTo>
                  <a:lnTo>
                    <a:pt x="11" y="436"/>
                  </a:lnTo>
                  <a:cubicBezTo>
                    <a:pt x="16" y="434"/>
                    <a:pt x="128" y="391"/>
                    <a:pt x="163" y="280"/>
                  </a:cubicBezTo>
                  <a:cubicBezTo>
                    <a:pt x="188" y="201"/>
                    <a:pt x="167" y="110"/>
                    <a:pt x="100" y="10"/>
                  </a:cubicBezTo>
                  <a:lnTo>
                    <a:pt x="100" y="9"/>
                  </a:lnTo>
                  <a:cubicBezTo>
                    <a:pt x="100" y="9"/>
                    <a:pt x="99" y="8"/>
                    <a:pt x="98" y="8"/>
                  </a:cubicBezTo>
                  <a:lnTo>
                    <a:pt x="98" y="7"/>
                  </a:lnTo>
                  <a:cubicBezTo>
                    <a:pt x="97" y="7"/>
                    <a:pt x="97" y="7"/>
                    <a:pt x="97" y="6"/>
                  </a:cubicBezTo>
                  <a:cubicBezTo>
                    <a:pt x="96" y="5"/>
                    <a:pt x="95" y="5"/>
                    <a:pt x="95" y="5"/>
                  </a:cubicBezTo>
                  <a:cubicBezTo>
                    <a:pt x="95" y="5"/>
                    <a:pt x="95" y="5"/>
                    <a:pt x="94" y="4"/>
                  </a:cubicBezTo>
                  <a:cubicBezTo>
                    <a:pt x="94" y="4"/>
                    <a:pt x="93" y="4"/>
                    <a:pt x="92" y="4"/>
                  </a:cubicBezTo>
                  <a:cubicBezTo>
                    <a:pt x="92" y="3"/>
                    <a:pt x="92" y="3"/>
                    <a:pt x="91" y="2"/>
                  </a:cubicBezTo>
                  <a:lnTo>
                    <a:pt x="90" y="2"/>
                  </a:lnTo>
                  <a:cubicBezTo>
                    <a:pt x="90" y="2"/>
                    <a:pt x="89" y="2"/>
                    <a:pt x="88" y="2"/>
                  </a:cubicBezTo>
                  <a:cubicBezTo>
                    <a:pt x="88" y="2"/>
                    <a:pt x="88" y="1"/>
                    <a:pt x="87" y="1"/>
                  </a:cubicBezTo>
                  <a:lnTo>
                    <a:pt x="86" y="1"/>
                  </a:lnTo>
                  <a:cubicBezTo>
                    <a:pt x="85" y="1"/>
                    <a:pt x="85" y="1"/>
                    <a:pt x="84" y="0"/>
                  </a:cubicBezTo>
                  <a:lnTo>
                    <a:pt x="0" y="437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3" name="Freeform 170">
              <a:extLst>
                <a:ext uri="{FF2B5EF4-FFF2-40B4-BE49-F238E27FC236}">
                  <a16:creationId xmlns:a16="http://schemas.microsoft.com/office/drawing/2014/main" xmlns="" id="{642F570A-2F39-FD47-8EA6-7D0720E391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32488" y="5508625"/>
              <a:ext cx="66675" cy="157163"/>
            </a:xfrm>
            <a:custGeom>
              <a:avLst/>
              <a:gdLst>
                <a:gd name="T0" fmla="*/ 66315 w 185"/>
                <a:gd name="T1" fmla="*/ 0 h 437"/>
                <a:gd name="T2" fmla="*/ 65594 w 185"/>
                <a:gd name="T3" fmla="*/ 0 h 437"/>
                <a:gd name="T4" fmla="*/ 65594 w 185"/>
                <a:gd name="T5" fmla="*/ 0 h 437"/>
                <a:gd name="T6" fmla="*/ 65233 w 185"/>
                <a:gd name="T7" fmla="*/ 360 h 437"/>
                <a:gd name="T8" fmla="*/ 65233 w 185"/>
                <a:gd name="T9" fmla="*/ 360 h 437"/>
                <a:gd name="T10" fmla="*/ 64873 w 185"/>
                <a:gd name="T11" fmla="*/ 360 h 437"/>
                <a:gd name="T12" fmla="*/ 64873 w 185"/>
                <a:gd name="T13" fmla="*/ 360 h 437"/>
                <a:gd name="T14" fmla="*/ 64513 w 185"/>
                <a:gd name="T15" fmla="*/ 360 h 437"/>
                <a:gd name="T16" fmla="*/ 64513 w 185"/>
                <a:gd name="T17" fmla="*/ 360 h 437"/>
                <a:gd name="T18" fmla="*/ 64152 w 185"/>
                <a:gd name="T19" fmla="*/ 719 h 437"/>
                <a:gd name="T20" fmla="*/ 64152 w 185"/>
                <a:gd name="T21" fmla="*/ 719 h 437"/>
                <a:gd name="T22" fmla="*/ 63792 w 185"/>
                <a:gd name="T23" fmla="*/ 719 h 437"/>
                <a:gd name="T24" fmla="*/ 63792 w 185"/>
                <a:gd name="T25" fmla="*/ 719 h 437"/>
                <a:gd name="T26" fmla="*/ 63431 w 185"/>
                <a:gd name="T27" fmla="*/ 719 h 437"/>
                <a:gd name="T28" fmla="*/ 63431 w 185"/>
                <a:gd name="T29" fmla="*/ 719 h 437"/>
                <a:gd name="T30" fmla="*/ 62711 w 185"/>
                <a:gd name="T31" fmla="*/ 1079 h 437"/>
                <a:gd name="T32" fmla="*/ 62711 w 185"/>
                <a:gd name="T33" fmla="*/ 1079 h 437"/>
                <a:gd name="T34" fmla="*/ 61990 w 185"/>
                <a:gd name="T35" fmla="*/ 1439 h 437"/>
                <a:gd name="T36" fmla="*/ 61990 w 185"/>
                <a:gd name="T37" fmla="*/ 1439 h 437"/>
                <a:gd name="T38" fmla="*/ 61629 w 185"/>
                <a:gd name="T39" fmla="*/ 1439 h 437"/>
                <a:gd name="T40" fmla="*/ 61629 w 185"/>
                <a:gd name="T41" fmla="*/ 1439 h 437"/>
                <a:gd name="T42" fmla="*/ 3604 w 185"/>
                <a:gd name="T43" fmla="*/ 82717 h 437"/>
                <a:gd name="T44" fmla="*/ 3604 w 185"/>
                <a:gd name="T45" fmla="*/ 82717 h 437"/>
                <a:gd name="T46" fmla="*/ 32436 w 185"/>
                <a:gd name="T47" fmla="*/ 155365 h 437"/>
                <a:gd name="T48" fmla="*/ 32436 w 185"/>
                <a:gd name="T49" fmla="*/ 155365 h 437"/>
                <a:gd name="T50" fmla="*/ 32436 w 185"/>
                <a:gd name="T51" fmla="*/ 155365 h 437"/>
                <a:gd name="T52" fmla="*/ 32436 w 185"/>
                <a:gd name="T53" fmla="*/ 155365 h 437"/>
                <a:gd name="T54" fmla="*/ 32436 w 185"/>
                <a:gd name="T55" fmla="*/ 155365 h 437"/>
                <a:gd name="T56" fmla="*/ 32436 w 185"/>
                <a:gd name="T57" fmla="*/ 155365 h 437"/>
                <a:gd name="T58" fmla="*/ 32797 w 185"/>
                <a:gd name="T59" fmla="*/ 155365 h 437"/>
                <a:gd name="T60" fmla="*/ 32797 w 185"/>
                <a:gd name="T61" fmla="*/ 155365 h 437"/>
                <a:gd name="T62" fmla="*/ 34239 w 185"/>
                <a:gd name="T63" fmla="*/ 156444 h 437"/>
                <a:gd name="T64" fmla="*/ 34239 w 185"/>
                <a:gd name="T65" fmla="*/ 156444 h 437"/>
                <a:gd name="T66" fmla="*/ 34239 w 185"/>
                <a:gd name="T67" fmla="*/ 156444 h 437"/>
                <a:gd name="T68" fmla="*/ 34239 w 185"/>
                <a:gd name="T69" fmla="*/ 156444 h 437"/>
                <a:gd name="T70" fmla="*/ 36041 w 185"/>
                <a:gd name="T71" fmla="*/ 156803 h 437"/>
                <a:gd name="T72" fmla="*/ 66315 w 185"/>
                <a:gd name="T73" fmla="*/ 0 h 437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85" h="437">
                  <a:moveTo>
                    <a:pt x="184" y="0"/>
                  </a:moveTo>
                  <a:lnTo>
                    <a:pt x="182" y="0"/>
                  </a:lnTo>
                  <a:cubicBezTo>
                    <a:pt x="182" y="0"/>
                    <a:pt x="182" y="1"/>
                    <a:pt x="181" y="1"/>
                  </a:cubicBezTo>
                  <a:lnTo>
                    <a:pt x="180" y="1"/>
                  </a:lnTo>
                  <a:lnTo>
                    <a:pt x="179" y="1"/>
                  </a:lnTo>
                  <a:cubicBezTo>
                    <a:pt x="179" y="1"/>
                    <a:pt x="178" y="1"/>
                    <a:pt x="178" y="2"/>
                  </a:cubicBezTo>
                  <a:lnTo>
                    <a:pt x="177" y="2"/>
                  </a:lnTo>
                  <a:cubicBezTo>
                    <a:pt x="176" y="2"/>
                    <a:pt x="176" y="2"/>
                    <a:pt x="176" y="2"/>
                  </a:cubicBezTo>
                  <a:cubicBezTo>
                    <a:pt x="175" y="2"/>
                    <a:pt x="174" y="3"/>
                    <a:pt x="174" y="3"/>
                  </a:cubicBezTo>
                  <a:cubicBezTo>
                    <a:pt x="173" y="4"/>
                    <a:pt x="173" y="4"/>
                    <a:pt x="172" y="4"/>
                  </a:cubicBezTo>
                  <a:cubicBezTo>
                    <a:pt x="172" y="4"/>
                    <a:pt x="172" y="4"/>
                    <a:pt x="171" y="4"/>
                  </a:cubicBezTo>
                  <a:cubicBezTo>
                    <a:pt x="71" y="71"/>
                    <a:pt x="17" y="147"/>
                    <a:pt x="10" y="230"/>
                  </a:cubicBezTo>
                  <a:cubicBezTo>
                    <a:pt x="0" y="345"/>
                    <a:pt x="86" y="428"/>
                    <a:pt x="90" y="432"/>
                  </a:cubicBezTo>
                  <a:cubicBezTo>
                    <a:pt x="91" y="432"/>
                    <a:pt x="91" y="432"/>
                    <a:pt x="91" y="432"/>
                  </a:cubicBezTo>
                  <a:cubicBezTo>
                    <a:pt x="92" y="433"/>
                    <a:pt x="93" y="435"/>
                    <a:pt x="95" y="435"/>
                  </a:cubicBezTo>
                  <a:cubicBezTo>
                    <a:pt x="97" y="436"/>
                    <a:pt x="98" y="436"/>
                    <a:pt x="100" y="436"/>
                  </a:cubicBezTo>
                  <a:lnTo>
                    <a:pt x="18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4" name="Freeform 171">
              <a:extLst>
                <a:ext uri="{FF2B5EF4-FFF2-40B4-BE49-F238E27FC236}">
                  <a16:creationId xmlns:a16="http://schemas.microsoft.com/office/drawing/2014/main" xmlns="" id="{84B80FDE-A378-C84F-9FEB-7CAA9E9C1F2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4750" y="5988050"/>
              <a:ext cx="119063" cy="142875"/>
            </a:xfrm>
            <a:custGeom>
              <a:avLst/>
              <a:gdLst>
                <a:gd name="T0" fmla="*/ 0 w 332"/>
                <a:gd name="T1" fmla="*/ 134618 h 398"/>
                <a:gd name="T2" fmla="*/ 0 w 332"/>
                <a:gd name="T3" fmla="*/ 134618 h 398"/>
                <a:gd name="T4" fmla="*/ 1793 w 332"/>
                <a:gd name="T5" fmla="*/ 135695 h 398"/>
                <a:gd name="T6" fmla="*/ 1793 w 332"/>
                <a:gd name="T7" fmla="*/ 135695 h 398"/>
                <a:gd name="T8" fmla="*/ 1793 w 332"/>
                <a:gd name="T9" fmla="*/ 135695 h 398"/>
                <a:gd name="T10" fmla="*/ 1793 w 332"/>
                <a:gd name="T11" fmla="*/ 135695 h 398"/>
                <a:gd name="T12" fmla="*/ 3586 w 332"/>
                <a:gd name="T13" fmla="*/ 136054 h 398"/>
                <a:gd name="T14" fmla="*/ 3586 w 332"/>
                <a:gd name="T15" fmla="*/ 136054 h 398"/>
                <a:gd name="T16" fmla="*/ 3945 w 332"/>
                <a:gd name="T17" fmla="*/ 136054 h 398"/>
                <a:gd name="T18" fmla="*/ 3945 w 332"/>
                <a:gd name="T19" fmla="*/ 136054 h 398"/>
                <a:gd name="T20" fmla="*/ 3945 w 332"/>
                <a:gd name="T21" fmla="*/ 136413 h 398"/>
                <a:gd name="T22" fmla="*/ 3945 w 332"/>
                <a:gd name="T23" fmla="*/ 136413 h 398"/>
                <a:gd name="T24" fmla="*/ 4303 w 332"/>
                <a:gd name="T25" fmla="*/ 136413 h 398"/>
                <a:gd name="T26" fmla="*/ 4303 w 332"/>
                <a:gd name="T27" fmla="*/ 136413 h 398"/>
                <a:gd name="T28" fmla="*/ 85711 w 332"/>
                <a:gd name="T29" fmla="*/ 110926 h 398"/>
                <a:gd name="T30" fmla="*/ 85711 w 332"/>
                <a:gd name="T31" fmla="*/ 110926 h 398"/>
                <a:gd name="T32" fmla="*/ 114042 w 332"/>
                <a:gd name="T33" fmla="*/ 5744 h 398"/>
                <a:gd name="T34" fmla="*/ 114042 w 332"/>
                <a:gd name="T35" fmla="*/ 5744 h 398"/>
                <a:gd name="T36" fmla="*/ 114042 w 332"/>
                <a:gd name="T37" fmla="*/ 5744 h 398"/>
                <a:gd name="T38" fmla="*/ 114042 w 332"/>
                <a:gd name="T39" fmla="*/ 5744 h 398"/>
                <a:gd name="T40" fmla="*/ 114042 w 332"/>
                <a:gd name="T41" fmla="*/ 5026 h 398"/>
                <a:gd name="T42" fmla="*/ 114042 w 332"/>
                <a:gd name="T43" fmla="*/ 5026 h 398"/>
                <a:gd name="T44" fmla="*/ 114042 w 332"/>
                <a:gd name="T45" fmla="*/ 4308 h 398"/>
                <a:gd name="T46" fmla="*/ 114042 w 332"/>
                <a:gd name="T47" fmla="*/ 4308 h 398"/>
                <a:gd name="T48" fmla="*/ 113684 w 332"/>
                <a:gd name="T49" fmla="*/ 3949 h 398"/>
                <a:gd name="T50" fmla="*/ 113684 w 332"/>
                <a:gd name="T51" fmla="*/ 3949 h 398"/>
                <a:gd name="T52" fmla="*/ 113325 w 332"/>
                <a:gd name="T53" fmla="*/ 3590 h 398"/>
                <a:gd name="T54" fmla="*/ 113325 w 332"/>
                <a:gd name="T55" fmla="*/ 3590 h 398"/>
                <a:gd name="T56" fmla="*/ 113325 w 332"/>
                <a:gd name="T57" fmla="*/ 2872 h 398"/>
                <a:gd name="T58" fmla="*/ 113325 w 332"/>
                <a:gd name="T59" fmla="*/ 2872 h 398"/>
                <a:gd name="T60" fmla="*/ 112966 w 332"/>
                <a:gd name="T61" fmla="*/ 2872 h 398"/>
                <a:gd name="T62" fmla="*/ 112966 w 332"/>
                <a:gd name="T63" fmla="*/ 2872 h 398"/>
                <a:gd name="T64" fmla="*/ 112966 w 332"/>
                <a:gd name="T65" fmla="*/ 2154 h 398"/>
                <a:gd name="T66" fmla="*/ 112966 w 332"/>
                <a:gd name="T67" fmla="*/ 2154 h 398"/>
                <a:gd name="T68" fmla="*/ 112608 w 332"/>
                <a:gd name="T69" fmla="*/ 1795 h 398"/>
                <a:gd name="T70" fmla="*/ 112608 w 332"/>
                <a:gd name="T71" fmla="*/ 1795 h 398"/>
                <a:gd name="T72" fmla="*/ 111891 w 332"/>
                <a:gd name="T73" fmla="*/ 1436 h 398"/>
                <a:gd name="T74" fmla="*/ 111891 w 332"/>
                <a:gd name="T75" fmla="*/ 1436 h 398"/>
                <a:gd name="T76" fmla="*/ 111532 w 332"/>
                <a:gd name="T77" fmla="*/ 718 h 398"/>
                <a:gd name="T78" fmla="*/ 111532 w 332"/>
                <a:gd name="T79" fmla="*/ 718 h 398"/>
                <a:gd name="T80" fmla="*/ 111173 w 332"/>
                <a:gd name="T81" fmla="*/ 359 h 398"/>
                <a:gd name="T82" fmla="*/ 111173 w 332"/>
                <a:gd name="T83" fmla="*/ 359 h 398"/>
                <a:gd name="T84" fmla="*/ 110815 w 332"/>
                <a:gd name="T85" fmla="*/ 359 h 398"/>
                <a:gd name="T86" fmla="*/ 110815 w 332"/>
                <a:gd name="T87" fmla="*/ 359 h 398"/>
                <a:gd name="T88" fmla="*/ 110456 w 332"/>
                <a:gd name="T89" fmla="*/ 0 h 398"/>
                <a:gd name="T90" fmla="*/ 0 w 332"/>
                <a:gd name="T91" fmla="*/ 134618 h 39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32" h="398">
                  <a:moveTo>
                    <a:pt x="0" y="375"/>
                  </a:moveTo>
                  <a:lnTo>
                    <a:pt x="0" y="375"/>
                  </a:lnTo>
                  <a:cubicBezTo>
                    <a:pt x="2" y="376"/>
                    <a:pt x="3" y="377"/>
                    <a:pt x="5" y="378"/>
                  </a:cubicBezTo>
                  <a:cubicBezTo>
                    <a:pt x="7" y="379"/>
                    <a:pt x="8" y="379"/>
                    <a:pt x="10" y="379"/>
                  </a:cubicBezTo>
                  <a:cubicBezTo>
                    <a:pt x="10" y="379"/>
                    <a:pt x="10" y="380"/>
                    <a:pt x="11" y="379"/>
                  </a:cubicBezTo>
                  <a:cubicBezTo>
                    <a:pt x="11" y="379"/>
                    <a:pt x="11" y="379"/>
                    <a:pt x="11" y="380"/>
                  </a:cubicBezTo>
                  <a:cubicBezTo>
                    <a:pt x="11" y="380"/>
                    <a:pt x="11" y="380"/>
                    <a:pt x="12" y="380"/>
                  </a:cubicBezTo>
                  <a:cubicBezTo>
                    <a:pt x="17" y="381"/>
                    <a:pt x="148" y="397"/>
                    <a:pt x="239" y="309"/>
                  </a:cubicBezTo>
                  <a:cubicBezTo>
                    <a:pt x="304" y="246"/>
                    <a:pt x="331" y="148"/>
                    <a:pt x="318" y="16"/>
                  </a:cubicBezTo>
                  <a:cubicBezTo>
                    <a:pt x="318" y="15"/>
                    <a:pt x="318" y="14"/>
                    <a:pt x="318" y="14"/>
                  </a:cubicBezTo>
                  <a:cubicBezTo>
                    <a:pt x="318" y="14"/>
                    <a:pt x="318" y="13"/>
                    <a:pt x="318" y="12"/>
                  </a:cubicBezTo>
                  <a:cubicBezTo>
                    <a:pt x="317" y="12"/>
                    <a:pt x="317" y="11"/>
                    <a:pt x="317" y="11"/>
                  </a:cubicBezTo>
                  <a:cubicBezTo>
                    <a:pt x="317" y="10"/>
                    <a:pt x="317" y="10"/>
                    <a:pt x="316" y="10"/>
                  </a:cubicBezTo>
                  <a:cubicBezTo>
                    <a:pt x="316" y="9"/>
                    <a:pt x="316" y="8"/>
                    <a:pt x="316" y="8"/>
                  </a:cubicBezTo>
                  <a:cubicBezTo>
                    <a:pt x="316" y="8"/>
                    <a:pt x="316" y="8"/>
                    <a:pt x="315" y="8"/>
                  </a:cubicBezTo>
                  <a:cubicBezTo>
                    <a:pt x="315" y="7"/>
                    <a:pt x="315" y="7"/>
                    <a:pt x="315" y="6"/>
                  </a:cubicBezTo>
                  <a:cubicBezTo>
                    <a:pt x="314" y="6"/>
                    <a:pt x="314" y="5"/>
                    <a:pt x="314" y="5"/>
                  </a:cubicBezTo>
                  <a:cubicBezTo>
                    <a:pt x="314" y="5"/>
                    <a:pt x="313" y="4"/>
                    <a:pt x="312" y="4"/>
                  </a:cubicBezTo>
                  <a:cubicBezTo>
                    <a:pt x="312" y="3"/>
                    <a:pt x="312" y="3"/>
                    <a:pt x="311" y="2"/>
                  </a:cubicBezTo>
                  <a:cubicBezTo>
                    <a:pt x="311" y="2"/>
                    <a:pt x="311" y="2"/>
                    <a:pt x="310" y="1"/>
                  </a:cubicBezTo>
                  <a:cubicBezTo>
                    <a:pt x="310" y="1"/>
                    <a:pt x="310" y="1"/>
                    <a:pt x="309" y="1"/>
                  </a:cubicBezTo>
                  <a:cubicBezTo>
                    <a:pt x="308" y="0"/>
                    <a:pt x="308" y="0"/>
                    <a:pt x="308" y="0"/>
                  </a:cubicBezTo>
                  <a:lnTo>
                    <a:pt x="0" y="3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5" name="Freeform 172">
              <a:extLst>
                <a:ext uri="{FF2B5EF4-FFF2-40B4-BE49-F238E27FC236}">
                  <a16:creationId xmlns:a16="http://schemas.microsoft.com/office/drawing/2014/main" xmlns="" id="{8331E469-380B-B846-A19D-B1CF318F201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37288" y="5986463"/>
              <a:ext cx="128587" cy="136525"/>
            </a:xfrm>
            <a:custGeom>
              <a:avLst/>
              <a:gdLst>
                <a:gd name="T0" fmla="*/ 128227 w 357"/>
                <a:gd name="T1" fmla="*/ 1437 h 380"/>
                <a:gd name="T2" fmla="*/ 128227 w 357"/>
                <a:gd name="T3" fmla="*/ 1437 h 380"/>
                <a:gd name="T4" fmla="*/ 127506 w 357"/>
                <a:gd name="T5" fmla="*/ 1078 h 380"/>
                <a:gd name="T6" fmla="*/ 127506 w 357"/>
                <a:gd name="T7" fmla="*/ 1078 h 380"/>
                <a:gd name="T8" fmla="*/ 127146 w 357"/>
                <a:gd name="T9" fmla="*/ 719 h 380"/>
                <a:gd name="T10" fmla="*/ 127146 w 357"/>
                <a:gd name="T11" fmla="*/ 719 h 380"/>
                <a:gd name="T12" fmla="*/ 126426 w 357"/>
                <a:gd name="T13" fmla="*/ 359 h 380"/>
                <a:gd name="T14" fmla="*/ 126426 w 357"/>
                <a:gd name="T15" fmla="*/ 359 h 380"/>
                <a:gd name="T16" fmla="*/ 126066 w 357"/>
                <a:gd name="T17" fmla="*/ 359 h 380"/>
                <a:gd name="T18" fmla="*/ 126066 w 357"/>
                <a:gd name="T19" fmla="*/ 359 h 380"/>
                <a:gd name="T20" fmla="*/ 126066 w 357"/>
                <a:gd name="T21" fmla="*/ 359 h 380"/>
                <a:gd name="T22" fmla="*/ 126066 w 357"/>
                <a:gd name="T23" fmla="*/ 359 h 380"/>
                <a:gd name="T24" fmla="*/ 125345 w 357"/>
                <a:gd name="T25" fmla="*/ 359 h 380"/>
                <a:gd name="T26" fmla="*/ 125345 w 357"/>
                <a:gd name="T27" fmla="*/ 359 h 380"/>
                <a:gd name="T28" fmla="*/ 124625 w 357"/>
                <a:gd name="T29" fmla="*/ 359 h 380"/>
                <a:gd name="T30" fmla="*/ 124625 w 357"/>
                <a:gd name="T31" fmla="*/ 359 h 380"/>
                <a:gd name="T32" fmla="*/ 124265 w 357"/>
                <a:gd name="T33" fmla="*/ 359 h 380"/>
                <a:gd name="T34" fmla="*/ 124265 w 357"/>
                <a:gd name="T35" fmla="*/ 359 h 380"/>
                <a:gd name="T36" fmla="*/ 123544 w 357"/>
                <a:gd name="T37" fmla="*/ 359 h 380"/>
                <a:gd name="T38" fmla="*/ 123544 w 357"/>
                <a:gd name="T39" fmla="*/ 359 h 380"/>
                <a:gd name="T40" fmla="*/ 123184 w 357"/>
                <a:gd name="T41" fmla="*/ 359 h 380"/>
                <a:gd name="T42" fmla="*/ 123184 w 357"/>
                <a:gd name="T43" fmla="*/ 359 h 380"/>
                <a:gd name="T44" fmla="*/ 24853 w 357"/>
                <a:gd name="T45" fmla="*/ 47784 h 380"/>
                <a:gd name="T46" fmla="*/ 24853 w 357"/>
                <a:gd name="T47" fmla="*/ 47784 h 380"/>
                <a:gd name="T48" fmla="*/ 14768 w 357"/>
                <a:gd name="T49" fmla="*/ 132573 h 380"/>
                <a:gd name="T50" fmla="*/ 14768 w 357"/>
                <a:gd name="T51" fmla="*/ 132573 h 380"/>
                <a:gd name="T52" fmla="*/ 15128 w 357"/>
                <a:gd name="T53" fmla="*/ 132932 h 380"/>
                <a:gd name="T54" fmla="*/ 15128 w 357"/>
                <a:gd name="T55" fmla="*/ 132932 h 380"/>
                <a:gd name="T56" fmla="*/ 15128 w 357"/>
                <a:gd name="T57" fmla="*/ 132932 h 380"/>
                <a:gd name="T58" fmla="*/ 15128 w 357"/>
                <a:gd name="T59" fmla="*/ 132932 h 380"/>
                <a:gd name="T60" fmla="*/ 15128 w 357"/>
                <a:gd name="T61" fmla="*/ 132932 h 380"/>
                <a:gd name="T62" fmla="*/ 15128 w 357"/>
                <a:gd name="T63" fmla="*/ 132932 h 380"/>
                <a:gd name="T64" fmla="*/ 16208 w 357"/>
                <a:gd name="T65" fmla="*/ 134729 h 380"/>
                <a:gd name="T66" fmla="*/ 16208 w 357"/>
                <a:gd name="T67" fmla="*/ 134729 h 380"/>
                <a:gd name="T68" fmla="*/ 16208 w 357"/>
                <a:gd name="T69" fmla="*/ 134729 h 380"/>
                <a:gd name="T70" fmla="*/ 16208 w 357"/>
                <a:gd name="T71" fmla="*/ 134729 h 380"/>
                <a:gd name="T72" fmla="*/ 17289 w 357"/>
                <a:gd name="T73" fmla="*/ 136166 h 380"/>
                <a:gd name="T74" fmla="*/ 128227 w 357"/>
                <a:gd name="T75" fmla="*/ 1437 h 38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7" h="380">
                  <a:moveTo>
                    <a:pt x="356" y="4"/>
                  </a:moveTo>
                  <a:lnTo>
                    <a:pt x="356" y="4"/>
                  </a:lnTo>
                  <a:cubicBezTo>
                    <a:pt x="355" y="4"/>
                    <a:pt x="355" y="3"/>
                    <a:pt x="354" y="3"/>
                  </a:cubicBezTo>
                  <a:cubicBezTo>
                    <a:pt x="354" y="2"/>
                    <a:pt x="353" y="2"/>
                    <a:pt x="353" y="2"/>
                  </a:cubicBezTo>
                  <a:cubicBezTo>
                    <a:pt x="352" y="2"/>
                    <a:pt x="352" y="2"/>
                    <a:pt x="351" y="1"/>
                  </a:cubicBezTo>
                  <a:cubicBezTo>
                    <a:pt x="351" y="1"/>
                    <a:pt x="351" y="1"/>
                    <a:pt x="350" y="1"/>
                  </a:cubicBezTo>
                  <a:cubicBezTo>
                    <a:pt x="349" y="1"/>
                    <a:pt x="349" y="1"/>
                    <a:pt x="348" y="1"/>
                  </a:cubicBezTo>
                  <a:cubicBezTo>
                    <a:pt x="348" y="1"/>
                    <a:pt x="347" y="1"/>
                    <a:pt x="346" y="1"/>
                  </a:cubicBezTo>
                  <a:cubicBezTo>
                    <a:pt x="346" y="1"/>
                    <a:pt x="345" y="0"/>
                    <a:pt x="345" y="1"/>
                  </a:cubicBezTo>
                  <a:cubicBezTo>
                    <a:pt x="344" y="1"/>
                    <a:pt x="343" y="0"/>
                    <a:pt x="343" y="1"/>
                  </a:cubicBezTo>
                  <a:cubicBezTo>
                    <a:pt x="342" y="1"/>
                    <a:pt x="342" y="1"/>
                    <a:pt x="342" y="1"/>
                  </a:cubicBezTo>
                  <a:cubicBezTo>
                    <a:pt x="211" y="12"/>
                    <a:pt x="119" y="57"/>
                    <a:pt x="69" y="133"/>
                  </a:cubicBezTo>
                  <a:cubicBezTo>
                    <a:pt x="0" y="239"/>
                    <a:pt x="40" y="363"/>
                    <a:pt x="41" y="369"/>
                  </a:cubicBezTo>
                  <a:cubicBezTo>
                    <a:pt x="42" y="369"/>
                    <a:pt x="42" y="370"/>
                    <a:pt x="42" y="370"/>
                  </a:cubicBezTo>
                  <a:cubicBezTo>
                    <a:pt x="43" y="372"/>
                    <a:pt x="43" y="373"/>
                    <a:pt x="45" y="375"/>
                  </a:cubicBezTo>
                  <a:cubicBezTo>
                    <a:pt x="46" y="376"/>
                    <a:pt x="47" y="378"/>
                    <a:pt x="48" y="379"/>
                  </a:cubicBezTo>
                  <a:lnTo>
                    <a:pt x="356" y="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6" name="Freeform 173">
              <a:extLst>
                <a:ext uri="{FF2B5EF4-FFF2-40B4-BE49-F238E27FC236}">
                  <a16:creationId xmlns:a16="http://schemas.microsoft.com/office/drawing/2014/main" xmlns="" id="{8F26FD8F-AE92-B347-A29B-311F827635D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10288" y="5986463"/>
              <a:ext cx="98425" cy="157162"/>
            </a:xfrm>
            <a:custGeom>
              <a:avLst/>
              <a:gdLst>
                <a:gd name="T0" fmla="*/ 0 w 272"/>
                <a:gd name="T1" fmla="*/ 156086 h 438"/>
                <a:gd name="T2" fmla="*/ 0 w 272"/>
                <a:gd name="T3" fmla="*/ 156086 h 438"/>
                <a:gd name="T4" fmla="*/ 1809 w 272"/>
                <a:gd name="T5" fmla="*/ 156803 h 438"/>
                <a:gd name="T6" fmla="*/ 1809 w 272"/>
                <a:gd name="T7" fmla="*/ 156803 h 438"/>
                <a:gd name="T8" fmla="*/ 1809 w 272"/>
                <a:gd name="T9" fmla="*/ 156803 h 438"/>
                <a:gd name="T10" fmla="*/ 1809 w 272"/>
                <a:gd name="T11" fmla="*/ 156803 h 438"/>
                <a:gd name="T12" fmla="*/ 3619 w 272"/>
                <a:gd name="T13" fmla="*/ 156803 h 438"/>
                <a:gd name="T14" fmla="*/ 3619 w 272"/>
                <a:gd name="T15" fmla="*/ 156803 h 438"/>
                <a:gd name="T16" fmla="*/ 3619 w 272"/>
                <a:gd name="T17" fmla="*/ 156803 h 438"/>
                <a:gd name="T18" fmla="*/ 3619 w 272"/>
                <a:gd name="T19" fmla="*/ 156803 h 438"/>
                <a:gd name="T20" fmla="*/ 3980 w 272"/>
                <a:gd name="T21" fmla="*/ 156803 h 438"/>
                <a:gd name="T22" fmla="*/ 3980 w 272"/>
                <a:gd name="T23" fmla="*/ 156803 h 438"/>
                <a:gd name="T24" fmla="*/ 4342 w 272"/>
                <a:gd name="T25" fmla="*/ 156803 h 438"/>
                <a:gd name="T26" fmla="*/ 4342 w 272"/>
                <a:gd name="T27" fmla="*/ 156803 h 438"/>
                <a:gd name="T28" fmla="*/ 78523 w 272"/>
                <a:gd name="T29" fmla="*/ 113745 h 438"/>
                <a:gd name="T30" fmla="*/ 78523 w 272"/>
                <a:gd name="T31" fmla="*/ 113745 h 438"/>
                <a:gd name="T32" fmla="*/ 82865 w 272"/>
                <a:gd name="T33" fmla="*/ 5023 h 438"/>
                <a:gd name="T34" fmla="*/ 82865 w 272"/>
                <a:gd name="T35" fmla="*/ 5023 h 438"/>
                <a:gd name="T36" fmla="*/ 82503 w 272"/>
                <a:gd name="T37" fmla="*/ 4665 h 438"/>
                <a:gd name="T38" fmla="*/ 82503 w 272"/>
                <a:gd name="T39" fmla="*/ 4665 h 438"/>
                <a:gd name="T40" fmla="*/ 82503 w 272"/>
                <a:gd name="T41" fmla="*/ 4306 h 438"/>
                <a:gd name="T42" fmla="*/ 82503 w 272"/>
                <a:gd name="T43" fmla="*/ 4306 h 438"/>
                <a:gd name="T44" fmla="*/ 82141 w 272"/>
                <a:gd name="T45" fmla="*/ 3588 h 438"/>
                <a:gd name="T46" fmla="*/ 82141 w 272"/>
                <a:gd name="T47" fmla="*/ 3588 h 438"/>
                <a:gd name="T48" fmla="*/ 81780 w 272"/>
                <a:gd name="T49" fmla="*/ 3229 h 438"/>
                <a:gd name="T50" fmla="*/ 81780 w 272"/>
                <a:gd name="T51" fmla="*/ 3229 h 438"/>
                <a:gd name="T52" fmla="*/ 81780 w 272"/>
                <a:gd name="T53" fmla="*/ 2512 h 438"/>
                <a:gd name="T54" fmla="*/ 81780 w 272"/>
                <a:gd name="T55" fmla="*/ 2512 h 438"/>
                <a:gd name="T56" fmla="*/ 81418 w 272"/>
                <a:gd name="T57" fmla="*/ 2153 h 438"/>
                <a:gd name="T58" fmla="*/ 81418 w 272"/>
                <a:gd name="T59" fmla="*/ 2153 h 438"/>
                <a:gd name="T60" fmla="*/ 81056 w 272"/>
                <a:gd name="T61" fmla="*/ 2153 h 438"/>
                <a:gd name="T62" fmla="*/ 81056 w 272"/>
                <a:gd name="T63" fmla="*/ 2153 h 438"/>
                <a:gd name="T64" fmla="*/ 80694 w 272"/>
                <a:gd name="T65" fmla="*/ 1794 h 438"/>
                <a:gd name="T66" fmla="*/ 80694 w 272"/>
                <a:gd name="T67" fmla="*/ 1794 h 438"/>
                <a:gd name="T68" fmla="*/ 80332 w 272"/>
                <a:gd name="T69" fmla="*/ 1435 h 438"/>
                <a:gd name="T70" fmla="*/ 80332 w 272"/>
                <a:gd name="T71" fmla="*/ 1435 h 438"/>
                <a:gd name="T72" fmla="*/ 79608 w 272"/>
                <a:gd name="T73" fmla="*/ 1076 h 438"/>
                <a:gd name="T74" fmla="*/ 79608 w 272"/>
                <a:gd name="T75" fmla="*/ 1076 h 438"/>
                <a:gd name="T76" fmla="*/ 79247 w 272"/>
                <a:gd name="T77" fmla="*/ 718 h 438"/>
                <a:gd name="T78" fmla="*/ 79247 w 272"/>
                <a:gd name="T79" fmla="*/ 718 h 438"/>
                <a:gd name="T80" fmla="*/ 78885 w 272"/>
                <a:gd name="T81" fmla="*/ 359 h 438"/>
                <a:gd name="T82" fmla="*/ 78885 w 272"/>
                <a:gd name="T83" fmla="*/ 359 h 438"/>
                <a:gd name="T84" fmla="*/ 78161 w 272"/>
                <a:gd name="T85" fmla="*/ 0 h 438"/>
                <a:gd name="T86" fmla="*/ 78161 w 272"/>
                <a:gd name="T87" fmla="*/ 0 h 438"/>
                <a:gd name="T88" fmla="*/ 77799 w 272"/>
                <a:gd name="T89" fmla="*/ 0 h 438"/>
                <a:gd name="T90" fmla="*/ 0 w 272"/>
                <a:gd name="T91" fmla="*/ 156086 h 43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2" h="438">
                  <a:moveTo>
                    <a:pt x="0" y="435"/>
                  </a:moveTo>
                  <a:lnTo>
                    <a:pt x="0" y="435"/>
                  </a:lnTo>
                  <a:cubicBezTo>
                    <a:pt x="1" y="435"/>
                    <a:pt x="3" y="436"/>
                    <a:pt x="5" y="437"/>
                  </a:cubicBezTo>
                  <a:cubicBezTo>
                    <a:pt x="7" y="437"/>
                    <a:pt x="9" y="437"/>
                    <a:pt x="10" y="437"/>
                  </a:cubicBezTo>
                  <a:cubicBezTo>
                    <a:pt x="11" y="437"/>
                    <a:pt x="11" y="437"/>
                    <a:pt x="11" y="437"/>
                  </a:cubicBezTo>
                  <a:cubicBezTo>
                    <a:pt x="12" y="437"/>
                    <a:pt x="12" y="437"/>
                    <a:pt x="12" y="437"/>
                  </a:cubicBezTo>
                  <a:cubicBezTo>
                    <a:pt x="17" y="437"/>
                    <a:pt x="148" y="423"/>
                    <a:pt x="217" y="317"/>
                  </a:cubicBezTo>
                  <a:cubicBezTo>
                    <a:pt x="267" y="241"/>
                    <a:pt x="271" y="139"/>
                    <a:pt x="229" y="14"/>
                  </a:cubicBezTo>
                  <a:cubicBezTo>
                    <a:pt x="229" y="14"/>
                    <a:pt x="229" y="13"/>
                    <a:pt x="228" y="13"/>
                  </a:cubicBezTo>
                  <a:lnTo>
                    <a:pt x="228" y="12"/>
                  </a:lnTo>
                  <a:cubicBezTo>
                    <a:pt x="228" y="11"/>
                    <a:pt x="227" y="10"/>
                    <a:pt x="227" y="10"/>
                  </a:cubicBezTo>
                  <a:cubicBezTo>
                    <a:pt x="227" y="10"/>
                    <a:pt x="227" y="9"/>
                    <a:pt x="226" y="9"/>
                  </a:cubicBezTo>
                  <a:cubicBezTo>
                    <a:pt x="226" y="8"/>
                    <a:pt x="226" y="7"/>
                    <a:pt x="226" y="7"/>
                  </a:cubicBezTo>
                  <a:cubicBezTo>
                    <a:pt x="225" y="7"/>
                    <a:pt x="225" y="7"/>
                    <a:pt x="225" y="6"/>
                  </a:cubicBezTo>
                  <a:cubicBezTo>
                    <a:pt x="224" y="6"/>
                    <a:pt x="224" y="6"/>
                    <a:pt x="224" y="6"/>
                  </a:cubicBezTo>
                  <a:lnTo>
                    <a:pt x="223" y="5"/>
                  </a:lnTo>
                  <a:cubicBezTo>
                    <a:pt x="222" y="5"/>
                    <a:pt x="222" y="4"/>
                    <a:pt x="222" y="4"/>
                  </a:cubicBezTo>
                  <a:cubicBezTo>
                    <a:pt x="221" y="3"/>
                    <a:pt x="221" y="3"/>
                    <a:pt x="220" y="3"/>
                  </a:cubicBezTo>
                  <a:cubicBezTo>
                    <a:pt x="220" y="2"/>
                    <a:pt x="219" y="2"/>
                    <a:pt x="219" y="2"/>
                  </a:cubicBezTo>
                  <a:cubicBezTo>
                    <a:pt x="218" y="2"/>
                    <a:pt x="218" y="1"/>
                    <a:pt x="218" y="1"/>
                  </a:cubicBezTo>
                  <a:cubicBezTo>
                    <a:pt x="217" y="1"/>
                    <a:pt x="217" y="0"/>
                    <a:pt x="216" y="0"/>
                  </a:cubicBezTo>
                  <a:lnTo>
                    <a:pt x="215" y="0"/>
                  </a:lnTo>
                  <a:lnTo>
                    <a:pt x="0" y="43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7" name="Freeform 174">
              <a:extLst>
                <a:ext uri="{FF2B5EF4-FFF2-40B4-BE49-F238E27FC236}">
                  <a16:creationId xmlns:a16="http://schemas.microsoft.com/office/drawing/2014/main" xmlns="" id="{984BAAEE-3D14-CD4E-87F7-3FA162FD17A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83300" y="5986463"/>
              <a:ext cx="106363" cy="157162"/>
            </a:xfrm>
            <a:custGeom>
              <a:avLst/>
              <a:gdLst>
                <a:gd name="T0" fmla="*/ 106002 w 295"/>
                <a:gd name="T1" fmla="*/ 360 h 437"/>
                <a:gd name="T2" fmla="*/ 106002 w 295"/>
                <a:gd name="T3" fmla="*/ 360 h 437"/>
                <a:gd name="T4" fmla="*/ 105281 w 295"/>
                <a:gd name="T5" fmla="*/ 0 h 437"/>
                <a:gd name="T6" fmla="*/ 105281 w 295"/>
                <a:gd name="T7" fmla="*/ 0 h 437"/>
                <a:gd name="T8" fmla="*/ 104560 w 295"/>
                <a:gd name="T9" fmla="*/ 0 h 437"/>
                <a:gd name="T10" fmla="*/ 104560 w 295"/>
                <a:gd name="T11" fmla="*/ 0 h 437"/>
                <a:gd name="T12" fmla="*/ 103839 w 295"/>
                <a:gd name="T13" fmla="*/ 0 h 437"/>
                <a:gd name="T14" fmla="*/ 103839 w 295"/>
                <a:gd name="T15" fmla="*/ 0 h 437"/>
                <a:gd name="T16" fmla="*/ 103839 w 295"/>
                <a:gd name="T17" fmla="*/ 0 h 437"/>
                <a:gd name="T18" fmla="*/ 103839 w 295"/>
                <a:gd name="T19" fmla="*/ 0 h 437"/>
                <a:gd name="T20" fmla="*/ 103479 w 295"/>
                <a:gd name="T21" fmla="*/ 0 h 437"/>
                <a:gd name="T22" fmla="*/ 103479 w 295"/>
                <a:gd name="T23" fmla="*/ 0 h 437"/>
                <a:gd name="T24" fmla="*/ 103118 w 295"/>
                <a:gd name="T25" fmla="*/ 0 h 437"/>
                <a:gd name="T26" fmla="*/ 103118 w 295"/>
                <a:gd name="T27" fmla="*/ 0 h 437"/>
                <a:gd name="T28" fmla="*/ 102397 w 295"/>
                <a:gd name="T29" fmla="*/ 0 h 437"/>
                <a:gd name="T30" fmla="*/ 102397 w 295"/>
                <a:gd name="T31" fmla="*/ 0 h 437"/>
                <a:gd name="T32" fmla="*/ 101676 w 295"/>
                <a:gd name="T33" fmla="*/ 0 h 437"/>
                <a:gd name="T34" fmla="*/ 101676 w 295"/>
                <a:gd name="T35" fmla="*/ 0 h 437"/>
                <a:gd name="T36" fmla="*/ 100955 w 295"/>
                <a:gd name="T37" fmla="*/ 0 h 437"/>
                <a:gd name="T38" fmla="*/ 100955 w 295"/>
                <a:gd name="T39" fmla="*/ 0 h 437"/>
                <a:gd name="T40" fmla="*/ 100955 w 295"/>
                <a:gd name="T41" fmla="*/ 360 h 437"/>
                <a:gd name="T42" fmla="*/ 100955 w 295"/>
                <a:gd name="T43" fmla="*/ 360 h 437"/>
                <a:gd name="T44" fmla="*/ 15864 w 295"/>
                <a:gd name="T45" fmla="*/ 68691 h 437"/>
                <a:gd name="T46" fmla="*/ 15864 w 295"/>
                <a:gd name="T47" fmla="*/ 68691 h 437"/>
                <a:gd name="T48" fmla="*/ 25239 w 295"/>
                <a:gd name="T49" fmla="*/ 153566 h 437"/>
                <a:gd name="T50" fmla="*/ 25239 w 295"/>
                <a:gd name="T51" fmla="*/ 153566 h 437"/>
                <a:gd name="T52" fmla="*/ 25239 w 295"/>
                <a:gd name="T53" fmla="*/ 153925 h 437"/>
                <a:gd name="T54" fmla="*/ 25239 w 295"/>
                <a:gd name="T55" fmla="*/ 153925 h 437"/>
                <a:gd name="T56" fmla="*/ 25239 w 295"/>
                <a:gd name="T57" fmla="*/ 153925 h 437"/>
                <a:gd name="T58" fmla="*/ 25239 w 295"/>
                <a:gd name="T59" fmla="*/ 153925 h 437"/>
                <a:gd name="T60" fmla="*/ 25599 w 295"/>
                <a:gd name="T61" fmla="*/ 154285 h 437"/>
                <a:gd name="T62" fmla="*/ 25599 w 295"/>
                <a:gd name="T63" fmla="*/ 154285 h 437"/>
                <a:gd name="T64" fmla="*/ 26681 w 295"/>
                <a:gd name="T65" fmla="*/ 155723 h 437"/>
                <a:gd name="T66" fmla="*/ 26681 w 295"/>
                <a:gd name="T67" fmla="*/ 155723 h 437"/>
                <a:gd name="T68" fmla="*/ 26681 w 295"/>
                <a:gd name="T69" fmla="*/ 155723 h 437"/>
                <a:gd name="T70" fmla="*/ 26681 w 295"/>
                <a:gd name="T71" fmla="*/ 155723 h 437"/>
                <a:gd name="T72" fmla="*/ 28484 w 295"/>
                <a:gd name="T73" fmla="*/ 156802 h 437"/>
                <a:gd name="T74" fmla="*/ 106002 w 295"/>
                <a:gd name="T75" fmla="*/ 360 h 43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95" h="437">
                  <a:moveTo>
                    <a:pt x="294" y="1"/>
                  </a:moveTo>
                  <a:lnTo>
                    <a:pt x="294" y="1"/>
                  </a:lnTo>
                  <a:cubicBezTo>
                    <a:pt x="293" y="0"/>
                    <a:pt x="293" y="0"/>
                    <a:pt x="292" y="0"/>
                  </a:cubicBezTo>
                  <a:cubicBezTo>
                    <a:pt x="292" y="0"/>
                    <a:pt x="291" y="0"/>
                    <a:pt x="290" y="0"/>
                  </a:cubicBezTo>
                  <a:cubicBezTo>
                    <a:pt x="290" y="0"/>
                    <a:pt x="289" y="0"/>
                    <a:pt x="288" y="0"/>
                  </a:cubicBezTo>
                  <a:lnTo>
                    <a:pt x="287" y="0"/>
                  </a:lnTo>
                  <a:lnTo>
                    <a:pt x="286" y="0"/>
                  </a:lnTo>
                  <a:cubicBezTo>
                    <a:pt x="285" y="0"/>
                    <a:pt x="285" y="0"/>
                    <a:pt x="284" y="0"/>
                  </a:cubicBezTo>
                  <a:cubicBezTo>
                    <a:pt x="283" y="0"/>
                    <a:pt x="283" y="0"/>
                    <a:pt x="282" y="0"/>
                  </a:cubicBezTo>
                  <a:cubicBezTo>
                    <a:pt x="282" y="0"/>
                    <a:pt x="281" y="0"/>
                    <a:pt x="280" y="0"/>
                  </a:cubicBezTo>
                  <a:cubicBezTo>
                    <a:pt x="280" y="1"/>
                    <a:pt x="280" y="1"/>
                    <a:pt x="280" y="1"/>
                  </a:cubicBezTo>
                  <a:cubicBezTo>
                    <a:pt x="154" y="42"/>
                    <a:pt x="75" y="107"/>
                    <a:pt x="44" y="191"/>
                  </a:cubicBezTo>
                  <a:cubicBezTo>
                    <a:pt x="0" y="310"/>
                    <a:pt x="66" y="423"/>
                    <a:pt x="70" y="427"/>
                  </a:cubicBezTo>
                  <a:cubicBezTo>
                    <a:pt x="70" y="428"/>
                    <a:pt x="70" y="428"/>
                    <a:pt x="70" y="428"/>
                  </a:cubicBezTo>
                  <a:cubicBezTo>
                    <a:pt x="71" y="428"/>
                    <a:pt x="71" y="428"/>
                    <a:pt x="71" y="429"/>
                  </a:cubicBezTo>
                  <a:cubicBezTo>
                    <a:pt x="71" y="430"/>
                    <a:pt x="72" y="431"/>
                    <a:pt x="74" y="433"/>
                  </a:cubicBezTo>
                  <a:cubicBezTo>
                    <a:pt x="76" y="434"/>
                    <a:pt x="77" y="435"/>
                    <a:pt x="79" y="436"/>
                  </a:cubicBezTo>
                  <a:lnTo>
                    <a:pt x="294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8" name="Freeform 175">
              <a:extLst>
                <a:ext uri="{FF2B5EF4-FFF2-40B4-BE49-F238E27FC236}">
                  <a16:creationId xmlns:a16="http://schemas.microsoft.com/office/drawing/2014/main" xmlns="" id="{C02894EA-E682-034C-8993-B80FFA1C2B3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3788" y="622141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1219 w 386"/>
                <a:gd name="T5" fmla="*/ 1433 h 350"/>
                <a:gd name="T6" fmla="*/ 11219 w 386"/>
                <a:gd name="T7" fmla="*/ 1433 h 350"/>
                <a:gd name="T8" fmla="*/ 11219 w 386"/>
                <a:gd name="T9" fmla="*/ 1433 h 350"/>
                <a:gd name="T10" fmla="*/ 11219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9315 w 386"/>
                <a:gd name="T29" fmla="*/ 87072 h 350"/>
                <a:gd name="T30" fmla="*/ 29315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633 w 386"/>
                <a:gd name="T45" fmla="*/ 124337 h 350"/>
                <a:gd name="T46" fmla="*/ 134633 w 386"/>
                <a:gd name="T47" fmla="*/ 124337 h 350"/>
                <a:gd name="T48" fmla="*/ 135357 w 386"/>
                <a:gd name="T49" fmla="*/ 124337 h 350"/>
                <a:gd name="T50" fmla="*/ 135357 w 386"/>
                <a:gd name="T51" fmla="*/ 124337 h 350"/>
                <a:gd name="T52" fmla="*/ 135719 w 386"/>
                <a:gd name="T53" fmla="*/ 123979 h 350"/>
                <a:gd name="T54" fmla="*/ 135719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443 w 386"/>
                <a:gd name="T61" fmla="*/ 123979 h 350"/>
                <a:gd name="T62" fmla="*/ 136443 w 386"/>
                <a:gd name="T63" fmla="*/ 123979 h 350"/>
                <a:gd name="T64" fmla="*/ 136805 w 386"/>
                <a:gd name="T65" fmla="*/ 123262 h 350"/>
                <a:gd name="T66" fmla="*/ 136805 w 386"/>
                <a:gd name="T67" fmla="*/ 123262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890 w 386"/>
                <a:gd name="T73" fmla="*/ 122904 h 350"/>
                <a:gd name="T74" fmla="*/ 137890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614 w 386"/>
                <a:gd name="T81" fmla="*/ 122187 h 350"/>
                <a:gd name="T82" fmla="*/ 138614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2" y="2"/>
                    <a:pt x="31" y="4"/>
                  </a:cubicBezTo>
                  <a:cubicBezTo>
                    <a:pt x="30" y="5"/>
                    <a:pt x="29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1" y="243"/>
                  </a:cubicBezTo>
                  <a:cubicBezTo>
                    <a:pt x="138" y="314"/>
                    <a:pt x="235" y="349"/>
                    <a:pt x="367" y="347"/>
                  </a:cubicBezTo>
                  <a:cubicBezTo>
                    <a:pt x="368" y="347"/>
                    <a:pt x="368" y="347"/>
                    <a:pt x="368" y="347"/>
                  </a:cubicBezTo>
                  <a:cubicBezTo>
                    <a:pt x="369" y="347"/>
                    <a:pt x="369" y="347"/>
                    <a:pt x="370" y="347"/>
                  </a:cubicBezTo>
                  <a:cubicBezTo>
                    <a:pt x="371" y="347"/>
                    <a:pt x="371" y="347"/>
                    <a:pt x="372" y="347"/>
                  </a:cubicBezTo>
                  <a:cubicBezTo>
                    <a:pt x="373" y="347"/>
                    <a:pt x="373" y="347"/>
                    <a:pt x="374" y="347"/>
                  </a:cubicBezTo>
                  <a:cubicBezTo>
                    <a:pt x="374" y="346"/>
                    <a:pt x="374" y="346"/>
                    <a:pt x="375" y="346"/>
                  </a:cubicBezTo>
                  <a:lnTo>
                    <a:pt x="376" y="346"/>
                  </a:lnTo>
                  <a:lnTo>
                    <a:pt x="377" y="346"/>
                  </a:lnTo>
                  <a:cubicBezTo>
                    <a:pt x="377" y="345"/>
                    <a:pt x="378" y="345"/>
                    <a:pt x="378" y="344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1" y="343"/>
                  </a:cubicBezTo>
                  <a:lnTo>
                    <a:pt x="382" y="342"/>
                  </a:lnTo>
                  <a:cubicBezTo>
                    <a:pt x="383" y="341"/>
                    <a:pt x="383" y="341"/>
                    <a:pt x="383" y="341"/>
                  </a:cubicBezTo>
                  <a:cubicBezTo>
                    <a:pt x="384" y="340"/>
                    <a:pt x="384" y="339"/>
                    <a:pt x="384" y="339"/>
                  </a:cubicBezTo>
                  <a:cubicBezTo>
                    <a:pt x="385" y="339"/>
                    <a:pt x="385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59" name="Freeform 176">
              <a:extLst>
                <a:ext uri="{FF2B5EF4-FFF2-40B4-BE49-F238E27FC236}">
                  <a16:creationId xmlns:a16="http://schemas.microsoft.com/office/drawing/2014/main" xmlns="" id="{A77E98D6-F0E1-9240-B77C-3278058BAF7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6488" y="6207125"/>
              <a:ext cx="128587" cy="134938"/>
            </a:xfrm>
            <a:custGeom>
              <a:avLst/>
              <a:gdLst>
                <a:gd name="T0" fmla="*/ 126781 w 356"/>
                <a:gd name="T1" fmla="*/ 134580 h 377"/>
                <a:gd name="T2" fmla="*/ 126781 w 356"/>
                <a:gd name="T3" fmla="*/ 134580 h 377"/>
                <a:gd name="T4" fmla="*/ 127142 w 356"/>
                <a:gd name="T5" fmla="*/ 134222 h 377"/>
                <a:gd name="T6" fmla="*/ 127142 w 356"/>
                <a:gd name="T7" fmla="*/ 134222 h 377"/>
                <a:gd name="T8" fmla="*/ 127503 w 356"/>
                <a:gd name="T9" fmla="*/ 133864 h 377"/>
                <a:gd name="T10" fmla="*/ 127503 w 356"/>
                <a:gd name="T11" fmla="*/ 133864 h 377"/>
                <a:gd name="T12" fmla="*/ 127865 w 356"/>
                <a:gd name="T13" fmla="*/ 133148 h 377"/>
                <a:gd name="T14" fmla="*/ 127865 w 356"/>
                <a:gd name="T15" fmla="*/ 133148 h 377"/>
                <a:gd name="T16" fmla="*/ 127865 w 356"/>
                <a:gd name="T17" fmla="*/ 132790 h 377"/>
                <a:gd name="T18" fmla="*/ 127865 w 356"/>
                <a:gd name="T19" fmla="*/ 132790 h 377"/>
                <a:gd name="T20" fmla="*/ 127865 w 356"/>
                <a:gd name="T21" fmla="*/ 132433 h 377"/>
                <a:gd name="T22" fmla="*/ 127865 w 356"/>
                <a:gd name="T23" fmla="*/ 132433 h 377"/>
                <a:gd name="T24" fmla="*/ 128226 w 356"/>
                <a:gd name="T25" fmla="*/ 131717 h 377"/>
                <a:gd name="T26" fmla="*/ 128226 w 356"/>
                <a:gd name="T27" fmla="*/ 131717 h 377"/>
                <a:gd name="T28" fmla="*/ 128226 w 356"/>
                <a:gd name="T29" fmla="*/ 131359 h 377"/>
                <a:gd name="T30" fmla="*/ 128226 w 356"/>
                <a:gd name="T31" fmla="*/ 131359 h 377"/>
                <a:gd name="T32" fmla="*/ 128226 w 356"/>
                <a:gd name="T33" fmla="*/ 130643 h 377"/>
                <a:gd name="T34" fmla="*/ 128226 w 356"/>
                <a:gd name="T35" fmla="*/ 130643 h 377"/>
                <a:gd name="T36" fmla="*/ 128226 w 356"/>
                <a:gd name="T37" fmla="*/ 130285 h 377"/>
                <a:gd name="T38" fmla="*/ 128226 w 356"/>
                <a:gd name="T39" fmla="*/ 130285 h 377"/>
                <a:gd name="T40" fmla="*/ 128226 w 356"/>
                <a:gd name="T41" fmla="*/ 129569 h 377"/>
                <a:gd name="T42" fmla="*/ 128226 w 356"/>
                <a:gd name="T43" fmla="*/ 129569 h 377"/>
                <a:gd name="T44" fmla="*/ 88494 w 356"/>
                <a:gd name="T45" fmla="*/ 27918 h 377"/>
                <a:gd name="T46" fmla="*/ 88494 w 356"/>
                <a:gd name="T47" fmla="*/ 27918 h 377"/>
                <a:gd name="T48" fmla="*/ 3973 w 356"/>
                <a:gd name="T49" fmla="*/ 11096 h 377"/>
                <a:gd name="T50" fmla="*/ 3973 w 356"/>
                <a:gd name="T51" fmla="*/ 11096 h 377"/>
                <a:gd name="T52" fmla="*/ 3612 w 356"/>
                <a:gd name="T53" fmla="*/ 11454 h 377"/>
                <a:gd name="T54" fmla="*/ 3612 w 356"/>
                <a:gd name="T55" fmla="*/ 11454 h 377"/>
                <a:gd name="T56" fmla="*/ 3251 w 356"/>
                <a:gd name="T57" fmla="*/ 11454 h 377"/>
                <a:gd name="T58" fmla="*/ 3251 w 356"/>
                <a:gd name="T59" fmla="*/ 11454 h 377"/>
                <a:gd name="T60" fmla="*/ 3251 w 356"/>
                <a:gd name="T61" fmla="*/ 11454 h 377"/>
                <a:gd name="T62" fmla="*/ 3251 w 356"/>
                <a:gd name="T63" fmla="*/ 11454 h 377"/>
                <a:gd name="T64" fmla="*/ 1806 w 356"/>
                <a:gd name="T65" fmla="*/ 12169 h 377"/>
                <a:gd name="T66" fmla="*/ 1806 w 356"/>
                <a:gd name="T67" fmla="*/ 12169 h 377"/>
                <a:gd name="T68" fmla="*/ 1445 w 356"/>
                <a:gd name="T69" fmla="*/ 12169 h 377"/>
                <a:gd name="T70" fmla="*/ 1445 w 356"/>
                <a:gd name="T71" fmla="*/ 12169 h 377"/>
                <a:gd name="T72" fmla="*/ 0 w 356"/>
                <a:gd name="T73" fmla="*/ 13601 h 377"/>
                <a:gd name="T74" fmla="*/ 126781 w 356"/>
                <a:gd name="T75" fmla="*/ 134580 h 3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7">
                  <a:moveTo>
                    <a:pt x="351" y="376"/>
                  </a:moveTo>
                  <a:lnTo>
                    <a:pt x="351" y="376"/>
                  </a:lnTo>
                  <a:cubicBezTo>
                    <a:pt x="352" y="376"/>
                    <a:pt x="352" y="375"/>
                    <a:pt x="352" y="375"/>
                  </a:cubicBezTo>
                  <a:cubicBezTo>
                    <a:pt x="352" y="374"/>
                    <a:pt x="352" y="374"/>
                    <a:pt x="353" y="374"/>
                  </a:cubicBezTo>
                  <a:cubicBezTo>
                    <a:pt x="353" y="373"/>
                    <a:pt x="354" y="372"/>
                    <a:pt x="354" y="372"/>
                  </a:cubicBezTo>
                  <a:lnTo>
                    <a:pt x="354" y="371"/>
                  </a:lnTo>
                  <a:cubicBezTo>
                    <a:pt x="354" y="371"/>
                    <a:pt x="354" y="371"/>
                    <a:pt x="354" y="370"/>
                  </a:cubicBezTo>
                  <a:cubicBezTo>
                    <a:pt x="354" y="370"/>
                    <a:pt x="355" y="369"/>
                    <a:pt x="355" y="368"/>
                  </a:cubicBezTo>
                  <a:cubicBezTo>
                    <a:pt x="355" y="368"/>
                    <a:pt x="355" y="368"/>
                    <a:pt x="355" y="367"/>
                  </a:cubicBezTo>
                  <a:cubicBezTo>
                    <a:pt x="355" y="366"/>
                    <a:pt x="355" y="366"/>
                    <a:pt x="355" y="365"/>
                  </a:cubicBezTo>
                  <a:lnTo>
                    <a:pt x="355" y="364"/>
                  </a:lnTo>
                  <a:cubicBezTo>
                    <a:pt x="355" y="363"/>
                    <a:pt x="355" y="363"/>
                    <a:pt x="355" y="362"/>
                  </a:cubicBezTo>
                  <a:cubicBezTo>
                    <a:pt x="354" y="230"/>
                    <a:pt x="317" y="134"/>
                    <a:pt x="245" y="78"/>
                  </a:cubicBezTo>
                  <a:cubicBezTo>
                    <a:pt x="145" y="0"/>
                    <a:pt x="17" y="30"/>
                    <a:pt x="11" y="31"/>
                  </a:cubicBezTo>
                  <a:lnTo>
                    <a:pt x="10" y="32"/>
                  </a:lnTo>
                  <a:cubicBezTo>
                    <a:pt x="10" y="32"/>
                    <a:pt x="10" y="32"/>
                    <a:pt x="9" y="32"/>
                  </a:cubicBezTo>
                  <a:cubicBezTo>
                    <a:pt x="8" y="32"/>
                    <a:pt x="6" y="33"/>
                    <a:pt x="5" y="34"/>
                  </a:cubicBezTo>
                  <a:cubicBezTo>
                    <a:pt x="4" y="34"/>
                    <a:pt x="4" y="34"/>
                    <a:pt x="4" y="34"/>
                  </a:cubicBezTo>
                  <a:cubicBezTo>
                    <a:pt x="3" y="35"/>
                    <a:pt x="1" y="36"/>
                    <a:pt x="0" y="38"/>
                  </a:cubicBezTo>
                  <a:lnTo>
                    <a:pt x="351" y="37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0" name="Freeform 177">
              <a:extLst>
                <a:ext uri="{FF2B5EF4-FFF2-40B4-BE49-F238E27FC236}">
                  <a16:creationId xmlns:a16="http://schemas.microsoft.com/office/drawing/2014/main" xmlns="" id="{172D601F-448A-7F40-93CD-7C7A475F6D0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1863" y="6265863"/>
              <a:ext cx="139700" cy="125412"/>
            </a:xfrm>
            <a:custGeom>
              <a:avLst/>
              <a:gdLst>
                <a:gd name="T0" fmla="*/ 12305 w 386"/>
                <a:gd name="T1" fmla="*/ 0 h 350"/>
                <a:gd name="T2" fmla="*/ 12305 w 386"/>
                <a:gd name="T3" fmla="*/ 0 h 350"/>
                <a:gd name="T4" fmla="*/ 10858 w 386"/>
                <a:gd name="T5" fmla="*/ 1433 h 350"/>
                <a:gd name="T6" fmla="*/ 10858 w 386"/>
                <a:gd name="T7" fmla="*/ 1433 h 350"/>
                <a:gd name="T8" fmla="*/ 10858 w 386"/>
                <a:gd name="T9" fmla="*/ 1433 h 350"/>
                <a:gd name="T10" fmla="*/ 10858 w 386"/>
                <a:gd name="T11" fmla="*/ 1433 h 350"/>
                <a:gd name="T12" fmla="*/ 10134 w 386"/>
                <a:gd name="T13" fmla="*/ 3225 h 350"/>
                <a:gd name="T14" fmla="*/ 10134 w 386"/>
                <a:gd name="T15" fmla="*/ 3225 h 350"/>
                <a:gd name="T16" fmla="*/ 10134 w 386"/>
                <a:gd name="T17" fmla="*/ 3225 h 350"/>
                <a:gd name="T18" fmla="*/ 10134 w 386"/>
                <a:gd name="T19" fmla="*/ 3225 h 350"/>
                <a:gd name="T20" fmla="*/ 10134 w 386"/>
                <a:gd name="T21" fmla="*/ 3583 h 350"/>
                <a:gd name="T22" fmla="*/ 10134 w 386"/>
                <a:gd name="T23" fmla="*/ 3583 h 350"/>
                <a:gd name="T24" fmla="*/ 10134 w 386"/>
                <a:gd name="T25" fmla="*/ 3942 h 350"/>
                <a:gd name="T26" fmla="*/ 10134 w 386"/>
                <a:gd name="T27" fmla="*/ 3942 h 350"/>
                <a:gd name="T28" fmla="*/ 28953 w 386"/>
                <a:gd name="T29" fmla="*/ 87072 h 350"/>
                <a:gd name="T30" fmla="*/ 28953 w 386"/>
                <a:gd name="T31" fmla="*/ 87072 h 350"/>
                <a:gd name="T32" fmla="*/ 132824 w 386"/>
                <a:gd name="T33" fmla="*/ 124337 h 350"/>
                <a:gd name="T34" fmla="*/ 132824 w 386"/>
                <a:gd name="T35" fmla="*/ 124337 h 350"/>
                <a:gd name="T36" fmla="*/ 133185 w 386"/>
                <a:gd name="T37" fmla="*/ 124337 h 350"/>
                <a:gd name="T38" fmla="*/ 133185 w 386"/>
                <a:gd name="T39" fmla="*/ 124337 h 350"/>
                <a:gd name="T40" fmla="*/ 133909 w 386"/>
                <a:gd name="T41" fmla="*/ 124337 h 350"/>
                <a:gd name="T42" fmla="*/ 133909 w 386"/>
                <a:gd name="T43" fmla="*/ 124337 h 350"/>
                <a:gd name="T44" fmla="*/ 134271 w 386"/>
                <a:gd name="T45" fmla="*/ 124337 h 350"/>
                <a:gd name="T46" fmla="*/ 134271 w 386"/>
                <a:gd name="T47" fmla="*/ 124337 h 350"/>
                <a:gd name="T48" fmla="*/ 134995 w 386"/>
                <a:gd name="T49" fmla="*/ 124337 h 350"/>
                <a:gd name="T50" fmla="*/ 134995 w 386"/>
                <a:gd name="T51" fmla="*/ 124337 h 350"/>
                <a:gd name="T52" fmla="*/ 135357 w 386"/>
                <a:gd name="T53" fmla="*/ 123979 h 350"/>
                <a:gd name="T54" fmla="*/ 135357 w 386"/>
                <a:gd name="T55" fmla="*/ 123979 h 350"/>
                <a:gd name="T56" fmla="*/ 136081 w 386"/>
                <a:gd name="T57" fmla="*/ 123979 h 350"/>
                <a:gd name="T58" fmla="*/ 136081 w 386"/>
                <a:gd name="T59" fmla="*/ 123979 h 350"/>
                <a:gd name="T60" fmla="*/ 136081 w 386"/>
                <a:gd name="T61" fmla="*/ 123979 h 350"/>
                <a:gd name="T62" fmla="*/ 136081 w 386"/>
                <a:gd name="T63" fmla="*/ 123979 h 350"/>
                <a:gd name="T64" fmla="*/ 136805 w 386"/>
                <a:gd name="T65" fmla="*/ 123620 h 350"/>
                <a:gd name="T66" fmla="*/ 136805 w 386"/>
                <a:gd name="T67" fmla="*/ 123620 h 350"/>
                <a:gd name="T68" fmla="*/ 137167 w 386"/>
                <a:gd name="T69" fmla="*/ 123262 h 350"/>
                <a:gd name="T70" fmla="*/ 137167 w 386"/>
                <a:gd name="T71" fmla="*/ 123262 h 350"/>
                <a:gd name="T72" fmla="*/ 137528 w 386"/>
                <a:gd name="T73" fmla="*/ 122904 h 350"/>
                <a:gd name="T74" fmla="*/ 137528 w 386"/>
                <a:gd name="T75" fmla="*/ 122904 h 350"/>
                <a:gd name="T76" fmla="*/ 138252 w 386"/>
                <a:gd name="T77" fmla="*/ 122545 h 350"/>
                <a:gd name="T78" fmla="*/ 138252 w 386"/>
                <a:gd name="T79" fmla="*/ 122545 h 350"/>
                <a:gd name="T80" fmla="*/ 138252 w 386"/>
                <a:gd name="T81" fmla="*/ 122187 h 350"/>
                <a:gd name="T82" fmla="*/ 138252 w 386"/>
                <a:gd name="T83" fmla="*/ 122187 h 350"/>
                <a:gd name="T84" fmla="*/ 138976 w 386"/>
                <a:gd name="T85" fmla="*/ 121470 h 350"/>
                <a:gd name="T86" fmla="*/ 138976 w 386"/>
                <a:gd name="T87" fmla="*/ 121470 h 350"/>
                <a:gd name="T88" fmla="*/ 139338 w 386"/>
                <a:gd name="T89" fmla="*/ 121112 h 350"/>
                <a:gd name="T90" fmla="*/ 12305 w 386"/>
                <a:gd name="T91" fmla="*/ 0 h 35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6" h="350">
                  <a:moveTo>
                    <a:pt x="34" y="0"/>
                  </a:moveTo>
                  <a:lnTo>
                    <a:pt x="34" y="0"/>
                  </a:lnTo>
                  <a:cubicBezTo>
                    <a:pt x="33" y="1"/>
                    <a:pt x="31" y="2"/>
                    <a:pt x="30" y="4"/>
                  </a:cubicBezTo>
                  <a:cubicBezTo>
                    <a:pt x="29" y="6"/>
                    <a:pt x="28" y="7"/>
                    <a:pt x="28" y="9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8" y="10"/>
                    <a:pt x="28" y="10"/>
                    <a:pt x="28" y="11"/>
                  </a:cubicBezTo>
                  <a:cubicBezTo>
                    <a:pt x="27" y="16"/>
                    <a:pt x="0" y="145"/>
                    <a:pt x="80" y="243"/>
                  </a:cubicBezTo>
                  <a:cubicBezTo>
                    <a:pt x="138" y="314"/>
                    <a:pt x="235" y="349"/>
                    <a:pt x="367" y="347"/>
                  </a:cubicBezTo>
                  <a:lnTo>
                    <a:pt x="368" y="347"/>
                  </a:lnTo>
                  <a:cubicBezTo>
                    <a:pt x="369" y="347"/>
                    <a:pt x="369" y="347"/>
                    <a:pt x="370" y="347"/>
                  </a:cubicBezTo>
                  <a:lnTo>
                    <a:pt x="371" y="347"/>
                  </a:lnTo>
                  <a:cubicBezTo>
                    <a:pt x="372" y="347"/>
                    <a:pt x="372" y="347"/>
                    <a:pt x="373" y="347"/>
                  </a:cubicBezTo>
                  <a:cubicBezTo>
                    <a:pt x="374" y="346"/>
                    <a:pt x="374" y="346"/>
                    <a:pt x="374" y="346"/>
                  </a:cubicBezTo>
                  <a:cubicBezTo>
                    <a:pt x="375" y="346"/>
                    <a:pt x="376" y="346"/>
                    <a:pt x="376" y="346"/>
                  </a:cubicBezTo>
                  <a:cubicBezTo>
                    <a:pt x="377" y="345"/>
                    <a:pt x="377" y="345"/>
                    <a:pt x="378" y="345"/>
                  </a:cubicBezTo>
                  <a:lnTo>
                    <a:pt x="379" y="344"/>
                  </a:lnTo>
                  <a:cubicBezTo>
                    <a:pt x="380" y="343"/>
                    <a:pt x="380" y="343"/>
                    <a:pt x="380" y="343"/>
                  </a:cubicBezTo>
                  <a:cubicBezTo>
                    <a:pt x="381" y="343"/>
                    <a:pt x="381" y="342"/>
                    <a:pt x="382" y="342"/>
                  </a:cubicBezTo>
                  <a:lnTo>
                    <a:pt x="382" y="341"/>
                  </a:lnTo>
                  <a:cubicBezTo>
                    <a:pt x="383" y="340"/>
                    <a:pt x="384" y="340"/>
                    <a:pt x="384" y="339"/>
                  </a:cubicBezTo>
                  <a:cubicBezTo>
                    <a:pt x="384" y="339"/>
                    <a:pt x="384" y="338"/>
                    <a:pt x="385" y="338"/>
                  </a:cubicBezTo>
                  <a:lnTo>
                    <a:pt x="3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1" name="Freeform 178">
              <a:extLst>
                <a:ext uri="{FF2B5EF4-FFF2-40B4-BE49-F238E27FC236}">
                  <a16:creationId xmlns:a16="http://schemas.microsoft.com/office/drawing/2014/main" xmlns="" id="{246D6001-04B1-FC41-A504-F9A08552E68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6251575"/>
              <a:ext cx="128587" cy="134938"/>
            </a:xfrm>
            <a:custGeom>
              <a:avLst/>
              <a:gdLst>
                <a:gd name="T0" fmla="*/ 126781 w 356"/>
                <a:gd name="T1" fmla="*/ 134579 h 376"/>
                <a:gd name="T2" fmla="*/ 126781 w 356"/>
                <a:gd name="T3" fmla="*/ 134579 h 376"/>
                <a:gd name="T4" fmla="*/ 127142 w 356"/>
                <a:gd name="T5" fmla="*/ 134220 h 376"/>
                <a:gd name="T6" fmla="*/ 127142 w 356"/>
                <a:gd name="T7" fmla="*/ 134220 h 376"/>
                <a:gd name="T8" fmla="*/ 127503 w 356"/>
                <a:gd name="T9" fmla="*/ 133861 h 376"/>
                <a:gd name="T10" fmla="*/ 127503 w 356"/>
                <a:gd name="T11" fmla="*/ 133861 h 376"/>
                <a:gd name="T12" fmla="*/ 127503 w 356"/>
                <a:gd name="T13" fmla="*/ 133144 h 376"/>
                <a:gd name="T14" fmla="*/ 127503 w 356"/>
                <a:gd name="T15" fmla="*/ 133144 h 376"/>
                <a:gd name="T16" fmla="*/ 127865 w 356"/>
                <a:gd name="T17" fmla="*/ 132785 h 376"/>
                <a:gd name="T18" fmla="*/ 127865 w 356"/>
                <a:gd name="T19" fmla="*/ 132785 h 376"/>
                <a:gd name="T20" fmla="*/ 127865 w 356"/>
                <a:gd name="T21" fmla="*/ 132426 h 376"/>
                <a:gd name="T22" fmla="*/ 127865 w 356"/>
                <a:gd name="T23" fmla="*/ 132426 h 376"/>
                <a:gd name="T24" fmla="*/ 128226 w 356"/>
                <a:gd name="T25" fmla="*/ 131708 h 376"/>
                <a:gd name="T26" fmla="*/ 128226 w 356"/>
                <a:gd name="T27" fmla="*/ 131708 h 376"/>
                <a:gd name="T28" fmla="*/ 128226 w 356"/>
                <a:gd name="T29" fmla="*/ 131349 h 376"/>
                <a:gd name="T30" fmla="*/ 128226 w 356"/>
                <a:gd name="T31" fmla="*/ 131349 h 376"/>
                <a:gd name="T32" fmla="*/ 128226 w 356"/>
                <a:gd name="T33" fmla="*/ 130631 h 376"/>
                <a:gd name="T34" fmla="*/ 128226 w 356"/>
                <a:gd name="T35" fmla="*/ 130631 h 376"/>
                <a:gd name="T36" fmla="*/ 128226 w 356"/>
                <a:gd name="T37" fmla="*/ 130273 h 376"/>
                <a:gd name="T38" fmla="*/ 128226 w 356"/>
                <a:gd name="T39" fmla="*/ 130273 h 376"/>
                <a:gd name="T40" fmla="*/ 128226 w 356"/>
                <a:gd name="T41" fmla="*/ 129914 h 376"/>
                <a:gd name="T42" fmla="*/ 128226 w 356"/>
                <a:gd name="T43" fmla="*/ 129914 h 376"/>
                <a:gd name="T44" fmla="*/ 88494 w 356"/>
                <a:gd name="T45" fmla="*/ 27634 h 376"/>
                <a:gd name="T46" fmla="*/ 88494 w 356"/>
                <a:gd name="T47" fmla="*/ 27634 h 376"/>
                <a:gd name="T48" fmla="*/ 3612 w 356"/>
                <a:gd name="T49" fmla="*/ 10766 h 376"/>
                <a:gd name="T50" fmla="*/ 3612 w 356"/>
                <a:gd name="T51" fmla="*/ 10766 h 376"/>
                <a:gd name="T52" fmla="*/ 3612 w 356"/>
                <a:gd name="T53" fmla="*/ 11125 h 376"/>
                <a:gd name="T54" fmla="*/ 3612 w 356"/>
                <a:gd name="T55" fmla="*/ 11125 h 376"/>
                <a:gd name="T56" fmla="*/ 3251 w 356"/>
                <a:gd name="T57" fmla="*/ 11125 h 376"/>
                <a:gd name="T58" fmla="*/ 3251 w 356"/>
                <a:gd name="T59" fmla="*/ 11125 h 376"/>
                <a:gd name="T60" fmla="*/ 3251 w 356"/>
                <a:gd name="T61" fmla="*/ 11125 h 376"/>
                <a:gd name="T62" fmla="*/ 3251 w 356"/>
                <a:gd name="T63" fmla="*/ 11125 h 376"/>
                <a:gd name="T64" fmla="*/ 1445 w 356"/>
                <a:gd name="T65" fmla="*/ 11843 h 376"/>
                <a:gd name="T66" fmla="*/ 1445 w 356"/>
                <a:gd name="T67" fmla="*/ 11843 h 376"/>
                <a:gd name="T68" fmla="*/ 1445 w 356"/>
                <a:gd name="T69" fmla="*/ 11843 h 376"/>
                <a:gd name="T70" fmla="*/ 1445 w 356"/>
                <a:gd name="T71" fmla="*/ 11843 h 376"/>
                <a:gd name="T72" fmla="*/ 0 w 356"/>
                <a:gd name="T73" fmla="*/ 13278 h 376"/>
                <a:gd name="T74" fmla="*/ 126781 w 356"/>
                <a:gd name="T75" fmla="*/ 134579 h 3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56" h="376">
                  <a:moveTo>
                    <a:pt x="351" y="375"/>
                  </a:moveTo>
                  <a:lnTo>
                    <a:pt x="351" y="375"/>
                  </a:lnTo>
                  <a:cubicBezTo>
                    <a:pt x="351" y="375"/>
                    <a:pt x="351" y="374"/>
                    <a:pt x="352" y="374"/>
                  </a:cubicBezTo>
                  <a:cubicBezTo>
                    <a:pt x="352" y="373"/>
                    <a:pt x="352" y="373"/>
                    <a:pt x="353" y="373"/>
                  </a:cubicBezTo>
                  <a:cubicBezTo>
                    <a:pt x="353" y="372"/>
                    <a:pt x="353" y="372"/>
                    <a:pt x="353" y="371"/>
                  </a:cubicBezTo>
                  <a:cubicBezTo>
                    <a:pt x="354" y="371"/>
                    <a:pt x="354" y="370"/>
                    <a:pt x="354" y="370"/>
                  </a:cubicBezTo>
                  <a:cubicBezTo>
                    <a:pt x="354" y="370"/>
                    <a:pt x="354" y="370"/>
                    <a:pt x="354" y="369"/>
                  </a:cubicBezTo>
                  <a:cubicBezTo>
                    <a:pt x="355" y="369"/>
                    <a:pt x="355" y="368"/>
                    <a:pt x="355" y="367"/>
                  </a:cubicBezTo>
                  <a:cubicBezTo>
                    <a:pt x="355" y="367"/>
                    <a:pt x="355" y="367"/>
                    <a:pt x="355" y="366"/>
                  </a:cubicBezTo>
                  <a:cubicBezTo>
                    <a:pt x="355" y="365"/>
                    <a:pt x="355" y="365"/>
                    <a:pt x="355" y="364"/>
                  </a:cubicBezTo>
                  <a:lnTo>
                    <a:pt x="355" y="363"/>
                  </a:lnTo>
                  <a:cubicBezTo>
                    <a:pt x="355" y="362"/>
                    <a:pt x="355" y="362"/>
                    <a:pt x="355" y="362"/>
                  </a:cubicBezTo>
                  <a:cubicBezTo>
                    <a:pt x="354" y="229"/>
                    <a:pt x="317" y="134"/>
                    <a:pt x="245" y="77"/>
                  </a:cubicBezTo>
                  <a:cubicBezTo>
                    <a:pt x="145" y="0"/>
                    <a:pt x="16" y="29"/>
                    <a:pt x="10" y="30"/>
                  </a:cubicBezTo>
                  <a:lnTo>
                    <a:pt x="10" y="31"/>
                  </a:lnTo>
                  <a:cubicBezTo>
                    <a:pt x="10" y="31"/>
                    <a:pt x="10" y="31"/>
                    <a:pt x="9" y="31"/>
                  </a:cubicBezTo>
                  <a:cubicBezTo>
                    <a:pt x="7" y="31"/>
                    <a:pt x="5" y="32"/>
                    <a:pt x="4" y="33"/>
                  </a:cubicBezTo>
                  <a:cubicBezTo>
                    <a:pt x="2" y="34"/>
                    <a:pt x="1" y="36"/>
                    <a:pt x="0" y="37"/>
                  </a:cubicBezTo>
                  <a:lnTo>
                    <a:pt x="351" y="3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2" name="Freeform 179">
              <a:extLst>
                <a:ext uri="{FF2B5EF4-FFF2-40B4-BE49-F238E27FC236}">
                  <a16:creationId xmlns:a16="http://schemas.microsoft.com/office/drawing/2014/main" xmlns="" id="{D9570E1D-85C9-2746-8D4A-8D99F717BE7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30888" y="6330950"/>
              <a:ext cx="157162" cy="142875"/>
            </a:xfrm>
            <a:custGeom>
              <a:avLst/>
              <a:gdLst>
                <a:gd name="T0" fmla="*/ 14026 w 437"/>
                <a:gd name="T1" fmla="*/ 0 h 397"/>
                <a:gd name="T2" fmla="*/ 14026 w 437"/>
                <a:gd name="T3" fmla="*/ 0 h 397"/>
                <a:gd name="T4" fmla="*/ 12587 w 437"/>
                <a:gd name="T5" fmla="*/ 1799 h 397"/>
                <a:gd name="T6" fmla="*/ 12587 w 437"/>
                <a:gd name="T7" fmla="*/ 1799 h 397"/>
                <a:gd name="T8" fmla="*/ 12587 w 437"/>
                <a:gd name="T9" fmla="*/ 1799 h 397"/>
                <a:gd name="T10" fmla="*/ 12587 w 437"/>
                <a:gd name="T11" fmla="*/ 1799 h 397"/>
                <a:gd name="T12" fmla="*/ 11508 w 437"/>
                <a:gd name="T13" fmla="*/ 3959 h 397"/>
                <a:gd name="T14" fmla="*/ 11508 w 437"/>
                <a:gd name="T15" fmla="*/ 3959 h 397"/>
                <a:gd name="T16" fmla="*/ 11508 w 437"/>
                <a:gd name="T17" fmla="*/ 3959 h 397"/>
                <a:gd name="T18" fmla="*/ 11508 w 437"/>
                <a:gd name="T19" fmla="*/ 3959 h 397"/>
                <a:gd name="T20" fmla="*/ 11508 w 437"/>
                <a:gd name="T21" fmla="*/ 4319 h 397"/>
                <a:gd name="T22" fmla="*/ 11508 w 437"/>
                <a:gd name="T23" fmla="*/ 4319 h 397"/>
                <a:gd name="T24" fmla="*/ 11508 w 437"/>
                <a:gd name="T25" fmla="*/ 4679 h 397"/>
                <a:gd name="T26" fmla="*/ 11508 w 437"/>
                <a:gd name="T27" fmla="*/ 4679 h 397"/>
                <a:gd name="T28" fmla="*/ 32727 w 437"/>
                <a:gd name="T29" fmla="*/ 99689 h 397"/>
                <a:gd name="T30" fmla="*/ 32727 w 437"/>
                <a:gd name="T31" fmla="*/ 99689 h 397"/>
                <a:gd name="T32" fmla="*/ 149610 w 437"/>
                <a:gd name="T33" fmla="*/ 141795 h 397"/>
                <a:gd name="T34" fmla="*/ 149610 w 437"/>
                <a:gd name="T35" fmla="*/ 141795 h 397"/>
                <a:gd name="T36" fmla="*/ 149969 w 437"/>
                <a:gd name="T37" fmla="*/ 141795 h 397"/>
                <a:gd name="T38" fmla="*/ 149969 w 437"/>
                <a:gd name="T39" fmla="*/ 141795 h 397"/>
                <a:gd name="T40" fmla="*/ 150689 w 437"/>
                <a:gd name="T41" fmla="*/ 141795 h 397"/>
                <a:gd name="T42" fmla="*/ 150689 w 437"/>
                <a:gd name="T43" fmla="*/ 141795 h 397"/>
                <a:gd name="T44" fmla="*/ 151408 w 437"/>
                <a:gd name="T45" fmla="*/ 141795 h 397"/>
                <a:gd name="T46" fmla="*/ 151408 w 437"/>
                <a:gd name="T47" fmla="*/ 141795 h 397"/>
                <a:gd name="T48" fmla="*/ 152127 w 437"/>
                <a:gd name="T49" fmla="*/ 141435 h 397"/>
                <a:gd name="T50" fmla="*/ 152127 w 437"/>
                <a:gd name="T51" fmla="*/ 141435 h 397"/>
                <a:gd name="T52" fmla="*/ 152846 w 437"/>
                <a:gd name="T53" fmla="*/ 141435 h 397"/>
                <a:gd name="T54" fmla="*/ 152846 w 437"/>
                <a:gd name="T55" fmla="*/ 141435 h 397"/>
                <a:gd name="T56" fmla="*/ 153206 w 437"/>
                <a:gd name="T57" fmla="*/ 141435 h 397"/>
                <a:gd name="T58" fmla="*/ 153206 w 437"/>
                <a:gd name="T59" fmla="*/ 141435 h 397"/>
                <a:gd name="T60" fmla="*/ 153206 w 437"/>
                <a:gd name="T61" fmla="*/ 141076 h 397"/>
                <a:gd name="T62" fmla="*/ 153206 w 437"/>
                <a:gd name="T63" fmla="*/ 141076 h 397"/>
                <a:gd name="T64" fmla="*/ 153925 w 437"/>
                <a:gd name="T65" fmla="*/ 140716 h 397"/>
                <a:gd name="T66" fmla="*/ 153925 w 437"/>
                <a:gd name="T67" fmla="*/ 140716 h 397"/>
                <a:gd name="T68" fmla="*/ 154645 w 437"/>
                <a:gd name="T69" fmla="*/ 140356 h 397"/>
                <a:gd name="T70" fmla="*/ 154645 w 437"/>
                <a:gd name="T71" fmla="*/ 140356 h 397"/>
                <a:gd name="T72" fmla="*/ 155364 w 437"/>
                <a:gd name="T73" fmla="*/ 139996 h 397"/>
                <a:gd name="T74" fmla="*/ 155364 w 437"/>
                <a:gd name="T75" fmla="*/ 139996 h 397"/>
                <a:gd name="T76" fmla="*/ 155723 w 437"/>
                <a:gd name="T77" fmla="*/ 139636 h 397"/>
                <a:gd name="T78" fmla="*/ 155723 w 437"/>
                <a:gd name="T79" fmla="*/ 139636 h 397"/>
                <a:gd name="T80" fmla="*/ 156083 w 437"/>
                <a:gd name="T81" fmla="*/ 139276 h 397"/>
                <a:gd name="T82" fmla="*/ 156083 w 437"/>
                <a:gd name="T83" fmla="*/ 139276 h 397"/>
                <a:gd name="T84" fmla="*/ 156443 w 437"/>
                <a:gd name="T85" fmla="*/ 138916 h 397"/>
                <a:gd name="T86" fmla="*/ 156443 w 437"/>
                <a:gd name="T87" fmla="*/ 138916 h 397"/>
                <a:gd name="T88" fmla="*/ 156802 w 437"/>
                <a:gd name="T89" fmla="*/ 138196 h 397"/>
                <a:gd name="T90" fmla="*/ 14026 w 437"/>
                <a:gd name="T91" fmla="*/ 0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37" h="397">
                  <a:moveTo>
                    <a:pt x="39" y="0"/>
                  </a:moveTo>
                  <a:lnTo>
                    <a:pt x="39" y="0"/>
                  </a:lnTo>
                  <a:cubicBezTo>
                    <a:pt x="37" y="1"/>
                    <a:pt x="36" y="3"/>
                    <a:pt x="35" y="5"/>
                  </a:cubicBezTo>
                  <a:cubicBezTo>
                    <a:pt x="33" y="7"/>
                    <a:pt x="33" y="9"/>
                    <a:pt x="32" y="11"/>
                  </a:cubicBezTo>
                  <a:cubicBezTo>
                    <a:pt x="32" y="11"/>
                    <a:pt x="32" y="11"/>
                    <a:pt x="32" y="12"/>
                  </a:cubicBezTo>
                  <a:lnTo>
                    <a:pt x="32" y="13"/>
                  </a:lnTo>
                  <a:cubicBezTo>
                    <a:pt x="31" y="19"/>
                    <a:pt x="0" y="165"/>
                    <a:pt x="91" y="277"/>
                  </a:cubicBezTo>
                  <a:cubicBezTo>
                    <a:pt x="157" y="357"/>
                    <a:pt x="266" y="396"/>
                    <a:pt x="416" y="394"/>
                  </a:cubicBezTo>
                  <a:lnTo>
                    <a:pt x="417" y="394"/>
                  </a:lnTo>
                  <a:cubicBezTo>
                    <a:pt x="418" y="394"/>
                    <a:pt x="419" y="394"/>
                    <a:pt x="419" y="394"/>
                  </a:cubicBezTo>
                  <a:cubicBezTo>
                    <a:pt x="420" y="394"/>
                    <a:pt x="421" y="394"/>
                    <a:pt x="421" y="394"/>
                  </a:cubicBezTo>
                  <a:cubicBezTo>
                    <a:pt x="422" y="394"/>
                    <a:pt x="422" y="394"/>
                    <a:pt x="423" y="393"/>
                  </a:cubicBezTo>
                  <a:cubicBezTo>
                    <a:pt x="424" y="393"/>
                    <a:pt x="424" y="393"/>
                    <a:pt x="425" y="393"/>
                  </a:cubicBezTo>
                  <a:lnTo>
                    <a:pt x="426" y="393"/>
                  </a:lnTo>
                  <a:cubicBezTo>
                    <a:pt x="426" y="392"/>
                    <a:pt x="426" y="392"/>
                    <a:pt x="426" y="392"/>
                  </a:cubicBezTo>
                  <a:cubicBezTo>
                    <a:pt x="427" y="392"/>
                    <a:pt x="428" y="391"/>
                    <a:pt x="428" y="391"/>
                  </a:cubicBezTo>
                  <a:cubicBezTo>
                    <a:pt x="429" y="391"/>
                    <a:pt x="429" y="391"/>
                    <a:pt x="430" y="390"/>
                  </a:cubicBezTo>
                  <a:cubicBezTo>
                    <a:pt x="430" y="389"/>
                    <a:pt x="431" y="389"/>
                    <a:pt x="432" y="389"/>
                  </a:cubicBezTo>
                  <a:cubicBezTo>
                    <a:pt x="432" y="388"/>
                    <a:pt x="432" y="388"/>
                    <a:pt x="433" y="388"/>
                  </a:cubicBezTo>
                  <a:cubicBezTo>
                    <a:pt x="434" y="387"/>
                    <a:pt x="434" y="387"/>
                    <a:pt x="434" y="387"/>
                  </a:cubicBezTo>
                  <a:cubicBezTo>
                    <a:pt x="435" y="386"/>
                    <a:pt x="435" y="386"/>
                    <a:pt x="435" y="386"/>
                  </a:cubicBezTo>
                  <a:cubicBezTo>
                    <a:pt x="436" y="385"/>
                    <a:pt x="436" y="384"/>
                    <a:pt x="436" y="384"/>
                  </a:cubicBezTo>
                  <a:lnTo>
                    <a:pt x="39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3" name="Freeform 180">
              <a:extLst>
                <a:ext uri="{FF2B5EF4-FFF2-40B4-BE49-F238E27FC236}">
                  <a16:creationId xmlns:a16="http://schemas.microsoft.com/office/drawing/2014/main" xmlns="" id="{C5902CB6-26A7-EE4E-973B-70F381B891B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45175" y="6315075"/>
              <a:ext cx="146050" cy="153988"/>
            </a:xfrm>
            <a:custGeom>
              <a:avLst/>
              <a:gdLst>
                <a:gd name="T0" fmla="*/ 143519 w 404"/>
                <a:gd name="T1" fmla="*/ 153627 h 427"/>
                <a:gd name="T2" fmla="*/ 143519 w 404"/>
                <a:gd name="T3" fmla="*/ 153627 h 427"/>
                <a:gd name="T4" fmla="*/ 144242 w 404"/>
                <a:gd name="T5" fmla="*/ 152906 h 427"/>
                <a:gd name="T6" fmla="*/ 144242 w 404"/>
                <a:gd name="T7" fmla="*/ 152906 h 427"/>
                <a:gd name="T8" fmla="*/ 144242 w 404"/>
                <a:gd name="T9" fmla="*/ 152545 h 427"/>
                <a:gd name="T10" fmla="*/ 144242 w 404"/>
                <a:gd name="T11" fmla="*/ 152545 h 427"/>
                <a:gd name="T12" fmla="*/ 144604 w 404"/>
                <a:gd name="T13" fmla="*/ 151824 h 427"/>
                <a:gd name="T14" fmla="*/ 144604 w 404"/>
                <a:gd name="T15" fmla="*/ 151824 h 427"/>
                <a:gd name="T16" fmla="*/ 144604 w 404"/>
                <a:gd name="T17" fmla="*/ 151464 h 427"/>
                <a:gd name="T18" fmla="*/ 144604 w 404"/>
                <a:gd name="T19" fmla="*/ 151464 h 427"/>
                <a:gd name="T20" fmla="*/ 144965 w 404"/>
                <a:gd name="T21" fmla="*/ 151103 h 427"/>
                <a:gd name="T22" fmla="*/ 144965 w 404"/>
                <a:gd name="T23" fmla="*/ 151103 h 427"/>
                <a:gd name="T24" fmla="*/ 144965 w 404"/>
                <a:gd name="T25" fmla="*/ 150742 h 427"/>
                <a:gd name="T26" fmla="*/ 144965 w 404"/>
                <a:gd name="T27" fmla="*/ 150742 h 427"/>
                <a:gd name="T28" fmla="*/ 145327 w 404"/>
                <a:gd name="T29" fmla="*/ 150021 h 427"/>
                <a:gd name="T30" fmla="*/ 145327 w 404"/>
                <a:gd name="T31" fmla="*/ 150021 h 427"/>
                <a:gd name="T32" fmla="*/ 145327 w 404"/>
                <a:gd name="T33" fmla="*/ 148939 h 427"/>
                <a:gd name="T34" fmla="*/ 145327 w 404"/>
                <a:gd name="T35" fmla="*/ 148939 h 427"/>
                <a:gd name="T36" fmla="*/ 145327 w 404"/>
                <a:gd name="T37" fmla="*/ 148579 h 427"/>
                <a:gd name="T38" fmla="*/ 145327 w 404"/>
                <a:gd name="T39" fmla="*/ 148579 h 427"/>
                <a:gd name="T40" fmla="*/ 145688 w 404"/>
                <a:gd name="T41" fmla="*/ 147857 h 427"/>
                <a:gd name="T42" fmla="*/ 145688 w 404"/>
                <a:gd name="T43" fmla="*/ 147857 h 427"/>
                <a:gd name="T44" fmla="*/ 100138 w 404"/>
                <a:gd name="T45" fmla="*/ 31735 h 427"/>
                <a:gd name="T46" fmla="*/ 100138 w 404"/>
                <a:gd name="T47" fmla="*/ 31735 h 427"/>
                <a:gd name="T48" fmla="*/ 4338 w 404"/>
                <a:gd name="T49" fmla="*/ 12622 h 427"/>
                <a:gd name="T50" fmla="*/ 4338 w 404"/>
                <a:gd name="T51" fmla="*/ 12622 h 427"/>
                <a:gd name="T52" fmla="*/ 3977 w 404"/>
                <a:gd name="T53" fmla="*/ 12983 h 427"/>
                <a:gd name="T54" fmla="*/ 3977 w 404"/>
                <a:gd name="T55" fmla="*/ 12983 h 427"/>
                <a:gd name="T56" fmla="*/ 3977 w 404"/>
                <a:gd name="T57" fmla="*/ 12983 h 427"/>
                <a:gd name="T58" fmla="*/ 3977 w 404"/>
                <a:gd name="T59" fmla="*/ 12983 h 427"/>
                <a:gd name="T60" fmla="*/ 3615 w 404"/>
                <a:gd name="T61" fmla="*/ 12983 h 427"/>
                <a:gd name="T62" fmla="*/ 3615 w 404"/>
                <a:gd name="T63" fmla="*/ 12983 h 427"/>
                <a:gd name="T64" fmla="*/ 1446 w 404"/>
                <a:gd name="T65" fmla="*/ 13704 h 427"/>
                <a:gd name="T66" fmla="*/ 1446 w 404"/>
                <a:gd name="T67" fmla="*/ 13704 h 427"/>
                <a:gd name="T68" fmla="*/ 1446 w 404"/>
                <a:gd name="T69" fmla="*/ 14064 h 427"/>
                <a:gd name="T70" fmla="*/ 1446 w 404"/>
                <a:gd name="T71" fmla="*/ 14064 h 427"/>
                <a:gd name="T72" fmla="*/ 0 w 404"/>
                <a:gd name="T73" fmla="*/ 15146 h 427"/>
                <a:gd name="T74" fmla="*/ 143519 w 404"/>
                <a:gd name="T75" fmla="*/ 153627 h 4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4" h="427">
                  <a:moveTo>
                    <a:pt x="397" y="426"/>
                  </a:moveTo>
                  <a:lnTo>
                    <a:pt x="397" y="426"/>
                  </a:lnTo>
                  <a:cubicBezTo>
                    <a:pt x="398" y="425"/>
                    <a:pt x="398" y="425"/>
                    <a:pt x="399" y="424"/>
                  </a:cubicBezTo>
                  <a:lnTo>
                    <a:pt x="399" y="423"/>
                  </a:lnTo>
                  <a:cubicBezTo>
                    <a:pt x="400" y="422"/>
                    <a:pt x="400" y="421"/>
                    <a:pt x="400" y="421"/>
                  </a:cubicBezTo>
                  <a:cubicBezTo>
                    <a:pt x="400" y="420"/>
                    <a:pt x="400" y="420"/>
                    <a:pt x="400" y="420"/>
                  </a:cubicBezTo>
                  <a:cubicBezTo>
                    <a:pt x="401" y="420"/>
                    <a:pt x="401" y="419"/>
                    <a:pt x="401" y="419"/>
                  </a:cubicBezTo>
                  <a:lnTo>
                    <a:pt x="401" y="418"/>
                  </a:lnTo>
                  <a:cubicBezTo>
                    <a:pt x="401" y="416"/>
                    <a:pt x="402" y="416"/>
                    <a:pt x="402" y="416"/>
                  </a:cubicBezTo>
                  <a:cubicBezTo>
                    <a:pt x="402" y="415"/>
                    <a:pt x="402" y="414"/>
                    <a:pt x="402" y="413"/>
                  </a:cubicBezTo>
                  <a:lnTo>
                    <a:pt x="402" y="412"/>
                  </a:lnTo>
                  <a:cubicBezTo>
                    <a:pt x="402" y="411"/>
                    <a:pt x="403" y="411"/>
                    <a:pt x="403" y="410"/>
                  </a:cubicBezTo>
                  <a:cubicBezTo>
                    <a:pt x="401" y="260"/>
                    <a:pt x="359" y="152"/>
                    <a:pt x="277" y="88"/>
                  </a:cubicBezTo>
                  <a:cubicBezTo>
                    <a:pt x="164" y="0"/>
                    <a:pt x="18" y="34"/>
                    <a:pt x="12" y="35"/>
                  </a:cubicBezTo>
                  <a:cubicBezTo>
                    <a:pt x="12" y="35"/>
                    <a:pt x="11" y="35"/>
                    <a:pt x="11" y="36"/>
                  </a:cubicBezTo>
                  <a:cubicBezTo>
                    <a:pt x="11" y="36"/>
                    <a:pt x="11" y="36"/>
                    <a:pt x="10" y="36"/>
                  </a:cubicBezTo>
                  <a:cubicBezTo>
                    <a:pt x="8" y="36"/>
                    <a:pt x="6" y="37"/>
                    <a:pt x="4" y="38"/>
                  </a:cubicBezTo>
                  <a:cubicBezTo>
                    <a:pt x="4" y="38"/>
                    <a:pt x="4" y="38"/>
                    <a:pt x="4" y="39"/>
                  </a:cubicBezTo>
                  <a:cubicBezTo>
                    <a:pt x="3" y="39"/>
                    <a:pt x="1" y="41"/>
                    <a:pt x="0" y="42"/>
                  </a:cubicBezTo>
                  <a:lnTo>
                    <a:pt x="397" y="42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4" name="Freeform 181">
              <a:extLst>
                <a:ext uri="{FF2B5EF4-FFF2-40B4-BE49-F238E27FC236}">
                  <a16:creationId xmlns:a16="http://schemas.microsoft.com/office/drawing/2014/main" xmlns="" id="{A3C6D259-EFF9-274C-BD87-82B2DF40F78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9763" y="6481763"/>
              <a:ext cx="176212" cy="158750"/>
            </a:xfrm>
            <a:custGeom>
              <a:avLst/>
              <a:gdLst>
                <a:gd name="T0" fmla="*/ 15527 w 488"/>
                <a:gd name="T1" fmla="*/ 0 h 443"/>
                <a:gd name="T2" fmla="*/ 15527 w 488"/>
                <a:gd name="T3" fmla="*/ 0 h 443"/>
                <a:gd name="T4" fmla="*/ 14083 w 488"/>
                <a:gd name="T5" fmla="*/ 2150 h 443"/>
                <a:gd name="T6" fmla="*/ 14083 w 488"/>
                <a:gd name="T7" fmla="*/ 2150 h 443"/>
                <a:gd name="T8" fmla="*/ 14083 w 488"/>
                <a:gd name="T9" fmla="*/ 2150 h 443"/>
                <a:gd name="T10" fmla="*/ 14083 w 488"/>
                <a:gd name="T11" fmla="*/ 2150 h 443"/>
                <a:gd name="T12" fmla="*/ 12999 w 488"/>
                <a:gd name="T13" fmla="*/ 4300 h 443"/>
                <a:gd name="T14" fmla="*/ 12999 w 488"/>
                <a:gd name="T15" fmla="*/ 4300 h 443"/>
                <a:gd name="T16" fmla="*/ 12999 w 488"/>
                <a:gd name="T17" fmla="*/ 4659 h 443"/>
                <a:gd name="T18" fmla="*/ 12999 w 488"/>
                <a:gd name="T19" fmla="*/ 4659 h 443"/>
                <a:gd name="T20" fmla="*/ 12999 w 488"/>
                <a:gd name="T21" fmla="*/ 4659 h 443"/>
                <a:gd name="T22" fmla="*/ 12999 w 488"/>
                <a:gd name="T23" fmla="*/ 4659 h 443"/>
                <a:gd name="T24" fmla="*/ 12999 w 488"/>
                <a:gd name="T25" fmla="*/ 5375 h 443"/>
                <a:gd name="T26" fmla="*/ 12999 w 488"/>
                <a:gd name="T27" fmla="*/ 5375 h 443"/>
                <a:gd name="T28" fmla="*/ 36831 w 488"/>
                <a:gd name="T29" fmla="*/ 110731 h 443"/>
                <a:gd name="T30" fmla="*/ 36831 w 488"/>
                <a:gd name="T31" fmla="*/ 110731 h 443"/>
                <a:gd name="T32" fmla="*/ 167546 w 488"/>
                <a:gd name="T33" fmla="*/ 157675 h 443"/>
                <a:gd name="T34" fmla="*/ 167546 w 488"/>
                <a:gd name="T35" fmla="*/ 157675 h 443"/>
                <a:gd name="T36" fmla="*/ 167907 w 488"/>
                <a:gd name="T37" fmla="*/ 157675 h 443"/>
                <a:gd name="T38" fmla="*/ 167907 w 488"/>
                <a:gd name="T39" fmla="*/ 157675 h 443"/>
                <a:gd name="T40" fmla="*/ 168990 w 488"/>
                <a:gd name="T41" fmla="*/ 157675 h 443"/>
                <a:gd name="T42" fmla="*/ 168990 w 488"/>
                <a:gd name="T43" fmla="*/ 157675 h 443"/>
                <a:gd name="T44" fmla="*/ 169712 w 488"/>
                <a:gd name="T45" fmla="*/ 157317 h 443"/>
                <a:gd name="T46" fmla="*/ 169712 w 488"/>
                <a:gd name="T47" fmla="*/ 157317 h 443"/>
                <a:gd name="T48" fmla="*/ 170435 w 488"/>
                <a:gd name="T49" fmla="*/ 157317 h 443"/>
                <a:gd name="T50" fmla="*/ 170435 w 488"/>
                <a:gd name="T51" fmla="*/ 157317 h 443"/>
                <a:gd name="T52" fmla="*/ 171157 w 488"/>
                <a:gd name="T53" fmla="*/ 156958 h 443"/>
                <a:gd name="T54" fmla="*/ 171157 w 488"/>
                <a:gd name="T55" fmla="*/ 156958 h 443"/>
                <a:gd name="T56" fmla="*/ 171518 w 488"/>
                <a:gd name="T57" fmla="*/ 156600 h 443"/>
                <a:gd name="T58" fmla="*/ 171518 w 488"/>
                <a:gd name="T59" fmla="*/ 156600 h 443"/>
                <a:gd name="T60" fmla="*/ 171518 w 488"/>
                <a:gd name="T61" fmla="*/ 156600 h 443"/>
                <a:gd name="T62" fmla="*/ 171518 w 488"/>
                <a:gd name="T63" fmla="*/ 156600 h 443"/>
                <a:gd name="T64" fmla="*/ 172601 w 488"/>
                <a:gd name="T65" fmla="*/ 156242 h 443"/>
                <a:gd name="T66" fmla="*/ 172601 w 488"/>
                <a:gd name="T67" fmla="*/ 156242 h 443"/>
                <a:gd name="T68" fmla="*/ 173323 w 488"/>
                <a:gd name="T69" fmla="*/ 155883 h 443"/>
                <a:gd name="T70" fmla="*/ 173323 w 488"/>
                <a:gd name="T71" fmla="*/ 155883 h 443"/>
                <a:gd name="T72" fmla="*/ 173684 w 488"/>
                <a:gd name="T73" fmla="*/ 155525 h 443"/>
                <a:gd name="T74" fmla="*/ 173684 w 488"/>
                <a:gd name="T75" fmla="*/ 155525 h 443"/>
                <a:gd name="T76" fmla="*/ 174407 w 488"/>
                <a:gd name="T77" fmla="*/ 155166 h 443"/>
                <a:gd name="T78" fmla="*/ 174407 w 488"/>
                <a:gd name="T79" fmla="*/ 155166 h 443"/>
                <a:gd name="T80" fmla="*/ 174768 w 488"/>
                <a:gd name="T81" fmla="*/ 154450 h 443"/>
                <a:gd name="T82" fmla="*/ 174768 w 488"/>
                <a:gd name="T83" fmla="*/ 154450 h 443"/>
                <a:gd name="T84" fmla="*/ 175129 w 488"/>
                <a:gd name="T85" fmla="*/ 154091 h 443"/>
                <a:gd name="T86" fmla="*/ 175129 w 488"/>
                <a:gd name="T87" fmla="*/ 154091 h 443"/>
                <a:gd name="T88" fmla="*/ 175851 w 488"/>
                <a:gd name="T89" fmla="*/ 153375 h 443"/>
                <a:gd name="T90" fmla="*/ 15527 w 488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8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4"/>
                    <a:pt x="39" y="6"/>
                  </a:cubicBezTo>
                  <a:cubicBezTo>
                    <a:pt x="38" y="8"/>
                    <a:pt x="37" y="10"/>
                    <a:pt x="36" y="12"/>
                  </a:cubicBezTo>
                  <a:cubicBezTo>
                    <a:pt x="36" y="13"/>
                    <a:pt x="36" y="13"/>
                    <a:pt x="36" y="13"/>
                  </a:cubicBezTo>
                  <a:cubicBezTo>
                    <a:pt x="36" y="13"/>
                    <a:pt x="36" y="14"/>
                    <a:pt x="36" y="15"/>
                  </a:cubicBezTo>
                  <a:cubicBezTo>
                    <a:pt x="34" y="21"/>
                    <a:pt x="0" y="184"/>
                    <a:pt x="102" y="309"/>
                  </a:cubicBezTo>
                  <a:cubicBezTo>
                    <a:pt x="175" y="397"/>
                    <a:pt x="297" y="442"/>
                    <a:pt x="464" y="440"/>
                  </a:cubicBezTo>
                  <a:lnTo>
                    <a:pt x="465" y="440"/>
                  </a:lnTo>
                  <a:cubicBezTo>
                    <a:pt x="466" y="440"/>
                    <a:pt x="467" y="440"/>
                    <a:pt x="468" y="440"/>
                  </a:cubicBezTo>
                  <a:cubicBezTo>
                    <a:pt x="468" y="439"/>
                    <a:pt x="469" y="439"/>
                    <a:pt x="470" y="439"/>
                  </a:cubicBezTo>
                  <a:cubicBezTo>
                    <a:pt x="470" y="439"/>
                    <a:pt x="471" y="439"/>
                    <a:pt x="472" y="439"/>
                  </a:cubicBezTo>
                  <a:cubicBezTo>
                    <a:pt x="473" y="439"/>
                    <a:pt x="473" y="438"/>
                    <a:pt x="474" y="438"/>
                  </a:cubicBezTo>
                  <a:cubicBezTo>
                    <a:pt x="474" y="438"/>
                    <a:pt x="474" y="438"/>
                    <a:pt x="475" y="437"/>
                  </a:cubicBezTo>
                  <a:cubicBezTo>
                    <a:pt x="476" y="437"/>
                    <a:pt x="477" y="437"/>
                    <a:pt x="478" y="436"/>
                  </a:cubicBezTo>
                  <a:cubicBezTo>
                    <a:pt x="478" y="435"/>
                    <a:pt x="479" y="435"/>
                    <a:pt x="480" y="435"/>
                  </a:cubicBezTo>
                  <a:cubicBezTo>
                    <a:pt x="480" y="435"/>
                    <a:pt x="480" y="434"/>
                    <a:pt x="481" y="434"/>
                  </a:cubicBezTo>
                  <a:cubicBezTo>
                    <a:pt x="481" y="433"/>
                    <a:pt x="482" y="433"/>
                    <a:pt x="483" y="433"/>
                  </a:cubicBezTo>
                  <a:cubicBezTo>
                    <a:pt x="483" y="432"/>
                    <a:pt x="484" y="431"/>
                    <a:pt x="484" y="431"/>
                  </a:cubicBezTo>
                  <a:cubicBezTo>
                    <a:pt x="485" y="431"/>
                    <a:pt x="485" y="430"/>
                    <a:pt x="485" y="430"/>
                  </a:cubicBezTo>
                  <a:cubicBezTo>
                    <a:pt x="486" y="429"/>
                    <a:pt x="486" y="429"/>
                    <a:pt x="487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5" name="Freeform 182">
              <a:extLst>
                <a:ext uri="{FF2B5EF4-FFF2-40B4-BE49-F238E27FC236}">
                  <a16:creationId xmlns:a16="http://schemas.microsoft.com/office/drawing/2014/main" xmlns="" id="{3C4C08F3-B31F-7B4C-835D-F254EB3C55E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5638" y="6465888"/>
              <a:ext cx="161925" cy="171450"/>
            </a:xfrm>
            <a:custGeom>
              <a:avLst/>
              <a:gdLst>
                <a:gd name="T0" fmla="*/ 159412 w 451"/>
                <a:gd name="T1" fmla="*/ 171090 h 476"/>
                <a:gd name="T2" fmla="*/ 159412 w 451"/>
                <a:gd name="T3" fmla="*/ 171090 h 476"/>
                <a:gd name="T4" fmla="*/ 159771 w 451"/>
                <a:gd name="T5" fmla="*/ 170369 h 476"/>
                <a:gd name="T6" fmla="*/ 159771 w 451"/>
                <a:gd name="T7" fmla="*/ 170369 h 476"/>
                <a:gd name="T8" fmla="*/ 160130 w 451"/>
                <a:gd name="T9" fmla="*/ 169649 h 476"/>
                <a:gd name="T10" fmla="*/ 160130 w 451"/>
                <a:gd name="T11" fmla="*/ 169649 h 476"/>
                <a:gd name="T12" fmla="*/ 160489 w 451"/>
                <a:gd name="T13" fmla="*/ 169289 h 476"/>
                <a:gd name="T14" fmla="*/ 160489 w 451"/>
                <a:gd name="T15" fmla="*/ 169289 h 476"/>
                <a:gd name="T16" fmla="*/ 160489 w 451"/>
                <a:gd name="T17" fmla="*/ 168929 h 476"/>
                <a:gd name="T18" fmla="*/ 160489 w 451"/>
                <a:gd name="T19" fmla="*/ 168929 h 476"/>
                <a:gd name="T20" fmla="*/ 160848 w 451"/>
                <a:gd name="T21" fmla="*/ 168568 h 476"/>
                <a:gd name="T22" fmla="*/ 160848 w 451"/>
                <a:gd name="T23" fmla="*/ 168568 h 476"/>
                <a:gd name="T24" fmla="*/ 160848 w 451"/>
                <a:gd name="T25" fmla="*/ 167848 h 476"/>
                <a:gd name="T26" fmla="*/ 160848 w 451"/>
                <a:gd name="T27" fmla="*/ 167848 h 476"/>
                <a:gd name="T28" fmla="*/ 161207 w 451"/>
                <a:gd name="T29" fmla="*/ 166768 h 476"/>
                <a:gd name="T30" fmla="*/ 161207 w 451"/>
                <a:gd name="T31" fmla="*/ 166768 h 476"/>
                <a:gd name="T32" fmla="*/ 161207 w 451"/>
                <a:gd name="T33" fmla="*/ 166047 h 476"/>
                <a:gd name="T34" fmla="*/ 161207 w 451"/>
                <a:gd name="T35" fmla="*/ 166047 h 476"/>
                <a:gd name="T36" fmla="*/ 161207 w 451"/>
                <a:gd name="T37" fmla="*/ 165327 h 476"/>
                <a:gd name="T38" fmla="*/ 161207 w 451"/>
                <a:gd name="T39" fmla="*/ 165327 h 476"/>
                <a:gd name="T40" fmla="*/ 161566 w 451"/>
                <a:gd name="T41" fmla="*/ 164967 h 476"/>
                <a:gd name="T42" fmla="*/ 161566 w 451"/>
                <a:gd name="T43" fmla="*/ 164967 h 476"/>
                <a:gd name="T44" fmla="*/ 111301 w 451"/>
                <a:gd name="T45" fmla="*/ 35659 h 476"/>
                <a:gd name="T46" fmla="*/ 111301 w 451"/>
                <a:gd name="T47" fmla="*/ 35659 h 476"/>
                <a:gd name="T48" fmla="*/ 5026 w 451"/>
                <a:gd name="T49" fmla="*/ 14408 h 476"/>
                <a:gd name="T50" fmla="*/ 5026 w 451"/>
                <a:gd name="T51" fmla="*/ 14408 h 476"/>
                <a:gd name="T52" fmla="*/ 4667 w 451"/>
                <a:gd name="T53" fmla="*/ 14408 h 476"/>
                <a:gd name="T54" fmla="*/ 4667 w 451"/>
                <a:gd name="T55" fmla="*/ 14408 h 476"/>
                <a:gd name="T56" fmla="*/ 4667 w 451"/>
                <a:gd name="T57" fmla="*/ 14408 h 476"/>
                <a:gd name="T58" fmla="*/ 4667 w 451"/>
                <a:gd name="T59" fmla="*/ 14408 h 476"/>
                <a:gd name="T60" fmla="*/ 4308 w 451"/>
                <a:gd name="T61" fmla="*/ 14408 h 476"/>
                <a:gd name="T62" fmla="*/ 4308 w 451"/>
                <a:gd name="T63" fmla="*/ 14408 h 476"/>
                <a:gd name="T64" fmla="*/ 2154 w 451"/>
                <a:gd name="T65" fmla="*/ 15488 h 476"/>
                <a:gd name="T66" fmla="*/ 2154 w 451"/>
                <a:gd name="T67" fmla="*/ 15488 h 476"/>
                <a:gd name="T68" fmla="*/ 1795 w 451"/>
                <a:gd name="T69" fmla="*/ 15488 h 476"/>
                <a:gd name="T70" fmla="*/ 1795 w 451"/>
                <a:gd name="T71" fmla="*/ 15488 h 476"/>
                <a:gd name="T72" fmla="*/ 0 w 451"/>
                <a:gd name="T73" fmla="*/ 16929 h 476"/>
                <a:gd name="T74" fmla="*/ 159412 w 451"/>
                <a:gd name="T75" fmla="*/ 171090 h 47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51" h="476">
                  <a:moveTo>
                    <a:pt x="444" y="475"/>
                  </a:moveTo>
                  <a:lnTo>
                    <a:pt x="444" y="475"/>
                  </a:lnTo>
                  <a:cubicBezTo>
                    <a:pt x="444" y="474"/>
                    <a:pt x="445" y="474"/>
                    <a:pt x="445" y="473"/>
                  </a:cubicBezTo>
                  <a:cubicBezTo>
                    <a:pt x="445" y="472"/>
                    <a:pt x="445" y="472"/>
                    <a:pt x="446" y="471"/>
                  </a:cubicBezTo>
                  <a:lnTo>
                    <a:pt x="447" y="470"/>
                  </a:lnTo>
                  <a:cubicBezTo>
                    <a:pt x="447" y="469"/>
                    <a:pt x="447" y="469"/>
                    <a:pt x="447" y="469"/>
                  </a:cubicBezTo>
                  <a:cubicBezTo>
                    <a:pt x="447" y="468"/>
                    <a:pt x="448" y="468"/>
                    <a:pt x="448" y="468"/>
                  </a:cubicBezTo>
                  <a:cubicBezTo>
                    <a:pt x="448" y="467"/>
                    <a:pt x="448" y="466"/>
                    <a:pt x="448" y="466"/>
                  </a:cubicBezTo>
                  <a:cubicBezTo>
                    <a:pt x="448" y="465"/>
                    <a:pt x="448" y="464"/>
                    <a:pt x="449" y="463"/>
                  </a:cubicBezTo>
                  <a:cubicBezTo>
                    <a:pt x="449" y="462"/>
                    <a:pt x="449" y="462"/>
                    <a:pt x="449" y="461"/>
                  </a:cubicBezTo>
                  <a:cubicBezTo>
                    <a:pt x="449" y="461"/>
                    <a:pt x="450" y="460"/>
                    <a:pt x="449" y="459"/>
                  </a:cubicBezTo>
                  <a:cubicBezTo>
                    <a:pt x="449" y="458"/>
                    <a:pt x="450" y="458"/>
                    <a:pt x="450" y="458"/>
                  </a:cubicBezTo>
                  <a:cubicBezTo>
                    <a:pt x="447" y="290"/>
                    <a:pt x="400" y="169"/>
                    <a:pt x="310" y="99"/>
                  </a:cubicBezTo>
                  <a:cubicBezTo>
                    <a:pt x="183" y="0"/>
                    <a:pt x="21" y="38"/>
                    <a:pt x="14" y="40"/>
                  </a:cubicBezTo>
                  <a:lnTo>
                    <a:pt x="13" y="40"/>
                  </a:lnTo>
                  <a:cubicBezTo>
                    <a:pt x="12" y="40"/>
                    <a:pt x="12" y="40"/>
                    <a:pt x="12" y="40"/>
                  </a:cubicBezTo>
                  <a:cubicBezTo>
                    <a:pt x="10" y="41"/>
                    <a:pt x="8" y="42"/>
                    <a:pt x="6" y="43"/>
                  </a:cubicBezTo>
                  <a:cubicBezTo>
                    <a:pt x="6" y="43"/>
                    <a:pt x="6" y="43"/>
                    <a:pt x="5" y="43"/>
                  </a:cubicBezTo>
                  <a:cubicBezTo>
                    <a:pt x="3" y="44"/>
                    <a:pt x="1" y="45"/>
                    <a:pt x="0" y="47"/>
                  </a:cubicBezTo>
                  <a:lnTo>
                    <a:pt x="444" y="47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6" name="Freeform 183">
              <a:extLst>
                <a:ext uri="{FF2B5EF4-FFF2-40B4-BE49-F238E27FC236}">
                  <a16:creationId xmlns:a16="http://schemas.microsoft.com/office/drawing/2014/main" xmlns="" id="{C197E5AE-977B-7A40-9E77-3DDE0E9CE4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03875" y="6618288"/>
              <a:ext cx="174625" cy="158750"/>
            </a:xfrm>
            <a:custGeom>
              <a:avLst/>
              <a:gdLst>
                <a:gd name="T0" fmla="*/ 15419 w 487"/>
                <a:gd name="T1" fmla="*/ 0 h 443"/>
                <a:gd name="T2" fmla="*/ 15419 w 487"/>
                <a:gd name="T3" fmla="*/ 0 h 443"/>
                <a:gd name="T4" fmla="*/ 13626 w 487"/>
                <a:gd name="T5" fmla="*/ 1792 h 443"/>
                <a:gd name="T6" fmla="*/ 13626 w 487"/>
                <a:gd name="T7" fmla="*/ 1792 h 443"/>
                <a:gd name="T8" fmla="*/ 13626 w 487"/>
                <a:gd name="T9" fmla="*/ 2150 h 443"/>
                <a:gd name="T10" fmla="*/ 13626 w 487"/>
                <a:gd name="T11" fmla="*/ 2150 h 443"/>
                <a:gd name="T12" fmla="*/ 12550 w 487"/>
                <a:gd name="T13" fmla="*/ 4300 h 443"/>
                <a:gd name="T14" fmla="*/ 12550 w 487"/>
                <a:gd name="T15" fmla="*/ 4300 h 443"/>
                <a:gd name="T16" fmla="*/ 12550 w 487"/>
                <a:gd name="T17" fmla="*/ 4300 h 443"/>
                <a:gd name="T18" fmla="*/ 12550 w 487"/>
                <a:gd name="T19" fmla="*/ 4300 h 443"/>
                <a:gd name="T20" fmla="*/ 12550 w 487"/>
                <a:gd name="T21" fmla="*/ 4659 h 443"/>
                <a:gd name="T22" fmla="*/ 12550 w 487"/>
                <a:gd name="T23" fmla="*/ 4659 h 443"/>
                <a:gd name="T24" fmla="*/ 12550 w 487"/>
                <a:gd name="T25" fmla="*/ 5017 h 443"/>
                <a:gd name="T26" fmla="*/ 12550 w 487"/>
                <a:gd name="T27" fmla="*/ 5017 h 443"/>
                <a:gd name="T28" fmla="*/ 36216 w 487"/>
                <a:gd name="T29" fmla="*/ 110372 h 443"/>
                <a:gd name="T30" fmla="*/ 36216 w 487"/>
                <a:gd name="T31" fmla="*/ 110372 h 443"/>
                <a:gd name="T32" fmla="*/ 166019 w 487"/>
                <a:gd name="T33" fmla="*/ 157675 h 443"/>
                <a:gd name="T34" fmla="*/ 166019 w 487"/>
                <a:gd name="T35" fmla="*/ 157675 h 443"/>
                <a:gd name="T36" fmla="*/ 166378 w 487"/>
                <a:gd name="T37" fmla="*/ 157317 h 443"/>
                <a:gd name="T38" fmla="*/ 166378 w 487"/>
                <a:gd name="T39" fmla="*/ 157317 h 443"/>
                <a:gd name="T40" fmla="*/ 167454 w 487"/>
                <a:gd name="T41" fmla="*/ 157317 h 443"/>
                <a:gd name="T42" fmla="*/ 167454 w 487"/>
                <a:gd name="T43" fmla="*/ 157317 h 443"/>
                <a:gd name="T44" fmla="*/ 168171 w 487"/>
                <a:gd name="T45" fmla="*/ 157317 h 443"/>
                <a:gd name="T46" fmla="*/ 168171 w 487"/>
                <a:gd name="T47" fmla="*/ 157317 h 443"/>
                <a:gd name="T48" fmla="*/ 168888 w 487"/>
                <a:gd name="T49" fmla="*/ 157317 h 443"/>
                <a:gd name="T50" fmla="*/ 168888 w 487"/>
                <a:gd name="T51" fmla="*/ 157317 h 443"/>
                <a:gd name="T52" fmla="*/ 169605 w 487"/>
                <a:gd name="T53" fmla="*/ 156958 h 443"/>
                <a:gd name="T54" fmla="*/ 169605 w 487"/>
                <a:gd name="T55" fmla="*/ 156958 h 443"/>
                <a:gd name="T56" fmla="*/ 169964 w 487"/>
                <a:gd name="T57" fmla="*/ 156958 h 443"/>
                <a:gd name="T58" fmla="*/ 169964 w 487"/>
                <a:gd name="T59" fmla="*/ 156958 h 443"/>
                <a:gd name="T60" fmla="*/ 170322 w 487"/>
                <a:gd name="T61" fmla="*/ 156600 h 443"/>
                <a:gd name="T62" fmla="*/ 170322 w 487"/>
                <a:gd name="T63" fmla="*/ 156600 h 443"/>
                <a:gd name="T64" fmla="*/ 171039 w 487"/>
                <a:gd name="T65" fmla="*/ 156242 h 443"/>
                <a:gd name="T66" fmla="*/ 171039 w 487"/>
                <a:gd name="T67" fmla="*/ 156242 h 443"/>
                <a:gd name="T68" fmla="*/ 171398 w 487"/>
                <a:gd name="T69" fmla="*/ 155883 h 443"/>
                <a:gd name="T70" fmla="*/ 171398 w 487"/>
                <a:gd name="T71" fmla="*/ 155883 h 443"/>
                <a:gd name="T72" fmla="*/ 172115 w 487"/>
                <a:gd name="T73" fmla="*/ 155166 h 443"/>
                <a:gd name="T74" fmla="*/ 172115 w 487"/>
                <a:gd name="T75" fmla="*/ 155166 h 443"/>
                <a:gd name="T76" fmla="*/ 172832 w 487"/>
                <a:gd name="T77" fmla="*/ 154808 h 443"/>
                <a:gd name="T78" fmla="*/ 172832 w 487"/>
                <a:gd name="T79" fmla="*/ 154808 h 443"/>
                <a:gd name="T80" fmla="*/ 173191 w 487"/>
                <a:gd name="T81" fmla="*/ 154450 h 443"/>
                <a:gd name="T82" fmla="*/ 173191 w 487"/>
                <a:gd name="T83" fmla="*/ 154450 h 443"/>
                <a:gd name="T84" fmla="*/ 173908 w 487"/>
                <a:gd name="T85" fmla="*/ 153733 h 443"/>
                <a:gd name="T86" fmla="*/ 173908 w 487"/>
                <a:gd name="T87" fmla="*/ 153733 h 443"/>
                <a:gd name="T88" fmla="*/ 174266 w 487"/>
                <a:gd name="T89" fmla="*/ 153375 h 443"/>
                <a:gd name="T90" fmla="*/ 15419 w 487"/>
                <a:gd name="T91" fmla="*/ 0 h 44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487" h="443">
                  <a:moveTo>
                    <a:pt x="43" y="0"/>
                  </a:moveTo>
                  <a:lnTo>
                    <a:pt x="43" y="0"/>
                  </a:lnTo>
                  <a:cubicBezTo>
                    <a:pt x="41" y="2"/>
                    <a:pt x="40" y="3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7" y="8"/>
                    <a:pt x="36" y="10"/>
                    <a:pt x="35" y="12"/>
                  </a:cubicBezTo>
                  <a:cubicBezTo>
                    <a:pt x="35" y="13"/>
                    <a:pt x="35" y="13"/>
                    <a:pt x="35" y="13"/>
                  </a:cubicBezTo>
                  <a:lnTo>
                    <a:pt x="35" y="14"/>
                  </a:lnTo>
                  <a:cubicBezTo>
                    <a:pt x="33" y="21"/>
                    <a:pt x="0" y="184"/>
                    <a:pt x="101" y="308"/>
                  </a:cubicBezTo>
                  <a:cubicBezTo>
                    <a:pt x="174" y="398"/>
                    <a:pt x="296" y="442"/>
                    <a:pt x="463" y="440"/>
                  </a:cubicBezTo>
                  <a:cubicBezTo>
                    <a:pt x="464" y="439"/>
                    <a:pt x="464" y="439"/>
                    <a:pt x="464" y="439"/>
                  </a:cubicBezTo>
                  <a:cubicBezTo>
                    <a:pt x="465" y="439"/>
                    <a:pt x="466" y="439"/>
                    <a:pt x="467" y="439"/>
                  </a:cubicBezTo>
                  <a:cubicBezTo>
                    <a:pt x="467" y="439"/>
                    <a:pt x="468" y="439"/>
                    <a:pt x="469" y="439"/>
                  </a:cubicBezTo>
                  <a:cubicBezTo>
                    <a:pt x="470" y="439"/>
                    <a:pt x="470" y="439"/>
                    <a:pt x="471" y="439"/>
                  </a:cubicBezTo>
                  <a:cubicBezTo>
                    <a:pt x="471" y="438"/>
                    <a:pt x="472" y="438"/>
                    <a:pt x="473" y="438"/>
                  </a:cubicBezTo>
                  <a:lnTo>
                    <a:pt x="474" y="438"/>
                  </a:lnTo>
                  <a:cubicBezTo>
                    <a:pt x="474" y="437"/>
                    <a:pt x="474" y="437"/>
                    <a:pt x="475" y="437"/>
                  </a:cubicBezTo>
                  <a:cubicBezTo>
                    <a:pt x="475" y="436"/>
                    <a:pt x="476" y="436"/>
                    <a:pt x="477" y="436"/>
                  </a:cubicBezTo>
                  <a:lnTo>
                    <a:pt x="478" y="435"/>
                  </a:lnTo>
                  <a:cubicBezTo>
                    <a:pt x="479" y="435"/>
                    <a:pt x="480" y="434"/>
                    <a:pt x="480" y="433"/>
                  </a:cubicBezTo>
                  <a:cubicBezTo>
                    <a:pt x="481" y="433"/>
                    <a:pt x="481" y="433"/>
                    <a:pt x="482" y="432"/>
                  </a:cubicBezTo>
                  <a:cubicBezTo>
                    <a:pt x="482" y="432"/>
                    <a:pt x="483" y="432"/>
                    <a:pt x="483" y="431"/>
                  </a:cubicBezTo>
                  <a:cubicBezTo>
                    <a:pt x="484" y="430"/>
                    <a:pt x="484" y="430"/>
                    <a:pt x="485" y="429"/>
                  </a:cubicBezTo>
                  <a:cubicBezTo>
                    <a:pt x="485" y="429"/>
                    <a:pt x="485" y="428"/>
                    <a:pt x="486" y="428"/>
                  </a:cubicBezTo>
                  <a:lnTo>
                    <a:pt x="43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7" name="Freeform 184">
              <a:extLst>
                <a:ext uri="{FF2B5EF4-FFF2-40B4-BE49-F238E27FC236}">
                  <a16:creationId xmlns:a16="http://schemas.microsoft.com/office/drawing/2014/main" xmlns="" id="{2E31BAE9-1CF2-834A-9A8C-BD9EA180F18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19750" y="6602413"/>
              <a:ext cx="161925" cy="171450"/>
            </a:xfrm>
            <a:custGeom>
              <a:avLst/>
              <a:gdLst>
                <a:gd name="T0" fmla="*/ 159761 w 449"/>
                <a:gd name="T1" fmla="*/ 171089 h 475"/>
                <a:gd name="T2" fmla="*/ 159761 w 449"/>
                <a:gd name="T3" fmla="*/ 171089 h 475"/>
                <a:gd name="T4" fmla="*/ 160122 w 449"/>
                <a:gd name="T5" fmla="*/ 170367 h 475"/>
                <a:gd name="T6" fmla="*/ 160122 w 449"/>
                <a:gd name="T7" fmla="*/ 170367 h 475"/>
                <a:gd name="T8" fmla="*/ 160482 w 449"/>
                <a:gd name="T9" fmla="*/ 170006 h 475"/>
                <a:gd name="T10" fmla="*/ 160482 w 449"/>
                <a:gd name="T11" fmla="*/ 170006 h 475"/>
                <a:gd name="T12" fmla="*/ 160843 w 449"/>
                <a:gd name="T13" fmla="*/ 168923 h 475"/>
                <a:gd name="T14" fmla="*/ 160843 w 449"/>
                <a:gd name="T15" fmla="*/ 168923 h 475"/>
                <a:gd name="T16" fmla="*/ 161204 w 449"/>
                <a:gd name="T17" fmla="*/ 168923 h 475"/>
                <a:gd name="T18" fmla="*/ 161204 w 449"/>
                <a:gd name="T19" fmla="*/ 168923 h 475"/>
                <a:gd name="T20" fmla="*/ 161204 w 449"/>
                <a:gd name="T21" fmla="*/ 168201 h 475"/>
                <a:gd name="T22" fmla="*/ 161204 w 449"/>
                <a:gd name="T23" fmla="*/ 168201 h 475"/>
                <a:gd name="T24" fmla="*/ 161564 w 449"/>
                <a:gd name="T25" fmla="*/ 167480 h 475"/>
                <a:gd name="T26" fmla="*/ 161564 w 449"/>
                <a:gd name="T27" fmla="*/ 167480 h 475"/>
                <a:gd name="T28" fmla="*/ 161564 w 449"/>
                <a:gd name="T29" fmla="*/ 167119 h 475"/>
                <a:gd name="T30" fmla="*/ 161564 w 449"/>
                <a:gd name="T31" fmla="*/ 167119 h 475"/>
                <a:gd name="T32" fmla="*/ 161564 w 449"/>
                <a:gd name="T33" fmla="*/ 166036 h 475"/>
                <a:gd name="T34" fmla="*/ 161564 w 449"/>
                <a:gd name="T35" fmla="*/ 166036 h 475"/>
                <a:gd name="T36" fmla="*/ 161564 w 449"/>
                <a:gd name="T37" fmla="*/ 165314 h 475"/>
                <a:gd name="T38" fmla="*/ 161564 w 449"/>
                <a:gd name="T39" fmla="*/ 165314 h 475"/>
                <a:gd name="T40" fmla="*/ 161564 w 449"/>
                <a:gd name="T41" fmla="*/ 164592 h 475"/>
                <a:gd name="T42" fmla="*/ 161564 w 449"/>
                <a:gd name="T43" fmla="*/ 164592 h 475"/>
                <a:gd name="T44" fmla="*/ 111076 w 449"/>
                <a:gd name="T45" fmla="*/ 35373 h 475"/>
                <a:gd name="T46" fmla="*/ 111076 w 449"/>
                <a:gd name="T47" fmla="*/ 35373 h 475"/>
                <a:gd name="T48" fmla="*/ 4688 w 449"/>
                <a:gd name="T49" fmla="*/ 13716 h 475"/>
                <a:gd name="T50" fmla="*/ 4688 w 449"/>
                <a:gd name="T51" fmla="*/ 13716 h 475"/>
                <a:gd name="T52" fmla="*/ 4328 w 449"/>
                <a:gd name="T53" fmla="*/ 14077 h 475"/>
                <a:gd name="T54" fmla="*/ 4328 w 449"/>
                <a:gd name="T55" fmla="*/ 14077 h 475"/>
                <a:gd name="T56" fmla="*/ 3967 w 449"/>
                <a:gd name="T57" fmla="*/ 14077 h 475"/>
                <a:gd name="T58" fmla="*/ 3967 w 449"/>
                <a:gd name="T59" fmla="*/ 14077 h 475"/>
                <a:gd name="T60" fmla="*/ 3967 w 449"/>
                <a:gd name="T61" fmla="*/ 14077 h 475"/>
                <a:gd name="T62" fmla="*/ 3967 w 449"/>
                <a:gd name="T63" fmla="*/ 14077 h 475"/>
                <a:gd name="T64" fmla="*/ 1803 w 449"/>
                <a:gd name="T65" fmla="*/ 15160 h 475"/>
                <a:gd name="T66" fmla="*/ 1803 w 449"/>
                <a:gd name="T67" fmla="*/ 15160 h 475"/>
                <a:gd name="T68" fmla="*/ 1443 w 449"/>
                <a:gd name="T69" fmla="*/ 15160 h 475"/>
                <a:gd name="T70" fmla="*/ 1443 w 449"/>
                <a:gd name="T71" fmla="*/ 15160 h 475"/>
                <a:gd name="T72" fmla="*/ 0 w 449"/>
                <a:gd name="T73" fmla="*/ 16604 h 475"/>
                <a:gd name="T74" fmla="*/ 159761 w 449"/>
                <a:gd name="T75" fmla="*/ 171089 h 4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49" h="475">
                  <a:moveTo>
                    <a:pt x="443" y="474"/>
                  </a:moveTo>
                  <a:lnTo>
                    <a:pt x="443" y="474"/>
                  </a:lnTo>
                  <a:cubicBezTo>
                    <a:pt x="444" y="474"/>
                    <a:pt x="444" y="472"/>
                    <a:pt x="444" y="472"/>
                  </a:cubicBezTo>
                  <a:cubicBezTo>
                    <a:pt x="445" y="471"/>
                    <a:pt x="445" y="471"/>
                    <a:pt x="445" y="471"/>
                  </a:cubicBezTo>
                  <a:cubicBezTo>
                    <a:pt x="445" y="469"/>
                    <a:pt x="446" y="469"/>
                    <a:pt x="446" y="468"/>
                  </a:cubicBezTo>
                  <a:cubicBezTo>
                    <a:pt x="447" y="468"/>
                    <a:pt x="447" y="468"/>
                    <a:pt x="447" y="468"/>
                  </a:cubicBezTo>
                  <a:cubicBezTo>
                    <a:pt x="447" y="467"/>
                    <a:pt x="447" y="467"/>
                    <a:pt x="447" y="466"/>
                  </a:cubicBezTo>
                  <a:cubicBezTo>
                    <a:pt x="447" y="466"/>
                    <a:pt x="447" y="465"/>
                    <a:pt x="448" y="464"/>
                  </a:cubicBezTo>
                  <a:lnTo>
                    <a:pt x="448" y="463"/>
                  </a:lnTo>
                  <a:cubicBezTo>
                    <a:pt x="448" y="462"/>
                    <a:pt x="448" y="461"/>
                    <a:pt x="448" y="460"/>
                  </a:cubicBezTo>
                  <a:cubicBezTo>
                    <a:pt x="448" y="459"/>
                    <a:pt x="448" y="459"/>
                    <a:pt x="448" y="458"/>
                  </a:cubicBezTo>
                  <a:cubicBezTo>
                    <a:pt x="448" y="458"/>
                    <a:pt x="448" y="457"/>
                    <a:pt x="448" y="456"/>
                  </a:cubicBezTo>
                  <a:cubicBezTo>
                    <a:pt x="447" y="289"/>
                    <a:pt x="399" y="169"/>
                    <a:pt x="308" y="98"/>
                  </a:cubicBezTo>
                  <a:cubicBezTo>
                    <a:pt x="182" y="0"/>
                    <a:pt x="20" y="37"/>
                    <a:pt x="13" y="38"/>
                  </a:cubicBezTo>
                  <a:cubicBezTo>
                    <a:pt x="12" y="38"/>
                    <a:pt x="12" y="38"/>
                    <a:pt x="12" y="39"/>
                  </a:cubicBezTo>
                  <a:cubicBezTo>
                    <a:pt x="12" y="39"/>
                    <a:pt x="12" y="39"/>
                    <a:pt x="11" y="39"/>
                  </a:cubicBezTo>
                  <a:cubicBezTo>
                    <a:pt x="9" y="40"/>
                    <a:pt x="7" y="41"/>
                    <a:pt x="5" y="42"/>
                  </a:cubicBezTo>
                  <a:cubicBezTo>
                    <a:pt x="5" y="42"/>
                    <a:pt x="5" y="42"/>
                    <a:pt x="4" y="42"/>
                  </a:cubicBezTo>
                  <a:cubicBezTo>
                    <a:pt x="2" y="43"/>
                    <a:pt x="1" y="45"/>
                    <a:pt x="0" y="46"/>
                  </a:cubicBezTo>
                  <a:lnTo>
                    <a:pt x="443" y="47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8" name="Freeform 185">
              <a:extLst>
                <a:ext uri="{FF2B5EF4-FFF2-40B4-BE49-F238E27FC236}">
                  <a16:creationId xmlns:a16="http://schemas.microsoft.com/office/drawing/2014/main" xmlns="" id="{F4638E50-3D34-534B-998C-46212A7F7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4400" y="5722938"/>
              <a:ext cx="138113" cy="106362"/>
            </a:xfrm>
            <a:custGeom>
              <a:avLst/>
              <a:gdLst>
                <a:gd name="T0" fmla="*/ 0 w 385"/>
                <a:gd name="T1" fmla="*/ 83005 h 296"/>
                <a:gd name="T2" fmla="*/ 0 w 385"/>
                <a:gd name="T3" fmla="*/ 83005 h 296"/>
                <a:gd name="T4" fmla="*/ 1076 w 385"/>
                <a:gd name="T5" fmla="*/ 84443 h 296"/>
                <a:gd name="T6" fmla="*/ 1076 w 385"/>
                <a:gd name="T7" fmla="*/ 84443 h 296"/>
                <a:gd name="T8" fmla="*/ 1076 w 385"/>
                <a:gd name="T9" fmla="*/ 84443 h 296"/>
                <a:gd name="T10" fmla="*/ 1076 w 385"/>
                <a:gd name="T11" fmla="*/ 84443 h 296"/>
                <a:gd name="T12" fmla="*/ 2511 w 385"/>
                <a:gd name="T13" fmla="*/ 85521 h 296"/>
                <a:gd name="T14" fmla="*/ 2511 w 385"/>
                <a:gd name="T15" fmla="*/ 85521 h 296"/>
                <a:gd name="T16" fmla="*/ 2511 w 385"/>
                <a:gd name="T17" fmla="*/ 85521 h 296"/>
                <a:gd name="T18" fmla="*/ 2511 w 385"/>
                <a:gd name="T19" fmla="*/ 85521 h 296"/>
                <a:gd name="T20" fmla="*/ 2511 w 385"/>
                <a:gd name="T21" fmla="*/ 85880 h 296"/>
                <a:gd name="T22" fmla="*/ 2511 w 385"/>
                <a:gd name="T23" fmla="*/ 85880 h 296"/>
                <a:gd name="T24" fmla="*/ 2870 w 385"/>
                <a:gd name="T25" fmla="*/ 86239 h 296"/>
                <a:gd name="T26" fmla="*/ 2870 w 385"/>
                <a:gd name="T27" fmla="*/ 86239 h 296"/>
                <a:gd name="T28" fmla="*/ 80715 w 385"/>
                <a:gd name="T29" fmla="*/ 88755 h 296"/>
                <a:gd name="T30" fmla="*/ 80715 w 385"/>
                <a:gd name="T31" fmla="*/ 88755 h 296"/>
                <a:gd name="T32" fmla="*/ 137396 w 385"/>
                <a:gd name="T33" fmla="*/ 6827 h 296"/>
                <a:gd name="T34" fmla="*/ 137396 w 385"/>
                <a:gd name="T35" fmla="*/ 6827 h 296"/>
                <a:gd name="T36" fmla="*/ 137396 w 385"/>
                <a:gd name="T37" fmla="*/ 6468 h 296"/>
                <a:gd name="T38" fmla="*/ 137396 w 385"/>
                <a:gd name="T39" fmla="*/ 6468 h 296"/>
                <a:gd name="T40" fmla="*/ 137754 w 385"/>
                <a:gd name="T41" fmla="*/ 5749 h 296"/>
                <a:gd name="T42" fmla="*/ 137754 w 385"/>
                <a:gd name="T43" fmla="*/ 5749 h 296"/>
                <a:gd name="T44" fmla="*/ 137754 w 385"/>
                <a:gd name="T45" fmla="*/ 5390 h 296"/>
                <a:gd name="T46" fmla="*/ 137754 w 385"/>
                <a:gd name="T47" fmla="*/ 5390 h 296"/>
                <a:gd name="T48" fmla="*/ 137754 w 385"/>
                <a:gd name="T49" fmla="*/ 5031 h 296"/>
                <a:gd name="T50" fmla="*/ 137754 w 385"/>
                <a:gd name="T51" fmla="*/ 5031 h 296"/>
                <a:gd name="T52" fmla="*/ 137754 w 385"/>
                <a:gd name="T53" fmla="*/ 4312 h 296"/>
                <a:gd name="T54" fmla="*/ 137754 w 385"/>
                <a:gd name="T55" fmla="*/ 4312 h 296"/>
                <a:gd name="T56" fmla="*/ 137754 w 385"/>
                <a:gd name="T57" fmla="*/ 3593 h 296"/>
                <a:gd name="T58" fmla="*/ 137754 w 385"/>
                <a:gd name="T59" fmla="*/ 3593 h 296"/>
                <a:gd name="T60" fmla="*/ 137396 w 385"/>
                <a:gd name="T61" fmla="*/ 3593 h 296"/>
                <a:gd name="T62" fmla="*/ 137396 w 385"/>
                <a:gd name="T63" fmla="*/ 3593 h 296"/>
                <a:gd name="T64" fmla="*/ 137396 w 385"/>
                <a:gd name="T65" fmla="*/ 3234 h 296"/>
                <a:gd name="T66" fmla="*/ 137396 w 385"/>
                <a:gd name="T67" fmla="*/ 3234 h 296"/>
                <a:gd name="T68" fmla="*/ 137037 w 385"/>
                <a:gd name="T69" fmla="*/ 2875 h 296"/>
                <a:gd name="T70" fmla="*/ 137037 w 385"/>
                <a:gd name="T71" fmla="*/ 2875 h 296"/>
                <a:gd name="T72" fmla="*/ 137037 w 385"/>
                <a:gd name="T73" fmla="*/ 2156 h 296"/>
                <a:gd name="T74" fmla="*/ 137037 w 385"/>
                <a:gd name="T75" fmla="*/ 2156 h 296"/>
                <a:gd name="T76" fmla="*/ 136678 w 385"/>
                <a:gd name="T77" fmla="*/ 1797 h 296"/>
                <a:gd name="T78" fmla="*/ 136678 w 385"/>
                <a:gd name="T79" fmla="*/ 1797 h 296"/>
                <a:gd name="T80" fmla="*/ 136678 w 385"/>
                <a:gd name="T81" fmla="*/ 1437 h 296"/>
                <a:gd name="T82" fmla="*/ 136678 w 385"/>
                <a:gd name="T83" fmla="*/ 1437 h 296"/>
                <a:gd name="T84" fmla="*/ 136319 w 385"/>
                <a:gd name="T85" fmla="*/ 719 h 296"/>
                <a:gd name="T86" fmla="*/ 136319 w 385"/>
                <a:gd name="T87" fmla="*/ 719 h 296"/>
                <a:gd name="T88" fmla="*/ 135961 w 385"/>
                <a:gd name="T89" fmla="*/ 0 h 296"/>
                <a:gd name="T90" fmla="*/ 0 w 385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6">
                  <a:moveTo>
                    <a:pt x="0" y="231"/>
                  </a:moveTo>
                  <a:lnTo>
                    <a:pt x="0" y="231"/>
                  </a:lnTo>
                  <a:cubicBezTo>
                    <a:pt x="1" y="233"/>
                    <a:pt x="2" y="234"/>
                    <a:pt x="3" y="235"/>
                  </a:cubicBezTo>
                  <a:cubicBezTo>
                    <a:pt x="4" y="237"/>
                    <a:pt x="6" y="238"/>
                    <a:pt x="7" y="238"/>
                  </a:cubicBezTo>
                  <a:cubicBezTo>
                    <a:pt x="7" y="239"/>
                    <a:pt x="7" y="239"/>
                    <a:pt x="7" y="239"/>
                  </a:cubicBezTo>
                  <a:cubicBezTo>
                    <a:pt x="8" y="239"/>
                    <a:pt x="8" y="239"/>
                    <a:pt x="8" y="240"/>
                  </a:cubicBez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lnTo>
                    <a:pt x="383" y="18"/>
                  </a:lnTo>
                  <a:cubicBezTo>
                    <a:pt x="383" y="18"/>
                    <a:pt x="383" y="17"/>
                    <a:pt x="384" y="16"/>
                  </a:cubicBezTo>
                  <a:lnTo>
                    <a:pt x="384" y="15"/>
                  </a:lnTo>
                  <a:cubicBezTo>
                    <a:pt x="384" y="14"/>
                    <a:pt x="384" y="14"/>
                    <a:pt x="384" y="14"/>
                  </a:cubicBezTo>
                  <a:cubicBezTo>
                    <a:pt x="384" y="13"/>
                    <a:pt x="384" y="12"/>
                    <a:pt x="384" y="12"/>
                  </a:cubicBezTo>
                  <a:cubicBezTo>
                    <a:pt x="384" y="11"/>
                    <a:pt x="384" y="11"/>
                    <a:pt x="384" y="10"/>
                  </a:cubicBezTo>
                  <a:cubicBezTo>
                    <a:pt x="383" y="10"/>
                    <a:pt x="383" y="10"/>
                    <a:pt x="383" y="10"/>
                  </a:cubicBezTo>
                  <a:lnTo>
                    <a:pt x="383" y="9"/>
                  </a:lnTo>
                  <a:cubicBezTo>
                    <a:pt x="382" y="8"/>
                    <a:pt x="382" y="8"/>
                    <a:pt x="382" y="8"/>
                  </a:cubicBezTo>
                  <a:cubicBezTo>
                    <a:pt x="382" y="7"/>
                    <a:pt x="382" y="6"/>
                    <a:pt x="382" y="6"/>
                  </a:cubicBezTo>
                  <a:cubicBezTo>
                    <a:pt x="382" y="5"/>
                    <a:pt x="381" y="5"/>
                    <a:pt x="381" y="5"/>
                  </a:cubicBezTo>
                  <a:cubicBezTo>
                    <a:pt x="381" y="4"/>
                    <a:pt x="381" y="4"/>
                    <a:pt x="381" y="4"/>
                  </a:cubicBezTo>
                  <a:cubicBezTo>
                    <a:pt x="380" y="3"/>
                    <a:pt x="380" y="2"/>
                    <a:pt x="380" y="2"/>
                  </a:cubicBezTo>
                  <a:cubicBezTo>
                    <a:pt x="380" y="2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69" name="Freeform 186">
              <a:extLst>
                <a:ext uri="{FF2B5EF4-FFF2-40B4-BE49-F238E27FC236}">
                  <a16:creationId xmlns:a16="http://schemas.microsoft.com/office/drawing/2014/main" xmlns="" id="{B2DB860B-CABD-274D-8027-7BA956D48F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711825"/>
              <a:ext cx="138112" cy="96838"/>
            </a:xfrm>
            <a:custGeom>
              <a:avLst/>
              <a:gdLst>
                <a:gd name="T0" fmla="*/ 137751 w 383"/>
                <a:gd name="T1" fmla="*/ 12694 h 267"/>
                <a:gd name="T2" fmla="*/ 137751 w 383"/>
                <a:gd name="T3" fmla="*/ 12694 h 267"/>
                <a:gd name="T4" fmla="*/ 137391 w 383"/>
                <a:gd name="T5" fmla="*/ 12331 h 267"/>
                <a:gd name="T6" fmla="*/ 137391 w 383"/>
                <a:gd name="T7" fmla="*/ 12331 h 267"/>
                <a:gd name="T8" fmla="*/ 137030 w 383"/>
                <a:gd name="T9" fmla="*/ 12331 h 267"/>
                <a:gd name="T10" fmla="*/ 137030 w 383"/>
                <a:gd name="T11" fmla="*/ 12331 h 267"/>
                <a:gd name="T12" fmla="*/ 136670 w 383"/>
                <a:gd name="T13" fmla="*/ 11969 h 267"/>
                <a:gd name="T14" fmla="*/ 136670 w 383"/>
                <a:gd name="T15" fmla="*/ 11969 h 267"/>
                <a:gd name="T16" fmla="*/ 136670 w 383"/>
                <a:gd name="T17" fmla="*/ 11606 h 267"/>
                <a:gd name="T18" fmla="*/ 136670 w 383"/>
                <a:gd name="T19" fmla="*/ 11606 h 267"/>
                <a:gd name="T20" fmla="*/ 135948 w 383"/>
                <a:gd name="T21" fmla="*/ 11606 h 267"/>
                <a:gd name="T22" fmla="*/ 135948 w 383"/>
                <a:gd name="T23" fmla="*/ 11606 h 267"/>
                <a:gd name="T24" fmla="*/ 135588 w 383"/>
                <a:gd name="T25" fmla="*/ 11243 h 267"/>
                <a:gd name="T26" fmla="*/ 135588 w 383"/>
                <a:gd name="T27" fmla="*/ 11243 h 267"/>
                <a:gd name="T28" fmla="*/ 135227 w 383"/>
                <a:gd name="T29" fmla="*/ 10881 h 267"/>
                <a:gd name="T30" fmla="*/ 135227 w 383"/>
                <a:gd name="T31" fmla="*/ 10881 h 267"/>
                <a:gd name="T32" fmla="*/ 134506 w 383"/>
                <a:gd name="T33" fmla="*/ 10881 h 267"/>
                <a:gd name="T34" fmla="*/ 134506 w 383"/>
                <a:gd name="T35" fmla="*/ 10881 h 267"/>
                <a:gd name="T36" fmla="*/ 134145 w 383"/>
                <a:gd name="T37" fmla="*/ 10518 h 267"/>
                <a:gd name="T38" fmla="*/ 134145 w 383"/>
                <a:gd name="T39" fmla="*/ 10518 h 267"/>
                <a:gd name="T40" fmla="*/ 133785 w 383"/>
                <a:gd name="T41" fmla="*/ 10518 h 267"/>
                <a:gd name="T42" fmla="*/ 133785 w 383"/>
                <a:gd name="T43" fmla="*/ 10518 h 267"/>
                <a:gd name="T44" fmla="*/ 34618 w 383"/>
                <a:gd name="T45" fmla="*/ 21761 h 267"/>
                <a:gd name="T46" fmla="*/ 34618 w 383"/>
                <a:gd name="T47" fmla="*/ 21761 h 267"/>
                <a:gd name="T48" fmla="*/ 0 w 383"/>
                <a:gd name="T49" fmla="*/ 92486 h 267"/>
                <a:gd name="T50" fmla="*/ 0 w 383"/>
                <a:gd name="T51" fmla="*/ 92486 h 267"/>
                <a:gd name="T52" fmla="*/ 0 w 383"/>
                <a:gd name="T53" fmla="*/ 92848 h 267"/>
                <a:gd name="T54" fmla="*/ 0 w 383"/>
                <a:gd name="T55" fmla="*/ 92848 h 267"/>
                <a:gd name="T56" fmla="*/ 0 w 383"/>
                <a:gd name="T57" fmla="*/ 92848 h 267"/>
                <a:gd name="T58" fmla="*/ 0 w 383"/>
                <a:gd name="T59" fmla="*/ 92848 h 267"/>
                <a:gd name="T60" fmla="*/ 0 w 383"/>
                <a:gd name="T61" fmla="*/ 93211 h 267"/>
                <a:gd name="T62" fmla="*/ 0 w 383"/>
                <a:gd name="T63" fmla="*/ 93211 h 267"/>
                <a:gd name="T64" fmla="*/ 361 w 383"/>
                <a:gd name="T65" fmla="*/ 95025 h 267"/>
                <a:gd name="T66" fmla="*/ 361 w 383"/>
                <a:gd name="T67" fmla="*/ 95025 h 267"/>
                <a:gd name="T68" fmla="*/ 361 w 383"/>
                <a:gd name="T69" fmla="*/ 95025 h 267"/>
                <a:gd name="T70" fmla="*/ 361 w 383"/>
                <a:gd name="T71" fmla="*/ 95025 h 267"/>
                <a:gd name="T72" fmla="*/ 1082 w 383"/>
                <a:gd name="T73" fmla="*/ 96475 h 267"/>
                <a:gd name="T74" fmla="*/ 137751 w 383"/>
                <a:gd name="T75" fmla="*/ 12694 h 26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7">
                  <a:moveTo>
                    <a:pt x="382" y="35"/>
                  </a:moveTo>
                  <a:lnTo>
                    <a:pt x="382" y="35"/>
                  </a:lnTo>
                  <a:cubicBezTo>
                    <a:pt x="382" y="35"/>
                    <a:pt x="382" y="35"/>
                    <a:pt x="381" y="34"/>
                  </a:cubicBezTo>
                  <a:lnTo>
                    <a:pt x="380" y="34"/>
                  </a:lnTo>
                  <a:cubicBezTo>
                    <a:pt x="380" y="33"/>
                    <a:pt x="379" y="33"/>
                    <a:pt x="379" y="33"/>
                  </a:cubicBezTo>
                  <a:cubicBezTo>
                    <a:pt x="379" y="33"/>
                    <a:pt x="379" y="33"/>
                    <a:pt x="379" y="32"/>
                  </a:cubicBezTo>
                  <a:cubicBezTo>
                    <a:pt x="378" y="32"/>
                    <a:pt x="378" y="32"/>
                    <a:pt x="377" y="32"/>
                  </a:cubicBezTo>
                  <a:cubicBezTo>
                    <a:pt x="377" y="31"/>
                    <a:pt x="377" y="31"/>
                    <a:pt x="376" y="31"/>
                  </a:cubicBezTo>
                  <a:cubicBezTo>
                    <a:pt x="376" y="31"/>
                    <a:pt x="376" y="30"/>
                    <a:pt x="375" y="30"/>
                  </a:cubicBezTo>
                  <a:cubicBezTo>
                    <a:pt x="374" y="30"/>
                    <a:pt x="374" y="30"/>
                    <a:pt x="373" y="30"/>
                  </a:cubicBezTo>
                  <a:cubicBezTo>
                    <a:pt x="373" y="30"/>
                    <a:pt x="373" y="29"/>
                    <a:pt x="372" y="29"/>
                  </a:cubicBezTo>
                  <a:cubicBezTo>
                    <a:pt x="372" y="29"/>
                    <a:pt x="372" y="29"/>
                    <a:pt x="371" y="29"/>
                  </a:cubicBezTo>
                  <a:cubicBezTo>
                    <a:pt x="254" y="0"/>
                    <a:pt x="161" y="10"/>
                    <a:pt x="96" y="60"/>
                  </a:cubicBezTo>
                  <a:cubicBezTo>
                    <a:pt x="4" y="131"/>
                    <a:pt x="0" y="251"/>
                    <a:pt x="0" y="255"/>
                  </a:cubicBezTo>
                  <a:cubicBezTo>
                    <a:pt x="0" y="256"/>
                    <a:pt x="0" y="256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cubicBezTo>
                    <a:pt x="0" y="259"/>
                    <a:pt x="0" y="260"/>
                    <a:pt x="1" y="262"/>
                  </a:cubicBezTo>
                  <a:cubicBezTo>
                    <a:pt x="1" y="264"/>
                    <a:pt x="2" y="265"/>
                    <a:pt x="3" y="266"/>
                  </a:cubicBezTo>
                  <a:lnTo>
                    <a:pt x="382" y="3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0" name="Freeform 187">
              <a:extLst>
                <a:ext uri="{FF2B5EF4-FFF2-40B4-BE49-F238E27FC236}">
                  <a16:creationId xmlns:a16="http://schemas.microsoft.com/office/drawing/2014/main" xmlns="" id="{4CD0427A-53D6-AB4F-90AF-EC932C7183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78513"/>
              <a:ext cx="138112" cy="106362"/>
            </a:xfrm>
            <a:custGeom>
              <a:avLst/>
              <a:gdLst>
                <a:gd name="T0" fmla="*/ 0 w 385"/>
                <a:gd name="T1" fmla="*/ 82926 h 295"/>
                <a:gd name="T2" fmla="*/ 0 w 385"/>
                <a:gd name="T3" fmla="*/ 82926 h 295"/>
                <a:gd name="T4" fmla="*/ 1076 w 385"/>
                <a:gd name="T5" fmla="*/ 84369 h 295"/>
                <a:gd name="T6" fmla="*/ 1076 w 385"/>
                <a:gd name="T7" fmla="*/ 84369 h 295"/>
                <a:gd name="T8" fmla="*/ 1076 w 385"/>
                <a:gd name="T9" fmla="*/ 84729 h 295"/>
                <a:gd name="T10" fmla="*/ 1076 w 385"/>
                <a:gd name="T11" fmla="*/ 84729 h 295"/>
                <a:gd name="T12" fmla="*/ 2511 w 385"/>
                <a:gd name="T13" fmla="*/ 85811 h 295"/>
                <a:gd name="T14" fmla="*/ 2511 w 385"/>
                <a:gd name="T15" fmla="*/ 85811 h 295"/>
                <a:gd name="T16" fmla="*/ 2511 w 385"/>
                <a:gd name="T17" fmla="*/ 85811 h 295"/>
                <a:gd name="T18" fmla="*/ 2511 w 385"/>
                <a:gd name="T19" fmla="*/ 85811 h 295"/>
                <a:gd name="T20" fmla="*/ 2511 w 385"/>
                <a:gd name="T21" fmla="*/ 85811 h 295"/>
                <a:gd name="T22" fmla="*/ 2511 w 385"/>
                <a:gd name="T23" fmla="*/ 85811 h 295"/>
                <a:gd name="T24" fmla="*/ 2870 w 385"/>
                <a:gd name="T25" fmla="*/ 85811 h 295"/>
                <a:gd name="T26" fmla="*/ 2870 w 385"/>
                <a:gd name="T27" fmla="*/ 85811 h 295"/>
                <a:gd name="T28" fmla="*/ 80715 w 385"/>
                <a:gd name="T29" fmla="*/ 88695 h 295"/>
                <a:gd name="T30" fmla="*/ 80715 w 385"/>
                <a:gd name="T31" fmla="*/ 88695 h 295"/>
                <a:gd name="T32" fmla="*/ 137395 w 385"/>
                <a:gd name="T33" fmla="*/ 6490 h 295"/>
                <a:gd name="T34" fmla="*/ 137395 w 385"/>
                <a:gd name="T35" fmla="*/ 6490 h 295"/>
                <a:gd name="T36" fmla="*/ 137395 w 385"/>
                <a:gd name="T37" fmla="*/ 6129 h 295"/>
                <a:gd name="T38" fmla="*/ 137395 w 385"/>
                <a:gd name="T39" fmla="*/ 6129 h 295"/>
                <a:gd name="T40" fmla="*/ 137753 w 385"/>
                <a:gd name="T41" fmla="*/ 5408 h 295"/>
                <a:gd name="T42" fmla="*/ 137753 w 385"/>
                <a:gd name="T43" fmla="*/ 5408 h 295"/>
                <a:gd name="T44" fmla="*/ 137753 w 385"/>
                <a:gd name="T45" fmla="*/ 5048 h 295"/>
                <a:gd name="T46" fmla="*/ 137753 w 385"/>
                <a:gd name="T47" fmla="*/ 5048 h 295"/>
                <a:gd name="T48" fmla="*/ 137753 w 385"/>
                <a:gd name="T49" fmla="*/ 4327 h 295"/>
                <a:gd name="T50" fmla="*/ 137753 w 385"/>
                <a:gd name="T51" fmla="*/ 4327 h 295"/>
                <a:gd name="T52" fmla="*/ 137395 w 385"/>
                <a:gd name="T53" fmla="*/ 3966 h 295"/>
                <a:gd name="T54" fmla="*/ 137395 w 385"/>
                <a:gd name="T55" fmla="*/ 3966 h 295"/>
                <a:gd name="T56" fmla="*/ 137395 w 385"/>
                <a:gd name="T57" fmla="*/ 3605 h 295"/>
                <a:gd name="T58" fmla="*/ 137395 w 385"/>
                <a:gd name="T59" fmla="*/ 3605 h 295"/>
                <a:gd name="T60" fmla="*/ 137395 w 385"/>
                <a:gd name="T61" fmla="*/ 3605 h 295"/>
                <a:gd name="T62" fmla="*/ 137395 w 385"/>
                <a:gd name="T63" fmla="*/ 3605 h 295"/>
                <a:gd name="T64" fmla="*/ 137395 w 385"/>
                <a:gd name="T65" fmla="*/ 2884 h 295"/>
                <a:gd name="T66" fmla="*/ 137395 w 385"/>
                <a:gd name="T67" fmla="*/ 2884 h 295"/>
                <a:gd name="T68" fmla="*/ 137395 w 385"/>
                <a:gd name="T69" fmla="*/ 2163 h 295"/>
                <a:gd name="T70" fmla="*/ 137395 w 385"/>
                <a:gd name="T71" fmla="*/ 2163 h 295"/>
                <a:gd name="T72" fmla="*/ 137036 w 385"/>
                <a:gd name="T73" fmla="*/ 1803 h 295"/>
                <a:gd name="T74" fmla="*/ 137036 w 385"/>
                <a:gd name="T75" fmla="*/ 1803 h 295"/>
                <a:gd name="T76" fmla="*/ 136677 w 385"/>
                <a:gd name="T77" fmla="*/ 1442 h 295"/>
                <a:gd name="T78" fmla="*/ 136677 w 385"/>
                <a:gd name="T79" fmla="*/ 1442 h 295"/>
                <a:gd name="T80" fmla="*/ 136677 w 385"/>
                <a:gd name="T81" fmla="*/ 721 h 295"/>
                <a:gd name="T82" fmla="*/ 136677 w 385"/>
                <a:gd name="T83" fmla="*/ 721 h 295"/>
                <a:gd name="T84" fmla="*/ 136318 w 385"/>
                <a:gd name="T85" fmla="*/ 361 h 295"/>
                <a:gd name="T86" fmla="*/ 136318 w 385"/>
                <a:gd name="T87" fmla="*/ 361 h 295"/>
                <a:gd name="T88" fmla="*/ 135960 w 385"/>
                <a:gd name="T89" fmla="*/ 0 h 295"/>
                <a:gd name="T90" fmla="*/ 0 w 385"/>
                <a:gd name="T91" fmla="*/ 82926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5" h="295">
                  <a:moveTo>
                    <a:pt x="0" y="230"/>
                  </a:moveTo>
                  <a:lnTo>
                    <a:pt x="0" y="230"/>
                  </a:lnTo>
                  <a:cubicBezTo>
                    <a:pt x="1" y="232"/>
                    <a:pt x="2" y="233"/>
                    <a:pt x="3" y="234"/>
                  </a:cubicBezTo>
                  <a:cubicBezTo>
                    <a:pt x="3" y="235"/>
                    <a:pt x="3" y="235"/>
                    <a:pt x="3" y="235"/>
                  </a:cubicBezTo>
                  <a:cubicBezTo>
                    <a:pt x="5" y="236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cubicBezTo>
                    <a:pt x="13" y="240"/>
                    <a:pt x="120" y="294"/>
                    <a:pt x="225" y="246"/>
                  </a:cubicBezTo>
                  <a:cubicBezTo>
                    <a:pt x="300" y="212"/>
                    <a:pt x="354" y="135"/>
                    <a:pt x="383" y="18"/>
                  </a:cubicBezTo>
                  <a:cubicBezTo>
                    <a:pt x="383" y="17"/>
                    <a:pt x="383" y="17"/>
                    <a:pt x="383" y="17"/>
                  </a:cubicBezTo>
                  <a:cubicBezTo>
                    <a:pt x="383" y="17"/>
                    <a:pt x="383" y="16"/>
                    <a:pt x="384" y="15"/>
                  </a:cubicBezTo>
                  <a:lnTo>
                    <a:pt x="384" y="14"/>
                  </a:lnTo>
                  <a:cubicBezTo>
                    <a:pt x="384" y="13"/>
                    <a:pt x="384" y="13"/>
                    <a:pt x="384" y="12"/>
                  </a:cubicBezTo>
                  <a:cubicBezTo>
                    <a:pt x="384" y="12"/>
                    <a:pt x="384" y="12"/>
                    <a:pt x="383" y="11"/>
                  </a:cubicBezTo>
                  <a:cubicBezTo>
                    <a:pt x="383" y="10"/>
                    <a:pt x="384" y="10"/>
                    <a:pt x="383" y="10"/>
                  </a:cubicBezTo>
                  <a:cubicBezTo>
                    <a:pt x="383" y="8"/>
                    <a:pt x="383" y="8"/>
                    <a:pt x="383" y="8"/>
                  </a:cubicBezTo>
                  <a:cubicBezTo>
                    <a:pt x="383" y="7"/>
                    <a:pt x="383" y="7"/>
                    <a:pt x="383" y="6"/>
                  </a:cubicBezTo>
                  <a:lnTo>
                    <a:pt x="382" y="5"/>
                  </a:lnTo>
                  <a:cubicBezTo>
                    <a:pt x="382" y="4"/>
                    <a:pt x="381" y="4"/>
                    <a:pt x="381" y="4"/>
                  </a:cubicBezTo>
                  <a:cubicBezTo>
                    <a:pt x="381" y="3"/>
                    <a:pt x="381" y="3"/>
                    <a:pt x="381" y="2"/>
                  </a:cubicBezTo>
                  <a:cubicBezTo>
                    <a:pt x="380" y="2"/>
                    <a:pt x="380" y="2"/>
                    <a:pt x="380" y="1"/>
                  </a:cubicBezTo>
                  <a:cubicBezTo>
                    <a:pt x="380" y="0"/>
                    <a:pt x="379" y="0"/>
                    <a:pt x="379" y="0"/>
                  </a:cubicBezTo>
                  <a:lnTo>
                    <a:pt x="0" y="23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1" name="Freeform 188">
              <a:extLst>
                <a:ext uri="{FF2B5EF4-FFF2-40B4-BE49-F238E27FC236}">
                  <a16:creationId xmlns:a16="http://schemas.microsoft.com/office/drawing/2014/main" xmlns="" id="{D25ED7B6-E1F5-0A42-8514-466AADE31C0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57888" y="5864225"/>
              <a:ext cx="138112" cy="96838"/>
            </a:xfrm>
            <a:custGeom>
              <a:avLst/>
              <a:gdLst>
                <a:gd name="T0" fmla="*/ 137751 w 383"/>
                <a:gd name="T1" fmla="*/ 13369 h 268"/>
                <a:gd name="T2" fmla="*/ 137751 w 383"/>
                <a:gd name="T3" fmla="*/ 13369 h 268"/>
                <a:gd name="T4" fmla="*/ 137391 w 383"/>
                <a:gd name="T5" fmla="*/ 13008 h 268"/>
                <a:gd name="T6" fmla="*/ 137391 w 383"/>
                <a:gd name="T7" fmla="*/ 13008 h 268"/>
                <a:gd name="T8" fmla="*/ 137391 w 383"/>
                <a:gd name="T9" fmla="*/ 12647 h 268"/>
                <a:gd name="T10" fmla="*/ 137391 w 383"/>
                <a:gd name="T11" fmla="*/ 12647 h 268"/>
                <a:gd name="T12" fmla="*/ 136670 w 383"/>
                <a:gd name="T13" fmla="*/ 12285 h 268"/>
                <a:gd name="T14" fmla="*/ 136670 w 383"/>
                <a:gd name="T15" fmla="*/ 12285 h 268"/>
                <a:gd name="T16" fmla="*/ 136670 w 383"/>
                <a:gd name="T17" fmla="*/ 11924 h 268"/>
                <a:gd name="T18" fmla="*/ 136670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563 h 268"/>
                <a:gd name="T26" fmla="*/ 135588 w 383"/>
                <a:gd name="T27" fmla="*/ 11563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506 w 383"/>
                <a:gd name="T33" fmla="*/ 11201 h 268"/>
                <a:gd name="T34" fmla="*/ 134506 w 383"/>
                <a:gd name="T35" fmla="*/ 11201 h 268"/>
                <a:gd name="T36" fmla="*/ 134145 w 383"/>
                <a:gd name="T37" fmla="*/ 10840 h 268"/>
                <a:gd name="T38" fmla="*/ 134145 w 383"/>
                <a:gd name="T39" fmla="*/ 10840 h 268"/>
                <a:gd name="T40" fmla="*/ 133785 w 383"/>
                <a:gd name="T41" fmla="*/ 10840 h 268"/>
                <a:gd name="T42" fmla="*/ 133785 w 383"/>
                <a:gd name="T43" fmla="*/ 10840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2 h 268"/>
                <a:gd name="T50" fmla="*/ 0 w 383"/>
                <a:gd name="T51" fmla="*/ 92502 h 268"/>
                <a:gd name="T52" fmla="*/ 0 w 383"/>
                <a:gd name="T53" fmla="*/ 92863 h 268"/>
                <a:gd name="T54" fmla="*/ 0 w 383"/>
                <a:gd name="T55" fmla="*/ 92863 h 268"/>
                <a:gd name="T56" fmla="*/ 0 w 383"/>
                <a:gd name="T57" fmla="*/ 92863 h 268"/>
                <a:gd name="T58" fmla="*/ 0 w 383"/>
                <a:gd name="T59" fmla="*/ 92863 h 268"/>
                <a:gd name="T60" fmla="*/ 0 w 383"/>
                <a:gd name="T61" fmla="*/ 93225 h 268"/>
                <a:gd name="T62" fmla="*/ 0 w 383"/>
                <a:gd name="T63" fmla="*/ 93225 h 268"/>
                <a:gd name="T64" fmla="*/ 361 w 383"/>
                <a:gd name="T65" fmla="*/ 95031 h 268"/>
                <a:gd name="T66" fmla="*/ 361 w 383"/>
                <a:gd name="T67" fmla="*/ 95031 h 268"/>
                <a:gd name="T68" fmla="*/ 361 w 383"/>
                <a:gd name="T69" fmla="*/ 95031 h 268"/>
                <a:gd name="T70" fmla="*/ 361 w 383"/>
                <a:gd name="T71" fmla="*/ 95031 h 268"/>
                <a:gd name="T72" fmla="*/ 1082 w 383"/>
                <a:gd name="T73" fmla="*/ 96477 h 268"/>
                <a:gd name="T74" fmla="*/ 137751 w 383"/>
                <a:gd name="T75" fmla="*/ 13369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7"/>
                  </a:moveTo>
                  <a:lnTo>
                    <a:pt x="382" y="37"/>
                  </a:lnTo>
                  <a:cubicBezTo>
                    <a:pt x="382" y="37"/>
                    <a:pt x="382" y="36"/>
                    <a:pt x="381" y="36"/>
                  </a:cubicBezTo>
                  <a:lnTo>
                    <a:pt x="381" y="35"/>
                  </a:lnTo>
                  <a:cubicBezTo>
                    <a:pt x="380" y="34"/>
                    <a:pt x="379" y="34"/>
                    <a:pt x="379" y="34"/>
                  </a:cubicBezTo>
                  <a:lnTo>
                    <a:pt x="379" y="33"/>
                  </a:lnTo>
                  <a:cubicBezTo>
                    <a:pt x="378" y="33"/>
                    <a:pt x="378" y="33"/>
                    <a:pt x="378" y="32"/>
                  </a:cubicBezTo>
                  <a:cubicBezTo>
                    <a:pt x="378" y="32"/>
                    <a:pt x="377" y="32"/>
                    <a:pt x="376" y="32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3" y="31"/>
                  </a:cubicBezTo>
                  <a:cubicBezTo>
                    <a:pt x="373" y="30"/>
                    <a:pt x="373" y="30"/>
                    <a:pt x="372" y="30"/>
                  </a:cubicBezTo>
                  <a:cubicBezTo>
                    <a:pt x="372" y="30"/>
                    <a:pt x="372" y="30"/>
                    <a:pt x="371" y="30"/>
                  </a:cubicBezTo>
                  <a:cubicBezTo>
                    <a:pt x="254" y="0"/>
                    <a:pt x="161" y="11"/>
                    <a:pt x="96" y="61"/>
                  </a:cubicBezTo>
                  <a:cubicBezTo>
                    <a:pt x="4" y="131"/>
                    <a:pt x="0" y="252"/>
                    <a:pt x="0" y="256"/>
                  </a:cubicBezTo>
                  <a:cubicBezTo>
                    <a:pt x="0" y="257"/>
                    <a:pt x="0" y="257"/>
                    <a:pt x="0" y="257"/>
                  </a:cubicBezTo>
                  <a:lnTo>
                    <a:pt x="0" y="258"/>
                  </a:lnTo>
                  <a:cubicBezTo>
                    <a:pt x="0" y="260"/>
                    <a:pt x="0" y="261"/>
                    <a:pt x="1" y="263"/>
                  </a:cubicBezTo>
                  <a:cubicBezTo>
                    <a:pt x="2" y="265"/>
                    <a:pt x="2" y="266"/>
                    <a:pt x="3" y="267"/>
                  </a:cubicBezTo>
                  <a:lnTo>
                    <a:pt x="382" y="37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2" name="Freeform 189">
              <a:extLst>
                <a:ext uri="{FF2B5EF4-FFF2-40B4-BE49-F238E27FC236}">
                  <a16:creationId xmlns:a16="http://schemas.microsoft.com/office/drawing/2014/main" xmlns="" id="{70D3EBDA-CA56-3843-9D9F-27EDAA0DDCC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56313"/>
              <a:ext cx="138112" cy="106362"/>
            </a:xfrm>
            <a:custGeom>
              <a:avLst/>
              <a:gdLst>
                <a:gd name="T0" fmla="*/ 0 w 384"/>
                <a:gd name="T1" fmla="*/ 83005 h 296"/>
                <a:gd name="T2" fmla="*/ 0 w 384"/>
                <a:gd name="T3" fmla="*/ 83005 h 296"/>
                <a:gd name="T4" fmla="*/ 1079 w 384"/>
                <a:gd name="T5" fmla="*/ 84443 h 296"/>
                <a:gd name="T6" fmla="*/ 1079 w 384"/>
                <a:gd name="T7" fmla="*/ 84443 h 296"/>
                <a:gd name="T8" fmla="*/ 1079 w 384"/>
                <a:gd name="T9" fmla="*/ 84443 h 296"/>
                <a:gd name="T10" fmla="*/ 1079 w 384"/>
                <a:gd name="T11" fmla="*/ 84443 h 296"/>
                <a:gd name="T12" fmla="*/ 2518 w 384"/>
                <a:gd name="T13" fmla="*/ 85521 h 296"/>
                <a:gd name="T14" fmla="*/ 2518 w 384"/>
                <a:gd name="T15" fmla="*/ 85521 h 296"/>
                <a:gd name="T16" fmla="*/ 2518 w 384"/>
                <a:gd name="T17" fmla="*/ 85521 h 296"/>
                <a:gd name="T18" fmla="*/ 2518 w 384"/>
                <a:gd name="T19" fmla="*/ 85521 h 296"/>
                <a:gd name="T20" fmla="*/ 2877 w 384"/>
                <a:gd name="T21" fmla="*/ 85521 h 296"/>
                <a:gd name="T22" fmla="*/ 2877 w 384"/>
                <a:gd name="T23" fmla="*/ 85521 h 296"/>
                <a:gd name="T24" fmla="*/ 2877 w 384"/>
                <a:gd name="T25" fmla="*/ 85880 h 296"/>
                <a:gd name="T26" fmla="*/ 2877 w 384"/>
                <a:gd name="T27" fmla="*/ 85880 h 296"/>
                <a:gd name="T28" fmla="*/ 80925 w 384"/>
                <a:gd name="T29" fmla="*/ 88755 h 296"/>
                <a:gd name="T30" fmla="*/ 80925 w 384"/>
                <a:gd name="T31" fmla="*/ 88755 h 296"/>
                <a:gd name="T32" fmla="*/ 137752 w 384"/>
                <a:gd name="T33" fmla="*/ 6827 h 296"/>
                <a:gd name="T34" fmla="*/ 137752 w 384"/>
                <a:gd name="T35" fmla="*/ 6827 h 296"/>
                <a:gd name="T36" fmla="*/ 137752 w 384"/>
                <a:gd name="T37" fmla="*/ 6109 h 296"/>
                <a:gd name="T38" fmla="*/ 137752 w 384"/>
                <a:gd name="T39" fmla="*/ 6109 h 296"/>
                <a:gd name="T40" fmla="*/ 137752 w 384"/>
                <a:gd name="T41" fmla="*/ 5749 h 296"/>
                <a:gd name="T42" fmla="*/ 137752 w 384"/>
                <a:gd name="T43" fmla="*/ 5749 h 296"/>
                <a:gd name="T44" fmla="*/ 137752 w 384"/>
                <a:gd name="T45" fmla="*/ 5390 h 296"/>
                <a:gd name="T46" fmla="*/ 137752 w 384"/>
                <a:gd name="T47" fmla="*/ 5390 h 296"/>
                <a:gd name="T48" fmla="*/ 137752 w 384"/>
                <a:gd name="T49" fmla="*/ 4671 h 296"/>
                <a:gd name="T50" fmla="*/ 137752 w 384"/>
                <a:gd name="T51" fmla="*/ 4671 h 296"/>
                <a:gd name="T52" fmla="*/ 137752 w 384"/>
                <a:gd name="T53" fmla="*/ 3953 h 296"/>
                <a:gd name="T54" fmla="*/ 137752 w 384"/>
                <a:gd name="T55" fmla="*/ 3953 h 296"/>
                <a:gd name="T56" fmla="*/ 137752 w 384"/>
                <a:gd name="T57" fmla="*/ 3593 h 296"/>
                <a:gd name="T58" fmla="*/ 137752 w 384"/>
                <a:gd name="T59" fmla="*/ 3593 h 296"/>
                <a:gd name="T60" fmla="*/ 137752 w 384"/>
                <a:gd name="T61" fmla="*/ 3593 h 296"/>
                <a:gd name="T62" fmla="*/ 137752 w 384"/>
                <a:gd name="T63" fmla="*/ 3593 h 296"/>
                <a:gd name="T64" fmla="*/ 137752 w 384"/>
                <a:gd name="T65" fmla="*/ 2875 h 296"/>
                <a:gd name="T66" fmla="*/ 137752 w 384"/>
                <a:gd name="T67" fmla="*/ 2875 h 296"/>
                <a:gd name="T68" fmla="*/ 137752 w 384"/>
                <a:gd name="T69" fmla="*/ 2515 h 296"/>
                <a:gd name="T70" fmla="*/ 137752 w 384"/>
                <a:gd name="T71" fmla="*/ 2515 h 296"/>
                <a:gd name="T72" fmla="*/ 137393 w 384"/>
                <a:gd name="T73" fmla="*/ 1797 h 296"/>
                <a:gd name="T74" fmla="*/ 137393 w 384"/>
                <a:gd name="T75" fmla="*/ 1797 h 296"/>
                <a:gd name="T76" fmla="*/ 137393 w 384"/>
                <a:gd name="T77" fmla="*/ 1437 h 296"/>
                <a:gd name="T78" fmla="*/ 137393 w 384"/>
                <a:gd name="T79" fmla="*/ 1437 h 296"/>
                <a:gd name="T80" fmla="*/ 137033 w 384"/>
                <a:gd name="T81" fmla="*/ 1078 h 296"/>
                <a:gd name="T82" fmla="*/ 137033 w 384"/>
                <a:gd name="T83" fmla="*/ 1078 h 296"/>
                <a:gd name="T84" fmla="*/ 136673 w 384"/>
                <a:gd name="T85" fmla="*/ 719 h 296"/>
                <a:gd name="T86" fmla="*/ 136673 w 384"/>
                <a:gd name="T87" fmla="*/ 719 h 296"/>
                <a:gd name="T88" fmla="*/ 136314 w 384"/>
                <a:gd name="T89" fmla="*/ 0 h 296"/>
                <a:gd name="T90" fmla="*/ 0 w 384"/>
                <a:gd name="T91" fmla="*/ 83005 h 2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84" h="296">
                  <a:moveTo>
                    <a:pt x="0" y="231"/>
                  </a:moveTo>
                  <a:lnTo>
                    <a:pt x="0" y="231"/>
                  </a:lnTo>
                  <a:cubicBezTo>
                    <a:pt x="0" y="232"/>
                    <a:pt x="2" y="234"/>
                    <a:pt x="3" y="235"/>
                  </a:cubicBezTo>
                  <a:cubicBezTo>
                    <a:pt x="4" y="237"/>
                    <a:pt x="6" y="237"/>
                    <a:pt x="7" y="238"/>
                  </a:cubicBezTo>
                  <a:cubicBezTo>
                    <a:pt x="8" y="238"/>
                    <a:pt x="8" y="238"/>
                    <a:pt x="8" y="238"/>
                  </a:cubicBezTo>
                  <a:lnTo>
                    <a:pt x="8" y="239"/>
                  </a:lnTo>
                  <a:cubicBezTo>
                    <a:pt x="13" y="241"/>
                    <a:pt x="120" y="295"/>
                    <a:pt x="225" y="247"/>
                  </a:cubicBezTo>
                  <a:cubicBezTo>
                    <a:pt x="301" y="212"/>
                    <a:pt x="354" y="136"/>
                    <a:pt x="383" y="19"/>
                  </a:cubicBezTo>
                  <a:cubicBezTo>
                    <a:pt x="383" y="18"/>
                    <a:pt x="383" y="18"/>
                    <a:pt x="383" y="17"/>
                  </a:cubicBezTo>
                  <a:lnTo>
                    <a:pt x="383" y="16"/>
                  </a:lnTo>
                  <a:cubicBezTo>
                    <a:pt x="383" y="15"/>
                    <a:pt x="383" y="15"/>
                    <a:pt x="383" y="15"/>
                  </a:cubicBezTo>
                  <a:cubicBezTo>
                    <a:pt x="383" y="14"/>
                    <a:pt x="383" y="13"/>
                    <a:pt x="383" y="13"/>
                  </a:cubicBezTo>
                  <a:cubicBezTo>
                    <a:pt x="383" y="12"/>
                    <a:pt x="383" y="12"/>
                    <a:pt x="383" y="11"/>
                  </a:cubicBezTo>
                  <a:lnTo>
                    <a:pt x="383" y="10"/>
                  </a:lnTo>
                  <a:cubicBezTo>
                    <a:pt x="383" y="9"/>
                    <a:pt x="383" y="9"/>
                    <a:pt x="383" y="8"/>
                  </a:cubicBezTo>
                  <a:lnTo>
                    <a:pt x="383" y="7"/>
                  </a:lnTo>
                  <a:cubicBezTo>
                    <a:pt x="382" y="6"/>
                    <a:pt x="382" y="6"/>
                    <a:pt x="382" y="5"/>
                  </a:cubicBezTo>
                  <a:cubicBezTo>
                    <a:pt x="382" y="5"/>
                    <a:pt x="382" y="5"/>
                    <a:pt x="382" y="4"/>
                  </a:cubicBezTo>
                  <a:cubicBezTo>
                    <a:pt x="381" y="4"/>
                    <a:pt x="381" y="3"/>
                    <a:pt x="381" y="3"/>
                  </a:cubicBezTo>
                  <a:cubicBezTo>
                    <a:pt x="381" y="2"/>
                    <a:pt x="381" y="2"/>
                    <a:pt x="380" y="2"/>
                  </a:cubicBezTo>
                  <a:cubicBezTo>
                    <a:pt x="380" y="1"/>
                    <a:pt x="379" y="1"/>
                    <a:pt x="379" y="0"/>
                  </a:cubicBezTo>
                  <a:lnTo>
                    <a:pt x="0" y="231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3" name="Freeform 190">
              <a:extLst>
                <a:ext uri="{FF2B5EF4-FFF2-40B4-BE49-F238E27FC236}">
                  <a16:creationId xmlns:a16="http://schemas.microsoft.com/office/drawing/2014/main" xmlns="" id="{50EC5C5C-80BF-054B-A842-6B783A7116A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00738" y="6043613"/>
              <a:ext cx="138112" cy="96837"/>
            </a:xfrm>
            <a:custGeom>
              <a:avLst/>
              <a:gdLst>
                <a:gd name="T0" fmla="*/ 137751 w 383"/>
                <a:gd name="T1" fmla="*/ 13008 h 268"/>
                <a:gd name="T2" fmla="*/ 137751 w 383"/>
                <a:gd name="T3" fmla="*/ 13008 h 268"/>
                <a:gd name="T4" fmla="*/ 137391 w 383"/>
                <a:gd name="T5" fmla="*/ 12647 h 268"/>
                <a:gd name="T6" fmla="*/ 137391 w 383"/>
                <a:gd name="T7" fmla="*/ 12647 h 268"/>
                <a:gd name="T8" fmla="*/ 137030 w 383"/>
                <a:gd name="T9" fmla="*/ 12285 h 268"/>
                <a:gd name="T10" fmla="*/ 137030 w 383"/>
                <a:gd name="T11" fmla="*/ 12285 h 268"/>
                <a:gd name="T12" fmla="*/ 136670 w 383"/>
                <a:gd name="T13" fmla="*/ 11924 h 268"/>
                <a:gd name="T14" fmla="*/ 136670 w 383"/>
                <a:gd name="T15" fmla="*/ 11924 h 268"/>
                <a:gd name="T16" fmla="*/ 136309 w 383"/>
                <a:gd name="T17" fmla="*/ 11924 h 268"/>
                <a:gd name="T18" fmla="*/ 136309 w 383"/>
                <a:gd name="T19" fmla="*/ 11924 h 268"/>
                <a:gd name="T20" fmla="*/ 136309 w 383"/>
                <a:gd name="T21" fmla="*/ 11563 h 268"/>
                <a:gd name="T22" fmla="*/ 136309 w 383"/>
                <a:gd name="T23" fmla="*/ 11563 h 268"/>
                <a:gd name="T24" fmla="*/ 135588 w 383"/>
                <a:gd name="T25" fmla="*/ 11201 h 268"/>
                <a:gd name="T26" fmla="*/ 135588 w 383"/>
                <a:gd name="T27" fmla="*/ 11201 h 268"/>
                <a:gd name="T28" fmla="*/ 135227 w 383"/>
                <a:gd name="T29" fmla="*/ 11201 h 268"/>
                <a:gd name="T30" fmla="*/ 135227 w 383"/>
                <a:gd name="T31" fmla="*/ 11201 h 268"/>
                <a:gd name="T32" fmla="*/ 134867 w 383"/>
                <a:gd name="T33" fmla="*/ 10840 h 268"/>
                <a:gd name="T34" fmla="*/ 134867 w 383"/>
                <a:gd name="T35" fmla="*/ 10840 h 268"/>
                <a:gd name="T36" fmla="*/ 134145 w 383"/>
                <a:gd name="T37" fmla="*/ 10479 h 268"/>
                <a:gd name="T38" fmla="*/ 134145 w 383"/>
                <a:gd name="T39" fmla="*/ 10479 h 268"/>
                <a:gd name="T40" fmla="*/ 133785 w 383"/>
                <a:gd name="T41" fmla="*/ 10479 h 268"/>
                <a:gd name="T42" fmla="*/ 133785 w 383"/>
                <a:gd name="T43" fmla="*/ 10479 h 268"/>
                <a:gd name="T44" fmla="*/ 34618 w 383"/>
                <a:gd name="T45" fmla="*/ 22041 h 268"/>
                <a:gd name="T46" fmla="*/ 34618 w 383"/>
                <a:gd name="T47" fmla="*/ 22041 h 268"/>
                <a:gd name="T48" fmla="*/ 0 w 383"/>
                <a:gd name="T49" fmla="*/ 92501 h 268"/>
                <a:gd name="T50" fmla="*/ 0 w 383"/>
                <a:gd name="T51" fmla="*/ 92501 h 268"/>
                <a:gd name="T52" fmla="*/ 0 w 383"/>
                <a:gd name="T53" fmla="*/ 92862 h 268"/>
                <a:gd name="T54" fmla="*/ 0 w 383"/>
                <a:gd name="T55" fmla="*/ 92862 h 268"/>
                <a:gd name="T56" fmla="*/ 0 w 383"/>
                <a:gd name="T57" fmla="*/ 92862 h 268"/>
                <a:gd name="T58" fmla="*/ 0 w 383"/>
                <a:gd name="T59" fmla="*/ 92862 h 268"/>
                <a:gd name="T60" fmla="*/ 0 w 383"/>
                <a:gd name="T61" fmla="*/ 93224 h 268"/>
                <a:gd name="T62" fmla="*/ 0 w 383"/>
                <a:gd name="T63" fmla="*/ 93224 h 268"/>
                <a:gd name="T64" fmla="*/ 361 w 383"/>
                <a:gd name="T65" fmla="*/ 94669 h 268"/>
                <a:gd name="T66" fmla="*/ 361 w 383"/>
                <a:gd name="T67" fmla="*/ 94669 h 268"/>
                <a:gd name="T68" fmla="*/ 361 w 383"/>
                <a:gd name="T69" fmla="*/ 95030 h 268"/>
                <a:gd name="T70" fmla="*/ 361 w 383"/>
                <a:gd name="T71" fmla="*/ 95030 h 268"/>
                <a:gd name="T72" fmla="*/ 1082 w 383"/>
                <a:gd name="T73" fmla="*/ 96476 h 268"/>
                <a:gd name="T74" fmla="*/ 137751 w 383"/>
                <a:gd name="T75" fmla="*/ 13008 h 26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83" h="268">
                  <a:moveTo>
                    <a:pt x="382" y="36"/>
                  </a:moveTo>
                  <a:lnTo>
                    <a:pt x="382" y="36"/>
                  </a:lnTo>
                  <a:cubicBezTo>
                    <a:pt x="382" y="36"/>
                    <a:pt x="381" y="36"/>
                    <a:pt x="381" y="35"/>
                  </a:cubicBezTo>
                  <a:cubicBezTo>
                    <a:pt x="380" y="35"/>
                    <a:pt x="380" y="35"/>
                    <a:pt x="380" y="34"/>
                  </a:cubicBezTo>
                  <a:cubicBezTo>
                    <a:pt x="379" y="34"/>
                    <a:pt x="379" y="33"/>
                    <a:pt x="379" y="33"/>
                  </a:cubicBezTo>
                  <a:cubicBezTo>
                    <a:pt x="379" y="33"/>
                    <a:pt x="379" y="33"/>
                    <a:pt x="378" y="33"/>
                  </a:cubicBezTo>
                  <a:lnTo>
                    <a:pt x="378" y="32"/>
                  </a:lnTo>
                  <a:cubicBezTo>
                    <a:pt x="377" y="32"/>
                    <a:pt x="377" y="32"/>
                    <a:pt x="376" y="31"/>
                  </a:cubicBezTo>
                  <a:lnTo>
                    <a:pt x="375" y="31"/>
                  </a:lnTo>
                  <a:cubicBezTo>
                    <a:pt x="375" y="31"/>
                    <a:pt x="374" y="31"/>
                    <a:pt x="374" y="30"/>
                  </a:cubicBezTo>
                  <a:cubicBezTo>
                    <a:pt x="373" y="30"/>
                    <a:pt x="372" y="30"/>
                    <a:pt x="372" y="29"/>
                  </a:cubicBezTo>
                  <a:lnTo>
                    <a:pt x="371" y="29"/>
                  </a:lnTo>
                  <a:cubicBezTo>
                    <a:pt x="254" y="0"/>
                    <a:pt x="162" y="11"/>
                    <a:pt x="96" y="61"/>
                  </a:cubicBezTo>
                  <a:cubicBezTo>
                    <a:pt x="3" y="131"/>
                    <a:pt x="0" y="251"/>
                    <a:pt x="0" y="256"/>
                  </a:cubicBezTo>
                  <a:lnTo>
                    <a:pt x="0" y="257"/>
                  </a:lnTo>
                  <a:cubicBezTo>
                    <a:pt x="0" y="257"/>
                    <a:pt x="0" y="257"/>
                    <a:pt x="0" y="258"/>
                  </a:cubicBezTo>
                  <a:cubicBezTo>
                    <a:pt x="0" y="259"/>
                    <a:pt x="1" y="261"/>
                    <a:pt x="1" y="262"/>
                  </a:cubicBezTo>
                  <a:cubicBezTo>
                    <a:pt x="1" y="263"/>
                    <a:pt x="1" y="263"/>
                    <a:pt x="1" y="263"/>
                  </a:cubicBezTo>
                  <a:cubicBezTo>
                    <a:pt x="1" y="264"/>
                    <a:pt x="2" y="265"/>
                    <a:pt x="3" y="267"/>
                  </a:cubicBezTo>
                  <a:lnTo>
                    <a:pt x="382" y="36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4" name="Freeform 191">
              <a:extLst>
                <a:ext uri="{FF2B5EF4-FFF2-40B4-BE49-F238E27FC236}">
                  <a16:creationId xmlns:a16="http://schemas.microsoft.com/office/drawing/2014/main" xmlns="" id="{D19B2E35-CB2E-8C40-9F75-3F58DDD488A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9775" y="5616575"/>
              <a:ext cx="100013" cy="142875"/>
            </a:xfrm>
            <a:custGeom>
              <a:avLst/>
              <a:gdLst>
                <a:gd name="T0" fmla="*/ 74295 w 280"/>
                <a:gd name="T1" fmla="*/ 142515 h 397"/>
                <a:gd name="T2" fmla="*/ 74295 w 280"/>
                <a:gd name="T3" fmla="*/ 142515 h 397"/>
                <a:gd name="T4" fmla="*/ 75724 w 280"/>
                <a:gd name="T5" fmla="*/ 141435 h 397"/>
                <a:gd name="T6" fmla="*/ 75724 w 280"/>
                <a:gd name="T7" fmla="*/ 141435 h 397"/>
                <a:gd name="T8" fmla="*/ 76081 w 280"/>
                <a:gd name="T9" fmla="*/ 141435 h 397"/>
                <a:gd name="T10" fmla="*/ 76081 w 280"/>
                <a:gd name="T11" fmla="*/ 141435 h 397"/>
                <a:gd name="T12" fmla="*/ 76796 w 280"/>
                <a:gd name="T13" fmla="*/ 139996 h 397"/>
                <a:gd name="T14" fmla="*/ 76796 w 280"/>
                <a:gd name="T15" fmla="*/ 139996 h 397"/>
                <a:gd name="T16" fmla="*/ 77153 w 280"/>
                <a:gd name="T17" fmla="*/ 139636 h 397"/>
                <a:gd name="T18" fmla="*/ 77153 w 280"/>
                <a:gd name="T19" fmla="*/ 139636 h 397"/>
                <a:gd name="T20" fmla="*/ 77153 w 280"/>
                <a:gd name="T21" fmla="*/ 139636 h 397"/>
                <a:gd name="T22" fmla="*/ 77153 w 280"/>
                <a:gd name="T23" fmla="*/ 139636 h 397"/>
                <a:gd name="T24" fmla="*/ 77510 w 280"/>
                <a:gd name="T25" fmla="*/ 139636 h 397"/>
                <a:gd name="T26" fmla="*/ 77510 w 280"/>
                <a:gd name="T27" fmla="*/ 139636 h 397"/>
                <a:gd name="T28" fmla="*/ 84654 w 280"/>
                <a:gd name="T29" fmla="*/ 61541 h 397"/>
                <a:gd name="T30" fmla="*/ 84654 w 280"/>
                <a:gd name="T31" fmla="*/ 61541 h 397"/>
                <a:gd name="T32" fmla="*/ 6429 w 280"/>
                <a:gd name="T33" fmla="*/ 0 h 397"/>
                <a:gd name="T34" fmla="*/ 6429 w 280"/>
                <a:gd name="T35" fmla="*/ 0 h 397"/>
                <a:gd name="T36" fmla="*/ 6429 w 280"/>
                <a:gd name="T37" fmla="*/ 0 h 397"/>
                <a:gd name="T38" fmla="*/ 6429 w 280"/>
                <a:gd name="T39" fmla="*/ 0 h 397"/>
                <a:gd name="T40" fmla="*/ 5715 w 280"/>
                <a:gd name="T41" fmla="*/ 0 h 397"/>
                <a:gd name="T42" fmla="*/ 5715 w 280"/>
                <a:gd name="T43" fmla="*/ 0 h 397"/>
                <a:gd name="T44" fmla="*/ 5001 w 280"/>
                <a:gd name="T45" fmla="*/ 0 h 397"/>
                <a:gd name="T46" fmla="*/ 5001 w 280"/>
                <a:gd name="T47" fmla="*/ 0 h 397"/>
                <a:gd name="T48" fmla="*/ 4643 w 280"/>
                <a:gd name="T49" fmla="*/ 0 h 397"/>
                <a:gd name="T50" fmla="*/ 4643 w 280"/>
                <a:gd name="T51" fmla="*/ 0 h 397"/>
                <a:gd name="T52" fmla="*/ 3929 w 280"/>
                <a:gd name="T53" fmla="*/ 0 h 397"/>
                <a:gd name="T54" fmla="*/ 3929 w 280"/>
                <a:gd name="T55" fmla="*/ 0 h 397"/>
                <a:gd name="T56" fmla="*/ 3929 w 280"/>
                <a:gd name="T57" fmla="*/ 0 h 397"/>
                <a:gd name="T58" fmla="*/ 3929 w 280"/>
                <a:gd name="T59" fmla="*/ 0 h 397"/>
                <a:gd name="T60" fmla="*/ 3572 w 280"/>
                <a:gd name="T61" fmla="*/ 0 h 397"/>
                <a:gd name="T62" fmla="*/ 3572 w 280"/>
                <a:gd name="T63" fmla="*/ 0 h 397"/>
                <a:gd name="T64" fmla="*/ 2858 w 280"/>
                <a:gd name="T65" fmla="*/ 0 h 397"/>
                <a:gd name="T66" fmla="*/ 2858 w 280"/>
                <a:gd name="T67" fmla="*/ 0 h 397"/>
                <a:gd name="T68" fmla="*/ 2500 w 280"/>
                <a:gd name="T69" fmla="*/ 0 h 397"/>
                <a:gd name="T70" fmla="*/ 2500 w 280"/>
                <a:gd name="T71" fmla="*/ 0 h 397"/>
                <a:gd name="T72" fmla="*/ 1786 w 280"/>
                <a:gd name="T73" fmla="*/ 360 h 397"/>
                <a:gd name="T74" fmla="*/ 1786 w 280"/>
                <a:gd name="T75" fmla="*/ 360 h 397"/>
                <a:gd name="T76" fmla="*/ 1429 w 280"/>
                <a:gd name="T77" fmla="*/ 360 h 397"/>
                <a:gd name="T78" fmla="*/ 1429 w 280"/>
                <a:gd name="T79" fmla="*/ 360 h 397"/>
                <a:gd name="T80" fmla="*/ 1072 w 280"/>
                <a:gd name="T81" fmla="*/ 720 h 397"/>
                <a:gd name="T82" fmla="*/ 1072 w 280"/>
                <a:gd name="T83" fmla="*/ 720 h 397"/>
                <a:gd name="T84" fmla="*/ 357 w 280"/>
                <a:gd name="T85" fmla="*/ 1080 h 397"/>
                <a:gd name="T86" fmla="*/ 357 w 280"/>
                <a:gd name="T87" fmla="*/ 1080 h 397"/>
                <a:gd name="T88" fmla="*/ 0 w 280"/>
                <a:gd name="T89" fmla="*/ 1080 h 397"/>
                <a:gd name="T90" fmla="*/ 74295 w 280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80" h="397">
                  <a:moveTo>
                    <a:pt x="208" y="396"/>
                  </a:moveTo>
                  <a:lnTo>
                    <a:pt x="208" y="396"/>
                  </a:lnTo>
                  <a:cubicBezTo>
                    <a:pt x="210" y="395"/>
                    <a:pt x="211" y="394"/>
                    <a:pt x="212" y="393"/>
                  </a:cubicBezTo>
                  <a:cubicBezTo>
                    <a:pt x="213" y="393"/>
                    <a:pt x="213" y="393"/>
                    <a:pt x="213" y="393"/>
                  </a:cubicBezTo>
                  <a:cubicBezTo>
                    <a:pt x="214" y="392"/>
                    <a:pt x="215" y="390"/>
                    <a:pt x="215" y="389"/>
                  </a:cubicBezTo>
                  <a:cubicBezTo>
                    <a:pt x="215" y="389"/>
                    <a:pt x="216" y="389"/>
                    <a:pt x="216" y="388"/>
                  </a:cubicBezTo>
                  <a:lnTo>
                    <a:pt x="217" y="388"/>
                  </a:lnTo>
                  <a:cubicBezTo>
                    <a:pt x="219" y="383"/>
                    <a:pt x="279" y="279"/>
                    <a:pt x="237" y="171"/>
                  </a:cubicBezTo>
                  <a:cubicBezTo>
                    <a:pt x="207" y="94"/>
                    <a:pt x="133" y="37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4" y="0"/>
                    <a:pt x="14" y="0"/>
                  </a:cubicBezTo>
                  <a:lnTo>
                    <a:pt x="13" y="0"/>
                  </a:lnTo>
                  <a:cubicBezTo>
                    <a:pt x="12" y="0"/>
                    <a:pt x="12" y="0"/>
                    <a:pt x="11" y="0"/>
                  </a:cubicBez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8" y="0"/>
                    <a:pt x="8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3" y="1"/>
                    <a:pt x="3" y="2"/>
                    <a:pt x="3" y="2"/>
                  </a:cubicBezTo>
                  <a:cubicBezTo>
                    <a:pt x="2" y="2"/>
                    <a:pt x="2" y="3"/>
                    <a:pt x="1" y="3"/>
                  </a:cubicBezTo>
                  <a:cubicBezTo>
                    <a:pt x="1" y="3"/>
                    <a:pt x="1" y="3"/>
                    <a:pt x="0" y="3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5" name="Freeform 192">
              <a:extLst>
                <a:ext uri="{FF2B5EF4-FFF2-40B4-BE49-F238E27FC236}">
                  <a16:creationId xmlns:a16="http://schemas.microsoft.com/office/drawing/2014/main" xmlns="" id="{E2F50A91-C070-4B40-8BF9-56275B32CE3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900" y="5618163"/>
              <a:ext cx="90488" cy="142875"/>
            </a:xfrm>
            <a:custGeom>
              <a:avLst/>
              <a:gdLst>
                <a:gd name="T0" fmla="*/ 15737 w 253"/>
                <a:gd name="T1" fmla="*/ 0 h 396"/>
                <a:gd name="T2" fmla="*/ 15737 w 253"/>
                <a:gd name="T3" fmla="*/ 0 h 396"/>
                <a:gd name="T4" fmla="*/ 15379 w 253"/>
                <a:gd name="T5" fmla="*/ 361 h 396"/>
                <a:gd name="T6" fmla="*/ 15379 w 253"/>
                <a:gd name="T7" fmla="*/ 361 h 396"/>
                <a:gd name="T8" fmla="*/ 15022 w 253"/>
                <a:gd name="T9" fmla="*/ 1082 h 396"/>
                <a:gd name="T10" fmla="*/ 15022 w 253"/>
                <a:gd name="T11" fmla="*/ 1082 h 396"/>
                <a:gd name="T12" fmla="*/ 14306 w 253"/>
                <a:gd name="T13" fmla="*/ 1443 h 396"/>
                <a:gd name="T14" fmla="*/ 14306 w 253"/>
                <a:gd name="T15" fmla="*/ 1443 h 396"/>
                <a:gd name="T16" fmla="*/ 14306 w 253"/>
                <a:gd name="T17" fmla="*/ 1443 h 396"/>
                <a:gd name="T18" fmla="*/ 14306 w 253"/>
                <a:gd name="T19" fmla="*/ 1443 h 396"/>
                <a:gd name="T20" fmla="*/ 14306 w 253"/>
                <a:gd name="T21" fmla="*/ 1804 h 396"/>
                <a:gd name="T22" fmla="*/ 14306 w 253"/>
                <a:gd name="T23" fmla="*/ 1804 h 396"/>
                <a:gd name="T24" fmla="*/ 13949 w 253"/>
                <a:gd name="T25" fmla="*/ 2165 h 396"/>
                <a:gd name="T26" fmla="*/ 13949 w 253"/>
                <a:gd name="T27" fmla="*/ 2165 h 396"/>
                <a:gd name="T28" fmla="*/ 13591 w 253"/>
                <a:gd name="T29" fmla="*/ 2526 h 396"/>
                <a:gd name="T30" fmla="*/ 13591 w 253"/>
                <a:gd name="T31" fmla="*/ 2526 h 396"/>
                <a:gd name="T32" fmla="*/ 13233 w 253"/>
                <a:gd name="T33" fmla="*/ 2886 h 396"/>
                <a:gd name="T34" fmla="*/ 13233 w 253"/>
                <a:gd name="T35" fmla="*/ 2886 h 396"/>
                <a:gd name="T36" fmla="*/ 13233 w 253"/>
                <a:gd name="T37" fmla="*/ 3608 h 396"/>
                <a:gd name="T38" fmla="*/ 13233 w 253"/>
                <a:gd name="T39" fmla="*/ 3608 h 396"/>
                <a:gd name="T40" fmla="*/ 12876 w 253"/>
                <a:gd name="T41" fmla="*/ 3969 h 396"/>
                <a:gd name="T42" fmla="*/ 12876 w 253"/>
                <a:gd name="T43" fmla="*/ 3969 h 396"/>
                <a:gd name="T44" fmla="*/ 18598 w 253"/>
                <a:gd name="T45" fmla="*/ 103909 h 396"/>
                <a:gd name="T46" fmla="*/ 18598 w 253"/>
                <a:gd name="T47" fmla="*/ 103909 h 396"/>
                <a:gd name="T48" fmla="*/ 86196 w 253"/>
                <a:gd name="T49" fmla="*/ 142514 h 396"/>
                <a:gd name="T50" fmla="*/ 86196 w 253"/>
                <a:gd name="T51" fmla="*/ 142514 h 396"/>
                <a:gd name="T52" fmla="*/ 86554 w 253"/>
                <a:gd name="T53" fmla="*/ 142514 h 396"/>
                <a:gd name="T54" fmla="*/ 86554 w 253"/>
                <a:gd name="T55" fmla="*/ 142514 h 396"/>
                <a:gd name="T56" fmla="*/ 86554 w 253"/>
                <a:gd name="T57" fmla="*/ 142514 h 396"/>
                <a:gd name="T58" fmla="*/ 86554 w 253"/>
                <a:gd name="T59" fmla="*/ 142514 h 396"/>
                <a:gd name="T60" fmla="*/ 86554 w 253"/>
                <a:gd name="T61" fmla="*/ 142514 h 396"/>
                <a:gd name="T62" fmla="*/ 86554 w 253"/>
                <a:gd name="T63" fmla="*/ 142514 h 396"/>
                <a:gd name="T64" fmla="*/ 88342 w 253"/>
                <a:gd name="T65" fmla="*/ 142153 h 396"/>
                <a:gd name="T66" fmla="*/ 88342 w 253"/>
                <a:gd name="T67" fmla="*/ 142153 h 396"/>
                <a:gd name="T68" fmla="*/ 88700 w 253"/>
                <a:gd name="T69" fmla="*/ 142153 h 396"/>
                <a:gd name="T70" fmla="*/ 88700 w 253"/>
                <a:gd name="T71" fmla="*/ 142153 h 396"/>
                <a:gd name="T72" fmla="*/ 90130 w 253"/>
                <a:gd name="T73" fmla="*/ 141793 h 396"/>
                <a:gd name="T74" fmla="*/ 15737 w 253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6">
                  <a:moveTo>
                    <a:pt x="44" y="0"/>
                  </a:moveTo>
                  <a:lnTo>
                    <a:pt x="44" y="0"/>
                  </a:lnTo>
                  <a:cubicBezTo>
                    <a:pt x="44" y="1"/>
                    <a:pt x="43" y="1"/>
                    <a:pt x="43" y="1"/>
                  </a:cubicBezTo>
                  <a:cubicBezTo>
                    <a:pt x="43" y="2"/>
                    <a:pt x="42" y="2"/>
                    <a:pt x="42" y="3"/>
                  </a:cubicBezTo>
                  <a:cubicBezTo>
                    <a:pt x="42" y="3"/>
                    <a:pt x="41" y="3"/>
                    <a:pt x="40" y="4"/>
                  </a:cubicBezTo>
                  <a:cubicBezTo>
                    <a:pt x="40" y="4"/>
                    <a:pt x="40" y="4"/>
                    <a:pt x="40" y="5"/>
                  </a:cubicBezTo>
                  <a:lnTo>
                    <a:pt x="39" y="6"/>
                  </a:lnTo>
                  <a:cubicBezTo>
                    <a:pt x="39" y="7"/>
                    <a:pt x="39" y="7"/>
                    <a:pt x="38" y="7"/>
                  </a:cubicBezTo>
                  <a:cubicBezTo>
                    <a:pt x="38" y="8"/>
                    <a:pt x="37" y="8"/>
                    <a:pt x="37" y="8"/>
                  </a:cubicBezTo>
                  <a:cubicBezTo>
                    <a:pt x="37" y="9"/>
                    <a:pt x="37" y="10"/>
                    <a:pt x="37" y="10"/>
                  </a:cubicBezTo>
                  <a:cubicBezTo>
                    <a:pt x="37" y="11"/>
                    <a:pt x="37" y="11"/>
                    <a:pt x="36" y="11"/>
                  </a:cubicBezTo>
                  <a:cubicBezTo>
                    <a:pt x="0" y="126"/>
                    <a:pt x="6" y="219"/>
                    <a:pt x="52" y="288"/>
                  </a:cubicBezTo>
                  <a:cubicBezTo>
                    <a:pt x="117" y="384"/>
                    <a:pt x="236" y="394"/>
                    <a:pt x="241" y="395"/>
                  </a:cubicBezTo>
                  <a:lnTo>
                    <a:pt x="242" y="395"/>
                  </a:lnTo>
                  <a:cubicBezTo>
                    <a:pt x="244" y="395"/>
                    <a:pt x="246" y="395"/>
                    <a:pt x="247" y="394"/>
                  </a:cubicBezTo>
                  <a:cubicBezTo>
                    <a:pt x="248" y="394"/>
                    <a:pt x="248" y="394"/>
                    <a:pt x="248" y="394"/>
                  </a:cubicBezTo>
                  <a:cubicBezTo>
                    <a:pt x="249" y="394"/>
                    <a:pt x="251" y="393"/>
                    <a:pt x="252" y="393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6" name="Freeform 193">
              <a:extLst>
                <a:ext uri="{FF2B5EF4-FFF2-40B4-BE49-F238E27FC236}">
                  <a16:creationId xmlns:a16="http://schemas.microsoft.com/office/drawing/2014/main" xmlns="" id="{8CA3E49C-631D-6943-9F6A-D3A8277A4F0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84850" y="5765800"/>
              <a:ext cx="100013" cy="142875"/>
            </a:xfrm>
            <a:custGeom>
              <a:avLst/>
              <a:gdLst>
                <a:gd name="T0" fmla="*/ 74562 w 279"/>
                <a:gd name="T1" fmla="*/ 142515 h 397"/>
                <a:gd name="T2" fmla="*/ 74562 w 279"/>
                <a:gd name="T3" fmla="*/ 142515 h 397"/>
                <a:gd name="T4" fmla="*/ 75996 w 279"/>
                <a:gd name="T5" fmla="*/ 141435 h 397"/>
                <a:gd name="T6" fmla="*/ 75996 w 279"/>
                <a:gd name="T7" fmla="*/ 141435 h 397"/>
                <a:gd name="T8" fmla="*/ 75996 w 279"/>
                <a:gd name="T9" fmla="*/ 141435 h 397"/>
                <a:gd name="T10" fmla="*/ 75996 w 279"/>
                <a:gd name="T11" fmla="*/ 141435 h 397"/>
                <a:gd name="T12" fmla="*/ 77071 w 279"/>
                <a:gd name="T13" fmla="*/ 139996 h 397"/>
                <a:gd name="T14" fmla="*/ 77071 w 279"/>
                <a:gd name="T15" fmla="*/ 139996 h 397"/>
                <a:gd name="T16" fmla="*/ 77071 w 279"/>
                <a:gd name="T17" fmla="*/ 139996 h 397"/>
                <a:gd name="T18" fmla="*/ 77071 w 279"/>
                <a:gd name="T19" fmla="*/ 139996 h 397"/>
                <a:gd name="T20" fmla="*/ 77429 w 279"/>
                <a:gd name="T21" fmla="*/ 139996 h 397"/>
                <a:gd name="T22" fmla="*/ 77429 w 279"/>
                <a:gd name="T23" fmla="*/ 139996 h 397"/>
                <a:gd name="T24" fmla="*/ 77429 w 279"/>
                <a:gd name="T25" fmla="*/ 139636 h 397"/>
                <a:gd name="T26" fmla="*/ 77429 w 279"/>
                <a:gd name="T27" fmla="*/ 139636 h 397"/>
                <a:gd name="T28" fmla="*/ 84599 w 279"/>
                <a:gd name="T29" fmla="*/ 61901 h 397"/>
                <a:gd name="T30" fmla="*/ 84599 w 279"/>
                <a:gd name="T31" fmla="*/ 61901 h 397"/>
                <a:gd name="T32" fmla="*/ 6452 w 279"/>
                <a:gd name="T33" fmla="*/ 360 h 397"/>
                <a:gd name="T34" fmla="*/ 6452 w 279"/>
                <a:gd name="T35" fmla="*/ 360 h 397"/>
                <a:gd name="T36" fmla="*/ 6094 w 279"/>
                <a:gd name="T37" fmla="*/ 0 h 397"/>
                <a:gd name="T38" fmla="*/ 6094 w 279"/>
                <a:gd name="T39" fmla="*/ 0 h 397"/>
                <a:gd name="T40" fmla="*/ 5736 w 279"/>
                <a:gd name="T41" fmla="*/ 0 h 397"/>
                <a:gd name="T42" fmla="*/ 5736 w 279"/>
                <a:gd name="T43" fmla="*/ 0 h 397"/>
                <a:gd name="T44" fmla="*/ 5019 w 279"/>
                <a:gd name="T45" fmla="*/ 0 h 397"/>
                <a:gd name="T46" fmla="*/ 5019 w 279"/>
                <a:gd name="T47" fmla="*/ 0 h 397"/>
                <a:gd name="T48" fmla="*/ 4302 w 279"/>
                <a:gd name="T49" fmla="*/ 0 h 397"/>
                <a:gd name="T50" fmla="*/ 4302 w 279"/>
                <a:gd name="T51" fmla="*/ 0 h 397"/>
                <a:gd name="T52" fmla="*/ 3943 w 279"/>
                <a:gd name="T53" fmla="*/ 0 h 397"/>
                <a:gd name="T54" fmla="*/ 3943 w 279"/>
                <a:gd name="T55" fmla="*/ 0 h 397"/>
                <a:gd name="T56" fmla="*/ 3585 w 279"/>
                <a:gd name="T57" fmla="*/ 0 h 397"/>
                <a:gd name="T58" fmla="*/ 3585 w 279"/>
                <a:gd name="T59" fmla="*/ 0 h 397"/>
                <a:gd name="T60" fmla="*/ 3585 w 279"/>
                <a:gd name="T61" fmla="*/ 0 h 397"/>
                <a:gd name="T62" fmla="*/ 3585 w 279"/>
                <a:gd name="T63" fmla="*/ 0 h 397"/>
                <a:gd name="T64" fmla="*/ 2868 w 279"/>
                <a:gd name="T65" fmla="*/ 0 h 397"/>
                <a:gd name="T66" fmla="*/ 2868 w 279"/>
                <a:gd name="T67" fmla="*/ 0 h 397"/>
                <a:gd name="T68" fmla="*/ 2509 w 279"/>
                <a:gd name="T69" fmla="*/ 0 h 397"/>
                <a:gd name="T70" fmla="*/ 2509 w 279"/>
                <a:gd name="T71" fmla="*/ 0 h 397"/>
                <a:gd name="T72" fmla="*/ 1792 w 279"/>
                <a:gd name="T73" fmla="*/ 360 h 397"/>
                <a:gd name="T74" fmla="*/ 1792 w 279"/>
                <a:gd name="T75" fmla="*/ 360 h 397"/>
                <a:gd name="T76" fmla="*/ 1434 w 279"/>
                <a:gd name="T77" fmla="*/ 720 h 397"/>
                <a:gd name="T78" fmla="*/ 1434 w 279"/>
                <a:gd name="T79" fmla="*/ 720 h 397"/>
                <a:gd name="T80" fmla="*/ 717 w 279"/>
                <a:gd name="T81" fmla="*/ 720 h 397"/>
                <a:gd name="T82" fmla="*/ 717 w 279"/>
                <a:gd name="T83" fmla="*/ 720 h 397"/>
                <a:gd name="T84" fmla="*/ 358 w 279"/>
                <a:gd name="T85" fmla="*/ 1080 h 397"/>
                <a:gd name="T86" fmla="*/ 358 w 279"/>
                <a:gd name="T87" fmla="*/ 1080 h 397"/>
                <a:gd name="T88" fmla="*/ 0 w 279"/>
                <a:gd name="T89" fmla="*/ 1440 h 397"/>
                <a:gd name="T90" fmla="*/ 74562 w 279"/>
                <a:gd name="T91" fmla="*/ 142515 h 39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7">
                  <a:moveTo>
                    <a:pt x="208" y="396"/>
                  </a:moveTo>
                  <a:lnTo>
                    <a:pt x="208" y="396"/>
                  </a:lnTo>
                  <a:cubicBezTo>
                    <a:pt x="209" y="395"/>
                    <a:pt x="211" y="394"/>
                    <a:pt x="212" y="393"/>
                  </a:cubicBezTo>
                  <a:cubicBezTo>
                    <a:pt x="213" y="392"/>
                    <a:pt x="215" y="390"/>
                    <a:pt x="215" y="389"/>
                  </a:cubicBezTo>
                  <a:cubicBezTo>
                    <a:pt x="216" y="389"/>
                    <a:pt x="216" y="389"/>
                    <a:pt x="216" y="389"/>
                  </a:cubicBezTo>
                  <a:lnTo>
                    <a:pt x="216" y="388"/>
                  </a:lnTo>
                  <a:cubicBezTo>
                    <a:pt x="219" y="383"/>
                    <a:pt x="278" y="279"/>
                    <a:pt x="236" y="172"/>
                  </a:cubicBezTo>
                  <a:cubicBezTo>
                    <a:pt x="206" y="94"/>
                    <a:pt x="133" y="37"/>
                    <a:pt x="18" y="1"/>
                  </a:cubicBezTo>
                  <a:lnTo>
                    <a:pt x="17" y="0"/>
                  </a:lnTo>
                  <a:lnTo>
                    <a:pt x="16" y="0"/>
                  </a:lnTo>
                  <a:cubicBezTo>
                    <a:pt x="15" y="0"/>
                    <a:pt x="14" y="0"/>
                    <a:pt x="14" y="0"/>
                  </a:cubicBezTo>
                  <a:cubicBezTo>
                    <a:pt x="14" y="0"/>
                    <a:pt x="13" y="0"/>
                    <a:pt x="12" y="0"/>
                  </a:cubicBezTo>
                  <a:lnTo>
                    <a:pt x="11" y="0"/>
                  </a:lnTo>
                  <a:lnTo>
                    <a:pt x="10" y="0"/>
                  </a:lnTo>
                  <a:cubicBezTo>
                    <a:pt x="9" y="0"/>
                    <a:pt x="9" y="0"/>
                    <a:pt x="8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6" y="0"/>
                    <a:pt x="6" y="1"/>
                    <a:pt x="5" y="1"/>
                  </a:cubicBezTo>
                  <a:cubicBezTo>
                    <a:pt x="4" y="1"/>
                    <a:pt x="4" y="2"/>
                    <a:pt x="4" y="2"/>
                  </a:cubicBezTo>
                  <a:cubicBezTo>
                    <a:pt x="3" y="2"/>
                    <a:pt x="2" y="2"/>
                    <a:pt x="2" y="2"/>
                  </a:cubicBezTo>
                  <a:lnTo>
                    <a:pt x="1" y="3"/>
                  </a:lnTo>
                  <a:cubicBezTo>
                    <a:pt x="0" y="3"/>
                    <a:pt x="0" y="3"/>
                    <a:pt x="0" y="4"/>
                  </a:cubicBezTo>
                  <a:lnTo>
                    <a:pt x="208" y="39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7" name="Freeform 194">
              <a:extLst>
                <a:ext uri="{FF2B5EF4-FFF2-40B4-BE49-F238E27FC236}">
                  <a16:creationId xmlns:a16="http://schemas.microsoft.com/office/drawing/2014/main" xmlns="" id="{46B4FDEE-2D73-804A-B841-69955841D4D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8975" y="5767388"/>
              <a:ext cx="90488" cy="142875"/>
            </a:xfrm>
            <a:custGeom>
              <a:avLst/>
              <a:gdLst>
                <a:gd name="T0" fmla="*/ 15737 w 253"/>
                <a:gd name="T1" fmla="*/ 0 h 395"/>
                <a:gd name="T2" fmla="*/ 15737 w 253"/>
                <a:gd name="T3" fmla="*/ 0 h 395"/>
                <a:gd name="T4" fmla="*/ 15379 w 253"/>
                <a:gd name="T5" fmla="*/ 0 h 395"/>
                <a:gd name="T6" fmla="*/ 15379 w 253"/>
                <a:gd name="T7" fmla="*/ 0 h 395"/>
                <a:gd name="T8" fmla="*/ 14664 w 253"/>
                <a:gd name="T9" fmla="*/ 723 h 395"/>
                <a:gd name="T10" fmla="*/ 14664 w 253"/>
                <a:gd name="T11" fmla="*/ 723 h 395"/>
                <a:gd name="T12" fmla="*/ 14306 w 253"/>
                <a:gd name="T13" fmla="*/ 1085 h 395"/>
                <a:gd name="T14" fmla="*/ 14306 w 253"/>
                <a:gd name="T15" fmla="*/ 1085 h 395"/>
                <a:gd name="T16" fmla="*/ 14306 w 253"/>
                <a:gd name="T17" fmla="*/ 1085 h 395"/>
                <a:gd name="T18" fmla="*/ 14306 w 253"/>
                <a:gd name="T19" fmla="*/ 1085 h 395"/>
                <a:gd name="T20" fmla="*/ 14306 w 253"/>
                <a:gd name="T21" fmla="*/ 1447 h 395"/>
                <a:gd name="T22" fmla="*/ 14306 w 253"/>
                <a:gd name="T23" fmla="*/ 1447 h 395"/>
                <a:gd name="T24" fmla="*/ 13591 w 253"/>
                <a:gd name="T25" fmla="*/ 1809 h 395"/>
                <a:gd name="T26" fmla="*/ 13591 w 253"/>
                <a:gd name="T27" fmla="*/ 1809 h 395"/>
                <a:gd name="T28" fmla="*/ 13591 w 253"/>
                <a:gd name="T29" fmla="*/ 2170 h 395"/>
                <a:gd name="T30" fmla="*/ 13591 w 253"/>
                <a:gd name="T31" fmla="*/ 2170 h 395"/>
                <a:gd name="T32" fmla="*/ 13233 w 253"/>
                <a:gd name="T33" fmla="*/ 2894 h 395"/>
                <a:gd name="T34" fmla="*/ 13233 w 253"/>
                <a:gd name="T35" fmla="*/ 2894 h 395"/>
                <a:gd name="T36" fmla="*/ 12876 w 253"/>
                <a:gd name="T37" fmla="*/ 3255 h 395"/>
                <a:gd name="T38" fmla="*/ 12876 w 253"/>
                <a:gd name="T39" fmla="*/ 3255 h 395"/>
                <a:gd name="T40" fmla="*/ 12876 w 253"/>
                <a:gd name="T41" fmla="*/ 3617 h 395"/>
                <a:gd name="T42" fmla="*/ 12876 w 253"/>
                <a:gd name="T43" fmla="*/ 3617 h 395"/>
                <a:gd name="T44" fmla="*/ 18241 w 253"/>
                <a:gd name="T45" fmla="*/ 103810 h 395"/>
                <a:gd name="T46" fmla="*/ 18241 w 253"/>
                <a:gd name="T47" fmla="*/ 103810 h 395"/>
                <a:gd name="T48" fmla="*/ 85838 w 253"/>
                <a:gd name="T49" fmla="*/ 142513 h 395"/>
                <a:gd name="T50" fmla="*/ 85838 w 253"/>
                <a:gd name="T51" fmla="*/ 142513 h 395"/>
                <a:gd name="T52" fmla="*/ 86554 w 253"/>
                <a:gd name="T53" fmla="*/ 142513 h 395"/>
                <a:gd name="T54" fmla="*/ 86554 w 253"/>
                <a:gd name="T55" fmla="*/ 142513 h 395"/>
                <a:gd name="T56" fmla="*/ 86554 w 253"/>
                <a:gd name="T57" fmla="*/ 142513 h 395"/>
                <a:gd name="T58" fmla="*/ 86554 w 253"/>
                <a:gd name="T59" fmla="*/ 142513 h 395"/>
                <a:gd name="T60" fmla="*/ 86554 w 253"/>
                <a:gd name="T61" fmla="*/ 142513 h 395"/>
                <a:gd name="T62" fmla="*/ 86554 w 253"/>
                <a:gd name="T63" fmla="*/ 142513 h 395"/>
                <a:gd name="T64" fmla="*/ 88342 w 253"/>
                <a:gd name="T65" fmla="*/ 142152 h 395"/>
                <a:gd name="T66" fmla="*/ 88342 w 253"/>
                <a:gd name="T67" fmla="*/ 142152 h 395"/>
                <a:gd name="T68" fmla="*/ 88342 w 253"/>
                <a:gd name="T69" fmla="*/ 142152 h 395"/>
                <a:gd name="T70" fmla="*/ 88342 w 253"/>
                <a:gd name="T71" fmla="*/ 142152 h 395"/>
                <a:gd name="T72" fmla="*/ 90130 w 253"/>
                <a:gd name="T73" fmla="*/ 141790 h 395"/>
                <a:gd name="T74" fmla="*/ 15737 w 253"/>
                <a:gd name="T75" fmla="*/ 0 h 39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3" h="395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0"/>
                    <a:pt x="43" y="0"/>
                  </a:cubicBezTo>
                  <a:cubicBezTo>
                    <a:pt x="43" y="1"/>
                    <a:pt x="42" y="1"/>
                    <a:pt x="41" y="2"/>
                  </a:cubicBezTo>
                  <a:cubicBezTo>
                    <a:pt x="41" y="2"/>
                    <a:pt x="41" y="2"/>
                    <a:pt x="40" y="3"/>
                  </a:cubicBezTo>
                  <a:cubicBezTo>
                    <a:pt x="40" y="3"/>
                    <a:pt x="40" y="3"/>
                    <a:pt x="40" y="4"/>
                  </a:cubicBezTo>
                  <a:cubicBezTo>
                    <a:pt x="39" y="5"/>
                    <a:pt x="39" y="5"/>
                    <a:pt x="38" y="5"/>
                  </a:cubicBezTo>
                  <a:cubicBezTo>
                    <a:pt x="38" y="6"/>
                    <a:pt x="38" y="6"/>
                    <a:pt x="38" y="6"/>
                  </a:cubicBezTo>
                  <a:cubicBezTo>
                    <a:pt x="38" y="7"/>
                    <a:pt x="37" y="8"/>
                    <a:pt x="37" y="8"/>
                  </a:cubicBezTo>
                  <a:lnTo>
                    <a:pt x="36" y="9"/>
                  </a:lnTo>
                  <a:cubicBezTo>
                    <a:pt x="36" y="10"/>
                    <a:pt x="36" y="10"/>
                    <a:pt x="36" y="10"/>
                  </a:cubicBezTo>
                  <a:cubicBezTo>
                    <a:pt x="0" y="126"/>
                    <a:pt x="5" y="219"/>
                    <a:pt x="51" y="287"/>
                  </a:cubicBezTo>
                  <a:cubicBezTo>
                    <a:pt x="116" y="383"/>
                    <a:pt x="236" y="393"/>
                    <a:pt x="240" y="394"/>
                  </a:cubicBezTo>
                  <a:cubicBezTo>
                    <a:pt x="241" y="394"/>
                    <a:pt x="241" y="394"/>
                    <a:pt x="242" y="394"/>
                  </a:cubicBezTo>
                  <a:cubicBezTo>
                    <a:pt x="244" y="394"/>
                    <a:pt x="245" y="394"/>
                    <a:pt x="247" y="393"/>
                  </a:cubicBezTo>
                  <a:cubicBezTo>
                    <a:pt x="249" y="393"/>
                    <a:pt x="250" y="393"/>
                    <a:pt x="252" y="392"/>
                  </a:cubicBezTo>
                  <a:lnTo>
                    <a:pt x="44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8" name="Freeform 195">
              <a:extLst>
                <a:ext uri="{FF2B5EF4-FFF2-40B4-BE49-F238E27FC236}">
                  <a16:creationId xmlns:a16="http://schemas.microsoft.com/office/drawing/2014/main" xmlns="" id="{7D2A538F-8B36-4341-9A77-AB5F7E0AB6F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34050" y="5929313"/>
              <a:ext cx="100013" cy="142875"/>
            </a:xfrm>
            <a:custGeom>
              <a:avLst/>
              <a:gdLst>
                <a:gd name="T0" fmla="*/ 74562 w 279"/>
                <a:gd name="T1" fmla="*/ 142514 h 396"/>
                <a:gd name="T2" fmla="*/ 74562 w 279"/>
                <a:gd name="T3" fmla="*/ 142514 h 396"/>
                <a:gd name="T4" fmla="*/ 75996 w 279"/>
                <a:gd name="T5" fmla="*/ 141432 h 396"/>
                <a:gd name="T6" fmla="*/ 75996 w 279"/>
                <a:gd name="T7" fmla="*/ 141432 h 396"/>
                <a:gd name="T8" fmla="*/ 76354 w 279"/>
                <a:gd name="T9" fmla="*/ 141432 h 396"/>
                <a:gd name="T10" fmla="*/ 76354 w 279"/>
                <a:gd name="T11" fmla="*/ 141432 h 396"/>
                <a:gd name="T12" fmla="*/ 77071 w 279"/>
                <a:gd name="T13" fmla="*/ 140349 h 396"/>
                <a:gd name="T14" fmla="*/ 77071 w 279"/>
                <a:gd name="T15" fmla="*/ 140349 h 396"/>
                <a:gd name="T16" fmla="*/ 77429 w 279"/>
                <a:gd name="T17" fmla="*/ 139989 h 396"/>
                <a:gd name="T18" fmla="*/ 77429 w 279"/>
                <a:gd name="T19" fmla="*/ 139989 h 396"/>
                <a:gd name="T20" fmla="*/ 77429 w 279"/>
                <a:gd name="T21" fmla="*/ 139989 h 396"/>
                <a:gd name="T22" fmla="*/ 77429 w 279"/>
                <a:gd name="T23" fmla="*/ 139989 h 396"/>
                <a:gd name="T24" fmla="*/ 77788 w 279"/>
                <a:gd name="T25" fmla="*/ 139628 h 396"/>
                <a:gd name="T26" fmla="*/ 77788 w 279"/>
                <a:gd name="T27" fmla="*/ 139628 h 396"/>
                <a:gd name="T28" fmla="*/ 84957 w 279"/>
                <a:gd name="T29" fmla="*/ 61696 h 396"/>
                <a:gd name="T30" fmla="*/ 84957 w 279"/>
                <a:gd name="T31" fmla="*/ 61696 h 396"/>
                <a:gd name="T32" fmla="*/ 6452 w 279"/>
                <a:gd name="T33" fmla="*/ 0 h 396"/>
                <a:gd name="T34" fmla="*/ 6452 w 279"/>
                <a:gd name="T35" fmla="*/ 0 h 396"/>
                <a:gd name="T36" fmla="*/ 6452 w 279"/>
                <a:gd name="T37" fmla="*/ 0 h 396"/>
                <a:gd name="T38" fmla="*/ 6452 w 279"/>
                <a:gd name="T39" fmla="*/ 0 h 396"/>
                <a:gd name="T40" fmla="*/ 5736 w 279"/>
                <a:gd name="T41" fmla="*/ 0 h 396"/>
                <a:gd name="T42" fmla="*/ 5736 w 279"/>
                <a:gd name="T43" fmla="*/ 0 h 396"/>
                <a:gd name="T44" fmla="*/ 5377 w 279"/>
                <a:gd name="T45" fmla="*/ 0 h 396"/>
                <a:gd name="T46" fmla="*/ 5377 w 279"/>
                <a:gd name="T47" fmla="*/ 0 h 396"/>
                <a:gd name="T48" fmla="*/ 4660 w 279"/>
                <a:gd name="T49" fmla="*/ 0 h 396"/>
                <a:gd name="T50" fmla="*/ 4660 w 279"/>
                <a:gd name="T51" fmla="*/ 0 h 396"/>
                <a:gd name="T52" fmla="*/ 3943 w 279"/>
                <a:gd name="T53" fmla="*/ 0 h 396"/>
                <a:gd name="T54" fmla="*/ 3943 w 279"/>
                <a:gd name="T55" fmla="*/ 0 h 396"/>
                <a:gd name="T56" fmla="*/ 3943 w 279"/>
                <a:gd name="T57" fmla="*/ 0 h 396"/>
                <a:gd name="T58" fmla="*/ 3943 w 279"/>
                <a:gd name="T59" fmla="*/ 0 h 396"/>
                <a:gd name="T60" fmla="*/ 3585 w 279"/>
                <a:gd name="T61" fmla="*/ 0 h 396"/>
                <a:gd name="T62" fmla="*/ 3585 w 279"/>
                <a:gd name="T63" fmla="*/ 0 h 396"/>
                <a:gd name="T64" fmla="*/ 2868 w 279"/>
                <a:gd name="T65" fmla="*/ 0 h 396"/>
                <a:gd name="T66" fmla="*/ 2868 w 279"/>
                <a:gd name="T67" fmla="*/ 0 h 396"/>
                <a:gd name="T68" fmla="*/ 2509 w 279"/>
                <a:gd name="T69" fmla="*/ 0 h 396"/>
                <a:gd name="T70" fmla="*/ 2509 w 279"/>
                <a:gd name="T71" fmla="*/ 0 h 396"/>
                <a:gd name="T72" fmla="*/ 1792 w 279"/>
                <a:gd name="T73" fmla="*/ 0 h 396"/>
                <a:gd name="T74" fmla="*/ 1792 w 279"/>
                <a:gd name="T75" fmla="*/ 0 h 396"/>
                <a:gd name="T76" fmla="*/ 1434 w 279"/>
                <a:gd name="T77" fmla="*/ 361 h 396"/>
                <a:gd name="T78" fmla="*/ 1434 w 279"/>
                <a:gd name="T79" fmla="*/ 361 h 396"/>
                <a:gd name="T80" fmla="*/ 1075 w 279"/>
                <a:gd name="T81" fmla="*/ 722 h 396"/>
                <a:gd name="T82" fmla="*/ 1075 w 279"/>
                <a:gd name="T83" fmla="*/ 722 h 396"/>
                <a:gd name="T84" fmla="*/ 358 w 279"/>
                <a:gd name="T85" fmla="*/ 722 h 396"/>
                <a:gd name="T86" fmla="*/ 358 w 279"/>
                <a:gd name="T87" fmla="*/ 722 h 396"/>
                <a:gd name="T88" fmla="*/ 0 w 279"/>
                <a:gd name="T89" fmla="*/ 1082 h 396"/>
                <a:gd name="T90" fmla="*/ 74562 w 279"/>
                <a:gd name="T91" fmla="*/ 142514 h 39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79" h="396">
                  <a:moveTo>
                    <a:pt x="208" y="395"/>
                  </a:moveTo>
                  <a:lnTo>
                    <a:pt x="208" y="395"/>
                  </a:lnTo>
                  <a:cubicBezTo>
                    <a:pt x="210" y="395"/>
                    <a:pt x="211" y="394"/>
                    <a:pt x="212" y="392"/>
                  </a:cubicBezTo>
                  <a:lnTo>
                    <a:pt x="213" y="392"/>
                  </a:lnTo>
                  <a:cubicBezTo>
                    <a:pt x="214" y="391"/>
                    <a:pt x="215" y="390"/>
                    <a:pt x="215" y="389"/>
                  </a:cubicBezTo>
                  <a:cubicBezTo>
                    <a:pt x="215" y="388"/>
                    <a:pt x="216" y="388"/>
                    <a:pt x="216" y="388"/>
                  </a:cubicBezTo>
                  <a:cubicBezTo>
                    <a:pt x="216" y="388"/>
                    <a:pt x="216" y="388"/>
                    <a:pt x="217" y="387"/>
                  </a:cubicBezTo>
                  <a:cubicBezTo>
                    <a:pt x="219" y="383"/>
                    <a:pt x="278" y="278"/>
                    <a:pt x="237" y="171"/>
                  </a:cubicBezTo>
                  <a:cubicBezTo>
                    <a:pt x="207" y="94"/>
                    <a:pt x="133" y="36"/>
                    <a:pt x="18" y="0"/>
                  </a:cubicBezTo>
                  <a:cubicBezTo>
                    <a:pt x="17" y="0"/>
                    <a:pt x="16" y="0"/>
                    <a:pt x="16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4" y="0"/>
                    <a:pt x="13" y="0"/>
                    <a:pt x="13" y="0"/>
                  </a:cubicBezTo>
                  <a:cubicBezTo>
                    <a:pt x="12" y="0"/>
                    <a:pt x="12" y="0"/>
                    <a:pt x="11" y="0"/>
                  </a:cubicBezTo>
                  <a:cubicBezTo>
                    <a:pt x="10" y="0"/>
                    <a:pt x="10" y="0"/>
                    <a:pt x="10" y="0"/>
                  </a:cubicBezTo>
                  <a:cubicBezTo>
                    <a:pt x="9" y="0"/>
                    <a:pt x="9" y="0"/>
                    <a:pt x="8" y="0"/>
                  </a:cubicBezTo>
                  <a:lnTo>
                    <a:pt x="7" y="0"/>
                  </a:lnTo>
                  <a:cubicBezTo>
                    <a:pt x="6" y="0"/>
                    <a:pt x="6" y="0"/>
                    <a:pt x="5" y="0"/>
                  </a:cubicBezTo>
                  <a:cubicBezTo>
                    <a:pt x="5" y="1"/>
                    <a:pt x="5" y="1"/>
                    <a:pt x="4" y="1"/>
                  </a:cubicBezTo>
                  <a:cubicBezTo>
                    <a:pt x="3" y="1"/>
                    <a:pt x="3" y="1"/>
                    <a:pt x="3" y="2"/>
                  </a:cubicBezTo>
                  <a:cubicBezTo>
                    <a:pt x="2" y="2"/>
                    <a:pt x="2" y="2"/>
                    <a:pt x="1" y="2"/>
                  </a:cubicBezTo>
                  <a:cubicBezTo>
                    <a:pt x="1" y="2"/>
                    <a:pt x="1" y="3"/>
                    <a:pt x="0" y="3"/>
                  </a:cubicBezTo>
                  <a:lnTo>
                    <a:pt x="208" y="39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79" name="Freeform 196">
              <a:extLst>
                <a:ext uri="{FF2B5EF4-FFF2-40B4-BE49-F238E27FC236}">
                  <a16:creationId xmlns:a16="http://schemas.microsoft.com/office/drawing/2014/main" xmlns="" id="{3B1BD890-CC66-F243-8546-9B82E798BD8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18175" y="5930900"/>
              <a:ext cx="90488" cy="142875"/>
            </a:xfrm>
            <a:custGeom>
              <a:avLst/>
              <a:gdLst>
                <a:gd name="T0" fmla="*/ 15440 w 252"/>
                <a:gd name="T1" fmla="*/ 0 h 396"/>
                <a:gd name="T2" fmla="*/ 15440 w 252"/>
                <a:gd name="T3" fmla="*/ 0 h 396"/>
                <a:gd name="T4" fmla="*/ 15081 w 252"/>
                <a:gd name="T5" fmla="*/ 361 h 396"/>
                <a:gd name="T6" fmla="*/ 15081 w 252"/>
                <a:gd name="T7" fmla="*/ 361 h 396"/>
                <a:gd name="T8" fmla="*/ 14722 w 252"/>
                <a:gd name="T9" fmla="*/ 722 h 396"/>
                <a:gd name="T10" fmla="*/ 14722 w 252"/>
                <a:gd name="T11" fmla="*/ 722 h 396"/>
                <a:gd name="T12" fmla="*/ 14004 w 252"/>
                <a:gd name="T13" fmla="*/ 1082 h 396"/>
                <a:gd name="T14" fmla="*/ 14004 w 252"/>
                <a:gd name="T15" fmla="*/ 1082 h 396"/>
                <a:gd name="T16" fmla="*/ 14004 w 252"/>
                <a:gd name="T17" fmla="*/ 1082 h 396"/>
                <a:gd name="T18" fmla="*/ 14004 w 252"/>
                <a:gd name="T19" fmla="*/ 1082 h 396"/>
                <a:gd name="T20" fmla="*/ 14004 w 252"/>
                <a:gd name="T21" fmla="*/ 1443 h 396"/>
                <a:gd name="T22" fmla="*/ 14004 w 252"/>
                <a:gd name="T23" fmla="*/ 1443 h 396"/>
                <a:gd name="T24" fmla="*/ 13645 w 252"/>
                <a:gd name="T25" fmla="*/ 2165 h 396"/>
                <a:gd name="T26" fmla="*/ 13645 w 252"/>
                <a:gd name="T27" fmla="*/ 2165 h 396"/>
                <a:gd name="T28" fmla="*/ 13286 w 252"/>
                <a:gd name="T29" fmla="*/ 2526 h 396"/>
                <a:gd name="T30" fmla="*/ 13286 w 252"/>
                <a:gd name="T31" fmla="*/ 2526 h 396"/>
                <a:gd name="T32" fmla="*/ 12927 w 252"/>
                <a:gd name="T33" fmla="*/ 2886 h 396"/>
                <a:gd name="T34" fmla="*/ 12927 w 252"/>
                <a:gd name="T35" fmla="*/ 2886 h 396"/>
                <a:gd name="T36" fmla="*/ 12927 w 252"/>
                <a:gd name="T37" fmla="*/ 3608 h 396"/>
                <a:gd name="T38" fmla="*/ 12927 w 252"/>
                <a:gd name="T39" fmla="*/ 3608 h 396"/>
                <a:gd name="T40" fmla="*/ 12568 w 252"/>
                <a:gd name="T41" fmla="*/ 3608 h 396"/>
                <a:gd name="T42" fmla="*/ 12568 w 252"/>
                <a:gd name="T43" fmla="*/ 3608 h 396"/>
                <a:gd name="T44" fmla="*/ 18313 w 252"/>
                <a:gd name="T45" fmla="*/ 103909 h 396"/>
                <a:gd name="T46" fmla="*/ 18313 w 252"/>
                <a:gd name="T47" fmla="*/ 103909 h 396"/>
                <a:gd name="T48" fmla="*/ 86179 w 252"/>
                <a:gd name="T49" fmla="*/ 142514 h 396"/>
                <a:gd name="T50" fmla="*/ 86179 w 252"/>
                <a:gd name="T51" fmla="*/ 142514 h 396"/>
                <a:gd name="T52" fmla="*/ 86538 w 252"/>
                <a:gd name="T53" fmla="*/ 142514 h 396"/>
                <a:gd name="T54" fmla="*/ 86538 w 252"/>
                <a:gd name="T55" fmla="*/ 142514 h 396"/>
                <a:gd name="T56" fmla="*/ 86538 w 252"/>
                <a:gd name="T57" fmla="*/ 142514 h 396"/>
                <a:gd name="T58" fmla="*/ 86538 w 252"/>
                <a:gd name="T59" fmla="*/ 142514 h 396"/>
                <a:gd name="T60" fmla="*/ 86538 w 252"/>
                <a:gd name="T61" fmla="*/ 142514 h 396"/>
                <a:gd name="T62" fmla="*/ 86538 w 252"/>
                <a:gd name="T63" fmla="*/ 142514 h 396"/>
                <a:gd name="T64" fmla="*/ 88334 w 252"/>
                <a:gd name="T65" fmla="*/ 142153 h 396"/>
                <a:gd name="T66" fmla="*/ 88334 w 252"/>
                <a:gd name="T67" fmla="*/ 142153 h 396"/>
                <a:gd name="T68" fmla="*/ 88693 w 252"/>
                <a:gd name="T69" fmla="*/ 142153 h 396"/>
                <a:gd name="T70" fmla="*/ 88693 w 252"/>
                <a:gd name="T71" fmla="*/ 142153 h 396"/>
                <a:gd name="T72" fmla="*/ 90129 w 252"/>
                <a:gd name="T73" fmla="*/ 141432 h 396"/>
                <a:gd name="T74" fmla="*/ 15440 w 252"/>
                <a:gd name="T75" fmla="*/ 0 h 39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52" h="396">
                  <a:moveTo>
                    <a:pt x="43" y="0"/>
                  </a:moveTo>
                  <a:lnTo>
                    <a:pt x="43" y="0"/>
                  </a:lnTo>
                  <a:cubicBezTo>
                    <a:pt x="43" y="0"/>
                    <a:pt x="42" y="0"/>
                    <a:pt x="42" y="1"/>
                  </a:cubicBezTo>
                  <a:lnTo>
                    <a:pt x="41" y="2"/>
                  </a:lnTo>
                  <a:cubicBezTo>
                    <a:pt x="41" y="2"/>
                    <a:pt x="40" y="3"/>
                    <a:pt x="39" y="3"/>
                  </a:cubicBezTo>
                  <a:lnTo>
                    <a:pt x="39" y="4"/>
                  </a:lnTo>
                  <a:cubicBezTo>
                    <a:pt x="38" y="5"/>
                    <a:pt x="38" y="5"/>
                    <a:pt x="38" y="6"/>
                  </a:cubicBezTo>
                  <a:lnTo>
                    <a:pt x="37" y="7"/>
                  </a:lnTo>
                  <a:lnTo>
                    <a:pt x="36" y="8"/>
                  </a:lnTo>
                  <a:cubicBezTo>
                    <a:pt x="36" y="9"/>
                    <a:pt x="36" y="9"/>
                    <a:pt x="36" y="10"/>
                  </a:cubicBezTo>
                  <a:lnTo>
                    <a:pt x="35" y="10"/>
                  </a:lnTo>
                  <a:cubicBezTo>
                    <a:pt x="0" y="126"/>
                    <a:pt x="5" y="219"/>
                    <a:pt x="51" y="288"/>
                  </a:cubicBezTo>
                  <a:cubicBezTo>
                    <a:pt x="115" y="384"/>
                    <a:pt x="235" y="394"/>
                    <a:pt x="240" y="395"/>
                  </a:cubicBezTo>
                  <a:lnTo>
                    <a:pt x="241" y="395"/>
                  </a:lnTo>
                  <a:cubicBezTo>
                    <a:pt x="243" y="395"/>
                    <a:pt x="245" y="394"/>
                    <a:pt x="246" y="394"/>
                  </a:cubicBezTo>
                  <a:lnTo>
                    <a:pt x="247" y="394"/>
                  </a:lnTo>
                  <a:cubicBezTo>
                    <a:pt x="248" y="394"/>
                    <a:pt x="250" y="393"/>
                    <a:pt x="251" y="392"/>
                  </a:cubicBezTo>
                  <a:lnTo>
                    <a:pt x="4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0" name="Freeform 453">
              <a:extLst>
                <a:ext uri="{FF2B5EF4-FFF2-40B4-BE49-F238E27FC236}">
                  <a16:creationId xmlns:a16="http://schemas.microsoft.com/office/drawing/2014/main" xmlns="" id="{69A3B783-2781-9D4C-A6C7-794F5482301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8038" y="4737100"/>
              <a:ext cx="52387" cy="142875"/>
            </a:xfrm>
            <a:custGeom>
              <a:avLst/>
              <a:gdLst>
                <a:gd name="T0" fmla="*/ 34568 w 147"/>
                <a:gd name="T1" fmla="*/ 142517 h 399"/>
                <a:gd name="T2" fmla="*/ 34568 w 147"/>
                <a:gd name="T3" fmla="*/ 142517 h 399"/>
                <a:gd name="T4" fmla="*/ 33143 w 147"/>
                <a:gd name="T5" fmla="*/ 142159 h 399"/>
                <a:gd name="T6" fmla="*/ 33143 w 147"/>
                <a:gd name="T7" fmla="*/ 142159 h 399"/>
                <a:gd name="T8" fmla="*/ 32786 w 147"/>
                <a:gd name="T9" fmla="*/ 142159 h 399"/>
                <a:gd name="T10" fmla="*/ 32786 w 147"/>
                <a:gd name="T11" fmla="*/ 142159 h 399"/>
                <a:gd name="T12" fmla="*/ 31717 w 147"/>
                <a:gd name="T13" fmla="*/ 141443 h 399"/>
                <a:gd name="T14" fmla="*/ 31717 w 147"/>
                <a:gd name="T15" fmla="*/ 141443 h 399"/>
                <a:gd name="T16" fmla="*/ 31361 w 147"/>
                <a:gd name="T17" fmla="*/ 141443 h 399"/>
                <a:gd name="T18" fmla="*/ 31361 w 147"/>
                <a:gd name="T19" fmla="*/ 141443 h 399"/>
                <a:gd name="T20" fmla="*/ 31361 w 147"/>
                <a:gd name="T21" fmla="*/ 141085 h 399"/>
                <a:gd name="T22" fmla="*/ 31361 w 147"/>
                <a:gd name="T23" fmla="*/ 141085 h 399"/>
                <a:gd name="T24" fmla="*/ 31361 w 147"/>
                <a:gd name="T25" fmla="*/ 141085 h 399"/>
                <a:gd name="T26" fmla="*/ 31361 w 147"/>
                <a:gd name="T27" fmla="*/ 141085 h 399"/>
                <a:gd name="T28" fmla="*/ 356 w 147"/>
                <a:gd name="T29" fmla="*/ 78420 h 399"/>
                <a:gd name="T30" fmla="*/ 356 w 147"/>
                <a:gd name="T31" fmla="*/ 78420 h 399"/>
                <a:gd name="T32" fmla="*/ 46329 w 147"/>
                <a:gd name="T33" fmla="*/ 1432 h 399"/>
                <a:gd name="T34" fmla="*/ 46329 w 147"/>
                <a:gd name="T35" fmla="*/ 1432 h 399"/>
                <a:gd name="T36" fmla="*/ 46329 w 147"/>
                <a:gd name="T37" fmla="*/ 1432 h 399"/>
                <a:gd name="T38" fmla="*/ 46329 w 147"/>
                <a:gd name="T39" fmla="*/ 1432 h 399"/>
                <a:gd name="T40" fmla="*/ 47041 w 147"/>
                <a:gd name="T41" fmla="*/ 1074 h 399"/>
                <a:gd name="T42" fmla="*/ 47041 w 147"/>
                <a:gd name="T43" fmla="*/ 1074 h 399"/>
                <a:gd name="T44" fmla="*/ 47398 w 147"/>
                <a:gd name="T45" fmla="*/ 716 h 399"/>
                <a:gd name="T46" fmla="*/ 47398 w 147"/>
                <a:gd name="T47" fmla="*/ 716 h 399"/>
                <a:gd name="T48" fmla="*/ 47754 w 147"/>
                <a:gd name="T49" fmla="*/ 716 h 399"/>
                <a:gd name="T50" fmla="*/ 47754 w 147"/>
                <a:gd name="T51" fmla="*/ 716 h 399"/>
                <a:gd name="T52" fmla="*/ 48467 w 147"/>
                <a:gd name="T53" fmla="*/ 716 h 399"/>
                <a:gd name="T54" fmla="*/ 48467 w 147"/>
                <a:gd name="T55" fmla="*/ 716 h 399"/>
                <a:gd name="T56" fmla="*/ 48467 w 147"/>
                <a:gd name="T57" fmla="*/ 358 h 399"/>
                <a:gd name="T58" fmla="*/ 48467 w 147"/>
                <a:gd name="T59" fmla="*/ 358 h 399"/>
                <a:gd name="T60" fmla="*/ 48823 w 147"/>
                <a:gd name="T61" fmla="*/ 358 h 399"/>
                <a:gd name="T62" fmla="*/ 48823 w 147"/>
                <a:gd name="T63" fmla="*/ 358 h 399"/>
                <a:gd name="T64" fmla="*/ 49180 w 147"/>
                <a:gd name="T65" fmla="*/ 358 h 399"/>
                <a:gd name="T66" fmla="*/ 49180 w 147"/>
                <a:gd name="T67" fmla="*/ 358 h 399"/>
                <a:gd name="T68" fmla="*/ 49536 w 147"/>
                <a:gd name="T69" fmla="*/ 0 h 399"/>
                <a:gd name="T70" fmla="*/ 49536 w 147"/>
                <a:gd name="T71" fmla="*/ 0 h 399"/>
                <a:gd name="T72" fmla="*/ 50249 w 147"/>
                <a:gd name="T73" fmla="*/ 0 h 399"/>
                <a:gd name="T74" fmla="*/ 50249 w 147"/>
                <a:gd name="T75" fmla="*/ 0 h 399"/>
                <a:gd name="T76" fmla="*/ 50605 w 147"/>
                <a:gd name="T77" fmla="*/ 0 h 399"/>
                <a:gd name="T78" fmla="*/ 50605 w 147"/>
                <a:gd name="T79" fmla="*/ 0 h 399"/>
                <a:gd name="T80" fmla="*/ 50962 w 147"/>
                <a:gd name="T81" fmla="*/ 0 h 399"/>
                <a:gd name="T82" fmla="*/ 50962 w 147"/>
                <a:gd name="T83" fmla="*/ 0 h 399"/>
                <a:gd name="T84" fmla="*/ 51674 w 147"/>
                <a:gd name="T85" fmla="*/ 358 h 399"/>
                <a:gd name="T86" fmla="*/ 51674 w 147"/>
                <a:gd name="T87" fmla="*/ 358 h 399"/>
                <a:gd name="T88" fmla="*/ 52031 w 147"/>
                <a:gd name="T89" fmla="*/ 358 h 399"/>
                <a:gd name="T90" fmla="*/ 34568 w 147"/>
                <a:gd name="T91" fmla="*/ 142517 h 399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7" h="399">
                  <a:moveTo>
                    <a:pt x="97" y="398"/>
                  </a:moveTo>
                  <a:lnTo>
                    <a:pt x="97" y="398"/>
                  </a:lnTo>
                  <a:cubicBezTo>
                    <a:pt x="96" y="398"/>
                    <a:pt x="94" y="397"/>
                    <a:pt x="93" y="397"/>
                  </a:cubicBezTo>
                  <a:cubicBezTo>
                    <a:pt x="93" y="397"/>
                    <a:pt x="93" y="397"/>
                    <a:pt x="92" y="397"/>
                  </a:cubicBezTo>
                  <a:cubicBezTo>
                    <a:pt x="91" y="397"/>
                    <a:pt x="90" y="396"/>
                    <a:pt x="89" y="395"/>
                  </a:cubicBezTo>
                  <a:cubicBezTo>
                    <a:pt x="89" y="395"/>
                    <a:pt x="89" y="395"/>
                    <a:pt x="88" y="395"/>
                  </a:cubicBezTo>
                  <a:lnTo>
                    <a:pt x="88" y="394"/>
                  </a:lnTo>
                  <a:cubicBezTo>
                    <a:pt x="84" y="391"/>
                    <a:pt x="0" y="323"/>
                    <a:pt x="1" y="219"/>
                  </a:cubicBezTo>
                  <a:cubicBezTo>
                    <a:pt x="1" y="144"/>
                    <a:pt x="45" y="72"/>
                    <a:pt x="130" y="4"/>
                  </a:cubicBezTo>
                  <a:cubicBezTo>
                    <a:pt x="131" y="3"/>
                    <a:pt x="132" y="3"/>
                    <a:pt x="132" y="3"/>
                  </a:cubicBezTo>
                  <a:cubicBezTo>
                    <a:pt x="132" y="3"/>
                    <a:pt x="133" y="3"/>
                    <a:pt x="133" y="2"/>
                  </a:cubicBezTo>
                  <a:lnTo>
                    <a:pt x="134" y="2"/>
                  </a:lnTo>
                  <a:cubicBezTo>
                    <a:pt x="135" y="2"/>
                    <a:pt x="135" y="2"/>
                    <a:pt x="136" y="2"/>
                  </a:cubicBezTo>
                  <a:cubicBezTo>
                    <a:pt x="136" y="1"/>
                    <a:pt x="136" y="1"/>
                    <a:pt x="136" y="1"/>
                  </a:cubicBezTo>
                  <a:lnTo>
                    <a:pt x="137" y="1"/>
                  </a:lnTo>
                  <a:cubicBezTo>
                    <a:pt x="138" y="1"/>
                    <a:pt x="138" y="1"/>
                    <a:pt x="138" y="1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140" y="0"/>
                    <a:pt x="140" y="0"/>
                    <a:pt x="141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3" y="0"/>
                    <a:pt x="143" y="0"/>
                    <a:pt x="143" y="0"/>
                  </a:cubicBezTo>
                  <a:cubicBezTo>
                    <a:pt x="144" y="0"/>
                    <a:pt x="145" y="0"/>
                    <a:pt x="145" y="1"/>
                  </a:cubicBezTo>
                  <a:lnTo>
                    <a:pt x="146" y="1"/>
                  </a:lnTo>
                  <a:lnTo>
                    <a:pt x="97" y="3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1" name="Freeform 454">
              <a:extLst>
                <a:ext uri="{FF2B5EF4-FFF2-40B4-BE49-F238E27FC236}">
                  <a16:creationId xmlns:a16="http://schemas.microsoft.com/office/drawing/2014/main" xmlns="" id="{A6B03D44-C0F6-E647-AF0B-BDEB92DECB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22963" y="4737100"/>
              <a:ext cx="55562" cy="142875"/>
            </a:xfrm>
            <a:custGeom>
              <a:avLst/>
              <a:gdLst>
                <a:gd name="T0" fmla="*/ 17794 w 153"/>
                <a:gd name="T1" fmla="*/ 0 h 399"/>
                <a:gd name="T2" fmla="*/ 17794 w 153"/>
                <a:gd name="T3" fmla="*/ 0 h 399"/>
                <a:gd name="T4" fmla="*/ 18521 w 153"/>
                <a:gd name="T5" fmla="*/ 358 h 399"/>
                <a:gd name="T6" fmla="*/ 18521 w 153"/>
                <a:gd name="T7" fmla="*/ 358 h 399"/>
                <a:gd name="T8" fmla="*/ 18884 w 153"/>
                <a:gd name="T9" fmla="*/ 358 h 399"/>
                <a:gd name="T10" fmla="*/ 18884 w 153"/>
                <a:gd name="T11" fmla="*/ 358 h 399"/>
                <a:gd name="T12" fmla="*/ 19247 w 153"/>
                <a:gd name="T13" fmla="*/ 716 h 399"/>
                <a:gd name="T14" fmla="*/ 19247 w 153"/>
                <a:gd name="T15" fmla="*/ 716 h 399"/>
                <a:gd name="T16" fmla="*/ 19247 w 153"/>
                <a:gd name="T17" fmla="*/ 716 h 399"/>
                <a:gd name="T18" fmla="*/ 19247 w 153"/>
                <a:gd name="T19" fmla="*/ 716 h 399"/>
                <a:gd name="T20" fmla="*/ 19610 w 153"/>
                <a:gd name="T21" fmla="*/ 716 h 399"/>
                <a:gd name="T22" fmla="*/ 19610 w 153"/>
                <a:gd name="T23" fmla="*/ 716 h 399"/>
                <a:gd name="T24" fmla="*/ 20336 w 153"/>
                <a:gd name="T25" fmla="*/ 1074 h 399"/>
                <a:gd name="T26" fmla="*/ 20336 w 153"/>
                <a:gd name="T27" fmla="*/ 1074 h 399"/>
                <a:gd name="T28" fmla="*/ 20336 w 153"/>
                <a:gd name="T29" fmla="*/ 1432 h 399"/>
                <a:gd name="T30" fmla="*/ 20336 w 153"/>
                <a:gd name="T31" fmla="*/ 1432 h 399"/>
                <a:gd name="T32" fmla="*/ 21063 w 153"/>
                <a:gd name="T33" fmla="*/ 1432 h 399"/>
                <a:gd name="T34" fmla="*/ 21063 w 153"/>
                <a:gd name="T35" fmla="*/ 1432 h 399"/>
                <a:gd name="T36" fmla="*/ 21426 w 153"/>
                <a:gd name="T37" fmla="*/ 2148 h 399"/>
                <a:gd name="T38" fmla="*/ 21426 w 153"/>
                <a:gd name="T39" fmla="*/ 2148 h 399"/>
                <a:gd name="T40" fmla="*/ 21426 w 153"/>
                <a:gd name="T41" fmla="*/ 2148 h 399"/>
                <a:gd name="T42" fmla="*/ 21426 w 153"/>
                <a:gd name="T43" fmla="*/ 2148 h 399"/>
                <a:gd name="T44" fmla="*/ 49025 w 153"/>
                <a:gd name="T45" fmla="*/ 87730 h 399"/>
                <a:gd name="T46" fmla="*/ 49025 w 153"/>
                <a:gd name="T47" fmla="*/ 87730 h 399"/>
                <a:gd name="T48" fmla="*/ 3632 w 153"/>
                <a:gd name="T49" fmla="*/ 141801 h 399"/>
                <a:gd name="T50" fmla="*/ 3632 w 153"/>
                <a:gd name="T51" fmla="*/ 141801 h 399"/>
                <a:gd name="T52" fmla="*/ 3632 w 153"/>
                <a:gd name="T53" fmla="*/ 141801 h 399"/>
                <a:gd name="T54" fmla="*/ 3632 w 153"/>
                <a:gd name="T55" fmla="*/ 141801 h 399"/>
                <a:gd name="T56" fmla="*/ 3632 w 153"/>
                <a:gd name="T57" fmla="*/ 141801 h 399"/>
                <a:gd name="T58" fmla="*/ 3632 w 153"/>
                <a:gd name="T59" fmla="*/ 141801 h 399"/>
                <a:gd name="T60" fmla="*/ 3268 w 153"/>
                <a:gd name="T61" fmla="*/ 141801 h 399"/>
                <a:gd name="T62" fmla="*/ 3268 w 153"/>
                <a:gd name="T63" fmla="*/ 141801 h 399"/>
                <a:gd name="T64" fmla="*/ 1816 w 153"/>
                <a:gd name="T65" fmla="*/ 142159 h 399"/>
                <a:gd name="T66" fmla="*/ 1816 w 153"/>
                <a:gd name="T67" fmla="*/ 142159 h 399"/>
                <a:gd name="T68" fmla="*/ 1453 w 153"/>
                <a:gd name="T69" fmla="*/ 142159 h 399"/>
                <a:gd name="T70" fmla="*/ 1453 w 153"/>
                <a:gd name="T71" fmla="*/ 142159 h 399"/>
                <a:gd name="T72" fmla="*/ 0 w 153"/>
                <a:gd name="T73" fmla="*/ 142159 h 399"/>
                <a:gd name="T74" fmla="*/ 17794 w 153"/>
                <a:gd name="T75" fmla="*/ 0 h 39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53" h="399">
                  <a:moveTo>
                    <a:pt x="49" y="0"/>
                  </a:moveTo>
                  <a:lnTo>
                    <a:pt x="49" y="0"/>
                  </a:lnTo>
                  <a:cubicBezTo>
                    <a:pt x="50" y="0"/>
                    <a:pt x="51" y="1"/>
                    <a:pt x="51" y="1"/>
                  </a:cubicBezTo>
                  <a:lnTo>
                    <a:pt x="52" y="1"/>
                  </a:lnTo>
                  <a:cubicBezTo>
                    <a:pt x="52" y="1"/>
                    <a:pt x="53" y="1"/>
                    <a:pt x="53" y="2"/>
                  </a:cubicBezTo>
                  <a:cubicBezTo>
                    <a:pt x="54" y="2"/>
                    <a:pt x="54" y="2"/>
                    <a:pt x="54" y="2"/>
                  </a:cubicBezTo>
                  <a:cubicBezTo>
                    <a:pt x="55" y="2"/>
                    <a:pt x="55" y="3"/>
                    <a:pt x="56" y="3"/>
                  </a:cubicBezTo>
                  <a:cubicBezTo>
                    <a:pt x="56" y="3"/>
                    <a:pt x="56" y="3"/>
                    <a:pt x="56" y="4"/>
                  </a:cubicBezTo>
                  <a:cubicBezTo>
                    <a:pt x="57" y="4"/>
                    <a:pt x="57" y="4"/>
                    <a:pt x="58" y="4"/>
                  </a:cubicBezTo>
                  <a:cubicBezTo>
                    <a:pt x="58" y="5"/>
                    <a:pt x="58" y="5"/>
                    <a:pt x="59" y="6"/>
                  </a:cubicBezTo>
                  <a:cubicBezTo>
                    <a:pt x="126" y="92"/>
                    <a:pt x="152" y="172"/>
                    <a:pt x="135" y="245"/>
                  </a:cubicBezTo>
                  <a:cubicBezTo>
                    <a:pt x="112" y="346"/>
                    <a:pt x="14" y="393"/>
                    <a:pt x="10" y="396"/>
                  </a:cubicBezTo>
                  <a:lnTo>
                    <a:pt x="9" y="396"/>
                  </a:lnTo>
                  <a:cubicBezTo>
                    <a:pt x="8" y="396"/>
                    <a:pt x="6" y="397"/>
                    <a:pt x="5" y="397"/>
                  </a:cubicBezTo>
                  <a:cubicBezTo>
                    <a:pt x="5" y="397"/>
                    <a:pt x="5" y="397"/>
                    <a:pt x="4" y="397"/>
                  </a:cubicBezTo>
                  <a:cubicBezTo>
                    <a:pt x="3" y="398"/>
                    <a:pt x="2" y="398"/>
                    <a:pt x="0" y="397"/>
                  </a:cubicBezTo>
                  <a:lnTo>
                    <a:pt x="4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2" name="Freeform 455">
              <a:extLst>
                <a:ext uri="{FF2B5EF4-FFF2-40B4-BE49-F238E27FC236}">
                  <a16:creationId xmlns:a16="http://schemas.microsoft.com/office/drawing/2014/main" xmlns="" id="{C57BB617-C7D4-7348-998F-42CB2C556F1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18213" y="4645025"/>
              <a:ext cx="66675" cy="139700"/>
            </a:xfrm>
            <a:custGeom>
              <a:avLst/>
              <a:gdLst>
                <a:gd name="T0" fmla="*/ 31020 w 187"/>
                <a:gd name="T1" fmla="*/ 139342 h 390"/>
                <a:gd name="T2" fmla="*/ 31020 w 187"/>
                <a:gd name="T3" fmla="*/ 139342 h 390"/>
                <a:gd name="T4" fmla="*/ 29594 w 187"/>
                <a:gd name="T5" fmla="*/ 138984 h 390"/>
                <a:gd name="T6" fmla="*/ 29594 w 187"/>
                <a:gd name="T7" fmla="*/ 138984 h 390"/>
                <a:gd name="T8" fmla="*/ 29594 w 187"/>
                <a:gd name="T9" fmla="*/ 138984 h 390"/>
                <a:gd name="T10" fmla="*/ 29594 w 187"/>
                <a:gd name="T11" fmla="*/ 138984 h 390"/>
                <a:gd name="T12" fmla="*/ 28168 w 187"/>
                <a:gd name="T13" fmla="*/ 137909 h 390"/>
                <a:gd name="T14" fmla="*/ 28168 w 187"/>
                <a:gd name="T15" fmla="*/ 137909 h 390"/>
                <a:gd name="T16" fmla="*/ 28168 w 187"/>
                <a:gd name="T17" fmla="*/ 137909 h 390"/>
                <a:gd name="T18" fmla="*/ 28168 w 187"/>
                <a:gd name="T19" fmla="*/ 137909 h 390"/>
                <a:gd name="T20" fmla="*/ 28168 w 187"/>
                <a:gd name="T21" fmla="*/ 137551 h 390"/>
                <a:gd name="T22" fmla="*/ 28168 w 187"/>
                <a:gd name="T23" fmla="*/ 137551 h 390"/>
                <a:gd name="T24" fmla="*/ 27811 w 187"/>
                <a:gd name="T25" fmla="*/ 137551 h 390"/>
                <a:gd name="T26" fmla="*/ 27811 w 187"/>
                <a:gd name="T27" fmla="*/ 137551 h 390"/>
                <a:gd name="T28" fmla="*/ 4992 w 187"/>
                <a:gd name="T29" fmla="*/ 71283 h 390"/>
                <a:gd name="T30" fmla="*/ 4992 w 187"/>
                <a:gd name="T31" fmla="*/ 71283 h 390"/>
                <a:gd name="T32" fmla="*/ 60614 w 187"/>
                <a:gd name="T33" fmla="*/ 1075 h 390"/>
                <a:gd name="T34" fmla="*/ 60614 w 187"/>
                <a:gd name="T35" fmla="*/ 1075 h 390"/>
                <a:gd name="T36" fmla="*/ 60614 w 187"/>
                <a:gd name="T37" fmla="*/ 716 h 390"/>
                <a:gd name="T38" fmla="*/ 60614 w 187"/>
                <a:gd name="T39" fmla="*/ 716 h 390"/>
                <a:gd name="T40" fmla="*/ 60970 w 187"/>
                <a:gd name="T41" fmla="*/ 716 h 390"/>
                <a:gd name="T42" fmla="*/ 60970 w 187"/>
                <a:gd name="T43" fmla="*/ 716 h 390"/>
                <a:gd name="T44" fmla="*/ 61327 w 187"/>
                <a:gd name="T45" fmla="*/ 358 h 390"/>
                <a:gd name="T46" fmla="*/ 61327 w 187"/>
                <a:gd name="T47" fmla="*/ 358 h 390"/>
                <a:gd name="T48" fmla="*/ 62040 w 187"/>
                <a:gd name="T49" fmla="*/ 0 h 390"/>
                <a:gd name="T50" fmla="*/ 62040 w 187"/>
                <a:gd name="T51" fmla="*/ 0 h 390"/>
                <a:gd name="T52" fmla="*/ 62396 w 187"/>
                <a:gd name="T53" fmla="*/ 0 h 390"/>
                <a:gd name="T54" fmla="*/ 62396 w 187"/>
                <a:gd name="T55" fmla="*/ 0 h 390"/>
                <a:gd name="T56" fmla="*/ 62753 w 187"/>
                <a:gd name="T57" fmla="*/ 0 h 390"/>
                <a:gd name="T58" fmla="*/ 62753 w 187"/>
                <a:gd name="T59" fmla="*/ 0 h 390"/>
                <a:gd name="T60" fmla="*/ 63109 w 187"/>
                <a:gd name="T61" fmla="*/ 0 h 390"/>
                <a:gd name="T62" fmla="*/ 63109 w 187"/>
                <a:gd name="T63" fmla="*/ 0 h 390"/>
                <a:gd name="T64" fmla="*/ 63466 w 187"/>
                <a:gd name="T65" fmla="*/ 0 h 390"/>
                <a:gd name="T66" fmla="*/ 63466 w 187"/>
                <a:gd name="T67" fmla="*/ 0 h 390"/>
                <a:gd name="T68" fmla="*/ 64179 w 187"/>
                <a:gd name="T69" fmla="*/ 0 h 390"/>
                <a:gd name="T70" fmla="*/ 64179 w 187"/>
                <a:gd name="T71" fmla="*/ 0 h 390"/>
                <a:gd name="T72" fmla="*/ 64536 w 187"/>
                <a:gd name="T73" fmla="*/ 0 h 390"/>
                <a:gd name="T74" fmla="*/ 64536 w 187"/>
                <a:gd name="T75" fmla="*/ 0 h 390"/>
                <a:gd name="T76" fmla="*/ 64892 w 187"/>
                <a:gd name="T77" fmla="*/ 0 h 390"/>
                <a:gd name="T78" fmla="*/ 64892 w 187"/>
                <a:gd name="T79" fmla="*/ 0 h 390"/>
                <a:gd name="T80" fmla="*/ 65605 w 187"/>
                <a:gd name="T81" fmla="*/ 0 h 390"/>
                <a:gd name="T82" fmla="*/ 65605 w 187"/>
                <a:gd name="T83" fmla="*/ 0 h 390"/>
                <a:gd name="T84" fmla="*/ 65962 w 187"/>
                <a:gd name="T85" fmla="*/ 358 h 390"/>
                <a:gd name="T86" fmla="*/ 65962 w 187"/>
                <a:gd name="T87" fmla="*/ 358 h 390"/>
                <a:gd name="T88" fmla="*/ 66318 w 187"/>
                <a:gd name="T89" fmla="*/ 716 h 390"/>
                <a:gd name="T90" fmla="*/ 31020 w 187"/>
                <a:gd name="T91" fmla="*/ 139342 h 3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87" h="390">
                  <a:moveTo>
                    <a:pt x="87" y="389"/>
                  </a:moveTo>
                  <a:lnTo>
                    <a:pt x="87" y="389"/>
                  </a:lnTo>
                  <a:cubicBezTo>
                    <a:pt x="86" y="389"/>
                    <a:pt x="84" y="389"/>
                    <a:pt x="83" y="388"/>
                  </a:cubicBezTo>
                  <a:cubicBezTo>
                    <a:pt x="81" y="387"/>
                    <a:pt x="80" y="386"/>
                    <a:pt x="79" y="385"/>
                  </a:cubicBezTo>
                  <a:cubicBezTo>
                    <a:pt x="79" y="384"/>
                    <a:pt x="79" y="384"/>
                    <a:pt x="79" y="384"/>
                  </a:cubicBezTo>
                  <a:cubicBezTo>
                    <a:pt x="79" y="384"/>
                    <a:pt x="79" y="384"/>
                    <a:pt x="78" y="384"/>
                  </a:cubicBezTo>
                  <a:cubicBezTo>
                    <a:pt x="75" y="381"/>
                    <a:pt x="0" y="302"/>
                    <a:pt x="14" y="199"/>
                  </a:cubicBezTo>
                  <a:cubicBezTo>
                    <a:pt x="24" y="125"/>
                    <a:pt x="76" y="58"/>
                    <a:pt x="170" y="3"/>
                  </a:cubicBezTo>
                  <a:lnTo>
                    <a:pt x="170" y="2"/>
                  </a:lnTo>
                  <a:cubicBezTo>
                    <a:pt x="171" y="2"/>
                    <a:pt x="171" y="2"/>
                    <a:pt x="171" y="2"/>
                  </a:cubicBezTo>
                  <a:cubicBezTo>
                    <a:pt x="172" y="2"/>
                    <a:pt x="172" y="1"/>
                    <a:pt x="172" y="1"/>
                  </a:cubicBezTo>
                  <a:cubicBezTo>
                    <a:pt x="173" y="1"/>
                    <a:pt x="174" y="1"/>
                    <a:pt x="174" y="0"/>
                  </a:cubicBezTo>
                  <a:lnTo>
                    <a:pt x="175" y="0"/>
                  </a:lnTo>
                  <a:lnTo>
                    <a:pt x="176" y="0"/>
                  </a:lnTo>
                  <a:lnTo>
                    <a:pt x="177" y="0"/>
                  </a:lnTo>
                  <a:lnTo>
                    <a:pt x="178" y="0"/>
                  </a:lnTo>
                  <a:cubicBezTo>
                    <a:pt x="178" y="0"/>
                    <a:pt x="179" y="0"/>
                    <a:pt x="180" y="0"/>
                  </a:cubicBezTo>
                  <a:cubicBezTo>
                    <a:pt x="180" y="0"/>
                    <a:pt x="180" y="0"/>
                    <a:pt x="181" y="0"/>
                  </a:cubicBezTo>
                  <a:lnTo>
                    <a:pt x="182" y="0"/>
                  </a:lnTo>
                  <a:cubicBezTo>
                    <a:pt x="182" y="0"/>
                    <a:pt x="183" y="0"/>
                    <a:pt x="184" y="0"/>
                  </a:cubicBezTo>
                  <a:cubicBezTo>
                    <a:pt x="184" y="0"/>
                    <a:pt x="184" y="1"/>
                    <a:pt x="185" y="1"/>
                  </a:cubicBezTo>
                  <a:cubicBezTo>
                    <a:pt x="185" y="1"/>
                    <a:pt x="185" y="1"/>
                    <a:pt x="186" y="2"/>
                  </a:cubicBezTo>
                  <a:lnTo>
                    <a:pt x="87" y="38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3" name="Freeform 456">
              <a:extLst>
                <a:ext uri="{FF2B5EF4-FFF2-40B4-BE49-F238E27FC236}">
                  <a16:creationId xmlns:a16="http://schemas.microsoft.com/office/drawing/2014/main" xmlns="" id="{ABB208E5-27FC-934D-928E-3FD15AFDFD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9963" y="4645025"/>
              <a:ext cx="65087" cy="139700"/>
            </a:xfrm>
            <a:custGeom>
              <a:avLst/>
              <a:gdLst>
                <a:gd name="T0" fmla="*/ 35798 w 180"/>
                <a:gd name="T1" fmla="*/ 0 h 389"/>
                <a:gd name="T2" fmla="*/ 35798 w 180"/>
                <a:gd name="T3" fmla="*/ 0 h 389"/>
                <a:gd name="T4" fmla="*/ 36159 w 180"/>
                <a:gd name="T5" fmla="*/ 0 h 389"/>
                <a:gd name="T6" fmla="*/ 36159 w 180"/>
                <a:gd name="T7" fmla="*/ 0 h 389"/>
                <a:gd name="T8" fmla="*/ 36521 w 180"/>
                <a:gd name="T9" fmla="*/ 359 h 389"/>
                <a:gd name="T10" fmla="*/ 36521 w 180"/>
                <a:gd name="T11" fmla="*/ 359 h 389"/>
                <a:gd name="T12" fmla="*/ 37244 w 180"/>
                <a:gd name="T13" fmla="*/ 359 h 389"/>
                <a:gd name="T14" fmla="*/ 37244 w 180"/>
                <a:gd name="T15" fmla="*/ 359 h 389"/>
                <a:gd name="T16" fmla="*/ 37244 w 180"/>
                <a:gd name="T17" fmla="*/ 359 h 389"/>
                <a:gd name="T18" fmla="*/ 37244 w 180"/>
                <a:gd name="T19" fmla="*/ 359 h 389"/>
                <a:gd name="T20" fmla="*/ 37606 w 180"/>
                <a:gd name="T21" fmla="*/ 718 h 389"/>
                <a:gd name="T22" fmla="*/ 37606 w 180"/>
                <a:gd name="T23" fmla="*/ 718 h 389"/>
                <a:gd name="T24" fmla="*/ 37967 w 180"/>
                <a:gd name="T25" fmla="*/ 1077 h 389"/>
                <a:gd name="T26" fmla="*/ 37967 w 180"/>
                <a:gd name="T27" fmla="*/ 1077 h 389"/>
                <a:gd name="T28" fmla="*/ 37967 w 180"/>
                <a:gd name="T29" fmla="*/ 1437 h 389"/>
                <a:gd name="T30" fmla="*/ 37967 w 180"/>
                <a:gd name="T31" fmla="*/ 1437 h 389"/>
                <a:gd name="T32" fmla="*/ 38691 w 180"/>
                <a:gd name="T33" fmla="*/ 1796 h 389"/>
                <a:gd name="T34" fmla="*/ 38691 w 180"/>
                <a:gd name="T35" fmla="*/ 1796 h 389"/>
                <a:gd name="T36" fmla="*/ 38691 w 180"/>
                <a:gd name="T37" fmla="*/ 2155 h 389"/>
                <a:gd name="T38" fmla="*/ 38691 w 180"/>
                <a:gd name="T39" fmla="*/ 2155 h 389"/>
                <a:gd name="T40" fmla="*/ 39052 w 180"/>
                <a:gd name="T41" fmla="*/ 2514 h 389"/>
                <a:gd name="T42" fmla="*/ 39052 w 180"/>
                <a:gd name="T43" fmla="*/ 2514 h 389"/>
                <a:gd name="T44" fmla="*/ 55324 w 180"/>
                <a:gd name="T45" fmla="*/ 90859 h 389"/>
                <a:gd name="T46" fmla="*/ 55324 w 180"/>
                <a:gd name="T47" fmla="*/ 90859 h 389"/>
                <a:gd name="T48" fmla="*/ 3616 w 180"/>
                <a:gd name="T49" fmla="*/ 138982 h 389"/>
                <a:gd name="T50" fmla="*/ 3616 w 180"/>
                <a:gd name="T51" fmla="*/ 138982 h 389"/>
                <a:gd name="T52" fmla="*/ 3616 w 180"/>
                <a:gd name="T53" fmla="*/ 138982 h 389"/>
                <a:gd name="T54" fmla="*/ 3616 w 180"/>
                <a:gd name="T55" fmla="*/ 138982 h 389"/>
                <a:gd name="T56" fmla="*/ 3254 w 180"/>
                <a:gd name="T57" fmla="*/ 138982 h 389"/>
                <a:gd name="T58" fmla="*/ 3254 w 180"/>
                <a:gd name="T59" fmla="*/ 138982 h 389"/>
                <a:gd name="T60" fmla="*/ 3254 w 180"/>
                <a:gd name="T61" fmla="*/ 138982 h 389"/>
                <a:gd name="T62" fmla="*/ 3254 w 180"/>
                <a:gd name="T63" fmla="*/ 138982 h 389"/>
                <a:gd name="T64" fmla="*/ 1446 w 180"/>
                <a:gd name="T65" fmla="*/ 139341 h 389"/>
                <a:gd name="T66" fmla="*/ 1446 w 180"/>
                <a:gd name="T67" fmla="*/ 139341 h 389"/>
                <a:gd name="T68" fmla="*/ 1446 w 180"/>
                <a:gd name="T69" fmla="*/ 139341 h 389"/>
                <a:gd name="T70" fmla="*/ 1446 w 180"/>
                <a:gd name="T71" fmla="*/ 139341 h 389"/>
                <a:gd name="T72" fmla="*/ 0 w 180"/>
                <a:gd name="T73" fmla="*/ 138982 h 389"/>
                <a:gd name="T74" fmla="*/ 35798 w 180"/>
                <a:gd name="T75" fmla="*/ 0 h 389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80" h="389">
                  <a:moveTo>
                    <a:pt x="99" y="0"/>
                  </a:moveTo>
                  <a:lnTo>
                    <a:pt x="99" y="0"/>
                  </a:lnTo>
                  <a:cubicBezTo>
                    <a:pt x="100" y="0"/>
                    <a:pt x="100" y="0"/>
                    <a:pt x="100" y="0"/>
                  </a:cubicBezTo>
                  <a:cubicBezTo>
                    <a:pt x="101" y="0"/>
                    <a:pt x="101" y="0"/>
                    <a:pt x="101" y="1"/>
                  </a:cubicBezTo>
                  <a:cubicBezTo>
                    <a:pt x="102" y="1"/>
                    <a:pt x="102" y="1"/>
                    <a:pt x="103" y="1"/>
                  </a:cubicBezTo>
                  <a:cubicBezTo>
                    <a:pt x="103" y="2"/>
                    <a:pt x="103" y="2"/>
                    <a:pt x="104" y="2"/>
                  </a:cubicBezTo>
                  <a:cubicBezTo>
                    <a:pt x="104" y="3"/>
                    <a:pt x="104" y="3"/>
                    <a:pt x="105" y="3"/>
                  </a:cubicBezTo>
                  <a:cubicBezTo>
                    <a:pt x="105" y="4"/>
                    <a:pt x="105" y="4"/>
                    <a:pt x="105" y="4"/>
                  </a:cubicBezTo>
                  <a:cubicBezTo>
                    <a:pt x="106" y="4"/>
                    <a:pt x="106" y="5"/>
                    <a:pt x="107" y="5"/>
                  </a:cubicBezTo>
                  <a:lnTo>
                    <a:pt x="107" y="6"/>
                  </a:lnTo>
                  <a:cubicBezTo>
                    <a:pt x="108" y="6"/>
                    <a:pt x="108" y="6"/>
                    <a:pt x="108" y="7"/>
                  </a:cubicBezTo>
                  <a:cubicBezTo>
                    <a:pt x="164" y="100"/>
                    <a:pt x="179" y="183"/>
                    <a:pt x="153" y="253"/>
                  </a:cubicBezTo>
                  <a:cubicBezTo>
                    <a:pt x="117" y="351"/>
                    <a:pt x="14" y="386"/>
                    <a:pt x="10" y="387"/>
                  </a:cubicBezTo>
                  <a:cubicBezTo>
                    <a:pt x="9" y="387"/>
                    <a:pt x="9" y="387"/>
                    <a:pt x="9" y="387"/>
                  </a:cubicBezTo>
                  <a:cubicBezTo>
                    <a:pt x="7" y="388"/>
                    <a:pt x="6" y="388"/>
                    <a:pt x="4" y="388"/>
                  </a:cubicBezTo>
                  <a:cubicBezTo>
                    <a:pt x="3" y="388"/>
                    <a:pt x="2" y="388"/>
                    <a:pt x="0" y="387"/>
                  </a:cubicBezTo>
                  <a:lnTo>
                    <a:pt x="99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4" name="Freeform 457">
              <a:extLst>
                <a:ext uri="{FF2B5EF4-FFF2-40B4-BE49-F238E27FC236}">
                  <a16:creationId xmlns:a16="http://schemas.microsoft.com/office/drawing/2014/main" xmlns="" id="{55A70A13-F3B3-CB40-8CD5-7E6909585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40400" y="4805363"/>
              <a:ext cx="74613" cy="134937"/>
            </a:xfrm>
            <a:custGeom>
              <a:avLst/>
              <a:gdLst>
                <a:gd name="T0" fmla="*/ 74251 w 206"/>
                <a:gd name="T1" fmla="*/ 134217 h 375"/>
                <a:gd name="T2" fmla="*/ 74251 w 206"/>
                <a:gd name="T3" fmla="*/ 134217 h 375"/>
                <a:gd name="T4" fmla="*/ 72802 w 206"/>
                <a:gd name="T5" fmla="*/ 134577 h 375"/>
                <a:gd name="T6" fmla="*/ 72802 w 206"/>
                <a:gd name="T7" fmla="*/ 134577 h 375"/>
                <a:gd name="T8" fmla="*/ 72440 w 206"/>
                <a:gd name="T9" fmla="*/ 134577 h 375"/>
                <a:gd name="T10" fmla="*/ 72440 w 206"/>
                <a:gd name="T11" fmla="*/ 134577 h 375"/>
                <a:gd name="T12" fmla="*/ 70991 w 206"/>
                <a:gd name="T13" fmla="*/ 134577 h 375"/>
                <a:gd name="T14" fmla="*/ 70991 w 206"/>
                <a:gd name="T15" fmla="*/ 134577 h 375"/>
                <a:gd name="T16" fmla="*/ 70991 w 206"/>
                <a:gd name="T17" fmla="*/ 134577 h 375"/>
                <a:gd name="T18" fmla="*/ 70991 w 206"/>
                <a:gd name="T19" fmla="*/ 134577 h 375"/>
                <a:gd name="T20" fmla="*/ 70991 w 206"/>
                <a:gd name="T21" fmla="*/ 134577 h 375"/>
                <a:gd name="T22" fmla="*/ 70991 w 206"/>
                <a:gd name="T23" fmla="*/ 134577 h 375"/>
                <a:gd name="T24" fmla="*/ 70267 w 206"/>
                <a:gd name="T25" fmla="*/ 134577 h 375"/>
                <a:gd name="T26" fmla="*/ 70267 w 206"/>
                <a:gd name="T27" fmla="*/ 134577 h 375"/>
                <a:gd name="T28" fmla="*/ 12677 w 206"/>
                <a:gd name="T29" fmla="*/ 93916 h 375"/>
                <a:gd name="T30" fmla="*/ 12677 w 206"/>
                <a:gd name="T31" fmla="*/ 93916 h 375"/>
                <a:gd name="T32" fmla="*/ 17023 w 206"/>
                <a:gd name="T33" fmla="*/ 3598 h 375"/>
                <a:gd name="T34" fmla="*/ 17023 w 206"/>
                <a:gd name="T35" fmla="*/ 3598 h 375"/>
                <a:gd name="T36" fmla="*/ 17386 w 206"/>
                <a:gd name="T37" fmla="*/ 3598 h 375"/>
                <a:gd name="T38" fmla="*/ 17386 w 206"/>
                <a:gd name="T39" fmla="*/ 3598 h 375"/>
                <a:gd name="T40" fmla="*/ 17386 w 206"/>
                <a:gd name="T41" fmla="*/ 2879 h 375"/>
                <a:gd name="T42" fmla="*/ 17386 w 206"/>
                <a:gd name="T43" fmla="*/ 2879 h 375"/>
                <a:gd name="T44" fmla="*/ 17748 w 206"/>
                <a:gd name="T45" fmla="*/ 2879 h 375"/>
                <a:gd name="T46" fmla="*/ 17748 w 206"/>
                <a:gd name="T47" fmla="*/ 2879 h 375"/>
                <a:gd name="T48" fmla="*/ 18110 w 206"/>
                <a:gd name="T49" fmla="*/ 2159 h 375"/>
                <a:gd name="T50" fmla="*/ 18110 w 206"/>
                <a:gd name="T51" fmla="*/ 2159 h 375"/>
                <a:gd name="T52" fmla="*/ 18472 w 206"/>
                <a:gd name="T53" fmla="*/ 1799 h 375"/>
                <a:gd name="T54" fmla="*/ 18472 w 206"/>
                <a:gd name="T55" fmla="*/ 1799 h 375"/>
                <a:gd name="T56" fmla="*/ 18472 w 206"/>
                <a:gd name="T57" fmla="*/ 1799 h 375"/>
                <a:gd name="T58" fmla="*/ 18472 w 206"/>
                <a:gd name="T59" fmla="*/ 1799 h 375"/>
                <a:gd name="T60" fmla="*/ 18834 w 206"/>
                <a:gd name="T61" fmla="*/ 1799 h 375"/>
                <a:gd name="T62" fmla="*/ 18834 w 206"/>
                <a:gd name="T63" fmla="*/ 1799 h 375"/>
                <a:gd name="T64" fmla="*/ 19197 w 206"/>
                <a:gd name="T65" fmla="*/ 1439 h 375"/>
                <a:gd name="T66" fmla="*/ 19197 w 206"/>
                <a:gd name="T67" fmla="*/ 1439 h 375"/>
                <a:gd name="T68" fmla="*/ 19559 w 206"/>
                <a:gd name="T69" fmla="*/ 720 h 375"/>
                <a:gd name="T70" fmla="*/ 19559 w 206"/>
                <a:gd name="T71" fmla="*/ 720 h 375"/>
                <a:gd name="T72" fmla="*/ 19921 w 206"/>
                <a:gd name="T73" fmla="*/ 720 h 375"/>
                <a:gd name="T74" fmla="*/ 19921 w 206"/>
                <a:gd name="T75" fmla="*/ 720 h 375"/>
                <a:gd name="T76" fmla="*/ 20283 w 206"/>
                <a:gd name="T77" fmla="*/ 360 h 375"/>
                <a:gd name="T78" fmla="*/ 20283 w 206"/>
                <a:gd name="T79" fmla="*/ 360 h 375"/>
                <a:gd name="T80" fmla="*/ 21008 w 206"/>
                <a:gd name="T81" fmla="*/ 0 h 375"/>
                <a:gd name="T82" fmla="*/ 21008 w 206"/>
                <a:gd name="T83" fmla="*/ 0 h 375"/>
                <a:gd name="T84" fmla="*/ 21370 w 206"/>
                <a:gd name="T85" fmla="*/ 0 h 375"/>
                <a:gd name="T86" fmla="*/ 21370 w 206"/>
                <a:gd name="T87" fmla="*/ 0 h 375"/>
                <a:gd name="T88" fmla="*/ 21732 w 206"/>
                <a:gd name="T89" fmla="*/ 0 h 375"/>
                <a:gd name="T90" fmla="*/ 74251 w 206"/>
                <a:gd name="T91" fmla="*/ 134217 h 37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06" h="375">
                  <a:moveTo>
                    <a:pt x="205" y="373"/>
                  </a:moveTo>
                  <a:lnTo>
                    <a:pt x="205" y="373"/>
                  </a:lnTo>
                  <a:cubicBezTo>
                    <a:pt x="204" y="373"/>
                    <a:pt x="202" y="374"/>
                    <a:pt x="201" y="374"/>
                  </a:cubicBezTo>
                  <a:lnTo>
                    <a:pt x="200" y="374"/>
                  </a:lnTo>
                  <a:cubicBezTo>
                    <a:pt x="199" y="374"/>
                    <a:pt x="197" y="374"/>
                    <a:pt x="196" y="374"/>
                  </a:cubicBezTo>
                  <a:cubicBezTo>
                    <a:pt x="196" y="374"/>
                    <a:pt x="195" y="374"/>
                    <a:pt x="194" y="374"/>
                  </a:cubicBezTo>
                  <a:cubicBezTo>
                    <a:pt x="190" y="373"/>
                    <a:pt x="84" y="352"/>
                    <a:pt x="35" y="261"/>
                  </a:cubicBezTo>
                  <a:cubicBezTo>
                    <a:pt x="0" y="194"/>
                    <a:pt x="4" y="110"/>
                    <a:pt x="47" y="10"/>
                  </a:cubicBezTo>
                  <a:cubicBezTo>
                    <a:pt x="48" y="10"/>
                    <a:pt x="48" y="10"/>
                    <a:pt x="48" y="10"/>
                  </a:cubicBezTo>
                  <a:cubicBezTo>
                    <a:pt x="48" y="9"/>
                    <a:pt x="48" y="9"/>
                    <a:pt x="48" y="8"/>
                  </a:cubicBezTo>
                  <a:cubicBezTo>
                    <a:pt x="49" y="8"/>
                    <a:pt x="49" y="8"/>
                    <a:pt x="49" y="8"/>
                  </a:cubicBezTo>
                  <a:cubicBezTo>
                    <a:pt x="50" y="7"/>
                    <a:pt x="50" y="6"/>
                    <a:pt x="50" y="6"/>
                  </a:cubicBezTo>
                  <a:cubicBezTo>
                    <a:pt x="50" y="6"/>
                    <a:pt x="51" y="6"/>
                    <a:pt x="51" y="5"/>
                  </a:cubicBezTo>
                  <a:cubicBezTo>
                    <a:pt x="52" y="5"/>
                    <a:pt x="52" y="5"/>
                    <a:pt x="52" y="5"/>
                  </a:cubicBezTo>
                  <a:cubicBezTo>
                    <a:pt x="52" y="4"/>
                    <a:pt x="52" y="4"/>
                    <a:pt x="53" y="4"/>
                  </a:cubicBezTo>
                  <a:cubicBezTo>
                    <a:pt x="53" y="3"/>
                    <a:pt x="53" y="3"/>
                    <a:pt x="54" y="2"/>
                  </a:cubicBezTo>
                  <a:lnTo>
                    <a:pt x="55" y="2"/>
                  </a:lnTo>
                  <a:lnTo>
                    <a:pt x="56" y="1"/>
                  </a:lnTo>
                  <a:cubicBezTo>
                    <a:pt x="56" y="1"/>
                    <a:pt x="57" y="1"/>
                    <a:pt x="58" y="0"/>
                  </a:cubicBezTo>
                  <a:cubicBezTo>
                    <a:pt x="58" y="0"/>
                    <a:pt x="58" y="0"/>
                    <a:pt x="59" y="0"/>
                  </a:cubicBezTo>
                  <a:cubicBezTo>
                    <a:pt x="59" y="0"/>
                    <a:pt x="59" y="0"/>
                    <a:pt x="60" y="0"/>
                  </a:cubicBezTo>
                  <a:lnTo>
                    <a:pt x="205" y="37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5" name="Freeform 458">
              <a:extLst>
                <a:ext uri="{FF2B5EF4-FFF2-40B4-BE49-F238E27FC236}">
                  <a16:creationId xmlns:a16="http://schemas.microsoft.com/office/drawing/2014/main" xmlns="" id="{285CBF4E-2308-8948-9746-15DB708A5CB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762625" y="4803775"/>
              <a:ext cx="79375" cy="134938"/>
            </a:xfrm>
            <a:custGeom>
              <a:avLst/>
              <a:gdLst>
                <a:gd name="T0" fmla="*/ 0 w 220"/>
                <a:gd name="T1" fmla="*/ 360 h 375"/>
                <a:gd name="T2" fmla="*/ 0 w 220"/>
                <a:gd name="T3" fmla="*/ 360 h 375"/>
                <a:gd name="T4" fmla="*/ 722 w 220"/>
                <a:gd name="T5" fmla="*/ 0 h 375"/>
                <a:gd name="T6" fmla="*/ 722 w 220"/>
                <a:gd name="T7" fmla="*/ 0 h 375"/>
                <a:gd name="T8" fmla="*/ 722 w 220"/>
                <a:gd name="T9" fmla="*/ 0 h 375"/>
                <a:gd name="T10" fmla="*/ 722 w 220"/>
                <a:gd name="T11" fmla="*/ 0 h 375"/>
                <a:gd name="T12" fmla="*/ 1443 w 220"/>
                <a:gd name="T13" fmla="*/ 0 h 375"/>
                <a:gd name="T14" fmla="*/ 1443 w 220"/>
                <a:gd name="T15" fmla="*/ 0 h 375"/>
                <a:gd name="T16" fmla="*/ 1804 w 220"/>
                <a:gd name="T17" fmla="*/ 0 h 375"/>
                <a:gd name="T18" fmla="*/ 1804 w 220"/>
                <a:gd name="T19" fmla="*/ 0 h 375"/>
                <a:gd name="T20" fmla="*/ 1804 w 220"/>
                <a:gd name="T21" fmla="*/ 0 h 375"/>
                <a:gd name="T22" fmla="*/ 1804 w 220"/>
                <a:gd name="T23" fmla="*/ 0 h 375"/>
                <a:gd name="T24" fmla="*/ 2526 w 220"/>
                <a:gd name="T25" fmla="*/ 0 h 375"/>
                <a:gd name="T26" fmla="*/ 2526 w 220"/>
                <a:gd name="T27" fmla="*/ 0 h 375"/>
                <a:gd name="T28" fmla="*/ 2886 w 220"/>
                <a:gd name="T29" fmla="*/ 360 h 375"/>
                <a:gd name="T30" fmla="*/ 2886 w 220"/>
                <a:gd name="T31" fmla="*/ 360 h 375"/>
                <a:gd name="T32" fmla="*/ 3247 w 220"/>
                <a:gd name="T33" fmla="*/ 360 h 375"/>
                <a:gd name="T34" fmla="*/ 3247 w 220"/>
                <a:gd name="T35" fmla="*/ 360 h 375"/>
                <a:gd name="T36" fmla="*/ 3969 w 220"/>
                <a:gd name="T37" fmla="*/ 360 h 375"/>
                <a:gd name="T38" fmla="*/ 3969 w 220"/>
                <a:gd name="T39" fmla="*/ 360 h 375"/>
                <a:gd name="T40" fmla="*/ 4330 w 220"/>
                <a:gd name="T41" fmla="*/ 720 h 375"/>
                <a:gd name="T42" fmla="*/ 4330 w 220"/>
                <a:gd name="T43" fmla="*/ 720 h 375"/>
                <a:gd name="T44" fmla="*/ 69273 w 220"/>
                <a:gd name="T45" fmla="*/ 62971 h 375"/>
                <a:gd name="T46" fmla="*/ 69273 w 220"/>
                <a:gd name="T47" fmla="*/ 62971 h 375"/>
                <a:gd name="T48" fmla="*/ 55202 w 220"/>
                <a:gd name="T49" fmla="*/ 132059 h 375"/>
                <a:gd name="T50" fmla="*/ 55202 w 220"/>
                <a:gd name="T51" fmla="*/ 132059 h 375"/>
                <a:gd name="T52" fmla="*/ 55202 w 220"/>
                <a:gd name="T53" fmla="*/ 132419 h 375"/>
                <a:gd name="T54" fmla="*/ 55202 w 220"/>
                <a:gd name="T55" fmla="*/ 132419 h 375"/>
                <a:gd name="T56" fmla="*/ 55202 w 220"/>
                <a:gd name="T57" fmla="*/ 132779 h 375"/>
                <a:gd name="T58" fmla="*/ 55202 w 220"/>
                <a:gd name="T59" fmla="*/ 132779 h 375"/>
                <a:gd name="T60" fmla="*/ 54841 w 220"/>
                <a:gd name="T61" fmla="*/ 132779 h 375"/>
                <a:gd name="T62" fmla="*/ 54841 w 220"/>
                <a:gd name="T63" fmla="*/ 132779 h 375"/>
                <a:gd name="T64" fmla="*/ 53759 w 220"/>
                <a:gd name="T65" fmla="*/ 133858 h 375"/>
                <a:gd name="T66" fmla="*/ 53759 w 220"/>
                <a:gd name="T67" fmla="*/ 133858 h 375"/>
                <a:gd name="T68" fmla="*/ 53759 w 220"/>
                <a:gd name="T69" fmla="*/ 133858 h 375"/>
                <a:gd name="T70" fmla="*/ 53759 w 220"/>
                <a:gd name="T71" fmla="*/ 133858 h 375"/>
                <a:gd name="T72" fmla="*/ 52315 w 220"/>
                <a:gd name="T73" fmla="*/ 134578 h 375"/>
                <a:gd name="T74" fmla="*/ 0 w 220"/>
                <a:gd name="T75" fmla="*/ 360 h 37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20" h="375">
                  <a:moveTo>
                    <a:pt x="0" y="1"/>
                  </a:moveTo>
                  <a:lnTo>
                    <a:pt x="0" y="1"/>
                  </a:lnTo>
                  <a:cubicBezTo>
                    <a:pt x="1" y="1"/>
                    <a:pt x="1" y="1"/>
                    <a:pt x="2" y="0"/>
                  </a:cubicBezTo>
                  <a:cubicBezTo>
                    <a:pt x="3" y="0"/>
                    <a:pt x="3" y="0"/>
                    <a:pt x="4" y="0"/>
                  </a:cubicBezTo>
                  <a:lnTo>
                    <a:pt x="5" y="0"/>
                  </a:lnTo>
                  <a:cubicBezTo>
                    <a:pt x="6" y="0"/>
                    <a:pt x="6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1" y="1"/>
                    <a:pt x="11" y="1"/>
                  </a:cubicBezTo>
                  <a:cubicBezTo>
                    <a:pt x="11" y="1"/>
                    <a:pt x="12" y="1"/>
                    <a:pt x="12" y="2"/>
                  </a:cubicBezTo>
                  <a:cubicBezTo>
                    <a:pt x="112" y="45"/>
                    <a:pt x="172" y="104"/>
                    <a:pt x="192" y="175"/>
                  </a:cubicBezTo>
                  <a:cubicBezTo>
                    <a:pt x="219" y="276"/>
                    <a:pt x="156" y="364"/>
                    <a:pt x="153" y="367"/>
                  </a:cubicBezTo>
                  <a:cubicBezTo>
                    <a:pt x="153" y="368"/>
                    <a:pt x="153" y="368"/>
                    <a:pt x="153" y="368"/>
                  </a:cubicBezTo>
                  <a:cubicBezTo>
                    <a:pt x="153" y="369"/>
                    <a:pt x="153" y="369"/>
                    <a:pt x="153" y="369"/>
                  </a:cubicBezTo>
                  <a:cubicBezTo>
                    <a:pt x="153" y="369"/>
                    <a:pt x="153" y="369"/>
                    <a:pt x="152" y="369"/>
                  </a:cubicBezTo>
                  <a:cubicBezTo>
                    <a:pt x="152" y="370"/>
                    <a:pt x="150" y="371"/>
                    <a:pt x="149" y="372"/>
                  </a:cubicBezTo>
                  <a:cubicBezTo>
                    <a:pt x="147" y="373"/>
                    <a:pt x="146" y="373"/>
                    <a:pt x="145" y="374"/>
                  </a:cubicBezTo>
                  <a:lnTo>
                    <a:pt x="0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6" name="Freeform 459">
              <a:extLst>
                <a:ext uri="{FF2B5EF4-FFF2-40B4-BE49-F238E27FC236}">
                  <a16:creationId xmlns:a16="http://schemas.microsoft.com/office/drawing/2014/main" xmlns="" id="{C4164229-EBF8-B547-8748-F6E6C13B40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45063"/>
              <a:ext cx="142875" cy="52387"/>
            </a:xfrm>
            <a:custGeom>
              <a:avLst/>
              <a:gdLst>
                <a:gd name="T0" fmla="*/ 0 w 399"/>
                <a:gd name="T1" fmla="*/ 35652 h 144"/>
                <a:gd name="T2" fmla="*/ 0 w 399"/>
                <a:gd name="T3" fmla="*/ 35652 h 144"/>
                <a:gd name="T4" fmla="*/ 358 w 399"/>
                <a:gd name="T5" fmla="*/ 34197 h 144"/>
                <a:gd name="T6" fmla="*/ 358 w 399"/>
                <a:gd name="T7" fmla="*/ 34197 h 144"/>
                <a:gd name="T8" fmla="*/ 358 w 399"/>
                <a:gd name="T9" fmla="*/ 34197 h 144"/>
                <a:gd name="T10" fmla="*/ 358 w 399"/>
                <a:gd name="T11" fmla="*/ 34197 h 144"/>
                <a:gd name="T12" fmla="*/ 1074 w 399"/>
                <a:gd name="T13" fmla="*/ 32742 h 144"/>
                <a:gd name="T14" fmla="*/ 1074 w 399"/>
                <a:gd name="T15" fmla="*/ 32742 h 144"/>
                <a:gd name="T16" fmla="*/ 1074 w 399"/>
                <a:gd name="T17" fmla="*/ 32378 h 144"/>
                <a:gd name="T18" fmla="*/ 1074 w 399"/>
                <a:gd name="T19" fmla="*/ 32378 h 144"/>
                <a:gd name="T20" fmla="*/ 1074 w 399"/>
                <a:gd name="T21" fmla="*/ 32378 h 144"/>
                <a:gd name="T22" fmla="*/ 1074 w 399"/>
                <a:gd name="T23" fmla="*/ 32378 h 144"/>
                <a:gd name="T24" fmla="*/ 1432 w 399"/>
                <a:gd name="T25" fmla="*/ 32378 h 144"/>
                <a:gd name="T26" fmla="*/ 1432 w 399"/>
                <a:gd name="T27" fmla="*/ 32378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5839 h 144"/>
                <a:gd name="T34" fmla="*/ 141085 w 399"/>
                <a:gd name="T35" fmla="*/ 45839 h 144"/>
                <a:gd name="T36" fmla="*/ 141443 w 399"/>
                <a:gd name="T37" fmla="*/ 46202 h 144"/>
                <a:gd name="T38" fmla="*/ 141443 w 399"/>
                <a:gd name="T39" fmla="*/ 46202 h 144"/>
                <a:gd name="T40" fmla="*/ 141443 w 399"/>
                <a:gd name="T41" fmla="*/ 46566 h 144"/>
                <a:gd name="T42" fmla="*/ 141443 w 399"/>
                <a:gd name="T43" fmla="*/ 46566 h 144"/>
                <a:gd name="T44" fmla="*/ 141801 w 399"/>
                <a:gd name="T45" fmla="*/ 46930 h 144"/>
                <a:gd name="T46" fmla="*/ 141801 w 399"/>
                <a:gd name="T47" fmla="*/ 46930 h 144"/>
                <a:gd name="T48" fmla="*/ 141801 w 399"/>
                <a:gd name="T49" fmla="*/ 47658 h 144"/>
                <a:gd name="T50" fmla="*/ 141801 w 399"/>
                <a:gd name="T51" fmla="*/ 47658 h 144"/>
                <a:gd name="T52" fmla="*/ 142159 w 399"/>
                <a:gd name="T53" fmla="*/ 48021 h 144"/>
                <a:gd name="T54" fmla="*/ 142159 w 399"/>
                <a:gd name="T55" fmla="*/ 48021 h 144"/>
                <a:gd name="T56" fmla="*/ 142517 w 399"/>
                <a:gd name="T57" fmla="*/ 48385 h 144"/>
                <a:gd name="T58" fmla="*/ 142517 w 399"/>
                <a:gd name="T59" fmla="*/ 48385 h 144"/>
                <a:gd name="T60" fmla="*/ 142517 w 399"/>
                <a:gd name="T61" fmla="*/ 48749 h 144"/>
                <a:gd name="T62" fmla="*/ 142517 w 399"/>
                <a:gd name="T63" fmla="*/ 48749 h 144"/>
                <a:gd name="T64" fmla="*/ 142517 w 399"/>
                <a:gd name="T65" fmla="*/ 49113 h 144"/>
                <a:gd name="T66" fmla="*/ 142517 w 399"/>
                <a:gd name="T67" fmla="*/ 49113 h 144"/>
                <a:gd name="T68" fmla="*/ 142517 w 399"/>
                <a:gd name="T69" fmla="*/ 49477 h 144"/>
                <a:gd name="T70" fmla="*/ 142517 w 399"/>
                <a:gd name="T71" fmla="*/ 49477 h 144"/>
                <a:gd name="T72" fmla="*/ 142517 w 399"/>
                <a:gd name="T73" fmla="*/ 50204 h 144"/>
                <a:gd name="T74" fmla="*/ 142517 w 399"/>
                <a:gd name="T75" fmla="*/ 50204 h 144"/>
                <a:gd name="T76" fmla="*/ 142517 w 399"/>
                <a:gd name="T77" fmla="*/ 50568 h 144"/>
                <a:gd name="T78" fmla="*/ 142517 w 399"/>
                <a:gd name="T79" fmla="*/ 50568 h 144"/>
                <a:gd name="T80" fmla="*/ 142517 w 399"/>
                <a:gd name="T81" fmla="*/ 50932 h 144"/>
                <a:gd name="T82" fmla="*/ 142517 w 399"/>
                <a:gd name="T83" fmla="*/ 50932 h 144"/>
                <a:gd name="T84" fmla="*/ 142517 w 399"/>
                <a:gd name="T85" fmla="*/ 51659 h 144"/>
                <a:gd name="T86" fmla="*/ 142517 w 399"/>
                <a:gd name="T87" fmla="*/ 51659 h 144"/>
                <a:gd name="T88" fmla="*/ 142517 w 399"/>
                <a:gd name="T89" fmla="*/ 52023 h 144"/>
                <a:gd name="T90" fmla="*/ 0 w 399"/>
                <a:gd name="T91" fmla="*/ 35652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8"/>
                  </a:moveTo>
                  <a:lnTo>
                    <a:pt x="0" y="98"/>
                  </a:lnTo>
                  <a:cubicBezTo>
                    <a:pt x="0" y="96"/>
                    <a:pt x="0" y="95"/>
                    <a:pt x="1" y="94"/>
                  </a:cubicBezTo>
                  <a:cubicBezTo>
                    <a:pt x="1" y="93"/>
                    <a:pt x="2" y="91"/>
                    <a:pt x="3" y="90"/>
                  </a:cubicBezTo>
                  <a:cubicBezTo>
                    <a:pt x="3" y="89"/>
                    <a:pt x="3" y="89"/>
                    <a:pt x="3" y="89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7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6"/>
                  </a:cubicBezTo>
                  <a:cubicBezTo>
                    <a:pt x="394" y="126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8"/>
                  </a:cubicBezTo>
                  <a:cubicBezTo>
                    <a:pt x="396" y="129"/>
                    <a:pt x="396" y="129"/>
                    <a:pt x="396" y="129"/>
                  </a:cubicBezTo>
                  <a:cubicBezTo>
                    <a:pt x="396" y="130"/>
                    <a:pt x="396" y="131"/>
                    <a:pt x="396" y="131"/>
                  </a:cubicBezTo>
                  <a:lnTo>
                    <a:pt x="397" y="132"/>
                  </a:lnTo>
                  <a:cubicBezTo>
                    <a:pt x="397" y="132"/>
                    <a:pt x="397" y="132"/>
                    <a:pt x="398" y="133"/>
                  </a:cubicBezTo>
                  <a:cubicBezTo>
                    <a:pt x="398" y="133"/>
                    <a:pt x="398" y="133"/>
                    <a:pt x="398" y="134"/>
                  </a:cubicBezTo>
                  <a:cubicBezTo>
                    <a:pt x="398" y="134"/>
                    <a:pt x="398" y="134"/>
                    <a:pt x="398" y="135"/>
                  </a:cubicBezTo>
                  <a:cubicBezTo>
                    <a:pt x="398" y="135"/>
                    <a:pt x="398" y="135"/>
                    <a:pt x="398" y="136"/>
                  </a:cubicBezTo>
                  <a:cubicBezTo>
                    <a:pt x="398" y="136"/>
                    <a:pt x="398" y="137"/>
                    <a:pt x="398" y="138"/>
                  </a:cubicBezTo>
                  <a:cubicBezTo>
                    <a:pt x="398" y="138"/>
                    <a:pt x="398" y="138"/>
                    <a:pt x="398" y="139"/>
                  </a:cubicBezTo>
                  <a:cubicBezTo>
                    <a:pt x="398" y="139"/>
                    <a:pt x="398" y="139"/>
                    <a:pt x="398" y="140"/>
                  </a:cubicBezTo>
                  <a:cubicBezTo>
                    <a:pt x="398" y="141"/>
                    <a:pt x="398" y="141"/>
                    <a:pt x="398" y="142"/>
                  </a:cubicBezTo>
                  <a:cubicBezTo>
                    <a:pt x="398" y="142"/>
                    <a:pt x="398" y="142"/>
                    <a:pt x="398" y="143"/>
                  </a:cubicBezTo>
                  <a:lnTo>
                    <a:pt x="0" y="98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7" name="Freeform 460">
              <a:extLst>
                <a:ext uri="{FF2B5EF4-FFF2-40B4-BE49-F238E27FC236}">
                  <a16:creationId xmlns:a16="http://schemas.microsoft.com/office/drawing/2014/main" xmlns="" id="{4E7DA82D-8073-874A-A47C-B9D50348ACD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32500" y="4979988"/>
              <a:ext cx="142875" cy="53975"/>
            </a:xfrm>
            <a:custGeom>
              <a:avLst/>
              <a:gdLst>
                <a:gd name="T0" fmla="*/ 142517 w 399"/>
                <a:gd name="T1" fmla="*/ 16193 h 150"/>
                <a:gd name="T2" fmla="*/ 142517 w 399"/>
                <a:gd name="T3" fmla="*/ 16193 h 150"/>
                <a:gd name="T4" fmla="*/ 142159 w 399"/>
                <a:gd name="T5" fmla="*/ 16552 h 150"/>
                <a:gd name="T6" fmla="*/ 142159 w 399"/>
                <a:gd name="T7" fmla="*/ 16552 h 150"/>
                <a:gd name="T8" fmla="*/ 141801 w 399"/>
                <a:gd name="T9" fmla="*/ 16912 h 150"/>
                <a:gd name="T10" fmla="*/ 141801 w 399"/>
                <a:gd name="T11" fmla="*/ 16912 h 150"/>
                <a:gd name="T12" fmla="*/ 141801 w 399"/>
                <a:gd name="T13" fmla="*/ 17272 h 150"/>
                <a:gd name="T14" fmla="*/ 141801 w 399"/>
                <a:gd name="T15" fmla="*/ 17272 h 150"/>
                <a:gd name="T16" fmla="*/ 141801 w 399"/>
                <a:gd name="T17" fmla="*/ 17632 h 150"/>
                <a:gd name="T18" fmla="*/ 141801 w 399"/>
                <a:gd name="T19" fmla="*/ 17632 h 150"/>
                <a:gd name="T20" fmla="*/ 141443 w 399"/>
                <a:gd name="T21" fmla="*/ 17992 h 150"/>
                <a:gd name="T22" fmla="*/ 141443 w 399"/>
                <a:gd name="T23" fmla="*/ 17992 h 150"/>
                <a:gd name="T24" fmla="*/ 141443 w 399"/>
                <a:gd name="T25" fmla="*/ 18352 h 150"/>
                <a:gd name="T26" fmla="*/ 141443 w 399"/>
                <a:gd name="T27" fmla="*/ 18352 h 150"/>
                <a:gd name="T28" fmla="*/ 141085 w 399"/>
                <a:gd name="T29" fmla="*/ 18711 h 150"/>
                <a:gd name="T30" fmla="*/ 141085 w 399"/>
                <a:gd name="T31" fmla="*/ 18711 h 150"/>
                <a:gd name="T32" fmla="*/ 140727 w 399"/>
                <a:gd name="T33" fmla="*/ 19071 h 150"/>
                <a:gd name="T34" fmla="*/ 140727 w 399"/>
                <a:gd name="T35" fmla="*/ 19071 h 150"/>
                <a:gd name="T36" fmla="*/ 140368 w 399"/>
                <a:gd name="T37" fmla="*/ 19431 h 150"/>
                <a:gd name="T38" fmla="*/ 140368 w 399"/>
                <a:gd name="T39" fmla="*/ 19431 h 150"/>
                <a:gd name="T40" fmla="*/ 140010 w 399"/>
                <a:gd name="T41" fmla="*/ 19791 h 150"/>
                <a:gd name="T42" fmla="*/ 140010 w 399"/>
                <a:gd name="T43" fmla="*/ 19791 h 150"/>
                <a:gd name="T44" fmla="*/ 55145 w 399"/>
                <a:gd name="T45" fmla="*/ 48218 h 150"/>
                <a:gd name="T46" fmla="*/ 55145 w 399"/>
                <a:gd name="T47" fmla="*/ 48218 h 150"/>
                <a:gd name="T48" fmla="*/ 716 w 399"/>
                <a:gd name="T49" fmla="*/ 3598 h 150"/>
                <a:gd name="T50" fmla="*/ 716 w 399"/>
                <a:gd name="T51" fmla="*/ 3598 h 150"/>
                <a:gd name="T52" fmla="*/ 358 w 399"/>
                <a:gd name="T53" fmla="*/ 3598 h 150"/>
                <a:gd name="T54" fmla="*/ 358 w 399"/>
                <a:gd name="T55" fmla="*/ 3598 h 150"/>
                <a:gd name="T56" fmla="*/ 358 w 399"/>
                <a:gd name="T57" fmla="*/ 3239 h 150"/>
                <a:gd name="T58" fmla="*/ 358 w 399"/>
                <a:gd name="T59" fmla="*/ 3239 h 150"/>
                <a:gd name="T60" fmla="*/ 358 w 399"/>
                <a:gd name="T61" fmla="*/ 3239 h 150"/>
                <a:gd name="T62" fmla="*/ 358 w 399"/>
                <a:gd name="T63" fmla="*/ 3239 h 150"/>
                <a:gd name="T64" fmla="*/ 0 w 399"/>
                <a:gd name="T65" fmla="*/ 1799 h 150"/>
                <a:gd name="T66" fmla="*/ 0 w 399"/>
                <a:gd name="T67" fmla="*/ 1799 h 150"/>
                <a:gd name="T68" fmla="*/ 0 w 399"/>
                <a:gd name="T69" fmla="*/ 1799 h 150"/>
                <a:gd name="T70" fmla="*/ 0 w 399"/>
                <a:gd name="T71" fmla="*/ 1799 h 150"/>
                <a:gd name="T72" fmla="*/ 0 w 399"/>
                <a:gd name="T73" fmla="*/ 0 h 150"/>
                <a:gd name="T74" fmla="*/ 142517 w 399"/>
                <a:gd name="T75" fmla="*/ 1619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99" h="150">
                  <a:moveTo>
                    <a:pt x="398" y="45"/>
                  </a:moveTo>
                  <a:lnTo>
                    <a:pt x="398" y="45"/>
                  </a:lnTo>
                  <a:lnTo>
                    <a:pt x="397" y="46"/>
                  </a:lnTo>
                  <a:cubicBezTo>
                    <a:pt x="397" y="47"/>
                    <a:pt x="397" y="47"/>
                    <a:pt x="396" y="47"/>
                  </a:cubicBezTo>
                  <a:cubicBezTo>
                    <a:pt x="396" y="48"/>
                    <a:pt x="396" y="48"/>
                    <a:pt x="396" y="48"/>
                  </a:cubicBezTo>
                  <a:cubicBezTo>
                    <a:pt x="396" y="49"/>
                    <a:pt x="396" y="49"/>
                    <a:pt x="396" y="49"/>
                  </a:cubicBezTo>
                  <a:cubicBezTo>
                    <a:pt x="396" y="49"/>
                    <a:pt x="396" y="50"/>
                    <a:pt x="395" y="50"/>
                  </a:cubicBezTo>
                  <a:lnTo>
                    <a:pt x="395" y="51"/>
                  </a:lnTo>
                  <a:cubicBezTo>
                    <a:pt x="394" y="51"/>
                    <a:pt x="394" y="52"/>
                    <a:pt x="394" y="52"/>
                  </a:cubicBezTo>
                  <a:cubicBezTo>
                    <a:pt x="394" y="53"/>
                    <a:pt x="394" y="53"/>
                    <a:pt x="393" y="53"/>
                  </a:cubicBezTo>
                  <a:cubicBezTo>
                    <a:pt x="393" y="53"/>
                    <a:pt x="393" y="54"/>
                    <a:pt x="392" y="54"/>
                  </a:cubicBezTo>
                  <a:cubicBezTo>
                    <a:pt x="392" y="54"/>
                    <a:pt x="392" y="54"/>
                    <a:pt x="391" y="55"/>
                  </a:cubicBezTo>
                  <a:cubicBezTo>
                    <a:pt x="307" y="123"/>
                    <a:pt x="227" y="149"/>
                    <a:pt x="154" y="134"/>
                  </a:cubicBezTo>
                  <a:cubicBezTo>
                    <a:pt x="52" y="111"/>
                    <a:pt x="4" y="15"/>
                    <a:pt x="2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8"/>
                    <a:pt x="0" y="6"/>
                    <a:pt x="0" y="5"/>
                  </a:cubicBezTo>
                  <a:cubicBezTo>
                    <a:pt x="0" y="3"/>
                    <a:pt x="0" y="1"/>
                    <a:pt x="0" y="0"/>
                  </a:cubicBezTo>
                  <a:lnTo>
                    <a:pt x="398" y="45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8" name="Freeform 461">
              <a:extLst>
                <a:ext uri="{FF2B5EF4-FFF2-40B4-BE49-F238E27FC236}">
                  <a16:creationId xmlns:a16="http://schemas.microsoft.com/office/drawing/2014/main" xmlns="" id="{3F568FBD-6E0A-7E47-9F3B-02B8C786A8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38700"/>
              <a:ext cx="142875" cy="52388"/>
            </a:xfrm>
            <a:custGeom>
              <a:avLst/>
              <a:gdLst>
                <a:gd name="T0" fmla="*/ 0 w 399"/>
                <a:gd name="T1" fmla="*/ 36017 h 144"/>
                <a:gd name="T2" fmla="*/ 0 w 399"/>
                <a:gd name="T3" fmla="*/ 36017 h 144"/>
                <a:gd name="T4" fmla="*/ 358 w 399"/>
                <a:gd name="T5" fmla="*/ 34562 h 144"/>
                <a:gd name="T6" fmla="*/ 358 w 399"/>
                <a:gd name="T7" fmla="*/ 34562 h 144"/>
                <a:gd name="T8" fmla="*/ 358 w 399"/>
                <a:gd name="T9" fmla="*/ 34198 h 144"/>
                <a:gd name="T10" fmla="*/ 358 w 399"/>
                <a:gd name="T11" fmla="*/ 34198 h 144"/>
                <a:gd name="T12" fmla="*/ 1074 w 399"/>
                <a:gd name="T13" fmla="*/ 33106 h 144"/>
                <a:gd name="T14" fmla="*/ 1074 w 399"/>
                <a:gd name="T15" fmla="*/ 33106 h 144"/>
                <a:gd name="T16" fmla="*/ 1074 w 399"/>
                <a:gd name="T17" fmla="*/ 32743 h 144"/>
                <a:gd name="T18" fmla="*/ 1074 w 399"/>
                <a:gd name="T19" fmla="*/ 32743 h 144"/>
                <a:gd name="T20" fmla="*/ 1432 w 399"/>
                <a:gd name="T21" fmla="*/ 32743 h 144"/>
                <a:gd name="T22" fmla="*/ 1432 w 399"/>
                <a:gd name="T23" fmla="*/ 32743 h 144"/>
                <a:gd name="T24" fmla="*/ 1432 w 399"/>
                <a:gd name="T25" fmla="*/ 32379 h 144"/>
                <a:gd name="T26" fmla="*/ 1432 w 399"/>
                <a:gd name="T27" fmla="*/ 32379 h 144"/>
                <a:gd name="T28" fmla="*/ 63739 w 399"/>
                <a:gd name="T29" fmla="*/ 0 h 144"/>
                <a:gd name="T30" fmla="*/ 63739 w 399"/>
                <a:gd name="T31" fmla="*/ 0 h 144"/>
                <a:gd name="T32" fmla="*/ 141085 w 399"/>
                <a:gd name="T33" fmla="*/ 46203 h 144"/>
                <a:gd name="T34" fmla="*/ 141085 w 399"/>
                <a:gd name="T35" fmla="*/ 46203 h 144"/>
                <a:gd name="T36" fmla="*/ 141443 w 399"/>
                <a:gd name="T37" fmla="*/ 46203 h 144"/>
                <a:gd name="T38" fmla="*/ 141443 w 399"/>
                <a:gd name="T39" fmla="*/ 46203 h 144"/>
                <a:gd name="T40" fmla="*/ 141443 w 399"/>
                <a:gd name="T41" fmla="*/ 46931 h 144"/>
                <a:gd name="T42" fmla="*/ 141443 w 399"/>
                <a:gd name="T43" fmla="*/ 46931 h 144"/>
                <a:gd name="T44" fmla="*/ 141801 w 399"/>
                <a:gd name="T45" fmla="*/ 47295 h 144"/>
                <a:gd name="T46" fmla="*/ 141801 w 399"/>
                <a:gd name="T47" fmla="*/ 47295 h 144"/>
                <a:gd name="T48" fmla="*/ 141801 w 399"/>
                <a:gd name="T49" fmla="*/ 47659 h 144"/>
                <a:gd name="T50" fmla="*/ 141801 w 399"/>
                <a:gd name="T51" fmla="*/ 47659 h 144"/>
                <a:gd name="T52" fmla="*/ 142159 w 399"/>
                <a:gd name="T53" fmla="*/ 48386 h 144"/>
                <a:gd name="T54" fmla="*/ 142159 w 399"/>
                <a:gd name="T55" fmla="*/ 48386 h 144"/>
                <a:gd name="T56" fmla="*/ 142517 w 399"/>
                <a:gd name="T57" fmla="*/ 48750 h 144"/>
                <a:gd name="T58" fmla="*/ 142517 w 399"/>
                <a:gd name="T59" fmla="*/ 48750 h 144"/>
                <a:gd name="T60" fmla="*/ 142517 w 399"/>
                <a:gd name="T61" fmla="*/ 48750 h 144"/>
                <a:gd name="T62" fmla="*/ 142517 w 399"/>
                <a:gd name="T63" fmla="*/ 48750 h 144"/>
                <a:gd name="T64" fmla="*/ 142517 w 399"/>
                <a:gd name="T65" fmla="*/ 49114 h 144"/>
                <a:gd name="T66" fmla="*/ 142517 w 399"/>
                <a:gd name="T67" fmla="*/ 49114 h 144"/>
                <a:gd name="T68" fmla="*/ 142517 w 399"/>
                <a:gd name="T69" fmla="*/ 49478 h 144"/>
                <a:gd name="T70" fmla="*/ 142517 w 399"/>
                <a:gd name="T71" fmla="*/ 49478 h 144"/>
                <a:gd name="T72" fmla="*/ 142517 w 399"/>
                <a:gd name="T73" fmla="*/ 50205 h 144"/>
                <a:gd name="T74" fmla="*/ 142517 w 399"/>
                <a:gd name="T75" fmla="*/ 50205 h 144"/>
                <a:gd name="T76" fmla="*/ 142517 w 399"/>
                <a:gd name="T77" fmla="*/ 50569 h 144"/>
                <a:gd name="T78" fmla="*/ 142517 w 399"/>
                <a:gd name="T79" fmla="*/ 50569 h 144"/>
                <a:gd name="T80" fmla="*/ 142517 w 399"/>
                <a:gd name="T81" fmla="*/ 51297 h 144"/>
                <a:gd name="T82" fmla="*/ 142517 w 399"/>
                <a:gd name="T83" fmla="*/ 51297 h 144"/>
                <a:gd name="T84" fmla="*/ 142517 w 399"/>
                <a:gd name="T85" fmla="*/ 51660 h 144"/>
                <a:gd name="T86" fmla="*/ 142517 w 399"/>
                <a:gd name="T87" fmla="*/ 51660 h 144"/>
                <a:gd name="T88" fmla="*/ 142517 w 399"/>
                <a:gd name="T89" fmla="*/ 52024 h 144"/>
                <a:gd name="T90" fmla="*/ 0 w 399"/>
                <a:gd name="T91" fmla="*/ 36017 h 14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99" h="144">
                  <a:moveTo>
                    <a:pt x="0" y="99"/>
                  </a:moveTo>
                  <a:lnTo>
                    <a:pt x="0" y="99"/>
                  </a:lnTo>
                  <a:cubicBezTo>
                    <a:pt x="0" y="97"/>
                    <a:pt x="0" y="96"/>
                    <a:pt x="1" y="95"/>
                  </a:cubicBezTo>
                  <a:cubicBezTo>
                    <a:pt x="1" y="94"/>
                    <a:pt x="1" y="94"/>
                    <a:pt x="1" y="94"/>
                  </a:cubicBezTo>
                  <a:cubicBezTo>
                    <a:pt x="2" y="93"/>
                    <a:pt x="2" y="91"/>
                    <a:pt x="3" y="91"/>
                  </a:cubicBezTo>
                  <a:cubicBezTo>
                    <a:pt x="3" y="90"/>
                    <a:pt x="3" y="90"/>
                    <a:pt x="3" y="90"/>
                  </a:cubicBezTo>
                  <a:cubicBezTo>
                    <a:pt x="3" y="90"/>
                    <a:pt x="3" y="90"/>
                    <a:pt x="4" y="90"/>
                  </a:cubicBezTo>
                  <a:cubicBezTo>
                    <a:pt x="4" y="89"/>
                    <a:pt x="4" y="89"/>
                    <a:pt x="4" y="89"/>
                  </a:cubicBezTo>
                  <a:cubicBezTo>
                    <a:pt x="6" y="85"/>
                    <a:pt x="74" y="1"/>
                    <a:pt x="178" y="0"/>
                  </a:cubicBezTo>
                  <a:cubicBezTo>
                    <a:pt x="253" y="0"/>
                    <a:pt x="325" y="42"/>
                    <a:pt x="394" y="127"/>
                  </a:cubicBezTo>
                  <a:cubicBezTo>
                    <a:pt x="394" y="127"/>
                    <a:pt x="394" y="127"/>
                    <a:pt x="395" y="127"/>
                  </a:cubicBezTo>
                  <a:cubicBezTo>
                    <a:pt x="395" y="128"/>
                    <a:pt x="395" y="128"/>
                    <a:pt x="395" y="129"/>
                  </a:cubicBezTo>
                  <a:cubicBezTo>
                    <a:pt x="396" y="129"/>
                    <a:pt x="396" y="129"/>
                    <a:pt x="396" y="130"/>
                  </a:cubicBezTo>
                  <a:cubicBezTo>
                    <a:pt x="396" y="131"/>
                    <a:pt x="396" y="131"/>
                    <a:pt x="396" y="131"/>
                  </a:cubicBezTo>
                  <a:cubicBezTo>
                    <a:pt x="397" y="132"/>
                    <a:pt x="397" y="132"/>
                    <a:pt x="397" y="133"/>
                  </a:cubicBezTo>
                  <a:cubicBezTo>
                    <a:pt x="397" y="133"/>
                    <a:pt x="398" y="133"/>
                    <a:pt x="398" y="134"/>
                  </a:cubicBezTo>
                  <a:lnTo>
                    <a:pt x="398" y="135"/>
                  </a:lnTo>
                  <a:cubicBezTo>
                    <a:pt x="398" y="136"/>
                    <a:pt x="398" y="136"/>
                    <a:pt x="398" y="136"/>
                  </a:cubicBezTo>
                  <a:cubicBezTo>
                    <a:pt x="398" y="137"/>
                    <a:pt x="398" y="137"/>
                    <a:pt x="398" y="138"/>
                  </a:cubicBezTo>
                  <a:lnTo>
                    <a:pt x="398" y="139"/>
                  </a:lnTo>
                  <a:cubicBezTo>
                    <a:pt x="398" y="140"/>
                    <a:pt x="398" y="140"/>
                    <a:pt x="398" y="141"/>
                  </a:cubicBezTo>
                  <a:lnTo>
                    <a:pt x="398" y="142"/>
                  </a:lnTo>
                  <a:lnTo>
                    <a:pt x="398" y="143"/>
                  </a:lnTo>
                  <a:lnTo>
                    <a:pt x="0" y="9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89" name="Freeform 462">
              <a:extLst>
                <a:ext uri="{FF2B5EF4-FFF2-40B4-BE49-F238E27FC236}">
                  <a16:creationId xmlns:a16="http://schemas.microsoft.com/office/drawing/2014/main" xmlns="" id="{3937EE69-85CF-094B-9ED5-6930E9594E1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43625" y="4875213"/>
              <a:ext cx="144463" cy="53975"/>
            </a:xfrm>
            <a:custGeom>
              <a:avLst/>
              <a:gdLst>
                <a:gd name="T0" fmla="*/ 144102 w 400"/>
                <a:gd name="T1" fmla="*/ 15833 h 150"/>
                <a:gd name="T2" fmla="*/ 144102 w 400"/>
                <a:gd name="T3" fmla="*/ 15833 h 150"/>
                <a:gd name="T4" fmla="*/ 143741 w 400"/>
                <a:gd name="T5" fmla="*/ 16552 h 150"/>
                <a:gd name="T6" fmla="*/ 143741 w 400"/>
                <a:gd name="T7" fmla="*/ 16552 h 150"/>
                <a:gd name="T8" fmla="*/ 143741 w 400"/>
                <a:gd name="T9" fmla="*/ 16912 h 150"/>
                <a:gd name="T10" fmla="*/ 143741 w 400"/>
                <a:gd name="T11" fmla="*/ 16912 h 150"/>
                <a:gd name="T12" fmla="*/ 143380 w 400"/>
                <a:gd name="T13" fmla="*/ 17272 h 150"/>
                <a:gd name="T14" fmla="*/ 143380 w 400"/>
                <a:gd name="T15" fmla="*/ 17272 h 150"/>
                <a:gd name="T16" fmla="*/ 143380 w 400"/>
                <a:gd name="T17" fmla="*/ 17272 h 150"/>
                <a:gd name="T18" fmla="*/ 143380 w 400"/>
                <a:gd name="T19" fmla="*/ 17272 h 150"/>
                <a:gd name="T20" fmla="*/ 143018 w 400"/>
                <a:gd name="T21" fmla="*/ 17632 h 150"/>
                <a:gd name="T22" fmla="*/ 143018 w 400"/>
                <a:gd name="T23" fmla="*/ 17632 h 150"/>
                <a:gd name="T24" fmla="*/ 143018 w 400"/>
                <a:gd name="T25" fmla="*/ 17992 h 150"/>
                <a:gd name="T26" fmla="*/ 143018 w 400"/>
                <a:gd name="T27" fmla="*/ 17992 h 150"/>
                <a:gd name="T28" fmla="*/ 142657 w 400"/>
                <a:gd name="T29" fmla="*/ 18711 h 150"/>
                <a:gd name="T30" fmla="*/ 142657 w 400"/>
                <a:gd name="T31" fmla="*/ 18711 h 150"/>
                <a:gd name="T32" fmla="*/ 142296 w 400"/>
                <a:gd name="T33" fmla="*/ 19071 h 150"/>
                <a:gd name="T34" fmla="*/ 142296 w 400"/>
                <a:gd name="T35" fmla="*/ 19071 h 150"/>
                <a:gd name="T36" fmla="*/ 141935 w 400"/>
                <a:gd name="T37" fmla="*/ 19071 h 150"/>
                <a:gd name="T38" fmla="*/ 141935 w 400"/>
                <a:gd name="T39" fmla="*/ 19071 h 150"/>
                <a:gd name="T40" fmla="*/ 141574 w 400"/>
                <a:gd name="T41" fmla="*/ 19431 h 150"/>
                <a:gd name="T42" fmla="*/ 141574 w 400"/>
                <a:gd name="T43" fmla="*/ 19431 h 150"/>
                <a:gd name="T44" fmla="*/ 55979 w 400"/>
                <a:gd name="T45" fmla="*/ 47858 h 150"/>
                <a:gd name="T46" fmla="*/ 55979 w 400"/>
                <a:gd name="T47" fmla="*/ 47858 h 150"/>
                <a:gd name="T48" fmla="*/ 1083 w 400"/>
                <a:gd name="T49" fmla="*/ 3598 h 150"/>
                <a:gd name="T50" fmla="*/ 1083 w 400"/>
                <a:gd name="T51" fmla="*/ 3598 h 150"/>
                <a:gd name="T52" fmla="*/ 722 w 400"/>
                <a:gd name="T53" fmla="*/ 3239 h 150"/>
                <a:gd name="T54" fmla="*/ 722 w 400"/>
                <a:gd name="T55" fmla="*/ 3239 h 150"/>
                <a:gd name="T56" fmla="*/ 722 w 400"/>
                <a:gd name="T57" fmla="*/ 2879 h 150"/>
                <a:gd name="T58" fmla="*/ 722 w 400"/>
                <a:gd name="T59" fmla="*/ 2879 h 150"/>
                <a:gd name="T60" fmla="*/ 722 w 400"/>
                <a:gd name="T61" fmla="*/ 2879 h 150"/>
                <a:gd name="T62" fmla="*/ 722 w 400"/>
                <a:gd name="T63" fmla="*/ 2879 h 150"/>
                <a:gd name="T64" fmla="*/ 361 w 400"/>
                <a:gd name="T65" fmla="*/ 1799 h 150"/>
                <a:gd name="T66" fmla="*/ 361 w 400"/>
                <a:gd name="T67" fmla="*/ 1799 h 150"/>
                <a:gd name="T68" fmla="*/ 361 w 400"/>
                <a:gd name="T69" fmla="*/ 1439 h 150"/>
                <a:gd name="T70" fmla="*/ 361 w 400"/>
                <a:gd name="T71" fmla="*/ 1439 h 150"/>
                <a:gd name="T72" fmla="*/ 361 w 400"/>
                <a:gd name="T73" fmla="*/ 0 h 150"/>
                <a:gd name="T74" fmla="*/ 144102 w 400"/>
                <a:gd name="T75" fmla="*/ 15833 h 150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400" h="150">
                  <a:moveTo>
                    <a:pt x="399" y="44"/>
                  </a:moveTo>
                  <a:lnTo>
                    <a:pt x="399" y="44"/>
                  </a:lnTo>
                  <a:cubicBezTo>
                    <a:pt x="399" y="44"/>
                    <a:pt x="398" y="45"/>
                    <a:pt x="398" y="46"/>
                  </a:cubicBezTo>
                  <a:cubicBezTo>
                    <a:pt x="398" y="46"/>
                    <a:pt x="398" y="46"/>
                    <a:pt x="398" y="47"/>
                  </a:cubicBezTo>
                  <a:cubicBezTo>
                    <a:pt x="397" y="47"/>
                    <a:pt x="397" y="47"/>
                    <a:pt x="397" y="48"/>
                  </a:cubicBezTo>
                  <a:cubicBezTo>
                    <a:pt x="397" y="48"/>
                    <a:pt x="397" y="49"/>
                    <a:pt x="396" y="49"/>
                  </a:cubicBezTo>
                  <a:cubicBezTo>
                    <a:pt x="396" y="50"/>
                    <a:pt x="396" y="50"/>
                    <a:pt x="396" y="50"/>
                  </a:cubicBezTo>
                  <a:cubicBezTo>
                    <a:pt x="396" y="51"/>
                    <a:pt x="395" y="51"/>
                    <a:pt x="395" y="52"/>
                  </a:cubicBezTo>
                  <a:cubicBezTo>
                    <a:pt x="394" y="52"/>
                    <a:pt x="394" y="52"/>
                    <a:pt x="394" y="53"/>
                  </a:cubicBezTo>
                  <a:cubicBezTo>
                    <a:pt x="393" y="53"/>
                    <a:pt x="393" y="53"/>
                    <a:pt x="393" y="53"/>
                  </a:cubicBezTo>
                  <a:cubicBezTo>
                    <a:pt x="393" y="54"/>
                    <a:pt x="393" y="54"/>
                    <a:pt x="392" y="54"/>
                  </a:cubicBezTo>
                  <a:cubicBezTo>
                    <a:pt x="308" y="123"/>
                    <a:pt x="228" y="149"/>
                    <a:pt x="155" y="133"/>
                  </a:cubicBezTo>
                  <a:cubicBezTo>
                    <a:pt x="53" y="111"/>
                    <a:pt x="5" y="14"/>
                    <a:pt x="3" y="10"/>
                  </a:cubicBezTo>
                  <a:lnTo>
                    <a:pt x="2" y="9"/>
                  </a:lnTo>
                  <a:cubicBezTo>
                    <a:pt x="2" y="9"/>
                    <a:pt x="2" y="9"/>
                    <a:pt x="2" y="8"/>
                  </a:cubicBezTo>
                  <a:cubicBezTo>
                    <a:pt x="2" y="7"/>
                    <a:pt x="1" y="6"/>
                    <a:pt x="1" y="5"/>
                  </a:cubicBezTo>
                  <a:lnTo>
                    <a:pt x="1" y="4"/>
                  </a:lnTo>
                  <a:cubicBezTo>
                    <a:pt x="0" y="3"/>
                    <a:pt x="0" y="1"/>
                    <a:pt x="1" y="0"/>
                  </a:cubicBezTo>
                  <a:lnTo>
                    <a:pt x="399" y="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0" name="Freeform 463">
              <a:extLst>
                <a:ext uri="{FF2B5EF4-FFF2-40B4-BE49-F238E27FC236}">
                  <a16:creationId xmlns:a16="http://schemas.microsoft.com/office/drawing/2014/main" xmlns="" id="{AAD31DCA-E1F9-1949-A7D2-43DF155B677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70613" y="4638675"/>
              <a:ext cx="106362" cy="114300"/>
            </a:xfrm>
            <a:custGeom>
              <a:avLst/>
              <a:gdLst>
                <a:gd name="T0" fmla="*/ 14783 w 295"/>
                <a:gd name="T1" fmla="*/ 113939 h 317"/>
                <a:gd name="T2" fmla="*/ 14783 w 295"/>
                <a:gd name="T3" fmla="*/ 113939 h 317"/>
                <a:gd name="T4" fmla="*/ 13701 w 295"/>
                <a:gd name="T5" fmla="*/ 112858 h 317"/>
                <a:gd name="T6" fmla="*/ 13701 w 295"/>
                <a:gd name="T7" fmla="*/ 112858 h 317"/>
                <a:gd name="T8" fmla="*/ 13701 w 295"/>
                <a:gd name="T9" fmla="*/ 112858 h 317"/>
                <a:gd name="T10" fmla="*/ 13701 w 295"/>
                <a:gd name="T11" fmla="*/ 112858 h 317"/>
                <a:gd name="T12" fmla="*/ 12619 w 295"/>
                <a:gd name="T13" fmla="*/ 111055 h 317"/>
                <a:gd name="T14" fmla="*/ 12619 w 295"/>
                <a:gd name="T15" fmla="*/ 111055 h 317"/>
                <a:gd name="T16" fmla="*/ 12619 w 295"/>
                <a:gd name="T17" fmla="*/ 111055 h 317"/>
                <a:gd name="T18" fmla="*/ 12619 w 295"/>
                <a:gd name="T19" fmla="*/ 111055 h 317"/>
                <a:gd name="T20" fmla="*/ 12619 w 295"/>
                <a:gd name="T21" fmla="*/ 111055 h 317"/>
                <a:gd name="T22" fmla="*/ 12619 w 295"/>
                <a:gd name="T23" fmla="*/ 111055 h 317"/>
                <a:gd name="T24" fmla="*/ 12619 w 295"/>
                <a:gd name="T25" fmla="*/ 110694 h 317"/>
                <a:gd name="T26" fmla="*/ 12619 w 295"/>
                <a:gd name="T27" fmla="*/ 110694 h 317"/>
                <a:gd name="T28" fmla="*/ 19830 w 295"/>
                <a:gd name="T29" fmla="*/ 40384 h 317"/>
                <a:gd name="T30" fmla="*/ 19830 w 295"/>
                <a:gd name="T31" fmla="*/ 40384 h 317"/>
                <a:gd name="T32" fmla="*/ 100233 w 295"/>
                <a:gd name="T33" fmla="*/ 0 h 317"/>
                <a:gd name="T34" fmla="*/ 100233 w 295"/>
                <a:gd name="T35" fmla="*/ 0 h 317"/>
                <a:gd name="T36" fmla="*/ 100954 w 295"/>
                <a:gd name="T37" fmla="*/ 0 h 317"/>
                <a:gd name="T38" fmla="*/ 100954 w 295"/>
                <a:gd name="T39" fmla="*/ 0 h 317"/>
                <a:gd name="T40" fmla="*/ 101314 w 295"/>
                <a:gd name="T41" fmla="*/ 0 h 317"/>
                <a:gd name="T42" fmla="*/ 101314 w 295"/>
                <a:gd name="T43" fmla="*/ 0 h 317"/>
                <a:gd name="T44" fmla="*/ 102035 w 295"/>
                <a:gd name="T45" fmla="*/ 0 h 317"/>
                <a:gd name="T46" fmla="*/ 102035 w 295"/>
                <a:gd name="T47" fmla="*/ 0 h 317"/>
                <a:gd name="T48" fmla="*/ 102396 w 295"/>
                <a:gd name="T49" fmla="*/ 0 h 317"/>
                <a:gd name="T50" fmla="*/ 102396 w 295"/>
                <a:gd name="T51" fmla="*/ 0 h 317"/>
                <a:gd name="T52" fmla="*/ 102757 w 295"/>
                <a:gd name="T53" fmla="*/ 361 h 317"/>
                <a:gd name="T54" fmla="*/ 102757 w 295"/>
                <a:gd name="T55" fmla="*/ 361 h 317"/>
                <a:gd name="T56" fmla="*/ 103117 w 295"/>
                <a:gd name="T57" fmla="*/ 361 h 317"/>
                <a:gd name="T58" fmla="*/ 103117 w 295"/>
                <a:gd name="T59" fmla="*/ 361 h 317"/>
                <a:gd name="T60" fmla="*/ 103478 w 295"/>
                <a:gd name="T61" fmla="*/ 361 h 317"/>
                <a:gd name="T62" fmla="*/ 103478 w 295"/>
                <a:gd name="T63" fmla="*/ 361 h 317"/>
                <a:gd name="T64" fmla="*/ 103838 w 295"/>
                <a:gd name="T65" fmla="*/ 361 h 317"/>
                <a:gd name="T66" fmla="*/ 103838 w 295"/>
                <a:gd name="T67" fmla="*/ 361 h 317"/>
                <a:gd name="T68" fmla="*/ 104199 w 295"/>
                <a:gd name="T69" fmla="*/ 721 h 317"/>
                <a:gd name="T70" fmla="*/ 104199 w 295"/>
                <a:gd name="T71" fmla="*/ 721 h 317"/>
                <a:gd name="T72" fmla="*/ 104559 w 295"/>
                <a:gd name="T73" fmla="*/ 1082 h 317"/>
                <a:gd name="T74" fmla="*/ 104559 w 295"/>
                <a:gd name="T75" fmla="*/ 1082 h 317"/>
                <a:gd name="T76" fmla="*/ 105280 w 295"/>
                <a:gd name="T77" fmla="*/ 1442 h 317"/>
                <a:gd name="T78" fmla="*/ 105280 w 295"/>
                <a:gd name="T79" fmla="*/ 1442 h 317"/>
                <a:gd name="T80" fmla="*/ 105641 w 295"/>
                <a:gd name="T81" fmla="*/ 1442 h 317"/>
                <a:gd name="T82" fmla="*/ 105641 w 295"/>
                <a:gd name="T83" fmla="*/ 1442 h 317"/>
                <a:gd name="T84" fmla="*/ 105641 w 295"/>
                <a:gd name="T85" fmla="*/ 1803 h 317"/>
                <a:gd name="T86" fmla="*/ 105641 w 295"/>
                <a:gd name="T87" fmla="*/ 1803 h 317"/>
                <a:gd name="T88" fmla="*/ 106001 w 295"/>
                <a:gd name="T89" fmla="*/ 2163 h 317"/>
                <a:gd name="T90" fmla="*/ 14783 w 295"/>
                <a:gd name="T91" fmla="*/ 113939 h 31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295" h="317">
                  <a:moveTo>
                    <a:pt x="41" y="316"/>
                  </a:moveTo>
                  <a:lnTo>
                    <a:pt x="41" y="316"/>
                  </a:lnTo>
                  <a:cubicBezTo>
                    <a:pt x="40" y="315"/>
                    <a:pt x="39" y="314"/>
                    <a:pt x="38" y="313"/>
                  </a:cubicBezTo>
                  <a:cubicBezTo>
                    <a:pt x="37" y="311"/>
                    <a:pt x="36" y="310"/>
                    <a:pt x="35" y="308"/>
                  </a:cubicBezTo>
                  <a:lnTo>
                    <a:pt x="35" y="307"/>
                  </a:lnTo>
                  <a:cubicBezTo>
                    <a:pt x="33" y="303"/>
                    <a:pt x="0" y="200"/>
                    <a:pt x="55" y="112"/>
                  </a:cubicBezTo>
                  <a:cubicBezTo>
                    <a:pt x="95" y="49"/>
                    <a:pt x="171" y="12"/>
                    <a:pt x="278" y="0"/>
                  </a:cubicBezTo>
                  <a:cubicBezTo>
                    <a:pt x="279" y="0"/>
                    <a:pt x="279" y="0"/>
                    <a:pt x="280" y="0"/>
                  </a:cubicBezTo>
                  <a:lnTo>
                    <a:pt x="281" y="0"/>
                  </a:lnTo>
                  <a:cubicBezTo>
                    <a:pt x="282" y="0"/>
                    <a:pt x="282" y="0"/>
                    <a:pt x="283" y="0"/>
                  </a:cubicBezTo>
                  <a:cubicBezTo>
                    <a:pt x="283" y="0"/>
                    <a:pt x="283" y="0"/>
                    <a:pt x="284" y="0"/>
                  </a:cubicBezTo>
                  <a:cubicBezTo>
                    <a:pt x="284" y="1"/>
                    <a:pt x="285" y="1"/>
                    <a:pt x="285" y="1"/>
                  </a:cubicBezTo>
                  <a:cubicBezTo>
                    <a:pt x="285" y="1"/>
                    <a:pt x="285" y="1"/>
                    <a:pt x="286" y="1"/>
                  </a:cubicBezTo>
                  <a:cubicBezTo>
                    <a:pt x="286" y="1"/>
                    <a:pt x="286" y="1"/>
                    <a:pt x="287" y="1"/>
                  </a:cubicBezTo>
                  <a:cubicBezTo>
                    <a:pt x="287" y="1"/>
                    <a:pt x="287" y="1"/>
                    <a:pt x="288" y="1"/>
                  </a:cubicBezTo>
                  <a:cubicBezTo>
                    <a:pt x="288" y="2"/>
                    <a:pt x="288" y="2"/>
                    <a:pt x="289" y="2"/>
                  </a:cubicBezTo>
                  <a:cubicBezTo>
                    <a:pt x="290" y="3"/>
                    <a:pt x="290" y="3"/>
                    <a:pt x="290" y="3"/>
                  </a:cubicBezTo>
                  <a:cubicBezTo>
                    <a:pt x="291" y="3"/>
                    <a:pt x="291" y="3"/>
                    <a:pt x="292" y="4"/>
                  </a:cubicBezTo>
                  <a:cubicBezTo>
                    <a:pt x="292" y="4"/>
                    <a:pt x="292" y="4"/>
                    <a:pt x="293" y="4"/>
                  </a:cubicBezTo>
                  <a:cubicBezTo>
                    <a:pt x="293" y="5"/>
                    <a:pt x="293" y="5"/>
                    <a:pt x="293" y="5"/>
                  </a:cubicBezTo>
                  <a:cubicBezTo>
                    <a:pt x="294" y="5"/>
                    <a:pt x="294" y="6"/>
                    <a:pt x="294" y="6"/>
                  </a:cubicBezTo>
                  <a:lnTo>
                    <a:pt x="41" y="31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1" name="Freeform 464">
              <a:extLst>
                <a:ext uri="{FF2B5EF4-FFF2-40B4-BE49-F238E27FC236}">
                  <a16:creationId xmlns:a16="http://schemas.microsoft.com/office/drawing/2014/main" xmlns="" id="{2DA15ABA-F91C-8242-BCF8-9B686E754BD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184900" y="4640263"/>
              <a:ext cx="96838" cy="117475"/>
            </a:xfrm>
            <a:custGeom>
              <a:avLst/>
              <a:gdLst>
                <a:gd name="T0" fmla="*/ 90406 w 271"/>
                <a:gd name="T1" fmla="*/ 0 h 327"/>
                <a:gd name="T2" fmla="*/ 90406 w 271"/>
                <a:gd name="T3" fmla="*/ 0 h 327"/>
                <a:gd name="T4" fmla="*/ 90763 w 271"/>
                <a:gd name="T5" fmla="*/ 359 h 327"/>
                <a:gd name="T6" fmla="*/ 90763 w 271"/>
                <a:gd name="T7" fmla="*/ 359 h 327"/>
                <a:gd name="T8" fmla="*/ 91121 w 271"/>
                <a:gd name="T9" fmla="*/ 719 h 327"/>
                <a:gd name="T10" fmla="*/ 91121 w 271"/>
                <a:gd name="T11" fmla="*/ 719 h 327"/>
                <a:gd name="T12" fmla="*/ 91478 w 271"/>
                <a:gd name="T13" fmla="*/ 1437 h 327"/>
                <a:gd name="T14" fmla="*/ 91478 w 271"/>
                <a:gd name="T15" fmla="*/ 1437 h 327"/>
                <a:gd name="T16" fmla="*/ 91478 w 271"/>
                <a:gd name="T17" fmla="*/ 1437 h 327"/>
                <a:gd name="T18" fmla="*/ 91478 w 271"/>
                <a:gd name="T19" fmla="*/ 1437 h 327"/>
                <a:gd name="T20" fmla="*/ 91478 w 271"/>
                <a:gd name="T21" fmla="*/ 1796 h 327"/>
                <a:gd name="T22" fmla="*/ 91478 w 271"/>
                <a:gd name="T23" fmla="*/ 1796 h 327"/>
                <a:gd name="T24" fmla="*/ 91835 w 271"/>
                <a:gd name="T25" fmla="*/ 2156 h 327"/>
                <a:gd name="T26" fmla="*/ 91835 w 271"/>
                <a:gd name="T27" fmla="*/ 2156 h 327"/>
                <a:gd name="T28" fmla="*/ 91835 w 271"/>
                <a:gd name="T29" fmla="*/ 2515 h 327"/>
                <a:gd name="T30" fmla="*/ 91835 w 271"/>
                <a:gd name="T31" fmla="*/ 2515 h 327"/>
                <a:gd name="T32" fmla="*/ 92193 w 271"/>
                <a:gd name="T33" fmla="*/ 2874 h 327"/>
                <a:gd name="T34" fmla="*/ 92193 w 271"/>
                <a:gd name="T35" fmla="*/ 2874 h 327"/>
                <a:gd name="T36" fmla="*/ 92193 w 271"/>
                <a:gd name="T37" fmla="*/ 3593 h 327"/>
                <a:gd name="T38" fmla="*/ 92193 w 271"/>
                <a:gd name="T39" fmla="*/ 3593 h 327"/>
                <a:gd name="T40" fmla="*/ 92193 w 271"/>
                <a:gd name="T41" fmla="*/ 3593 h 327"/>
                <a:gd name="T42" fmla="*/ 92193 w 271"/>
                <a:gd name="T43" fmla="*/ 3593 h 327"/>
                <a:gd name="T44" fmla="*/ 69680 w 271"/>
                <a:gd name="T45" fmla="*/ 90890 h 327"/>
                <a:gd name="T46" fmla="*/ 69680 w 271"/>
                <a:gd name="T47" fmla="*/ 90890 h 327"/>
                <a:gd name="T48" fmla="*/ 3216 w 271"/>
                <a:gd name="T49" fmla="*/ 112805 h 327"/>
                <a:gd name="T50" fmla="*/ 3216 w 271"/>
                <a:gd name="T51" fmla="*/ 112805 h 327"/>
                <a:gd name="T52" fmla="*/ 3216 w 271"/>
                <a:gd name="T53" fmla="*/ 112805 h 327"/>
                <a:gd name="T54" fmla="*/ 3216 w 271"/>
                <a:gd name="T55" fmla="*/ 112805 h 327"/>
                <a:gd name="T56" fmla="*/ 3216 w 271"/>
                <a:gd name="T57" fmla="*/ 112805 h 327"/>
                <a:gd name="T58" fmla="*/ 3216 w 271"/>
                <a:gd name="T59" fmla="*/ 112805 h 327"/>
                <a:gd name="T60" fmla="*/ 2859 w 271"/>
                <a:gd name="T61" fmla="*/ 112805 h 327"/>
                <a:gd name="T62" fmla="*/ 2859 w 271"/>
                <a:gd name="T63" fmla="*/ 112805 h 327"/>
                <a:gd name="T64" fmla="*/ 1429 w 271"/>
                <a:gd name="T65" fmla="*/ 112086 h 327"/>
                <a:gd name="T66" fmla="*/ 1429 w 271"/>
                <a:gd name="T67" fmla="*/ 112086 h 327"/>
                <a:gd name="T68" fmla="*/ 1429 w 271"/>
                <a:gd name="T69" fmla="*/ 112086 h 327"/>
                <a:gd name="T70" fmla="*/ 1429 w 271"/>
                <a:gd name="T71" fmla="*/ 112086 h 327"/>
                <a:gd name="T72" fmla="*/ 0 w 271"/>
                <a:gd name="T73" fmla="*/ 111368 h 327"/>
                <a:gd name="T74" fmla="*/ 90406 w 271"/>
                <a:gd name="T75" fmla="*/ 0 h 3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71" h="327">
                  <a:moveTo>
                    <a:pt x="253" y="0"/>
                  </a:moveTo>
                  <a:lnTo>
                    <a:pt x="253" y="0"/>
                  </a:lnTo>
                  <a:cubicBezTo>
                    <a:pt x="254" y="0"/>
                    <a:pt x="254" y="0"/>
                    <a:pt x="254" y="1"/>
                  </a:cubicBezTo>
                  <a:cubicBezTo>
                    <a:pt x="254" y="2"/>
                    <a:pt x="254" y="2"/>
                    <a:pt x="255" y="2"/>
                  </a:cubicBezTo>
                  <a:cubicBezTo>
                    <a:pt x="255" y="2"/>
                    <a:pt x="256" y="3"/>
                    <a:pt x="256" y="4"/>
                  </a:cubicBezTo>
                  <a:cubicBezTo>
                    <a:pt x="256" y="4"/>
                    <a:pt x="256" y="4"/>
                    <a:pt x="256" y="5"/>
                  </a:cubicBezTo>
                  <a:cubicBezTo>
                    <a:pt x="257" y="5"/>
                    <a:pt x="257" y="5"/>
                    <a:pt x="257" y="6"/>
                  </a:cubicBezTo>
                  <a:cubicBezTo>
                    <a:pt x="257" y="7"/>
                    <a:pt x="257" y="7"/>
                    <a:pt x="257" y="7"/>
                  </a:cubicBezTo>
                  <a:cubicBezTo>
                    <a:pt x="257" y="8"/>
                    <a:pt x="257" y="8"/>
                    <a:pt x="258" y="8"/>
                  </a:cubicBezTo>
                  <a:cubicBezTo>
                    <a:pt x="258" y="9"/>
                    <a:pt x="258" y="9"/>
                    <a:pt x="258" y="10"/>
                  </a:cubicBezTo>
                  <a:cubicBezTo>
                    <a:pt x="270" y="119"/>
                    <a:pt x="249" y="200"/>
                    <a:pt x="195" y="253"/>
                  </a:cubicBezTo>
                  <a:cubicBezTo>
                    <a:pt x="122" y="326"/>
                    <a:pt x="14" y="314"/>
                    <a:pt x="9" y="314"/>
                  </a:cubicBezTo>
                  <a:lnTo>
                    <a:pt x="8" y="314"/>
                  </a:lnTo>
                  <a:cubicBezTo>
                    <a:pt x="7" y="313"/>
                    <a:pt x="5" y="313"/>
                    <a:pt x="4" y="312"/>
                  </a:cubicBezTo>
                  <a:cubicBezTo>
                    <a:pt x="2" y="311"/>
                    <a:pt x="1" y="311"/>
                    <a:pt x="0" y="310"/>
                  </a:cubicBezTo>
                  <a:lnTo>
                    <a:pt x="25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2" name="Freeform 465">
              <a:extLst>
                <a:ext uri="{FF2B5EF4-FFF2-40B4-BE49-F238E27FC236}">
                  <a16:creationId xmlns:a16="http://schemas.microsoft.com/office/drawing/2014/main" xmlns="" id="{C7BDF676-C1BA-2145-8814-47DF8F110A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0100" y="5018088"/>
              <a:ext cx="134938" cy="79375"/>
            </a:xfrm>
            <a:custGeom>
              <a:avLst/>
              <a:gdLst>
                <a:gd name="T0" fmla="*/ 0 w 377"/>
                <a:gd name="T1" fmla="*/ 27060 h 220"/>
                <a:gd name="T2" fmla="*/ 0 w 377"/>
                <a:gd name="T3" fmla="*/ 27060 h 220"/>
                <a:gd name="T4" fmla="*/ 716 w 377"/>
                <a:gd name="T5" fmla="*/ 25977 h 220"/>
                <a:gd name="T6" fmla="*/ 716 w 377"/>
                <a:gd name="T7" fmla="*/ 25977 h 220"/>
                <a:gd name="T8" fmla="*/ 716 w 377"/>
                <a:gd name="T9" fmla="*/ 25616 h 220"/>
                <a:gd name="T10" fmla="*/ 716 w 377"/>
                <a:gd name="T11" fmla="*/ 25616 h 220"/>
                <a:gd name="T12" fmla="*/ 1790 w 377"/>
                <a:gd name="T13" fmla="*/ 24534 h 220"/>
                <a:gd name="T14" fmla="*/ 1790 w 377"/>
                <a:gd name="T15" fmla="*/ 24534 h 220"/>
                <a:gd name="T16" fmla="*/ 2148 w 377"/>
                <a:gd name="T17" fmla="*/ 24534 h 220"/>
                <a:gd name="T18" fmla="*/ 2148 w 377"/>
                <a:gd name="T19" fmla="*/ 24534 h 220"/>
                <a:gd name="T20" fmla="*/ 2148 w 377"/>
                <a:gd name="T21" fmla="*/ 24534 h 220"/>
                <a:gd name="T22" fmla="*/ 2148 w 377"/>
                <a:gd name="T23" fmla="*/ 24534 h 220"/>
                <a:gd name="T24" fmla="*/ 2148 w 377"/>
                <a:gd name="T25" fmla="*/ 24173 h 220"/>
                <a:gd name="T26" fmla="*/ 2148 w 377"/>
                <a:gd name="T27" fmla="*/ 24173 h 220"/>
                <a:gd name="T28" fmla="*/ 70869 w 377"/>
                <a:gd name="T29" fmla="*/ 9020 h 220"/>
                <a:gd name="T30" fmla="*/ 70869 w 377"/>
                <a:gd name="T31" fmla="*/ 9020 h 220"/>
                <a:gd name="T32" fmla="*/ 133864 w 377"/>
                <a:gd name="T33" fmla="*/ 73241 h 220"/>
                <a:gd name="T34" fmla="*/ 133864 w 377"/>
                <a:gd name="T35" fmla="*/ 73241 h 220"/>
                <a:gd name="T36" fmla="*/ 133864 w 377"/>
                <a:gd name="T37" fmla="*/ 73602 h 220"/>
                <a:gd name="T38" fmla="*/ 133864 w 377"/>
                <a:gd name="T39" fmla="*/ 73602 h 220"/>
                <a:gd name="T40" fmla="*/ 134222 w 377"/>
                <a:gd name="T41" fmla="*/ 73963 h 220"/>
                <a:gd name="T42" fmla="*/ 134222 w 377"/>
                <a:gd name="T43" fmla="*/ 73963 h 220"/>
                <a:gd name="T44" fmla="*/ 134580 w 377"/>
                <a:gd name="T45" fmla="*/ 74324 h 220"/>
                <a:gd name="T46" fmla="*/ 134580 w 377"/>
                <a:gd name="T47" fmla="*/ 74324 h 220"/>
                <a:gd name="T48" fmla="*/ 134580 w 377"/>
                <a:gd name="T49" fmla="*/ 75045 h 220"/>
                <a:gd name="T50" fmla="*/ 134580 w 377"/>
                <a:gd name="T51" fmla="*/ 75045 h 220"/>
                <a:gd name="T52" fmla="*/ 134580 w 377"/>
                <a:gd name="T53" fmla="*/ 75406 h 220"/>
                <a:gd name="T54" fmla="*/ 134580 w 377"/>
                <a:gd name="T55" fmla="*/ 75406 h 220"/>
                <a:gd name="T56" fmla="*/ 134580 w 377"/>
                <a:gd name="T57" fmla="*/ 75767 h 220"/>
                <a:gd name="T58" fmla="*/ 134580 w 377"/>
                <a:gd name="T59" fmla="*/ 75767 h 220"/>
                <a:gd name="T60" fmla="*/ 134580 w 377"/>
                <a:gd name="T61" fmla="*/ 75767 h 220"/>
                <a:gd name="T62" fmla="*/ 134580 w 377"/>
                <a:gd name="T63" fmla="*/ 75767 h 220"/>
                <a:gd name="T64" fmla="*/ 134580 w 377"/>
                <a:gd name="T65" fmla="*/ 76489 h 220"/>
                <a:gd name="T66" fmla="*/ 134580 w 377"/>
                <a:gd name="T67" fmla="*/ 76489 h 220"/>
                <a:gd name="T68" fmla="*/ 134580 w 377"/>
                <a:gd name="T69" fmla="*/ 77210 h 220"/>
                <a:gd name="T70" fmla="*/ 134580 w 377"/>
                <a:gd name="T71" fmla="*/ 77210 h 220"/>
                <a:gd name="T72" fmla="*/ 134580 w 377"/>
                <a:gd name="T73" fmla="*/ 77571 h 220"/>
                <a:gd name="T74" fmla="*/ 134580 w 377"/>
                <a:gd name="T75" fmla="*/ 77571 h 220"/>
                <a:gd name="T76" fmla="*/ 134222 w 377"/>
                <a:gd name="T77" fmla="*/ 77932 h 220"/>
                <a:gd name="T78" fmla="*/ 134222 w 377"/>
                <a:gd name="T79" fmla="*/ 77932 h 220"/>
                <a:gd name="T80" fmla="*/ 134222 w 377"/>
                <a:gd name="T81" fmla="*/ 78293 h 220"/>
                <a:gd name="T82" fmla="*/ 134222 w 377"/>
                <a:gd name="T83" fmla="*/ 78293 h 220"/>
                <a:gd name="T84" fmla="*/ 133864 w 377"/>
                <a:gd name="T85" fmla="*/ 79014 h 220"/>
                <a:gd name="T86" fmla="*/ 133864 w 377"/>
                <a:gd name="T87" fmla="*/ 79014 h 220"/>
                <a:gd name="T88" fmla="*/ 133864 w 377"/>
                <a:gd name="T89" fmla="*/ 79014 h 220"/>
                <a:gd name="T90" fmla="*/ 0 w 377"/>
                <a:gd name="T91" fmla="*/ 27060 h 22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377" h="220">
                  <a:moveTo>
                    <a:pt x="0" y="75"/>
                  </a:moveTo>
                  <a:lnTo>
                    <a:pt x="0" y="75"/>
                  </a:lnTo>
                  <a:cubicBezTo>
                    <a:pt x="0" y="74"/>
                    <a:pt x="1" y="73"/>
                    <a:pt x="2" y="72"/>
                  </a:cubicBezTo>
                  <a:cubicBezTo>
                    <a:pt x="2" y="72"/>
                    <a:pt x="2" y="72"/>
                    <a:pt x="2" y="71"/>
                  </a:cubicBezTo>
                  <a:cubicBezTo>
                    <a:pt x="3" y="70"/>
                    <a:pt x="4" y="70"/>
                    <a:pt x="5" y="68"/>
                  </a:cubicBezTo>
                  <a:cubicBezTo>
                    <a:pt x="6" y="68"/>
                    <a:pt x="6" y="68"/>
                    <a:pt x="6" y="68"/>
                  </a:cubicBezTo>
                  <a:cubicBezTo>
                    <a:pt x="6" y="68"/>
                    <a:pt x="6" y="68"/>
                    <a:pt x="6" y="67"/>
                  </a:cubicBezTo>
                  <a:cubicBezTo>
                    <a:pt x="10" y="65"/>
                    <a:pt x="97" y="0"/>
                    <a:pt x="198" y="25"/>
                  </a:cubicBezTo>
                  <a:cubicBezTo>
                    <a:pt x="270" y="44"/>
                    <a:pt x="329" y="104"/>
                    <a:pt x="374" y="203"/>
                  </a:cubicBezTo>
                  <a:cubicBezTo>
                    <a:pt x="374" y="204"/>
                    <a:pt x="374" y="204"/>
                    <a:pt x="374" y="204"/>
                  </a:cubicBezTo>
                  <a:lnTo>
                    <a:pt x="375" y="205"/>
                  </a:lnTo>
                  <a:cubicBezTo>
                    <a:pt x="375" y="206"/>
                    <a:pt x="375" y="206"/>
                    <a:pt x="376" y="206"/>
                  </a:cubicBezTo>
                  <a:cubicBezTo>
                    <a:pt x="376" y="207"/>
                    <a:pt x="376" y="208"/>
                    <a:pt x="376" y="208"/>
                  </a:cubicBezTo>
                  <a:lnTo>
                    <a:pt x="376" y="209"/>
                  </a:lnTo>
                  <a:lnTo>
                    <a:pt x="376" y="210"/>
                  </a:lnTo>
                  <a:cubicBezTo>
                    <a:pt x="376" y="211"/>
                    <a:pt x="376" y="212"/>
                    <a:pt x="376" y="212"/>
                  </a:cubicBezTo>
                  <a:cubicBezTo>
                    <a:pt x="376" y="212"/>
                    <a:pt x="376" y="213"/>
                    <a:pt x="376" y="214"/>
                  </a:cubicBezTo>
                  <a:cubicBezTo>
                    <a:pt x="376" y="214"/>
                    <a:pt x="376" y="214"/>
                    <a:pt x="376" y="215"/>
                  </a:cubicBezTo>
                  <a:cubicBezTo>
                    <a:pt x="376" y="215"/>
                    <a:pt x="375" y="215"/>
                    <a:pt x="375" y="216"/>
                  </a:cubicBezTo>
                  <a:lnTo>
                    <a:pt x="375" y="217"/>
                  </a:lnTo>
                  <a:cubicBezTo>
                    <a:pt x="374" y="218"/>
                    <a:pt x="374" y="218"/>
                    <a:pt x="374" y="219"/>
                  </a:cubicBezTo>
                  <a:lnTo>
                    <a:pt x="0" y="7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3" name="Freeform 466">
              <a:extLst>
                <a:ext uri="{FF2B5EF4-FFF2-40B4-BE49-F238E27FC236}">
                  <a16:creationId xmlns:a16="http://schemas.microsoft.com/office/drawing/2014/main" xmlns="" id="{14529932-D169-4E45-A7E6-5737B3B03C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78513" y="5045075"/>
              <a:ext cx="134937" cy="73025"/>
            </a:xfrm>
            <a:custGeom>
              <a:avLst/>
              <a:gdLst>
                <a:gd name="T0" fmla="*/ 134578 w 376"/>
                <a:gd name="T1" fmla="*/ 51547 h 204"/>
                <a:gd name="T2" fmla="*/ 134578 w 376"/>
                <a:gd name="T3" fmla="*/ 51547 h 204"/>
                <a:gd name="T4" fmla="*/ 134219 w 376"/>
                <a:gd name="T5" fmla="*/ 52263 h 204"/>
                <a:gd name="T6" fmla="*/ 134219 w 376"/>
                <a:gd name="T7" fmla="*/ 52263 h 204"/>
                <a:gd name="T8" fmla="*/ 133860 w 376"/>
                <a:gd name="T9" fmla="*/ 52621 h 204"/>
                <a:gd name="T10" fmla="*/ 133860 w 376"/>
                <a:gd name="T11" fmla="*/ 52621 h 204"/>
                <a:gd name="T12" fmla="*/ 133502 w 376"/>
                <a:gd name="T13" fmla="*/ 52979 h 204"/>
                <a:gd name="T14" fmla="*/ 133502 w 376"/>
                <a:gd name="T15" fmla="*/ 52979 h 204"/>
                <a:gd name="T16" fmla="*/ 133502 w 376"/>
                <a:gd name="T17" fmla="*/ 53337 h 204"/>
                <a:gd name="T18" fmla="*/ 133502 w 376"/>
                <a:gd name="T19" fmla="*/ 53337 h 204"/>
                <a:gd name="T20" fmla="*/ 133143 w 376"/>
                <a:gd name="T21" fmla="*/ 53337 h 204"/>
                <a:gd name="T22" fmla="*/ 133143 w 376"/>
                <a:gd name="T23" fmla="*/ 53337 h 204"/>
                <a:gd name="T24" fmla="*/ 132784 w 376"/>
                <a:gd name="T25" fmla="*/ 53695 h 204"/>
                <a:gd name="T26" fmla="*/ 132784 w 376"/>
                <a:gd name="T27" fmla="*/ 53695 h 204"/>
                <a:gd name="T28" fmla="*/ 132425 w 376"/>
                <a:gd name="T29" fmla="*/ 54053 h 204"/>
                <a:gd name="T30" fmla="*/ 132425 w 376"/>
                <a:gd name="T31" fmla="*/ 54053 h 204"/>
                <a:gd name="T32" fmla="*/ 132066 w 376"/>
                <a:gd name="T33" fmla="*/ 54053 h 204"/>
                <a:gd name="T34" fmla="*/ 132066 w 376"/>
                <a:gd name="T35" fmla="*/ 54053 h 204"/>
                <a:gd name="T36" fmla="*/ 131707 w 376"/>
                <a:gd name="T37" fmla="*/ 54411 h 204"/>
                <a:gd name="T38" fmla="*/ 131707 w 376"/>
                <a:gd name="T39" fmla="*/ 54411 h 204"/>
                <a:gd name="T40" fmla="*/ 131348 w 376"/>
                <a:gd name="T41" fmla="*/ 54769 h 204"/>
                <a:gd name="T42" fmla="*/ 131348 w 376"/>
                <a:gd name="T43" fmla="*/ 54769 h 204"/>
                <a:gd name="T44" fmla="*/ 41630 w 376"/>
                <a:gd name="T45" fmla="*/ 60496 h 204"/>
                <a:gd name="T46" fmla="*/ 41630 w 376"/>
                <a:gd name="T47" fmla="*/ 60496 h 204"/>
                <a:gd name="T48" fmla="*/ 0 w 376"/>
                <a:gd name="T49" fmla="*/ 3938 h 204"/>
                <a:gd name="T50" fmla="*/ 0 w 376"/>
                <a:gd name="T51" fmla="*/ 3938 h 204"/>
                <a:gd name="T52" fmla="*/ 0 w 376"/>
                <a:gd name="T53" fmla="*/ 3580 h 204"/>
                <a:gd name="T54" fmla="*/ 0 w 376"/>
                <a:gd name="T55" fmla="*/ 3580 h 204"/>
                <a:gd name="T56" fmla="*/ 0 w 376"/>
                <a:gd name="T57" fmla="*/ 3580 h 204"/>
                <a:gd name="T58" fmla="*/ 0 w 376"/>
                <a:gd name="T59" fmla="*/ 3580 h 204"/>
                <a:gd name="T60" fmla="*/ 0 w 376"/>
                <a:gd name="T61" fmla="*/ 3222 h 204"/>
                <a:gd name="T62" fmla="*/ 0 w 376"/>
                <a:gd name="T63" fmla="*/ 3222 h 204"/>
                <a:gd name="T64" fmla="*/ 0 w 376"/>
                <a:gd name="T65" fmla="*/ 1790 h 204"/>
                <a:gd name="T66" fmla="*/ 0 w 376"/>
                <a:gd name="T67" fmla="*/ 1790 h 204"/>
                <a:gd name="T68" fmla="*/ 0 w 376"/>
                <a:gd name="T69" fmla="*/ 1432 h 204"/>
                <a:gd name="T70" fmla="*/ 0 w 376"/>
                <a:gd name="T71" fmla="*/ 1432 h 204"/>
                <a:gd name="T72" fmla="*/ 359 w 376"/>
                <a:gd name="T73" fmla="*/ 0 h 204"/>
                <a:gd name="T74" fmla="*/ 134578 w 376"/>
                <a:gd name="T75" fmla="*/ 51547 h 20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376" h="204">
                  <a:moveTo>
                    <a:pt x="375" y="144"/>
                  </a:moveTo>
                  <a:lnTo>
                    <a:pt x="375" y="144"/>
                  </a:lnTo>
                  <a:cubicBezTo>
                    <a:pt x="374" y="145"/>
                    <a:pt x="374" y="145"/>
                    <a:pt x="374" y="146"/>
                  </a:cubicBezTo>
                  <a:lnTo>
                    <a:pt x="373" y="147"/>
                  </a:lnTo>
                  <a:cubicBezTo>
                    <a:pt x="373" y="147"/>
                    <a:pt x="373" y="148"/>
                    <a:pt x="372" y="148"/>
                  </a:cubicBezTo>
                  <a:lnTo>
                    <a:pt x="372" y="149"/>
                  </a:lnTo>
                  <a:lnTo>
                    <a:pt x="371" y="149"/>
                  </a:lnTo>
                  <a:cubicBezTo>
                    <a:pt x="371" y="149"/>
                    <a:pt x="371" y="150"/>
                    <a:pt x="370" y="150"/>
                  </a:cubicBezTo>
                  <a:cubicBezTo>
                    <a:pt x="370" y="150"/>
                    <a:pt x="370" y="150"/>
                    <a:pt x="369" y="151"/>
                  </a:cubicBezTo>
                  <a:lnTo>
                    <a:pt x="368" y="151"/>
                  </a:lnTo>
                  <a:cubicBezTo>
                    <a:pt x="368" y="152"/>
                    <a:pt x="367" y="152"/>
                    <a:pt x="367" y="152"/>
                  </a:cubicBezTo>
                  <a:cubicBezTo>
                    <a:pt x="367" y="153"/>
                    <a:pt x="366" y="153"/>
                    <a:pt x="366" y="153"/>
                  </a:cubicBezTo>
                  <a:cubicBezTo>
                    <a:pt x="267" y="197"/>
                    <a:pt x="183" y="203"/>
                    <a:pt x="116" y="169"/>
                  </a:cubicBezTo>
                  <a:cubicBezTo>
                    <a:pt x="24" y="121"/>
                    <a:pt x="1" y="16"/>
                    <a:pt x="0" y="11"/>
                  </a:cubicBezTo>
                  <a:lnTo>
                    <a:pt x="0" y="10"/>
                  </a:lnTo>
                  <a:cubicBezTo>
                    <a:pt x="0" y="10"/>
                    <a:pt x="0" y="10"/>
                    <a:pt x="0" y="9"/>
                  </a:cubicBezTo>
                  <a:cubicBezTo>
                    <a:pt x="0" y="8"/>
                    <a:pt x="0" y="7"/>
                    <a:pt x="0" y="5"/>
                  </a:cubicBezTo>
                  <a:cubicBezTo>
                    <a:pt x="0" y="5"/>
                    <a:pt x="0" y="5"/>
                    <a:pt x="0" y="4"/>
                  </a:cubicBezTo>
                  <a:cubicBezTo>
                    <a:pt x="0" y="3"/>
                    <a:pt x="1" y="2"/>
                    <a:pt x="1" y="0"/>
                  </a:cubicBezTo>
                  <a:lnTo>
                    <a:pt x="375" y="144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4" name="Freeform 467">
              <a:extLst>
                <a:ext uri="{FF2B5EF4-FFF2-40B4-BE49-F238E27FC236}">
                  <a16:creationId xmlns:a16="http://schemas.microsoft.com/office/drawing/2014/main" xmlns="" id="{F84433BC-9329-E54C-9644-7BE82D51180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672138" y="4800600"/>
              <a:ext cx="454025" cy="225425"/>
            </a:xfrm>
            <a:custGeom>
              <a:avLst/>
              <a:gdLst>
                <a:gd name="T0" fmla="*/ 0 w 1260"/>
                <a:gd name="T1" fmla="*/ 225066 h 628"/>
                <a:gd name="T2" fmla="*/ 0 w 1260"/>
                <a:gd name="T3" fmla="*/ 225066 h 628"/>
                <a:gd name="T4" fmla="*/ 453665 w 1260"/>
                <a:gd name="T5" fmla="*/ 0 h 628"/>
                <a:gd name="T6" fmla="*/ 0 60000 65536"/>
                <a:gd name="T7" fmla="*/ 0 60000 65536"/>
                <a:gd name="T8" fmla="*/ 0 60000 65536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0" t="0" r="r" b="b"/>
              <a:pathLst>
                <a:path w="1260" h="628">
                  <a:moveTo>
                    <a:pt x="0" y="627"/>
                  </a:moveTo>
                  <a:lnTo>
                    <a:pt x="0" y="627"/>
                  </a:lnTo>
                  <a:cubicBezTo>
                    <a:pt x="458" y="591"/>
                    <a:pt x="953" y="333"/>
                    <a:pt x="1259" y="0"/>
                  </a:cubicBezTo>
                </a:path>
              </a:pathLst>
            </a:custGeom>
            <a:noFill/>
            <a:ln w="13680" cap="flat">
              <a:solidFill>
                <a:schemeClr val="accent2"/>
              </a:solidFill>
              <a:round/>
              <a:headEnd/>
              <a:tailEnd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/>
            <a:lstStyle/>
            <a:p>
              <a:endParaRPr lang="es-ES_tradnl"/>
            </a:p>
          </p:txBody>
        </p:sp>
        <p:sp>
          <p:nvSpPr>
            <p:cNvPr id="195" name="Freeform 483">
              <a:extLst>
                <a:ext uri="{FF2B5EF4-FFF2-40B4-BE49-F238E27FC236}">
                  <a16:creationId xmlns:a16="http://schemas.microsoft.com/office/drawing/2014/main" xmlns="" id="{3E143860-FB8E-8D49-B08A-8DED36E49E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86450" y="5403850"/>
              <a:ext cx="30163" cy="52388"/>
            </a:xfrm>
            <a:custGeom>
              <a:avLst/>
              <a:gdLst>
                <a:gd name="T0" fmla="*/ 29804 w 84"/>
                <a:gd name="T1" fmla="*/ 0 h 146"/>
                <a:gd name="T2" fmla="*/ 29804 w 84"/>
                <a:gd name="T3" fmla="*/ 0 h 146"/>
                <a:gd name="T4" fmla="*/ 29086 w 84"/>
                <a:gd name="T5" fmla="*/ 0 h 146"/>
                <a:gd name="T6" fmla="*/ 29086 w 84"/>
                <a:gd name="T7" fmla="*/ 0 h 146"/>
                <a:gd name="T8" fmla="*/ 29086 w 84"/>
                <a:gd name="T9" fmla="*/ 0 h 146"/>
                <a:gd name="T10" fmla="*/ 29086 w 84"/>
                <a:gd name="T11" fmla="*/ 0 h 146"/>
                <a:gd name="T12" fmla="*/ 28368 w 84"/>
                <a:gd name="T13" fmla="*/ 0 h 146"/>
                <a:gd name="T14" fmla="*/ 28368 w 84"/>
                <a:gd name="T15" fmla="*/ 0 h 146"/>
                <a:gd name="T16" fmla="*/ 28368 w 84"/>
                <a:gd name="T17" fmla="*/ 0 h 146"/>
                <a:gd name="T18" fmla="*/ 28368 w 84"/>
                <a:gd name="T19" fmla="*/ 0 h 146"/>
                <a:gd name="T20" fmla="*/ 28368 w 84"/>
                <a:gd name="T21" fmla="*/ 0 h 146"/>
                <a:gd name="T22" fmla="*/ 28368 w 84"/>
                <a:gd name="T23" fmla="*/ 0 h 146"/>
                <a:gd name="T24" fmla="*/ 28368 w 84"/>
                <a:gd name="T25" fmla="*/ 0 h 146"/>
                <a:gd name="T26" fmla="*/ 28368 w 84"/>
                <a:gd name="T27" fmla="*/ 0 h 146"/>
                <a:gd name="T28" fmla="*/ 5386 w 84"/>
                <a:gd name="T29" fmla="*/ 15071 h 146"/>
                <a:gd name="T30" fmla="*/ 5386 w 84"/>
                <a:gd name="T31" fmla="*/ 15071 h 146"/>
                <a:gd name="T32" fmla="*/ 6104 w 84"/>
                <a:gd name="T33" fmla="*/ 50235 h 146"/>
                <a:gd name="T34" fmla="*/ 6104 w 84"/>
                <a:gd name="T35" fmla="*/ 50235 h 146"/>
                <a:gd name="T36" fmla="*/ 6464 w 84"/>
                <a:gd name="T37" fmla="*/ 50594 h 146"/>
                <a:gd name="T38" fmla="*/ 6464 w 84"/>
                <a:gd name="T39" fmla="*/ 50594 h 146"/>
                <a:gd name="T40" fmla="*/ 6464 w 84"/>
                <a:gd name="T41" fmla="*/ 50953 h 146"/>
                <a:gd name="T42" fmla="*/ 6464 w 84"/>
                <a:gd name="T43" fmla="*/ 50953 h 146"/>
                <a:gd name="T44" fmla="*/ 6464 w 84"/>
                <a:gd name="T45" fmla="*/ 50953 h 146"/>
                <a:gd name="T46" fmla="*/ 6464 w 84"/>
                <a:gd name="T47" fmla="*/ 50953 h 146"/>
                <a:gd name="T48" fmla="*/ 6464 w 84"/>
                <a:gd name="T49" fmla="*/ 50953 h 146"/>
                <a:gd name="T50" fmla="*/ 6464 w 84"/>
                <a:gd name="T51" fmla="*/ 50953 h 146"/>
                <a:gd name="T52" fmla="*/ 6823 w 84"/>
                <a:gd name="T53" fmla="*/ 51312 h 146"/>
                <a:gd name="T54" fmla="*/ 6823 w 84"/>
                <a:gd name="T55" fmla="*/ 51312 h 146"/>
                <a:gd name="T56" fmla="*/ 6823 w 84"/>
                <a:gd name="T57" fmla="*/ 51312 h 146"/>
                <a:gd name="T58" fmla="*/ 6823 w 84"/>
                <a:gd name="T59" fmla="*/ 51312 h 146"/>
                <a:gd name="T60" fmla="*/ 6823 w 84"/>
                <a:gd name="T61" fmla="*/ 51312 h 146"/>
                <a:gd name="T62" fmla="*/ 6823 w 84"/>
                <a:gd name="T63" fmla="*/ 51312 h 146"/>
                <a:gd name="T64" fmla="*/ 6823 w 84"/>
                <a:gd name="T65" fmla="*/ 51312 h 146"/>
                <a:gd name="T66" fmla="*/ 6823 w 84"/>
                <a:gd name="T67" fmla="*/ 51312 h 146"/>
                <a:gd name="T68" fmla="*/ 7182 w 84"/>
                <a:gd name="T69" fmla="*/ 51670 h 146"/>
                <a:gd name="T70" fmla="*/ 7182 w 84"/>
                <a:gd name="T71" fmla="*/ 51670 h 146"/>
                <a:gd name="T72" fmla="*/ 7182 w 84"/>
                <a:gd name="T73" fmla="*/ 51670 h 146"/>
                <a:gd name="T74" fmla="*/ 7182 w 84"/>
                <a:gd name="T75" fmla="*/ 51670 h 146"/>
                <a:gd name="T76" fmla="*/ 7182 w 84"/>
                <a:gd name="T77" fmla="*/ 52029 h 146"/>
                <a:gd name="T78" fmla="*/ 7182 w 84"/>
                <a:gd name="T79" fmla="*/ 52029 h 146"/>
                <a:gd name="T80" fmla="*/ 7541 w 84"/>
                <a:gd name="T81" fmla="*/ 52029 h 146"/>
                <a:gd name="T82" fmla="*/ 7541 w 84"/>
                <a:gd name="T83" fmla="*/ 52029 h 146"/>
                <a:gd name="T84" fmla="*/ 7900 w 84"/>
                <a:gd name="T85" fmla="*/ 52029 h 146"/>
                <a:gd name="T86" fmla="*/ 7900 w 84"/>
                <a:gd name="T87" fmla="*/ 52029 h 146"/>
                <a:gd name="T88" fmla="*/ 7900 w 84"/>
                <a:gd name="T89" fmla="*/ 52029 h 146"/>
                <a:gd name="T90" fmla="*/ 29804 w 84"/>
                <a:gd name="T91" fmla="*/ 0 h 14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84" h="146">
                  <a:moveTo>
                    <a:pt x="83" y="0"/>
                  </a:moveTo>
                  <a:lnTo>
                    <a:pt x="83" y="0"/>
                  </a:lnTo>
                  <a:cubicBezTo>
                    <a:pt x="82" y="0"/>
                    <a:pt x="81" y="0"/>
                    <a:pt x="81" y="0"/>
                  </a:cubicBezTo>
                  <a:cubicBezTo>
                    <a:pt x="80" y="0"/>
                    <a:pt x="80" y="0"/>
                    <a:pt x="79" y="0"/>
                  </a:cubicBezTo>
                  <a:cubicBezTo>
                    <a:pt x="77" y="0"/>
                    <a:pt x="35" y="7"/>
                    <a:pt x="15" y="42"/>
                  </a:cubicBezTo>
                  <a:cubicBezTo>
                    <a:pt x="0" y="68"/>
                    <a:pt x="1" y="101"/>
                    <a:pt x="17" y="140"/>
                  </a:cubicBezTo>
                  <a:cubicBezTo>
                    <a:pt x="17" y="141"/>
                    <a:pt x="17" y="141"/>
                    <a:pt x="18" y="141"/>
                  </a:cubicBezTo>
                  <a:lnTo>
                    <a:pt x="18" y="142"/>
                  </a:lnTo>
                  <a:cubicBezTo>
                    <a:pt x="18" y="143"/>
                    <a:pt x="18" y="143"/>
                    <a:pt x="19" y="143"/>
                  </a:cubicBezTo>
                  <a:cubicBezTo>
                    <a:pt x="19" y="144"/>
                    <a:pt x="19" y="144"/>
                    <a:pt x="20" y="144"/>
                  </a:cubicBezTo>
                  <a:cubicBezTo>
                    <a:pt x="20" y="145"/>
                    <a:pt x="20" y="145"/>
                    <a:pt x="20" y="145"/>
                  </a:cubicBezTo>
                  <a:lnTo>
                    <a:pt x="21" y="145"/>
                  </a:lnTo>
                  <a:cubicBezTo>
                    <a:pt x="21" y="145"/>
                    <a:pt x="21" y="145"/>
                    <a:pt x="22" y="145"/>
                  </a:cubicBezTo>
                  <a:lnTo>
                    <a:pt x="83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6" name="Freeform 484">
              <a:extLst>
                <a:ext uri="{FF2B5EF4-FFF2-40B4-BE49-F238E27FC236}">
                  <a16:creationId xmlns:a16="http://schemas.microsoft.com/office/drawing/2014/main" xmlns="" id="{1395A286-9C7A-D74D-9108-70F05ED71A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94388" y="5403850"/>
              <a:ext cx="31750" cy="52388"/>
            </a:xfrm>
            <a:custGeom>
              <a:avLst/>
              <a:gdLst>
                <a:gd name="T0" fmla="*/ 0 w 89"/>
                <a:gd name="T1" fmla="*/ 52029 h 146"/>
                <a:gd name="T2" fmla="*/ 0 w 89"/>
                <a:gd name="T3" fmla="*/ 52029 h 146"/>
                <a:gd name="T4" fmla="*/ 357 w 89"/>
                <a:gd name="T5" fmla="*/ 52029 h 146"/>
                <a:gd name="T6" fmla="*/ 357 w 89"/>
                <a:gd name="T7" fmla="*/ 52029 h 146"/>
                <a:gd name="T8" fmla="*/ 357 w 89"/>
                <a:gd name="T9" fmla="*/ 52029 h 146"/>
                <a:gd name="T10" fmla="*/ 357 w 89"/>
                <a:gd name="T11" fmla="*/ 52029 h 146"/>
                <a:gd name="T12" fmla="*/ 357 w 89"/>
                <a:gd name="T13" fmla="*/ 52029 h 146"/>
                <a:gd name="T14" fmla="*/ 357 w 89"/>
                <a:gd name="T15" fmla="*/ 52029 h 146"/>
                <a:gd name="T16" fmla="*/ 713 w 89"/>
                <a:gd name="T17" fmla="*/ 52029 h 146"/>
                <a:gd name="T18" fmla="*/ 713 w 89"/>
                <a:gd name="T19" fmla="*/ 52029 h 146"/>
                <a:gd name="T20" fmla="*/ 713 w 89"/>
                <a:gd name="T21" fmla="*/ 52029 h 146"/>
                <a:gd name="T22" fmla="*/ 713 w 89"/>
                <a:gd name="T23" fmla="*/ 52029 h 146"/>
                <a:gd name="T24" fmla="*/ 1070 w 89"/>
                <a:gd name="T25" fmla="*/ 52029 h 146"/>
                <a:gd name="T26" fmla="*/ 1070 w 89"/>
                <a:gd name="T27" fmla="*/ 52029 h 146"/>
                <a:gd name="T28" fmla="*/ 1070 w 89"/>
                <a:gd name="T29" fmla="*/ 52029 h 146"/>
                <a:gd name="T30" fmla="*/ 1070 w 89"/>
                <a:gd name="T31" fmla="*/ 52029 h 146"/>
                <a:gd name="T32" fmla="*/ 1427 w 89"/>
                <a:gd name="T33" fmla="*/ 52029 h 146"/>
                <a:gd name="T34" fmla="*/ 1427 w 89"/>
                <a:gd name="T35" fmla="*/ 52029 h 146"/>
                <a:gd name="T36" fmla="*/ 1427 w 89"/>
                <a:gd name="T37" fmla="*/ 52029 h 146"/>
                <a:gd name="T38" fmla="*/ 1427 w 89"/>
                <a:gd name="T39" fmla="*/ 52029 h 146"/>
                <a:gd name="T40" fmla="*/ 1427 w 89"/>
                <a:gd name="T41" fmla="*/ 52029 h 146"/>
                <a:gd name="T42" fmla="*/ 1427 w 89"/>
                <a:gd name="T43" fmla="*/ 52029 h 146"/>
                <a:gd name="T44" fmla="*/ 27469 w 89"/>
                <a:gd name="T45" fmla="*/ 27988 h 146"/>
                <a:gd name="T46" fmla="*/ 27469 w 89"/>
                <a:gd name="T47" fmla="*/ 27988 h 146"/>
                <a:gd name="T48" fmla="*/ 22831 w 89"/>
                <a:gd name="T49" fmla="*/ 1076 h 146"/>
                <a:gd name="T50" fmla="*/ 22831 w 89"/>
                <a:gd name="T51" fmla="*/ 1076 h 146"/>
                <a:gd name="T52" fmla="*/ 22831 w 89"/>
                <a:gd name="T53" fmla="*/ 718 h 146"/>
                <a:gd name="T54" fmla="*/ 22831 w 89"/>
                <a:gd name="T55" fmla="*/ 718 h 146"/>
                <a:gd name="T56" fmla="*/ 22831 w 89"/>
                <a:gd name="T57" fmla="*/ 718 h 146"/>
                <a:gd name="T58" fmla="*/ 22831 w 89"/>
                <a:gd name="T59" fmla="*/ 718 h 146"/>
                <a:gd name="T60" fmla="*/ 22475 w 89"/>
                <a:gd name="T61" fmla="*/ 718 h 146"/>
                <a:gd name="T62" fmla="*/ 22475 w 89"/>
                <a:gd name="T63" fmla="*/ 718 h 146"/>
                <a:gd name="T64" fmla="*/ 22118 w 89"/>
                <a:gd name="T65" fmla="*/ 359 h 146"/>
                <a:gd name="T66" fmla="*/ 22118 w 89"/>
                <a:gd name="T67" fmla="*/ 359 h 146"/>
                <a:gd name="T68" fmla="*/ 22118 w 89"/>
                <a:gd name="T69" fmla="*/ 359 h 146"/>
                <a:gd name="T70" fmla="*/ 22118 w 89"/>
                <a:gd name="T71" fmla="*/ 359 h 146"/>
                <a:gd name="T72" fmla="*/ 21761 w 89"/>
                <a:gd name="T73" fmla="*/ 0 h 146"/>
                <a:gd name="T74" fmla="*/ 0 w 89"/>
                <a:gd name="T75" fmla="*/ 52029 h 14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89" h="146">
                  <a:moveTo>
                    <a:pt x="0" y="145"/>
                  </a:moveTo>
                  <a:lnTo>
                    <a:pt x="0" y="145"/>
                  </a:lnTo>
                  <a:cubicBezTo>
                    <a:pt x="0" y="145"/>
                    <a:pt x="0" y="145"/>
                    <a:pt x="1" y="145"/>
                  </a:cubicBezTo>
                  <a:lnTo>
                    <a:pt x="2" y="145"/>
                  </a:lnTo>
                  <a:cubicBezTo>
                    <a:pt x="3" y="145"/>
                    <a:pt x="3" y="145"/>
                    <a:pt x="3" y="145"/>
                  </a:cubicBezTo>
                  <a:lnTo>
                    <a:pt x="4" y="145"/>
                  </a:lnTo>
                  <a:cubicBezTo>
                    <a:pt x="44" y="129"/>
                    <a:pt x="68" y="106"/>
                    <a:pt x="77" y="78"/>
                  </a:cubicBezTo>
                  <a:cubicBezTo>
                    <a:pt x="88" y="39"/>
                    <a:pt x="65" y="4"/>
                    <a:pt x="64" y="3"/>
                  </a:cubicBezTo>
                  <a:lnTo>
                    <a:pt x="64" y="2"/>
                  </a:lnTo>
                  <a:cubicBezTo>
                    <a:pt x="64" y="2"/>
                    <a:pt x="64" y="2"/>
                    <a:pt x="63" y="2"/>
                  </a:cubicBezTo>
                  <a:cubicBezTo>
                    <a:pt x="63" y="2"/>
                    <a:pt x="62" y="2"/>
                    <a:pt x="62" y="1"/>
                  </a:cubicBezTo>
                  <a:cubicBezTo>
                    <a:pt x="61" y="1"/>
                    <a:pt x="61" y="1"/>
                    <a:pt x="61" y="0"/>
                  </a:cubicBezTo>
                  <a:lnTo>
                    <a:pt x="0" y="1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7" name="Freeform 485">
              <a:extLst>
                <a:ext uri="{FF2B5EF4-FFF2-40B4-BE49-F238E27FC236}">
                  <a16:creationId xmlns:a16="http://schemas.microsoft.com/office/drawing/2014/main" xmlns="" id="{51687BD9-D42E-8243-A365-4A16FC04682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51438" y="4203700"/>
              <a:ext cx="26987" cy="55563"/>
            </a:xfrm>
            <a:custGeom>
              <a:avLst/>
              <a:gdLst>
                <a:gd name="T0" fmla="*/ 26627 w 75"/>
                <a:gd name="T1" fmla="*/ 0 h 153"/>
                <a:gd name="T2" fmla="*/ 26627 w 75"/>
                <a:gd name="T3" fmla="*/ 0 h 153"/>
                <a:gd name="T4" fmla="*/ 25908 w 75"/>
                <a:gd name="T5" fmla="*/ 0 h 153"/>
                <a:gd name="T6" fmla="*/ 25908 w 75"/>
                <a:gd name="T7" fmla="*/ 0 h 153"/>
                <a:gd name="T8" fmla="*/ 25548 w 75"/>
                <a:gd name="T9" fmla="*/ 0 h 153"/>
                <a:gd name="T10" fmla="*/ 25548 w 75"/>
                <a:gd name="T11" fmla="*/ 0 h 153"/>
                <a:gd name="T12" fmla="*/ 25188 w 75"/>
                <a:gd name="T13" fmla="*/ 0 h 153"/>
                <a:gd name="T14" fmla="*/ 25188 w 75"/>
                <a:gd name="T15" fmla="*/ 0 h 153"/>
                <a:gd name="T16" fmla="*/ 24828 w 75"/>
                <a:gd name="T17" fmla="*/ 0 h 153"/>
                <a:gd name="T18" fmla="*/ 24828 w 75"/>
                <a:gd name="T19" fmla="*/ 0 h 153"/>
                <a:gd name="T20" fmla="*/ 24828 w 75"/>
                <a:gd name="T21" fmla="*/ 0 h 153"/>
                <a:gd name="T22" fmla="*/ 24828 w 75"/>
                <a:gd name="T23" fmla="*/ 0 h 153"/>
                <a:gd name="T24" fmla="*/ 24828 w 75"/>
                <a:gd name="T25" fmla="*/ 0 h 153"/>
                <a:gd name="T26" fmla="*/ 24828 w 75"/>
                <a:gd name="T27" fmla="*/ 0 h 153"/>
                <a:gd name="T28" fmla="*/ 3958 w 75"/>
                <a:gd name="T29" fmla="*/ 18521 h 153"/>
                <a:gd name="T30" fmla="*/ 3958 w 75"/>
                <a:gd name="T31" fmla="*/ 18521 h 153"/>
                <a:gd name="T32" fmla="*/ 9355 w 75"/>
                <a:gd name="T33" fmla="*/ 53747 h 153"/>
                <a:gd name="T34" fmla="*/ 9355 w 75"/>
                <a:gd name="T35" fmla="*/ 53747 h 153"/>
                <a:gd name="T36" fmla="*/ 9355 w 75"/>
                <a:gd name="T37" fmla="*/ 53747 h 153"/>
                <a:gd name="T38" fmla="*/ 9355 w 75"/>
                <a:gd name="T39" fmla="*/ 53747 h 153"/>
                <a:gd name="T40" fmla="*/ 9715 w 75"/>
                <a:gd name="T41" fmla="*/ 54110 h 153"/>
                <a:gd name="T42" fmla="*/ 9715 w 75"/>
                <a:gd name="T43" fmla="*/ 54110 h 153"/>
                <a:gd name="T44" fmla="*/ 9715 w 75"/>
                <a:gd name="T45" fmla="*/ 54110 h 153"/>
                <a:gd name="T46" fmla="*/ 9715 w 75"/>
                <a:gd name="T47" fmla="*/ 54110 h 153"/>
                <a:gd name="T48" fmla="*/ 9715 w 75"/>
                <a:gd name="T49" fmla="*/ 54110 h 153"/>
                <a:gd name="T50" fmla="*/ 9715 w 75"/>
                <a:gd name="T51" fmla="*/ 54110 h 153"/>
                <a:gd name="T52" fmla="*/ 10075 w 75"/>
                <a:gd name="T53" fmla="*/ 54474 h 153"/>
                <a:gd name="T54" fmla="*/ 10075 w 75"/>
                <a:gd name="T55" fmla="*/ 54474 h 153"/>
                <a:gd name="T56" fmla="*/ 10075 w 75"/>
                <a:gd name="T57" fmla="*/ 54474 h 153"/>
                <a:gd name="T58" fmla="*/ 10075 w 75"/>
                <a:gd name="T59" fmla="*/ 54474 h 153"/>
                <a:gd name="T60" fmla="*/ 10075 w 75"/>
                <a:gd name="T61" fmla="*/ 54474 h 153"/>
                <a:gd name="T62" fmla="*/ 10075 w 75"/>
                <a:gd name="T63" fmla="*/ 54474 h 153"/>
                <a:gd name="T64" fmla="*/ 10075 w 75"/>
                <a:gd name="T65" fmla="*/ 54837 h 153"/>
                <a:gd name="T66" fmla="*/ 10075 w 75"/>
                <a:gd name="T67" fmla="*/ 54837 h 153"/>
                <a:gd name="T68" fmla="*/ 10435 w 75"/>
                <a:gd name="T69" fmla="*/ 54837 h 153"/>
                <a:gd name="T70" fmla="*/ 10435 w 75"/>
                <a:gd name="T71" fmla="*/ 54837 h 153"/>
                <a:gd name="T72" fmla="*/ 10795 w 75"/>
                <a:gd name="T73" fmla="*/ 54837 h 153"/>
                <a:gd name="T74" fmla="*/ 10795 w 75"/>
                <a:gd name="T75" fmla="*/ 54837 h 153"/>
                <a:gd name="T76" fmla="*/ 10795 w 75"/>
                <a:gd name="T77" fmla="*/ 54837 h 153"/>
                <a:gd name="T78" fmla="*/ 10795 w 75"/>
                <a:gd name="T79" fmla="*/ 54837 h 153"/>
                <a:gd name="T80" fmla="*/ 11155 w 75"/>
                <a:gd name="T81" fmla="*/ 54837 h 153"/>
                <a:gd name="T82" fmla="*/ 11155 w 75"/>
                <a:gd name="T83" fmla="*/ 54837 h 153"/>
                <a:gd name="T84" fmla="*/ 11155 w 75"/>
                <a:gd name="T85" fmla="*/ 55200 h 153"/>
                <a:gd name="T86" fmla="*/ 11155 w 75"/>
                <a:gd name="T87" fmla="*/ 55200 h 153"/>
                <a:gd name="T88" fmla="*/ 11155 w 75"/>
                <a:gd name="T89" fmla="*/ 55200 h 153"/>
                <a:gd name="T90" fmla="*/ 26627 w 75"/>
                <a:gd name="T91" fmla="*/ 0 h 1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75" h="153">
                  <a:moveTo>
                    <a:pt x="74" y="0"/>
                  </a:moveTo>
                  <a:lnTo>
                    <a:pt x="74" y="0"/>
                  </a:lnTo>
                  <a:cubicBezTo>
                    <a:pt x="73" y="0"/>
                    <a:pt x="72" y="0"/>
                    <a:pt x="72" y="0"/>
                  </a:cubicBezTo>
                  <a:lnTo>
                    <a:pt x="71" y="0"/>
                  </a:lnTo>
                  <a:lnTo>
                    <a:pt x="70" y="0"/>
                  </a:lnTo>
                  <a:lnTo>
                    <a:pt x="69" y="0"/>
                  </a:lnTo>
                  <a:cubicBezTo>
                    <a:pt x="68" y="1"/>
                    <a:pt x="27" y="13"/>
                    <a:pt x="11" y="51"/>
                  </a:cubicBezTo>
                  <a:cubicBezTo>
                    <a:pt x="0" y="78"/>
                    <a:pt x="6" y="111"/>
                    <a:pt x="26" y="148"/>
                  </a:cubicBezTo>
                  <a:cubicBezTo>
                    <a:pt x="27" y="148"/>
                    <a:pt x="27" y="148"/>
                    <a:pt x="27" y="149"/>
                  </a:cubicBezTo>
                  <a:lnTo>
                    <a:pt x="28" y="150"/>
                  </a:lnTo>
                  <a:cubicBezTo>
                    <a:pt x="28" y="151"/>
                    <a:pt x="28" y="151"/>
                    <a:pt x="28" y="151"/>
                  </a:cubicBezTo>
                  <a:cubicBezTo>
                    <a:pt x="29" y="151"/>
                    <a:pt x="29" y="151"/>
                    <a:pt x="29" y="151"/>
                  </a:cubicBezTo>
                  <a:lnTo>
                    <a:pt x="30" y="151"/>
                  </a:lnTo>
                  <a:cubicBezTo>
                    <a:pt x="30" y="151"/>
                    <a:pt x="30" y="151"/>
                    <a:pt x="31" y="151"/>
                  </a:cubicBezTo>
                  <a:cubicBezTo>
                    <a:pt x="31" y="151"/>
                    <a:pt x="31" y="151"/>
                    <a:pt x="31" y="152"/>
                  </a:cubicBezTo>
                  <a:lnTo>
                    <a:pt x="7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8" name="Freeform 486">
              <a:extLst>
                <a:ext uri="{FF2B5EF4-FFF2-40B4-BE49-F238E27FC236}">
                  <a16:creationId xmlns:a16="http://schemas.microsoft.com/office/drawing/2014/main" xmlns="" id="{F2765588-CFF0-EE48-AAC0-8AEE83D3D9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162550" y="4203700"/>
              <a:ext cx="26988" cy="55563"/>
            </a:xfrm>
            <a:custGeom>
              <a:avLst/>
              <a:gdLst>
                <a:gd name="T0" fmla="*/ 0 w 76"/>
                <a:gd name="T1" fmla="*/ 55200 h 153"/>
                <a:gd name="T2" fmla="*/ 0 w 76"/>
                <a:gd name="T3" fmla="*/ 55200 h 153"/>
                <a:gd name="T4" fmla="*/ 355 w 76"/>
                <a:gd name="T5" fmla="*/ 55200 h 153"/>
                <a:gd name="T6" fmla="*/ 355 w 76"/>
                <a:gd name="T7" fmla="*/ 55200 h 153"/>
                <a:gd name="T8" fmla="*/ 710 w 76"/>
                <a:gd name="T9" fmla="*/ 55200 h 153"/>
                <a:gd name="T10" fmla="*/ 710 w 76"/>
                <a:gd name="T11" fmla="*/ 55200 h 153"/>
                <a:gd name="T12" fmla="*/ 710 w 76"/>
                <a:gd name="T13" fmla="*/ 55200 h 153"/>
                <a:gd name="T14" fmla="*/ 710 w 76"/>
                <a:gd name="T15" fmla="*/ 55200 h 153"/>
                <a:gd name="T16" fmla="*/ 710 w 76"/>
                <a:gd name="T17" fmla="*/ 55200 h 153"/>
                <a:gd name="T18" fmla="*/ 710 w 76"/>
                <a:gd name="T19" fmla="*/ 55200 h 153"/>
                <a:gd name="T20" fmla="*/ 1065 w 76"/>
                <a:gd name="T21" fmla="*/ 55200 h 153"/>
                <a:gd name="T22" fmla="*/ 1065 w 76"/>
                <a:gd name="T23" fmla="*/ 55200 h 153"/>
                <a:gd name="T24" fmla="*/ 1065 w 76"/>
                <a:gd name="T25" fmla="*/ 54837 h 153"/>
                <a:gd name="T26" fmla="*/ 1065 w 76"/>
                <a:gd name="T27" fmla="*/ 54837 h 153"/>
                <a:gd name="T28" fmla="*/ 1420 w 76"/>
                <a:gd name="T29" fmla="*/ 54837 h 153"/>
                <a:gd name="T30" fmla="*/ 1420 w 76"/>
                <a:gd name="T31" fmla="*/ 54837 h 153"/>
                <a:gd name="T32" fmla="*/ 1776 w 76"/>
                <a:gd name="T33" fmla="*/ 54837 h 153"/>
                <a:gd name="T34" fmla="*/ 1776 w 76"/>
                <a:gd name="T35" fmla="*/ 54837 h 153"/>
                <a:gd name="T36" fmla="*/ 1776 w 76"/>
                <a:gd name="T37" fmla="*/ 54837 h 153"/>
                <a:gd name="T38" fmla="*/ 1776 w 76"/>
                <a:gd name="T39" fmla="*/ 54837 h 153"/>
                <a:gd name="T40" fmla="*/ 1776 w 76"/>
                <a:gd name="T41" fmla="*/ 54837 h 153"/>
                <a:gd name="T42" fmla="*/ 1776 w 76"/>
                <a:gd name="T43" fmla="*/ 54837 h 153"/>
                <a:gd name="T44" fmla="*/ 24147 w 76"/>
                <a:gd name="T45" fmla="*/ 27600 h 153"/>
                <a:gd name="T46" fmla="*/ 24147 w 76"/>
                <a:gd name="T47" fmla="*/ 27600 h 153"/>
                <a:gd name="T48" fmla="*/ 16335 w 76"/>
                <a:gd name="T49" fmla="*/ 1089 h 153"/>
                <a:gd name="T50" fmla="*/ 16335 w 76"/>
                <a:gd name="T51" fmla="*/ 1089 h 153"/>
                <a:gd name="T52" fmla="*/ 16335 w 76"/>
                <a:gd name="T53" fmla="*/ 726 h 153"/>
                <a:gd name="T54" fmla="*/ 16335 w 76"/>
                <a:gd name="T55" fmla="*/ 726 h 153"/>
                <a:gd name="T56" fmla="*/ 16335 w 76"/>
                <a:gd name="T57" fmla="*/ 726 h 153"/>
                <a:gd name="T58" fmla="*/ 16335 w 76"/>
                <a:gd name="T59" fmla="*/ 726 h 153"/>
                <a:gd name="T60" fmla="*/ 16335 w 76"/>
                <a:gd name="T61" fmla="*/ 726 h 153"/>
                <a:gd name="T62" fmla="*/ 16335 w 76"/>
                <a:gd name="T63" fmla="*/ 726 h 153"/>
                <a:gd name="T64" fmla="*/ 15625 w 76"/>
                <a:gd name="T65" fmla="*/ 363 h 153"/>
                <a:gd name="T66" fmla="*/ 15625 w 76"/>
                <a:gd name="T67" fmla="*/ 363 h 153"/>
                <a:gd name="T68" fmla="*/ 15625 w 76"/>
                <a:gd name="T69" fmla="*/ 363 h 153"/>
                <a:gd name="T70" fmla="*/ 15625 w 76"/>
                <a:gd name="T71" fmla="*/ 363 h 153"/>
                <a:gd name="T72" fmla="*/ 15270 w 76"/>
                <a:gd name="T73" fmla="*/ 0 h 153"/>
                <a:gd name="T74" fmla="*/ 0 w 76"/>
                <a:gd name="T75" fmla="*/ 55200 h 153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76" h="153">
                  <a:moveTo>
                    <a:pt x="0" y="152"/>
                  </a:moveTo>
                  <a:lnTo>
                    <a:pt x="0" y="152"/>
                  </a:lnTo>
                  <a:cubicBezTo>
                    <a:pt x="1" y="152"/>
                    <a:pt x="1" y="152"/>
                    <a:pt x="1" y="152"/>
                  </a:cubicBezTo>
                  <a:cubicBezTo>
                    <a:pt x="2" y="152"/>
                    <a:pt x="2" y="152"/>
                    <a:pt x="2" y="152"/>
                  </a:cubicBezTo>
                  <a:cubicBezTo>
                    <a:pt x="3" y="152"/>
                    <a:pt x="3" y="152"/>
                    <a:pt x="3" y="152"/>
                  </a:cubicBezTo>
                  <a:cubicBezTo>
                    <a:pt x="3" y="152"/>
                    <a:pt x="3" y="152"/>
                    <a:pt x="3" y="151"/>
                  </a:cubicBezTo>
                  <a:cubicBezTo>
                    <a:pt x="3" y="151"/>
                    <a:pt x="3" y="151"/>
                    <a:pt x="4" y="151"/>
                  </a:cubicBezTo>
                  <a:cubicBezTo>
                    <a:pt x="4" y="151"/>
                    <a:pt x="4" y="151"/>
                    <a:pt x="5" y="151"/>
                  </a:cubicBezTo>
                  <a:cubicBezTo>
                    <a:pt x="42" y="130"/>
                    <a:pt x="64" y="105"/>
                    <a:pt x="68" y="76"/>
                  </a:cubicBezTo>
                  <a:cubicBezTo>
                    <a:pt x="75" y="36"/>
                    <a:pt x="47" y="4"/>
                    <a:pt x="46" y="3"/>
                  </a:cubicBezTo>
                  <a:cubicBezTo>
                    <a:pt x="46" y="3"/>
                    <a:pt x="46" y="3"/>
                    <a:pt x="46" y="2"/>
                  </a:cubicBezTo>
                  <a:cubicBezTo>
                    <a:pt x="45" y="2"/>
                    <a:pt x="45" y="2"/>
                    <a:pt x="44" y="1"/>
                  </a:cubicBezTo>
                  <a:cubicBezTo>
                    <a:pt x="43" y="1"/>
                    <a:pt x="43" y="0"/>
                    <a:pt x="43" y="0"/>
                  </a:cubicBezTo>
                  <a:lnTo>
                    <a:pt x="0" y="15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199" name="Freeform 489">
              <a:extLst>
                <a:ext uri="{FF2B5EF4-FFF2-40B4-BE49-F238E27FC236}">
                  <a16:creationId xmlns:a16="http://schemas.microsoft.com/office/drawing/2014/main" xmlns="" id="{BF80AB39-CA62-2143-8119-023CDECE85E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30788"/>
              <a:ext cx="52388" cy="30162"/>
            </a:xfrm>
            <a:custGeom>
              <a:avLst/>
              <a:gdLst>
                <a:gd name="T0" fmla="*/ 0 w 145"/>
                <a:gd name="T1" fmla="*/ 0 h 84"/>
                <a:gd name="T2" fmla="*/ 0 w 145"/>
                <a:gd name="T3" fmla="*/ 0 h 84"/>
                <a:gd name="T4" fmla="*/ 0 w 145"/>
                <a:gd name="T5" fmla="*/ 718 h 84"/>
                <a:gd name="T6" fmla="*/ 0 w 145"/>
                <a:gd name="T7" fmla="*/ 718 h 84"/>
                <a:gd name="T8" fmla="*/ 0 w 145"/>
                <a:gd name="T9" fmla="*/ 718 h 84"/>
                <a:gd name="T10" fmla="*/ 0 w 145"/>
                <a:gd name="T11" fmla="*/ 718 h 84"/>
                <a:gd name="T12" fmla="*/ 0 w 145"/>
                <a:gd name="T13" fmla="*/ 1077 h 84"/>
                <a:gd name="T14" fmla="*/ 0 w 145"/>
                <a:gd name="T15" fmla="*/ 1077 h 84"/>
                <a:gd name="T16" fmla="*/ 0 w 145"/>
                <a:gd name="T17" fmla="*/ 1436 h 84"/>
                <a:gd name="T18" fmla="*/ 0 w 145"/>
                <a:gd name="T19" fmla="*/ 1436 h 84"/>
                <a:gd name="T20" fmla="*/ 0 w 145"/>
                <a:gd name="T21" fmla="*/ 1436 h 84"/>
                <a:gd name="T22" fmla="*/ 0 w 145"/>
                <a:gd name="T23" fmla="*/ 1436 h 84"/>
                <a:gd name="T24" fmla="*/ 0 w 145"/>
                <a:gd name="T25" fmla="*/ 1436 h 84"/>
                <a:gd name="T26" fmla="*/ 0 w 145"/>
                <a:gd name="T27" fmla="*/ 1436 h 84"/>
                <a:gd name="T28" fmla="*/ 15174 w 145"/>
                <a:gd name="T29" fmla="*/ 24776 h 84"/>
                <a:gd name="T30" fmla="*/ 15174 w 145"/>
                <a:gd name="T31" fmla="*/ 24776 h 84"/>
                <a:gd name="T32" fmla="*/ 50582 w 145"/>
                <a:gd name="T33" fmla="*/ 24058 h 84"/>
                <a:gd name="T34" fmla="*/ 50582 w 145"/>
                <a:gd name="T35" fmla="*/ 24058 h 84"/>
                <a:gd name="T36" fmla="*/ 50582 w 145"/>
                <a:gd name="T37" fmla="*/ 24058 h 84"/>
                <a:gd name="T38" fmla="*/ 50582 w 145"/>
                <a:gd name="T39" fmla="*/ 24058 h 84"/>
                <a:gd name="T40" fmla="*/ 50943 w 145"/>
                <a:gd name="T41" fmla="*/ 24058 h 84"/>
                <a:gd name="T42" fmla="*/ 50943 w 145"/>
                <a:gd name="T43" fmla="*/ 24058 h 84"/>
                <a:gd name="T44" fmla="*/ 50943 w 145"/>
                <a:gd name="T45" fmla="*/ 24058 h 84"/>
                <a:gd name="T46" fmla="*/ 50943 w 145"/>
                <a:gd name="T47" fmla="*/ 24058 h 84"/>
                <a:gd name="T48" fmla="*/ 51304 w 145"/>
                <a:gd name="T49" fmla="*/ 23699 h 84"/>
                <a:gd name="T50" fmla="*/ 51304 w 145"/>
                <a:gd name="T51" fmla="*/ 23699 h 84"/>
                <a:gd name="T52" fmla="*/ 51304 w 145"/>
                <a:gd name="T53" fmla="*/ 23699 h 84"/>
                <a:gd name="T54" fmla="*/ 51304 w 145"/>
                <a:gd name="T55" fmla="*/ 23699 h 84"/>
                <a:gd name="T56" fmla="*/ 51304 w 145"/>
                <a:gd name="T57" fmla="*/ 23699 h 84"/>
                <a:gd name="T58" fmla="*/ 51304 w 145"/>
                <a:gd name="T59" fmla="*/ 23699 h 84"/>
                <a:gd name="T60" fmla="*/ 51304 w 145"/>
                <a:gd name="T61" fmla="*/ 23699 h 84"/>
                <a:gd name="T62" fmla="*/ 51304 w 145"/>
                <a:gd name="T63" fmla="*/ 23699 h 84"/>
                <a:gd name="T64" fmla="*/ 51665 w 145"/>
                <a:gd name="T65" fmla="*/ 23340 h 84"/>
                <a:gd name="T66" fmla="*/ 51665 w 145"/>
                <a:gd name="T67" fmla="*/ 23340 h 84"/>
                <a:gd name="T68" fmla="*/ 51665 w 145"/>
                <a:gd name="T69" fmla="*/ 23340 h 84"/>
                <a:gd name="T70" fmla="*/ 51665 w 145"/>
                <a:gd name="T71" fmla="*/ 23340 h 84"/>
                <a:gd name="T72" fmla="*/ 51665 w 145"/>
                <a:gd name="T73" fmla="*/ 23340 h 84"/>
                <a:gd name="T74" fmla="*/ 51665 w 145"/>
                <a:gd name="T75" fmla="*/ 23340 h 84"/>
                <a:gd name="T76" fmla="*/ 51665 w 145"/>
                <a:gd name="T77" fmla="*/ 22981 h 84"/>
                <a:gd name="T78" fmla="*/ 51665 w 145"/>
                <a:gd name="T79" fmla="*/ 22981 h 84"/>
                <a:gd name="T80" fmla="*/ 51665 w 145"/>
                <a:gd name="T81" fmla="*/ 22622 h 84"/>
                <a:gd name="T82" fmla="*/ 51665 w 145"/>
                <a:gd name="T83" fmla="*/ 22622 h 84"/>
                <a:gd name="T84" fmla="*/ 52027 w 145"/>
                <a:gd name="T85" fmla="*/ 22622 h 84"/>
                <a:gd name="T86" fmla="*/ 52027 w 145"/>
                <a:gd name="T87" fmla="*/ 22622 h 84"/>
                <a:gd name="T88" fmla="*/ 52027 w 145"/>
                <a:gd name="T89" fmla="*/ 22622 h 84"/>
                <a:gd name="T90" fmla="*/ 0 w 145"/>
                <a:gd name="T91" fmla="*/ 0 h 8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5" h="84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1"/>
                    <a:pt x="0" y="2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6"/>
                    <a:pt x="7" y="48"/>
                    <a:pt x="42" y="69"/>
                  </a:cubicBezTo>
                  <a:cubicBezTo>
                    <a:pt x="67" y="83"/>
                    <a:pt x="100" y="83"/>
                    <a:pt x="140" y="67"/>
                  </a:cubicBezTo>
                  <a:lnTo>
                    <a:pt x="141" y="67"/>
                  </a:lnTo>
                  <a:cubicBezTo>
                    <a:pt x="141" y="67"/>
                    <a:pt x="141" y="66"/>
                    <a:pt x="142" y="66"/>
                  </a:cubicBezTo>
                  <a:cubicBezTo>
                    <a:pt x="142" y="66"/>
                    <a:pt x="142" y="66"/>
                    <a:pt x="143" y="65"/>
                  </a:cubicBezTo>
                  <a:lnTo>
                    <a:pt x="143" y="64"/>
                  </a:lnTo>
                  <a:cubicBezTo>
                    <a:pt x="143" y="64"/>
                    <a:pt x="143" y="64"/>
                    <a:pt x="143" y="63"/>
                  </a:cubicBezTo>
                  <a:cubicBezTo>
                    <a:pt x="144" y="63"/>
                    <a:pt x="144" y="63"/>
                    <a:pt x="144" y="63"/>
                  </a:cubicBezTo>
                  <a:lnTo>
                    <a:pt x="0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0" name="Freeform 490">
              <a:extLst>
                <a:ext uri="{FF2B5EF4-FFF2-40B4-BE49-F238E27FC236}">
                  <a16:creationId xmlns:a16="http://schemas.microsoft.com/office/drawing/2014/main" xmlns="" id="{FE3C0EF4-0A0C-CE43-B9C0-CD22A7FE367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43525" y="5021263"/>
              <a:ext cx="52388" cy="33337"/>
            </a:xfrm>
            <a:custGeom>
              <a:avLst/>
              <a:gdLst>
                <a:gd name="T0" fmla="*/ 52027 w 145"/>
                <a:gd name="T1" fmla="*/ 32971 h 91"/>
                <a:gd name="T2" fmla="*/ 52027 w 145"/>
                <a:gd name="T3" fmla="*/ 32971 h 91"/>
                <a:gd name="T4" fmla="*/ 52027 w 145"/>
                <a:gd name="T5" fmla="*/ 32604 h 91"/>
                <a:gd name="T6" fmla="*/ 52027 w 145"/>
                <a:gd name="T7" fmla="*/ 32604 h 91"/>
                <a:gd name="T8" fmla="*/ 52027 w 145"/>
                <a:gd name="T9" fmla="*/ 32238 h 91"/>
                <a:gd name="T10" fmla="*/ 52027 w 145"/>
                <a:gd name="T11" fmla="*/ 32238 h 91"/>
                <a:gd name="T12" fmla="*/ 52027 w 145"/>
                <a:gd name="T13" fmla="*/ 32238 h 91"/>
                <a:gd name="T14" fmla="*/ 52027 w 145"/>
                <a:gd name="T15" fmla="*/ 32238 h 91"/>
                <a:gd name="T16" fmla="*/ 52027 w 145"/>
                <a:gd name="T17" fmla="*/ 32238 h 91"/>
                <a:gd name="T18" fmla="*/ 52027 w 145"/>
                <a:gd name="T19" fmla="*/ 32238 h 91"/>
                <a:gd name="T20" fmla="*/ 52027 w 145"/>
                <a:gd name="T21" fmla="*/ 31872 h 91"/>
                <a:gd name="T22" fmla="*/ 52027 w 145"/>
                <a:gd name="T23" fmla="*/ 31872 h 91"/>
                <a:gd name="T24" fmla="*/ 52027 w 145"/>
                <a:gd name="T25" fmla="*/ 31872 h 91"/>
                <a:gd name="T26" fmla="*/ 52027 w 145"/>
                <a:gd name="T27" fmla="*/ 31872 h 91"/>
                <a:gd name="T28" fmla="*/ 52027 w 145"/>
                <a:gd name="T29" fmla="*/ 31505 h 91"/>
                <a:gd name="T30" fmla="*/ 52027 w 145"/>
                <a:gd name="T31" fmla="*/ 31505 h 91"/>
                <a:gd name="T32" fmla="*/ 52027 w 145"/>
                <a:gd name="T33" fmla="*/ 31505 h 91"/>
                <a:gd name="T34" fmla="*/ 52027 w 145"/>
                <a:gd name="T35" fmla="*/ 31505 h 91"/>
                <a:gd name="T36" fmla="*/ 52027 w 145"/>
                <a:gd name="T37" fmla="*/ 31139 h 91"/>
                <a:gd name="T38" fmla="*/ 52027 w 145"/>
                <a:gd name="T39" fmla="*/ 31139 h 91"/>
                <a:gd name="T40" fmla="*/ 52027 w 145"/>
                <a:gd name="T41" fmla="*/ 31139 h 91"/>
                <a:gd name="T42" fmla="*/ 52027 w 145"/>
                <a:gd name="T43" fmla="*/ 31139 h 91"/>
                <a:gd name="T44" fmla="*/ 28181 w 145"/>
                <a:gd name="T45" fmla="*/ 4396 h 91"/>
                <a:gd name="T46" fmla="*/ 28181 w 145"/>
                <a:gd name="T47" fmla="*/ 4396 h 91"/>
                <a:gd name="T48" fmla="*/ 723 w 145"/>
                <a:gd name="T49" fmla="*/ 8792 h 91"/>
                <a:gd name="T50" fmla="*/ 723 w 145"/>
                <a:gd name="T51" fmla="*/ 8792 h 91"/>
                <a:gd name="T52" fmla="*/ 723 w 145"/>
                <a:gd name="T53" fmla="*/ 8792 h 91"/>
                <a:gd name="T54" fmla="*/ 723 w 145"/>
                <a:gd name="T55" fmla="*/ 8792 h 91"/>
                <a:gd name="T56" fmla="*/ 723 w 145"/>
                <a:gd name="T57" fmla="*/ 8792 h 91"/>
                <a:gd name="T58" fmla="*/ 723 w 145"/>
                <a:gd name="T59" fmla="*/ 8792 h 91"/>
                <a:gd name="T60" fmla="*/ 723 w 145"/>
                <a:gd name="T61" fmla="*/ 8792 h 91"/>
                <a:gd name="T62" fmla="*/ 723 w 145"/>
                <a:gd name="T63" fmla="*/ 8792 h 91"/>
                <a:gd name="T64" fmla="*/ 361 w 145"/>
                <a:gd name="T65" fmla="*/ 9525 h 91"/>
                <a:gd name="T66" fmla="*/ 361 w 145"/>
                <a:gd name="T67" fmla="*/ 9525 h 91"/>
                <a:gd name="T68" fmla="*/ 361 w 145"/>
                <a:gd name="T69" fmla="*/ 9525 h 91"/>
                <a:gd name="T70" fmla="*/ 361 w 145"/>
                <a:gd name="T71" fmla="*/ 9525 h 91"/>
                <a:gd name="T72" fmla="*/ 0 w 145"/>
                <a:gd name="T73" fmla="*/ 9891 h 91"/>
                <a:gd name="T74" fmla="*/ 52027 w 145"/>
                <a:gd name="T75" fmla="*/ 32971 h 9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45" h="91">
                  <a:moveTo>
                    <a:pt x="144" y="90"/>
                  </a:moveTo>
                  <a:lnTo>
                    <a:pt x="144" y="90"/>
                  </a:lnTo>
                  <a:cubicBezTo>
                    <a:pt x="144" y="89"/>
                    <a:pt x="144" y="89"/>
                    <a:pt x="144" y="89"/>
                  </a:cubicBezTo>
                  <a:lnTo>
                    <a:pt x="144" y="88"/>
                  </a:lnTo>
                  <a:cubicBezTo>
                    <a:pt x="144" y="87"/>
                    <a:pt x="144" y="87"/>
                    <a:pt x="144" y="87"/>
                  </a:cubicBezTo>
                  <a:lnTo>
                    <a:pt x="144" y="86"/>
                  </a:lnTo>
                  <a:cubicBezTo>
                    <a:pt x="144" y="86"/>
                    <a:pt x="144" y="86"/>
                    <a:pt x="144" y="85"/>
                  </a:cubicBezTo>
                  <a:cubicBezTo>
                    <a:pt x="128" y="45"/>
                    <a:pt x="106" y="20"/>
                    <a:pt x="78" y="12"/>
                  </a:cubicBezTo>
                  <a:cubicBezTo>
                    <a:pt x="40" y="0"/>
                    <a:pt x="4" y="23"/>
                    <a:pt x="2" y="24"/>
                  </a:cubicBezTo>
                  <a:cubicBezTo>
                    <a:pt x="2" y="24"/>
                    <a:pt x="1" y="25"/>
                    <a:pt x="1" y="26"/>
                  </a:cubicBezTo>
                  <a:lnTo>
                    <a:pt x="0" y="27"/>
                  </a:lnTo>
                  <a:lnTo>
                    <a:pt x="144" y="9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1" name="Freeform 495">
              <a:extLst>
                <a:ext uri="{FF2B5EF4-FFF2-40B4-BE49-F238E27FC236}">
                  <a16:creationId xmlns:a16="http://schemas.microsoft.com/office/drawing/2014/main" xmlns="" id="{6566F104-65AF-744C-963A-8E0A26C00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89550" y="4764088"/>
              <a:ext cx="71438" cy="88900"/>
            </a:xfrm>
            <a:custGeom>
              <a:avLst/>
              <a:gdLst>
                <a:gd name="T0" fmla="*/ 71077 w 198"/>
                <a:gd name="T1" fmla="*/ 3226 h 248"/>
                <a:gd name="T2" fmla="*/ 71077 w 198"/>
                <a:gd name="T3" fmla="*/ 3226 h 248"/>
                <a:gd name="T4" fmla="*/ 69995 w 198"/>
                <a:gd name="T5" fmla="*/ 2868 h 248"/>
                <a:gd name="T6" fmla="*/ 69995 w 198"/>
                <a:gd name="T7" fmla="*/ 2868 h 248"/>
                <a:gd name="T8" fmla="*/ 69995 w 198"/>
                <a:gd name="T9" fmla="*/ 2509 h 248"/>
                <a:gd name="T10" fmla="*/ 69995 w 198"/>
                <a:gd name="T11" fmla="*/ 2509 h 248"/>
                <a:gd name="T12" fmla="*/ 68912 w 198"/>
                <a:gd name="T13" fmla="*/ 2509 h 248"/>
                <a:gd name="T14" fmla="*/ 68912 w 198"/>
                <a:gd name="T15" fmla="*/ 2509 h 248"/>
                <a:gd name="T16" fmla="*/ 68912 w 198"/>
                <a:gd name="T17" fmla="*/ 2509 h 248"/>
                <a:gd name="T18" fmla="*/ 68912 w 198"/>
                <a:gd name="T19" fmla="*/ 2509 h 248"/>
                <a:gd name="T20" fmla="*/ 68912 w 198"/>
                <a:gd name="T21" fmla="*/ 2509 h 248"/>
                <a:gd name="T22" fmla="*/ 68912 w 198"/>
                <a:gd name="T23" fmla="*/ 2509 h 248"/>
                <a:gd name="T24" fmla="*/ 68552 w 198"/>
                <a:gd name="T25" fmla="*/ 2509 h 248"/>
                <a:gd name="T26" fmla="*/ 68552 w 198"/>
                <a:gd name="T27" fmla="*/ 2509 h 248"/>
                <a:gd name="T28" fmla="*/ 19122 w 198"/>
                <a:gd name="T29" fmla="*/ 20074 h 248"/>
                <a:gd name="T30" fmla="*/ 19122 w 198"/>
                <a:gd name="T31" fmla="*/ 20074 h 248"/>
                <a:gd name="T32" fmla="*/ 3969 w 198"/>
                <a:gd name="T33" fmla="*/ 84957 h 248"/>
                <a:gd name="T34" fmla="*/ 3969 w 198"/>
                <a:gd name="T35" fmla="*/ 84957 h 248"/>
                <a:gd name="T36" fmla="*/ 3969 w 198"/>
                <a:gd name="T37" fmla="*/ 85315 h 248"/>
                <a:gd name="T38" fmla="*/ 3969 w 198"/>
                <a:gd name="T39" fmla="*/ 85315 h 248"/>
                <a:gd name="T40" fmla="*/ 4330 w 198"/>
                <a:gd name="T41" fmla="*/ 85315 h 248"/>
                <a:gd name="T42" fmla="*/ 4330 w 198"/>
                <a:gd name="T43" fmla="*/ 85315 h 248"/>
                <a:gd name="T44" fmla="*/ 4330 w 198"/>
                <a:gd name="T45" fmla="*/ 85674 h 248"/>
                <a:gd name="T46" fmla="*/ 4330 w 198"/>
                <a:gd name="T47" fmla="*/ 85674 h 248"/>
                <a:gd name="T48" fmla="*/ 4330 w 198"/>
                <a:gd name="T49" fmla="*/ 86391 h 248"/>
                <a:gd name="T50" fmla="*/ 4330 w 198"/>
                <a:gd name="T51" fmla="*/ 86391 h 248"/>
                <a:gd name="T52" fmla="*/ 4690 w 198"/>
                <a:gd name="T53" fmla="*/ 86391 h 248"/>
                <a:gd name="T54" fmla="*/ 4690 w 198"/>
                <a:gd name="T55" fmla="*/ 86391 h 248"/>
                <a:gd name="T56" fmla="*/ 4690 w 198"/>
                <a:gd name="T57" fmla="*/ 86749 h 248"/>
                <a:gd name="T58" fmla="*/ 4690 w 198"/>
                <a:gd name="T59" fmla="*/ 86749 h 248"/>
                <a:gd name="T60" fmla="*/ 4690 w 198"/>
                <a:gd name="T61" fmla="*/ 86749 h 248"/>
                <a:gd name="T62" fmla="*/ 4690 w 198"/>
                <a:gd name="T63" fmla="*/ 86749 h 248"/>
                <a:gd name="T64" fmla="*/ 5051 w 198"/>
                <a:gd name="T65" fmla="*/ 87108 h 248"/>
                <a:gd name="T66" fmla="*/ 5051 w 198"/>
                <a:gd name="T67" fmla="*/ 87108 h 248"/>
                <a:gd name="T68" fmla="*/ 5051 w 198"/>
                <a:gd name="T69" fmla="*/ 87466 h 248"/>
                <a:gd name="T70" fmla="*/ 5051 w 198"/>
                <a:gd name="T71" fmla="*/ 87466 h 248"/>
                <a:gd name="T72" fmla="*/ 5412 w 198"/>
                <a:gd name="T73" fmla="*/ 87825 h 248"/>
                <a:gd name="T74" fmla="*/ 5412 w 198"/>
                <a:gd name="T75" fmla="*/ 87825 h 248"/>
                <a:gd name="T76" fmla="*/ 5773 w 198"/>
                <a:gd name="T77" fmla="*/ 87825 h 248"/>
                <a:gd name="T78" fmla="*/ 5773 w 198"/>
                <a:gd name="T79" fmla="*/ 87825 h 248"/>
                <a:gd name="T80" fmla="*/ 5773 w 198"/>
                <a:gd name="T81" fmla="*/ 88183 h 248"/>
                <a:gd name="T82" fmla="*/ 5773 w 198"/>
                <a:gd name="T83" fmla="*/ 88183 h 248"/>
                <a:gd name="T84" fmla="*/ 6494 w 198"/>
                <a:gd name="T85" fmla="*/ 88542 h 248"/>
                <a:gd name="T86" fmla="*/ 6494 w 198"/>
                <a:gd name="T87" fmla="*/ 88542 h 248"/>
                <a:gd name="T88" fmla="*/ 6494 w 198"/>
                <a:gd name="T89" fmla="*/ 88542 h 248"/>
                <a:gd name="T90" fmla="*/ 71077 w 198"/>
                <a:gd name="T91" fmla="*/ 3226 h 24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8" h="248">
                  <a:moveTo>
                    <a:pt x="197" y="9"/>
                  </a:moveTo>
                  <a:lnTo>
                    <a:pt x="197" y="9"/>
                  </a:lnTo>
                  <a:cubicBezTo>
                    <a:pt x="196" y="9"/>
                    <a:pt x="196" y="8"/>
                    <a:pt x="194" y="8"/>
                  </a:cubicBezTo>
                  <a:lnTo>
                    <a:pt x="194" y="7"/>
                  </a:lnTo>
                  <a:cubicBezTo>
                    <a:pt x="193" y="7"/>
                    <a:pt x="192" y="7"/>
                    <a:pt x="191" y="7"/>
                  </a:cubicBezTo>
                  <a:cubicBezTo>
                    <a:pt x="190" y="7"/>
                    <a:pt x="190" y="7"/>
                    <a:pt x="190" y="7"/>
                  </a:cubicBezTo>
                  <a:cubicBezTo>
                    <a:pt x="187" y="6"/>
                    <a:pt x="106" y="0"/>
                    <a:pt x="53" y="56"/>
                  </a:cubicBezTo>
                  <a:cubicBezTo>
                    <a:pt x="15" y="96"/>
                    <a:pt x="0" y="157"/>
                    <a:pt x="11" y="237"/>
                  </a:cubicBezTo>
                  <a:cubicBezTo>
                    <a:pt x="11" y="237"/>
                    <a:pt x="11" y="237"/>
                    <a:pt x="11" y="238"/>
                  </a:cubicBezTo>
                  <a:lnTo>
                    <a:pt x="12" y="238"/>
                  </a:lnTo>
                  <a:cubicBezTo>
                    <a:pt x="12" y="239"/>
                    <a:pt x="12" y="239"/>
                    <a:pt x="12" y="239"/>
                  </a:cubicBezTo>
                  <a:cubicBezTo>
                    <a:pt x="12" y="240"/>
                    <a:pt x="12" y="240"/>
                    <a:pt x="12" y="241"/>
                  </a:cubicBezTo>
                  <a:cubicBezTo>
                    <a:pt x="12" y="241"/>
                    <a:pt x="12" y="241"/>
                    <a:pt x="13" y="241"/>
                  </a:cubicBezTo>
                  <a:cubicBezTo>
                    <a:pt x="13" y="242"/>
                    <a:pt x="13" y="242"/>
                    <a:pt x="13" y="242"/>
                  </a:cubicBezTo>
                  <a:cubicBezTo>
                    <a:pt x="14" y="242"/>
                    <a:pt x="14" y="243"/>
                    <a:pt x="14" y="243"/>
                  </a:cubicBezTo>
                  <a:cubicBezTo>
                    <a:pt x="14" y="243"/>
                    <a:pt x="14" y="243"/>
                    <a:pt x="14" y="244"/>
                  </a:cubicBezTo>
                  <a:cubicBezTo>
                    <a:pt x="15" y="244"/>
                    <a:pt x="15" y="244"/>
                    <a:pt x="15" y="245"/>
                  </a:cubicBezTo>
                  <a:cubicBezTo>
                    <a:pt x="15" y="245"/>
                    <a:pt x="15" y="245"/>
                    <a:pt x="16" y="245"/>
                  </a:cubicBezTo>
                  <a:lnTo>
                    <a:pt x="16" y="246"/>
                  </a:lnTo>
                  <a:cubicBezTo>
                    <a:pt x="17" y="246"/>
                    <a:pt x="17" y="247"/>
                    <a:pt x="18" y="247"/>
                  </a:cubicBezTo>
                  <a:lnTo>
                    <a:pt x="197" y="9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2" name="Freeform 496">
              <a:extLst>
                <a:ext uri="{FF2B5EF4-FFF2-40B4-BE49-F238E27FC236}">
                  <a16:creationId xmlns:a16="http://schemas.microsoft.com/office/drawing/2014/main" xmlns="" id="{86DA40DC-3B85-2F43-85E6-6C2E2BE3BF2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95900" y="4767263"/>
              <a:ext cx="76200" cy="87312"/>
            </a:xfrm>
            <a:custGeom>
              <a:avLst/>
              <a:gdLst>
                <a:gd name="T0" fmla="*/ 0 w 213"/>
                <a:gd name="T1" fmla="*/ 86225 h 241"/>
                <a:gd name="T2" fmla="*/ 0 w 213"/>
                <a:gd name="T3" fmla="*/ 86225 h 241"/>
                <a:gd name="T4" fmla="*/ 358 w 213"/>
                <a:gd name="T5" fmla="*/ 86587 h 241"/>
                <a:gd name="T6" fmla="*/ 358 w 213"/>
                <a:gd name="T7" fmla="*/ 86587 h 241"/>
                <a:gd name="T8" fmla="*/ 715 w 213"/>
                <a:gd name="T9" fmla="*/ 86587 h 241"/>
                <a:gd name="T10" fmla="*/ 715 w 213"/>
                <a:gd name="T11" fmla="*/ 86587 h 241"/>
                <a:gd name="T12" fmla="*/ 1073 w 213"/>
                <a:gd name="T13" fmla="*/ 86587 h 241"/>
                <a:gd name="T14" fmla="*/ 1073 w 213"/>
                <a:gd name="T15" fmla="*/ 86587 h 241"/>
                <a:gd name="T16" fmla="*/ 1073 w 213"/>
                <a:gd name="T17" fmla="*/ 86587 h 241"/>
                <a:gd name="T18" fmla="*/ 1073 w 213"/>
                <a:gd name="T19" fmla="*/ 86587 h 241"/>
                <a:gd name="T20" fmla="*/ 1431 w 213"/>
                <a:gd name="T21" fmla="*/ 86587 h 241"/>
                <a:gd name="T22" fmla="*/ 1431 w 213"/>
                <a:gd name="T23" fmla="*/ 86587 h 241"/>
                <a:gd name="T24" fmla="*/ 1789 w 213"/>
                <a:gd name="T25" fmla="*/ 86950 h 241"/>
                <a:gd name="T26" fmla="*/ 1789 w 213"/>
                <a:gd name="T27" fmla="*/ 86950 h 241"/>
                <a:gd name="T28" fmla="*/ 2146 w 213"/>
                <a:gd name="T29" fmla="*/ 86950 h 241"/>
                <a:gd name="T30" fmla="*/ 2146 w 213"/>
                <a:gd name="T31" fmla="*/ 86950 h 241"/>
                <a:gd name="T32" fmla="*/ 2504 w 213"/>
                <a:gd name="T33" fmla="*/ 86950 h 241"/>
                <a:gd name="T34" fmla="*/ 2504 w 213"/>
                <a:gd name="T35" fmla="*/ 86950 h 241"/>
                <a:gd name="T36" fmla="*/ 2862 w 213"/>
                <a:gd name="T37" fmla="*/ 86950 h 241"/>
                <a:gd name="T38" fmla="*/ 2862 w 213"/>
                <a:gd name="T39" fmla="*/ 86950 h 241"/>
                <a:gd name="T40" fmla="*/ 3220 w 213"/>
                <a:gd name="T41" fmla="*/ 86950 h 241"/>
                <a:gd name="T42" fmla="*/ 3220 w 213"/>
                <a:gd name="T43" fmla="*/ 86950 h 241"/>
                <a:gd name="T44" fmla="*/ 61532 w 213"/>
                <a:gd name="T45" fmla="*/ 55068 h 241"/>
                <a:gd name="T46" fmla="*/ 61532 w 213"/>
                <a:gd name="T47" fmla="*/ 55068 h 241"/>
                <a:gd name="T48" fmla="*/ 65468 w 213"/>
                <a:gd name="T49" fmla="*/ 2536 h 241"/>
                <a:gd name="T50" fmla="*/ 65468 w 213"/>
                <a:gd name="T51" fmla="*/ 2536 h 241"/>
                <a:gd name="T52" fmla="*/ 65468 w 213"/>
                <a:gd name="T53" fmla="*/ 2174 h 241"/>
                <a:gd name="T54" fmla="*/ 65468 w 213"/>
                <a:gd name="T55" fmla="*/ 2174 h 241"/>
                <a:gd name="T56" fmla="*/ 65468 w 213"/>
                <a:gd name="T57" fmla="*/ 2174 h 241"/>
                <a:gd name="T58" fmla="*/ 65468 w 213"/>
                <a:gd name="T59" fmla="*/ 2174 h 241"/>
                <a:gd name="T60" fmla="*/ 65468 w 213"/>
                <a:gd name="T61" fmla="*/ 2174 h 241"/>
                <a:gd name="T62" fmla="*/ 65468 w 213"/>
                <a:gd name="T63" fmla="*/ 2174 h 241"/>
                <a:gd name="T64" fmla="*/ 65110 w 213"/>
                <a:gd name="T65" fmla="*/ 1087 h 241"/>
                <a:gd name="T66" fmla="*/ 65110 w 213"/>
                <a:gd name="T67" fmla="*/ 1087 h 241"/>
                <a:gd name="T68" fmla="*/ 65110 w 213"/>
                <a:gd name="T69" fmla="*/ 725 h 241"/>
                <a:gd name="T70" fmla="*/ 65110 w 213"/>
                <a:gd name="T71" fmla="*/ 725 h 241"/>
                <a:gd name="T72" fmla="*/ 64037 w 213"/>
                <a:gd name="T73" fmla="*/ 0 h 241"/>
                <a:gd name="T74" fmla="*/ 0 w 213"/>
                <a:gd name="T75" fmla="*/ 86225 h 241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13" h="241">
                  <a:moveTo>
                    <a:pt x="0" y="238"/>
                  </a:moveTo>
                  <a:lnTo>
                    <a:pt x="0" y="238"/>
                  </a:lnTo>
                  <a:cubicBezTo>
                    <a:pt x="1" y="238"/>
                    <a:pt x="1" y="239"/>
                    <a:pt x="1" y="239"/>
                  </a:cubicBezTo>
                  <a:lnTo>
                    <a:pt x="2" y="239"/>
                  </a:lnTo>
                  <a:cubicBezTo>
                    <a:pt x="2" y="239"/>
                    <a:pt x="2" y="239"/>
                    <a:pt x="3" y="239"/>
                  </a:cubicBezTo>
                  <a:cubicBezTo>
                    <a:pt x="4" y="239"/>
                    <a:pt x="4" y="239"/>
                    <a:pt x="4" y="239"/>
                  </a:cubicBezTo>
                  <a:lnTo>
                    <a:pt x="5" y="240"/>
                  </a:lnTo>
                  <a:lnTo>
                    <a:pt x="6" y="240"/>
                  </a:lnTo>
                  <a:cubicBezTo>
                    <a:pt x="7" y="240"/>
                    <a:pt x="7" y="240"/>
                    <a:pt x="7" y="240"/>
                  </a:cubicBezTo>
                  <a:lnTo>
                    <a:pt x="8" y="240"/>
                  </a:lnTo>
                  <a:cubicBezTo>
                    <a:pt x="8" y="240"/>
                    <a:pt x="8" y="240"/>
                    <a:pt x="9" y="240"/>
                  </a:cubicBezTo>
                  <a:cubicBezTo>
                    <a:pt x="89" y="229"/>
                    <a:pt x="144" y="199"/>
                    <a:pt x="172" y="152"/>
                  </a:cubicBezTo>
                  <a:cubicBezTo>
                    <a:pt x="212" y="85"/>
                    <a:pt x="184" y="10"/>
                    <a:pt x="183" y="7"/>
                  </a:cubicBezTo>
                  <a:lnTo>
                    <a:pt x="183" y="6"/>
                  </a:lnTo>
                  <a:cubicBezTo>
                    <a:pt x="183" y="5"/>
                    <a:pt x="182" y="4"/>
                    <a:pt x="182" y="3"/>
                  </a:cubicBezTo>
                  <a:lnTo>
                    <a:pt x="182" y="2"/>
                  </a:lnTo>
                  <a:cubicBezTo>
                    <a:pt x="181" y="2"/>
                    <a:pt x="180" y="1"/>
                    <a:pt x="179" y="0"/>
                  </a:cubicBezTo>
                  <a:lnTo>
                    <a:pt x="0" y="238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3" name="Freeform 497">
              <a:extLst>
                <a:ext uri="{FF2B5EF4-FFF2-40B4-BE49-F238E27FC236}">
                  <a16:creationId xmlns:a16="http://schemas.microsoft.com/office/drawing/2014/main" xmlns="" id="{DDEE4FF8-1686-DD42-BE2D-B020011CF2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40313" y="6199188"/>
              <a:ext cx="42862" cy="106362"/>
            </a:xfrm>
            <a:custGeom>
              <a:avLst/>
              <a:gdLst>
                <a:gd name="T0" fmla="*/ 18066 w 121"/>
                <a:gd name="T1" fmla="*/ 106000 h 294"/>
                <a:gd name="T2" fmla="*/ 18066 w 121"/>
                <a:gd name="T3" fmla="*/ 106000 h 294"/>
                <a:gd name="T4" fmla="*/ 19128 w 121"/>
                <a:gd name="T5" fmla="*/ 106000 h 294"/>
                <a:gd name="T6" fmla="*/ 19128 w 121"/>
                <a:gd name="T7" fmla="*/ 106000 h 294"/>
                <a:gd name="T8" fmla="*/ 19483 w 121"/>
                <a:gd name="T9" fmla="*/ 106000 h 294"/>
                <a:gd name="T10" fmla="*/ 19483 w 121"/>
                <a:gd name="T11" fmla="*/ 106000 h 294"/>
                <a:gd name="T12" fmla="*/ 20191 w 121"/>
                <a:gd name="T13" fmla="*/ 105277 h 294"/>
                <a:gd name="T14" fmla="*/ 20191 w 121"/>
                <a:gd name="T15" fmla="*/ 105277 h 294"/>
                <a:gd name="T16" fmla="*/ 20545 w 121"/>
                <a:gd name="T17" fmla="*/ 105277 h 294"/>
                <a:gd name="T18" fmla="*/ 20545 w 121"/>
                <a:gd name="T19" fmla="*/ 105277 h 294"/>
                <a:gd name="T20" fmla="*/ 20545 w 121"/>
                <a:gd name="T21" fmla="*/ 104915 h 294"/>
                <a:gd name="T22" fmla="*/ 20545 w 121"/>
                <a:gd name="T23" fmla="*/ 104915 h 294"/>
                <a:gd name="T24" fmla="*/ 20545 w 121"/>
                <a:gd name="T25" fmla="*/ 104915 h 294"/>
                <a:gd name="T26" fmla="*/ 20545 w 121"/>
                <a:gd name="T27" fmla="*/ 104915 h 294"/>
                <a:gd name="T28" fmla="*/ 41091 w 121"/>
                <a:gd name="T29" fmla="*/ 56437 h 294"/>
                <a:gd name="T30" fmla="*/ 41091 w 121"/>
                <a:gd name="T31" fmla="*/ 56437 h 294"/>
                <a:gd name="T32" fmla="*/ 4251 w 121"/>
                <a:gd name="T33" fmla="*/ 1085 h 294"/>
                <a:gd name="T34" fmla="*/ 4251 w 121"/>
                <a:gd name="T35" fmla="*/ 1085 h 294"/>
                <a:gd name="T36" fmla="*/ 3897 w 121"/>
                <a:gd name="T37" fmla="*/ 724 h 294"/>
                <a:gd name="T38" fmla="*/ 3897 w 121"/>
                <a:gd name="T39" fmla="*/ 724 h 294"/>
                <a:gd name="T40" fmla="*/ 3542 w 121"/>
                <a:gd name="T41" fmla="*/ 724 h 294"/>
                <a:gd name="T42" fmla="*/ 3542 w 121"/>
                <a:gd name="T43" fmla="*/ 724 h 294"/>
                <a:gd name="T44" fmla="*/ 3542 w 121"/>
                <a:gd name="T45" fmla="*/ 724 h 294"/>
                <a:gd name="T46" fmla="*/ 3542 w 121"/>
                <a:gd name="T47" fmla="*/ 724 h 294"/>
                <a:gd name="T48" fmla="*/ 2834 w 121"/>
                <a:gd name="T49" fmla="*/ 362 h 294"/>
                <a:gd name="T50" fmla="*/ 2834 w 121"/>
                <a:gd name="T51" fmla="*/ 362 h 294"/>
                <a:gd name="T52" fmla="*/ 2480 w 121"/>
                <a:gd name="T53" fmla="*/ 0 h 294"/>
                <a:gd name="T54" fmla="*/ 2480 w 121"/>
                <a:gd name="T55" fmla="*/ 0 h 294"/>
                <a:gd name="T56" fmla="*/ 2480 w 121"/>
                <a:gd name="T57" fmla="*/ 0 h 294"/>
                <a:gd name="T58" fmla="*/ 2480 w 121"/>
                <a:gd name="T59" fmla="*/ 0 h 294"/>
                <a:gd name="T60" fmla="*/ 2480 w 121"/>
                <a:gd name="T61" fmla="*/ 0 h 294"/>
                <a:gd name="T62" fmla="*/ 2480 w 121"/>
                <a:gd name="T63" fmla="*/ 0 h 294"/>
                <a:gd name="T64" fmla="*/ 1771 w 121"/>
                <a:gd name="T65" fmla="*/ 0 h 294"/>
                <a:gd name="T66" fmla="*/ 1771 w 121"/>
                <a:gd name="T67" fmla="*/ 0 h 294"/>
                <a:gd name="T68" fmla="*/ 1417 w 121"/>
                <a:gd name="T69" fmla="*/ 0 h 294"/>
                <a:gd name="T70" fmla="*/ 1417 w 121"/>
                <a:gd name="T71" fmla="*/ 0 h 294"/>
                <a:gd name="T72" fmla="*/ 1063 w 121"/>
                <a:gd name="T73" fmla="*/ 0 h 294"/>
                <a:gd name="T74" fmla="*/ 1063 w 121"/>
                <a:gd name="T75" fmla="*/ 0 h 294"/>
                <a:gd name="T76" fmla="*/ 708 w 121"/>
                <a:gd name="T77" fmla="*/ 0 h 294"/>
                <a:gd name="T78" fmla="*/ 708 w 121"/>
                <a:gd name="T79" fmla="*/ 0 h 294"/>
                <a:gd name="T80" fmla="*/ 354 w 121"/>
                <a:gd name="T81" fmla="*/ 0 h 294"/>
                <a:gd name="T82" fmla="*/ 354 w 121"/>
                <a:gd name="T83" fmla="*/ 0 h 294"/>
                <a:gd name="T84" fmla="*/ 354 w 121"/>
                <a:gd name="T85" fmla="*/ 0 h 294"/>
                <a:gd name="T86" fmla="*/ 354 w 121"/>
                <a:gd name="T87" fmla="*/ 0 h 294"/>
                <a:gd name="T88" fmla="*/ 0 w 121"/>
                <a:gd name="T89" fmla="*/ 362 h 294"/>
                <a:gd name="T90" fmla="*/ 18066 w 121"/>
                <a:gd name="T91" fmla="*/ 106000 h 29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4">
                  <a:moveTo>
                    <a:pt x="51" y="293"/>
                  </a:moveTo>
                  <a:lnTo>
                    <a:pt x="51" y="293"/>
                  </a:lnTo>
                  <a:cubicBezTo>
                    <a:pt x="52" y="293"/>
                    <a:pt x="53" y="293"/>
                    <a:pt x="54" y="293"/>
                  </a:cubicBezTo>
                  <a:lnTo>
                    <a:pt x="55" y="293"/>
                  </a:lnTo>
                  <a:cubicBezTo>
                    <a:pt x="55" y="292"/>
                    <a:pt x="56" y="292"/>
                    <a:pt x="57" y="291"/>
                  </a:cubicBezTo>
                  <a:lnTo>
                    <a:pt x="58" y="291"/>
                  </a:lnTo>
                  <a:lnTo>
                    <a:pt x="58" y="290"/>
                  </a:lnTo>
                  <a:cubicBezTo>
                    <a:pt x="61" y="288"/>
                    <a:pt x="120" y="234"/>
                    <a:pt x="116" y="156"/>
                  </a:cubicBezTo>
                  <a:cubicBezTo>
                    <a:pt x="113" y="101"/>
                    <a:pt x="78" y="50"/>
                    <a:pt x="12" y="3"/>
                  </a:cubicBezTo>
                  <a:lnTo>
                    <a:pt x="11" y="2"/>
                  </a:lnTo>
                  <a:cubicBezTo>
                    <a:pt x="11" y="2"/>
                    <a:pt x="11" y="2"/>
                    <a:pt x="10" y="2"/>
                  </a:cubicBezTo>
                  <a:cubicBezTo>
                    <a:pt x="9" y="1"/>
                    <a:pt x="9" y="1"/>
                    <a:pt x="8" y="1"/>
                  </a:cubicBezTo>
                  <a:cubicBezTo>
                    <a:pt x="8" y="1"/>
                    <a:pt x="8" y="1"/>
                    <a:pt x="7" y="0"/>
                  </a:cubicBezTo>
                  <a:cubicBezTo>
                    <a:pt x="6" y="0"/>
                    <a:pt x="6" y="0"/>
                    <a:pt x="5" y="0"/>
                  </a:cubicBezTo>
                  <a:cubicBezTo>
                    <a:pt x="5" y="0"/>
                    <a:pt x="5" y="0"/>
                    <a:pt x="4" y="0"/>
                  </a:cubicBezTo>
                  <a:lnTo>
                    <a:pt x="3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2" y="0"/>
                    <a:pt x="2" y="0"/>
                    <a:pt x="1" y="0"/>
                  </a:cubicBezTo>
                  <a:cubicBezTo>
                    <a:pt x="0" y="0"/>
                    <a:pt x="0" y="0"/>
                    <a:pt x="0" y="1"/>
                  </a:cubicBezTo>
                  <a:lnTo>
                    <a:pt x="51" y="293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4" name="Freeform 498">
              <a:extLst>
                <a:ext uri="{FF2B5EF4-FFF2-40B4-BE49-F238E27FC236}">
                  <a16:creationId xmlns:a16="http://schemas.microsoft.com/office/drawing/2014/main" xmlns="" id="{7D998903-6004-D74B-9D2F-BC2E598C57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016500" y="6199188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4775 w 122"/>
                <a:gd name="T5" fmla="*/ 0 h 294"/>
                <a:gd name="T6" fmla="*/ 24775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724 h 294"/>
                <a:gd name="T26" fmla="*/ 23682 w 122"/>
                <a:gd name="T27" fmla="*/ 724 h 294"/>
                <a:gd name="T28" fmla="*/ 23318 w 122"/>
                <a:gd name="T29" fmla="*/ 1085 h 294"/>
                <a:gd name="T30" fmla="*/ 23318 w 122"/>
                <a:gd name="T31" fmla="*/ 1085 h 294"/>
                <a:gd name="T32" fmla="*/ 22954 w 122"/>
                <a:gd name="T33" fmla="*/ 1085 h 294"/>
                <a:gd name="T34" fmla="*/ 22954 w 122"/>
                <a:gd name="T35" fmla="*/ 1085 h 294"/>
                <a:gd name="T36" fmla="*/ 22954 w 122"/>
                <a:gd name="T37" fmla="*/ 1447 h 294"/>
                <a:gd name="T38" fmla="*/ 22954 w 122"/>
                <a:gd name="T39" fmla="*/ 1447 h 294"/>
                <a:gd name="T40" fmla="*/ 22589 w 122"/>
                <a:gd name="T41" fmla="*/ 1447 h 294"/>
                <a:gd name="T42" fmla="*/ 22589 w 122"/>
                <a:gd name="T43" fmla="*/ 1447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171 w 122"/>
                <a:gd name="T49" fmla="*/ 105638 h 294"/>
                <a:gd name="T50" fmla="*/ 41171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5638 h 294"/>
                <a:gd name="T62" fmla="*/ 41900 w 122"/>
                <a:gd name="T63" fmla="*/ 105638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5638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8" y="0"/>
                  </a:cubicBezTo>
                  <a:cubicBezTo>
                    <a:pt x="68" y="1"/>
                    <a:pt x="68" y="1"/>
                    <a:pt x="68" y="1"/>
                  </a:cubicBez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5" y="2"/>
                    <a:pt x="65" y="2"/>
                    <a:pt x="65" y="2"/>
                  </a:cubicBezTo>
                  <a:lnTo>
                    <a:pt x="64" y="3"/>
                  </a:lnTo>
                  <a:lnTo>
                    <a:pt x="63" y="3"/>
                  </a:lnTo>
                  <a:cubicBezTo>
                    <a:pt x="63" y="4"/>
                    <a:pt x="63" y="4"/>
                    <a:pt x="63" y="4"/>
                  </a:cubicBezTo>
                  <a:lnTo>
                    <a:pt x="62" y="4"/>
                  </a:lnTo>
                  <a:cubicBezTo>
                    <a:pt x="15" y="71"/>
                    <a:pt x="0" y="132"/>
                    <a:pt x="15" y="185"/>
                  </a:cubicBezTo>
                  <a:cubicBezTo>
                    <a:pt x="37" y="259"/>
                    <a:pt x="111" y="291"/>
                    <a:pt x="113" y="292"/>
                  </a:cubicBezTo>
                  <a:lnTo>
                    <a:pt x="114" y="292"/>
                  </a:lnTo>
                  <a:lnTo>
                    <a:pt x="115" y="292"/>
                  </a:lnTo>
                  <a:cubicBezTo>
                    <a:pt x="115" y="292"/>
                    <a:pt x="116" y="293"/>
                    <a:pt x="118" y="293"/>
                  </a:cubicBezTo>
                  <a:cubicBezTo>
                    <a:pt x="119" y="293"/>
                    <a:pt x="120" y="293"/>
                    <a:pt x="121" y="292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5" name="Freeform 499">
              <a:extLst>
                <a:ext uri="{FF2B5EF4-FFF2-40B4-BE49-F238E27FC236}">
                  <a16:creationId xmlns:a16="http://schemas.microsoft.com/office/drawing/2014/main" xmlns="" id="{C31A85EC-BD26-444B-90D0-27620B709E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92813" y="5256213"/>
              <a:ext cx="42862" cy="106362"/>
            </a:xfrm>
            <a:custGeom>
              <a:avLst/>
              <a:gdLst>
                <a:gd name="T0" fmla="*/ 18066 w 121"/>
                <a:gd name="T1" fmla="*/ 106001 h 295"/>
                <a:gd name="T2" fmla="*/ 18066 w 121"/>
                <a:gd name="T3" fmla="*/ 106001 h 295"/>
                <a:gd name="T4" fmla="*/ 19128 w 121"/>
                <a:gd name="T5" fmla="*/ 105641 h 295"/>
                <a:gd name="T6" fmla="*/ 19128 w 121"/>
                <a:gd name="T7" fmla="*/ 105641 h 295"/>
                <a:gd name="T8" fmla="*/ 19128 w 121"/>
                <a:gd name="T9" fmla="*/ 105641 h 295"/>
                <a:gd name="T10" fmla="*/ 19128 w 121"/>
                <a:gd name="T11" fmla="*/ 105641 h 295"/>
                <a:gd name="T12" fmla="*/ 20191 w 121"/>
                <a:gd name="T13" fmla="*/ 105280 h 295"/>
                <a:gd name="T14" fmla="*/ 20191 w 121"/>
                <a:gd name="T15" fmla="*/ 105280 h 295"/>
                <a:gd name="T16" fmla="*/ 20545 w 121"/>
                <a:gd name="T17" fmla="*/ 105280 h 295"/>
                <a:gd name="T18" fmla="*/ 20545 w 121"/>
                <a:gd name="T19" fmla="*/ 105280 h 295"/>
                <a:gd name="T20" fmla="*/ 20545 w 121"/>
                <a:gd name="T21" fmla="*/ 104920 h 295"/>
                <a:gd name="T22" fmla="*/ 20545 w 121"/>
                <a:gd name="T23" fmla="*/ 104920 h 295"/>
                <a:gd name="T24" fmla="*/ 20545 w 121"/>
                <a:gd name="T25" fmla="*/ 104920 h 295"/>
                <a:gd name="T26" fmla="*/ 20545 w 121"/>
                <a:gd name="T27" fmla="*/ 104920 h 295"/>
                <a:gd name="T28" fmla="*/ 41091 w 121"/>
                <a:gd name="T29" fmla="*/ 56606 h 295"/>
                <a:gd name="T30" fmla="*/ 41091 w 121"/>
                <a:gd name="T31" fmla="*/ 56606 h 295"/>
                <a:gd name="T32" fmla="*/ 4251 w 121"/>
                <a:gd name="T33" fmla="*/ 1082 h 295"/>
                <a:gd name="T34" fmla="*/ 4251 w 121"/>
                <a:gd name="T35" fmla="*/ 1082 h 295"/>
                <a:gd name="T36" fmla="*/ 3897 w 121"/>
                <a:gd name="T37" fmla="*/ 721 h 295"/>
                <a:gd name="T38" fmla="*/ 3897 w 121"/>
                <a:gd name="T39" fmla="*/ 721 h 295"/>
                <a:gd name="T40" fmla="*/ 3542 w 121"/>
                <a:gd name="T41" fmla="*/ 721 h 295"/>
                <a:gd name="T42" fmla="*/ 3542 w 121"/>
                <a:gd name="T43" fmla="*/ 721 h 295"/>
                <a:gd name="T44" fmla="*/ 3542 w 121"/>
                <a:gd name="T45" fmla="*/ 361 h 295"/>
                <a:gd name="T46" fmla="*/ 3542 w 121"/>
                <a:gd name="T47" fmla="*/ 361 h 295"/>
                <a:gd name="T48" fmla="*/ 3188 w 121"/>
                <a:gd name="T49" fmla="*/ 361 h 295"/>
                <a:gd name="T50" fmla="*/ 3188 w 121"/>
                <a:gd name="T51" fmla="*/ 361 h 295"/>
                <a:gd name="T52" fmla="*/ 2480 w 121"/>
                <a:gd name="T53" fmla="*/ 361 h 295"/>
                <a:gd name="T54" fmla="*/ 2480 w 121"/>
                <a:gd name="T55" fmla="*/ 361 h 295"/>
                <a:gd name="T56" fmla="*/ 2480 w 121"/>
                <a:gd name="T57" fmla="*/ 361 h 295"/>
                <a:gd name="T58" fmla="*/ 2480 w 121"/>
                <a:gd name="T59" fmla="*/ 361 h 295"/>
                <a:gd name="T60" fmla="*/ 2480 w 121"/>
                <a:gd name="T61" fmla="*/ 361 h 295"/>
                <a:gd name="T62" fmla="*/ 2480 w 121"/>
                <a:gd name="T63" fmla="*/ 361 h 295"/>
                <a:gd name="T64" fmla="*/ 2125 w 121"/>
                <a:gd name="T65" fmla="*/ 361 h 295"/>
                <a:gd name="T66" fmla="*/ 2125 w 121"/>
                <a:gd name="T67" fmla="*/ 361 h 295"/>
                <a:gd name="T68" fmla="*/ 1771 w 121"/>
                <a:gd name="T69" fmla="*/ 361 h 295"/>
                <a:gd name="T70" fmla="*/ 1771 w 121"/>
                <a:gd name="T71" fmla="*/ 361 h 295"/>
                <a:gd name="T72" fmla="*/ 1063 w 121"/>
                <a:gd name="T73" fmla="*/ 361 h 295"/>
                <a:gd name="T74" fmla="*/ 1063 w 121"/>
                <a:gd name="T75" fmla="*/ 361 h 295"/>
                <a:gd name="T76" fmla="*/ 1063 w 121"/>
                <a:gd name="T77" fmla="*/ 361 h 295"/>
                <a:gd name="T78" fmla="*/ 1063 w 121"/>
                <a:gd name="T79" fmla="*/ 361 h 295"/>
                <a:gd name="T80" fmla="*/ 354 w 121"/>
                <a:gd name="T81" fmla="*/ 361 h 295"/>
                <a:gd name="T82" fmla="*/ 354 w 121"/>
                <a:gd name="T83" fmla="*/ 361 h 295"/>
                <a:gd name="T84" fmla="*/ 354 w 121"/>
                <a:gd name="T85" fmla="*/ 361 h 295"/>
                <a:gd name="T86" fmla="*/ 354 w 121"/>
                <a:gd name="T87" fmla="*/ 361 h 295"/>
                <a:gd name="T88" fmla="*/ 0 w 121"/>
                <a:gd name="T89" fmla="*/ 361 h 295"/>
                <a:gd name="T90" fmla="*/ 18066 w 121"/>
                <a:gd name="T91" fmla="*/ 106001 h 2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21" h="295">
                  <a:moveTo>
                    <a:pt x="51" y="294"/>
                  </a:moveTo>
                  <a:lnTo>
                    <a:pt x="51" y="294"/>
                  </a:lnTo>
                  <a:cubicBezTo>
                    <a:pt x="52" y="294"/>
                    <a:pt x="53" y="294"/>
                    <a:pt x="54" y="293"/>
                  </a:cubicBezTo>
                  <a:cubicBezTo>
                    <a:pt x="56" y="293"/>
                    <a:pt x="57" y="292"/>
                    <a:pt x="57" y="292"/>
                  </a:cubicBezTo>
                  <a:cubicBezTo>
                    <a:pt x="57" y="292"/>
                    <a:pt x="57" y="292"/>
                    <a:pt x="58" y="292"/>
                  </a:cubicBezTo>
                  <a:lnTo>
                    <a:pt x="58" y="291"/>
                  </a:lnTo>
                  <a:cubicBezTo>
                    <a:pt x="61" y="289"/>
                    <a:pt x="120" y="234"/>
                    <a:pt x="116" y="157"/>
                  </a:cubicBezTo>
                  <a:cubicBezTo>
                    <a:pt x="112" y="102"/>
                    <a:pt x="78" y="50"/>
                    <a:pt x="12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1" y="2"/>
                    <a:pt x="11" y="2"/>
                    <a:pt x="10" y="2"/>
                  </a:cubicBezTo>
                  <a:cubicBezTo>
                    <a:pt x="10" y="2"/>
                    <a:pt x="10" y="2"/>
                    <a:pt x="10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6" y="1"/>
                    <a:pt x="6" y="1"/>
                    <a:pt x="6" y="1"/>
                  </a:cubicBezTo>
                  <a:cubicBezTo>
                    <a:pt x="5" y="1"/>
                    <a:pt x="5" y="0"/>
                    <a:pt x="5" y="1"/>
                  </a:cubicBezTo>
                  <a:cubicBezTo>
                    <a:pt x="5" y="0"/>
                    <a:pt x="4" y="1"/>
                    <a:pt x="3" y="1"/>
                  </a:cubicBezTo>
                  <a:cubicBezTo>
                    <a:pt x="2" y="1"/>
                    <a:pt x="2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51" y="29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6" name="Freeform 500">
              <a:extLst>
                <a:ext uri="{FF2B5EF4-FFF2-40B4-BE49-F238E27FC236}">
                  <a16:creationId xmlns:a16="http://schemas.microsoft.com/office/drawing/2014/main" xmlns="" id="{7BF8A0AA-74DD-394E-8E8D-AE25098F96E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967413" y="5256213"/>
              <a:ext cx="44450" cy="106362"/>
            </a:xfrm>
            <a:custGeom>
              <a:avLst/>
              <a:gdLst>
                <a:gd name="T0" fmla="*/ 25504 w 122"/>
                <a:gd name="T1" fmla="*/ 0 h 294"/>
                <a:gd name="T2" fmla="*/ 25504 w 122"/>
                <a:gd name="T3" fmla="*/ 0 h 294"/>
                <a:gd name="T4" fmla="*/ 25140 w 122"/>
                <a:gd name="T5" fmla="*/ 0 h 294"/>
                <a:gd name="T6" fmla="*/ 25140 w 122"/>
                <a:gd name="T7" fmla="*/ 0 h 294"/>
                <a:gd name="T8" fmla="*/ 24775 w 122"/>
                <a:gd name="T9" fmla="*/ 362 h 294"/>
                <a:gd name="T10" fmla="*/ 24775 w 122"/>
                <a:gd name="T11" fmla="*/ 362 h 294"/>
                <a:gd name="T12" fmla="*/ 24411 w 122"/>
                <a:gd name="T13" fmla="*/ 362 h 294"/>
                <a:gd name="T14" fmla="*/ 24411 w 122"/>
                <a:gd name="T15" fmla="*/ 362 h 294"/>
                <a:gd name="T16" fmla="*/ 24411 w 122"/>
                <a:gd name="T17" fmla="*/ 362 h 294"/>
                <a:gd name="T18" fmla="*/ 24411 w 122"/>
                <a:gd name="T19" fmla="*/ 362 h 294"/>
                <a:gd name="T20" fmla="*/ 24047 w 122"/>
                <a:gd name="T21" fmla="*/ 724 h 294"/>
                <a:gd name="T22" fmla="*/ 24047 w 122"/>
                <a:gd name="T23" fmla="*/ 724 h 294"/>
                <a:gd name="T24" fmla="*/ 23682 w 122"/>
                <a:gd name="T25" fmla="*/ 1085 h 294"/>
                <a:gd name="T26" fmla="*/ 23682 w 122"/>
                <a:gd name="T27" fmla="*/ 1085 h 294"/>
                <a:gd name="T28" fmla="*/ 23682 w 122"/>
                <a:gd name="T29" fmla="*/ 1085 h 294"/>
                <a:gd name="T30" fmla="*/ 23682 w 122"/>
                <a:gd name="T31" fmla="*/ 1085 h 294"/>
                <a:gd name="T32" fmla="*/ 23318 w 122"/>
                <a:gd name="T33" fmla="*/ 1447 h 294"/>
                <a:gd name="T34" fmla="*/ 23318 w 122"/>
                <a:gd name="T35" fmla="*/ 1447 h 294"/>
                <a:gd name="T36" fmla="*/ 22954 w 122"/>
                <a:gd name="T37" fmla="*/ 1809 h 294"/>
                <a:gd name="T38" fmla="*/ 22954 w 122"/>
                <a:gd name="T39" fmla="*/ 1809 h 294"/>
                <a:gd name="T40" fmla="*/ 22954 w 122"/>
                <a:gd name="T41" fmla="*/ 1809 h 294"/>
                <a:gd name="T42" fmla="*/ 22954 w 122"/>
                <a:gd name="T43" fmla="*/ 1809 h 294"/>
                <a:gd name="T44" fmla="*/ 5465 w 122"/>
                <a:gd name="T45" fmla="*/ 66928 h 294"/>
                <a:gd name="T46" fmla="*/ 5465 w 122"/>
                <a:gd name="T47" fmla="*/ 66928 h 294"/>
                <a:gd name="T48" fmla="*/ 41535 w 122"/>
                <a:gd name="T49" fmla="*/ 105638 h 294"/>
                <a:gd name="T50" fmla="*/ 41535 w 122"/>
                <a:gd name="T51" fmla="*/ 105638 h 294"/>
                <a:gd name="T52" fmla="*/ 41535 w 122"/>
                <a:gd name="T53" fmla="*/ 105638 h 294"/>
                <a:gd name="T54" fmla="*/ 41535 w 122"/>
                <a:gd name="T55" fmla="*/ 105638 h 294"/>
                <a:gd name="T56" fmla="*/ 41535 w 122"/>
                <a:gd name="T57" fmla="*/ 105638 h 294"/>
                <a:gd name="T58" fmla="*/ 41535 w 122"/>
                <a:gd name="T59" fmla="*/ 105638 h 294"/>
                <a:gd name="T60" fmla="*/ 41900 w 122"/>
                <a:gd name="T61" fmla="*/ 106000 h 294"/>
                <a:gd name="T62" fmla="*/ 41900 w 122"/>
                <a:gd name="T63" fmla="*/ 106000 h 294"/>
                <a:gd name="T64" fmla="*/ 42993 w 122"/>
                <a:gd name="T65" fmla="*/ 106000 h 294"/>
                <a:gd name="T66" fmla="*/ 42993 w 122"/>
                <a:gd name="T67" fmla="*/ 106000 h 294"/>
                <a:gd name="T68" fmla="*/ 42993 w 122"/>
                <a:gd name="T69" fmla="*/ 106000 h 294"/>
                <a:gd name="T70" fmla="*/ 42993 w 122"/>
                <a:gd name="T71" fmla="*/ 106000 h 294"/>
                <a:gd name="T72" fmla="*/ 44086 w 122"/>
                <a:gd name="T73" fmla="*/ 106000 h 294"/>
                <a:gd name="T74" fmla="*/ 25504 w 122"/>
                <a:gd name="T75" fmla="*/ 0 h 29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122" h="294">
                  <a:moveTo>
                    <a:pt x="70" y="0"/>
                  </a:moveTo>
                  <a:lnTo>
                    <a:pt x="70" y="0"/>
                  </a:lnTo>
                  <a:cubicBezTo>
                    <a:pt x="69" y="0"/>
                    <a:pt x="69" y="0"/>
                    <a:pt x="69" y="0"/>
                  </a:cubicBezTo>
                  <a:lnTo>
                    <a:pt x="68" y="1"/>
                  </a:lnTo>
                  <a:cubicBezTo>
                    <a:pt x="67" y="1"/>
                    <a:pt x="67" y="1"/>
                    <a:pt x="67" y="1"/>
                  </a:cubicBezTo>
                  <a:cubicBezTo>
                    <a:pt x="66" y="1"/>
                    <a:pt x="66" y="1"/>
                    <a:pt x="66" y="2"/>
                  </a:cubicBezTo>
                  <a:cubicBezTo>
                    <a:pt x="66" y="2"/>
                    <a:pt x="66" y="2"/>
                    <a:pt x="65" y="3"/>
                  </a:cubicBezTo>
                  <a:lnTo>
                    <a:pt x="64" y="4"/>
                  </a:lnTo>
                  <a:cubicBezTo>
                    <a:pt x="63" y="4"/>
                    <a:pt x="63" y="4"/>
                    <a:pt x="63" y="5"/>
                  </a:cubicBezTo>
                  <a:cubicBezTo>
                    <a:pt x="16" y="71"/>
                    <a:pt x="0" y="131"/>
                    <a:pt x="15" y="185"/>
                  </a:cubicBezTo>
                  <a:cubicBezTo>
                    <a:pt x="36" y="259"/>
                    <a:pt x="110" y="291"/>
                    <a:pt x="114" y="292"/>
                  </a:cubicBezTo>
                  <a:cubicBezTo>
                    <a:pt x="114" y="292"/>
                    <a:pt x="114" y="293"/>
                    <a:pt x="115" y="293"/>
                  </a:cubicBezTo>
                  <a:cubicBezTo>
                    <a:pt x="116" y="293"/>
                    <a:pt x="117" y="293"/>
                    <a:pt x="118" y="293"/>
                  </a:cubicBezTo>
                  <a:cubicBezTo>
                    <a:pt x="119" y="293"/>
                    <a:pt x="120" y="293"/>
                    <a:pt x="121" y="293"/>
                  </a:cubicBezTo>
                  <a:lnTo>
                    <a:pt x="70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7" name="Freeform 501">
              <a:extLst>
                <a:ext uri="{FF2B5EF4-FFF2-40B4-BE49-F238E27FC236}">
                  <a16:creationId xmlns:a16="http://schemas.microsoft.com/office/drawing/2014/main" xmlns="" id="{1AC77A4B-6BA8-564C-B1C8-8219B1407FA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62600" y="3978275"/>
              <a:ext cx="34925" cy="85725"/>
            </a:xfrm>
            <a:custGeom>
              <a:avLst/>
              <a:gdLst>
                <a:gd name="T0" fmla="*/ 14611 w 98"/>
                <a:gd name="T1" fmla="*/ 85363 h 237"/>
                <a:gd name="T2" fmla="*/ 14611 w 98"/>
                <a:gd name="T3" fmla="*/ 85363 h 237"/>
                <a:gd name="T4" fmla="*/ 15681 w 98"/>
                <a:gd name="T5" fmla="*/ 85002 h 237"/>
                <a:gd name="T6" fmla="*/ 15681 w 98"/>
                <a:gd name="T7" fmla="*/ 85002 h 237"/>
                <a:gd name="T8" fmla="*/ 15681 w 98"/>
                <a:gd name="T9" fmla="*/ 85002 h 237"/>
                <a:gd name="T10" fmla="*/ 15681 w 98"/>
                <a:gd name="T11" fmla="*/ 85002 h 237"/>
                <a:gd name="T12" fmla="*/ 16393 w 98"/>
                <a:gd name="T13" fmla="*/ 84640 h 237"/>
                <a:gd name="T14" fmla="*/ 16393 w 98"/>
                <a:gd name="T15" fmla="*/ 84640 h 237"/>
                <a:gd name="T16" fmla="*/ 16393 w 98"/>
                <a:gd name="T17" fmla="*/ 84640 h 237"/>
                <a:gd name="T18" fmla="*/ 16393 w 98"/>
                <a:gd name="T19" fmla="*/ 84640 h 237"/>
                <a:gd name="T20" fmla="*/ 16393 w 98"/>
                <a:gd name="T21" fmla="*/ 84278 h 237"/>
                <a:gd name="T22" fmla="*/ 16393 w 98"/>
                <a:gd name="T23" fmla="*/ 84278 h 237"/>
                <a:gd name="T24" fmla="*/ 16750 w 98"/>
                <a:gd name="T25" fmla="*/ 84278 h 237"/>
                <a:gd name="T26" fmla="*/ 16750 w 98"/>
                <a:gd name="T27" fmla="*/ 84278 h 237"/>
                <a:gd name="T28" fmla="*/ 33143 w 98"/>
                <a:gd name="T29" fmla="*/ 45575 h 237"/>
                <a:gd name="T30" fmla="*/ 33143 w 98"/>
                <a:gd name="T31" fmla="*/ 45575 h 237"/>
                <a:gd name="T32" fmla="*/ 3564 w 98"/>
                <a:gd name="T33" fmla="*/ 723 h 237"/>
                <a:gd name="T34" fmla="*/ 3564 w 98"/>
                <a:gd name="T35" fmla="*/ 723 h 237"/>
                <a:gd name="T36" fmla="*/ 3207 w 98"/>
                <a:gd name="T37" fmla="*/ 723 h 237"/>
                <a:gd name="T38" fmla="*/ 3207 w 98"/>
                <a:gd name="T39" fmla="*/ 723 h 237"/>
                <a:gd name="T40" fmla="*/ 2851 w 98"/>
                <a:gd name="T41" fmla="*/ 362 h 237"/>
                <a:gd name="T42" fmla="*/ 2851 w 98"/>
                <a:gd name="T43" fmla="*/ 362 h 237"/>
                <a:gd name="T44" fmla="*/ 2495 w 98"/>
                <a:gd name="T45" fmla="*/ 362 h 237"/>
                <a:gd name="T46" fmla="*/ 2495 w 98"/>
                <a:gd name="T47" fmla="*/ 362 h 237"/>
                <a:gd name="T48" fmla="*/ 2495 w 98"/>
                <a:gd name="T49" fmla="*/ 0 h 237"/>
                <a:gd name="T50" fmla="*/ 2495 w 98"/>
                <a:gd name="T51" fmla="*/ 0 h 237"/>
                <a:gd name="T52" fmla="*/ 2138 w 98"/>
                <a:gd name="T53" fmla="*/ 0 h 237"/>
                <a:gd name="T54" fmla="*/ 2138 w 98"/>
                <a:gd name="T55" fmla="*/ 0 h 237"/>
                <a:gd name="T56" fmla="*/ 2138 w 98"/>
                <a:gd name="T57" fmla="*/ 0 h 237"/>
                <a:gd name="T58" fmla="*/ 2138 w 98"/>
                <a:gd name="T59" fmla="*/ 0 h 237"/>
                <a:gd name="T60" fmla="*/ 1782 w 98"/>
                <a:gd name="T61" fmla="*/ 0 h 237"/>
                <a:gd name="T62" fmla="*/ 1782 w 98"/>
                <a:gd name="T63" fmla="*/ 0 h 237"/>
                <a:gd name="T64" fmla="*/ 1426 w 98"/>
                <a:gd name="T65" fmla="*/ 0 h 237"/>
                <a:gd name="T66" fmla="*/ 1426 w 98"/>
                <a:gd name="T67" fmla="*/ 0 h 237"/>
                <a:gd name="T68" fmla="*/ 1426 w 98"/>
                <a:gd name="T69" fmla="*/ 0 h 237"/>
                <a:gd name="T70" fmla="*/ 1426 w 98"/>
                <a:gd name="T71" fmla="*/ 0 h 237"/>
                <a:gd name="T72" fmla="*/ 713 w 98"/>
                <a:gd name="T73" fmla="*/ 0 h 237"/>
                <a:gd name="T74" fmla="*/ 713 w 98"/>
                <a:gd name="T75" fmla="*/ 0 h 237"/>
                <a:gd name="T76" fmla="*/ 713 w 98"/>
                <a:gd name="T77" fmla="*/ 0 h 237"/>
                <a:gd name="T78" fmla="*/ 713 w 98"/>
                <a:gd name="T79" fmla="*/ 0 h 237"/>
                <a:gd name="T80" fmla="*/ 356 w 98"/>
                <a:gd name="T81" fmla="*/ 0 h 237"/>
                <a:gd name="T82" fmla="*/ 356 w 98"/>
                <a:gd name="T83" fmla="*/ 0 h 237"/>
                <a:gd name="T84" fmla="*/ 0 w 98"/>
                <a:gd name="T85" fmla="*/ 0 h 237"/>
                <a:gd name="T86" fmla="*/ 0 w 98"/>
                <a:gd name="T87" fmla="*/ 0 h 237"/>
                <a:gd name="T88" fmla="*/ 0 w 98"/>
                <a:gd name="T89" fmla="*/ 0 h 237"/>
                <a:gd name="T90" fmla="*/ 14611 w 98"/>
                <a:gd name="T91" fmla="*/ 85363 h 237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98" h="237">
                  <a:moveTo>
                    <a:pt x="41" y="236"/>
                  </a:moveTo>
                  <a:lnTo>
                    <a:pt x="41" y="236"/>
                  </a:lnTo>
                  <a:cubicBezTo>
                    <a:pt x="42" y="236"/>
                    <a:pt x="42" y="236"/>
                    <a:pt x="44" y="235"/>
                  </a:cubicBezTo>
                  <a:cubicBezTo>
                    <a:pt x="45" y="235"/>
                    <a:pt x="45" y="235"/>
                    <a:pt x="46" y="234"/>
                  </a:cubicBezTo>
                  <a:lnTo>
                    <a:pt x="46" y="233"/>
                  </a:lnTo>
                  <a:cubicBezTo>
                    <a:pt x="47" y="233"/>
                    <a:pt x="47" y="233"/>
                    <a:pt x="47" y="233"/>
                  </a:cubicBezTo>
                  <a:cubicBezTo>
                    <a:pt x="49" y="232"/>
                    <a:pt x="97" y="188"/>
                    <a:pt x="93" y="126"/>
                  </a:cubicBezTo>
                  <a:cubicBezTo>
                    <a:pt x="91" y="81"/>
                    <a:pt x="62" y="40"/>
                    <a:pt x="10" y="2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2"/>
                    <a:pt x="8" y="1"/>
                  </a:cubicBezTo>
                  <a:cubicBezTo>
                    <a:pt x="8" y="1"/>
                    <a:pt x="8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lnTo>
                    <a:pt x="6" y="0"/>
                  </a:lnTo>
                  <a:cubicBezTo>
                    <a:pt x="6" y="0"/>
                    <a:pt x="6" y="0"/>
                    <a:pt x="5" y="0"/>
                  </a:cubicBezTo>
                  <a:lnTo>
                    <a:pt x="4" y="0"/>
                  </a:lnTo>
                  <a:cubicBezTo>
                    <a:pt x="3" y="0"/>
                    <a:pt x="3" y="0"/>
                    <a:pt x="2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0" y="0"/>
                  </a:cubicBezTo>
                  <a:lnTo>
                    <a:pt x="41" y="23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8" name="Freeform 502">
              <a:extLst>
                <a:ext uri="{FF2B5EF4-FFF2-40B4-BE49-F238E27FC236}">
                  <a16:creationId xmlns:a16="http://schemas.microsoft.com/office/drawing/2014/main" xmlns="" id="{E5241398-3517-284C-9BDC-32F500577AF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541963" y="3978275"/>
              <a:ext cx="34925" cy="85725"/>
            </a:xfrm>
            <a:custGeom>
              <a:avLst/>
              <a:gdLst>
                <a:gd name="T0" fmla="*/ 20108 w 99"/>
                <a:gd name="T1" fmla="*/ 0 h 238"/>
                <a:gd name="T2" fmla="*/ 20108 w 99"/>
                <a:gd name="T3" fmla="*/ 0 h 238"/>
                <a:gd name="T4" fmla="*/ 19756 w 99"/>
                <a:gd name="T5" fmla="*/ 0 h 238"/>
                <a:gd name="T6" fmla="*/ 19756 w 99"/>
                <a:gd name="T7" fmla="*/ 0 h 238"/>
                <a:gd name="T8" fmla="*/ 19403 w 99"/>
                <a:gd name="T9" fmla="*/ 360 h 238"/>
                <a:gd name="T10" fmla="*/ 19403 w 99"/>
                <a:gd name="T11" fmla="*/ 360 h 238"/>
                <a:gd name="T12" fmla="*/ 19050 w 99"/>
                <a:gd name="T13" fmla="*/ 720 h 238"/>
                <a:gd name="T14" fmla="*/ 19050 w 99"/>
                <a:gd name="T15" fmla="*/ 720 h 238"/>
                <a:gd name="T16" fmla="*/ 19050 w 99"/>
                <a:gd name="T17" fmla="*/ 720 h 238"/>
                <a:gd name="T18" fmla="*/ 19050 w 99"/>
                <a:gd name="T19" fmla="*/ 720 h 238"/>
                <a:gd name="T20" fmla="*/ 19050 w 99"/>
                <a:gd name="T21" fmla="*/ 720 h 238"/>
                <a:gd name="T22" fmla="*/ 19050 w 99"/>
                <a:gd name="T23" fmla="*/ 720 h 238"/>
                <a:gd name="T24" fmla="*/ 18697 w 99"/>
                <a:gd name="T25" fmla="*/ 720 h 238"/>
                <a:gd name="T26" fmla="*/ 18697 w 99"/>
                <a:gd name="T27" fmla="*/ 720 h 238"/>
                <a:gd name="T28" fmla="*/ 18697 w 99"/>
                <a:gd name="T29" fmla="*/ 1081 h 238"/>
                <a:gd name="T30" fmla="*/ 18697 w 99"/>
                <a:gd name="T31" fmla="*/ 1081 h 238"/>
                <a:gd name="T32" fmla="*/ 18344 w 99"/>
                <a:gd name="T33" fmla="*/ 1081 h 238"/>
                <a:gd name="T34" fmla="*/ 18344 w 99"/>
                <a:gd name="T35" fmla="*/ 1081 h 238"/>
                <a:gd name="T36" fmla="*/ 17992 w 99"/>
                <a:gd name="T37" fmla="*/ 1441 h 238"/>
                <a:gd name="T38" fmla="*/ 17992 w 99"/>
                <a:gd name="T39" fmla="*/ 1441 h 238"/>
                <a:gd name="T40" fmla="*/ 17992 w 99"/>
                <a:gd name="T41" fmla="*/ 1441 h 238"/>
                <a:gd name="T42" fmla="*/ 17992 w 99"/>
                <a:gd name="T43" fmla="*/ 1441 h 238"/>
                <a:gd name="T44" fmla="*/ 4586 w 99"/>
                <a:gd name="T45" fmla="*/ 53668 h 238"/>
                <a:gd name="T46" fmla="*/ 4586 w 99"/>
                <a:gd name="T47" fmla="*/ 53668 h 238"/>
                <a:gd name="T48" fmla="*/ 32456 w 99"/>
                <a:gd name="T49" fmla="*/ 84644 h 238"/>
                <a:gd name="T50" fmla="*/ 32456 w 99"/>
                <a:gd name="T51" fmla="*/ 84644 h 238"/>
                <a:gd name="T52" fmla="*/ 32456 w 99"/>
                <a:gd name="T53" fmla="*/ 84644 h 238"/>
                <a:gd name="T54" fmla="*/ 32456 w 99"/>
                <a:gd name="T55" fmla="*/ 84644 h 238"/>
                <a:gd name="T56" fmla="*/ 32456 w 99"/>
                <a:gd name="T57" fmla="*/ 85005 h 238"/>
                <a:gd name="T58" fmla="*/ 32456 w 99"/>
                <a:gd name="T59" fmla="*/ 85005 h 238"/>
                <a:gd name="T60" fmla="*/ 32808 w 99"/>
                <a:gd name="T61" fmla="*/ 85005 h 238"/>
                <a:gd name="T62" fmla="*/ 32808 w 99"/>
                <a:gd name="T63" fmla="*/ 85005 h 238"/>
                <a:gd name="T64" fmla="*/ 33514 w 99"/>
                <a:gd name="T65" fmla="*/ 85365 h 238"/>
                <a:gd name="T66" fmla="*/ 33514 w 99"/>
                <a:gd name="T67" fmla="*/ 85365 h 238"/>
                <a:gd name="T68" fmla="*/ 33514 w 99"/>
                <a:gd name="T69" fmla="*/ 85365 h 238"/>
                <a:gd name="T70" fmla="*/ 33514 w 99"/>
                <a:gd name="T71" fmla="*/ 85365 h 238"/>
                <a:gd name="T72" fmla="*/ 34572 w 99"/>
                <a:gd name="T73" fmla="*/ 85005 h 238"/>
                <a:gd name="T74" fmla="*/ 20108 w 99"/>
                <a:gd name="T75" fmla="*/ 0 h 23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99" h="238">
                  <a:moveTo>
                    <a:pt x="57" y="0"/>
                  </a:moveTo>
                  <a:lnTo>
                    <a:pt x="57" y="0"/>
                  </a:lnTo>
                  <a:cubicBezTo>
                    <a:pt x="56" y="0"/>
                    <a:pt x="56" y="0"/>
                    <a:pt x="56" y="0"/>
                  </a:cubicBezTo>
                  <a:cubicBezTo>
                    <a:pt x="55" y="1"/>
                    <a:pt x="55" y="1"/>
                    <a:pt x="55" y="1"/>
                  </a:cubicBezTo>
                  <a:cubicBezTo>
                    <a:pt x="55" y="1"/>
                    <a:pt x="54" y="1"/>
                    <a:pt x="54" y="2"/>
                  </a:cubicBezTo>
                  <a:lnTo>
                    <a:pt x="53" y="2"/>
                  </a:lnTo>
                  <a:cubicBezTo>
                    <a:pt x="53" y="3"/>
                    <a:pt x="53" y="3"/>
                    <a:pt x="53" y="3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1" y="4"/>
                    <a:pt x="51" y="4"/>
                    <a:pt x="51" y="4"/>
                  </a:cubicBezTo>
                  <a:cubicBezTo>
                    <a:pt x="13" y="57"/>
                    <a:pt x="0" y="106"/>
                    <a:pt x="13" y="149"/>
                  </a:cubicBezTo>
                  <a:cubicBezTo>
                    <a:pt x="30" y="209"/>
                    <a:pt x="89" y="234"/>
                    <a:pt x="92" y="235"/>
                  </a:cubicBezTo>
                  <a:lnTo>
                    <a:pt x="92" y="236"/>
                  </a:lnTo>
                  <a:cubicBezTo>
                    <a:pt x="92" y="236"/>
                    <a:pt x="92" y="236"/>
                    <a:pt x="93" y="236"/>
                  </a:cubicBezTo>
                  <a:cubicBezTo>
                    <a:pt x="94" y="236"/>
                    <a:pt x="94" y="237"/>
                    <a:pt x="95" y="237"/>
                  </a:cubicBezTo>
                  <a:cubicBezTo>
                    <a:pt x="96" y="237"/>
                    <a:pt x="97" y="237"/>
                    <a:pt x="98" y="236"/>
                  </a:cubicBezTo>
                  <a:lnTo>
                    <a:pt x="57" y="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09" name="Freeform 503">
              <a:extLst>
                <a:ext uri="{FF2B5EF4-FFF2-40B4-BE49-F238E27FC236}">
                  <a16:creationId xmlns:a16="http://schemas.microsoft.com/office/drawing/2014/main" xmlns="" id="{73C954F8-5F1F-7C4A-BF9C-C674A48520E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57925" y="5727700"/>
              <a:ext cx="69850" cy="90488"/>
            </a:xfrm>
            <a:custGeom>
              <a:avLst/>
              <a:gdLst>
                <a:gd name="T0" fmla="*/ 0 w 192"/>
                <a:gd name="T1" fmla="*/ 87974 h 252"/>
                <a:gd name="T2" fmla="*/ 0 w 192"/>
                <a:gd name="T3" fmla="*/ 87974 h 252"/>
                <a:gd name="T4" fmla="*/ 1091 w 192"/>
                <a:gd name="T5" fmla="*/ 88334 h 252"/>
                <a:gd name="T6" fmla="*/ 1091 w 192"/>
                <a:gd name="T7" fmla="*/ 88334 h 252"/>
                <a:gd name="T8" fmla="*/ 1455 w 192"/>
                <a:gd name="T9" fmla="*/ 88334 h 252"/>
                <a:gd name="T10" fmla="*/ 1455 w 192"/>
                <a:gd name="T11" fmla="*/ 88334 h 252"/>
                <a:gd name="T12" fmla="*/ 2547 w 192"/>
                <a:gd name="T13" fmla="*/ 88693 h 252"/>
                <a:gd name="T14" fmla="*/ 2547 w 192"/>
                <a:gd name="T15" fmla="*/ 88693 h 252"/>
                <a:gd name="T16" fmla="*/ 2547 w 192"/>
                <a:gd name="T17" fmla="*/ 88693 h 252"/>
                <a:gd name="T18" fmla="*/ 2547 w 192"/>
                <a:gd name="T19" fmla="*/ 88693 h 252"/>
                <a:gd name="T20" fmla="*/ 2547 w 192"/>
                <a:gd name="T21" fmla="*/ 88693 h 252"/>
                <a:gd name="T22" fmla="*/ 2547 w 192"/>
                <a:gd name="T23" fmla="*/ 88693 h 252"/>
                <a:gd name="T24" fmla="*/ 2910 w 192"/>
                <a:gd name="T25" fmla="*/ 88693 h 252"/>
                <a:gd name="T26" fmla="*/ 2910 w 192"/>
                <a:gd name="T27" fmla="*/ 88693 h 252"/>
                <a:gd name="T28" fmla="*/ 52024 w 192"/>
                <a:gd name="T29" fmla="*/ 69302 h 252"/>
                <a:gd name="T30" fmla="*/ 52024 w 192"/>
                <a:gd name="T31" fmla="*/ 69302 h 252"/>
                <a:gd name="T32" fmla="*/ 64393 w 192"/>
                <a:gd name="T33" fmla="*/ 3591 h 252"/>
                <a:gd name="T34" fmla="*/ 64393 w 192"/>
                <a:gd name="T35" fmla="*/ 3591 h 252"/>
                <a:gd name="T36" fmla="*/ 64393 w 192"/>
                <a:gd name="T37" fmla="*/ 3232 h 252"/>
                <a:gd name="T38" fmla="*/ 64393 w 192"/>
                <a:gd name="T39" fmla="*/ 3232 h 252"/>
                <a:gd name="T40" fmla="*/ 64393 w 192"/>
                <a:gd name="T41" fmla="*/ 2873 h 252"/>
                <a:gd name="T42" fmla="*/ 64393 w 192"/>
                <a:gd name="T43" fmla="*/ 2873 h 252"/>
                <a:gd name="T44" fmla="*/ 64029 w 192"/>
                <a:gd name="T45" fmla="*/ 2873 h 252"/>
                <a:gd name="T46" fmla="*/ 64029 w 192"/>
                <a:gd name="T47" fmla="*/ 2873 h 252"/>
                <a:gd name="T48" fmla="*/ 64029 w 192"/>
                <a:gd name="T49" fmla="*/ 2514 h 252"/>
                <a:gd name="T50" fmla="*/ 64029 w 192"/>
                <a:gd name="T51" fmla="*/ 2514 h 252"/>
                <a:gd name="T52" fmla="*/ 64029 w 192"/>
                <a:gd name="T53" fmla="*/ 2154 h 252"/>
                <a:gd name="T54" fmla="*/ 64029 w 192"/>
                <a:gd name="T55" fmla="*/ 2154 h 252"/>
                <a:gd name="T56" fmla="*/ 63665 w 192"/>
                <a:gd name="T57" fmla="*/ 1795 h 252"/>
                <a:gd name="T58" fmla="*/ 63665 w 192"/>
                <a:gd name="T59" fmla="*/ 1795 h 252"/>
                <a:gd name="T60" fmla="*/ 63665 w 192"/>
                <a:gd name="T61" fmla="*/ 1795 h 252"/>
                <a:gd name="T62" fmla="*/ 63665 w 192"/>
                <a:gd name="T63" fmla="*/ 1795 h 252"/>
                <a:gd name="T64" fmla="*/ 63665 w 192"/>
                <a:gd name="T65" fmla="*/ 1436 h 252"/>
                <a:gd name="T66" fmla="*/ 63665 w 192"/>
                <a:gd name="T67" fmla="*/ 1436 h 252"/>
                <a:gd name="T68" fmla="*/ 63302 w 192"/>
                <a:gd name="T69" fmla="*/ 1077 h 252"/>
                <a:gd name="T70" fmla="*/ 63302 w 192"/>
                <a:gd name="T71" fmla="*/ 1077 h 252"/>
                <a:gd name="T72" fmla="*/ 62938 w 192"/>
                <a:gd name="T73" fmla="*/ 1077 h 252"/>
                <a:gd name="T74" fmla="*/ 62938 w 192"/>
                <a:gd name="T75" fmla="*/ 1077 h 252"/>
                <a:gd name="T76" fmla="*/ 62574 w 192"/>
                <a:gd name="T77" fmla="*/ 718 h 252"/>
                <a:gd name="T78" fmla="*/ 62574 w 192"/>
                <a:gd name="T79" fmla="*/ 718 h 252"/>
                <a:gd name="T80" fmla="*/ 62574 w 192"/>
                <a:gd name="T81" fmla="*/ 359 h 252"/>
                <a:gd name="T82" fmla="*/ 62574 w 192"/>
                <a:gd name="T83" fmla="*/ 359 h 252"/>
                <a:gd name="T84" fmla="*/ 62210 w 192"/>
                <a:gd name="T85" fmla="*/ 359 h 252"/>
                <a:gd name="T86" fmla="*/ 62210 w 192"/>
                <a:gd name="T87" fmla="*/ 359 h 252"/>
                <a:gd name="T88" fmla="*/ 61846 w 192"/>
                <a:gd name="T89" fmla="*/ 0 h 252"/>
                <a:gd name="T90" fmla="*/ 0 w 192"/>
                <a:gd name="T91" fmla="*/ 87974 h 25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2">
                  <a:moveTo>
                    <a:pt x="0" y="245"/>
                  </a:moveTo>
                  <a:lnTo>
                    <a:pt x="0" y="245"/>
                  </a:lnTo>
                  <a:cubicBezTo>
                    <a:pt x="2" y="246"/>
                    <a:pt x="2" y="246"/>
                    <a:pt x="3" y="246"/>
                  </a:cubicBezTo>
                  <a:lnTo>
                    <a:pt x="4" y="246"/>
                  </a:lnTo>
                  <a:cubicBezTo>
                    <a:pt x="4" y="247"/>
                    <a:pt x="6" y="247"/>
                    <a:pt x="7" y="247"/>
                  </a:cubicBezTo>
                  <a:cubicBezTo>
                    <a:pt x="7" y="247"/>
                    <a:pt x="7" y="247"/>
                    <a:pt x="8" y="247"/>
                  </a:cubicBezTo>
                  <a:cubicBezTo>
                    <a:pt x="11" y="247"/>
                    <a:pt x="91" y="251"/>
                    <a:pt x="143" y="193"/>
                  </a:cubicBezTo>
                  <a:cubicBezTo>
                    <a:pt x="179" y="151"/>
                    <a:pt x="191" y="90"/>
                    <a:pt x="177" y="10"/>
                  </a:cubicBezTo>
                  <a:cubicBezTo>
                    <a:pt x="177" y="10"/>
                    <a:pt x="177" y="10"/>
                    <a:pt x="177" y="9"/>
                  </a:cubicBezTo>
                  <a:cubicBezTo>
                    <a:pt x="177" y="9"/>
                    <a:pt x="177" y="9"/>
                    <a:pt x="177" y="8"/>
                  </a:cubicBezTo>
                  <a:cubicBezTo>
                    <a:pt x="176" y="8"/>
                    <a:pt x="176" y="8"/>
                    <a:pt x="176" y="8"/>
                  </a:cubicBezTo>
                  <a:cubicBezTo>
                    <a:pt x="176" y="7"/>
                    <a:pt x="176" y="7"/>
                    <a:pt x="176" y="7"/>
                  </a:cubicBezTo>
                  <a:lnTo>
                    <a:pt x="176" y="6"/>
                  </a:lnTo>
                  <a:cubicBezTo>
                    <a:pt x="175" y="5"/>
                    <a:pt x="175" y="5"/>
                    <a:pt x="175" y="5"/>
                  </a:cubicBezTo>
                  <a:lnTo>
                    <a:pt x="175" y="4"/>
                  </a:lnTo>
                  <a:cubicBezTo>
                    <a:pt x="174" y="4"/>
                    <a:pt x="174" y="4"/>
                    <a:pt x="174" y="3"/>
                  </a:cubicBezTo>
                  <a:cubicBezTo>
                    <a:pt x="174" y="3"/>
                    <a:pt x="174" y="3"/>
                    <a:pt x="173" y="3"/>
                  </a:cubicBezTo>
                  <a:cubicBezTo>
                    <a:pt x="173" y="3"/>
                    <a:pt x="173" y="2"/>
                    <a:pt x="172" y="2"/>
                  </a:cubicBezTo>
                  <a:lnTo>
                    <a:pt x="172" y="1"/>
                  </a:lnTo>
                  <a:cubicBezTo>
                    <a:pt x="171" y="1"/>
                    <a:pt x="171" y="1"/>
                    <a:pt x="171" y="1"/>
                  </a:cubicBezTo>
                  <a:lnTo>
                    <a:pt x="170" y="0"/>
                  </a:lnTo>
                  <a:lnTo>
                    <a:pt x="0" y="24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0" name="Freeform 504">
              <a:extLst>
                <a:ext uri="{FF2B5EF4-FFF2-40B4-BE49-F238E27FC236}">
                  <a16:creationId xmlns:a16="http://schemas.microsoft.com/office/drawing/2014/main" xmlns="" id="{0B97E618-CB11-8F43-9597-1C029784B0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243638" y="5727700"/>
              <a:ext cx="74612" cy="88900"/>
            </a:xfrm>
            <a:custGeom>
              <a:avLst/>
              <a:gdLst>
                <a:gd name="T0" fmla="*/ 74252 w 207"/>
                <a:gd name="T1" fmla="*/ 360 h 247"/>
                <a:gd name="T2" fmla="*/ 74252 w 207"/>
                <a:gd name="T3" fmla="*/ 36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0 h 247"/>
                <a:gd name="T10" fmla="*/ 73531 w 207"/>
                <a:gd name="T11" fmla="*/ 0 h 247"/>
                <a:gd name="T12" fmla="*/ 73170 w 207"/>
                <a:gd name="T13" fmla="*/ 0 h 247"/>
                <a:gd name="T14" fmla="*/ 73170 w 207"/>
                <a:gd name="T15" fmla="*/ 0 h 247"/>
                <a:gd name="T16" fmla="*/ 72810 w 207"/>
                <a:gd name="T17" fmla="*/ 0 h 247"/>
                <a:gd name="T18" fmla="*/ 72810 w 207"/>
                <a:gd name="T19" fmla="*/ 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460 h 247"/>
                <a:gd name="T66" fmla="*/ 12255 w 207"/>
                <a:gd name="T67" fmla="*/ 8746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36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1"/>
                  </a:moveTo>
                  <a:lnTo>
                    <a:pt x="206" y="1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5" y="0"/>
                    <a:pt x="204" y="0"/>
                    <a:pt x="204" y="0"/>
                  </a:cubicBezTo>
                  <a:cubicBezTo>
                    <a:pt x="204" y="0"/>
                    <a:pt x="204" y="0"/>
                    <a:pt x="203" y="0"/>
                  </a:cubicBezTo>
                  <a:cubicBezTo>
                    <a:pt x="203" y="0"/>
                    <a:pt x="203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cubicBezTo>
                    <a:pt x="200" y="0"/>
                    <a:pt x="200" y="0"/>
                    <a:pt x="199" y="0"/>
                  </a:cubicBezTo>
                  <a:cubicBezTo>
                    <a:pt x="199" y="0"/>
                    <a:pt x="199" y="0"/>
                    <a:pt x="198" y="0"/>
                  </a:cubicBezTo>
                  <a:lnTo>
                    <a:pt x="197" y="0"/>
                  </a:lnTo>
                  <a:cubicBezTo>
                    <a:pt x="118" y="14"/>
                    <a:pt x="64" y="46"/>
                    <a:pt x="37" y="95"/>
                  </a:cubicBezTo>
                  <a:cubicBezTo>
                    <a:pt x="0" y="162"/>
                    <a:pt x="30" y="237"/>
                    <a:pt x="32" y="240"/>
                  </a:cubicBezTo>
                  <a:lnTo>
                    <a:pt x="32" y="241"/>
                  </a:lnTo>
                  <a:cubicBezTo>
                    <a:pt x="33" y="242"/>
                    <a:pt x="33" y="242"/>
                    <a:pt x="34" y="243"/>
                  </a:cubicBezTo>
                  <a:cubicBezTo>
                    <a:pt x="34" y="244"/>
                    <a:pt x="34" y="244"/>
                    <a:pt x="34" y="244"/>
                  </a:cubicBezTo>
                  <a:cubicBezTo>
                    <a:pt x="35" y="244"/>
                    <a:pt x="36" y="245"/>
                    <a:pt x="36" y="246"/>
                  </a:cubicBezTo>
                  <a:lnTo>
                    <a:pt x="206" y="1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1" name="Freeform 505">
              <a:extLst>
                <a:ext uri="{FF2B5EF4-FFF2-40B4-BE49-F238E27FC236}">
                  <a16:creationId xmlns:a16="http://schemas.microsoft.com/office/drawing/2014/main" xmlns="" id="{32981FBD-04E9-0249-AE9F-069411FFA1B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56313" y="4365625"/>
              <a:ext cx="69850" cy="90488"/>
            </a:xfrm>
            <a:custGeom>
              <a:avLst/>
              <a:gdLst>
                <a:gd name="T0" fmla="*/ 0 w 192"/>
                <a:gd name="T1" fmla="*/ 87964 h 251"/>
                <a:gd name="T2" fmla="*/ 0 w 192"/>
                <a:gd name="T3" fmla="*/ 87964 h 251"/>
                <a:gd name="T4" fmla="*/ 1091 w 192"/>
                <a:gd name="T5" fmla="*/ 88325 h 251"/>
                <a:gd name="T6" fmla="*/ 1091 w 192"/>
                <a:gd name="T7" fmla="*/ 88325 h 251"/>
                <a:gd name="T8" fmla="*/ 1091 w 192"/>
                <a:gd name="T9" fmla="*/ 88685 h 251"/>
                <a:gd name="T10" fmla="*/ 1091 w 192"/>
                <a:gd name="T11" fmla="*/ 88685 h 251"/>
                <a:gd name="T12" fmla="*/ 2547 w 192"/>
                <a:gd name="T13" fmla="*/ 88685 h 251"/>
                <a:gd name="T14" fmla="*/ 2547 w 192"/>
                <a:gd name="T15" fmla="*/ 88685 h 251"/>
                <a:gd name="T16" fmla="*/ 2547 w 192"/>
                <a:gd name="T17" fmla="*/ 88685 h 251"/>
                <a:gd name="T18" fmla="*/ 2547 w 192"/>
                <a:gd name="T19" fmla="*/ 88685 h 251"/>
                <a:gd name="T20" fmla="*/ 2547 w 192"/>
                <a:gd name="T21" fmla="*/ 88685 h 251"/>
                <a:gd name="T22" fmla="*/ 2547 w 192"/>
                <a:gd name="T23" fmla="*/ 88685 h 251"/>
                <a:gd name="T24" fmla="*/ 2547 w 192"/>
                <a:gd name="T25" fmla="*/ 88685 h 251"/>
                <a:gd name="T26" fmla="*/ 2547 w 192"/>
                <a:gd name="T27" fmla="*/ 88685 h 251"/>
                <a:gd name="T28" fmla="*/ 52024 w 192"/>
                <a:gd name="T29" fmla="*/ 69218 h 251"/>
                <a:gd name="T30" fmla="*/ 52024 w 192"/>
                <a:gd name="T31" fmla="*/ 69218 h 251"/>
                <a:gd name="T32" fmla="*/ 64393 w 192"/>
                <a:gd name="T33" fmla="*/ 3245 h 251"/>
                <a:gd name="T34" fmla="*/ 64393 w 192"/>
                <a:gd name="T35" fmla="*/ 3245 h 251"/>
                <a:gd name="T36" fmla="*/ 64393 w 192"/>
                <a:gd name="T37" fmla="*/ 3245 h 251"/>
                <a:gd name="T38" fmla="*/ 64393 w 192"/>
                <a:gd name="T39" fmla="*/ 3245 h 251"/>
                <a:gd name="T40" fmla="*/ 64393 w 192"/>
                <a:gd name="T41" fmla="*/ 2884 h 251"/>
                <a:gd name="T42" fmla="*/ 64393 w 192"/>
                <a:gd name="T43" fmla="*/ 2884 h 251"/>
                <a:gd name="T44" fmla="*/ 64393 w 192"/>
                <a:gd name="T45" fmla="*/ 2524 h 251"/>
                <a:gd name="T46" fmla="*/ 64393 w 192"/>
                <a:gd name="T47" fmla="*/ 2524 h 251"/>
                <a:gd name="T48" fmla="*/ 64029 w 192"/>
                <a:gd name="T49" fmla="*/ 1803 h 251"/>
                <a:gd name="T50" fmla="*/ 64029 w 192"/>
                <a:gd name="T51" fmla="*/ 1803 h 251"/>
                <a:gd name="T52" fmla="*/ 63665 w 192"/>
                <a:gd name="T53" fmla="*/ 1803 h 251"/>
                <a:gd name="T54" fmla="*/ 63665 w 192"/>
                <a:gd name="T55" fmla="*/ 1803 h 251"/>
                <a:gd name="T56" fmla="*/ 63665 w 192"/>
                <a:gd name="T57" fmla="*/ 1442 h 251"/>
                <a:gd name="T58" fmla="*/ 63665 w 192"/>
                <a:gd name="T59" fmla="*/ 1442 h 251"/>
                <a:gd name="T60" fmla="*/ 63665 w 192"/>
                <a:gd name="T61" fmla="*/ 1442 h 251"/>
                <a:gd name="T62" fmla="*/ 63665 w 192"/>
                <a:gd name="T63" fmla="*/ 1442 h 251"/>
                <a:gd name="T64" fmla="*/ 63302 w 192"/>
                <a:gd name="T65" fmla="*/ 1082 h 251"/>
                <a:gd name="T66" fmla="*/ 63302 w 192"/>
                <a:gd name="T67" fmla="*/ 1082 h 251"/>
                <a:gd name="T68" fmla="*/ 63302 w 192"/>
                <a:gd name="T69" fmla="*/ 1082 h 251"/>
                <a:gd name="T70" fmla="*/ 63302 w 192"/>
                <a:gd name="T71" fmla="*/ 1082 h 251"/>
                <a:gd name="T72" fmla="*/ 62938 w 192"/>
                <a:gd name="T73" fmla="*/ 721 h 251"/>
                <a:gd name="T74" fmla="*/ 62938 w 192"/>
                <a:gd name="T75" fmla="*/ 721 h 251"/>
                <a:gd name="T76" fmla="*/ 62574 w 192"/>
                <a:gd name="T77" fmla="*/ 361 h 251"/>
                <a:gd name="T78" fmla="*/ 62574 w 192"/>
                <a:gd name="T79" fmla="*/ 361 h 251"/>
                <a:gd name="T80" fmla="*/ 62210 w 192"/>
                <a:gd name="T81" fmla="*/ 0 h 251"/>
                <a:gd name="T82" fmla="*/ 62210 w 192"/>
                <a:gd name="T83" fmla="*/ 0 h 251"/>
                <a:gd name="T84" fmla="*/ 62210 w 192"/>
                <a:gd name="T85" fmla="*/ 0 h 251"/>
                <a:gd name="T86" fmla="*/ 62210 w 192"/>
                <a:gd name="T87" fmla="*/ 0 h 251"/>
                <a:gd name="T88" fmla="*/ 61846 w 192"/>
                <a:gd name="T89" fmla="*/ 0 h 251"/>
                <a:gd name="T90" fmla="*/ 0 w 192"/>
                <a:gd name="T91" fmla="*/ 87964 h 251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92" h="251">
                  <a:moveTo>
                    <a:pt x="0" y="244"/>
                  </a:moveTo>
                  <a:lnTo>
                    <a:pt x="0" y="244"/>
                  </a:lnTo>
                  <a:cubicBezTo>
                    <a:pt x="2" y="245"/>
                    <a:pt x="2" y="245"/>
                    <a:pt x="3" y="245"/>
                  </a:cubicBezTo>
                  <a:cubicBezTo>
                    <a:pt x="3" y="245"/>
                    <a:pt x="3" y="245"/>
                    <a:pt x="3" y="246"/>
                  </a:cubicBezTo>
                  <a:cubicBezTo>
                    <a:pt x="5" y="246"/>
                    <a:pt x="6" y="246"/>
                    <a:pt x="7" y="246"/>
                  </a:cubicBezTo>
                  <a:cubicBezTo>
                    <a:pt x="11" y="246"/>
                    <a:pt x="91" y="250"/>
                    <a:pt x="143" y="192"/>
                  </a:cubicBezTo>
                  <a:cubicBezTo>
                    <a:pt x="179" y="151"/>
                    <a:pt x="191" y="89"/>
                    <a:pt x="177" y="9"/>
                  </a:cubicBezTo>
                  <a:lnTo>
                    <a:pt x="177" y="8"/>
                  </a:lnTo>
                  <a:cubicBezTo>
                    <a:pt x="177" y="7"/>
                    <a:pt x="177" y="7"/>
                    <a:pt x="177" y="7"/>
                  </a:cubicBezTo>
                  <a:cubicBezTo>
                    <a:pt x="177" y="6"/>
                    <a:pt x="176" y="6"/>
                    <a:pt x="176" y="5"/>
                  </a:cubicBezTo>
                  <a:cubicBezTo>
                    <a:pt x="176" y="5"/>
                    <a:pt x="176" y="5"/>
                    <a:pt x="175" y="5"/>
                  </a:cubicBezTo>
                  <a:cubicBezTo>
                    <a:pt x="175" y="4"/>
                    <a:pt x="175" y="4"/>
                    <a:pt x="175" y="4"/>
                  </a:cubicBezTo>
                  <a:cubicBezTo>
                    <a:pt x="175" y="4"/>
                    <a:pt x="175" y="3"/>
                    <a:pt x="174" y="3"/>
                  </a:cubicBezTo>
                  <a:cubicBezTo>
                    <a:pt x="174" y="2"/>
                    <a:pt x="173" y="2"/>
                    <a:pt x="173" y="2"/>
                  </a:cubicBezTo>
                  <a:cubicBezTo>
                    <a:pt x="173" y="2"/>
                    <a:pt x="172" y="2"/>
                    <a:pt x="172" y="1"/>
                  </a:cubicBezTo>
                  <a:cubicBezTo>
                    <a:pt x="172" y="1"/>
                    <a:pt x="172" y="1"/>
                    <a:pt x="171" y="0"/>
                  </a:cubicBezTo>
                  <a:lnTo>
                    <a:pt x="170" y="0"/>
                  </a:lnTo>
                  <a:lnTo>
                    <a:pt x="0" y="244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2" name="Freeform 506">
              <a:extLst>
                <a:ext uri="{FF2B5EF4-FFF2-40B4-BE49-F238E27FC236}">
                  <a16:creationId xmlns:a16="http://schemas.microsoft.com/office/drawing/2014/main" xmlns="" id="{8FB7568D-74D1-0D48-BA84-046FDD39DC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3613" y="4364038"/>
              <a:ext cx="74612" cy="88900"/>
            </a:xfrm>
            <a:custGeom>
              <a:avLst/>
              <a:gdLst>
                <a:gd name="T0" fmla="*/ 74252 w 207"/>
                <a:gd name="T1" fmla="*/ 720 h 247"/>
                <a:gd name="T2" fmla="*/ 74252 w 207"/>
                <a:gd name="T3" fmla="*/ 720 h 247"/>
                <a:gd name="T4" fmla="*/ 73891 w 207"/>
                <a:gd name="T5" fmla="*/ 360 h 247"/>
                <a:gd name="T6" fmla="*/ 73891 w 207"/>
                <a:gd name="T7" fmla="*/ 360 h 247"/>
                <a:gd name="T8" fmla="*/ 73531 w 207"/>
                <a:gd name="T9" fmla="*/ 360 h 247"/>
                <a:gd name="T10" fmla="*/ 73531 w 207"/>
                <a:gd name="T11" fmla="*/ 360 h 247"/>
                <a:gd name="T12" fmla="*/ 73170 w 207"/>
                <a:gd name="T13" fmla="*/ 360 h 247"/>
                <a:gd name="T14" fmla="*/ 73170 w 207"/>
                <a:gd name="T15" fmla="*/ 360 h 247"/>
                <a:gd name="T16" fmla="*/ 73170 w 207"/>
                <a:gd name="T17" fmla="*/ 360 h 247"/>
                <a:gd name="T18" fmla="*/ 73170 w 207"/>
                <a:gd name="T19" fmla="*/ 360 h 247"/>
                <a:gd name="T20" fmla="*/ 72810 w 207"/>
                <a:gd name="T21" fmla="*/ 0 h 247"/>
                <a:gd name="T22" fmla="*/ 72810 w 207"/>
                <a:gd name="T23" fmla="*/ 0 h 247"/>
                <a:gd name="T24" fmla="*/ 72449 w 207"/>
                <a:gd name="T25" fmla="*/ 0 h 247"/>
                <a:gd name="T26" fmla="*/ 72449 w 207"/>
                <a:gd name="T27" fmla="*/ 0 h 247"/>
                <a:gd name="T28" fmla="*/ 72089 w 207"/>
                <a:gd name="T29" fmla="*/ 0 h 247"/>
                <a:gd name="T30" fmla="*/ 72089 w 207"/>
                <a:gd name="T31" fmla="*/ 0 h 247"/>
                <a:gd name="T32" fmla="*/ 71728 w 207"/>
                <a:gd name="T33" fmla="*/ 0 h 247"/>
                <a:gd name="T34" fmla="*/ 71728 w 207"/>
                <a:gd name="T35" fmla="*/ 0 h 247"/>
                <a:gd name="T36" fmla="*/ 71368 w 207"/>
                <a:gd name="T37" fmla="*/ 0 h 247"/>
                <a:gd name="T38" fmla="*/ 71368 w 207"/>
                <a:gd name="T39" fmla="*/ 0 h 247"/>
                <a:gd name="T40" fmla="*/ 71008 w 207"/>
                <a:gd name="T41" fmla="*/ 0 h 247"/>
                <a:gd name="T42" fmla="*/ 71008 w 207"/>
                <a:gd name="T43" fmla="*/ 0 h 247"/>
                <a:gd name="T44" fmla="*/ 13336 w 207"/>
                <a:gd name="T45" fmla="*/ 34192 h 247"/>
                <a:gd name="T46" fmla="*/ 13336 w 207"/>
                <a:gd name="T47" fmla="*/ 34192 h 247"/>
                <a:gd name="T48" fmla="*/ 11534 w 207"/>
                <a:gd name="T49" fmla="*/ 86381 h 247"/>
                <a:gd name="T50" fmla="*/ 11534 w 207"/>
                <a:gd name="T51" fmla="*/ 86381 h 247"/>
                <a:gd name="T52" fmla="*/ 11534 w 207"/>
                <a:gd name="T53" fmla="*/ 86381 h 247"/>
                <a:gd name="T54" fmla="*/ 11534 w 207"/>
                <a:gd name="T55" fmla="*/ 86381 h 247"/>
                <a:gd name="T56" fmla="*/ 11534 w 207"/>
                <a:gd name="T57" fmla="*/ 86740 h 247"/>
                <a:gd name="T58" fmla="*/ 11534 w 207"/>
                <a:gd name="T59" fmla="*/ 86740 h 247"/>
                <a:gd name="T60" fmla="*/ 11534 w 207"/>
                <a:gd name="T61" fmla="*/ 86740 h 247"/>
                <a:gd name="T62" fmla="*/ 11534 w 207"/>
                <a:gd name="T63" fmla="*/ 86740 h 247"/>
                <a:gd name="T64" fmla="*/ 12255 w 207"/>
                <a:gd name="T65" fmla="*/ 87820 h 247"/>
                <a:gd name="T66" fmla="*/ 12255 w 207"/>
                <a:gd name="T67" fmla="*/ 87820 h 247"/>
                <a:gd name="T68" fmla="*/ 12255 w 207"/>
                <a:gd name="T69" fmla="*/ 87820 h 247"/>
                <a:gd name="T70" fmla="*/ 12255 w 207"/>
                <a:gd name="T71" fmla="*/ 87820 h 247"/>
                <a:gd name="T72" fmla="*/ 12976 w 207"/>
                <a:gd name="T73" fmla="*/ 88540 h 247"/>
                <a:gd name="T74" fmla="*/ 74252 w 207"/>
                <a:gd name="T75" fmla="*/ 720 h 24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0" t="0" r="r" b="b"/>
              <a:pathLst>
                <a:path w="207" h="247">
                  <a:moveTo>
                    <a:pt x="206" y="2"/>
                  </a:moveTo>
                  <a:lnTo>
                    <a:pt x="206" y="2"/>
                  </a:lnTo>
                  <a:cubicBezTo>
                    <a:pt x="205" y="1"/>
                    <a:pt x="205" y="1"/>
                    <a:pt x="205" y="1"/>
                  </a:cubicBezTo>
                  <a:cubicBezTo>
                    <a:pt x="204" y="1"/>
                    <a:pt x="204" y="1"/>
                    <a:pt x="204" y="1"/>
                  </a:cubicBezTo>
                  <a:lnTo>
                    <a:pt x="203" y="1"/>
                  </a:lnTo>
                  <a:cubicBezTo>
                    <a:pt x="203" y="1"/>
                    <a:pt x="203" y="0"/>
                    <a:pt x="203" y="1"/>
                  </a:cubicBezTo>
                  <a:cubicBezTo>
                    <a:pt x="203" y="0"/>
                    <a:pt x="202" y="0"/>
                    <a:pt x="202" y="0"/>
                  </a:cubicBezTo>
                  <a:lnTo>
                    <a:pt x="201" y="0"/>
                  </a:lnTo>
                  <a:lnTo>
                    <a:pt x="200" y="0"/>
                  </a:lnTo>
                  <a:lnTo>
                    <a:pt x="199" y="0"/>
                  </a:lnTo>
                  <a:cubicBezTo>
                    <a:pt x="198" y="0"/>
                    <a:pt x="198" y="0"/>
                    <a:pt x="198" y="0"/>
                  </a:cubicBezTo>
                  <a:lnTo>
                    <a:pt x="197" y="0"/>
                  </a:lnTo>
                  <a:cubicBezTo>
                    <a:pt x="117" y="14"/>
                    <a:pt x="64" y="46"/>
                    <a:pt x="37" y="95"/>
                  </a:cubicBezTo>
                  <a:cubicBezTo>
                    <a:pt x="0" y="162"/>
                    <a:pt x="31" y="237"/>
                    <a:pt x="32" y="240"/>
                  </a:cubicBezTo>
                  <a:cubicBezTo>
                    <a:pt x="32" y="241"/>
                    <a:pt x="32" y="241"/>
                    <a:pt x="32" y="241"/>
                  </a:cubicBezTo>
                  <a:cubicBezTo>
                    <a:pt x="33" y="242"/>
                    <a:pt x="33" y="242"/>
                    <a:pt x="34" y="244"/>
                  </a:cubicBezTo>
                  <a:cubicBezTo>
                    <a:pt x="35" y="245"/>
                    <a:pt x="36" y="246"/>
                    <a:pt x="36" y="246"/>
                  </a:cubicBezTo>
                  <a:lnTo>
                    <a:pt x="206" y="2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3" name="Freeform 509">
              <a:extLst>
                <a:ext uri="{FF2B5EF4-FFF2-40B4-BE49-F238E27FC236}">
                  <a16:creationId xmlns:a16="http://schemas.microsoft.com/office/drawing/2014/main" xmlns="" id="{97B24739-2A26-3646-B285-1EA0D3E0595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24563" y="4040188"/>
              <a:ext cx="53975" cy="84137"/>
            </a:xfrm>
            <a:custGeom>
              <a:avLst/>
              <a:gdLst>
                <a:gd name="T0" fmla="*/ 16047 w 148"/>
                <a:gd name="T1" fmla="*/ 0 h 233"/>
                <a:gd name="T2" fmla="*/ 16047 w 148"/>
                <a:gd name="T3" fmla="*/ 0 h 233"/>
                <a:gd name="T4" fmla="*/ 15317 w 148"/>
                <a:gd name="T5" fmla="*/ 361 h 233"/>
                <a:gd name="T6" fmla="*/ 15317 w 148"/>
                <a:gd name="T7" fmla="*/ 361 h 233"/>
                <a:gd name="T8" fmla="*/ 14953 w 148"/>
                <a:gd name="T9" fmla="*/ 361 h 233"/>
                <a:gd name="T10" fmla="*/ 14953 w 148"/>
                <a:gd name="T11" fmla="*/ 361 h 233"/>
                <a:gd name="T12" fmla="*/ 14588 w 148"/>
                <a:gd name="T13" fmla="*/ 1083 h 233"/>
                <a:gd name="T14" fmla="*/ 14588 w 148"/>
                <a:gd name="T15" fmla="*/ 1083 h 233"/>
                <a:gd name="T16" fmla="*/ 14588 w 148"/>
                <a:gd name="T17" fmla="*/ 1444 h 233"/>
                <a:gd name="T18" fmla="*/ 14588 w 148"/>
                <a:gd name="T19" fmla="*/ 1444 h 233"/>
                <a:gd name="T20" fmla="*/ 14588 w 148"/>
                <a:gd name="T21" fmla="*/ 1444 h 233"/>
                <a:gd name="T22" fmla="*/ 14588 w 148"/>
                <a:gd name="T23" fmla="*/ 1444 h 233"/>
                <a:gd name="T24" fmla="*/ 14223 w 148"/>
                <a:gd name="T25" fmla="*/ 1444 h 233"/>
                <a:gd name="T26" fmla="*/ 14223 w 148"/>
                <a:gd name="T27" fmla="*/ 1444 h 233"/>
                <a:gd name="T28" fmla="*/ 7294 w 148"/>
                <a:gd name="T29" fmla="*/ 45499 h 233"/>
                <a:gd name="T30" fmla="*/ 7294 w 148"/>
                <a:gd name="T31" fmla="*/ 45499 h 233"/>
                <a:gd name="T32" fmla="*/ 49599 w 148"/>
                <a:gd name="T33" fmla="*/ 83054 h 233"/>
                <a:gd name="T34" fmla="*/ 49599 w 148"/>
                <a:gd name="T35" fmla="*/ 83054 h 233"/>
                <a:gd name="T36" fmla="*/ 49963 w 148"/>
                <a:gd name="T37" fmla="*/ 83054 h 233"/>
                <a:gd name="T38" fmla="*/ 49963 w 148"/>
                <a:gd name="T39" fmla="*/ 83054 h 233"/>
                <a:gd name="T40" fmla="*/ 50328 w 148"/>
                <a:gd name="T41" fmla="*/ 83415 h 233"/>
                <a:gd name="T42" fmla="*/ 50328 w 148"/>
                <a:gd name="T43" fmla="*/ 83415 h 233"/>
                <a:gd name="T44" fmla="*/ 50693 w 148"/>
                <a:gd name="T45" fmla="*/ 83415 h 233"/>
                <a:gd name="T46" fmla="*/ 50693 w 148"/>
                <a:gd name="T47" fmla="*/ 83415 h 233"/>
                <a:gd name="T48" fmla="*/ 51057 w 148"/>
                <a:gd name="T49" fmla="*/ 83415 h 233"/>
                <a:gd name="T50" fmla="*/ 51057 w 148"/>
                <a:gd name="T51" fmla="*/ 83415 h 233"/>
                <a:gd name="T52" fmla="*/ 51422 w 148"/>
                <a:gd name="T53" fmla="*/ 83415 h 233"/>
                <a:gd name="T54" fmla="*/ 51422 w 148"/>
                <a:gd name="T55" fmla="*/ 83415 h 233"/>
                <a:gd name="T56" fmla="*/ 51422 w 148"/>
                <a:gd name="T57" fmla="*/ 83776 h 233"/>
                <a:gd name="T58" fmla="*/ 51422 w 148"/>
                <a:gd name="T59" fmla="*/ 83776 h 233"/>
                <a:gd name="T60" fmla="*/ 51787 w 148"/>
                <a:gd name="T61" fmla="*/ 83415 h 233"/>
                <a:gd name="T62" fmla="*/ 51787 w 148"/>
                <a:gd name="T63" fmla="*/ 83415 h 233"/>
                <a:gd name="T64" fmla="*/ 51787 w 148"/>
                <a:gd name="T65" fmla="*/ 83415 h 233"/>
                <a:gd name="T66" fmla="*/ 51787 w 148"/>
                <a:gd name="T67" fmla="*/ 83415 h 233"/>
                <a:gd name="T68" fmla="*/ 52152 w 148"/>
                <a:gd name="T69" fmla="*/ 83415 h 233"/>
                <a:gd name="T70" fmla="*/ 52152 w 148"/>
                <a:gd name="T71" fmla="*/ 83415 h 233"/>
                <a:gd name="T72" fmla="*/ 52516 w 148"/>
                <a:gd name="T73" fmla="*/ 83415 h 233"/>
                <a:gd name="T74" fmla="*/ 52516 w 148"/>
                <a:gd name="T75" fmla="*/ 83415 h 233"/>
                <a:gd name="T76" fmla="*/ 52881 w 148"/>
                <a:gd name="T77" fmla="*/ 83054 h 233"/>
                <a:gd name="T78" fmla="*/ 52881 w 148"/>
                <a:gd name="T79" fmla="*/ 83054 h 233"/>
                <a:gd name="T80" fmla="*/ 53246 w 148"/>
                <a:gd name="T81" fmla="*/ 83054 h 233"/>
                <a:gd name="T82" fmla="*/ 53246 w 148"/>
                <a:gd name="T83" fmla="*/ 83054 h 233"/>
                <a:gd name="T84" fmla="*/ 53246 w 148"/>
                <a:gd name="T85" fmla="*/ 83054 h 233"/>
                <a:gd name="T86" fmla="*/ 53246 w 148"/>
                <a:gd name="T87" fmla="*/ 83054 h 233"/>
                <a:gd name="T88" fmla="*/ 53610 w 148"/>
                <a:gd name="T89" fmla="*/ 82693 h 233"/>
                <a:gd name="T90" fmla="*/ 16047 w 148"/>
                <a:gd name="T91" fmla="*/ 0 h 23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0" t="0" r="r" b="b"/>
              <a:pathLst>
                <a:path w="148" h="233">
                  <a:moveTo>
                    <a:pt x="44" y="0"/>
                  </a:moveTo>
                  <a:lnTo>
                    <a:pt x="44" y="0"/>
                  </a:lnTo>
                  <a:cubicBezTo>
                    <a:pt x="43" y="0"/>
                    <a:pt x="43" y="1"/>
                    <a:pt x="42" y="1"/>
                  </a:cubicBezTo>
                  <a:cubicBezTo>
                    <a:pt x="41" y="1"/>
                    <a:pt x="41" y="1"/>
                    <a:pt x="41" y="1"/>
                  </a:cubicBezTo>
                  <a:cubicBezTo>
                    <a:pt x="41" y="2"/>
                    <a:pt x="40" y="3"/>
                    <a:pt x="40" y="3"/>
                  </a:cubicBezTo>
                  <a:lnTo>
                    <a:pt x="40" y="4"/>
                  </a:lnTo>
                  <a:cubicBezTo>
                    <a:pt x="39" y="4"/>
                    <a:pt x="39" y="4"/>
                    <a:pt x="39" y="4"/>
                  </a:cubicBezTo>
                  <a:cubicBezTo>
                    <a:pt x="37" y="6"/>
                    <a:pt x="0" y="63"/>
                    <a:pt x="20" y="126"/>
                  </a:cubicBezTo>
                  <a:cubicBezTo>
                    <a:pt x="34" y="170"/>
                    <a:pt x="73" y="206"/>
                    <a:pt x="136" y="230"/>
                  </a:cubicBezTo>
                  <a:cubicBezTo>
                    <a:pt x="137" y="230"/>
                    <a:pt x="137" y="230"/>
                    <a:pt x="137" y="230"/>
                  </a:cubicBezTo>
                  <a:cubicBezTo>
                    <a:pt x="138" y="231"/>
                    <a:pt x="138" y="231"/>
                    <a:pt x="138" y="231"/>
                  </a:cubicBezTo>
                  <a:lnTo>
                    <a:pt x="139" y="231"/>
                  </a:lnTo>
                  <a:cubicBezTo>
                    <a:pt x="140" y="231"/>
                    <a:pt x="140" y="231"/>
                    <a:pt x="140" y="231"/>
                  </a:cubicBezTo>
                  <a:lnTo>
                    <a:pt x="141" y="231"/>
                  </a:lnTo>
                  <a:cubicBezTo>
                    <a:pt x="141" y="232"/>
                    <a:pt x="141" y="231"/>
                    <a:pt x="141" y="232"/>
                  </a:cubicBezTo>
                  <a:cubicBezTo>
                    <a:pt x="141" y="232"/>
                    <a:pt x="141" y="231"/>
                    <a:pt x="142" y="231"/>
                  </a:cubicBezTo>
                  <a:cubicBezTo>
                    <a:pt x="143" y="231"/>
                    <a:pt x="143" y="231"/>
                    <a:pt x="143" y="231"/>
                  </a:cubicBezTo>
                  <a:cubicBezTo>
                    <a:pt x="144" y="231"/>
                    <a:pt x="144" y="231"/>
                    <a:pt x="144" y="231"/>
                  </a:cubicBezTo>
                  <a:cubicBezTo>
                    <a:pt x="144" y="231"/>
                    <a:pt x="145" y="231"/>
                    <a:pt x="145" y="230"/>
                  </a:cubicBezTo>
                  <a:cubicBezTo>
                    <a:pt x="145" y="230"/>
                    <a:pt x="145" y="230"/>
                    <a:pt x="146" y="230"/>
                  </a:cubicBezTo>
                  <a:cubicBezTo>
                    <a:pt x="146" y="230"/>
                    <a:pt x="147" y="230"/>
                    <a:pt x="147" y="229"/>
                  </a:cubicBezTo>
                  <a:lnTo>
                    <a:pt x="44" y="0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  <p:sp>
          <p:nvSpPr>
            <p:cNvPr id="214" name="Freeform 510">
              <a:extLst>
                <a:ext uri="{FF2B5EF4-FFF2-40B4-BE49-F238E27FC236}">
                  <a16:creationId xmlns:a16="http://schemas.microsoft.com/office/drawing/2014/main" xmlns="" id="{6F612169-F0CB-B049-A49F-BDF9BE4C6A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040438" y="4040188"/>
              <a:ext cx="47625" cy="82550"/>
            </a:xfrm>
            <a:custGeom>
              <a:avLst/>
              <a:gdLst>
                <a:gd name="T0" fmla="*/ 36607 w 134"/>
                <a:gd name="T1" fmla="*/ 82193 h 231"/>
                <a:gd name="T2" fmla="*/ 36607 w 134"/>
                <a:gd name="T3" fmla="*/ 82193 h 231"/>
                <a:gd name="T4" fmla="*/ 36963 w 134"/>
                <a:gd name="T5" fmla="*/ 82193 h 231"/>
                <a:gd name="T6" fmla="*/ 36963 w 134"/>
                <a:gd name="T7" fmla="*/ 82193 h 231"/>
                <a:gd name="T8" fmla="*/ 36963 w 134"/>
                <a:gd name="T9" fmla="*/ 82193 h 231"/>
                <a:gd name="T10" fmla="*/ 36963 w 134"/>
                <a:gd name="T11" fmla="*/ 82193 h 231"/>
                <a:gd name="T12" fmla="*/ 37318 w 134"/>
                <a:gd name="T13" fmla="*/ 81835 h 231"/>
                <a:gd name="T14" fmla="*/ 37318 w 134"/>
                <a:gd name="T15" fmla="*/ 81835 h 231"/>
                <a:gd name="T16" fmla="*/ 37318 w 134"/>
                <a:gd name="T17" fmla="*/ 81478 h 231"/>
                <a:gd name="T18" fmla="*/ 37318 w 134"/>
                <a:gd name="T19" fmla="*/ 81478 h 231"/>
                <a:gd name="T20" fmla="*/ 37318 w 134"/>
                <a:gd name="T21" fmla="*/ 81478 h 231"/>
                <a:gd name="T22" fmla="*/ 37318 w 134"/>
                <a:gd name="T23" fmla="*/ 81478 h 231"/>
                <a:gd name="T24" fmla="*/ 38029 w 134"/>
                <a:gd name="T25" fmla="*/ 81121 h 231"/>
                <a:gd name="T26" fmla="*/ 38029 w 134"/>
                <a:gd name="T27" fmla="*/ 81121 h 231"/>
                <a:gd name="T28" fmla="*/ 38029 w 134"/>
                <a:gd name="T29" fmla="*/ 81121 h 231"/>
                <a:gd name="T30" fmla="*/ 38029 w 134"/>
                <a:gd name="T31" fmla="*/ 81121 h 231"/>
                <a:gd name="T32" fmla="*/ 38029 w 134"/>
                <a:gd name="T33" fmla="*/ 80763 h 231"/>
                <a:gd name="T34" fmla="*/ 38029 w 134"/>
                <a:gd name="T35" fmla="*/ 80763 h 231"/>
                <a:gd name="T36" fmla="*/ 38384 w 134"/>
                <a:gd name="T37" fmla="*/ 80763 h 231"/>
                <a:gd name="T38" fmla="*/ 38384 w 134"/>
                <a:gd name="T39" fmla="*/ 80763 h 231"/>
                <a:gd name="T40" fmla="*/ 38384 w 134"/>
                <a:gd name="T41" fmla="*/ 80406 h 231"/>
                <a:gd name="T42" fmla="*/ 38384 w 134"/>
                <a:gd name="T43" fmla="*/ 80406 h 231"/>
                <a:gd name="T44" fmla="*/ 39095 w 134"/>
                <a:gd name="T45" fmla="*/ 23943 h 231"/>
                <a:gd name="T46" fmla="*/ 39095 w 134"/>
                <a:gd name="T47" fmla="*/ 23943 h 231"/>
                <a:gd name="T48" fmla="*/ 2132 w 134"/>
                <a:gd name="T49" fmla="*/ 0 h 231"/>
                <a:gd name="T50" fmla="*/ 2132 w 134"/>
                <a:gd name="T51" fmla="*/ 0 h 231"/>
                <a:gd name="T52" fmla="*/ 2132 w 134"/>
                <a:gd name="T53" fmla="*/ 0 h 231"/>
                <a:gd name="T54" fmla="*/ 2132 w 134"/>
                <a:gd name="T55" fmla="*/ 0 h 231"/>
                <a:gd name="T56" fmla="*/ 2132 w 134"/>
                <a:gd name="T57" fmla="*/ 0 h 231"/>
                <a:gd name="T58" fmla="*/ 2132 w 134"/>
                <a:gd name="T59" fmla="*/ 0 h 231"/>
                <a:gd name="T60" fmla="*/ 2132 w 134"/>
                <a:gd name="T61" fmla="*/ 0 h 231"/>
                <a:gd name="T62" fmla="*/ 1066 w 134"/>
                <a:gd name="T63" fmla="*/ 0 h 231"/>
                <a:gd name="T64" fmla="*/ 1066 w 134"/>
                <a:gd name="T65" fmla="*/ 0 h 231"/>
                <a:gd name="T66" fmla="*/ 1066 w 134"/>
                <a:gd name="T67" fmla="*/ 0 h 231"/>
                <a:gd name="T68" fmla="*/ 1066 w 134"/>
                <a:gd name="T69" fmla="*/ 0 h 231"/>
                <a:gd name="T70" fmla="*/ 0 w 134"/>
                <a:gd name="T71" fmla="*/ 357 h 231"/>
                <a:gd name="T72" fmla="*/ 36607 w 134"/>
                <a:gd name="T73" fmla="*/ 82193 h 231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0" t="0" r="r" b="b"/>
              <a:pathLst>
                <a:path w="134" h="231">
                  <a:moveTo>
                    <a:pt x="103" y="230"/>
                  </a:moveTo>
                  <a:lnTo>
                    <a:pt x="103" y="230"/>
                  </a:lnTo>
                  <a:cubicBezTo>
                    <a:pt x="104" y="230"/>
                    <a:pt x="104" y="230"/>
                    <a:pt x="104" y="230"/>
                  </a:cubicBezTo>
                  <a:cubicBezTo>
                    <a:pt x="105" y="229"/>
                    <a:pt x="105" y="229"/>
                    <a:pt x="105" y="229"/>
                  </a:cubicBezTo>
                  <a:cubicBezTo>
                    <a:pt x="105" y="229"/>
                    <a:pt x="105" y="229"/>
                    <a:pt x="105" y="228"/>
                  </a:cubicBezTo>
                  <a:cubicBezTo>
                    <a:pt x="106" y="228"/>
                    <a:pt x="106" y="228"/>
                    <a:pt x="107" y="227"/>
                  </a:cubicBezTo>
                  <a:lnTo>
                    <a:pt x="107" y="226"/>
                  </a:lnTo>
                  <a:lnTo>
                    <a:pt x="108" y="226"/>
                  </a:lnTo>
                  <a:cubicBezTo>
                    <a:pt x="108" y="225"/>
                    <a:pt x="108" y="225"/>
                    <a:pt x="108" y="225"/>
                  </a:cubicBezTo>
                  <a:cubicBezTo>
                    <a:pt x="132" y="161"/>
                    <a:pt x="133" y="108"/>
                    <a:pt x="110" y="67"/>
                  </a:cubicBezTo>
                  <a:cubicBezTo>
                    <a:pt x="77" y="11"/>
                    <a:pt x="9" y="1"/>
                    <a:pt x="6" y="0"/>
                  </a:cubicBezTo>
                  <a:cubicBezTo>
                    <a:pt x="4" y="0"/>
                    <a:pt x="4" y="0"/>
                    <a:pt x="3" y="0"/>
                  </a:cubicBezTo>
                  <a:cubicBezTo>
                    <a:pt x="1" y="0"/>
                    <a:pt x="1" y="1"/>
                    <a:pt x="0" y="1"/>
                  </a:cubicBezTo>
                  <a:lnTo>
                    <a:pt x="103" y="230"/>
                  </a:lnTo>
                </a:path>
              </a:pathLst>
            </a:custGeom>
            <a:solidFill>
              <a:schemeClr val="accent3"/>
            </a:solidFill>
            <a:ln>
              <a:noFill/>
            </a:ln>
            <a:effectLst/>
            <a:extLst>
              <a:ext uri="{91240B29-F687-4F45-9708-019B960494DF}">
                <a14:hiddenLine xmlns:a14="http://schemas.microsoft.com/office/drawing/2010/main" w="9525" cap="flat">
                  <a:solidFill>
                    <a:srgbClr val="758648"/>
                  </a:solidFill>
                  <a:bevel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ES_tradnl"/>
            </a:p>
          </p:txBody>
        </p:sp>
      </p:grpSp>
      <p:sp>
        <p:nvSpPr>
          <p:cNvPr id="2" name="TextBox 1"/>
          <p:cNvSpPr txBox="1"/>
          <p:nvPr/>
        </p:nvSpPr>
        <p:spPr>
          <a:xfrm>
            <a:off x="1790699" y="467513"/>
            <a:ext cx="3609975" cy="584775"/>
          </a:xfrm>
          <a:prstGeom prst="rect">
            <a:avLst/>
          </a:prstGeom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accent2">
                    <a:lumMod val="75000"/>
                  </a:schemeClr>
                </a:solidFill>
                <a:latin typeface="Times New Roman" pitchFamily="18" charset="0"/>
                <a:cs typeface="Times New Roman" pitchFamily="18" charset="0"/>
              </a:rPr>
              <a:t>Cost Estimated </a:t>
            </a:r>
            <a:endParaRPr lang="en-US" sz="3200" b="1" dirty="0">
              <a:solidFill>
                <a:schemeClr val="accent2">
                  <a:lumMod val="75000"/>
                </a:schemeClr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9" name="Shape 2546"/>
          <p:cNvSpPr/>
          <p:nvPr/>
        </p:nvSpPr>
        <p:spPr>
          <a:xfrm>
            <a:off x="648792" y="312892"/>
            <a:ext cx="913307" cy="704821"/>
          </a:xfrm>
          <a:custGeom>
            <a:avLst/>
            <a:gdLst/>
            <a:ahLst/>
            <a:cxnLst>
              <a:cxn ang="0">
                <a:pos x="wd2" y="hd2"/>
              </a:cxn>
              <a:cxn ang="5400000">
                <a:pos x="wd2" y="hd2"/>
              </a:cxn>
              <a:cxn ang="10800000">
                <a:pos x="wd2" y="hd2"/>
              </a:cxn>
              <a:cxn ang="16200000">
                <a:pos x="wd2" y="hd2"/>
              </a:cxn>
            </a:cxnLst>
            <a:rect l="0" t="0" r="r" b="b"/>
            <a:pathLst>
              <a:path w="21600" h="21600" extrusionOk="0">
                <a:moveTo>
                  <a:pt x="20618" y="20400"/>
                </a:moveTo>
                <a:lnTo>
                  <a:pt x="18655" y="20400"/>
                </a:lnTo>
                <a:lnTo>
                  <a:pt x="18655" y="1200"/>
                </a:lnTo>
                <a:lnTo>
                  <a:pt x="20618" y="1200"/>
                </a:lnTo>
                <a:cubicBezTo>
                  <a:pt x="20618" y="1200"/>
                  <a:pt x="20618" y="20400"/>
                  <a:pt x="20618" y="20400"/>
                </a:cubicBezTo>
                <a:close/>
                <a:moveTo>
                  <a:pt x="21109" y="0"/>
                </a:moveTo>
                <a:lnTo>
                  <a:pt x="18164" y="0"/>
                </a:lnTo>
                <a:cubicBezTo>
                  <a:pt x="17893" y="0"/>
                  <a:pt x="17673" y="269"/>
                  <a:pt x="17673" y="600"/>
                </a:cubicBezTo>
                <a:lnTo>
                  <a:pt x="17673" y="21000"/>
                </a:lnTo>
                <a:cubicBezTo>
                  <a:pt x="17673" y="21332"/>
                  <a:pt x="17893" y="21600"/>
                  <a:pt x="18164" y="21600"/>
                </a:cubicBezTo>
                <a:lnTo>
                  <a:pt x="21109" y="21600"/>
                </a:lnTo>
                <a:cubicBezTo>
                  <a:pt x="21380" y="21600"/>
                  <a:pt x="21600" y="21332"/>
                  <a:pt x="21600" y="21000"/>
                </a:cubicBezTo>
                <a:lnTo>
                  <a:pt x="21600" y="600"/>
                </a:lnTo>
                <a:cubicBezTo>
                  <a:pt x="21600" y="269"/>
                  <a:pt x="21380" y="0"/>
                  <a:pt x="21109" y="0"/>
                </a:cubicBezTo>
                <a:moveTo>
                  <a:pt x="8836" y="20400"/>
                </a:moveTo>
                <a:lnTo>
                  <a:pt x="6873" y="20400"/>
                </a:lnTo>
                <a:lnTo>
                  <a:pt x="6873" y="3600"/>
                </a:lnTo>
                <a:lnTo>
                  <a:pt x="8836" y="3600"/>
                </a:lnTo>
                <a:cubicBezTo>
                  <a:pt x="8836" y="3600"/>
                  <a:pt x="8836" y="20400"/>
                  <a:pt x="8836" y="20400"/>
                </a:cubicBezTo>
                <a:close/>
                <a:moveTo>
                  <a:pt x="9327" y="2400"/>
                </a:moveTo>
                <a:lnTo>
                  <a:pt x="6382" y="2400"/>
                </a:lnTo>
                <a:cubicBezTo>
                  <a:pt x="6111" y="2400"/>
                  <a:pt x="5891" y="2669"/>
                  <a:pt x="5891" y="3000"/>
                </a:cubicBezTo>
                <a:lnTo>
                  <a:pt x="5891" y="21000"/>
                </a:lnTo>
                <a:cubicBezTo>
                  <a:pt x="5891" y="21332"/>
                  <a:pt x="6111" y="21600"/>
                  <a:pt x="6382" y="21600"/>
                </a:cubicBezTo>
                <a:lnTo>
                  <a:pt x="9327" y="21600"/>
                </a:lnTo>
                <a:cubicBezTo>
                  <a:pt x="9598" y="21600"/>
                  <a:pt x="9818" y="21332"/>
                  <a:pt x="9818" y="21000"/>
                </a:cubicBezTo>
                <a:lnTo>
                  <a:pt x="9818" y="3000"/>
                </a:lnTo>
                <a:cubicBezTo>
                  <a:pt x="9818" y="2669"/>
                  <a:pt x="9598" y="2400"/>
                  <a:pt x="9327" y="2400"/>
                </a:cubicBezTo>
                <a:moveTo>
                  <a:pt x="14727" y="20400"/>
                </a:moveTo>
                <a:lnTo>
                  <a:pt x="12764" y="20400"/>
                </a:lnTo>
                <a:lnTo>
                  <a:pt x="12764" y="10800"/>
                </a:lnTo>
                <a:lnTo>
                  <a:pt x="14727" y="10800"/>
                </a:lnTo>
                <a:cubicBezTo>
                  <a:pt x="14727" y="10800"/>
                  <a:pt x="14727" y="20400"/>
                  <a:pt x="14727" y="20400"/>
                </a:cubicBezTo>
                <a:close/>
                <a:moveTo>
                  <a:pt x="15218" y="9600"/>
                </a:moveTo>
                <a:lnTo>
                  <a:pt x="12273" y="9600"/>
                </a:lnTo>
                <a:cubicBezTo>
                  <a:pt x="12002" y="9600"/>
                  <a:pt x="11782" y="9869"/>
                  <a:pt x="11782" y="10200"/>
                </a:cubicBezTo>
                <a:lnTo>
                  <a:pt x="11782" y="21000"/>
                </a:lnTo>
                <a:cubicBezTo>
                  <a:pt x="11782" y="21332"/>
                  <a:pt x="12002" y="21600"/>
                  <a:pt x="12273" y="21600"/>
                </a:cubicBezTo>
                <a:lnTo>
                  <a:pt x="15218" y="21600"/>
                </a:lnTo>
                <a:cubicBezTo>
                  <a:pt x="15489" y="21600"/>
                  <a:pt x="15709" y="21332"/>
                  <a:pt x="15709" y="21000"/>
                </a:cubicBezTo>
                <a:lnTo>
                  <a:pt x="15709" y="10200"/>
                </a:lnTo>
                <a:cubicBezTo>
                  <a:pt x="15709" y="9869"/>
                  <a:pt x="15489" y="9600"/>
                  <a:pt x="15218" y="9600"/>
                </a:cubicBezTo>
                <a:moveTo>
                  <a:pt x="2945" y="20400"/>
                </a:moveTo>
                <a:lnTo>
                  <a:pt x="982" y="20400"/>
                </a:lnTo>
                <a:lnTo>
                  <a:pt x="982" y="14400"/>
                </a:lnTo>
                <a:lnTo>
                  <a:pt x="2945" y="14400"/>
                </a:lnTo>
                <a:cubicBezTo>
                  <a:pt x="2945" y="14400"/>
                  <a:pt x="2945" y="20400"/>
                  <a:pt x="2945" y="20400"/>
                </a:cubicBezTo>
                <a:close/>
                <a:moveTo>
                  <a:pt x="3436" y="13200"/>
                </a:moveTo>
                <a:lnTo>
                  <a:pt x="491" y="13200"/>
                </a:lnTo>
                <a:cubicBezTo>
                  <a:pt x="220" y="13200"/>
                  <a:pt x="0" y="13469"/>
                  <a:pt x="0" y="13800"/>
                </a:cubicBezTo>
                <a:lnTo>
                  <a:pt x="0" y="21000"/>
                </a:lnTo>
                <a:cubicBezTo>
                  <a:pt x="0" y="21332"/>
                  <a:pt x="220" y="21600"/>
                  <a:pt x="491" y="21600"/>
                </a:cubicBezTo>
                <a:lnTo>
                  <a:pt x="3436" y="21600"/>
                </a:lnTo>
                <a:cubicBezTo>
                  <a:pt x="3707" y="21600"/>
                  <a:pt x="3927" y="21332"/>
                  <a:pt x="3927" y="21000"/>
                </a:cubicBezTo>
                <a:lnTo>
                  <a:pt x="3927" y="13800"/>
                </a:lnTo>
                <a:cubicBezTo>
                  <a:pt x="3927" y="13469"/>
                  <a:pt x="3707" y="13200"/>
                  <a:pt x="3436" y="13200"/>
                </a:cubicBezTo>
              </a:path>
            </a:pathLst>
          </a:custGeom>
          <a:solidFill>
            <a:schemeClr val="accent1"/>
          </a:solidFill>
          <a:ln w="12700">
            <a:miter lim="400000"/>
          </a:ln>
        </p:spPr>
        <p:txBody>
          <a:bodyPr lIns="14284" tIns="14284" rIns="14284" bIns="14284" anchor="ctr"/>
          <a:lstStyle/>
          <a:p>
            <a:pPr defTabSz="171399">
              <a:defRPr sz="3000" cap="none">
                <a:solidFill>
                  <a:srgbClr val="FFFFFF"/>
                </a:solidFill>
                <a:effectLst>
                  <a:outerShdw blurRad="38100" dist="12700" dir="5400000" rotWithShape="0">
                    <a:srgbClr val="000000">
                      <a:alpha val="50000"/>
                    </a:srgbClr>
                  </a:outerShdw>
                </a:effectLst>
                <a:latin typeface="Gill Sans"/>
                <a:ea typeface="Gill Sans"/>
                <a:cs typeface="Gill Sans"/>
                <a:sym typeface="Gill Sans"/>
              </a:defRPr>
            </a:pPr>
            <a:endParaRPr sz="1125" dirty="0">
              <a:latin typeface="Roboto Regular" charset="0"/>
              <a:ea typeface="Roboto Regular" charset="0"/>
              <a:cs typeface="Roboto Regular" charset="0"/>
            </a:endParaRPr>
          </a:p>
        </p:txBody>
      </p:sp>
      <p:sp>
        <p:nvSpPr>
          <p:cNvPr id="3" name="TextBox 2"/>
          <p:cNvSpPr txBox="1"/>
          <p:nvPr/>
        </p:nvSpPr>
        <p:spPr>
          <a:xfrm>
            <a:off x="609652" y="1353747"/>
            <a:ext cx="7743234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en-US" dirty="0"/>
              <a:t>• </a:t>
            </a:r>
            <a:r>
              <a:rPr lang="en-US" dirty="0" smtClean="0">
                <a:latin typeface="Times New Roman"/>
                <a:ea typeface="Times New Roman"/>
              </a:rPr>
              <a:t>Cost </a:t>
            </a:r>
            <a:r>
              <a:rPr lang="en-US" dirty="0">
                <a:latin typeface="Times New Roman"/>
                <a:ea typeface="Times New Roman"/>
              </a:rPr>
              <a:t>of the building was complete equal </a:t>
            </a:r>
            <a:r>
              <a:rPr lang="en-US" b="1" dirty="0">
                <a:latin typeface="Times New Roman"/>
                <a:ea typeface="Times New Roman"/>
              </a:rPr>
              <a:t>8,888,669</a:t>
            </a:r>
            <a:r>
              <a:rPr lang="en-US" b="1" dirty="0">
                <a:solidFill>
                  <a:srgbClr val="000000"/>
                </a:solidFill>
                <a:latin typeface="Times New Roman"/>
                <a:ea typeface="Times New Roman"/>
              </a:rPr>
              <a:t> </a:t>
            </a:r>
            <a:r>
              <a:rPr lang="en-US" b="1" dirty="0" smtClean="0">
                <a:solidFill>
                  <a:srgbClr val="000000"/>
                </a:solidFill>
                <a:latin typeface="Times New Roman"/>
                <a:ea typeface="Times New Roman"/>
              </a:rPr>
              <a:t>ILS</a:t>
            </a:r>
          </a:p>
          <a:p>
            <a:pPr marL="285750" indent="-285750">
              <a:lnSpc>
                <a:spcPct val="150000"/>
              </a:lnSpc>
              <a:buFont typeface="Arial" pitchFamily="34" charset="0"/>
              <a:buChar char="•"/>
            </a:pPr>
            <a:r>
              <a:rPr lang="en-US" dirty="0" smtClean="0">
                <a:latin typeface="Times New Roman"/>
                <a:ea typeface="Times New Roman"/>
              </a:rPr>
              <a:t>The </a:t>
            </a:r>
            <a:r>
              <a:rPr lang="en-US" dirty="0">
                <a:latin typeface="Times New Roman"/>
                <a:ea typeface="Times New Roman"/>
              </a:rPr>
              <a:t>cost per square meter</a:t>
            </a: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</a:rPr>
              <a:t> quails 2419.34 ILS</a:t>
            </a:r>
            <a:r>
              <a:rPr lang="ar-SA" dirty="0">
                <a:solidFill>
                  <a:srgbClr val="000000"/>
                </a:solidFill>
                <a:latin typeface="Times New Roman"/>
                <a:ea typeface="Times New Roman"/>
              </a:rPr>
              <a:t>/</a:t>
            </a:r>
            <a:r>
              <a:rPr lang="en-US" dirty="0">
                <a:solidFill>
                  <a:srgbClr val="000000"/>
                </a:solidFill>
                <a:latin typeface="Times New Roman"/>
                <a:ea typeface="Times New Roman"/>
              </a:rPr>
              <a:t>m</a:t>
            </a:r>
            <a:r>
              <a:rPr lang="en-US" baseline="30000" dirty="0">
                <a:solidFill>
                  <a:srgbClr val="000000"/>
                </a:solidFill>
                <a:latin typeface="Times New Roman"/>
                <a:ea typeface="Times New Roman"/>
              </a:rPr>
              <a:t>2</a:t>
            </a:r>
            <a:r>
              <a:rPr lang="en-US" b="1" dirty="0">
                <a:solidFill>
                  <a:srgbClr val="000000"/>
                </a:solidFill>
                <a:latin typeface="Times New Roman"/>
                <a:ea typeface="Times New Roman"/>
              </a:rPr>
              <a:t>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590239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p14:dur="0" advClick="0"/>
    </mc:Choice>
    <mc:Fallback xmlns="">
      <p:transition advClick="0"/>
    </mc:Fallback>
  </mc:AlternateContent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Picture 2" descr="لا يتوفر وصف.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-3327" b="33620"/>
          <a:stretch/>
        </p:blipFill>
        <p:spPr bwMode="auto">
          <a:xfrm>
            <a:off x="223934" y="0"/>
            <a:ext cx="8770775" cy="51435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534066112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100575" y="36146"/>
            <a:ext cx="8957699" cy="662169"/>
          </a:xfrm>
          <a:prstGeom prst="rect">
            <a:avLst/>
          </a:prstGeom>
        </p:spPr>
        <p:style>
          <a:lnRef idx="1">
            <a:schemeClr val="accent1"/>
          </a:lnRef>
          <a:fillRef idx="2">
            <a:schemeClr val="accent1"/>
          </a:fillRef>
          <a:effectRef idx="1">
            <a:schemeClr val="accent1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Architectural</a:t>
            </a:r>
            <a:r>
              <a:rPr lang="en-US" sz="36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 Analysis </a:t>
            </a:r>
            <a:r>
              <a:rPr lang="en-US" sz="20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(Elevation) </a:t>
            </a:r>
            <a:endParaRPr lang="en-US" sz="3600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47725" y="1123950"/>
            <a:ext cx="7743825" cy="336232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421203276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100575" y="36146"/>
            <a:ext cx="8957699" cy="662169"/>
          </a:xfrm>
          <a:prstGeom prst="rect">
            <a:avLst/>
          </a:prstGeom>
        </p:spPr>
        <p:style>
          <a:lnRef idx="1">
            <a:schemeClr val="accent2"/>
          </a:lnRef>
          <a:fillRef idx="2">
            <a:schemeClr val="accent2"/>
          </a:fillRef>
          <a:effectRef idx="1">
            <a:schemeClr val="accent2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Architectural</a:t>
            </a:r>
            <a:r>
              <a:rPr lang="en-US" sz="36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 Analysis </a:t>
            </a:r>
            <a:r>
              <a:rPr lang="en-US" sz="20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(Elevation) </a:t>
            </a:r>
            <a:endParaRPr lang="en-US" sz="3600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0124" y="1000125"/>
            <a:ext cx="6867525" cy="336232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" name="TextBox 1"/>
          <p:cNvSpPr txBox="1"/>
          <p:nvPr/>
        </p:nvSpPr>
        <p:spPr>
          <a:xfrm>
            <a:off x="3562350" y="4395400"/>
            <a:ext cx="229552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dirty="0" smtClean="0"/>
              <a:t>South elevation</a:t>
            </a:r>
            <a:endParaRPr lang="en-US" sz="1200" dirty="0"/>
          </a:p>
        </p:txBody>
      </p:sp>
    </p:spTree>
    <p:extLst>
      <p:ext uri="{BB962C8B-B14F-4D97-AF65-F5344CB8AC3E}">
        <p14:creationId xmlns:p14="http://schemas.microsoft.com/office/powerpoint/2010/main" val="4212032765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" name="TextBox 112"/>
          <p:cNvSpPr txBox="1"/>
          <p:nvPr/>
        </p:nvSpPr>
        <p:spPr>
          <a:xfrm>
            <a:off x="100575" y="36146"/>
            <a:ext cx="8957699" cy="662169"/>
          </a:xfrm>
          <a:prstGeom prst="rect">
            <a:avLst/>
          </a:prstGeom>
        </p:spPr>
        <p:style>
          <a:lnRef idx="1">
            <a:schemeClr val="accent3"/>
          </a:lnRef>
          <a:fillRef idx="2">
            <a:schemeClr val="accent3"/>
          </a:fillRef>
          <a:effectRef idx="1">
            <a:schemeClr val="accent3"/>
          </a:effectRef>
          <a:fontRef idx="minor">
            <a:schemeClr val="dk1"/>
          </a:fontRef>
        </p:style>
        <p:txBody>
          <a:bodyPr wrap="square" rtlCol="0">
            <a:spAutoFit/>
          </a:bodyPr>
          <a:lstStyle/>
          <a:p>
            <a:pPr algn="ctr">
              <a:lnSpc>
                <a:spcPts val="4800"/>
              </a:lnSpc>
            </a:pPr>
            <a:r>
              <a:rPr lang="en-US" sz="3600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cs typeface="Times New Roman" pitchFamily="18" charset="0"/>
              </a:rPr>
              <a:t>Architectural</a:t>
            </a:r>
            <a:r>
              <a:rPr lang="en-US" sz="36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 Analysis </a:t>
            </a:r>
            <a:r>
              <a:rPr lang="en-US" sz="2000" dirty="0" smtClean="0">
                <a:solidFill>
                  <a:schemeClr val="tx2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Times New Roman" pitchFamily="18" charset="0"/>
                <a:ea typeface="Nunito Bold" charset="0"/>
                <a:cs typeface="Times New Roman" pitchFamily="18" charset="0"/>
              </a:rPr>
              <a:t>(Section) </a:t>
            </a:r>
            <a:endParaRPr lang="en-US" sz="3600" dirty="0">
              <a:solidFill>
                <a:schemeClr val="tx2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Times New Roman" pitchFamily="18" charset="0"/>
              <a:ea typeface="Nunito Bold" charset="0"/>
              <a:cs typeface="Times New Roman" pitchFamily="18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74249" y="1050950"/>
            <a:ext cx="7193476" cy="189227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3075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5450" y="3057421"/>
            <a:ext cx="6019800" cy="1914525"/>
          </a:xfrm>
          <a:prstGeom prst="rect">
            <a:avLst/>
          </a:prstGeom>
          <a:ln w="38100" cap="sq">
            <a:solidFill>
              <a:srgbClr val="000000"/>
            </a:solidFill>
            <a:prstDash val="solid"/>
            <a:miter lim="800000"/>
          </a:ln>
          <a:effectLst>
            <a:outerShdw blurRad="50800" dist="38100" dir="2700000" algn="tl" rotWithShape="0">
              <a:srgbClr val="000000">
                <a:alpha val="43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777748989"/>
      </p:ext>
    </p:extLst>
  </p:cSld>
  <p:clrMapOvr>
    <a:masterClrMapping/>
  </p:clrMapOvr>
  <p:transition spd="med"/>
  <p:timing>
    <p:tnLst>
      <p:par>
        <p:cTn id="1" dur="indefinite" restart="never" nodeType="tmRoot">
          <p:childTnLst>
            <p:seq concurrent="1" nextAc="seek">
              <p:cTn id="2" dur="indefinite" nodeType="mainSeq"/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Theme">
  <a:themeElements>
    <a:clrScheme name="Green">
      <a:dk1>
        <a:sysClr val="windowText" lastClr="000000"/>
      </a:dk1>
      <a:lt1>
        <a:sysClr val="window" lastClr="FFFFFF"/>
      </a:lt1>
      <a:dk2>
        <a:srgbClr val="455F51"/>
      </a:dk2>
      <a:lt2>
        <a:srgbClr val="E3DED1"/>
      </a:lt2>
      <a:accent1>
        <a:srgbClr val="549E39"/>
      </a:accent1>
      <a:accent2>
        <a:srgbClr val="8AB833"/>
      </a:accent2>
      <a:accent3>
        <a:srgbClr val="C0CF3A"/>
      </a:accent3>
      <a:accent4>
        <a:srgbClr val="029676"/>
      </a:accent4>
      <a:accent5>
        <a:srgbClr val="4AB5C4"/>
      </a:accent5>
      <a:accent6>
        <a:srgbClr val="0989B1"/>
      </a:accent6>
      <a:hlink>
        <a:srgbClr val="6B9F25"/>
      </a:hlink>
      <a:folHlink>
        <a:srgbClr val="BA6906"/>
      </a:folHlink>
    </a:clrScheme>
    <a:fontScheme name="Office Them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xmlns="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42182</TotalTime>
  <Words>907</Words>
  <Application>Microsoft Office PowerPoint</Application>
  <PresentationFormat>On-screen Show (16:9)</PresentationFormat>
  <Paragraphs>290</Paragraphs>
  <Slides>67</Slides>
  <Notes>54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67</vt:i4>
      </vt:variant>
    </vt:vector>
  </HeadingPairs>
  <TitlesOfParts>
    <vt:vector size="68" baseType="lpstr"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Base/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Designed by Slidesmash</dc:title>
  <dc:creator>Designed by Slidesmash</dc:creator>
  <cp:lastModifiedBy>admin</cp:lastModifiedBy>
  <cp:revision>6159</cp:revision>
  <dcterms:created xsi:type="dcterms:W3CDTF">2014-11-12T21:47:38Z</dcterms:created>
  <dcterms:modified xsi:type="dcterms:W3CDTF">2021-06-16T20:38:46Z</dcterms:modified>
</cp:coreProperties>
</file>