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Lst>
  <p:sldSz cx="18288000" cy="10287000"/>
  <p:notesSz cx="6858000" cy="9144000"/>
  <p:embeddedFontLst>
    <p:embeddedFont>
      <p:font typeface="Mochiy Pop One" charset="1" panose="00000000000000000000"/>
      <p:regular r:id="rId28"/>
    </p:embeddedFont>
    <p:embeddedFont>
      <p:font typeface="Corporative" charset="1" panose="00000500000000000000"/>
      <p:regular r:id="rId29"/>
    </p:embeddedFont>
    <p:embeddedFont>
      <p:font typeface="Corporative Bold" charset="1" panose="00000800000000000000"/>
      <p:regular r:id="rId3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fonts/font28.fntdata" Type="http://schemas.openxmlformats.org/officeDocument/2006/relationships/font"/><Relationship Id="rId29" Target="fonts/font29.fntdata" Type="http://schemas.openxmlformats.org/officeDocument/2006/relationships/font"/><Relationship Id="rId3" Target="viewProps.xml" Type="http://schemas.openxmlformats.org/officeDocument/2006/relationships/viewProps"/><Relationship Id="rId30" Target="fonts/font30.fntdata" Type="http://schemas.openxmlformats.org/officeDocument/2006/relationships/font"/><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9.png" Type="http://schemas.openxmlformats.org/officeDocument/2006/relationships/image"/><Relationship Id="rId2" Target="../media/image1.png" Type="http://schemas.openxmlformats.org/officeDocument/2006/relationships/image"/><Relationship Id="rId3" Target="../media/image2.sv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 Id="rId8" Target="../media/image7.png" Type="http://schemas.openxmlformats.org/officeDocument/2006/relationships/image"/><Relationship Id="rId9" Target="../media/image8.sv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1.png" Type="http://schemas.openxmlformats.org/officeDocument/2006/relationships/image"/><Relationship Id="rId2" Target="../media/image10.png" Type="http://schemas.openxmlformats.org/officeDocument/2006/relationships/image"/><Relationship Id="rId3" Target="../media/image11.svg" Type="http://schemas.openxmlformats.org/officeDocument/2006/relationships/image"/><Relationship Id="rId4" Target="../media/image12.png" Type="http://schemas.openxmlformats.org/officeDocument/2006/relationships/image"/><Relationship Id="rId5" Target="../media/image13.svg" Type="http://schemas.openxmlformats.org/officeDocument/2006/relationships/image"/><Relationship Id="rId6" Target="../media/image14.png" Type="http://schemas.openxmlformats.org/officeDocument/2006/relationships/image"/><Relationship Id="rId7" Target="../media/image15.svg" Type="http://schemas.openxmlformats.org/officeDocument/2006/relationships/image"/><Relationship Id="rId8" Target="../media/image16.png" Type="http://schemas.openxmlformats.org/officeDocument/2006/relationships/image"/><Relationship Id="rId9" Target="../media/image17.sv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2.png" Type="http://schemas.openxmlformats.org/officeDocument/2006/relationships/image"/><Relationship Id="rId2" Target="../media/image10.png" Type="http://schemas.openxmlformats.org/officeDocument/2006/relationships/image"/><Relationship Id="rId3" Target="../media/image11.svg" Type="http://schemas.openxmlformats.org/officeDocument/2006/relationships/image"/><Relationship Id="rId4" Target="../media/image12.png" Type="http://schemas.openxmlformats.org/officeDocument/2006/relationships/image"/><Relationship Id="rId5" Target="../media/image13.svg" Type="http://schemas.openxmlformats.org/officeDocument/2006/relationships/image"/><Relationship Id="rId6" Target="../media/image14.png" Type="http://schemas.openxmlformats.org/officeDocument/2006/relationships/image"/><Relationship Id="rId7" Target="../media/image15.svg" Type="http://schemas.openxmlformats.org/officeDocument/2006/relationships/image"/><Relationship Id="rId8" Target="../media/image16.png" Type="http://schemas.openxmlformats.org/officeDocument/2006/relationships/image"/><Relationship Id="rId9" Target="../media/image17.sv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3.png" Type="http://schemas.openxmlformats.org/officeDocument/2006/relationships/image"/><Relationship Id="rId11" Target="../media/image24.png" Type="http://schemas.openxmlformats.org/officeDocument/2006/relationships/image"/><Relationship Id="rId12" Target="../media/image25.png" Type="http://schemas.openxmlformats.org/officeDocument/2006/relationships/image"/><Relationship Id="rId13" Target="../media/image26.png" Type="http://schemas.openxmlformats.org/officeDocument/2006/relationships/image"/><Relationship Id="rId2" Target="../media/image10.png" Type="http://schemas.openxmlformats.org/officeDocument/2006/relationships/image"/><Relationship Id="rId3" Target="../media/image11.svg" Type="http://schemas.openxmlformats.org/officeDocument/2006/relationships/image"/><Relationship Id="rId4" Target="../media/image12.png" Type="http://schemas.openxmlformats.org/officeDocument/2006/relationships/image"/><Relationship Id="rId5" Target="../media/image13.svg" Type="http://schemas.openxmlformats.org/officeDocument/2006/relationships/image"/><Relationship Id="rId6" Target="../media/image14.png" Type="http://schemas.openxmlformats.org/officeDocument/2006/relationships/image"/><Relationship Id="rId7" Target="../media/image15.svg" Type="http://schemas.openxmlformats.org/officeDocument/2006/relationships/image"/><Relationship Id="rId8" Target="../media/image16.png" Type="http://schemas.openxmlformats.org/officeDocument/2006/relationships/image"/><Relationship Id="rId9" Target="../media/image17.sv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7.png" Type="http://schemas.openxmlformats.org/officeDocument/2006/relationships/image"/><Relationship Id="rId11" Target="../media/image28.png" Type="http://schemas.openxmlformats.org/officeDocument/2006/relationships/image"/><Relationship Id="rId12" Target="../media/image29.png" Type="http://schemas.openxmlformats.org/officeDocument/2006/relationships/image"/><Relationship Id="rId2" Target="../media/image10.png" Type="http://schemas.openxmlformats.org/officeDocument/2006/relationships/image"/><Relationship Id="rId3" Target="../media/image11.svg" Type="http://schemas.openxmlformats.org/officeDocument/2006/relationships/image"/><Relationship Id="rId4" Target="../media/image12.png" Type="http://schemas.openxmlformats.org/officeDocument/2006/relationships/image"/><Relationship Id="rId5" Target="../media/image13.svg" Type="http://schemas.openxmlformats.org/officeDocument/2006/relationships/image"/><Relationship Id="rId6" Target="../media/image14.png" Type="http://schemas.openxmlformats.org/officeDocument/2006/relationships/image"/><Relationship Id="rId7" Target="../media/image15.svg" Type="http://schemas.openxmlformats.org/officeDocument/2006/relationships/image"/><Relationship Id="rId8" Target="../media/image16.png" Type="http://schemas.openxmlformats.org/officeDocument/2006/relationships/image"/><Relationship Id="rId9" Target="../media/image17.sv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0.png" Type="http://schemas.openxmlformats.org/officeDocument/2006/relationships/image"/><Relationship Id="rId2" Target="../media/image10.png" Type="http://schemas.openxmlformats.org/officeDocument/2006/relationships/image"/><Relationship Id="rId3" Target="../media/image11.svg" Type="http://schemas.openxmlformats.org/officeDocument/2006/relationships/image"/><Relationship Id="rId4" Target="../media/image12.png" Type="http://schemas.openxmlformats.org/officeDocument/2006/relationships/image"/><Relationship Id="rId5" Target="../media/image13.svg" Type="http://schemas.openxmlformats.org/officeDocument/2006/relationships/image"/><Relationship Id="rId6" Target="../media/image14.png" Type="http://schemas.openxmlformats.org/officeDocument/2006/relationships/image"/><Relationship Id="rId7" Target="../media/image15.svg" Type="http://schemas.openxmlformats.org/officeDocument/2006/relationships/image"/><Relationship Id="rId8" Target="../media/image16.png" Type="http://schemas.openxmlformats.org/officeDocument/2006/relationships/image"/><Relationship Id="rId9" Target="../media/image17.sv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1.png" Type="http://schemas.openxmlformats.org/officeDocument/2006/relationships/image"/><Relationship Id="rId2" Target="../media/image10.png" Type="http://schemas.openxmlformats.org/officeDocument/2006/relationships/image"/><Relationship Id="rId3" Target="../media/image11.svg" Type="http://schemas.openxmlformats.org/officeDocument/2006/relationships/image"/><Relationship Id="rId4" Target="../media/image12.png" Type="http://schemas.openxmlformats.org/officeDocument/2006/relationships/image"/><Relationship Id="rId5" Target="../media/image13.svg" Type="http://schemas.openxmlformats.org/officeDocument/2006/relationships/image"/><Relationship Id="rId6" Target="../media/image14.png" Type="http://schemas.openxmlformats.org/officeDocument/2006/relationships/image"/><Relationship Id="rId7" Target="../media/image15.svg" Type="http://schemas.openxmlformats.org/officeDocument/2006/relationships/image"/><Relationship Id="rId8" Target="../media/image16.png" Type="http://schemas.openxmlformats.org/officeDocument/2006/relationships/image"/><Relationship Id="rId9" Target="../media/image17.sv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png" Type="http://schemas.openxmlformats.org/officeDocument/2006/relationships/image"/><Relationship Id="rId3" Target="../media/image11.svg" Type="http://schemas.openxmlformats.org/officeDocument/2006/relationships/image"/><Relationship Id="rId4" Target="../media/image12.png" Type="http://schemas.openxmlformats.org/officeDocument/2006/relationships/image"/><Relationship Id="rId5" Target="../media/image13.svg" Type="http://schemas.openxmlformats.org/officeDocument/2006/relationships/image"/><Relationship Id="rId6" Target="../media/image14.png" Type="http://schemas.openxmlformats.org/officeDocument/2006/relationships/image"/><Relationship Id="rId7" Target="../media/image15.svg" Type="http://schemas.openxmlformats.org/officeDocument/2006/relationships/image"/><Relationship Id="rId8" Target="../media/image16.png" Type="http://schemas.openxmlformats.org/officeDocument/2006/relationships/image"/><Relationship Id="rId9" Target="../media/image17.sv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2.png" Type="http://schemas.openxmlformats.org/officeDocument/2006/relationships/image"/><Relationship Id="rId2" Target="../media/image10.png" Type="http://schemas.openxmlformats.org/officeDocument/2006/relationships/image"/><Relationship Id="rId3" Target="../media/image11.svg" Type="http://schemas.openxmlformats.org/officeDocument/2006/relationships/image"/><Relationship Id="rId4" Target="../media/image12.png" Type="http://schemas.openxmlformats.org/officeDocument/2006/relationships/image"/><Relationship Id="rId5" Target="../media/image13.svg" Type="http://schemas.openxmlformats.org/officeDocument/2006/relationships/image"/><Relationship Id="rId6" Target="../media/image14.png" Type="http://schemas.openxmlformats.org/officeDocument/2006/relationships/image"/><Relationship Id="rId7" Target="../media/image15.svg" Type="http://schemas.openxmlformats.org/officeDocument/2006/relationships/image"/><Relationship Id="rId8" Target="../media/image16.png" Type="http://schemas.openxmlformats.org/officeDocument/2006/relationships/image"/><Relationship Id="rId9" Target="../media/image17.sv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3.png" Type="http://schemas.openxmlformats.org/officeDocument/2006/relationships/image"/><Relationship Id="rId11" Target="../media/image34.png" Type="http://schemas.openxmlformats.org/officeDocument/2006/relationships/image"/><Relationship Id="rId2" Target="../media/image10.png" Type="http://schemas.openxmlformats.org/officeDocument/2006/relationships/image"/><Relationship Id="rId3" Target="../media/image11.svg" Type="http://schemas.openxmlformats.org/officeDocument/2006/relationships/image"/><Relationship Id="rId4" Target="../media/image12.png" Type="http://schemas.openxmlformats.org/officeDocument/2006/relationships/image"/><Relationship Id="rId5" Target="../media/image13.svg" Type="http://schemas.openxmlformats.org/officeDocument/2006/relationships/image"/><Relationship Id="rId6" Target="../media/image14.png" Type="http://schemas.openxmlformats.org/officeDocument/2006/relationships/image"/><Relationship Id="rId7" Target="../media/image15.svg" Type="http://schemas.openxmlformats.org/officeDocument/2006/relationships/image"/><Relationship Id="rId8" Target="../media/image16.png" Type="http://schemas.openxmlformats.org/officeDocument/2006/relationships/image"/><Relationship Id="rId9" Target="../media/image17.sv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5.png" Type="http://schemas.openxmlformats.org/officeDocument/2006/relationships/image"/><Relationship Id="rId11" Target="../media/image36.png" Type="http://schemas.openxmlformats.org/officeDocument/2006/relationships/image"/><Relationship Id="rId2" Target="../media/image10.png" Type="http://schemas.openxmlformats.org/officeDocument/2006/relationships/image"/><Relationship Id="rId3" Target="../media/image11.svg" Type="http://schemas.openxmlformats.org/officeDocument/2006/relationships/image"/><Relationship Id="rId4" Target="../media/image12.png" Type="http://schemas.openxmlformats.org/officeDocument/2006/relationships/image"/><Relationship Id="rId5" Target="../media/image13.svg" Type="http://schemas.openxmlformats.org/officeDocument/2006/relationships/image"/><Relationship Id="rId6" Target="../media/image14.png" Type="http://schemas.openxmlformats.org/officeDocument/2006/relationships/image"/><Relationship Id="rId7" Target="../media/image15.svg" Type="http://schemas.openxmlformats.org/officeDocument/2006/relationships/image"/><Relationship Id="rId8" Target="../media/image16.png" Type="http://schemas.openxmlformats.org/officeDocument/2006/relationships/image"/><Relationship Id="rId9" Target="../media/image17.sv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png" Type="http://schemas.openxmlformats.org/officeDocument/2006/relationships/image"/><Relationship Id="rId3" Target="../media/image11.svg" Type="http://schemas.openxmlformats.org/officeDocument/2006/relationships/image"/><Relationship Id="rId4" Target="../media/image12.png" Type="http://schemas.openxmlformats.org/officeDocument/2006/relationships/image"/><Relationship Id="rId5" Target="../media/image13.svg" Type="http://schemas.openxmlformats.org/officeDocument/2006/relationships/image"/><Relationship Id="rId6" Target="../media/image14.png" Type="http://schemas.openxmlformats.org/officeDocument/2006/relationships/image"/><Relationship Id="rId7" Target="../media/image15.svg" Type="http://schemas.openxmlformats.org/officeDocument/2006/relationships/image"/><Relationship Id="rId8" Target="../media/image16.png" Type="http://schemas.openxmlformats.org/officeDocument/2006/relationships/image"/><Relationship Id="rId9" Target="../media/image17.svg" Type="http://schemas.openxmlformats.org/officeDocument/2006/relationships/image"/></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png" Type="http://schemas.openxmlformats.org/officeDocument/2006/relationships/image"/><Relationship Id="rId3" Target="../media/image11.svg" Type="http://schemas.openxmlformats.org/officeDocument/2006/relationships/image"/><Relationship Id="rId4" Target="../media/image12.png" Type="http://schemas.openxmlformats.org/officeDocument/2006/relationships/image"/><Relationship Id="rId5" Target="../media/image13.svg" Type="http://schemas.openxmlformats.org/officeDocument/2006/relationships/image"/><Relationship Id="rId6" Target="../media/image14.png" Type="http://schemas.openxmlformats.org/officeDocument/2006/relationships/image"/><Relationship Id="rId7" Target="../media/image15.svg" Type="http://schemas.openxmlformats.org/officeDocument/2006/relationships/image"/><Relationship Id="rId8" Target="../media/image16.png" Type="http://schemas.openxmlformats.org/officeDocument/2006/relationships/image"/><Relationship Id="rId9" Target="../media/image17.svg" Type="http://schemas.openxmlformats.org/officeDocument/2006/relationships/image"/></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7.png" Type="http://schemas.openxmlformats.org/officeDocument/2006/relationships/image"/><Relationship Id="rId5" Target="../media/image38.svg" Type="http://schemas.openxmlformats.org/officeDocument/2006/relationships/image"/><Relationship Id="rId6" Target="../media/image14.png" Type="http://schemas.openxmlformats.org/officeDocument/2006/relationships/image"/><Relationship Id="rId7" Target="../media/image15.svg" Type="http://schemas.openxmlformats.org/officeDocument/2006/relationships/image"/><Relationship Id="rId8" Target="../media/image7.png" Type="http://schemas.openxmlformats.org/officeDocument/2006/relationships/image"/><Relationship Id="rId9" Target="../media/image8.svg" Type="http://schemas.openxmlformats.org/officeDocument/2006/relationships/image"/></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png" Type="http://schemas.openxmlformats.org/officeDocument/2006/relationships/image"/><Relationship Id="rId3" Target="../media/image11.svg" Type="http://schemas.openxmlformats.org/officeDocument/2006/relationships/image"/><Relationship Id="rId4" Target="../media/image12.png" Type="http://schemas.openxmlformats.org/officeDocument/2006/relationships/image"/><Relationship Id="rId5" Target="../media/image13.svg" Type="http://schemas.openxmlformats.org/officeDocument/2006/relationships/image"/><Relationship Id="rId6" Target="../media/image14.png" Type="http://schemas.openxmlformats.org/officeDocument/2006/relationships/image"/><Relationship Id="rId7" Target="../media/image15.svg" Type="http://schemas.openxmlformats.org/officeDocument/2006/relationships/image"/><Relationship Id="rId8" Target="../media/image16.png" Type="http://schemas.openxmlformats.org/officeDocument/2006/relationships/image"/><Relationship Id="rId9" Target="../media/image17.sv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png" Type="http://schemas.openxmlformats.org/officeDocument/2006/relationships/image"/><Relationship Id="rId3" Target="../media/image11.svg" Type="http://schemas.openxmlformats.org/officeDocument/2006/relationships/image"/><Relationship Id="rId4" Target="../media/image12.png" Type="http://schemas.openxmlformats.org/officeDocument/2006/relationships/image"/><Relationship Id="rId5" Target="../media/image13.svg" Type="http://schemas.openxmlformats.org/officeDocument/2006/relationships/image"/><Relationship Id="rId6" Target="../media/image14.png" Type="http://schemas.openxmlformats.org/officeDocument/2006/relationships/image"/><Relationship Id="rId7" Target="../media/image15.svg" Type="http://schemas.openxmlformats.org/officeDocument/2006/relationships/image"/><Relationship Id="rId8" Target="../media/image16.png" Type="http://schemas.openxmlformats.org/officeDocument/2006/relationships/image"/><Relationship Id="rId9" Target="../media/image17.sv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png" Type="http://schemas.openxmlformats.org/officeDocument/2006/relationships/image"/><Relationship Id="rId3" Target="../media/image11.svg" Type="http://schemas.openxmlformats.org/officeDocument/2006/relationships/image"/><Relationship Id="rId4" Target="../media/image12.png" Type="http://schemas.openxmlformats.org/officeDocument/2006/relationships/image"/><Relationship Id="rId5" Target="../media/image13.svg" Type="http://schemas.openxmlformats.org/officeDocument/2006/relationships/image"/><Relationship Id="rId6" Target="../media/image14.png" Type="http://schemas.openxmlformats.org/officeDocument/2006/relationships/image"/><Relationship Id="rId7" Target="../media/image15.svg" Type="http://schemas.openxmlformats.org/officeDocument/2006/relationships/image"/><Relationship Id="rId8" Target="../media/image16.png" Type="http://schemas.openxmlformats.org/officeDocument/2006/relationships/image"/><Relationship Id="rId9" Target="../media/image17.sv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8.png" Type="http://schemas.openxmlformats.org/officeDocument/2006/relationships/image"/><Relationship Id="rId2" Target="../media/image10.png" Type="http://schemas.openxmlformats.org/officeDocument/2006/relationships/image"/><Relationship Id="rId3" Target="../media/image11.svg" Type="http://schemas.openxmlformats.org/officeDocument/2006/relationships/image"/><Relationship Id="rId4" Target="../media/image12.png" Type="http://schemas.openxmlformats.org/officeDocument/2006/relationships/image"/><Relationship Id="rId5" Target="../media/image13.svg" Type="http://schemas.openxmlformats.org/officeDocument/2006/relationships/image"/><Relationship Id="rId6" Target="../media/image14.png" Type="http://schemas.openxmlformats.org/officeDocument/2006/relationships/image"/><Relationship Id="rId7" Target="../media/image15.svg" Type="http://schemas.openxmlformats.org/officeDocument/2006/relationships/image"/><Relationship Id="rId8" Target="../media/image16.png" Type="http://schemas.openxmlformats.org/officeDocument/2006/relationships/image"/><Relationship Id="rId9" Target="../media/image17.sv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png" Type="http://schemas.openxmlformats.org/officeDocument/2006/relationships/image"/><Relationship Id="rId3" Target="../media/image11.svg" Type="http://schemas.openxmlformats.org/officeDocument/2006/relationships/image"/><Relationship Id="rId4" Target="../media/image12.png" Type="http://schemas.openxmlformats.org/officeDocument/2006/relationships/image"/><Relationship Id="rId5" Target="../media/image13.svg" Type="http://schemas.openxmlformats.org/officeDocument/2006/relationships/image"/><Relationship Id="rId6" Target="../media/image14.png" Type="http://schemas.openxmlformats.org/officeDocument/2006/relationships/image"/><Relationship Id="rId7" Target="../media/image15.svg" Type="http://schemas.openxmlformats.org/officeDocument/2006/relationships/image"/><Relationship Id="rId8" Target="../media/image16.png" Type="http://schemas.openxmlformats.org/officeDocument/2006/relationships/image"/><Relationship Id="rId9" Target="../media/image17.sv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9.png" Type="http://schemas.openxmlformats.org/officeDocument/2006/relationships/image"/><Relationship Id="rId2" Target="../media/image10.png" Type="http://schemas.openxmlformats.org/officeDocument/2006/relationships/image"/><Relationship Id="rId3" Target="../media/image11.svg" Type="http://schemas.openxmlformats.org/officeDocument/2006/relationships/image"/><Relationship Id="rId4" Target="../media/image12.png" Type="http://schemas.openxmlformats.org/officeDocument/2006/relationships/image"/><Relationship Id="rId5" Target="../media/image13.svg" Type="http://schemas.openxmlformats.org/officeDocument/2006/relationships/image"/><Relationship Id="rId6" Target="../media/image14.png" Type="http://schemas.openxmlformats.org/officeDocument/2006/relationships/image"/><Relationship Id="rId7" Target="../media/image15.svg" Type="http://schemas.openxmlformats.org/officeDocument/2006/relationships/image"/><Relationship Id="rId8" Target="../media/image16.png" Type="http://schemas.openxmlformats.org/officeDocument/2006/relationships/image"/><Relationship Id="rId9" Target="../media/image17.sv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png" Type="http://schemas.openxmlformats.org/officeDocument/2006/relationships/image"/><Relationship Id="rId3" Target="../media/image11.svg" Type="http://schemas.openxmlformats.org/officeDocument/2006/relationships/image"/><Relationship Id="rId4" Target="../media/image12.png" Type="http://schemas.openxmlformats.org/officeDocument/2006/relationships/image"/><Relationship Id="rId5" Target="../media/image13.svg" Type="http://schemas.openxmlformats.org/officeDocument/2006/relationships/image"/><Relationship Id="rId6" Target="../media/image14.png" Type="http://schemas.openxmlformats.org/officeDocument/2006/relationships/image"/><Relationship Id="rId7" Target="../media/image15.svg" Type="http://schemas.openxmlformats.org/officeDocument/2006/relationships/image"/><Relationship Id="rId8" Target="../media/image16.png" Type="http://schemas.openxmlformats.org/officeDocument/2006/relationships/image"/><Relationship Id="rId9" Target="../media/image17.sv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0.png" Type="http://schemas.openxmlformats.org/officeDocument/2006/relationships/image"/><Relationship Id="rId2" Target="../media/image10.png" Type="http://schemas.openxmlformats.org/officeDocument/2006/relationships/image"/><Relationship Id="rId3" Target="../media/image11.svg" Type="http://schemas.openxmlformats.org/officeDocument/2006/relationships/image"/><Relationship Id="rId4" Target="../media/image12.png" Type="http://schemas.openxmlformats.org/officeDocument/2006/relationships/image"/><Relationship Id="rId5" Target="../media/image13.svg" Type="http://schemas.openxmlformats.org/officeDocument/2006/relationships/image"/><Relationship Id="rId6" Target="../media/image14.png" Type="http://schemas.openxmlformats.org/officeDocument/2006/relationships/image"/><Relationship Id="rId7" Target="../media/image15.svg" Type="http://schemas.openxmlformats.org/officeDocument/2006/relationships/image"/><Relationship Id="rId8" Target="../media/image16.png" Type="http://schemas.openxmlformats.org/officeDocument/2006/relationships/image"/><Relationship Id="rId9" Target="../media/image17.sv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gradFill rotWithShape="true">
          <a:gsLst>
            <a:gs pos="0">
              <a:srgbClr val="8A8A8A">
                <a:alpha val="100000"/>
              </a:srgbClr>
            </a:gs>
            <a:gs pos="100000">
              <a:srgbClr val="5C5C5C">
                <a:alpha val="100000"/>
              </a:srgbClr>
            </a:gs>
          </a:gsLst>
          <a:path path="circle">
            <a:fillToRect l="50000" r="50000" t="50000" b="50000"/>
          </a:path>
        </a:gradFill>
      </p:bgPr>
    </p:bg>
    <p:spTree>
      <p:nvGrpSpPr>
        <p:cNvPr id="1" name=""/>
        <p:cNvGrpSpPr/>
        <p:nvPr/>
      </p:nvGrpSpPr>
      <p:grpSpPr>
        <a:xfrm>
          <a:off x="0" y="0"/>
          <a:ext cx="0" cy="0"/>
          <a:chOff x="0" y="0"/>
          <a:chExt cx="0" cy="0"/>
        </a:xfrm>
      </p:grpSpPr>
      <p:sp>
        <p:nvSpPr>
          <p:cNvPr name="TextBox 2" id="2"/>
          <p:cNvSpPr txBox="true"/>
          <p:nvPr/>
        </p:nvSpPr>
        <p:spPr>
          <a:xfrm rot="0">
            <a:off x="2015158" y="2174476"/>
            <a:ext cx="13945459" cy="3666666"/>
          </a:xfrm>
          <a:prstGeom prst="rect">
            <a:avLst/>
          </a:prstGeom>
        </p:spPr>
        <p:txBody>
          <a:bodyPr anchor="t" rtlCol="false" tIns="0" lIns="0" bIns="0" rIns="0">
            <a:spAutoFit/>
          </a:bodyPr>
          <a:lstStyle/>
          <a:p>
            <a:pPr algn="ctr">
              <a:lnSpc>
                <a:spcPts val="9441"/>
              </a:lnSpc>
            </a:pPr>
            <a:r>
              <a:rPr lang="en-US" sz="9733">
                <a:solidFill>
                  <a:srgbClr val="FFED00"/>
                </a:solidFill>
                <a:latin typeface="Mochiy Pop One"/>
                <a:ea typeface="Mochiy Pop One"/>
                <a:cs typeface="Mochiy Pop One"/>
                <a:sym typeface="Mochiy Pop One"/>
              </a:rPr>
              <a:t>CNC System for Wood and Plastic Engraving </a:t>
            </a:r>
          </a:p>
        </p:txBody>
      </p:sp>
      <p:sp>
        <p:nvSpPr>
          <p:cNvPr name="Freeform 3" id="3"/>
          <p:cNvSpPr/>
          <p:nvPr/>
        </p:nvSpPr>
        <p:spPr>
          <a:xfrm flipH="false" flipV="false" rot="2190767">
            <a:off x="28155" y="-1185301"/>
            <a:ext cx="4475306" cy="6557665"/>
          </a:xfrm>
          <a:custGeom>
            <a:avLst/>
            <a:gdLst/>
            <a:ahLst/>
            <a:cxnLst/>
            <a:rect r="r" b="b" t="t" l="l"/>
            <a:pathLst>
              <a:path h="6557665" w="4475306">
                <a:moveTo>
                  <a:pt x="0" y="0"/>
                </a:moveTo>
                <a:lnTo>
                  <a:pt x="4475306" y="0"/>
                </a:lnTo>
                <a:lnTo>
                  <a:pt x="4475306" y="6557665"/>
                </a:lnTo>
                <a:lnTo>
                  <a:pt x="0" y="655766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14885393" y="-1028700"/>
            <a:ext cx="3841834" cy="4114800"/>
          </a:xfrm>
          <a:custGeom>
            <a:avLst/>
            <a:gdLst/>
            <a:ahLst/>
            <a:cxnLst/>
            <a:rect r="r" b="b" t="t" l="l"/>
            <a:pathLst>
              <a:path h="4114800" w="3841834">
                <a:moveTo>
                  <a:pt x="0" y="0"/>
                </a:moveTo>
                <a:lnTo>
                  <a:pt x="3841834" y="0"/>
                </a:lnTo>
                <a:lnTo>
                  <a:pt x="3841834"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1828800" y="8494796"/>
            <a:ext cx="7315200" cy="2128058"/>
          </a:xfrm>
          <a:custGeom>
            <a:avLst/>
            <a:gdLst/>
            <a:ahLst/>
            <a:cxnLst/>
            <a:rect r="r" b="b" t="t" l="l"/>
            <a:pathLst>
              <a:path h="2128058" w="7315200">
                <a:moveTo>
                  <a:pt x="0" y="0"/>
                </a:moveTo>
                <a:lnTo>
                  <a:pt x="7315200" y="0"/>
                </a:lnTo>
                <a:lnTo>
                  <a:pt x="7315200" y="2128058"/>
                </a:lnTo>
                <a:lnTo>
                  <a:pt x="0" y="2128058"/>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5486400" y="8494796"/>
            <a:ext cx="7315200" cy="2128058"/>
          </a:xfrm>
          <a:custGeom>
            <a:avLst/>
            <a:gdLst/>
            <a:ahLst/>
            <a:cxnLst/>
            <a:rect r="r" b="b" t="t" l="l"/>
            <a:pathLst>
              <a:path h="2128058" w="7315200">
                <a:moveTo>
                  <a:pt x="0" y="0"/>
                </a:moveTo>
                <a:lnTo>
                  <a:pt x="7315200" y="0"/>
                </a:lnTo>
                <a:lnTo>
                  <a:pt x="7315200" y="2128058"/>
                </a:lnTo>
                <a:lnTo>
                  <a:pt x="0" y="2128058"/>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7" id="7"/>
          <p:cNvSpPr/>
          <p:nvPr/>
        </p:nvSpPr>
        <p:spPr>
          <a:xfrm flipH="false" flipV="false" rot="0">
            <a:off x="12801600" y="8494796"/>
            <a:ext cx="7315200" cy="2128058"/>
          </a:xfrm>
          <a:custGeom>
            <a:avLst/>
            <a:gdLst/>
            <a:ahLst/>
            <a:cxnLst/>
            <a:rect r="r" b="b" t="t" l="l"/>
            <a:pathLst>
              <a:path h="2128058" w="7315200">
                <a:moveTo>
                  <a:pt x="0" y="0"/>
                </a:moveTo>
                <a:lnTo>
                  <a:pt x="7315200" y="0"/>
                </a:lnTo>
                <a:lnTo>
                  <a:pt x="7315200" y="2128058"/>
                </a:lnTo>
                <a:lnTo>
                  <a:pt x="0" y="2128058"/>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2015158" y="6060217"/>
            <a:ext cx="5043782" cy="2211068"/>
          </a:xfrm>
          <a:custGeom>
            <a:avLst/>
            <a:gdLst/>
            <a:ahLst/>
            <a:cxnLst/>
            <a:rect r="r" b="b" t="t" l="l"/>
            <a:pathLst>
              <a:path h="2211068" w="5043782">
                <a:moveTo>
                  <a:pt x="0" y="0"/>
                </a:moveTo>
                <a:lnTo>
                  <a:pt x="5043782" y="0"/>
                </a:lnTo>
                <a:lnTo>
                  <a:pt x="5043782" y="2211068"/>
                </a:lnTo>
                <a:lnTo>
                  <a:pt x="0" y="2211068"/>
                </a:lnTo>
                <a:lnTo>
                  <a:pt x="0" y="0"/>
                </a:lnTo>
                <a:close/>
              </a:path>
            </a:pathLst>
          </a:custGeom>
          <a:blipFill>
            <a:blip r:embed="rId10"/>
            <a:stretch>
              <a:fillRect l="0" t="-1923" r="0" b="0"/>
            </a:stretch>
          </a:blipFill>
        </p:spPr>
      </p:sp>
      <p:sp>
        <p:nvSpPr>
          <p:cNvPr name="TextBox 9" id="9"/>
          <p:cNvSpPr txBox="true"/>
          <p:nvPr/>
        </p:nvSpPr>
        <p:spPr>
          <a:xfrm rot="0">
            <a:off x="9144000" y="6298221"/>
            <a:ext cx="6437104" cy="1649335"/>
          </a:xfrm>
          <a:prstGeom prst="rect">
            <a:avLst/>
          </a:prstGeom>
        </p:spPr>
        <p:txBody>
          <a:bodyPr anchor="t" rtlCol="false" tIns="0" lIns="0" bIns="0" rIns="0">
            <a:spAutoFit/>
          </a:bodyPr>
          <a:lstStyle/>
          <a:p>
            <a:pPr algn="ctr">
              <a:lnSpc>
                <a:spcPts val="6684"/>
              </a:lnSpc>
              <a:spcBef>
                <a:spcPct val="0"/>
              </a:spcBef>
            </a:pPr>
            <a:r>
              <a:rPr lang="en-US" sz="4774">
                <a:solidFill>
                  <a:srgbClr val="C4C4C4"/>
                </a:solidFill>
                <a:latin typeface="Mochiy Pop One"/>
                <a:ea typeface="Mochiy Pop One"/>
                <a:cs typeface="Mochiy Pop One"/>
                <a:sym typeface="Mochiy Pop One"/>
              </a:rPr>
              <a:t>Supervis</a:t>
            </a:r>
            <a:r>
              <a:rPr lang="en-US" sz="4774">
                <a:solidFill>
                  <a:srgbClr val="C4C4C4"/>
                </a:solidFill>
                <a:latin typeface="Mochiy Pop One"/>
                <a:ea typeface="Mochiy Pop One"/>
                <a:cs typeface="Mochiy Pop One"/>
                <a:sym typeface="Mochiy Pop One"/>
              </a:rPr>
              <a:t>or:</a:t>
            </a:r>
          </a:p>
          <a:p>
            <a:pPr algn="ctr">
              <a:lnSpc>
                <a:spcPts val="6684"/>
              </a:lnSpc>
              <a:spcBef>
                <a:spcPct val="0"/>
              </a:spcBef>
            </a:pPr>
            <a:r>
              <a:rPr lang="en-US" sz="4774">
                <a:solidFill>
                  <a:srgbClr val="C4C4C4"/>
                </a:solidFill>
                <a:latin typeface="Mochiy Pop One"/>
                <a:ea typeface="Mochiy Pop One"/>
                <a:cs typeface="Mochiy Pop One"/>
                <a:sym typeface="Mochiy Pop One"/>
              </a:rPr>
              <a:t>Dr. Sufyan Samara</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bg>
      <p:bgPr>
        <a:gradFill rotWithShape="true">
          <a:gsLst>
            <a:gs pos="0">
              <a:srgbClr val="8A8A8A">
                <a:alpha val="100000"/>
              </a:srgbClr>
            </a:gs>
            <a:gs pos="100000">
              <a:srgbClr val="5C5C5C">
                <a:alpha val="100000"/>
              </a:srgbClr>
            </a:gs>
          </a:gsLst>
          <a:path path="circle">
            <a:fillToRect l="50000" r="50000" t="50000" b="50000"/>
          </a:path>
        </a:gradFill>
      </p:bgPr>
    </p:bg>
    <p:spTree>
      <p:nvGrpSpPr>
        <p:cNvPr id="1" name=""/>
        <p:cNvGrpSpPr/>
        <p:nvPr/>
      </p:nvGrpSpPr>
      <p:grpSpPr>
        <a:xfrm>
          <a:off x="0" y="0"/>
          <a:ext cx="0" cy="0"/>
          <a:chOff x="0" y="0"/>
          <a:chExt cx="0" cy="0"/>
        </a:xfrm>
      </p:grpSpPr>
      <p:sp>
        <p:nvSpPr>
          <p:cNvPr name="Freeform 2" id="2"/>
          <p:cNvSpPr/>
          <p:nvPr/>
        </p:nvSpPr>
        <p:spPr>
          <a:xfrm flipH="false" flipV="false" rot="0">
            <a:off x="-560035" y="6579314"/>
            <a:ext cx="4124826" cy="4417900"/>
          </a:xfrm>
          <a:custGeom>
            <a:avLst/>
            <a:gdLst/>
            <a:ahLst/>
            <a:cxnLst/>
            <a:rect r="r" b="b" t="t" l="l"/>
            <a:pathLst>
              <a:path h="4417900" w="4124826">
                <a:moveTo>
                  <a:pt x="0" y="0"/>
                </a:moveTo>
                <a:lnTo>
                  <a:pt x="4124826" y="0"/>
                </a:lnTo>
                <a:lnTo>
                  <a:pt x="4124826" y="4417900"/>
                </a:lnTo>
                <a:lnTo>
                  <a:pt x="0" y="44179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5006202" y="-713173"/>
            <a:ext cx="6024149" cy="4114800"/>
          </a:xfrm>
          <a:custGeom>
            <a:avLst/>
            <a:gdLst/>
            <a:ahLst/>
            <a:cxnLst/>
            <a:rect r="r" b="b" t="t" l="l"/>
            <a:pathLst>
              <a:path h="4114800" w="6024149">
                <a:moveTo>
                  <a:pt x="0" y="0"/>
                </a:moveTo>
                <a:lnTo>
                  <a:pt x="6024149" y="0"/>
                </a:lnTo>
                <a:lnTo>
                  <a:pt x="6024149"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2416970" y="8215914"/>
            <a:ext cx="7315200" cy="2128058"/>
          </a:xfrm>
          <a:custGeom>
            <a:avLst/>
            <a:gdLst/>
            <a:ahLst/>
            <a:cxnLst/>
            <a:rect r="r" b="b" t="t" l="l"/>
            <a:pathLst>
              <a:path h="2128058" w="7315200">
                <a:moveTo>
                  <a:pt x="0" y="0"/>
                </a:moveTo>
                <a:lnTo>
                  <a:pt x="7315200" y="0"/>
                </a:lnTo>
                <a:lnTo>
                  <a:pt x="7315200" y="2128059"/>
                </a:lnTo>
                <a:lnTo>
                  <a:pt x="0" y="212805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2207121" y="-713173"/>
            <a:ext cx="5062953" cy="4114800"/>
          </a:xfrm>
          <a:custGeom>
            <a:avLst/>
            <a:gdLst/>
            <a:ahLst/>
            <a:cxnLst/>
            <a:rect r="r" b="b" t="t" l="l"/>
            <a:pathLst>
              <a:path h="4114800" w="5062953">
                <a:moveTo>
                  <a:pt x="0" y="0"/>
                </a:moveTo>
                <a:lnTo>
                  <a:pt x="5062953" y="0"/>
                </a:lnTo>
                <a:lnTo>
                  <a:pt x="5062953"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grpSp>
        <p:nvGrpSpPr>
          <p:cNvPr name="Group 6" id="6"/>
          <p:cNvGrpSpPr/>
          <p:nvPr/>
        </p:nvGrpSpPr>
        <p:grpSpPr>
          <a:xfrm rot="0">
            <a:off x="867591" y="2042557"/>
            <a:ext cx="17150685" cy="7890844"/>
            <a:chOff x="0" y="0"/>
            <a:chExt cx="4517053" cy="2078247"/>
          </a:xfrm>
        </p:grpSpPr>
        <p:sp>
          <p:nvSpPr>
            <p:cNvPr name="Freeform 7" id="7"/>
            <p:cNvSpPr/>
            <p:nvPr/>
          </p:nvSpPr>
          <p:spPr>
            <a:xfrm flipH="false" flipV="false" rot="0">
              <a:off x="0" y="0"/>
              <a:ext cx="4517053" cy="2078247"/>
            </a:xfrm>
            <a:custGeom>
              <a:avLst/>
              <a:gdLst/>
              <a:ahLst/>
              <a:cxnLst/>
              <a:rect r="r" b="b" t="t" l="l"/>
              <a:pathLst>
                <a:path h="2078247" w="4517053">
                  <a:moveTo>
                    <a:pt x="22852" y="0"/>
                  </a:moveTo>
                  <a:lnTo>
                    <a:pt x="4494200" y="0"/>
                  </a:lnTo>
                  <a:cubicBezTo>
                    <a:pt x="4506821" y="0"/>
                    <a:pt x="4517053" y="10231"/>
                    <a:pt x="4517053" y="22852"/>
                  </a:cubicBezTo>
                  <a:lnTo>
                    <a:pt x="4517053" y="2055394"/>
                  </a:lnTo>
                  <a:cubicBezTo>
                    <a:pt x="4517053" y="2061455"/>
                    <a:pt x="4514645" y="2067268"/>
                    <a:pt x="4510360" y="2071553"/>
                  </a:cubicBezTo>
                  <a:cubicBezTo>
                    <a:pt x="4506074" y="2075839"/>
                    <a:pt x="4500261" y="2078247"/>
                    <a:pt x="4494200" y="2078247"/>
                  </a:cubicBezTo>
                  <a:lnTo>
                    <a:pt x="22852" y="2078247"/>
                  </a:lnTo>
                  <a:cubicBezTo>
                    <a:pt x="16792" y="2078247"/>
                    <a:pt x="10979" y="2075839"/>
                    <a:pt x="6693" y="2071553"/>
                  </a:cubicBezTo>
                  <a:cubicBezTo>
                    <a:pt x="2408" y="2067268"/>
                    <a:pt x="0" y="2061455"/>
                    <a:pt x="0" y="2055394"/>
                  </a:cubicBezTo>
                  <a:lnTo>
                    <a:pt x="0" y="22852"/>
                  </a:lnTo>
                  <a:cubicBezTo>
                    <a:pt x="0" y="16792"/>
                    <a:pt x="2408" y="10979"/>
                    <a:pt x="6693" y="6693"/>
                  </a:cubicBezTo>
                  <a:cubicBezTo>
                    <a:pt x="10979" y="2408"/>
                    <a:pt x="16792" y="0"/>
                    <a:pt x="22852" y="0"/>
                  </a:cubicBezTo>
                  <a:close/>
                </a:path>
              </a:pathLst>
            </a:custGeom>
            <a:solidFill>
              <a:srgbClr val="FFFFFF"/>
            </a:solidFill>
          </p:spPr>
        </p:sp>
        <p:sp>
          <p:nvSpPr>
            <p:cNvPr name="TextBox 8" id="8"/>
            <p:cNvSpPr txBox="true"/>
            <p:nvPr/>
          </p:nvSpPr>
          <p:spPr>
            <a:xfrm>
              <a:off x="0" y="-38100"/>
              <a:ext cx="4517053" cy="2116347"/>
            </a:xfrm>
            <a:prstGeom prst="rect">
              <a:avLst/>
            </a:prstGeom>
          </p:spPr>
          <p:txBody>
            <a:bodyPr anchor="ctr" rtlCol="false" tIns="50800" lIns="50800" bIns="50800" rIns="50800"/>
            <a:lstStyle/>
            <a:p>
              <a:pPr algn="ctr">
                <a:lnSpc>
                  <a:spcPts val="2659"/>
                </a:lnSpc>
                <a:spcBef>
                  <a:spcPct val="0"/>
                </a:spcBef>
              </a:pPr>
            </a:p>
          </p:txBody>
        </p:sp>
      </p:grpSp>
      <p:sp>
        <p:nvSpPr>
          <p:cNvPr name="Freeform 9" id="9"/>
          <p:cNvSpPr/>
          <p:nvPr/>
        </p:nvSpPr>
        <p:spPr>
          <a:xfrm flipH="false" flipV="false" rot="0">
            <a:off x="2136831" y="2860548"/>
            <a:ext cx="14631256" cy="6254862"/>
          </a:xfrm>
          <a:custGeom>
            <a:avLst/>
            <a:gdLst/>
            <a:ahLst/>
            <a:cxnLst/>
            <a:rect r="r" b="b" t="t" l="l"/>
            <a:pathLst>
              <a:path h="6254862" w="14631256">
                <a:moveTo>
                  <a:pt x="0" y="0"/>
                </a:moveTo>
                <a:lnTo>
                  <a:pt x="14631256" y="0"/>
                </a:lnTo>
                <a:lnTo>
                  <a:pt x="14631256" y="6254862"/>
                </a:lnTo>
                <a:lnTo>
                  <a:pt x="0" y="6254862"/>
                </a:lnTo>
                <a:lnTo>
                  <a:pt x="0" y="0"/>
                </a:lnTo>
                <a:close/>
              </a:path>
            </a:pathLst>
          </a:custGeom>
          <a:blipFill>
            <a:blip r:embed="rId10"/>
            <a:stretch>
              <a:fillRect l="0" t="0" r="0" b="0"/>
            </a:stretch>
          </a:blipFill>
        </p:spPr>
      </p:sp>
      <p:sp>
        <p:nvSpPr>
          <p:cNvPr name="TextBox 10" id="10"/>
          <p:cNvSpPr txBox="true"/>
          <p:nvPr/>
        </p:nvSpPr>
        <p:spPr>
          <a:xfrm rot="0">
            <a:off x="3512033" y="646184"/>
            <a:ext cx="10837968" cy="917431"/>
          </a:xfrm>
          <a:prstGeom prst="rect">
            <a:avLst/>
          </a:prstGeom>
        </p:spPr>
        <p:txBody>
          <a:bodyPr anchor="t" rtlCol="false" tIns="0" lIns="0" bIns="0" rIns="0">
            <a:spAutoFit/>
          </a:bodyPr>
          <a:lstStyle/>
          <a:p>
            <a:pPr algn="ctr">
              <a:lnSpc>
                <a:spcPts val="6843"/>
              </a:lnSpc>
            </a:pPr>
            <a:r>
              <a:rPr lang="en-US" sz="7055">
                <a:solidFill>
                  <a:srgbClr val="FFED00"/>
                </a:solidFill>
                <a:latin typeface="Mochiy Pop One"/>
                <a:ea typeface="Mochiy Pop One"/>
                <a:cs typeface="Mochiy Pop One"/>
                <a:sym typeface="Mochiy Pop One"/>
              </a:rPr>
              <a:t>COMPONENTS</a:t>
            </a: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bg>
      <p:bgPr>
        <a:gradFill rotWithShape="true">
          <a:gsLst>
            <a:gs pos="0">
              <a:srgbClr val="8A8A8A">
                <a:alpha val="100000"/>
              </a:srgbClr>
            </a:gs>
            <a:gs pos="100000">
              <a:srgbClr val="5C5C5C">
                <a:alpha val="100000"/>
              </a:srgbClr>
            </a:gs>
          </a:gsLst>
          <a:path path="circle">
            <a:fillToRect l="50000" r="50000" t="50000" b="50000"/>
          </a:path>
        </a:gradFill>
      </p:bgPr>
    </p:bg>
    <p:spTree>
      <p:nvGrpSpPr>
        <p:cNvPr id="1" name=""/>
        <p:cNvGrpSpPr/>
        <p:nvPr/>
      </p:nvGrpSpPr>
      <p:grpSpPr>
        <a:xfrm>
          <a:off x="0" y="0"/>
          <a:ext cx="0" cy="0"/>
          <a:chOff x="0" y="0"/>
          <a:chExt cx="0" cy="0"/>
        </a:xfrm>
      </p:grpSpPr>
      <p:sp>
        <p:nvSpPr>
          <p:cNvPr name="Freeform 2" id="2"/>
          <p:cNvSpPr/>
          <p:nvPr/>
        </p:nvSpPr>
        <p:spPr>
          <a:xfrm flipH="false" flipV="false" rot="0">
            <a:off x="-560035" y="6579314"/>
            <a:ext cx="4124826" cy="4417900"/>
          </a:xfrm>
          <a:custGeom>
            <a:avLst/>
            <a:gdLst/>
            <a:ahLst/>
            <a:cxnLst/>
            <a:rect r="r" b="b" t="t" l="l"/>
            <a:pathLst>
              <a:path h="4417900" w="4124826">
                <a:moveTo>
                  <a:pt x="0" y="0"/>
                </a:moveTo>
                <a:lnTo>
                  <a:pt x="4124826" y="0"/>
                </a:lnTo>
                <a:lnTo>
                  <a:pt x="4124826" y="4417900"/>
                </a:lnTo>
                <a:lnTo>
                  <a:pt x="0" y="44179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5006202" y="-713173"/>
            <a:ext cx="6024149" cy="4114800"/>
          </a:xfrm>
          <a:custGeom>
            <a:avLst/>
            <a:gdLst/>
            <a:ahLst/>
            <a:cxnLst/>
            <a:rect r="r" b="b" t="t" l="l"/>
            <a:pathLst>
              <a:path h="4114800" w="6024149">
                <a:moveTo>
                  <a:pt x="0" y="0"/>
                </a:moveTo>
                <a:lnTo>
                  <a:pt x="6024149" y="0"/>
                </a:lnTo>
                <a:lnTo>
                  <a:pt x="6024149"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2416970" y="8215914"/>
            <a:ext cx="7315200" cy="2128058"/>
          </a:xfrm>
          <a:custGeom>
            <a:avLst/>
            <a:gdLst/>
            <a:ahLst/>
            <a:cxnLst/>
            <a:rect r="r" b="b" t="t" l="l"/>
            <a:pathLst>
              <a:path h="2128058" w="7315200">
                <a:moveTo>
                  <a:pt x="0" y="0"/>
                </a:moveTo>
                <a:lnTo>
                  <a:pt x="7315200" y="0"/>
                </a:lnTo>
                <a:lnTo>
                  <a:pt x="7315200" y="2128059"/>
                </a:lnTo>
                <a:lnTo>
                  <a:pt x="0" y="212805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2207121" y="-713173"/>
            <a:ext cx="5062953" cy="4114800"/>
          </a:xfrm>
          <a:custGeom>
            <a:avLst/>
            <a:gdLst/>
            <a:ahLst/>
            <a:cxnLst/>
            <a:rect r="r" b="b" t="t" l="l"/>
            <a:pathLst>
              <a:path h="4114800" w="5062953">
                <a:moveTo>
                  <a:pt x="0" y="0"/>
                </a:moveTo>
                <a:lnTo>
                  <a:pt x="5062953" y="0"/>
                </a:lnTo>
                <a:lnTo>
                  <a:pt x="5062953"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grpSp>
        <p:nvGrpSpPr>
          <p:cNvPr name="Group 6" id="6"/>
          <p:cNvGrpSpPr/>
          <p:nvPr/>
        </p:nvGrpSpPr>
        <p:grpSpPr>
          <a:xfrm rot="0">
            <a:off x="867591" y="2042557"/>
            <a:ext cx="17150685" cy="7890844"/>
            <a:chOff x="0" y="0"/>
            <a:chExt cx="4517053" cy="2078247"/>
          </a:xfrm>
        </p:grpSpPr>
        <p:sp>
          <p:nvSpPr>
            <p:cNvPr name="Freeform 7" id="7"/>
            <p:cNvSpPr/>
            <p:nvPr/>
          </p:nvSpPr>
          <p:spPr>
            <a:xfrm flipH="false" flipV="false" rot="0">
              <a:off x="0" y="0"/>
              <a:ext cx="4517053" cy="2078247"/>
            </a:xfrm>
            <a:custGeom>
              <a:avLst/>
              <a:gdLst/>
              <a:ahLst/>
              <a:cxnLst/>
              <a:rect r="r" b="b" t="t" l="l"/>
              <a:pathLst>
                <a:path h="2078247" w="4517053">
                  <a:moveTo>
                    <a:pt x="22852" y="0"/>
                  </a:moveTo>
                  <a:lnTo>
                    <a:pt x="4494200" y="0"/>
                  </a:lnTo>
                  <a:cubicBezTo>
                    <a:pt x="4506821" y="0"/>
                    <a:pt x="4517053" y="10231"/>
                    <a:pt x="4517053" y="22852"/>
                  </a:cubicBezTo>
                  <a:lnTo>
                    <a:pt x="4517053" y="2055394"/>
                  </a:lnTo>
                  <a:cubicBezTo>
                    <a:pt x="4517053" y="2061455"/>
                    <a:pt x="4514645" y="2067268"/>
                    <a:pt x="4510360" y="2071553"/>
                  </a:cubicBezTo>
                  <a:cubicBezTo>
                    <a:pt x="4506074" y="2075839"/>
                    <a:pt x="4500261" y="2078247"/>
                    <a:pt x="4494200" y="2078247"/>
                  </a:cubicBezTo>
                  <a:lnTo>
                    <a:pt x="22852" y="2078247"/>
                  </a:lnTo>
                  <a:cubicBezTo>
                    <a:pt x="16792" y="2078247"/>
                    <a:pt x="10979" y="2075839"/>
                    <a:pt x="6693" y="2071553"/>
                  </a:cubicBezTo>
                  <a:cubicBezTo>
                    <a:pt x="2408" y="2067268"/>
                    <a:pt x="0" y="2061455"/>
                    <a:pt x="0" y="2055394"/>
                  </a:cubicBezTo>
                  <a:lnTo>
                    <a:pt x="0" y="22852"/>
                  </a:lnTo>
                  <a:cubicBezTo>
                    <a:pt x="0" y="16792"/>
                    <a:pt x="2408" y="10979"/>
                    <a:pt x="6693" y="6693"/>
                  </a:cubicBezTo>
                  <a:cubicBezTo>
                    <a:pt x="10979" y="2408"/>
                    <a:pt x="16792" y="0"/>
                    <a:pt x="22852" y="0"/>
                  </a:cubicBezTo>
                  <a:close/>
                </a:path>
              </a:pathLst>
            </a:custGeom>
            <a:solidFill>
              <a:srgbClr val="FFFFFF"/>
            </a:solidFill>
          </p:spPr>
        </p:sp>
        <p:sp>
          <p:nvSpPr>
            <p:cNvPr name="TextBox 8" id="8"/>
            <p:cNvSpPr txBox="true"/>
            <p:nvPr/>
          </p:nvSpPr>
          <p:spPr>
            <a:xfrm>
              <a:off x="0" y="-38100"/>
              <a:ext cx="4517053" cy="2116347"/>
            </a:xfrm>
            <a:prstGeom prst="rect">
              <a:avLst/>
            </a:prstGeom>
          </p:spPr>
          <p:txBody>
            <a:bodyPr anchor="ctr" rtlCol="false" tIns="50800" lIns="50800" bIns="50800" rIns="50800"/>
            <a:lstStyle/>
            <a:p>
              <a:pPr algn="ctr">
                <a:lnSpc>
                  <a:spcPts val="2659"/>
                </a:lnSpc>
                <a:spcBef>
                  <a:spcPct val="0"/>
                </a:spcBef>
              </a:pPr>
            </a:p>
          </p:txBody>
        </p:sp>
      </p:grpSp>
      <p:sp>
        <p:nvSpPr>
          <p:cNvPr name="Freeform 9" id="9"/>
          <p:cNvSpPr/>
          <p:nvPr/>
        </p:nvSpPr>
        <p:spPr>
          <a:xfrm flipH="false" flipV="false" rot="0">
            <a:off x="3112173" y="2483181"/>
            <a:ext cx="11237828" cy="7009595"/>
          </a:xfrm>
          <a:custGeom>
            <a:avLst/>
            <a:gdLst/>
            <a:ahLst/>
            <a:cxnLst/>
            <a:rect r="r" b="b" t="t" l="l"/>
            <a:pathLst>
              <a:path h="7009595" w="11237828">
                <a:moveTo>
                  <a:pt x="0" y="0"/>
                </a:moveTo>
                <a:lnTo>
                  <a:pt x="11237828" y="0"/>
                </a:lnTo>
                <a:lnTo>
                  <a:pt x="11237828" y="7009596"/>
                </a:lnTo>
                <a:lnTo>
                  <a:pt x="0" y="7009596"/>
                </a:lnTo>
                <a:lnTo>
                  <a:pt x="0" y="0"/>
                </a:lnTo>
                <a:close/>
              </a:path>
            </a:pathLst>
          </a:custGeom>
          <a:blipFill>
            <a:blip r:embed="rId10"/>
            <a:stretch>
              <a:fillRect l="0" t="0" r="0" b="0"/>
            </a:stretch>
          </a:blipFill>
        </p:spPr>
      </p:sp>
      <p:grpSp>
        <p:nvGrpSpPr>
          <p:cNvPr name="Group 10" id="10"/>
          <p:cNvGrpSpPr/>
          <p:nvPr/>
        </p:nvGrpSpPr>
        <p:grpSpPr>
          <a:xfrm rot="0">
            <a:off x="11044881" y="5775196"/>
            <a:ext cx="3067668" cy="1041658"/>
            <a:chOff x="0" y="0"/>
            <a:chExt cx="807945" cy="274346"/>
          </a:xfrm>
        </p:grpSpPr>
        <p:sp>
          <p:nvSpPr>
            <p:cNvPr name="Freeform 11" id="11"/>
            <p:cNvSpPr/>
            <p:nvPr/>
          </p:nvSpPr>
          <p:spPr>
            <a:xfrm flipH="false" flipV="false" rot="0">
              <a:off x="0" y="0"/>
              <a:ext cx="807945" cy="274346"/>
            </a:xfrm>
            <a:custGeom>
              <a:avLst/>
              <a:gdLst/>
              <a:ahLst/>
              <a:cxnLst/>
              <a:rect r="r" b="b" t="t" l="l"/>
              <a:pathLst>
                <a:path h="274346" w="807945">
                  <a:moveTo>
                    <a:pt x="0" y="0"/>
                  </a:moveTo>
                  <a:lnTo>
                    <a:pt x="807945" y="0"/>
                  </a:lnTo>
                  <a:lnTo>
                    <a:pt x="807945" y="274346"/>
                  </a:lnTo>
                  <a:lnTo>
                    <a:pt x="0" y="274346"/>
                  </a:lnTo>
                  <a:close/>
                </a:path>
              </a:pathLst>
            </a:custGeom>
            <a:solidFill>
              <a:srgbClr val="FFFFFF"/>
            </a:solidFill>
          </p:spPr>
        </p:sp>
        <p:sp>
          <p:nvSpPr>
            <p:cNvPr name="TextBox 12" id="12"/>
            <p:cNvSpPr txBox="true"/>
            <p:nvPr/>
          </p:nvSpPr>
          <p:spPr>
            <a:xfrm>
              <a:off x="0" y="-38100"/>
              <a:ext cx="807945" cy="312446"/>
            </a:xfrm>
            <a:prstGeom prst="rect">
              <a:avLst/>
            </a:prstGeom>
          </p:spPr>
          <p:txBody>
            <a:bodyPr anchor="ctr" rtlCol="false" tIns="50800" lIns="50800" bIns="50800" rIns="50800"/>
            <a:lstStyle/>
            <a:p>
              <a:pPr algn="ctr">
                <a:lnSpc>
                  <a:spcPts val="2659"/>
                </a:lnSpc>
              </a:pPr>
            </a:p>
          </p:txBody>
        </p:sp>
      </p:grpSp>
      <p:sp>
        <p:nvSpPr>
          <p:cNvPr name="TextBox 13" id="13"/>
          <p:cNvSpPr txBox="true"/>
          <p:nvPr/>
        </p:nvSpPr>
        <p:spPr>
          <a:xfrm rot="0">
            <a:off x="3512033" y="646184"/>
            <a:ext cx="10837968" cy="917431"/>
          </a:xfrm>
          <a:prstGeom prst="rect">
            <a:avLst/>
          </a:prstGeom>
        </p:spPr>
        <p:txBody>
          <a:bodyPr anchor="t" rtlCol="false" tIns="0" lIns="0" bIns="0" rIns="0">
            <a:spAutoFit/>
          </a:bodyPr>
          <a:lstStyle/>
          <a:p>
            <a:pPr algn="ctr">
              <a:lnSpc>
                <a:spcPts val="6843"/>
              </a:lnSpc>
            </a:pPr>
            <a:r>
              <a:rPr lang="en-US" sz="7055">
                <a:solidFill>
                  <a:srgbClr val="FFED00"/>
                </a:solidFill>
                <a:latin typeface="Mochiy Pop One"/>
                <a:ea typeface="Mochiy Pop One"/>
                <a:cs typeface="Mochiy Pop One"/>
                <a:sym typeface="Mochiy Pop One"/>
              </a:rPr>
              <a:t>COMPONENTS</a:t>
            </a:r>
          </a:p>
        </p:txBody>
      </p:sp>
      <p:grpSp>
        <p:nvGrpSpPr>
          <p:cNvPr name="Group 14" id="14"/>
          <p:cNvGrpSpPr/>
          <p:nvPr/>
        </p:nvGrpSpPr>
        <p:grpSpPr>
          <a:xfrm rot="0">
            <a:off x="12578715" y="6296025"/>
            <a:ext cx="825818" cy="421957"/>
            <a:chOff x="0" y="0"/>
            <a:chExt cx="1101090" cy="562610"/>
          </a:xfrm>
        </p:grpSpPr>
        <p:sp>
          <p:nvSpPr>
            <p:cNvPr name="Freeform 15" id="15"/>
            <p:cNvSpPr/>
            <p:nvPr/>
          </p:nvSpPr>
          <p:spPr>
            <a:xfrm flipH="false" flipV="false" rot="0">
              <a:off x="48260" y="43180"/>
              <a:ext cx="1005840" cy="487680"/>
            </a:xfrm>
            <a:custGeom>
              <a:avLst/>
              <a:gdLst/>
              <a:ahLst/>
              <a:cxnLst/>
              <a:rect r="r" b="b" t="t" l="l"/>
              <a:pathLst>
                <a:path h="487680" w="1005840">
                  <a:moveTo>
                    <a:pt x="643890" y="163830"/>
                  </a:moveTo>
                  <a:cubicBezTo>
                    <a:pt x="370840" y="172720"/>
                    <a:pt x="180340" y="223520"/>
                    <a:pt x="105410" y="219710"/>
                  </a:cubicBezTo>
                  <a:cubicBezTo>
                    <a:pt x="71120" y="218440"/>
                    <a:pt x="48260" y="215900"/>
                    <a:pt x="30480" y="201930"/>
                  </a:cubicBezTo>
                  <a:cubicBezTo>
                    <a:pt x="13970" y="186690"/>
                    <a:pt x="2540" y="151130"/>
                    <a:pt x="2540" y="130810"/>
                  </a:cubicBezTo>
                  <a:cubicBezTo>
                    <a:pt x="2540" y="116840"/>
                    <a:pt x="7620" y="105410"/>
                    <a:pt x="16510" y="95250"/>
                  </a:cubicBezTo>
                  <a:cubicBezTo>
                    <a:pt x="25400" y="81280"/>
                    <a:pt x="35560" y="69850"/>
                    <a:pt x="62230" y="60960"/>
                  </a:cubicBezTo>
                  <a:cubicBezTo>
                    <a:pt x="162560" y="29210"/>
                    <a:pt x="727710" y="27940"/>
                    <a:pt x="829310" y="59690"/>
                  </a:cubicBezTo>
                  <a:cubicBezTo>
                    <a:pt x="857250" y="68580"/>
                    <a:pt x="867410" y="80010"/>
                    <a:pt x="877570" y="92710"/>
                  </a:cubicBezTo>
                  <a:cubicBezTo>
                    <a:pt x="886460" y="104140"/>
                    <a:pt x="890270" y="115570"/>
                    <a:pt x="891540" y="129540"/>
                  </a:cubicBezTo>
                  <a:cubicBezTo>
                    <a:pt x="892810" y="146050"/>
                    <a:pt x="887730" y="171450"/>
                    <a:pt x="877570" y="186690"/>
                  </a:cubicBezTo>
                  <a:cubicBezTo>
                    <a:pt x="867410" y="201930"/>
                    <a:pt x="855980" y="212090"/>
                    <a:pt x="829310" y="219710"/>
                  </a:cubicBezTo>
                  <a:cubicBezTo>
                    <a:pt x="745490" y="246380"/>
                    <a:pt x="354330" y="238760"/>
                    <a:pt x="265430" y="223520"/>
                  </a:cubicBezTo>
                  <a:cubicBezTo>
                    <a:pt x="236220" y="217170"/>
                    <a:pt x="223520" y="212090"/>
                    <a:pt x="210820" y="201930"/>
                  </a:cubicBezTo>
                  <a:cubicBezTo>
                    <a:pt x="199390" y="193040"/>
                    <a:pt x="191770" y="181610"/>
                    <a:pt x="187960" y="168910"/>
                  </a:cubicBezTo>
                  <a:cubicBezTo>
                    <a:pt x="182880" y="157480"/>
                    <a:pt x="181610" y="142240"/>
                    <a:pt x="182880" y="129540"/>
                  </a:cubicBezTo>
                  <a:cubicBezTo>
                    <a:pt x="184150" y="116840"/>
                    <a:pt x="189230" y="102870"/>
                    <a:pt x="196850" y="92710"/>
                  </a:cubicBezTo>
                  <a:cubicBezTo>
                    <a:pt x="204470" y="81280"/>
                    <a:pt x="215900" y="72390"/>
                    <a:pt x="227330" y="66040"/>
                  </a:cubicBezTo>
                  <a:cubicBezTo>
                    <a:pt x="238760" y="59690"/>
                    <a:pt x="246380" y="55880"/>
                    <a:pt x="265430" y="55880"/>
                  </a:cubicBezTo>
                  <a:cubicBezTo>
                    <a:pt x="316230" y="58420"/>
                    <a:pt x="474980" y="114300"/>
                    <a:pt x="543560" y="143510"/>
                  </a:cubicBezTo>
                  <a:cubicBezTo>
                    <a:pt x="585470" y="162560"/>
                    <a:pt x="605790" y="182880"/>
                    <a:pt x="642620" y="198120"/>
                  </a:cubicBezTo>
                  <a:cubicBezTo>
                    <a:pt x="687070" y="215900"/>
                    <a:pt x="750570" y="222250"/>
                    <a:pt x="792480" y="236220"/>
                  </a:cubicBezTo>
                  <a:cubicBezTo>
                    <a:pt x="826770" y="247650"/>
                    <a:pt x="849630" y="255270"/>
                    <a:pt x="880110" y="271780"/>
                  </a:cubicBezTo>
                  <a:cubicBezTo>
                    <a:pt x="916940" y="292100"/>
                    <a:pt x="979170" y="325120"/>
                    <a:pt x="994410" y="356870"/>
                  </a:cubicBezTo>
                  <a:cubicBezTo>
                    <a:pt x="1005840" y="378460"/>
                    <a:pt x="1002030" y="410210"/>
                    <a:pt x="991870" y="429260"/>
                  </a:cubicBezTo>
                  <a:cubicBezTo>
                    <a:pt x="980440" y="447040"/>
                    <a:pt x="961390" y="459740"/>
                    <a:pt x="929640" y="467360"/>
                  </a:cubicBezTo>
                  <a:cubicBezTo>
                    <a:pt x="848360" y="487680"/>
                    <a:pt x="557530" y="448310"/>
                    <a:pt x="459740" y="434340"/>
                  </a:cubicBezTo>
                  <a:cubicBezTo>
                    <a:pt x="414020" y="426720"/>
                    <a:pt x="392430" y="424180"/>
                    <a:pt x="360680" y="410210"/>
                  </a:cubicBezTo>
                  <a:cubicBezTo>
                    <a:pt x="326390" y="396240"/>
                    <a:pt x="285750" y="375920"/>
                    <a:pt x="264160" y="350520"/>
                  </a:cubicBezTo>
                  <a:cubicBezTo>
                    <a:pt x="246380" y="330200"/>
                    <a:pt x="233680" y="304800"/>
                    <a:pt x="231140" y="279400"/>
                  </a:cubicBezTo>
                  <a:cubicBezTo>
                    <a:pt x="228600" y="254000"/>
                    <a:pt x="234950" y="222250"/>
                    <a:pt x="247650" y="199390"/>
                  </a:cubicBezTo>
                  <a:cubicBezTo>
                    <a:pt x="260350" y="176530"/>
                    <a:pt x="281940" y="158750"/>
                    <a:pt x="309880" y="143510"/>
                  </a:cubicBezTo>
                  <a:cubicBezTo>
                    <a:pt x="349250" y="120650"/>
                    <a:pt x="426720" y="99060"/>
                    <a:pt x="468630" y="91440"/>
                  </a:cubicBezTo>
                  <a:cubicBezTo>
                    <a:pt x="495300" y="86360"/>
                    <a:pt x="516890" y="81280"/>
                    <a:pt x="535940" y="87630"/>
                  </a:cubicBezTo>
                  <a:cubicBezTo>
                    <a:pt x="554990" y="92710"/>
                    <a:pt x="575310" y="106680"/>
                    <a:pt x="585470" y="120650"/>
                  </a:cubicBezTo>
                  <a:cubicBezTo>
                    <a:pt x="594360" y="130810"/>
                    <a:pt x="599440" y="143510"/>
                    <a:pt x="599440" y="157480"/>
                  </a:cubicBezTo>
                  <a:cubicBezTo>
                    <a:pt x="600710" y="175260"/>
                    <a:pt x="595630" y="200660"/>
                    <a:pt x="586740" y="215900"/>
                  </a:cubicBezTo>
                  <a:cubicBezTo>
                    <a:pt x="579120" y="227330"/>
                    <a:pt x="572770" y="231140"/>
                    <a:pt x="556260" y="242570"/>
                  </a:cubicBezTo>
                  <a:cubicBezTo>
                    <a:pt x="510540" y="271780"/>
                    <a:pt x="330200" y="351790"/>
                    <a:pt x="266700" y="369570"/>
                  </a:cubicBezTo>
                  <a:cubicBezTo>
                    <a:pt x="236220" y="378460"/>
                    <a:pt x="219710" y="383540"/>
                    <a:pt x="199390" y="379730"/>
                  </a:cubicBezTo>
                  <a:cubicBezTo>
                    <a:pt x="180340" y="375920"/>
                    <a:pt x="158750" y="364490"/>
                    <a:pt x="147320" y="350520"/>
                  </a:cubicBezTo>
                  <a:cubicBezTo>
                    <a:pt x="134620" y="337820"/>
                    <a:pt x="125730" y="314960"/>
                    <a:pt x="127000" y="295910"/>
                  </a:cubicBezTo>
                  <a:cubicBezTo>
                    <a:pt x="128270" y="274320"/>
                    <a:pt x="142240" y="242570"/>
                    <a:pt x="163830" y="227330"/>
                  </a:cubicBezTo>
                  <a:cubicBezTo>
                    <a:pt x="190500" y="208280"/>
                    <a:pt x="238760" y="217170"/>
                    <a:pt x="285750" y="204470"/>
                  </a:cubicBezTo>
                  <a:cubicBezTo>
                    <a:pt x="349250" y="186690"/>
                    <a:pt x="450850" y="134620"/>
                    <a:pt x="508000" y="120650"/>
                  </a:cubicBezTo>
                  <a:cubicBezTo>
                    <a:pt x="541020" y="113030"/>
                    <a:pt x="560070" y="107950"/>
                    <a:pt x="589280" y="111760"/>
                  </a:cubicBezTo>
                  <a:cubicBezTo>
                    <a:pt x="626110" y="118110"/>
                    <a:pt x="687070" y="140970"/>
                    <a:pt x="708660" y="167640"/>
                  </a:cubicBezTo>
                  <a:cubicBezTo>
                    <a:pt x="723900" y="187960"/>
                    <a:pt x="727710" y="222250"/>
                    <a:pt x="723900" y="243840"/>
                  </a:cubicBezTo>
                  <a:cubicBezTo>
                    <a:pt x="720090" y="260350"/>
                    <a:pt x="707390" y="276860"/>
                    <a:pt x="693420" y="287020"/>
                  </a:cubicBezTo>
                  <a:cubicBezTo>
                    <a:pt x="674370" y="298450"/>
                    <a:pt x="637540" y="304800"/>
                    <a:pt x="615950" y="297180"/>
                  </a:cubicBezTo>
                  <a:cubicBezTo>
                    <a:pt x="594360" y="289560"/>
                    <a:pt x="571500" y="260350"/>
                    <a:pt x="563880" y="240030"/>
                  </a:cubicBezTo>
                  <a:cubicBezTo>
                    <a:pt x="558800" y="223520"/>
                    <a:pt x="560070" y="203200"/>
                    <a:pt x="567690" y="187960"/>
                  </a:cubicBezTo>
                  <a:cubicBezTo>
                    <a:pt x="577850" y="168910"/>
                    <a:pt x="607060" y="144780"/>
                    <a:pt x="628650" y="138430"/>
                  </a:cubicBezTo>
                  <a:cubicBezTo>
                    <a:pt x="645160" y="134620"/>
                    <a:pt x="665480" y="138430"/>
                    <a:pt x="680720" y="146050"/>
                  </a:cubicBezTo>
                  <a:cubicBezTo>
                    <a:pt x="695960" y="152400"/>
                    <a:pt x="711200" y="166370"/>
                    <a:pt x="717550" y="182880"/>
                  </a:cubicBezTo>
                  <a:cubicBezTo>
                    <a:pt x="726440" y="203200"/>
                    <a:pt x="725170" y="240030"/>
                    <a:pt x="716280" y="260350"/>
                  </a:cubicBezTo>
                  <a:cubicBezTo>
                    <a:pt x="708660" y="276860"/>
                    <a:pt x="692150" y="288290"/>
                    <a:pt x="676910" y="295910"/>
                  </a:cubicBezTo>
                  <a:cubicBezTo>
                    <a:pt x="661670" y="302260"/>
                    <a:pt x="641350" y="303530"/>
                    <a:pt x="624840" y="299720"/>
                  </a:cubicBezTo>
                  <a:cubicBezTo>
                    <a:pt x="608330" y="295910"/>
                    <a:pt x="601980" y="274320"/>
                    <a:pt x="580390" y="271780"/>
                  </a:cubicBezTo>
                  <a:cubicBezTo>
                    <a:pt x="530860" y="266700"/>
                    <a:pt x="393700" y="347980"/>
                    <a:pt x="326390" y="364490"/>
                  </a:cubicBezTo>
                  <a:cubicBezTo>
                    <a:pt x="283210" y="375920"/>
                    <a:pt x="250190" y="383540"/>
                    <a:pt x="218440" y="379730"/>
                  </a:cubicBezTo>
                  <a:cubicBezTo>
                    <a:pt x="191770" y="375920"/>
                    <a:pt x="162560" y="368300"/>
                    <a:pt x="147320" y="350520"/>
                  </a:cubicBezTo>
                  <a:cubicBezTo>
                    <a:pt x="132080" y="334010"/>
                    <a:pt x="125730" y="297180"/>
                    <a:pt x="129540" y="275590"/>
                  </a:cubicBezTo>
                  <a:cubicBezTo>
                    <a:pt x="133350" y="256540"/>
                    <a:pt x="148590" y="237490"/>
                    <a:pt x="163830" y="227330"/>
                  </a:cubicBezTo>
                  <a:cubicBezTo>
                    <a:pt x="179070" y="217170"/>
                    <a:pt x="198120" y="223520"/>
                    <a:pt x="219710" y="214630"/>
                  </a:cubicBezTo>
                  <a:cubicBezTo>
                    <a:pt x="248920" y="201930"/>
                    <a:pt x="287020" y="167640"/>
                    <a:pt x="322580" y="152400"/>
                  </a:cubicBezTo>
                  <a:cubicBezTo>
                    <a:pt x="354330" y="138430"/>
                    <a:pt x="392430" y="138430"/>
                    <a:pt x="421640" y="127000"/>
                  </a:cubicBezTo>
                  <a:cubicBezTo>
                    <a:pt x="449580" y="116840"/>
                    <a:pt x="474980" y="92710"/>
                    <a:pt x="496570" y="87630"/>
                  </a:cubicBezTo>
                  <a:cubicBezTo>
                    <a:pt x="510540" y="83820"/>
                    <a:pt x="523240" y="83820"/>
                    <a:pt x="535940" y="87630"/>
                  </a:cubicBezTo>
                  <a:cubicBezTo>
                    <a:pt x="548640" y="90170"/>
                    <a:pt x="562610" y="96520"/>
                    <a:pt x="571500" y="105410"/>
                  </a:cubicBezTo>
                  <a:cubicBezTo>
                    <a:pt x="581660" y="114300"/>
                    <a:pt x="590550" y="125730"/>
                    <a:pt x="594360" y="138430"/>
                  </a:cubicBezTo>
                  <a:cubicBezTo>
                    <a:pt x="599440" y="149860"/>
                    <a:pt x="601980" y="165100"/>
                    <a:pt x="600710" y="177800"/>
                  </a:cubicBezTo>
                  <a:cubicBezTo>
                    <a:pt x="598170" y="190500"/>
                    <a:pt x="594360" y="204470"/>
                    <a:pt x="586740" y="215900"/>
                  </a:cubicBezTo>
                  <a:cubicBezTo>
                    <a:pt x="576580" y="228600"/>
                    <a:pt x="560070" y="242570"/>
                    <a:pt x="538480" y="250190"/>
                  </a:cubicBezTo>
                  <a:cubicBezTo>
                    <a:pt x="504190" y="261620"/>
                    <a:pt x="393700" y="247650"/>
                    <a:pt x="392430" y="254000"/>
                  </a:cubicBezTo>
                  <a:cubicBezTo>
                    <a:pt x="392430" y="264160"/>
                    <a:pt x="775970" y="327660"/>
                    <a:pt x="869950" y="328930"/>
                  </a:cubicBezTo>
                  <a:cubicBezTo>
                    <a:pt x="909320" y="328930"/>
                    <a:pt x="934720" y="312420"/>
                    <a:pt x="955040" y="317500"/>
                  </a:cubicBezTo>
                  <a:cubicBezTo>
                    <a:pt x="967740" y="321310"/>
                    <a:pt x="976630" y="330200"/>
                    <a:pt x="984250" y="340360"/>
                  </a:cubicBezTo>
                  <a:cubicBezTo>
                    <a:pt x="994410" y="353060"/>
                    <a:pt x="1002030" y="377190"/>
                    <a:pt x="1002030" y="393700"/>
                  </a:cubicBezTo>
                  <a:cubicBezTo>
                    <a:pt x="1002030" y="406400"/>
                    <a:pt x="998220" y="417830"/>
                    <a:pt x="991870" y="429260"/>
                  </a:cubicBezTo>
                  <a:cubicBezTo>
                    <a:pt x="982980" y="441960"/>
                    <a:pt x="965200" y="458470"/>
                    <a:pt x="948690" y="463550"/>
                  </a:cubicBezTo>
                  <a:cubicBezTo>
                    <a:pt x="932180" y="468630"/>
                    <a:pt x="914400" y="467360"/>
                    <a:pt x="892810" y="461010"/>
                  </a:cubicBezTo>
                  <a:cubicBezTo>
                    <a:pt x="855980" y="450850"/>
                    <a:pt x="814070" y="410210"/>
                    <a:pt x="749300" y="382270"/>
                  </a:cubicBezTo>
                  <a:cubicBezTo>
                    <a:pt x="631190" y="330200"/>
                    <a:pt x="299720" y="261620"/>
                    <a:pt x="227330" y="213360"/>
                  </a:cubicBezTo>
                  <a:cubicBezTo>
                    <a:pt x="203200" y="198120"/>
                    <a:pt x="194310" y="186690"/>
                    <a:pt x="187960" y="168910"/>
                  </a:cubicBezTo>
                  <a:cubicBezTo>
                    <a:pt x="181610" y="152400"/>
                    <a:pt x="182880" y="125730"/>
                    <a:pt x="187960" y="110490"/>
                  </a:cubicBezTo>
                  <a:cubicBezTo>
                    <a:pt x="191770" y="96520"/>
                    <a:pt x="200660" y="86360"/>
                    <a:pt x="210820" y="77470"/>
                  </a:cubicBezTo>
                  <a:cubicBezTo>
                    <a:pt x="219710" y="68580"/>
                    <a:pt x="226060" y="63500"/>
                    <a:pt x="245110" y="58420"/>
                  </a:cubicBezTo>
                  <a:cubicBezTo>
                    <a:pt x="321310" y="40640"/>
                    <a:pt x="744220" y="33020"/>
                    <a:pt x="829310" y="59690"/>
                  </a:cubicBezTo>
                  <a:cubicBezTo>
                    <a:pt x="855980" y="67310"/>
                    <a:pt x="867410" y="77470"/>
                    <a:pt x="877570" y="92710"/>
                  </a:cubicBezTo>
                  <a:cubicBezTo>
                    <a:pt x="887730" y="107950"/>
                    <a:pt x="892810" y="133350"/>
                    <a:pt x="891540" y="149860"/>
                  </a:cubicBezTo>
                  <a:cubicBezTo>
                    <a:pt x="890270" y="163830"/>
                    <a:pt x="886460" y="175260"/>
                    <a:pt x="877570" y="186690"/>
                  </a:cubicBezTo>
                  <a:cubicBezTo>
                    <a:pt x="867410" y="199390"/>
                    <a:pt x="857250" y="210820"/>
                    <a:pt x="829310" y="219710"/>
                  </a:cubicBezTo>
                  <a:cubicBezTo>
                    <a:pt x="730250" y="251460"/>
                    <a:pt x="190500" y="238760"/>
                    <a:pt x="85090" y="220980"/>
                  </a:cubicBezTo>
                  <a:cubicBezTo>
                    <a:pt x="55880" y="215900"/>
                    <a:pt x="44450" y="214630"/>
                    <a:pt x="30480" y="201930"/>
                  </a:cubicBezTo>
                  <a:cubicBezTo>
                    <a:pt x="15240" y="186690"/>
                    <a:pt x="0" y="153670"/>
                    <a:pt x="2540" y="130810"/>
                  </a:cubicBezTo>
                  <a:cubicBezTo>
                    <a:pt x="5080" y="109220"/>
                    <a:pt x="17780" y="85090"/>
                    <a:pt x="44450" y="68580"/>
                  </a:cubicBezTo>
                  <a:cubicBezTo>
                    <a:pt x="110490" y="26670"/>
                    <a:pt x="359410" y="15240"/>
                    <a:pt x="469900" y="7620"/>
                  </a:cubicBezTo>
                  <a:cubicBezTo>
                    <a:pt x="541020" y="2540"/>
                    <a:pt x="603250" y="0"/>
                    <a:pt x="643890" y="7620"/>
                  </a:cubicBezTo>
                  <a:cubicBezTo>
                    <a:pt x="666750" y="12700"/>
                    <a:pt x="683260" y="17780"/>
                    <a:pt x="695960" y="27940"/>
                  </a:cubicBezTo>
                  <a:cubicBezTo>
                    <a:pt x="706120" y="35560"/>
                    <a:pt x="713740" y="45720"/>
                    <a:pt x="717550" y="58420"/>
                  </a:cubicBezTo>
                  <a:cubicBezTo>
                    <a:pt x="721360" y="73660"/>
                    <a:pt x="723900" y="97790"/>
                    <a:pt x="717550" y="114300"/>
                  </a:cubicBezTo>
                  <a:cubicBezTo>
                    <a:pt x="711200" y="129540"/>
                    <a:pt x="694690" y="147320"/>
                    <a:pt x="680720" y="154940"/>
                  </a:cubicBezTo>
                  <a:cubicBezTo>
                    <a:pt x="669290" y="162560"/>
                    <a:pt x="643890" y="163830"/>
                    <a:pt x="643890" y="163830"/>
                  </a:cubicBezTo>
                </a:path>
              </a:pathLst>
            </a:custGeom>
            <a:solidFill>
              <a:srgbClr val="FFFFFF"/>
            </a:solidFill>
            <a:ln cap="sq">
              <a:noFill/>
              <a:prstDash val="solid"/>
              <a:miter/>
            </a:ln>
          </p:spPr>
        </p:sp>
      </p:grpSp>
      <p:sp>
        <p:nvSpPr>
          <p:cNvPr name="TextBox 16" id="16"/>
          <p:cNvSpPr txBox="true"/>
          <p:nvPr/>
        </p:nvSpPr>
        <p:spPr>
          <a:xfrm rot="0">
            <a:off x="11203227" y="5751914"/>
            <a:ext cx="2427487" cy="755090"/>
          </a:xfrm>
          <a:prstGeom prst="rect">
            <a:avLst/>
          </a:prstGeom>
        </p:spPr>
        <p:txBody>
          <a:bodyPr anchor="t" rtlCol="false" tIns="0" lIns="0" bIns="0" rIns="0">
            <a:spAutoFit/>
          </a:bodyPr>
          <a:lstStyle/>
          <a:p>
            <a:pPr algn="ctr">
              <a:lnSpc>
                <a:spcPts val="3005"/>
              </a:lnSpc>
              <a:spcBef>
                <a:spcPct val="0"/>
              </a:spcBef>
            </a:pPr>
            <a:r>
              <a:rPr lang="en-US" sz="2147">
                <a:solidFill>
                  <a:srgbClr val="000000"/>
                </a:solidFill>
                <a:latin typeface="Mochiy Pop One"/>
                <a:ea typeface="Mochiy Pop One"/>
                <a:cs typeface="Mochiy Pop One"/>
                <a:sym typeface="Mochiy Pop One"/>
              </a:rPr>
              <a:t>St</a:t>
            </a:r>
            <a:r>
              <a:rPr lang="en-US" sz="2147">
                <a:solidFill>
                  <a:srgbClr val="000000"/>
                </a:solidFill>
                <a:latin typeface="Mochiy Pop One"/>
                <a:ea typeface="Mochiy Pop One"/>
                <a:cs typeface="Mochiy Pop One"/>
                <a:sym typeface="Mochiy Pop One"/>
              </a:rPr>
              <a:t>ainless steel rods</a:t>
            </a: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bg>
      <p:bgPr>
        <a:gradFill rotWithShape="true">
          <a:gsLst>
            <a:gs pos="0">
              <a:srgbClr val="8A8A8A">
                <a:alpha val="100000"/>
              </a:srgbClr>
            </a:gs>
            <a:gs pos="100000">
              <a:srgbClr val="5C5C5C">
                <a:alpha val="100000"/>
              </a:srgbClr>
            </a:gs>
          </a:gsLst>
          <a:path path="circle">
            <a:fillToRect l="50000" r="50000" t="50000" b="50000"/>
          </a:path>
        </a:gradFill>
      </p:bgPr>
    </p:bg>
    <p:spTree>
      <p:nvGrpSpPr>
        <p:cNvPr id="1" name=""/>
        <p:cNvGrpSpPr/>
        <p:nvPr/>
      </p:nvGrpSpPr>
      <p:grpSpPr>
        <a:xfrm>
          <a:off x="0" y="0"/>
          <a:ext cx="0" cy="0"/>
          <a:chOff x="0" y="0"/>
          <a:chExt cx="0" cy="0"/>
        </a:xfrm>
      </p:grpSpPr>
      <p:sp>
        <p:nvSpPr>
          <p:cNvPr name="Freeform 2" id="2"/>
          <p:cNvSpPr/>
          <p:nvPr/>
        </p:nvSpPr>
        <p:spPr>
          <a:xfrm flipH="false" flipV="false" rot="0">
            <a:off x="-560035" y="6579314"/>
            <a:ext cx="4124826" cy="4417900"/>
          </a:xfrm>
          <a:custGeom>
            <a:avLst/>
            <a:gdLst/>
            <a:ahLst/>
            <a:cxnLst/>
            <a:rect r="r" b="b" t="t" l="l"/>
            <a:pathLst>
              <a:path h="4417900" w="4124826">
                <a:moveTo>
                  <a:pt x="0" y="0"/>
                </a:moveTo>
                <a:lnTo>
                  <a:pt x="4124826" y="0"/>
                </a:lnTo>
                <a:lnTo>
                  <a:pt x="4124826" y="4417900"/>
                </a:lnTo>
                <a:lnTo>
                  <a:pt x="0" y="44179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5006202" y="-713173"/>
            <a:ext cx="6024149" cy="4114800"/>
          </a:xfrm>
          <a:custGeom>
            <a:avLst/>
            <a:gdLst/>
            <a:ahLst/>
            <a:cxnLst/>
            <a:rect r="r" b="b" t="t" l="l"/>
            <a:pathLst>
              <a:path h="4114800" w="6024149">
                <a:moveTo>
                  <a:pt x="0" y="0"/>
                </a:moveTo>
                <a:lnTo>
                  <a:pt x="6024149" y="0"/>
                </a:lnTo>
                <a:lnTo>
                  <a:pt x="6024149"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2416970" y="8215914"/>
            <a:ext cx="7315200" cy="2128058"/>
          </a:xfrm>
          <a:custGeom>
            <a:avLst/>
            <a:gdLst/>
            <a:ahLst/>
            <a:cxnLst/>
            <a:rect r="r" b="b" t="t" l="l"/>
            <a:pathLst>
              <a:path h="2128058" w="7315200">
                <a:moveTo>
                  <a:pt x="0" y="0"/>
                </a:moveTo>
                <a:lnTo>
                  <a:pt x="7315200" y="0"/>
                </a:lnTo>
                <a:lnTo>
                  <a:pt x="7315200" y="2128059"/>
                </a:lnTo>
                <a:lnTo>
                  <a:pt x="0" y="212805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2207121" y="-713173"/>
            <a:ext cx="5062953" cy="4114800"/>
          </a:xfrm>
          <a:custGeom>
            <a:avLst/>
            <a:gdLst/>
            <a:ahLst/>
            <a:cxnLst/>
            <a:rect r="r" b="b" t="t" l="l"/>
            <a:pathLst>
              <a:path h="4114800" w="5062953">
                <a:moveTo>
                  <a:pt x="0" y="0"/>
                </a:moveTo>
                <a:lnTo>
                  <a:pt x="5062953" y="0"/>
                </a:lnTo>
                <a:lnTo>
                  <a:pt x="5062953"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grpSp>
        <p:nvGrpSpPr>
          <p:cNvPr name="Group 6" id="6"/>
          <p:cNvGrpSpPr/>
          <p:nvPr/>
        </p:nvGrpSpPr>
        <p:grpSpPr>
          <a:xfrm rot="0">
            <a:off x="867591" y="2042557"/>
            <a:ext cx="17150685" cy="7890844"/>
            <a:chOff x="0" y="0"/>
            <a:chExt cx="4517053" cy="2078247"/>
          </a:xfrm>
        </p:grpSpPr>
        <p:sp>
          <p:nvSpPr>
            <p:cNvPr name="Freeform 7" id="7"/>
            <p:cNvSpPr/>
            <p:nvPr/>
          </p:nvSpPr>
          <p:spPr>
            <a:xfrm flipH="false" flipV="false" rot="0">
              <a:off x="0" y="0"/>
              <a:ext cx="4517053" cy="2078247"/>
            </a:xfrm>
            <a:custGeom>
              <a:avLst/>
              <a:gdLst/>
              <a:ahLst/>
              <a:cxnLst/>
              <a:rect r="r" b="b" t="t" l="l"/>
              <a:pathLst>
                <a:path h="2078247" w="4517053">
                  <a:moveTo>
                    <a:pt x="22852" y="0"/>
                  </a:moveTo>
                  <a:lnTo>
                    <a:pt x="4494200" y="0"/>
                  </a:lnTo>
                  <a:cubicBezTo>
                    <a:pt x="4506821" y="0"/>
                    <a:pt x="4517053" y="10231"/>
                    <a:pt x="4517053" y="22852"/>
                  </a:cubicBezTo>
                  <a:lnTo>
                    <a:pt x="4517053" y="2055394"/>
                  </a:lnTo>
                  <a:cubicBezTo>
                    <a:pt x="4517053" y="2061455"/>
                    <a:pt x="4514645" y="2067268"/>
                    <a:pt x="4510360" y="2071553"/>
                  </a:cubicBezTo>
                  <a:cubicBezTo>
                    <a:pt x="4506074" y="2075839"/>
                    <a:pt x="4500261" y="2078247"/>
                    <a:pt x="4494200" y="2078247"/>
                  </a:cubicBezTo>
                  <a:lnTo>
                    <a:pt x="22852" y="2078247"/>
                  </a:lnTo>
                  <a:cubicBezTo>
                    <a:pt x="16792" y="2078247"/>
                    <a:pt x="10979" y="2075839"/>
                    <a:pt x="6693" y="2071553"/>
                  </a:cubicBezTo>
                  <a:cubicBezTo>
                    <a:pt x="2408" y="2067268"/>
                    <a:pt x="0" y="2061455"/>
                    <a:pt x="0" y="2055394"/>
                  </a:cubicBezTo>
                  <a:lnTo>
                    <a:pt x="0" y="22852"/>
                  </a:lnTo>
                  <a:cubicBezTo>
                    <a:pt x="0" y="16792"/>
                    <a:pt x="2408" y="10979"/>
                    <a:pt x="6693" y="6693"/>
                  </a:cubicBezTo>
                  <a:cubicBezTo>
                    <a:pt x="10979" y="2408"/>
                    <a:pt x="16792" y="0"/>
                    <a:pt x="22852" y="0"/>
                  </a:cubicBezTo>
                  <a:close/>
                </a:path>
              </a:pathLst>
            </a:custGeom>
            <a:solidFill>
              <a:srgbClr val="FFFFFF"/>
            </a:solidFill>
          </p:spPr>
        </p:sp>
        <p:sp>
          <p:nvSpPr>
            <p:cNvPr name="TextBox 8" id="8"/>
            <p:cNvSpPr txBox="true"/>
            <p:nvPr/>
          </p:nvSpPr>
          <p:spPr>
            <a:xfrm>
              <a:off x="0" y="-38100"/>
              <a:ext cx="4517053" cy="2116347"/>
            </a:xfrm>
            <a:prstGeom prst="rect">
              <a:avLst/>
            </a:prstGeom>
          </p:spPr>
          <p:txBody>
            <a:bodyPr anchor="ctr" rtlCol="false" tIns="50800" lIns="50800" bIns="50800" rIns="50800"/>
            <a:lstStyle/>
            <a:p>
              <a:pPr algn="ctr">
                <a:lnSpc>
                  <a:spcPts val="2659"/>
                </a:lnSpc>
                <a:spcBef>
                  <a:spcPct val="0"/>
                </a:spcBef>
              </a:pPr>
            </a:p>
          </p:txBody>
        </p:sp>
      </p:grpSp>
      <p:sp>
        <p:nvSpPr>
          <p:cNvPr name="Freeform 9" id="9"/>
          <p:cNvSpPr/>
          <p:nvPr/>
        </p:nvSpPr>
        <p:spPr>
          <a:xfrm flipH="false" flipV="false" rot="0">
            <a:off x="8653428" y="4407251"/>
            <a:ext cx="4191082" cy="2803038"/>
          </a:xfrm>
          <a:custGeom>
            <a:avLst/>
            <a:gdLst/>
            <a:ahLst/>
            <a:cxnLst/>
            <a:rect r="r" b="b" t="t" l="l"/>
            <a:pathLst>
              <a:path h="2803038" w="4191082">
                <a:moveTo>
                  <a:pt x="0" y="0"/>
                </a:moveTo>
                <a:lnTo>
                  <a:pt x="4191082" y="0"/>
                </a:lnTo>
                <a:lnTo>
                  <a:pt x="4191082" y="2803039"/>
                </a:lnTo>
                <a:lnTo>
                  <a:pt x="0" y="2803039"/>
                </a:lnTo>
                <a:lnTo>
                  <a:pt x="0" y="0"/>
                </a:lnTo>
                <a:close/>
              </a:path>
            </a:pathLst>
          </a:custGeom>
          <a:blipFill>
            <a:blip r:embed="rId10"/>
            <a:stretch>
              <a:fillRect l="0" t="0" r="0" b="0"/>
            </a:stretch>
          </a:blipFill>
        </p:spPr>
      </p:sp>
      <p:sp>
        <p:nvSpPr>
          <p:cNvPr name="Freeform 10" id="10"/>
          <p:cNvSpPr/>
          <p:nvPr/>
        </p:nvSpPr>
        <p:spPr>
          <a:xfrm flipH="false" flipV="false" rot="0">
            <a:off x="4993140" y="4407251"/>
            <a:ext cx="2803038" cy="2803038"/>
          </a:xfrm>
          <a:custGeom>
            <a:avLst/>
            <a:gdLst/>
            <a:ahLst/>
            <a:cxnLst/>
            <a:rect r="r" b="b" t="t" l="l"/>
            <a:pathLst>
              <a:path h="2803038" w="2803038">
                <a:moveTo>
                  <a:pt x="0" y="0"/>
                </a:moveTo>
                <a:lnTo>
                  <a:pt x="2803038" y="0"/>
                </a:lnTo>
                <a:lnTo>
                  <a:pt x="2803038" y="2803039"/>
                </a:lnTo>
                <a:lnTo>
                  <a:pt x="0" y="2803039"/>
                </a:lnTo>
                <a:lnTo>
                  <a:pt x="0" y="0"/>
                </a:lnTo>
                <a:close/>
              </a:path>
            </a:pathLst>
          </a:custGeom>
          <a:blipFill>
            <a:blip r:embed="rId11"/>
            <a:stretch>
              <a:fillRect l="0" t="0" r="0" b="0"/>
            </a:stretch>
          </a:blipFill>
        </p:spPr>
      </p:sp>
      <p:sp>
        <p:nvSpPr>
          <p:cNvPr name="Freeform 11" id="11"/>
          <p:cNvSpPr/>
          <p:nvPr/>
        </p:nvSpPr>
        <p:spPr>
          <a:xfrm flipH="false" flipV="false" rot="0">
            <a:off x="1259087" y="4407251"/>
            <a:ext cx="2876803" cy="2803038"/>
          </a:xfrm>
          <a:custGeom>
            <a:avLst/>
            <a:gdLst/>
            <a:ahLst/>
            <a:cxnLst/>
            <a:rect r="r" b="b" t="t" l="l"/>
            <a:pathLst>
              <a:path h="2803038" w="2876803">
                <a:moveTo>
                  <a:pt x="0" y="0"/>
                </a:moveTo>
                <a:lnTo>
                  <a:pt x="2876803" y="0"/>
                </a:lnTo>
                <a:lnTo>
                  <a:pt x="2876803" y="2803039"/>
                </a:lnTo>
                <a:lnTo>
                  <a:pt x="0" y="2803039"/>
                </a:lnTo>
                <a:lnTo>
                  <a:pt x="0" y="0"/>
                </a:lnTo>
                <a:close/>
              </a:path>
            </a:pathLst>
          </a:custGeom>
          <a:blipFill>
            <a:blip r:embed="rId12"/>
            <a:stretch>
              <a:fillRect l="0" t="0" r="0" b="0"/>
            </a:stretch>
          </a:blipFill>
        </p:spPr>
      </p:sp>
      <p:sp>
        <p:nvSpPr>
          <p:cNvPr name="Freeform 12" id="12"/>
          <p:cNvSpPr/>
          <p:nvPr/>
        </p:nvSpPr>
        <p:spPr>
          <a:xfrm flipH="false" flipV="false" rot="0">
            <a:off x="13701760" y="4407251"/>
            <a:ext cx="3829629" cy="2803038"/>
          </a:xfrm>
          <a:custGeom>
            <a:avLst/>
            <a:gdLst/>
            <a:ahLst/>
            <a:cxnLst/>
            <a:rect r="r" b="b" t="t" l="l"/>
            <a:pathLst>
              <a:path h="2803038" w="3829629">
                <a:moveTo>
                  <a:pt x="0" y="0"/>
                </a:moveTo>
                <a:lnTo>
                  <a:pt x="3829629" y="0"/>
                </a:lnTo>
                <a:lnTo>
                  <a:pt x="3829629" y="2803039"/>
                </a:lnTo>
                <a:lnTo>
                  <a:pt x="0" y="2803039"/>
                </a:lnTo>
                <a:lnTo>
                  <a:pt x="0" y="0"/>
                </a:lnTo>
                <a:close/>
              </a:path>
            </a:pathLst>
          </a:custGeom>
          <a:blipFill>
            <a:blip r:embed="rId13"/>
            <a:stretch>
              <a:fillRect l="0" t="0" r="0" b="0"/>
            </a:stretch>
          </a:blipFill>
        </p:spPr>
      </p:sp>
      <p:sp>
        <p:nvSpPr>
          <p:cNvPr name="TextBox 13" id="13"/>
          <p:cNvSpPr txBox="true"/>
          <p:nvPr/>
        </p:nvSpPr>
        <p:spPr>
          <a:xfrm rot="0">
            <a:off x="3512033" y="646184"/>
            <a:ext cx="10837968" cy="917431"/>
          </a:xfrm>
          <a:prstGeom prst="rect">
            <a:avLst/>
          </a:prstGeom>
        </p:spPr>
        <p:txBody>
          <a:bodyPr anchor="t" rtlCol="false" tIns="0" lIns="0" bIns="0" rIns="0">
            <a:spAutoFit/>
          </a:bodyPr>
          <a:lstStyle/>
          <a:p>
            <a:pPr algn="ctr">
              <a:lnSpc>
                <a:spcPts val="6843"/>
              </a:lnSpc>
            </a:pPr>
            <a:r>
              <a:rPr lang="en-US" sz="7055">
                <a:solidFill>
                  <a:srgbClr val="FFED00"/>
                </a:solidFill>
                <a:latin typeface="Mochiy Pop One"/>
                <a:ea typeface="Mochiy Pop One"/>
                <a:cs typeface="Mochiy Pop One"/>
                <a:sym typeface="Mochiy Pop One"/>
              </a:rPr>
              <a:t>COMPONENTS</a:t>
            </a:r>
          </a:p>
        </p:txBody>
      </p:sp>
      <p:sp>
        <p:nvSpPr>
          <p:cNvPr name="TextBox 14" id="14"/>
          <p:cNvSpPr txBox="true"/>
          <p:nvPr/>
        </p:nvSpPr>
        <p:spPr>
          <a:xfrm rot="0">
            <a:off x="13350337" y="3481786"/>
            <a:ext cx="4461272" cy="422274"/>
          </a:xfrm>
          <a:prstGeom prst="rect">
            <a:avLst/>
          </a:prstGeom>
        </p:spPr>
        <p:txBody>
          <a:bodyPr anchor="t" rtlCol="false" tIns="0" lIns="0" bIns="0" rIns="0">
            <a:spAutoFit/>
          </a:bodyPr>
          <a:lstStyle/>
          <a:p>
            <a:pPr algn="ctr">
              <a:lnSpc>
                <a:spcPts val="3500"/>
              </a:lnSpc>
              <a:spcBef>
                <a:spcPct val="0"/>
              </a:spcBef>
            </a:pPr>
            <a:r>
              <a:rPr lang="en-US" sz="2500">
                <a:solidFill>
                  <a:srgbClr val="000000"/>
                </a:solidFill>
                <a:latin typeface="Mochiy Pop One"/>
                <a:ea typeface="Mochiy Pop One"/>
                <a:cs typeface="Mochiy Pop One"/>
                <a:sym typeface="Mochiy Pop One"/>
              </a:rPr>
              <a:t> Spindle wolf mini grinder </a:t>
            </a:r>
          </a:p>
        </p:txBody>
      </p:sp>
      <p:sp>
        <p:nvSpPr>
          <p:cNvPr name="TextBox 15" id="15"/>
          <p:cNvSpPr txBox="true"/>
          <p:nvPr/>
        </p:nvSpPr>
        <p:spPr>
          <a:xfrm rot="0">
            <a:off x="9556903" y="3481786"/>
            <a:ext cx="1655713" cy="422274"/>
          </a:xfrm>
          <a:prstGeom prst="rect">
            <a:avLst/>
          </a:prstGeom>
        </p:spPr>
        <p:txBody>
          <a:bodyPr anchor="t" rtlCol="false" tIns="0" lIns="0" bIns="0" rIns="0">
            <a:spAutoFit/>
          </a:bodyPr>
          <a:lstStyle/>
          <a:p>
            <a:pPr algn="ctr">
              <a:lnSpc>
                <a:spcPts val="3500"/>
              </a:lnSpc>
              <a:spcBef>
                <a:spcPct val="0"/>
              </a:spcBef>
            </a:pPr>
            <a:r>
              <a:rPr lang="en-US" sz="2500">
                <a:solidFill>
                  <a:srgbClr val="000000"/>
                </a:solidFill>
                <a:latin typeface="Mochiy Pop One"/>
                <a:ea typeface="Mochiy Pop One"/>
                <a:cs typeface="Mochiy Pop One"/>
                <a:sym typeface="Mochiy Pop One"/>
              </a:rPr>
              <a:t>r</a:t>
            </a:r>
            <a:r>
              <a:rPr lang="en-US" sz="2500">
                <a:solidFill>
                  <a:srgbClr val="000000"/>
                </a:solidFill>
                <a:latin typeface="Mochiy Pop One"/>
                <a:ea typeface="Mochiy Pop One"/>
                <a:cs typeface="Mochiy Pop One"/>
                <a:sym typeface="Mochiy Pop One"/>
              </a:rPr>
              <a:t>esisters</a:t>
            </a:r>
          </a:p>
        </p:txBody>
      </p:sp>
      <p:sp>
        <p:nvSpPr>
          <p:cNvPr name="TextBox 16" id="16"/>
          <p:cNvSpPr txBox="true"/>
          <p:nvPr/>
        </p:nvSpPr>
        <p:spPr>
          <a:xfrm rot="0">
            <a:off x="5413138" y="3481786"/>
            <a:ext cx="1963043" cy="422274"/>
          </a:xfrm>
          <a:prstGeom prst="rect">
            <a:avLst/>
          </a:prstGeom>
        </p:spPr>
        <p:txBody>
          <a:bodyPr anchor="t" rtlCol="false" tIns="0" lIns="0" bIns="0" rIns="0">
            <a:spAutoFit/>
          </a:bodyPr>
          <a:lstStyle/>
          <a:p>
            <a:pPr algn="ctr">
              <a:lnSpc>
                <a:spcPts val="3500"/>
              </a:lnSpc>
              <a:spcBef>
                <a:spcPct val="0"/>
              </a:spcBef>
            </a:pPr>
            <a:r>
              <a:rPr lang="en-US" sz="2500">
                <a:solidFill>
                  <a:srgbClr val="000000"/>
                </a:solidFill>
                <a:latin typeface="Mochiy Pop One"/>
                <a:ea typeface="Mochiy Pop One"/>
                <a:cs typeface="Mochiy Pop One"/>
                <a:sym typeface="Mochiy Pop One"/>
              </a:rPr>
              <a:t>capac</a:t>
            </a:r>
            <a:r>
              <a:rPr lang="en-US" sz="2500">
                <a:solidFill>
                  <a:srgbClr val="000000"/>
                </a:solidFill>
                <a:latin typeface="Mochiy Pop One"/>
                <a:ea typeface="Mochiy Pop One"/>
                <a:cs typeface="Mochiy Pop One"/>
                <a:sym typeface="Mochiy Pop One"/>
              </a:rPr>
              <a:t>itors</a:t>
            </a:r>
          </a:p>
        </p:txBody>
      </p:sp>
      <p:sp>
        <p:nvSpPr>
          <p:cNvPr name="TextBox 17" id="17"/>
          <p:cNvSpPr txBox="true"/>
          <p:nvPr/>
        </p:nvSpPr>
        <p:spPr>
          <a:xfrm rot="0">
            <a:off x="1259087" y="3481786"/>
            <a:ext cx="3519190" cy="422274"/>
          </a:xfrm>
          <a:prstGeom prst="rect">
            <a:avLst/>
          </a:prstGeom>
        </p:spPr>
        <p:txBody>
          <a:bodyPr anchor="t" rtlCol="false" tIns="0" lIns="0" bIns="0" rIns="0">
            <a:spAutoFit/>
          </a:bodyPr>
          <a:lstStyle/>
          <a:p>
            <a:pPr algn="ctr">
              <a:lnSpc>
                <a:spcPts val="3500"/>
              </a:lnSpc>
              <a:spcBef>
                <a:spcPct val="0"/>
              </a:spcBef>
            </a:pPr>
            <a:r>
              <a:rPr lang="en-US" sz="2500">
                <a:solidFill>
                  <a:srgbClr val="000000"/>
                </a:solidFill>
                <a:latin typeface="Mochiy Pop One"/>
                <a:ea typeface="Mochiy Pop One"/>
                <a:cs typeface="Mochiy Pop One"/>
                <a:sym typeface="Mochiy Pop One"/>
              </a:rPr>
              <a:t>round rock</a:t>
            </a:r>
            <a:r>
              <a:rPr lang="en-US" sz="2500">
                <a:solidFill>
                  <a:srgbClr val="000000"/>
                </a:solidFill>
                <a:latin typeface="Mochiy Pop One"/>
                <a:ea typeface="Mochiy Pop One"/>
                <a:cs typeface="Mochiy Pop One"/>
                <a:sym typeface="Mochiy Pop One"/>
              </a:rPr>
              <a:t>er switch</a:t>
            </a:r>
          </a:p>
        </p:txBody>
      </p:sp>
      <p:grpSp>
        <p:nvGrpSpPr>
          <p:cNvPr name="Group 18" id="18"/>
          <p:cNvGrpSpPr/>
          <p:nvPr/>
        </p:nvGrpSpPr>
        <p:grpSpPr>
          <a:xfrm rot="0">
            <a:off x="15918180" y="5458778"/>
            <a:ext cx="2026920" cy="2493645"/>
            <a:chOff x="0" y="0"/>
            <a:chExt cx="2702560" cy="3324860"/>
          </a:xfrm>
        </p:grpSpPr>
        <p:sp>
          <p:nvSpPr>
            <p:cNvPr name="Freeform 19" id="19"/>
            <p:cNvSpPr/>
            <p:nvPr/>
          </p:nvSpPr>
          <p:spPr>
            <a:xfrm flipH="false" flipV="false" rot="0">
              <a:off x="45720" y="45720"/>
              <a:ext cx="2622550" cy="3229610"/>
            </a:xfrm>
            <a:custGeom>
              <a:avLst/>
              <a:gdLst/>
              <a:ahLst/>
              <a:cxnLst/>
              <a:rect r="r" b="b" t="t" l="l"/>
              <a:pathLst>
                <a:path h="3229610" w="2622550">
                  <a:moveTo>
                    <a:pt x="1311910" y="2531110"/>
                  </a:moveTo>
                  <a:cubicBezTo>
                    <a:pt x="1407160" y="2185670"/>
                    <a:pt x="1461770" y="1894840"/>
                    <a:pt x="1478280" y="1633220"/>
                  </a:cubicBezTo>
                  <a:cubicBezTo>
                    <a:pt x="1498600" y="1316990"/>
                    <a:pt x="1442720" y="764540"/>
                    <a:pt x="1451610" y="577850"/>
                  </a:cubicBezTo>
                  <a:cubicBezTo>
                    <a:pt x="1455420" y="509270"/>
                    <a:pt x="1457960" y="483870"/>
                    <a:pt x="1468120" y="439420"/>
                  </a:cubicBezTo>
                  <a:cubicBezTo>
                    <a:pt x="1479550" y="394970"/>
                    <a:pt x="1496060" y="350520"/>
                    <a:pt x="1517650" y="309880"/>
                  </a:cubicBezTo>
                  <a:cubicBezTo>
                    <a:pt x="1539240" y="269240"/>
                    <a:pt x="1565910" y="229870"/>
                    <a:pt x="1596390" y="195580"/>
                  </a:cubicBezTo>
                  <a:cubicBezTo>
                    <a:pt x="1626870" y="160020"/>
                    <a:pt x="1662430" y="129540"/>
                    <a:pt x="1700530" y="102870"/>
                  </a:cubicBezTo>
                  <a:cubicBezTo>
                    <a:pt x="1738630" y="76200"/>
                    <a:pt x="1780540" y="54610"/>
                    <a:pt x="1823720" y="38100"/>
                  </a:cubicBezTo>
                  <a:cubicBezTo>
                    <a:pt x="1866900" y="21590"/>
                    <a:pt x="1913890" y="10160"/>
                    <a:pt x="1959610" y="5080"/>
                  </a:cubicBezTo>
                  <a:cubicBezTo>
                    <a:pt x="2004060" y="0"/>
                    <a:pt x="2052320" y="0"/>
                    <a:pt x="2098040" y="5080"/>
                  </a:cubicBezTo>
                  <a:cubicBezTo>
                    <a:pt x="2143760" y="10160"/>
                    <a:pt x="2189480" y="21590"/>
                    <a:pt x="2232660" y="38100"/>
                  </a:cubicBezTo>
                  <a:cubicBezTo>
                    <a:pt x="2275840" y="54610"/>
                    <a:pt x="2317750" y="76200"/>
                    <a:pt x="2355850" y="102870"/>
                  </a:cubicBezTo>
                  <a:cubicBezTo>
                    <a:pt x="2393950" y="129540"/>
                    <a:pt x="2429510" y="161290"/>
                    <a:pt x="2459990" y="195580"/>
                  </a:cubicBezTo>
                  <a:cubicBezTo>
                    <a:pt x="2490470" y="229870"/>
                    <a:pt x="2517140" y="269240"/>
                    <a:pt x="2538730" y="309880"/>
                  </a:cubicBezTo>
                  <a:cubicBezTo>
                    <a:pt x="2560320" y="350520"/>
                    <a:pt x="2576830" y="394970"/>
                    <a:pt x="2588260" y="439420"/>
                  </a:cubicBezTo>
                  <a:cubicBezTo>
                    <a:pt x="2599690" y="483870"/>
                    <a:pt x="2622550" y="521970"/>
                    <a:pt x="2604770" y="577850"/>
                  </a:cubicBezTo>
                  <a:cubicBezTo>
                    <a:pt x="2566670" y="701040"/>
                    <a:pt x="2263140" y="913130"/>
                    <a:pt x="2147570" y="1092200"/>
                  </a:cubicBezTo>
                  <a:cubicBezTo>
                    <a:pt x="2044700" y="1249680"/>
                    <a:pt x="2018030" y="1431290"/>
                    <a:pt x="1926590" y="1584960"/>
                  </a:cubicBezTo>
                  <a:cubicBezTo>
                    <a:pt x="1836420" y="1737360"/>
                    <a:pt x="1723390" y="1868170"/>
                    <a:pt x="1600200" y="2010410"/>
                  </a:cubicBezTo>
                  <a:cubicBezTo>
                    <a:pt x="1460500" y="2171700"/>
                    <a:pt x="1153160" y="2513330"/>
                    <a:pt x="1127760" y="2498090"/>
                  </a:cubicBezTo>
                  <a:cubicBezTo>
                    <a:pt x="1117600" y="2491740"/>
                    <a:pt x="1158240" y="2410460"/>
                    <a:pt x="1151890" y="2407920"/>
                  </a:cubicBezTo>
                  <a:cubicBezTo>
                    <a:pt x="1144270" y="2404110"/>
                    <a:pt x="1083310" y="2520950"/>
                    <a:pt x="1037590" y="2566670"/>
                  </a:cubicBezTo>
                  <a:cubicBezTo>
                    <a:pt x="991870" y="2612390"/>
                    <a:pt x="935990" y="2653030"/>
                    <a:pt x="877570" y="2680970"/>
                  </a:cubicBezTo>
                  <a:cubicBezTo>
                    <a:pt x="819150" y="2708910"/>
                    <a:pt x="754380" y="2729230"/>
                    <a:pt x="689610" y="2738120"/>
                  </a:cubicBezTo>
                  <a:cubicBezTo>
                    <a:pt x="626110" y="2745740"/>
                    <a:pt x="557530" y="2744470"/>
                    <a:pt x="494030" y="2731770"/>
                  </a:cubicBezTo>
                  <a:cubicBezTo>
                    <a:pt x="430530" y="2719070"/>
                    <a:pt x="365760" y="2694940"/>
                    <a:pt x="309880" y="2663190"/>
                  </a:cubicBezTo>
                  <a:cubicBezTo>
                    <a:pt x="254000" y="2631440"/>
                    <a:pt x="200660" y="2588260"/>
                    <a:pt x="157480" y="2540000"/>
                  </a:cubicBezTo>
                  <a:cubicBezTo>
                    <a:pt x="114300" y="2491740"/>
                    <a:pt x="77470" y="2433320"/>
                    <a:pt x="52070" y="2374900"/>
                  </a:cubicBezTo>
                  <a:cubicBezTo>
                    <a:pt x="26670" y="2315210"/>
                    <a:pt x="10160" y="2247900"/>
                    <a:pt x="5080" y="2183130"/>
                  </a:cubicBezTo>
                  <a:cubicBezTo>
                    <a:pt x="0" y="2119630"/>
                    <a:pt x="6350" y="2051050"/>
                    <a:pt x="21590" y="1987550"/>
                  </a:cubicBezTo>
                  <a:cubicBezTo>
                    <a:pt x="38100" y="1925320"/>
                    <a:pt x="64770" y="1861820"/>
                    <a:pt x="100330" y="1808480"/>
                  </a:cubicBezTo>
                  <a:cubicBezTo>
                    <a:pt x="134620" y="1753870"/>
                    <a:pt x="181610" y="1703070"/>
                    <a:pt x="232410" y="1662430"/>
                  </a:cubicBezTo>
                  <a:cubicBezTo>
                    <a:pt x="281940" y="1621790"/>
                    <a:pt x="342900" y="1588770"/>
                    <a:pt x="402590" y="1567180"/>
                  </a:cubicBezTo>
                  <a:cubicBezTo>
                    <a:pt x="463550" y="1544320"/>
                    <a:pt x="530860" y="1531620"/>
                    <a:pt x="595630" y="1530350"/>
                  </a:cubicBezTo>
                  <a:cubicBezTo>
                    <a:pt x="660400" y="1529080"/>
                    <a:pt x="728980" y="1537970"/>
                    <a:pt x="789940" y="1557020"/>
                  </a:cubicBezTo>
                  <a:cubicBezTo>
                    <a:pt x="852170" y="1576070"/>
                    <a:pt x="913130" y="1607820"/>
                    <a:pt x="965200" y="1645920"/>
                  </a:cubicBezTo>
                  <a:cubicBezTo>
                    <a:pt x="1018540" y="1682750"/>
                    <a:pt x="1066800" y="1732280"/>
                    <a:pt x="1103630" y="1784350"/>
                  </a:cubicBezTo>
                  <a:cubicBezTo>
                    <a:pt x="1141730" y="1837690"/>
                    <a:pt x="1172210" y="1898650"/>
                    <a:pt x="1189990" y="1960880"/>
                  </a:cubicBezTo>
                  <a:cubicBezTo>
                    <a:pt x="1209040" y="2023110"/>
                    <a:pt x="1217930" y="2090420"/>
                    <a:pt x="1216660" y="2155190"/>
                  </a:cubicBezTo>
                  <a:cubicBezTo>
                    <a:pt x="1214120" y="2219960"/>
                    <a:pt x="1201420" y="2287270"/>
                    <a:pt x="1178560" y="2348230"/>
                  </a:cubicBezTo>
                  <a:cubicBezTo>
                    <a:pt x="1155700" y="2407920"/>
                    <a:pt x="1121410" y="2467610"/>
                    <a:pt x="1080770" y="2518410"/>
                  </a:cubicBezTo>
                  <a:cubicBezTo>
                    <a:pt x="1040130" y="2567940"/>
                    <a:pt x="989330" y="2614930"/>
                    <a:pt x="934720" y="2649220"/>
                  </a:cubicBezTo>
                  <a:cubicBezTo>
                    <a:pt x="880110" y="2683510"/>
                    <a:pt x="816610" y="2710180"/>
                    <a:pt x="754380" y="2725420"/>
                  </a:cubicBezTo>
                  <a:cubicBezTo>
                    <a:pt x="690880" y="2740660"/>
                    <a:pt x="622300" y="2747010"/>
                    <a:pt x="558800" y="2740660"/>
                  </a:cubicBezTo>
                  <a:cubicBezTo>
                    <a:pt x="494030" y="2735580"/>
                    <a:pt x="427990" y="2719070"/>
                    <a:pt x="368300" y="2692400"/>
                  </a:cubicBezTo>
                  <a:cubicBezTo>
                    <a:pt x="308610" y="2667000"/>
                    <a:pt x="251460" y="2630170"/>
                    <a:pt x="203200" y="2586990"/>
                  </a:cubicBezTo>
                  <a:cubicBezTo>
                    <a:pt x="154940" y="2543810"/>
                    <a:pt x="113030" y="2489200"/>
                    <a:pt x="81280" y="2433320"/>
                  </a:cubicBezTo>
                  <a:cubicBezTo>
                    <a:pt x="49530" y="2376170"/>
                    <a:pt x="25400" y="2312670"/>
                    <a:pt x="13970" y="2249170"/>
                  </a:cubicBezTo>
                  <a:cubicBezTo>
                    <a:pt x="2540" y="2185670"/>
                    <a:pt x="0" y="2115820"/>
                    <a:pt x="8890" y="2052320"/>
                  </a:cubicBezTo>
                  <a:cubicBezTo>
                    <a:pt x="17780" y="1988820"/>
                    <a:pt x="29210" y="1921510"/>
                    <a:pt x="67310" y="1865630"/>
                  </a:cubicBezTo>
                  <a:cubicBezTo>
                    <a:pt x="114300" y="1797050"/>
                    <a:pt x="207010" y="1757680"/>
                    <a:pt x="292100" y="1685290"/>
                  </a:cubicBezTo>
                  <a:cubicBezTo>
                    <a:pt x="410210" y="1583690"/>
                    <a:pt x="586740" y="1447800"/>
                    <a:pt x="707390" y="1306830"/>
                  </a:cubicBezTo>
                  <a:cubicBezTo>
                    <a:pt x="829310" y="1164590"/>
                    <a:pt x="891540" y="967740"/>
                    <a:pt x="1022350" y="835660"/>
                  </a:cubicBezTo>
                  <a:cubicBezTo>
                    <a:pt x="1153160" y="703580"/>
                    <a:pt x="1477010" y="499110"/>
                    <a:pt x="1492250" y="515620"/>
                  </a:cubicBezTo>
                  <a:cubicBezTo>
                    <a:pt x="1506220" y="532130"/>
                    <a:pt x="1146810" y="919480"/>
                    <a:pt x="1139190" y="913130"/>
                  </a:cubicBezTo>
                  <a:cubicBezTo>
                    <a:pt x="1131570" y="906780"/>
                    <a:pt x="1350010" y="572770"/>
                    <a:pt x="1480820" y="430530"/>
                  </a:cubicBezTo>
                  <a:cubicBezTo>
                    <a:pt x="1607820" y="292100"/>
                    <a:pt x="1899920" y="60960"/>
                    <a:pt x="1910080" y="71120"/>
                  </a:cubicBezTo>
                  <a:cubicBezTo>
                    <a:pt x="1920240" y="81280"/>
                    <a:pt x="1490980" y="595630"/>
                    <a:pt x="1451610" y="577850"/>
                  </a:cubicBezTo>
                  <a:cubicBezTo>
                    <a:pt x="1433830" y="568960"/>
                    <a:pt x="1457960" y="483870"/>
                    <a:pt x="1468120" y="439420"/>
                  </a:cubicBezTo>
                  <a:cubicBezTo>
                    <a:pt x="1479550" y="394970"/>
                    <a:pt x="1496060" y="350520"/>
                    <a:pt x="1517650" y="309880"/>
                  </a:cubicBezTo>
                  <a:cubicBezTo>
                    <a:pt x="1539240" y="269240"/>
                    <a:pt x="1565910" y="229870"/>
                    <a:pt x="1596390" y="195580"/>
                  </a:cubicBezTo>
                  <a:cubicBezTo>
                    <a:pt x="1626870" y="161290"/>
                    <a:pt x="1662430" y="129540"/>
                    <a:pt x="1700530" y="102870"/>
                  </a:cubicBezTo>
                  <a:cubicBezTo>
                    <a:pt x="1738630" y="76200"/>
                    <a:pt x="1780540" y="54610"/>
                    <a:pt x="1823720" y="38100"/>
                  </a:cubicBezTo>
                  <a:cubicBezTo>
                    <a:pt x="1866900" y="21590"/>
                    <a:pt x="1913890" y="10160"/>
                    <a:pt x="1958340" y="5080"/>
                  </a:cubicBezTo>
                  <a:cubicBezTo>
                    <a:pt x="2004060" y="0"/>
                    <a:pt x="2052320" y="0"/>
                    <a:pt x="2098040" y="5080"/>
                  </a:cubicBezTo>
                  <a:cubicBezTo>
                    <a:pt x="2143760" y="10160"/>
                    <a:pt x="2189480" y="21590"/>
                    <a:pt x="2232660" y="38100"/>
                  </a:cubicBezTo>
                  <a:cubicBezTo>
                    <a:pt x="2275840" y="54610"/>
                    <a:pt x="2317750" y="76200"/>
                    <a:pt x="2355850" y="102870"/>
                  </a:cubicBezTo>
                  <a:cubicBezTo>
                    <a:pt x="2393950" y="129540"/>
                    <a:pt x="2429510" y="160020"/>
                    <a:pt x="2459990" y="195580"/>
                  </a:cubicBezTo>
                  <a:cubicBezTo>
                    <a:pt x="2490470" y="229870"/>
                    <a:pt x="2517140" y="269240"/>
                    <a:pt x="2538730" y="309880"/>
                  </a:cubicBezTo>
                  <a:cubicBezTo>
                    <a:pt x="2560320" y="350520"/>
                    <a:pt x="2576830" y="394970"/>
                    <a:pt x="2588260" y="439420"/>
                  </a:cubicBezTo>
                  <a:cubicBezTo>
                    <a:pt x="2599690" y="483870"/>
                    <a:pt x="2602230" y="510540"/>
                    <a:pt x="2604770" y="577850"/>
                  </a:cubicBezTo>
                  <a:cubicBezTo>
                    <a:pt x="2613660" y="753110"/>
                    <a:pt x="2608580" y="1256030"/>
                    <a:pt x="2584450" y="1535430"/>
                  </a:cubicBezTo>
                  <a:cubicBezTo>
                    <a:pt x="2564130" y="1756410"/>
                    <a:pt x="2524760" y="1930400"/>
                    <a:pt x="2490470" y="2123440"/>
                  </a:cubicBezTo>
                  <a:cubicBezTo>
                    <a:pt x="2457450" y="2312670"/>
                    <a:pt x="2418080" y="2547620"/>
                    <a:pt x="2381250" y="2682240"/>
                  </a:cubicBezTo>
                  <a:cubicBezTo>
                    <a:pt x="2359660" y="2760980"/>
                    <a:pt x="2338070" y="2811780"/>
                    <a:pt x="2316480" y="2866390"/>
                  </a:cubicBezTo>
                  <a:cubicBezTo>
                    <a:pt x="2298700" y="2909570"/>
                    <a:pt x="2284730" y="2945130"/>
                    <a:pt x="2261870" y="2980690"/>
                  </a:cubicBezTo>
                  <a:cubicBezTo>
                    <a:pt x="2239010" y="3017520"/>
                    <a:pt x="2211070" y="3050540"/>
                    <a:pt x="2180590" y="3079750"/>
                  </a:cubicBezTo>
                  <a:cubicBezTo>
                    <a:pt x="2150110" y="3108960"/>
                    <a:pt x="2115820" y="3135630"/>
                    <a:pt x="2078990" y="3157220"/>
                  </a:cubicBezTo>
                  <a:cubicBezTo>
                    <a:pt x="2042160" y="3177540"/>
                    <a:pt x="2002790" y="3195320"/>
                    <a:pt x="1962150" y="3206750"/>
                  </a:cubicBezTo>
                  <a:cubicBezTo>
                    <a:pt x="1921510" y="3218180"/>
                    <a:pt x="1878330" y="3225800"/>
                    <a:pt x="1836420" y="3227070"/>
                  </a:cubicBezTo>
                  <a:cubicBezTo>
                    <a:pt x="1793240" y="3229610"/>
                    <a:pt x="1750060" y="3225800"/>
                    <a:pt x="1708150" y="3216910"/>
                  </a:cubicBezTo>
                  <a:cubicBezTo>
                    <a:pt x="1667510" y="3209290"/>
                    <a:pt x="1625600" y="3195320"/>
                    <a:pt x="1587500" y="3176270"/>
                  </a:cubicBezTo>
                  <a:cubicBezTo>
                    <a:pt x="1549400" y="3158490"/>
                    <a:pt x="1512570" y="3135630"/>
                    <a:pt x="1479550" y="3108960"/>
                  </a:cubicBezTo>
                  <a:cubicBezTo>
                    <a:pt x="1446530" y="3082290"/>
                    <a:pt x="1417320" y="3050540"/>
                    <a:pt x="1391920" y="3016250"/>
                  </a:cubicBezTo>
                  <a:cubicBezTo>
                    <a:pt x="1366520" y="2983230"/>
                    <a:pt x="1343660" y="2945130"/>
                    <a:pt x="1327150" y="2905760"/>
                  </a:cubicBezTo>
                  <a:cubicBezTo>
                    <a:pt x="1310640" y="2867660"/>
                    <a:pt x="1299210" y="2825750"/>
                    <a:pt x="1291590" y="2783840"/>
                  </a:cubicBezTo>
                  <a:cubicBezTo>
                    <a:pt x="1285240" y="2741930"/>
                    <a:pt x="1283970" y="2698750"/>
                    <a:pt x="1286510" y="2656840"/>
                  </a:cubicBezTo>
                  <a:cubicBezTo>
                    <a:pt x="1290320" y="2613660"/>
                    <a:pt x="1311910" y="2531110"/>
                    <a:pt x="1311910" y="2531110"/>
                  </a:cubicBezTo>
                </a:path>
              </a:pathLst>
            </a:custGeom>
            <a:solidFill>
              <a:srgbClr val="FFFFFF"/>
            </a:solidFill>
            <a:ln cap="sq">
              <a:noFill/>
              <a:prstDash val="solid"/>
              <a:miter/>
            </a:ln>
          </p:spPr>
        </p:sp>
      </p:gr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bg>
      <p:bgPr>
        <a:gradFill rotWithShape="true">
          <a:gsLst>
            <a:gs pos="0">
              <a:srgbClr val="8A8A8A">
                <a:alpha val="100000"/>
              </a:srgbClr>
            </a:gs>
            <a:gs pos="100000">
              <a:srgbClr val="5C5C5C">
                <a:alpha val="100000"/>
              </a:srgbClr>
            </a:gs>
          </a:gsLst>
          <a:path path="circle">
            <a:fillToRect l="50000" r="50000" t="50000" b="50000"/>
          </a:path>
        </a:gradFill>
      </p:bgPr>
    </p:bg>
    <p:spTree>
      <p:nvGrpSpPr>
        <p:cNvPr id="1" name=""/>
        <p:cNvGrpSpPr/>
        <p:nvPr/>
      </p:nvGrpSpPr>
      <p:grpSpPr>
        <a:xfrm>
          <a:off x="0" y="0"/>
          <a:ext cx="0" cy="0"/>
          <a:chOff x="0" y="0"/>
          <a:chExt cx="0" cy="0"/>
        </a:xfrm>
      </p:grpSpPr>
      <p:sp>
        <p:nvSpPr>
          <p:cNvPr name="Freeform 2" id="2"/>
          <p:cNvSpPr/>
          <p:nvPr/>
        </p:nvSpPr>
        <p:spPr>
          <a:xfrm flipH="false" flipV="false" rot="0">
            <a:off x="-560035" y="6579314"/>
            <a:ext cx="4124826" cy="4417900"/>
          </a:xfrm>
          <a:custGeom>
            <a:avLst/>
            <a:gdLst/>
            <a:ahLst/>
            <a:cxnLst/>
            <a:rect r="r" b="b" t="t" l="l"/>
            <a:pathLst>
              <a:path h="4417900" w="4124826">
                <a:moveTo>
                  <a:pt x="0" y="0"/>
                </a:moveTo>
                <a:lnTo>
                  <a:pt x="4124826" y="0"/>
                </a:lnTo>
                <a:lnTo>
                  <a:pt x="4124826" y="4417900"/>
                </a:lnTo>
                <a:lnTo>
                  <a:pt x="0" y="44179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5006202" y="-713173"/>
            <a:ext cx="6024149" cy="4114800"/>
          </a:xfrm>
          <a:custGeom>
            <a:avLst/>
            <a:gdLst/>
            <a:ahLst/>
            <a:cxnLst/>
            <a:rect r="r" b="b" t="t" l="l"/>
            <a:pathLst>
              <a:path h="4114800" w="6024149">
                <a:moveTo>
                  <a:pt x="0" y="0"/>
                </a:moveTo>
                <a:lnTo>
                  <a:pt x="6024149" y="0"/>
                </a:lnTo>
                <a:lnTo>
                  <a:pt x="6024149"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2416970" y="8215914"/>
            <a:ext cx="7315200" cy="2128058"/>
          </a:xfrm>
          <a:custGeom>
            <a:avLst/>
            <a:gdLst/>
            <a:ahLst/>
            <a:cxnLst/>
            <a:rect r="r" b="b" t="t" l="l"/>
            <a:pathLst>
              <a:path h="2128058" w="7315200">
                <a:moveTo>
                  <a:pt x="0" y="0"/>
                </a:moveTo>
                <a:lnTo>
                  <a:pt x="7315200" y="0"/>
                </a:lnTo>
                <a:lnTo>
                  <a:pt x="7315200" y="2128059"/>
                </a:lnTo>
                <a:lnTo>
                  <a:pt x="0" y="212805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2207121" y="-713173"/>
            <a:ext cx="5062953" cy="4114800"/>
          </a:xfrm>
          <a:custGeom>
            <a:avLst/>
            <a:gdLst/>
            <a:ahLst/>
            <a:cxnLst/>
            <a:rect r="r" b="b" t="t" l="l"/>
            <a:pathLst>
              <a:path h="4114800" w="5062953">
                <a:moveTo>
                  <a:pt x="0" y="0"/>
                </a:moveTo>
                <a:lnTo>
                  <a:pt x="5062953" y="0"/>
                </a:lnTo>
                <a:lnTo>
                  <a:pt x="5062953"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grpSp>
        <p:nvGrpSpPr>
          <p:cNvPr name="Group 6" id="6"/>
          <p:cNvGrpSpPr/>
          <p:nvPr/>
        </p:nvGrpSpPr>
        <p:grpSpPr>
          <a:xfrm rot="0">
            <a:off x="839016" y="2042557"/>
            <a:ext cx="17150685" cy="7890844"/>
            <a:chOff x="0" y="0"/>
            <a:chExt cx="4517053" cy="2078247"/>
          </a:xfrm>
        </p:grpSpPr>
        <p:sp>
          <p:nvSpPr>
            <p:cNvPr name="Freeform 7" id="7"/>
            <p:cNvSpPr/>
            <p:nvPr/>
          </p:nvSpPr>
          <p:spPr>
            <a:xfrm flipH="false" flipV="false" rot="0">
              <a:off x="0" y="0"/>
              <a:ext cx="4517053" cy="2078247"/>
            </a:xfrm>
            <a:custGeom>
              <a:avLst/>
              <a:gdLst/>
              <a:ahLst/>
              <a:cxnLst/>
              <a:rect r="r" b="b" t="t" l="l"/>
              <a:pathLst>
                <a:path h="2078247" w="4517053">
                  <a:moveTo>
                    <a:pt x="22852" y="0"/>
                  </a:moveTo>
                  <a:lnTo>
                    <a:pt x="4494200" y="0"/>
                  </a:lnTo>
                  <a:cubicBezTo>
                    <a:pt x="4506821" y="0"/>
                    <a:pt x="4517053" y="10231"/>
                    <a:pt x="4517053" y="22852"/>
                  </a:cubicBezTo>
                  <a:lnTo>
                    <a:pt x="4517053" y="2055394"/>
                  </a:lnTo>
                  <a:cubicBezTo>
                    <a:pt x="4517053" y="2061455"/>
                    <a:pt x="4514645" y="2067268"/>
                    <a:pt x="4510360" y="2071553"/>
                  </a:cubicBezTo>
                  <a:cubicBezTo>
                    <a:pt x="4506074" y="2075839"/>
                    <a:pt x="4500261" y="2078247"/>
                    <a:pt x="4494200" y="2078247"/>
                  </a:cubicBezTo>
                  <a:lnTo>
                    <a:pt x="22852" y="2078247"/>
                  </a:lnTo>
                  <a:cubicBezTo>
                    <a:pt x="16792" y="2078247"/>
                    <a:pt x="10979" y="2075839"/>
                    <a:pt x="6693" y="2071553"/>
                  </a:cubicBezTo>
                  <a:cubicBezTo>
                    <a:pt x="2408" y="2067268"/>
                    <a:pt x="0" y="2061455"/>
                    <a:pt x="0" y="2055394"/>
                  </a:cubicBezTo>
                  <a:lnTo>
                    <a:pt x="0" y="22852"/>
                  </a:lnTo>
                  <a:cubicBezTo>
                    <a:pt x="0" y="16792"/>
                    <a:pt x="2408" y="10979"/>
                    <a:pt x="6693" y="6693"/>
                  </a:cubicBezTo>
                  <a:cubicBezTo>
                    <a:pt x="10979" y="2408"/>
                    <a:pt x="16792" y="0"/>
                    <a:pt x="22852" y="0"/>
                  </a:cubicBezTo>
                  <a:close/>
                </a:path>
              </a:pathLst>
            </a:custGeom>
            <a:solidFill>
              <a:srgbClr val="FFFFFF"/>
            </a:solidFill>
          </p:spPr>
        </p:sp>
        <p:sp>
          <p:nvSpPr>
            <p:cNvPr name="TextBox 8" id="8"/>
            <p:cNvSpPr txBox="true"/>
            <p:nvPr/>
          </p:nvSpPr>
          <p:spPr>
            <a:xfrm>
              <a:off x="0" y="-38100"/>
              <a:ext cx="4517053" cy="2116347"/>
            </a:xfrm>
            <a:prstGeom prst="rect">
              <a:avLst/>
            </a:prstGeom>
          </p:spPr>
          <p:txBody>
            <a:bodyPr anchor="ctr" rtlCol="false" tIns="50800" lIns="50800" bIns="50800" rIns="50800"/>
            <a:lstStyle/>
            <a:p>
              <a:pPr algn="ctr">
                <a:lnSpc>
                  <a:spcPts val="2659"/>
                </a:lnSpc>
                <a:spcBef>
                  <a:spcPct val="0"/>
                </a:spcBef>
              </a:pPr>
            </a:p>
          </p:txBody>
        </p:sp>
      </p:grpSp>
      <p:sp>
        <p:nvSpPr>
          <p:cNvPr name="Freeform 9" id="9"/>
          <p:cNvSpPr/>
          <p:nvPr/>
        </p:nvSpPr>
        <p:spPr>
          <a:xfrm flipH="false" flipV="false" rot="0">
            <a:off x="2705209" y="4774468"/>
            <a:ext cx="3124749" cy="3101430"/>
          </a:xfrm>
          <a:custGeom>
            <a:avLst/>
            <a:gdLst/>
            <a:ahLst/>
            <a:cxnLst/>
            <a:rect r="r" b="b" t="t" l="l"/>
            <a:pathLst>
              <a:path h="3101430" w="3124749">
                <a:moveTo>
                  <a:pt x="0" y="0"/>
                </a:moveTo>
                <a:lnTo>
                  <a:pt x="3124749" y="0"/>
                </a:lnTo>
                <a:lnTo>
                  <a:pt x="3124749" y="3101429"/>
                </a:lnTo>
                <a:lnTo>
                  <a:pt x="0" y="3101429"/>
                </a:lnTo>
                <a:lnTo>
                  <a:pt x="0" y="0"/>
                </a:lnTo>
                <a:close/>
              </a:path>
            </a:pathLst>
          </a:custGeom>
          <a:blipFill>
            <a:blip r:embed="rId10"/>
            <a:stretch>
              <a:fillRect l="0" t="0" r="0" b="0"/>
            </a:stretch>
          </a:blipFill>
        </p:spPr>
      </p:sp>
      <p:sp>
        <p:nvSpPr>
          <p:cNvPr name="Freeform 10" id="10"/>
          <p:cNvSpPr/>
          <p:nvPr/>
        </p:nvSpPr>
        <p:spPr>
          <a:xfrm flipH="false" flipV="false" rot="0">
            <a:off x="7325383" y="4552815"/>
            <a:ext cx="3211269" cy="3544736"/>
          </a:xfrm>
          <a:custGeom>
            <a:avLst/>
            <a:gdLst/>
            <a:ahLst/>
            <a:cxnLst/>
            <a:rect r="r" b="b" t="t" l="l"/>
            <a:pathLst>
              <a:path h="3544736" w="3211269">
                <a:moveTo>
                  <a:pt x="0" y="0"/>
                </a:moveTo>
                <a:lnTo>
                  <a:pt x="3211269" y="0"/>
                </a:lnTo>
                <a:lnTo>
                  <a:pt x="3211269" y="3544735"/>
                </a:lnTo>
                <a:lnTo>
                  <a:pt x="0" y="3544735"/>
                </a:lnTo>
                <a:lnTo>
                  <a:pt x="0" y="0"/>
                </a:lnTo>
                <a:close/>
              </a:path>
            </a:pathLst>
          </a:custGeom>
          <a:blipFill>
            <a:blip r:embed="rId11"/>
            <a:stretch>
              <a:fillRect l="-6666" t="0" r="-6666" b="0"/>
            </a:stretch>
          </a:blipFill>
        </p:spPr>
      </p:sp>
      <p:sp>
        <p:nvSpPr>
          <p:cNvPr name="Freeform 11" id="11"/>
          <p:cNvSpPr/>
          <p:nvPr/>
        </p:nvSpPr>
        <p:spPr>
          <a:xfrm flipH="false" flipV="false" rot="0">
            <a:off x="12035052" y="4434451"/>
            <a:ext cx="2971150" cy="3781464"/>
          </a:xfrm>
          <a:custGeom>
            <a:avLst/>
            <a:gdLst/>
            <a:ahLst/>
            <a:cxnLst/>
            <a:rect r="r" b="b" t="t" l="l"/>
            <a:pathLst>
              <a:path h="3781464" w="2971150">
                <a:moveTo>
                  <a:pt x="0" y="0"/>
                </a:moveTo>
                <a:lnTo>
                  <a:pt x="2971150" y="0"/>
                </a:lnTo>
                <a:lnTo>
                  <a:pt x="2971150" y="3781463"/>
                </a:lnTo>
                <a:lnTo>
                  <a:pt x="0" y="3781463"/>
                </a:lnTo>
                <a:lnTo>
                  <a:pt x="0" y="0"/>
                </a:lnTo>
                <a:close/>
              </a:path>
            </a:pathLst>
          </a:custGeom>
          <a:blipFill>
            <a:blip r:embed="rId12"/>
            <a:stretch>
              <a:fillRect l="0" t="0" r="0" b="0"/>
            </a:stretch>
          </a:blipFill>
        </p:spPr>
      </p:sp>
      <p:sp>
        <p:nvSpPr>
          <p:cNvPr name="TextBox 12" id="12"/>
          <p:cNvSpPr txBox="true"/>
          <p:nvPr/>
        </p:nvSpPr>
        <p:spPr>
          <a:xfrm rot="0">
            <a:off x="3512033" y="646184"/>
            <a:ext cx="10837968" cy="917431"/>
          </a:xfrm>
          <a:prstGeom prst="rect">
            <a:avLst/>
          </a:prstGeom>
        </p:spPr>
        <p:txBody>
          <a:bodyPr anchor="t" rtlCol="false" tIns="0" lIns="0" bIns="0" rIns="0">
            <a:spAutoFit/>
          </a:bodyPr>
          <a:lstStyle/>
          <a:p>
            <a:pPr algn="ctr">
              <a:lnSpc>
                <a:spcPts val="6843"/>
              </a:lnSpc>
            </a:pPr>
            <a:r>
              <a:rPr lang="en-US" sz="7055">
                <a:solidFill>
                  <a:srgbClr val="FFED00"/>
                </a:solidFill>
                <a:latin typeface="Mochiy Pop One"/>
                <a:ea typeface="Mochiy Pop One"/>
                <a:cs typeface="Mochiy Pop One"/>
                <a:sym typeface="Mochiy Pop One"/>
              </a:rPr>
              <a:t>COMPONENTS</a:t>
            </a:r>
          </a:p>
        </p:txBody>
      </p:sp>
      <p:sp>
        <p:nvSpPr>
          <p:cNvPr name="TextBox 13" id="13"/>
          <p:cNvSpPr txBox="true"/>
          <p:nvPr/>
        </p:nvSpPr>
        <p:spPr>
          <a:xfrm rot="0">
            <a:off x="12416970" y="3669111"/>
            <a:ext cx="2995761" cy="422274"/>
          </a:xfrm>
          <a:prstGeom prst="rect">
            <a:avLst/>
          </a:prstGeom>
        </p:spPr>
        <p:txBody>
          <a:bodyPr anchor="t" rtlCol="false" tIns="0" lIns="0" bIns="0" rIns="0">
            <a:spAutoFit/>
          </a:bodyPr>
          <a:lstStyle/>
          <a:p>
            <a:pPr algn="ctr">
              <a:lnSpc>
                <a:spcPts val="3500"/>
              </a:lnSpc>
              <a:spcBef>
                <a:spcPct val="0"/>
              </a:spcBef>
            </a:pPr>
            <a:r>
              <a:rPr lang="en-US" sz="2500">
                <a:solidFill>
                  <a:srgbClr val="000000"/>
                </a:solidFill>
                <a:latin typeface="Mochiy Pop One"/>
                <a:ea typeface="Mochiy Pop One"/>
                <a:cs typeface="Mochiy Pop One"/>
                <a:sym typeface="Mochiy Pop One"/>
              </a:rPr>
              <a:t>Vacuum Cl</a:t>
            </a:r>
            <a:r>
              <a:rPr lang="en-US" sz="2500">
                <a:solidFill>
                  <a:srgbClr val="000000"/>
                </a:solidFill>
                <a:latin typeface="Mochiy Pop One"/>
                <a:ea typeface="Mochiy Pop One"/>
                <a:cs typeface="Mochiy Pop One"/>
                <a:sym typeface="Mochiy Pop One"/>
              </a:rPr>
              <a:t>eaner</a:t>
            </a:r>
          </a:p>
        </p:txBody>
      </p:sp>
      <p:sp>
        <p:nvSpPr>
          <p:cNvPr name="TextBox 14" id="14"/>
          <p:cNvSpPr txBox="true"/>
          <p:nvPr/>
        </p:nvSpPr>
        <p:spPr>
          <a:xfrm rot="0">
            <a:off x="7898224" y="3669111"/>
            <a:ext cx="2065586" cy="422274"/>
          </a:xfrm>
          <a:prstGeom prst="rect">
            <a:avLst/>
          </a:prstGeom>
        </p:spPr>
        <p:txBody>
          <a:bodyPr anchor="t" rtlCol="false" tIns="0" lIns="0" bIns="0" rIns="0">
            <a:spAutoFit/>
          </a:bodyPr>
          <a:lstStyle/>
          <a:p>
            <a:pPr algn="ctr">
              <a:lnSpc>
                <a:spcPts val="3500"/>
              </a:lnSpc>
              <a:spcBef>
                <a:spcPct val="0"/>
              </a:spcBef>
            </a:pPr>
            <a:r>
              <a:rPr lang="en-US" sz="2500">
                <a:solidFill>
                  <a:srgbClr val="000000"/>
                </a:solidFill>
                <a:latin typeface="Mochiy Pop One"/>
                <a:ea typeface="Mochiy Pop One"/>
                <a:cs typeface="Mochiy Pop One"/>
                <a:sym typeface="Mochiy Pop One"/>
              </a:rPr>
              <a:t>br</a:t>
            </a:r>
            <a:r>
              <a:rPr lang="en-US" sz="2500">
                <a:solidFill>
                  <a:srgbClr val="000000"/>
                </a:solidFill>
                <a:latin typeface="Mochiy Pop One"/>
                <a:ea typeface="Mochiy Pop One"/>
                <a:cs typeface="Mochiy Pop One"/>
                <a:sym typeface="Mochiy Pop One"/>
              </a:rPr>
              <a:t>eadboard</a:t>
            </a:r>
          </a:p>
        </p:txBody>
      </p:sp>
      <p:sp>
        <p:nvSpPr>
          <p:cNvPr name="TextBox 15" id="15"/>
          <p:cNvSpPr txBox="true"/>
          <p:nvPr/>
        </p:nvSpPr>
        <p:spPr>
          <a:xfrm rot="0">
            <a:off x="3145270" y="3669111"/>
            <a:ext cx="2244626" cy="422274"/>
          </a:xfrm>
          <a:prstGeom prst="rect">
            <a:avLst/>
          </a:prstGeom>
        </p:spPr>
        <p:txBody>
          <a:bodyPr anchor="t" rtlCol="false" tIns="0" lIns="0" bIns="0" rIns="0">
            <a:spAutoFit/>
          </a:bodyPr>
          <a:lstStyle/>
          <a:p>
            <a:pPr algn="ctr">
              <a:lnSpc>
                <a:spcPts val="3500"/>
              </a:lnSpc>
              <a:spcBef>
                <a:spcPct val="0"/>
              </a:spcBef>
            </a:pPr>
            <a:r>
              <a:rPr lang="en-US" sz="2500">
                <a:solidFill>
                  <a:srgbClr val="000000"/>
                </a:solidFill>
                <a:latin typeface="Mochiy Pop One"/>
                <a:ea typeface="Mochiy Pop One"/>
                <a:cs typeface="Mochiy Pop One"/>
                <a:sym typeface="Mochiy Pop One"/>
              </a:rPr>
              <a:t>optocoupl</a:t>
            </a:r>
            <a:r>
              <a:rPr lang="en-US" sz="2500">
                <a:solidFill>
                  <a:srgbClr val="000000"/>
                </a:solidFill>
                <a:latin typeface="Mochiy Pop One"/>
                <a:ea typeface="Mochiy Pop One"/>
                <a:cs typeface="Mochiy Pop One"/>
                <a:sym typeface="Mochiy Pop One"/>
              </a:rPr>
              <a:t>er</a:t>
            </a:r>
          </a:p>
        </p:txBody>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bg>
      <p:bgPr>
        <a:gradFill rotWithShape="true">
          <a:gsLst>
            <a:gs pos="0">
              <a:srgbClr val="8A8A8A">
                <a:alpha val="100000"/>
              </a:srgbClr>
            </a:gs>
            <a:gs pos="100000">
              <a:srgbClr val="5C5C5C">
                <a:alpha val="100000"/>
              </a:srgbClr>
            </a:gs>
          </a:gsLst>
          <a:path path="circle">
            <a:fillToRect l="50000" r="50000" t="50000" b="50000"/>
          </a:path>
        </a:gradFill>
      </p:bgPr>
    </p:bg>
    <p:spTree>
      <p:nvGrpSpPr>
        <p:cNvPr id="1" name=""/>
        <p:cNvGrpSpPr/>
        <p:nvPr/>
      </p:nvGrpSpPr>
      <p:grpSpPr>
        <a:xfrm>
          <a:off x="0" y="0"/>
          <a:ext cx="0" cy="0"/>
          <a:chOff x="0" y="0"/>
          <a:chExt cx="0" cy="0"/>
        </a:xfrm>
      </p:grpSpPr>
      <p:sp>
        <p:nvSpPr>
          <p:cNvPr name="Freeform 2" id="2"/>
          <p:cNvSpPr/>
          <p:nvPr/>
        </p:nvSpPr>
        <p:spPr>
          <a:xfrm flipH="false" flipV="false" rot="0">
            <a:off x="-560035" y="6579314"/>
            <a:ext cx="4124826" cy="4417900"/>
          </a:xfrm>
          <a:custGeom>
            <a:avLst/>
            <a:gdLst/>
            <a:ahLst/>
            <a:cxnLst/>
            <a:rect r="r" b="b" t="t" l="l"/>
            <a:pathLst>
              <a:path h="4417900" w="4124826">
                <a:moveTo>
                  <a:pt x="0" y="0"/>
                </a:moveTo>
                <a:lnTo>
                  <a:pt x="4124826" y="0"/>
                </a:lnTo>
                <a:lnTo>
                  <a:pt x="4124826" y="4417900"/>
                </a:lnTo>
                <a:lnTo>
                  <a:pt x="0" y="44179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5006202" y="-713173"/>
            <a:ext cx="6024149" cy="4114800"/>
          </a:xfrm>
          <a:custGeom>
            <a:avLst/>
            <a:gdLst/>
            <a:ahLst/>
            <a:cxnLst/>
            <a:rect r="r" b="b" t="t" l="l"/>
            <a:pathLst>
              <a:path h="4114800" w="6024149">
                <a:moveTo>
                  <a:pt x="0" y="0"/>
                </a:moveTo>
                <a:lnTo>
                  <a:pt x="6024149" y="0"/>
                </a:lnTo>
                <a:lnTo>
                  <a:pt x="6024149"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2416970" y="8215914"/>
            <a:ext cx="7315200" cy="2128058"/>
          </a:xfrm>
          <a:custGeom>
            <a:avLst/>
            <a:gdLst/>
            <a:ahLst/>
            <a:cxnLst/>
            <a:rect r="r" b="b" t="t" l="l"/>
            <a:pathLst>
              <a:path h="2128058" w="7315200">
                <a:moveTo>
                  <a:pt x="0" y="0"/>
                </a:moveTo>
                <a:lnTo>
                  <a:pt x="7315200" y="0"/>
                </a:lnTo>
                <a:lnTo>
                  <a:pt x="7315200" y="2128059"/>
                </a:lnTo>
                <a:lnTo>
                  <a:pt x="0" y="212805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2207121" y="-713173"/>
            <a:ext cx="5062953" cy="4114800"/>
          </a:xfrm>
          <a:custGeom>
            <a:avLst/>
            <a:gdLst/>
            <a:ahLst/>
            <a:cxnLst/>
            <a:rect r="r" b="b" t="t" l="l"/>
            <a:pathLst>
              <a:path h="4114800" w="5062953">
                <a:moveTo>
                  <a:pt x="0" y="0"/>
                </a:moveTo>
                <a:lnTo>
                  <a:pt x="5062953" y="0"/>
                </a:lnTo>
                <a:lnTo>
                  <a:pt x="5062953"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grpSp>
        <p:nvGrpSpPr>
          <p:cNvPr name="Group 6" id="6"/>
          <p:cNvGrpSpPr/>
          <p:nvPr/>
        </p:nvGrpSpPr>
        <p:grpSpPr>
          <a:xfrm rot="0">
            <a:off x="867591" y="1344227"/>
            <a:ext cx="17150685" cy="8589174"/>
            <a:chOff x="0" y="0"/>
            <a:chExt cx="4517053" cy="2262169"/>
          </a:xfrm>
        </p:grpSpPr>
        <p:sp>
          <p:nvSpPr>
            <p:cNvPr name="Freeform 7" id="7"/>
            <p:cNvSpPr/>
            <p:nvPr/>
          </p:nvSpPr>
          <p:spPr>
            <a:xfrm flipH="false" flipV="false" rot="0">
              <a:off x="0" y="0"/>
              <a:ext cx="4517053" cy="2262169"/>
            </a:xfrm>
            <a:custGeom>
              <a:avLst/>
              <a:gdLst/>
              <a:ahLst/>
              <a:cxnLst/>
              <a:rect r="r" b="b" t="t" l="l"/>
              <a:pathLst>
                <a:path h="2262169" w="4517053">
                  <a:moveTo>
                    <a:pt x="22852" y="0"/>
                  </a:moveTo>
                  <a:lnTo>
                    <a:pt x="4494200" y="0"/>
                  </a:lnTo>
                  <a:cubicBezTo>
                    <a:pt x="4506821" y="0"/>
                    <a:pt x="4517053" y="10231"/>
                    <a:pt x="4517053" y="22852"/>
                  </a:cubicBezTo>
                  <a:lnTo>
                    <a:pt x="4517053" y="2239317"/>
                  </a:lnTo>
                  <a:cubicBezTo>
                    <a:pt x="4517053" y="2245378"/>
                    <a:pt x="4514645" y="2251190"/>
                    <a:pt x="4510360" y="2255476"/>
                  </a:cubicBezTo>
                  <a:cubicBezTo>
                    <a:pt x="4506074" y="2259762"/>
                    <a:pt x="4500261" y="2262169"/>
                    <a:pt x="4494200" y="2262169"/>
                  </a:cubicBezTo>
                  <a:lnTo>
                    <a:pt x="22852" y="2262169"/>
                  </a:lnTo>
                  <a:cubicBezTo>
                    <a:pt x="16792" y="2262169"/>
                    <a:pt x="10979" y="2259762"/>
                    <a:pt x="6693" y="2255476"/>
                  </a:cubicBezTo>
                  <a:cubicBezTo>
                    <a:pt x="2408" y="2251190"/>
                    <a:pt x="0" y="2245378"/>
                    <a:pt x="0" y="2239317"/>
                  </a:cubicBezTo>
                  <a:lnTo>
                    <a:pt x="0" y="22852"/>
                  </a:lnTo>
                  <a:cubicBezTo>
                    <a:pt x="0" y="16792"/>
                    <a:pt x="2408" y="10979"/>
                    <a:pt x="6693" y="6693"/>
                  </a:cubicBezTo>
                  <a:cubicBezTo>
                    <a:pt x="10979" y="2408"/>
                    <a:pt x="16792" y="0"/>
                    <a:pt x="22852" y="0"/>
                  </a:cubicBezTo>
                  <a:close/>
                </a:path>
              </a:pathLst>
            </a:custGeom>
            <a:solidFill>
              <a:srgbClr val="FFFFFF"/>
            </a:solidFill>
          </p:spPr>
        </p:sp>
        <p:sp>
          <p:nvSpPr>
            <p:cNvPr name="TextBox 8" id="8"/>
            <p:cNvSpPr txBox="true"/>
            <p:nvPr/>
          </p:nvSpPr>
          <p:spPr>
            <a:xfrm>
              <a:off x="0" y="-38100"/>
              <a:ext cx="4517053" cy="2300269"/>
            </a:xfrm>
            <a:prstGeom prst="rect">
              <a:avLst/>
            </a:prstGeom>
          </p:spPr>
          <p:txBody>
            <a:bodyPr anchor="ctr" rtlCol="false" tIns="50800" lIns="50800" bIns="50800" rIns="50800"/>
            <a:lstStyle/>
            <a:p>
              <a:pPr algn="ctr">
                <a:lnSpc>
                  <a:spcPts val="2659"/>
                </a:lnSpc>
                <a:spcBef>
                  <a:spcPct val="0"/>
                </a:spcBef>
              </a:pPr>
            </a:p>
          </p:txBody>
        </p:sp>
      </p:grpSp>
      <p:sp>
        <p:nvSpPr>
          <p:cNvPr name="Freeform 9" id="9"/>
          <p:cNvSpPr/>
          <p:nvPr/>
        </p:nvSpPr>
        <p:spPr>
          <a:xfrm flipH="false" flipV="false" rot="0">
            <a:off x="4408061" y="1512626"/>
            <a:ext cx="9471879" cy="8252374"/>
          </a:xfrm>
          <a:custGeom>
            <a:avLst/>
            <a:gdLst/>
            <a:ahLst/>
            <a:cxnLst/>
            <a:rect r="r" b="b" t="t" l="l"/>
            <a:pathLst>
              <a:path h="8252374" w="9471879">
                <a:moveTo>
                  <a:pt x="0" y="0"/>
                </a:moveTo>
                <a:lnTo>
                  <a:pt x="9471878" y="0"/>
                </a:lnTo>
                <a:lnTo>
                  <a:pt x="9471878" y="8252375"/>
                </a:lnTo>
                <a:lnTo>
                  <a:pt x="0" y="8252375"/>
                </a:lnTo>
                <a:lnTo>
                  <a:pt x="0" y="0"/>
                </a:lnTo>
                <a:close/>
              </a:path>
            </a:pathLst>
          </a:custGeom>
          <a:blipFill>
            <a:blip r:embed="rId10"/>
            <a:stretch>
              <a:fillRect l="0" t="0" r="0" b="0"/>
            </a:stretch>
          </a:blipFill>
        </p:spPr>
      </p:sp>
      <p:sp>
        <p:nvSpPr>
          <p:cNvPr name="TextBox 10" id="10"/>
          <p:cNvSpPr txBox="true"/>
          <p:nvPr/>
        </p:nvSpPr>
        <p:spPr>
          <a:xfrm rot="0">
            <a:off x="3305900" y="264187"/>
            <a:ext cx="12768671" cy="764513"/>
          </a:xfrm>
          <a:prstGeom prst="rect">
            <a:avLst/>
          </a:prstGeom>
        </p:spPr>
        <p:txBody>
          <a:bodyPr anchor="t" rtlCol="false" tIns="0" lIns="0" bIns="0" rIns="0">
            <a:spAutoFit/>
          </a:bodyPr>
          <a:lstStyle/>
          <a:p>
            <a:pPr algn="ctr">
              <a:lnSpc>
                <a:spcPts val="5776"/>
              </a:lnSpc>
            </a:pPr>
            <a:r>
              <a:rPr lang="en-US" sz="5955">
                <a:solidFill>
                  <a:srgbClr val="FFED00"/>
                </a:solidFill>
                <a:latin typeface="Mochiy Pop One"/>
                <a:ea typeface="Mochiy Pop One"/>
                <a:cs typeface="Mochiy Pop One"/>
                <a:sym typeface="Mochiy Pop One"/>
              </a:rPr>
              <a:t>CNC Machine Control Circuit</a:t>
            </a: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bg>
      <p:bgPr>
        <a:gradFill rotWithShape="true">
          <a:gsLst>
            <a:gs pos="0">
              <a:srgbClr val="8A8A8A">
                <a:alpha val="100000"/>
              </a:srgbClr>
            </a:gs>
            <a:gs pos="100000">
              <a:srgbClr val="5C5C5C">
                <a:alpha val="100000"/>
              </a:srgbClr>
            </a:gs>
          </a:gsLst>
          <a:path path="circle">
            <a:fillToRect l="50000" r="50000" t="50000" b="50000"/>
          </a:path>
        </a:gradFill>
      </p:bgPr>
    </p:bg>
    <p:spTree>
      <p:nvGrpSpPr>
        <p:cNvPr id="1" name=""/>
        <p:cNvGrpSpPr/>
        <p:nvPr/>
      </p:nvGrpSpPr>
      <p:grpSpPr>
        <a:xfrm>
          <a:off x="0" y="0"/>
          <a:ext cx="0" cy="0"/>
          <a:chOff x="0" y="0"/>
          <a:chExt cx="0" cy="0"/>
        </a:xfrm>
      </p:grpSpPr>
      <p:sp>
        <p:nvSpPr>
          <p:cNvPr name="TextBox 2" id="2"/>
          <p:cNvSpPr txBox="true"/>
          <p:nvPr/>
        </p:nvSpPr>
        <p:spPr>
          <a:xfrm rot="0">
            <a:off x="2568214" y="346884"/>
            <a:ext cx="13506357" cy="1781170"/>
          </a:xfrm>
          <a:prstGeom prst="rect">
            <a:avLst/>
          </a:prstGeom>
        </p:spPr>
        <p:txBody>
          <a:bodyPr anchor="t" rtlCol="false" tIns="0" lIns="0" bIns="0" rIns="0">
            <a:spAutoFit/>
          </a:bodyPr>
          <a:lstStyle/>
          <a:p>
            <a:pPr algn="ctr">
              <a:lnSpc>
                <a:spcPts val="6843"/>
              </a:lnSpc>
            </a:pPr>
            <a:r>
              <a:rPr lang="en-US" sz="7055">
                <a:solidFill>
                  <a:srgbClr val="FFED00"/>
                </a:solidFill>
                <a:latin typeface="Mochiy Pop One"/>
                <a:ea typeface="Mochiy Pop One"/>
                <a:cs typeface="Mochiy Pop One"/>
                <a:sym typeface="Mochiy Pop One"/>
              </a:rPr>
              <a:t>Project Implementation Stages</a:t>
            </a:r>
          </a:p>
        </p:txBody>
      </p:sp>
      <p:sp>
        <p:nvSpPr>
          <p:cNvPr name="Freeform 3" id="3"/>
          <p:cNvSpPr/>
          <p:nvPr/>
        </p:nvSpPr>
        <p:spPr>
          <a:xfrm flipH="false" flipV="false" rot="0">
            <a:off x="-560035" y="6579314"/>
            <a:ext cx="4124826" cy="4417900"/>
          </a:xfrm>
          <a:custGeom>
            <a:avLst/>
            <a:gdLst/>
            <a:ahLst/>
            <a:cxnLst/>
            <a:rect r="r" b="b" t="t" l="l"/>
            <a:pathLst>
              <a:path h="4417900" w="4124826">
                <a:moveTo>
                  <a:pt x="0" y="0"/>
                </a:moveTo>
                <a:lnTo>
                  <a:pt x="4124826" y="0"/>
                </a:lnTo>
                <a:lnTo>
                  <a:pt x="4124826" y="4417900"/>
                </a:lnTo>
                <a:lnTo>
                  <a:pt x="0" y="44179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15006202" y="-713173"/>
            <a:ext cx="6024149" cy="4114800"/>
          </a:xfrm>
          <a:custGeom>
            <a:avLst/>
            <a:gdLst/>
            <a:ahLst/>
            <a:cxnLst/>
            <a:rect r="r" b="b" t="t" l="l"/>
            <a:pathLst>
              <a:path h="4114800" w="6024149">
                <a:moveTo>
                  <a:pt x="0" y="0"/>
                </a:moveTo>
                <a:lnTo>
                  <a:pt x="6024149" y="0"/>
                </a:lnTo>
                <a:lnTo>
                  <a:pt x="6024149"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12416970" y="8215914"/>
            <a:ext cx="7315200" cy="2128058"/>
          </a:xfrm>
          <a:custGeom>
            <a:avLst/>
            <a:gdLst/>
            <a:ahLst/>
            <a:cxnLst/>
            <a:rect r="r" b="b" t="t" l="l"/>
            <a:pathLst>
              <a:path h="2128058" w="7315200">
                <a:moveTo>
                  <a:pt x="0" y="0"/>
                </a:moveTo>
                <a:lnTo>
                  <a:pt x="7315200" y="0"/>
                </a:lnTo>
                <a:lnTo>
                  <a:pt x="7315200" y="2128059"/>
                </a:lnTo>
                <a:lnTo>
                  <a:pt x="0" y="212805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2207121" y="-713173"/>
            <a:ext cx="5062953" cy="4114800"/>
          </a:xfrm>
          <a:custGeom>
            <a:avLst/>
            <a:gdLst/>
            <a:ahLst/>
            <a:cxnLst/>
            <a:rect r="r" b="b" t="t" l="l"/>
            <a:pathLst>
              <a:path h="4114800" w="5062953">
                <a:moveTo>
                  <a:pt x="0" y="0"/>
                </a:moveTo>
                <a:lnTo>
                  <a:pt x="5062953" y="0"/>
                </a:lnTo>
                <a:lnTo>
                  <a:pt x="5062953"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grpSp>
        <p:nvGrpSpPr>
          <p:cNvPr name="Group 7" id="7"/>
          <p:cNvGrpSpPr/>
          <p:nvPr/>
        </p:nvGrpSpPr>
        <p:grpSpPr>
          <a:xfrm rot="0">
            <a:off x="2234499" y="2636995"/>
            <a:ext cx="14080322" cy="6110215"/>
            <a:chOff x="0" y="0"/>
            <a:chExt cx="3708397" cy="1609275"/>
          </a:xfrm>
        </p:grpSpPr>
        <p:sp>
          <p:nvSpPr>
            <p:cNvPr name="Freeform 8" id="8"/>
            <p:cNvSpPr/>
            <p:nvPr/>
          </p:nvSpPr>
          <p:spPr>
            <a:xfrm flipH="false" flipV="false" rot="0">
              <a:off x="0" y="0"/>
              <a:ext cx="3708397" cy="1609275"/>
            </a:xfrm>
            <a:custGeom>
              <a:avLst/>
              <a:gdLst/>
              <a:ahLst/>
              <a:cxnLst/>
              <a:rect r="r" b="b" t="t" l="l"/>
              <a:pathLst>
                <a:path h="1609275" w="3708397">
                  <a:moveTo>
                    <a:pt x="27836" y="0"/>
                  </a:moveTo>
                  <a:lnTo>
                    <a:pt x="3680562" y="0"/>
                  </a:lnTo>
                  <a:cubicBezTo>
                    <a:pt x="3687944" y="0"/>
                    <a:pt x="3695024" y="2933"/>
                    <a:pt x="3700244" y="8153"/>
                  </a:cubicBezTo>
                  <a:cubicBezTo>
                    <a:pt x="3705465" y="13373"/>
                    <a:pt x="3708397" y="20453"/>
                    <a:pt x="3708397" y="27836"/>
                  </a:cubicBezTo>
                  <a:lnTo>
                    <a:pt x="3708397" y="1581439"/>
                  </a:lnTo>
                  <a:cubicBezTo>
                    <a:pt x="3708397" y="1588822"/>
                    <a:pt x="3705465" y="1595902"/>
                    <a:pt x="3700244" y="1601122"/>
                  </a:cubicBezTo>
                  <a:cubicBezTo>
                    <a:pt x="3695024" y="1606342"/>
                    <a:pt x="3687944" y="1609275"/>
                    <a:pt x="3680562" y="1609275"/>
                  </a:cubicBezTo>
                  <a:lnTo>
                    <a:pt x="27836" y="1609275"/>
                  </a:lnTo>
                  <a:cubicBezTo>
                    <a:pt x="20453" y="1609275"/>
                    <a:pt x="13373" y="1606342"/>
                    <a:pt x="8153" y="1601122"/>
                  </a:cubicBezTo>
                  <a:cubicBezTo>
                    <a:pt x="2933" y="1595902"/>
                    <a:pt x="0" y="1588822"/>
                    <a:pt x="0" y="1581439"/>
                  </a:cubicBezTo>
                  <a:lnTo>
                    <a:pt x="0" y="27836"/>
                  </a:lnTo>
                  <a:cubicBezTo>
                    <a:pt x="0" y="20453"/>
                    <a:pt x="2933" y="13373"/>
                    <a:pt x="8153" y="8153"/>
                  </a:cubicBezTo>
                  <a:cubicBezTo>
                    <a:pt x="13373" y="2933"/>
                    <a:pt x="20453" y="0"/>
                    <a:pt x="27836" y="0"/>
                  </a:cubicBezTo>
                  <a:close/>
                </a:path>
              </a:pathLst>
            </a:custGeom>
            <a:solidFill>
              <a:srgbClr val="FFFFFF"/>
            </a:solidFill>
          </p:spPr>
        </p:sp>
        <p:sp>
          <p:nvSpPr>
            <p:cNvPr name="TextBox 9" id="9"/>
            <p:cNvSpPr txBox="true"/>
            <p:nvPr/>
          </p:nvSpPr>
          <p:spPr>
            <a:xfrm>
              <a:off x="0" y="-38100"/>
              <a:ext cx="3708397" cy="1647375"/>
            </a:xfrm>
            <a:prstGeom prst="rect">
              <a:avLst/>
            </a:prstGeom>
          </p:spPr>
          <p:txBody>
            <a:bodyPr anchor="ctr" rtlCol="false" tIns="50800" lIns="50800" bIns="50800" rIns="50800"/>
            <a:lstStyle/>
            <a:p>
              <a:pPr algn="ctr">
                <a:lnSpc>
                  <a:spcPts val="2659"/>
                </a:lnSpc>
                <a:spcBef>
                  <a:spcPct val="0"/>
                </a:spcBef>
              </a:pPr>
            </a:p>
          </p:txBody>
        </p:sp>
      </p:grpSp>
      <p:sp>
        <p:nvSpPr>
          <p:cNvPr name="Freeform 10" id="10"/>
          <p:cNvSpPr/>
          <p:nvPr/>
        </p:nvSpPr>
        <p:spPr>
          <a:xfrm flipH="false" flipV="false" rot="0">
            <a:off x="3493371" y="2732586"/>
            <a:ext cx="11301259" cy="5919034"/>
          </a:xfrm>
          <a:custGeom>
            <a:avLst/>
            <a:gdLst/>
            <a:ahLst/>
            <a:cxnLst/>
            <a:rect r="r" b="b" t="t" l="l"/>
            <a:pathLst>
              <a:path h="5919034" w="11301259">
                <a:moveTo>
                  <a:pt x="0" y="0"/>
                </a:moveTo>
                <a:lnTo>
                  <a:pt x="11301258" y="0"/>
                </a:lnTo>
                <a:lnTo>
                  <a:pt x="11301258" y="5919034"/>
                </a:lnTo>
                <a:lnTo>
                  <a:pt x="0" y="5919034"/>
                </a:lnTo>
                <a:lnTo>
                  <a:pt x="0" y="0"/>
                </a:lnTo>
                <a:close/>
              </a:path>
            </a:pathLst>
          </a:custGeom>
          <a:blipFill>
            <a:blip r:embed="rId10"/>
            <a:stretch>
              <a:fillRect l="0" t="0" r="0" b="0"/>
            </a:stretch>
          </a:blipFill>
        </p:spPr>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bg>
      <p:bgPr>
        <a:gradFill rotWithShape="true">
          <a:gsLst>
            <a:gs pos="0">
              <a:srgbClr val="8A8A8A">
                <a:alpha val="100000"/>
              </a:srgbClr>
            </a:gs>
            <a:gs pos="100000">
              <a:srgbClr val="5C5C5C">
                <a:alpha val="100000"/>
              </a:srgbClr>
            </a:gs>
          </a:gsLst>
          <a:path path="circle">
            <a:fillToRect l="50000" r="50000" t="50000" b="50000"/>
          </a:path>
        </a:gradFill>
      </p:bgPr>
    </p:bg>
    <p:spTree>
      <p:nvGrpSpPr>
        <p:cNvPr id="1" name=""/>
        <p:cNvGrpSpPr/>
        <p:nvPr/>
      </p:nvGrpSpPr>
      <p:grpSpPr>
        <a:xfrm>
          <a:off x="0" y="0"/>
          <a:ext cx="0" cy="0"/>
          <a:chOff x="0" y="0"/>
          <a:chExt cx="0" cy="0"/>
        </a:xfrm>
      </p:grpSpPr>
      <p:sp>
        <p:nvSpPr>
          <p:cNvPr name="Freeform 2" id="2"/>
          <p:cNvSpPr/>
          <p:nvPr/>
        </p:nvSpPr>
        <p:spPr>
          <a:xfrm flipH="false" flipV="false" rot="0">
            <a:off x="-560035" y="6579314"/>
            <a:ext cx="4124826" cy="4417900"/>
          </a:xfrm>
          <a:custGeom>
            <a:avLst/>
            <a:gdLst/>
            <a:ahLst/>
            <a:cxnLst/>
            <a:rect r="r" b="b" t="t" l="l"/>
            <a:pathLst>
              <a:path h="4417900" w="4124826">
                <a:moveTo>
                  <a:pt x="0" y="0"/>
                </a:moveTo>
                <a:lnTo>
                  <a:pt x="4124826" y="0"/>
                </a:lnTo>
                <a:lnTo>
                  <a:pt x="4124826" y="4417900"/>
                </a:lnTo>
                <a:lnTo>
                  <a:pt x="0" y="44179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5006202" y="-713173"/>
            <a:ext cx="6024149" cy="4114800"/>
          </a:xfrm>
          <a:custGeom>
            <a:avLst/>
            <a:gdLst/>
            <a:ahLst/>
            <a:cxnLst/>
            <a:rect r="r" b="b" t="t" l="l"/>
            <a:pathLst>
              <a:path h="4114800" w="6024149">
                <a:moveTo>
                  <a:pt x="0" y="0"/>
                </a:moveTo>
                <a:lnTo>
                  <a:pt x="6024149" y="0"/>
                </a:lnTo>
                <a:lnTo>
                  <a:pt x="6024149"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2416970" y="8215914"/>
            <a:ext cx="7315200" cy="2128058"/>
          </a:xfrm>
          <a:custGeom>
            <a:avLst/>
            <a:gdLst/>
            <a:ahLst/>
            <a:cxnLst/>
            <a:rect r="r" b="b" t="t" l="l"/>
            <a:pathLst>
              <a:path h="2128058" w="7315200">
                <a:moveTo>
                  <a:pt x="0" y="0"/>
                </a:moveTo>
                <a:lnTo>
                  <a:pt x="7315200" y="0"/>
                </a:lnTo>
                <a:lnTo>
                  <a:pt x="7315200" y="2128059"/>
                </a:lnTo>
                <a:lnTo>
                  <a:pt x="0" y="212805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2207121" y="-713173"/>
            <a:ext cx="5062953" cy="4114800"/>
          </a:xfrm>
          <a:custGeom>
            <a:avLst/>
            <a:gdLst/>
            <a:ahLst/>
            <a:cxnLst/>
            <a:rect r="r" b="b" t="t" l="l"/>
            <a:pathLst>
              <a:path h="4114800" w="5062953">
                <a:moveTo>
                  <a:pt x="0" y="0"/>
                </a:moveTo>
                <a:lnTo>
                  <a:pt x="5062953" y="0"/>
                </a:lnTo>
                <a:lnTo>
                  <a:pt x="5062953"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grpSp>
        <p:nvGrpSpPr>
          <p:cNvPr name="Group 6" id="6"/>
          <p:cNvGrpSpPr/>
          <p:nvPr/>
        </p:nvGrpSpPr>
        <p:grpSpPr>
          <a:xfrm rot="0">
            <a:off x="1502378" y="2636995"/>
            <a:ext cx="14812443" cy="7068240"/>
            <a:chOff x="0" y="0"/>
            <a:chExt cx="3901220" cy="1861594"/>
          </a:xfrm>
        </p:grpSpPr>
        <p:sp>
          <p:nvSpPr>
            <p:cNvPr name="Freeform 7" id="7"/>
            <p:cNvSpPr/>
            <p:nvPr/>
          </p:nvSpPr>
          <p:spPr>
            <a:xfrm flipH="false" flipV="false" rot="0">
              <a:off x="0" y="0"/>
              <a:ext cx="3901220" cy="1861594"/>
            </a:xfrm>
            <a:custGeom>
              <a:avLst/>
              <a:gdLst/>
              <a:ahLst/>
              <a:cxnLst/>
              <a:rect r="r" b="b" t="t" l="l"/>
              <a:pathLst>
                <a:path h="1861594" w="3901220">
                  <a:moveTo>
                    <a:pt x="26460" y="0"/>
                  </a:moveTo>
                  <a:lnTo>
                    <a:pt x="3874760" y="0"/>
                  </a:lnTo>
                  <a:cubicBezTo>
                    <a:pt x="3881777" y="0"/>
                    <a:pt x="3888508" y="2788"/>
                    <a:pt x="3893470" y="7750"/>
                  </a:cubicBezTo>
                  <a:cubicBezTo>
                    <a:pt x="3898432" y="12712"/>
                    <a:pt x="3901220" y="19442"/>
                    <a:pt x="3901220" y="26460"/>
                  </a:cubicBezTo>
                  <a:lnTo>
                    <a:pt x="3901220" y="1835134"/>
                  </a:lnTo>
                  <a:cubicBezTo>
                    <a:pt x="3901220" y="1849748"/>
                    <a:pt x="3889373" y="1861594"/>
                    <a:pt x="3874760" y="1861594"/>
                  </a:cubicBezTo>
                  <a:lnTo>
                    <a:pt x="26460" y="1861594"/>
                  </a:lnTo>
                  <a:cubicBezTo>
                    <a:pt x="11846" y="1861594"/>
                    <a:pt x="0" y="1849748"/>
                    <a:pt x="0" y="1835134"/>
                  </a:cubicBezTo>
                  <a:lnTo>
                    <a:pt x="0" y="26460"/>
                  </a:lnTo>
                  <a:cubicBezTo>
                    <a:pt x="0" y="11846"/>
                    <a:pt x="11846" y="0"/>
                    <a:pt x="26460" y="0"/>
                  </a:cubicBezTo>
                  <a:close/>
                </a:path>
              </a:pathLst>
            </a:custGeom>
            <a:solidFill>
              <a:srgbClr val="FFFFFF"/>
            </a:solidFill>
          </p:spPr>
        </p:sp>
        <p:sp>
          <p:nvSpPr>
            <p:cNvPr name="TextBox 8" id="8"/>
            <p:cNvSpPr txBox="true"/>
            <p:nvPr/>
          </p:nvSpPr>
          <p:spPr>
            <a:xfrm>
              <a:off x="0" y="-38100"/>
              <a:ext cx="3901220" cy="1899694"/>
            </a:xfrm>
            <a:prstGeom prst="rect">
              <a:avLst/>
            </a:prstGeom>
          </p:spPr>
          <p:txBody>
            <a:bodyPr anchor="ctr" rtlCol="false" tIns="50800" lIns="50800" bIns="50800" rIns="50800"/>
            <a:lstStyle/>
            <a:p>
              <a:pPr algn="ctr">
                <a:lnSpc>
                  <a:spcPts val="2659"/>
                </a:lnSpc>
                <a:spcBef>
                  <a:spcPct val="0"/>
                </a:spcBef>
              </a:pPr>
            </a:p>
          </p:txBody>
        </p:sp>
      </p:grpSp>
      <p:sp>
        <p:nvSpPr>
          <p:cNvPr name="TextBox 9" id="9"/>
          <p:cNvSpPr txBox="true"/>
          <p:nvPr/>
        </p:nvSpPr>
        <p:spPr>
          <a:xfrm rot="0">
            <a:off x="3512033" y="646184"/>
            <a:ext cx="10837968" cy="917431"/>
          </a:xfrm>
          <a:prstGeom prst="rect">
            <a:avLst/>
          </a:prstGeom>
        </p:spPr>
        <p:txBody>
          <a:bodyPr anchor="t" rtlCol="false" tIns="0" lIns="0" bIns="0" rIns="0">
            <a:spAutoFit/>
          </a:bodyPr>
          <a:lstStyle/>
          <a:p>
            <a:pPr algn="ctr">
              <a:lnSpc>
                <a:spcPts val="6843"/>
              </a:lnSpc>
            </a:pPr>
            <a:r>
              <a:rPr lang="en-US" sz="7055">
                <a:solidFill>
                  <a:srgbClr val="FFED00"/>
                </a:solidFill>
                <a:latin typeface="Mochiy Pop One"/>
                <a:ea typeface="Mochiy Pop One"/>
                <a:cs typeface="Mochiy Pop One"/>
                <a:sym typeface="Mochiy Pop One"/>
              </a:rPr>
              <a:t>FEATURES </a:t>
            </a:r>
          </a:p>
        </p:txBody>
      </p:sp>
      <p:sp>
        <p:nvSpPr>
          <p:cNvPr name="TextBox 10" id="10"/>
          <p:cNvSpPr txBox="true"/>
          <p:nvPr/>
        </p:nvSpPr>
        <p:spPr>
          <a:xfrm rot="0">
            <a:off x="3114992" y="2792573"/>
            <a:ext cx="12319336" cy="2491110"/>
          </a:xfrm>
          <a:prstGeom prst="rect">
            <a:avLst/>
          </a:prstGeom>
        </p:spPr>
        <p:txBody>
          <a:bodyPr anchor="t" rtlCol="false" tIns="0" lIns="0" bIns="0" rIns="0">
            <a:spAutoFit/>
          </a:bodyPr>
          <a:lstStyle/>
          <a:p>
            <a:pPr algn="l" marL="766404" indent="-383202" lvl="1">
              <a:lnSpc>
                <a:spcPts val="4969"/>
              </a:lnSpc>
              <a:buFont typeface="Arial"/>
              <a:buChar char="•"/>
            </a:pPr>
            <a:r>
              <a:rPr lang="en-US" sz="3549" spc="39">
                <a:solidFill>
                  <a:srgbClr val="000000"/>
                </a:solidFill>
                <a:latin typeface="Corporative"/>
                <a:ea typeface="Corporative"/>
                <a:cs typeface="Corporative"/>
                <a:sym typeface="Corporative"/>
              </a:rPr>
              <a:t>Drilling System: Precise drilling.</a:t>
            </a:r>
          </a:p>
          <a:p>
            <a:pPr algn="l" marL="766404" indent="-383202" lvl="1">
              <a:lnSpc>
                <a:spcPts val="4969"/>
              </a:lnSpc>
              <a:buFont typeface="Arial"/>
              <a:buChar char="•"/>
            </a:pPr>
            <a:r>
              <a:rPr lang="en-US" sz="3549" spc="39">
                <a:solidFill>
                  <a:srgbClr val="000000"/>
                </a:solidFill>
                <a:latin typeface="Corporative"/>
                <a:ea typeface="Corporative"/>
                <a:cs typeface="Corporative"/>
                <a:sym typeface="Corporative"/>
              </a:rPr>
              <a:t>RFID: Secure access.</a:t>
            </a:r>
          </a:p>
          <a:p>
            <a:pPr algn="l" marL="766404" indent="-383202" lvl="1">
              <a:lnSpc>
                <a:spcPts val="4969"/>
              </a:lnSpc>
              <a:buFont typeface="Arial"/>
              <a:buChar char="•"/>
            </a:pPr>
            <a:r>
              <a:rPr lang="en-US" sz="3549" spc="39">
                <a:solidFill>
                  <a:srgbClr val="000000"/>
                </a:solidFill>
                <a:latin typeface="Corporative"/>
                <a:ea typeface="Corporative"/>
                <a:cs typeface="Corporative"/>
                <a:sym typeface="Corporative"/>
              </a:rPr>
              <a:t>Emergency Button: Stop machine in emergencies.</a:t>
            </a:r>
          </a:p>
          <a:p>
            <a:pPr algn="l" marL="766404" indent="-383202" lvl="1">
              <a:lnSpc>
                <a:spcPts val="4969"/>
              </a:lnSpc>
              <a:buFont typeface="Arial"/>
              <a:buChar char="•"/>
            </a:pPr>
            <a:r>
              <a:rPr lang="en-US" sz="3549" spc="39">
                <a:solidFill>
                  <a:srgbClr val="000000"/>
                </a:solidFill>
                <a:latin typeface="Corporative"/>
                <a:ea typeface="Corporative"/>
                <a:cs typeface="Corporative"/>
                <a:sym typeface="Corporative"/>
              </a:rPr>
              <a:t>Vacuum System: Remove dust during engraving.</a:t>
            </a:r>
          </a:p>
        </p:txBody>
      </p:sp>
      <p:sp>
        <p:nvSpPr>
          <p:cNvPr name="TextBox 11" id="11"/>
          <p:cNvSpPr txBox="true"/>
          <p:nvPr/>
        </p:nvSpPr>
        <p:spPr>
          <a:xfrm rot="0">
            <a:off x="3512033" y="6104440"/>
            <a:ext cx="12319336" cy="2491110"/>
          </a:xfrm>
          <a:prstGeom prst="rect">
            <a:avLst/>
          </a:prstGeom>
        </p:spPr>
        <p:txBody>
          <a:bodyPr anchor="t" rtlCol="false" tIns="0" lIns="0" bIns="0" rIns="0">
            <a:spAutoFit/>
          </a:bodyPr>
          <a:lstStyle/>
          <a:p>
            <a:pPr algn="l">
              <a:lnSpc>
                <a:spcPts val="4969"/>
              </a:lnSpc>
            </a:pPr>
            <a:r>
              <a:rPr lang="en-US" sz="3549" spc="39" b="true">
                <a:solidFill>
                  <a:srgbClr val="000000"/>
                </a:solidFill>
                <a:latin typeface="Corporative Bold"/>
                <a:ea typeface="Corporative Bold"/>
                <a:cs typeface="Corporative Bold"/>
                <a:sym typeface="Corporative Bold"/>
              </a:rPr>
              <a:t>Limit Switches:</a:t>
            </a:r>
          </a:p>
          <a:p>
            <a:pPr algn="l" marL="766404" indent="-383202" lvl="1">
              <a:lnSpc>
                <a:spcPts val="4969"/>
              </a:lnSpc>
              <a:buFont typeface="Arial"/>
              <a:buChar char="•"/>
            </a:pPr>
            <a:r>
              <a:rPr lang="en-US" sz="3549" spc="39">
                <a:solidFill>
                  <a:srgbClr val="000000"/>
                </a:solidFill>
                <a:latin typeface="Corporative"/>
                <a:ea typeface="Corporative"/>
                <a:cs typeface="Corporative"/>
                <a:sym typeface="Corporative"/>
              </a:rPr>
              <a:t>Set starting position (homing).</a:t>
            </a:r>
          </a:p>
          <a:p>
            <a:pPr algn="l" marL="766404" indent="-383202" lvl="1">
              <a:lnSpc>
                <a:spcPts val="4969"/>
              </a:lnSpc>
              <a:buFont typeface="Arial"/>
              <a:buChar char="•"/>
            </a:pPr>
            <a:r>
              <a:rPr lang="en-US" sz="3549" spc="39">
                <a:solidFill>
                  <a:srgbClr val="000000"/>
                </a:solidFill>
                <a:latin typeface="Corporative"/>
                <a:ea typeface="Corporative"/>
                <a:cs typeface="Corporative"/>
                <a:sym typeface="Corporative"/>
              </a:rPr>
              <a:t>Keep position if power is lost.</a:t>
            </a:r>
          </a:p>
          <a:p>
            <a:pPr algn="l" marL="766404" indent="-383202" lvl="1">
              <a:lnSpc>
                <a:spcPts val="4969"/>
              </a:lnSpc>
              <a:buFont typeface="Arial"/>
              <a:buChar char="•"/>
            </a:pPr>
            <a:r>
              <a:rPr lang="en-US" sz="3549" spc="39">
                <a:solidFill>
                  <a:srgbClr val="000000"/>
                </a:solidFill>
                <a:latin typeface="Corporative"/>
                <a:ea typeface="Corporative"/>
                <a:cs typeface="Corporative"/>
                <a:sym typeface="Corporative"/>
              </a:rPr>
              <a:t>Prevent moving outside allowed area.</a:t>
            </a:r>
          </a:p>
        </p:txBody>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bg>
      <p:bgPr>
        <a:gradFill rotWithShape="true">
          <a:gsLst>
            <a:gs pos="0">
              <a:srgbClr val="8A8A8A">
                <a:alpha val="100000"/>
              </a:srgbClr>
            </a:gs>
            <a:gs pos="100000">
              <a:srgbClr val="5C5C5C">
                <a:alpha val="100000"/>
              </a:srgbClr>
            </a:gs>
          </a:gsLst>
          <a:path path="circle">
            <a:fillToRect l="50000" r="50000" t="50000" b="50000"/>
          </a:path>
        </a:gradFill>
      </p:bgPr>
    </p:bg>
    <p:spTree>
      <p:nvGrpSpPr>
        <p:cNvPr id="1" name=""/>
        <p:cNvGrpSpPr/>
        <p:nvPr/>
      </p:nvGrpSpPr>
      <p:grpSpPr>
        <a:xfrm>
          <a:off x="0" y="0"/>
          <a:ext cx="0" cy="0"/>
          <a:chOff x="0" y="0"/>
          <a:chExt cx="0" cy="0"/>
        </a:xfrm>
      </p:grpSpPr>
      <p:sp>
        <p:nvSpPr>
          <p:cNvPr name="Freeform 2" id="2"/>
          <p:cNvSpPr/>
          <p:nvPr/>
        </p:nvSpPr>
        <p:spPr>
          <a:xfrm flipH="false" flipV="false" rot="0">
            <a:off x="-560035" y="6579314"/>
            <a:ext cx="4124826" cy="4417900"/>
          </a:xfrm>
          <a:custGeom>
            <a:avLst/>
            <a:gdLst/>
            <a:ahLst/>
            <a:cxnLst/>
            <a:rect r="r" b="b" t="t" l="l"/>
            <a:pathLst>
              <a:path h="4417900" w="4124826">
                <a:moveTo>
                  <a:pt x="0" y="0"/>
                </a:moveTo>
                <a:lnTo>
                  <a:pt x="4124826" y="0"/>
                </a:lnTo>
                <a:lnTo>
                  <a:pt x="4124826" y="4417900"/>
                </a:lnTo>
                <a:lnTo>
                  <a:pt x="0" y="44179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5006202" y="-713173"/>
            <a:ext cx="6024149" cy="4114800"/>
          </a:xfrm>
          <a:custGeom>
            <a:avLst/>
            <a:gdLst/>
            <a:ahLst/>
            <a:cxnLst/>
            <a:rect r="r" b="b" t="t" l="l"/>
            <a:pathLst>
              <a:path h="4114800" w="6024149">
                <a:moveTo>
                  <a:pt x="0" y="0"/>
                </a:moveTo>
                <a:lnTo>
                  <a:pt x="6024149" y="0"/>
                </a:lnTo>
                <a:lnTo>
                  <a:pt x="6024149"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2416970" y="8215914"/>
            <a:ext cx="7315200" cy="2128058"/>
          </a:xfrm>
          <a:custGeom>
            <a:avLst/>
            <a:gdLst/>
            <a:ahLst/>
            <a:cxnLst/>
            <a:rect r="r" b="b" t="t" l="l"/>
            <a:pathLst>
              <a:path h="2128058" w="7315200">
                <a:moveTo>
                  <a:pt x="0" y="0"/>
                </a:moveTo>
                <a:lnTo>
                  <a:pt x="7315200" y="0"/>
                </a:lnTo>
                <a:lnTo>
                  <a:pt x="7315200" y="2128059"/>
                </a:lnTo>
                <a:lnTo>
                  <a:pt x="0" y="212805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2207121" y="-713173"/>
            <a:ext cx="5062953" cy="4114800"/>
          </a:xfrm>
          <a:custGeom>
            <a:avLst/>
            <a:gdLst/>
            <a:ahLst/>
            <a:cxnLst/>
            <a:rect r="r" b="b" t="t" l="l"/>
            <a:pathLst>
              <a:path h="4114800" w="5062953">
                <a:moveTo>
                  <a:pt x="0" y="0"/>
                </a:moveTo>
                <a:lnTo>
                  <a:pt x="5062953" y="0"/>
                </a:lnTo>
                <a:lnTo>
                  <a:pt x="5062953"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grpSp>
        <p:nvGrpSpPr>
          <p:cNvPr name="Group 6" id="6"/>
          <p:cNvGrpSpPr/>
          <p:nvPr/>
        </p:nvGrpSpPr>
        <p:grpSpPr>
          <a:xfrm rot="0">
            <a:off x="2234499" y="2636995"/>
            <a:ext cx="14080322" cy="6110215"/>
            <a:chOff x="0" y="0"/>
            <a:chExt cx="3708397" cy="1609275"/>
          </a:xfrm>
        </p:grpSpPr>
        <p:sp>
          <p:nvSpPr>
            <p:cNvPr name="Freeform 7" id="7"/>
            <p:cNvSpPr/>
            <p:nvPr/>
          </p:nvSpPr>
          <p:spPr>
            <a:xfrm flipH="false" flipV="false" rot="0">
              <a:off x="0" y="0"/>
              <a:ext cx="3708397" cy="1609275"/>
            </a:xfrm>
            <a:custGeom>
              <a:avLst/>
              <a:gdLst/>
              <a:ahLst/>
              <a:cxnLst/>
              <a:rect r="r" b="b" t="t" l="l"/>
              <a:pathLst>
                <a:path h="1609275" w="3708397">
                  <a:moveTo>
                    <a:pt x="27836" y="0"/>
                  </a:moveTo>
                  <a:lnTo>
                    <a:pt x="3680562" y="0"/>
                  </a:lnTo>
                  <a:cubicBezTo>
                    <a:pt x="3687944" y="0"/>
                    <a:pt x="3695024" y="2933"/>
                    <a:pt x="3700244" y="8153"/>
                  </a:cubicBezTo>
                  <a:cubicBezTo>
                    <a:pt x="3705465" y="13373"/>
                    <a:pt x="3708397" y="20453"/>
                    <a:pt x="3708397" y="27836"/>
                  </a:cubicBezTo>
                  <a:lnTo>
                    <a:pt x="3708397" y="1581439"/>
                  </a:lnTo>
                  <a:cubicBezTo>
                    <a:pt x="3708397" y="1588822"/>
                    <a:pt x="3705465" y="1595902"/>
                    <a:pt x="3700244" y="1601122"/>
                  </a:cubicBezTo>
                  <a:cubicBezTo>
                    <a:pt x="3695024" y="1606342"/>
                    <a:pt x="3687944" y="1609275"/>
                    <a:pt x="3680562" y="1609275"/>
                  </a:cubicBezTo>
                  <a:lnTo>
                    <a:pt x="27836" y="1609275"/>
                  </a:lnTo>
                  <a:cubicBezTo>
                    <a:pt x="20453" y="1609275"/>
                    <a:pt x="13373" y="1606342"/>
                    <a:pt x="8153" y="1601122"/>
                  </a:cubicBezTo>
                  <a:cubicBezTo>
                    <a:pt x="2933" y="1595902"/>
                    <a:pt x="0" y="1588822"/>
                    <a:pt x="0" y="1581439"/>
                  </a:cubicBezTo>
                  <a:lnTo>
                    <a:pt x="0" y="27836"/>
                  </a:lnTo>
                  <a:cubicBezTo>
                    <a:pt x="0" y="20453"/>
                    <a:pt x="2933" y="13373"/>
                    <a:pt x="8153" y="8153"/>
                  </a:cubicBezTo>
                  <a:cubicBezTo>
                    <a:pt x="13373" y="2933"/>
                    <a:pt x="20453" y="0"/>
                    <a:pt x="27836" y="0"/>
                  </a:cubicBezTo>
                  <a:close/>
                </a:path>
              </a:pathLst>
            </a:custGeom>
            <a:solidFill>
              <a:srgbClr val="FFFFFF"/>
            </a:solidFill>
          </p:spPr>
        </p:sp>
        <p:sp>
          <p:nvSpPr>
            <p:cNvPr name="TextBox 8" id="8"/>
            <p:cNvSpPr txBox="true"/>
            <p:nvPr/>
          </p:nvSpPr>
          <p:spPr>
            <a:xfrm>
              <a:off x="0" y="-38100"/>
              <a:ext cx="3708397" cy="1647375"/>
            </a:xfrm>
            <a:prstGeom prst="rect">
              <a:avLst/>
            </a:prstGeom>
          </p:spPr>
          <p:txBody>
            <a:bodyPr anchor="ctr" rtlCol="false" tIns="50800" lIns="50800" bIns="50800" rIns="50800"/>
            <a:lstStyle/>
            <a:p>
              <a:pPr algn="ctr">
                <a:lnSpc>
                  <a:spcPts val="2659"/>
                </a:lnSpc>
                <a:spcBef>
                  <a:spcPct val="0"/>
                </a:spcBef>
              </a:pPr>
            </a:p>
          </p:txBody>
        </p:sp>
      </p:grpSp>
      <p:sp>
        <p:nvSpPr>
          <p:cNvPr name="Freeform 9" id="9"/>
          <p:cNvSpPr/>
          <p:nvPr/>
        </p:nvSpPr>
        <p:spPr>
          <a:xfrm flipH="false" flipV="false" rot="0">
            <a:off x="9144000" y="2789770"/>
            <a:ext cx="6263993" cy="5642565"/>
          </a:xfrm>
          <a:custGeom>
            <a:avLst/>
            <a:gdLst/>
            <a:ahLst/>
            <a:cxnLst/>
            <a:rect r="r" b="b" t="t" l="l"/>
            <a:pathLst>
              <a:path h="5642565" w="6263993">
                <a:moveTo>
                  <a:pt x="0" y="0"/>
                </a:moveTo>
                <a:lnTo>
                  <a:pt x="6263993" y="0"/>
                </a:lnTo>
                <a:lnTo>
                  <a:pt x="6263993" y="5642565"/>
                </a:lnTo>
                <a:lnTo>
                  <a:pt x="0" y="5642565"/>
                </a:lnTo>
                <a:lnTo>
                  <a:pt x="0" y="0"/>
                </a:lnTo>
                <a:close/>
              </a:path>
            </a:pathLst>
          </a:custGeom>
          <a:blipFill>
            <a:blip r:embed="rId10"/>
            <a:stretch>
              <a:fillRect l="0" t="0" r="0" b="0"/>
            </a:stretch>
          </a:blipFill>
        </p:spPr>
      </p:sp>
      <p:sp>
        <p:nvSpPr>
          <p:cNvPr name="TextBox 10" id="10"/>
          <p:cNvSpPr txBox="true"/>
          <p:nvPr/>
        </p:nvSpPr>
        <p:spPr>
          <a:xfrm rot="0">
            <a:off x="3512033" y="646184"/>
            <a:ext cx="10837968" cy="917431"/>
          </a:xfrm>
          <a:prstGeom prst="rect">
            <a:avLst/>
          </a:prstGeom>
        </p:spPr>
        <p:txBody>
          <a:bodyPr anchor="t" rtlCol="false" tIns="0" lIns="0" bIns="0" rIns="0">
            <a:spAutoFit/>
          </a:bodyPr>
          <a:lstStyle/>
          <a:p>
            <a:pPr algn="ctr">
              <a:lnSpc>
                <a:spcPts val="6843"/>
              </a:lnSpc>
            </a:pPr>
            <a:r>
              <a:rPr lang="en-US" sz="7055">
                <a:solidFill>
                  <a:srgbClr val="FFED00"/>
                </a:solidFill>
                <a:latin typeface="Mochiy Pop One"/>
                <a:ea typeface="Mochiy Pop One"/>
                <a:cs typeface="Mochiy Pop One"/>
                <a:sym typeface="Mochiy Pop One"/>
              </a:rPr>
              <a:t>CHALLENGES </a:t>
            </a:r>
          </a:p>
        </p:txBody>
      </p:sp>
      <p:sp>
        <p:nvSpPr>
          <p:cNvPr name="TextBox 11" id="11"/>
          <p:cNvSpPr txBox="true"/>
          <p:nvPr/>
        </p:nvSpPr>
        <p:spPr>
          <a:xfrm rot="0">
            <a:off x="3351222" y="2747017"/>
            <a:ext cx="4764053" cy="5680446"/>
          </a:xfrm>
          <a:prstGeom prst="rect">
            <a:avLst/>
          </a:prstGeom>
        </p:spPr>
        <p:txBody>
          <a:bodyPr anchor="t" rtlCol="false" tIns="0" lIns="0" bIns="0" rIns="0">
            <a:spAutoFit/>
          </a:bodyPr>
          <a:lstStyle/>
          <a:p>
            <a:pPr algn="l">
              <a:lnSpc>
                <a:spcPts val="3479"/>
              </a:lnSpc>
            </a:pPr>
            <a:r>
              <a:rPr lang="en-US" sz="2485" spc="27">
                <a:solidFill>
                  <a:srgbClr val="000000"/>
                </a:solidFill>
                <a:latin typeface="Corporative"/>
                <a:ea typeface="Corporative"/>
                <a:cs typeface="Corporative"/>
                <a:sym typeface="Corporative"/>
              </a:rPr>
              <a:t>We faced an issue with switch bouncing. When pressing a switch, the signal sometimes bounced and created multiple unwanted triggers. This made it hard for the machine to correctly detect button presses. We solved this problem by debouncing the switches using an SN74HC14 Schmitt Trigger circuit, which made the buttons work reliably.</a:t>
            </a:r>
          </a:p>
        </p:txBody>
      </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bg>
      <p:bgPr>
        <a:gradFill rotWithShape="true">
          <a:gsLst>
            <a:gs pos="0">
              <a:srgbClr val="8A8A8A">
                <a:alpha val="100000"/>
              </a:srgbClr>
            </a:gs>
            <a:gs pos="100000">
              <a:srgbClr val="5C5C5C">
                <a:alpha val="100000"/>
              </a:srgbClr>
            </a:gs>
          </a:gsLst>
          <a:path path="circle">
            <a:fillToRect l="50000" r="50000" t="50000" b="50000"/>
          </a:path>
        </a:gradFill>
      </p:bgPr>
    </p:bg>
    <p:spTree>
      <p:nvGrpSpPr>
        <p:cNvPr id="1" name=""/>
        <p:cNvGrpSpPr/>
        <p:nvPr/>
      </p:nvGrpSpPr>
      <p:grpSpPr>
        <a:xfrm>
          <a:off x="0" y="0"/>
          <a:ext cx="0" cy="0"/>
          <a:chOff x="0" y="0"/>
          <a:chExt cx="0" cy="0"/>
        </a:xfrm>
      </p:grpSpPr>
      <p:sp>
        <p:nvSpPr>
          <p:cNvPr name="Freeform 2" id="2"/>
          <p:cNvSpPr/>
          <p:nvPr/>
        </p:nvSpPr>
        <p:spPr>
          <a:xfrm flipH="false" flipV="false" rot="0">
            <a:off x="-560035" y="6579314"/>
            <a:ext cx="4124826" cy="4417900"/>
          </a:xfrm>
          <a:custGeom>
            <a:avLst/>
            <a:gdLst/>
            <a:ahLst/>
            <a:cxnLst/>
            <a:rect r="r" b="b" t="t" l="l"/>
            <a:pathLst>
              <a:path h="4417900" w="4124826">
                <a:moveTo>
                  <a:pt x="0" y="0"/>
                </a:moveTo>
                <a:lnTo>
                  <a:pt x="4124826" y="0"/>
                </a:lnTo>
                <a:lnTo>
                  <a:pt x="4124826" y="4417900"/>
                </a:lnTo>
                <a:lnTo>
                  <a:pt x="0" y="44179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5006202" y="-713173"/>
            <a:ext cx="6024149" cy="4114800"/>
          </a:xfrm>
          <a:custGeom>
            <a:avLst/>
            <a:gdLst/>
            <a:ahLst/>
            <a:cxnLst/>
            <a:rect r="r" b="b" t="t" l="l"/>
            <a:pathLst>
              <a:path h="4114800" w="6024149">
                <a:moveTo>
                  <a:pt x="0" y="0"/>
                </a:moveTo>
                <a:lnTo>
                  <a:pt x="6024149" y="0"/>
                </a:lnTo>
                <a:lnTo>
                  <a:pt x="6024149"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2416970" y="8215914"/>
            <a:ext cx="7315200" cy="2128058"/>
          </a:xfrm>
          <a:custGeom>
            <a:avLst/>
            <a:gdLst/>
            <a:ahLst/>
            <a:cxnLst/>
            <a:rect r="r" b="b" t="t" l="l"/>
            <a:pathLst>
              <a:path h="2128058" w="7315200">
                <a:moveTo>
                  <a:pt x="0" y="0"/>
                </a:moveTo>
                <a:lnTo>
                  <a:pt x="7315200" y="0"/>
                </a:lnTo>
                <a:lnTo>
                  <a:pt x="7315200" y="2128059"/>
                </a:lnTo>
                <a:lnTo>
                  <a:pt x="0" y="212805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2207121" y="-713173"/>
            <a:ext cx="5062953" cy="4114800"/>
          </a:xfrm>
          <a:custGeom>
            <a:avLst/>
            <a:gdLst/>
            <a:ahLst/>
            <a:cxnLst/>
            <a:rect r="r" b="b" t="t" l="l"/>
            <a:pathLst>
              <a:path h="4114800" w="5062953">
                <a:moveTo>
                  <a:pt x="0" y="0"/>
                </a:moveTo>
                <a:lnTo>
                  <a:pt x="5062953" y="0"/>
                </a:lnTo>
                <a:lnTo>
                  <a:pt x="5062953"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grpSp>
        <p:nvGrpSpPr>
          <p:cNvPr name="Group 6" id="6"/>
          <p:cNvGrpSpPr/>
          <p:nvPr/>
        </p:nvGrpSpPr>
        <p:grpSpPr>
          <a:xfrm rot="0">
            <a:off x="2146395" y="2411183"/>
            <a:ext cx="5894710" cy="7444721"/>
            <a:chOff x="0" y="0"/>
            <a:chExt cx="1552516" cy="1960750"/>
          </a:xfrm>
        </p:grpSpPr>
        <p:sp>
          <p:nvSpPr>
            <p:cNvPr name="Freeform 7" id="7"/>
            <p:cNvSpPr/>
            <p:nvPr/>
          </p:nvSpPr>
          <p:spPr>
            <a:xfrm flipH="false" flipV="false" rot="0">
              <a:off x="0" y="0"/>
              <a:ext cx="1552516" cy="1960750"/>
            </a:xfrm>
            <a:custGeom>
              <a:avLst/>
              <a:gdLst/>
              <a:ahLst/>
              <a:cxnLst/>
              <a:rect r="r" b="b" t="t" l="l"/>
              <a:pathLst>
                <a:path h="1960750" w="1552516">
                  <a:moveTo>
                    <a:pt x="66489" y="0"/>
                  </a:moveTo>
                  <a:lnTo>
                    <a:pt x="1486027" y="0"/>
                  </a:lnTo>
                  <a:cubicBezTo>
                    <a:pt x="1503661" y="0"/>
                    <a:pt x="1520573" y="7005"/>
                    <a:pt x="1533042" y="19474"/>
                  </a:cubicBezTo>
                  <a:cubicBezTo>
                    <a:pt x="1545511" y="31943"/>
                    <a:pt x="1552516" y="48855"/>
                    <a:pt x="1552516" y="66489"/>
                  </a:cubicBezTo>
                  <a:lnTo>
                    <a:pt x="1552516" y="1894260"/>
                  </a:lnTo>
                  <a:cubicBezTo>
                    <a:pt x="1552516" y="1911894"/>
                    <a:pt x="1545511" y="1928806"/>
                    <a:pt x="1533042" y="1941275"/>
                  </a:cubicBezTo>
                  <a:cubicBezTo>
                    <a:pt x="1520573" y="1953745"/>
                    <a:pt x="1503661" y="1960750"/>
                    <a:pt x="1486027" y="1960750"/>
                  </a:cubicBezTo>
                  <a:lnTo>
                    <a:pt x="66489" y="1960750"/>
                  </a:lnTo>
                  <a:cubicBezTo>
                    <a:pt x="48855" y="1960750"/>
                    <a:pt x="31943" y="1953745"/>
                    <a:pt x="19474" y="1941275"/>
                  </a:cubicBezTo>
                  <a:cubicBezTo>
                    <a:pt x="7005" y="1928806"/>
                    <a:pt x="0" y="1911894"/>
                    <a:pt x="0" y="1894260"/>
                  </a:cubicBezTo>
                  <a:lnTo>
                    <a:pt x="0" y="66489"/>
                  </a:lnTo>
                  <a:cubicBezTo>
                    <a:pt x="0" y="48855"/>
                    <a:pt x="7005" y="31943"/>
                    <a:pt x="19474" y="19474"/>
                  </a:cubicBezTo>
                  <a:cubicBezTo>
                    <a:pt x="31943" y="7005"/>
                    <a:pt x="48855" y="0"/>
                    <a:pt x="66489" y="0"/>
                  </a:cubicBezTo>
                  <a:close/>
                </a:path>
              </a:pathLst>
            </a:custGeom>
            <a:solidFill>
              <a:srgbClr val="FFFFFF"/>
            </a:solidFill>
          </p:spPr>
        </p:sp>
        <p:sp>
          <p:nvSpPr>
            <p:cNvPr name="TextBox 8" id="8"/>
            <p:cNvSpPr txBox="true"/>
            <p:nvPr/>
          </p:nvSpPr>
          <p:spPr>
            <a:xfrm>
              <a:off x="0" y="-38100"/>
              <a:ext cx="1552516" cy="1998850"/>
            </a:xfrm>
            <a:prstGeom prst="rect">
              <a:avLst/>
            </a:prstGeom>
          </p:spPr>
          <p:txBody>
            <a:bodyPr anchor="ctr" rtlCol="false" tIns="50800" lIns="50800" bIns="50800" rIns="50800"/>
            <a:lstStyle/>
            <a:p>
              <a:pPr algn="ctr">
                <a:lnSpc>
                  <a:spcPts val="2659"/>
                </a:lnSpc>
                <a:spcBef>
                  <a:spcPct val="0"/>
                </a:spcBef>
              </a:pPr>
            </a:p>
          </p:txBody>
        </p:sp>
      </p:grpSp>
      <p:grpSp>
        <p:nvGrpSpPr>
          <p:cNvPr name="Group 9" id="9"/>
          <p:cNvGrpSpPr/>
          <p:nvPr/>
        </p:nvGrpSpPr>
        <p:grpSpPr>
          <a:xfrm rot="0">
            <a:off x="10127788" y="2411183"/>
            <a:ext cx="7890488" cy="7444721"/>
            <a:chOff x="0" y="0"/>
            <a:chExt cx="2078153" cy="1960750"/>
          </a:xfrm>
        </p:grpSpPr>
        <p:sp>
          <p:nvSpPr>
            <p:cNvPr name="Freeform 10" id="10"/>
            <p:cNvSpPr/>
            <p:nvPr/>
          </p:nvSpPr>
          <p:spPr>
            <a:xfrm flipH="false" flipV="false" rot="0">
              <a:off x="0" y="0"/>
              <a:ext cx="2078153" cy="1960750"/>
            </a:xfrm>
            <a:custGeom>
              <a:avLst/>
              <a:gdLst/>
              <a:ahLst/>
              <a:cxnLst/>
              <a:rect r="r" b="b" t="t" l="l"/>
              <a:pathLst>
                <a:path h="1960750" w="2078153">
                  <a:moveTo>
                    <a:pt x="49672" y="0"/>
                  </a:moveTo>
                  <a:lnTo>
                    <a:pt x="2028481" y="0"/>
                  </a:lnTo>
                  <a:cubicBezTo>
                    <a:pt x="2055914" y="0"/>
                    <a:pt x="2078153" y="22239"/>
                    <a:pt x="2078153" y="49672"/>
                  </a:cubicBezTo>
                  <a:lnTo>
                    <a:pt x="2078153" y="1911078"/>
                  </a:lnTo>
                  <a:cubicBezTo>
                    <a:pt x="2078153" y="1938511"/>
                    <a:pt x="2055914" y="1960750"/>
                    <a:pt x="2028481" y="1960750"/>
                  </a:cubicBezTo>
                  <a:lnTo>
                    <a:pt x="49672" y="1960750"/>
                  </a:lnTo>
                  <a:cubicBezTo>
                    <a:pt x="22239" y="1960750"/>
                    <a:pt x="0" y="1938511"/>
                    <a:pt x="0" y="1911078"/>
                  </a:cubicBezTo>
                  <a:lnTo>
                    <a:pt x="0" y="49672"/>
                  </a:lnTo>
                  <a:cubicBezTo>
                    <a:pt x="0" y="22239"/>
                    <a:pt x="22239" y="0"/>
                    <a:pt x="49672" y="0"/>
                  </a:cubicBezTo>
                  <a:close/>
                </a:path>
              </a:pathLst>
            </a:custGeom>
            <a:solidFill>
              <a:srgbClr val="FFFFFF"/>
            </a:solidFill>
          </p:spPr>
        </p:sp>
        <p:sp>
          <p:nvSpPr>
            <p:cNvPr name="TextBox 11" id="11"/>
            <p:cNvSpPr txBox="true"/>
            <p:nvPr/>
          </p:nvSpPr>
          <p:spPr>
            <a:xfrm>
              <a:off x="0" y="-38100"/>
              <a:ext cx="2078153" cy="1998850"/>
            </a:xfrm>
            <a:prstGeom prst="rect">
              <a:avLst/>
            </a:prstGeom>
          </p:spPr>
          <p:txBody>
            <a:bodyPr anchor="ctr" rtlCol="false" tIns="50800" lIns="50800" bIns="50800" rIns="50800"/>
            <a:lstStyle/>
            <a:p>
              <a:pPr algn="ctr">
                <a:lnSpc>
                  <a:spcPts val="2659"/>
                </a:lnSpc>
                <a:spcBef>
                  <a:spcPct val="0"/>
                </a:spcBef>
              </a:pPr>
            </a:p>
          </p:txBody>
        </p:sp>
      </p:grpSp>
      <p:sp>
        <p:nvSpPr>
          <p:cNvPr name="Freeform 12" id="12"/>
          <p:cNvSpPr/>
          <p:nvPr/>
        </p:nvSpPr>
        <p:spPr>
          <a:xfrm flipH="false" flipV="false" rot="0">
            <a:off x="2709891" y="2955064"/>
            <a:ext cx="4767719" cy="6356958"/>
          </a:xfrm>
          <a:custGeom>
            <a:avLst/>
            <a:gdLst/>
            <a:ahLst/>
            <a:cxnLst/>
            <a:rect r="r" b="b" t="t" l="l"/>
            <a:pathLst>
              <a:path h="6356958" w="4767719">
                <a:moveTo>
                  <a:pt x="0" y="0"/>
                </a:moveTo>
                <a:lnTo>
                  <a:pt x="4767718" y="0"/>
                </a:lnTo>
                <a:lnTo>
                  <a:pt x="4767718" y="6356958"/>
                </a:lnTo>
                <a:lnTo>
                  <a:pt x="0" y="6356958"/>
                </a:lnTo>
                <a:lnTo>
                  <a:pt x="0" y="0"/>
                </a:lnTo>
                <a:close/>
              </a:path>
            </a:pathLst>
          </a:custGeom>
          <a:blipFill>
            <a:blip r:embed="rId10"/>
            <a:stretch>
              <a:fillRect l="0" t="0" r="0" b="0"/>
            </a:stretch>
          </a:blipFill>
        </p:spPr>
      </p:sp>
      <p:sp>
        <p:nvSpPr>
          <p:cNvPr name="Freeform 13" id="13"/>
          <p:cNvSpPr/>
          <p:nvPr/>
        </p:nvSpPr>
        <p:spPr>
          <a:xfrm flipH="false" flipV="false" rot="0">
            <a:off x="10663527" y="3576415"/>
            <a:ext cx="6819010" cy="5114257"/>
          </a:xfrm>
          <a:custGeom>
            <a:avLst/>
            <a:gdLst/>
            <a:ahLst/>
            <a:cxnLst/>
            <a:rect r="r" b="b" t="t" l="l"/>
            <a:pathLst>
              <a:path h="5114257" w="6819010">
                <a:moveTo>
                  <a:pt x="0" y="0"/>
                </a:moveTo>
                <a:lnTo>
                  <a:pt x="6819010" y="0"/>
                </a:lnTo>
                <a:lnTo>
                  <a:pt x="6819010" y="5114257"/>
                </a:lnTo>
                <a:lnTo>
                  <a:pt x="0" y="5114257"/>
                </a:lnTo>
                <a:lnTo>
                  <a:pt x="0" y="0"/>
                </a:lnTo>
                <a:close/>
              </a:path>
            </a:pathLst>
          </a:custGeom>
          <a:blipFill>
            <a:blip r:embed="rId11"/>
            <a:stretch>
              <a:fillRect l="0" t="0" r="0" b="0"/>
            </a:stretch>
          </a:blipFill>
        </p:spPr>
      </p:sp>
      <p:sp>
        <p:nvSpPr>
          <p:cNvPr name="TextBox 14" id="14"/>
          <p:cNvSpPr txBox="true"/>
          <p:nvPr/>
        </p:nvSpPr>
        <p:spPr>
          <a:xfrm rot="0">
            <a:off x="5871030" y="1185084"/>
            <a:ext cx="6545941" cy="885799"/>
          </a:xfrm>
          <a:prstGeom prst="rect">
            <a:avLst/>
          </a:prstGeom>
        </p:spPr>
        <p:txBody>
          <a:bodyPr anchor="t" rtlCol="false" tIns="0" lIns="0" bIns="0" rIns="0">
            <a:spAutoFit/>
          </a:bodyPr>
          <a:lstStyle/>
          <a:p>
            <a:pPr algn="ctr">
              <a:lnSpc>
                <a:spcPts val="6641"/>
              </a:lnSpc>
            </a:pPr>
            <a:r>
              <a:rPr lang="en-US" sz="6846">
                <a:solidFill>
                  <a:srgbClr val="FFED00"/>
                </a:solidFill>
                <a:latin typeface="Mochiy Pop One"/>
                <a:ea typeface="Mochiy Pop One"/>
                <a:cs typeface="Mochiy Pop One"/>
                <a:sym typeface="Mochiy Pop One"/>
              </a:rPr>
              <a:t>Result</a:t>
            </a:r>
          </a:p>
        </p:txBody>
      </p:sp>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bg>
      <p:bgPr>
        <a:gradFill rotWithShape="true">
          <a:gsLst>
            <a:gs pos="0">
              <a:srgbClr val="8A8A8A">
                <a:alpha val="100000"/>
              </a:srgbClr>
            </a:gs>
            <a:gs pos="100000">
              <a:srgbClr val="5C5C5C">
                <a:alpha val="100000"/>
              </a:srgbClr>
            </a:gs>
          </a:gsLst>
          <a:path path="circle">
            <a:fillToRect l="50000" r="50000" t="50000" b="50000"/>
          </a:path>
        </a:gradFill>
      </p:bgPr>
    </p:bg>
    <p:spTree>
      <p:nvGrpSpPr>
        <p:cNvPr id="1" name=""/>
        <p:cNvGrpSpPr/>
        <p:nvPr/>
      </p:nvGrpSpPr>
      <p:grpSpPr>
        <a:xfrm>
          <a:off x="0" y="0"/>
          <a:ext cx="0" cy="0"/>
          <a:chOff x="0" y="0"/>
          <a:chExt cx="0" cy="0"/>
        </a:xfrm>
      </p:grpSpPr>
      <p:sp>
        <p:nvSpPr>
          <p:cNvPr name="Freeform 2" id="2"/>
          <p:cNvSpPr/>
          <p:nvPr/>
        </p:nvSpPr>
        <p:spPr>
          <a:xfrm flipH="false" flipV="false" rot="0">
            <a:off x="-560035" y="6579314"/>
            <a:ext cx="4124826" cy="4417900"/>
          </a:xfrm>
          <a:custGeom>
            <a:avLst/>
            <a:gdLst/>
            <a:ahLst/>
            <a:cxnLst/>
            <a:rect r="r" b="b" t="t" l="l"/>
            <a:pathLst>
              <a:path h="4417900" w="4124826">
                <a:moveTo>
                  <a:pt x="0" y="0"/>
                </a:moveTo>
                <a:lnTo>
                  <a:pt x="4124826" y="0"/>
                </a:lnTo>
                <a:lnTo>
                  <a:pt x="4124826" y="4417900"/>
                </a:lnTo>
                <a:lnTo>
                  <a:pt x="0" y="44179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5006202" y="-713173"/>
            <a:ext cx="6024149" cy="4114800"/>
          </a:xfrm>
          <a:custGeom>
            <a:avLst/>
            <a:gdLst/>
            <a:ahLst/>
            <a:cxnLst/>
            <a:rect r="r" b="b" t="t" l="l"/>
            <a:pathLst>
              <a:path h="4114800" w="6024149">
                <a:moveTo>
                  <a:pt x="0" y="0"/>
                </a:moveTo>
                <a:lnTo>
                  <a:pt x="6024149" y="0"/>
                </a:lnTo>
                <a:lnTo>
                  <a:pt x="6024149"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2416970" y="8215914"/>
            <a:ext cx="7315200" cy="2128058"/>
          </a:xfrm>
          <a:custGeom>
            <a:avLst/>
            <a:gdLst/>
            <a:ahLst/>
            <a:cxnLst/>
            <a:rect r="r" b="b" t="t" l="l"/>
            <a:pathLst>
              <a:path h="2128058" w="7315200">
                <a:moveTo>
                  <a:pt x="0" y="0"/>
                </a:moveTo>
                <a:lnTo>
                  <a:pt x="7315200" y="0"/>
                </a:lnTo>
                <a:lnTo>
                  <a:pt x="7315200" y="2128059"/>
                </a:lnTo>
                <a:lnTo>
                  <a:pt x="0" y="212805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2207121" y="-713173"/>
            <a:ext cx="5062953" cy="4114800"/>
          </a:xfrm>
          <a:custGeom>
            <a:avLst/>
            <a:gdLst/>
            <a:ahLst/>
            <a:cxnLst/>
            <a:rect r="r" b="b" t="t" l="l"/>
            <a:pathLst>
              <a:path h="4114800" w="5062953">
                <a:moveTo>
                  <a:pt x="0" y="0"/>
                </a:moveTo>
                <a:lnTo>
                  <a:pt x="5062953" y="0"/>
                </a:lnTo>
                <a:lnTo>
                  <a:pt x="5062953"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grpSp>
        <p:nvGrpSpPr>
          <p:cNvPr name="Group 6" id="6"/>
          <p:cNvGrpSpPr/>
          <p:nvPr/>
        </p:nvGrpSpPr>
        <p:grpSpPr>
          <a:xfrm rot="0">
            <a:off x="2146395" y="2411183"/>
            <a:ext cx="5894710" cy="7444721"/>
            <a:chOff x="0" y="0"/>
            <a:chExt cx="1552516" cy="1960750"/>
          </a:xfrm>
        </p:grpSpPr>
        <p:sp>
          <p:nvSpPr>
            <p:cNvPr name="Freeform 7" id="7"/>
            <p:cNvSpPr/>
            <p:nvPr/>
          </p:nvSpPr>
          <p:spPr>
            <a:xfrm flipH="false" flipV="false" rot="0">
              <a:off x="0" y="0"/>
              <a:ext cx="1552516" cy="1960750"/>
            </a:xfrm>
            <a:custGeom>
              <a:avLst/>
              <a:gdLst/>
              <a:ahLst/>
              <a:cxnLst/>
              <a:rect r="r" b="b" t="t" l="l"/>
              <a:pathLst>
                <a:path h="1960750" w="1552516">
                  <a:moveTo>
                    <a:pt x="66489" y="0"/>
                  </a:moveTo>
                  <a:lnTo>
                    <a:pt x="1486027" y="0"/>
                  </a:lnTo>
                  <a:cubicBezTo>
                    <a:pt x="1503661" y="0"/>
                    <a:pt x="1520573" y="7005"/>
                    <a:pt x="1533042" y="19474"/>
                  </a:cubicBezTo>
                  <a:cubicBezTo>
                    <a:pt x="1545511" y="31943"/>
                    <a:pt x="1552516" y="48855"/>
                    <a:pt x="1552516" y="66489"/>
                  </a:cubicBezTo>
                  <a:lnTo>
                    <a:pt x="1552516" y="1894260"/>
                  </a:lnTo>
                  <a:cubicBezTo>
                    <a:pt x="1552516" y="1911894"/>
                    <a:pt x="1545511" y="1928806"/>
                    <a:pt x="1533042" y="1941275"/>
                  </a:cubicBezTo>
                  <a:cubicBezTo>
                    <a:pt x="1520573" y="1953745"/>
                    <a:pt x="1503661" y="1960750"/>
                    <a:pt x="1486027" y="1960750"/>
                  </a:cubicBezTo>
                  <a:lnTo>
                    <a:pt x="66489" y="1960750"/>
                  </a:lnTo>
                  <a:cubicBezTo>
                    <a:pt x="48855" y="1960750"/>
                    <a:pt x="31943" y="1953745"/>
                    <a:pt x="19474" y="1941275"/>
                  </a:cubicBezTo>
                  <a:cubicBezTo>
                    <a:pt x="7005" y="1928806"/>
                    <a:pt x="0" y="1911894"/>
                    <a:pt x="0" y="1894260"/>
                  </a:cubicBezTo>
                  <a:lnTo>
                    <a:pt x="0" y="66489"/>
                  </a:lnTo>
                  <a:cubicBezTo>
                    <a:pt x="0" y="48855"/>
                    <a:pt x="7005" y="31943"/>
                    <a:pt x="19474" y="19474"/>
                  </a:cubicBezTo>
                  <a:cubicBezTo>
                    <a:pt x="31943" y="7005"/>
                    <a:pt x="48855" y="0"/>
                    <a:pt x="66489" y="0"/>
                  </a:cubicBezTo>
                  <a:close/>
                </a:path>
              </a:pathLst>
            </a:custGeom>
            <a:solidFill>
              <a:srgbClr val="FFFFFF"/>
            </a:solidFill>
          </p:spPr>
        </p:sp>
        <p:sp>
          <p:nvSpPr>
            <p:cNvPr name="TextBox 8" id="8"/>
            <p:cNvSpPr txBox="true"/>
            <p:nvPr/>
          </p:nvSpPr>
          <p:spPr>
            <a:xfrm>
              <a:off x="0" y="-38100"/>
              <a:ext cx="1552516" cy="1998850"/>
            </a:xfrm>
            <a:prstGeom prst="rect">
              <a:avLst/>
            </a:prstGeom>
          </p:spPr>
          <p:txBody>
            <a:bodyPr anchor="ctr" rtlCol="false" tIns="50800" lIns="50800" bIns="50800" rIns="50800"/>
            <a:lstStyle/>
            <a:p>
              <a:pPr algn="ctr">
                <a:lnSpc>
                  <a:spcPts val="2659"/>
                </a:lnSpc>
                <a:spcBef>
                  <a:spcPct val="0"/>
                </a:spcBef>
              </a:pPr>
            </a:p>
          </p:txBody>
        </p:sp>
      </p:grpSp>
      <p:grpSp>
        <p:nvGrpSpPr>
          <p:cNvPr name="Group 9" id="9"/>
          <p:cNvGrpSpPr/>
          <p:nvPr/>
        </p:nvGrpSpPr>
        <p:grpSpPr>
          <a:xfrm rot="0">
            <a:off x="10127788" y="2411183"/>
            <a:ext cx="5946782" cy="7444721"/>
            <a:chOff x="0" y="0"/>
            <a:chExt cx="1566231" cy="1960750"/>
          </a:xfrm>
        </p:grpSpPr>
        <p:sp>
          <p:nvSpPr>
            <p:cNvPr name="Freeform 10" id="10"/>
            <p:cNvSpPr/>
            <p:nvPr/>
          </p:nvSpPr>
          <p:spPr>
            <a:xfrm flipH="false" flipV="false" rot="0">
              <a:off x="0" y="0"/>
              <a:ext cx="1566231" cy="1960750"/>
            </a:xfrm>
            <a:custGeom>
              <a:avLst/>
              <a:gdLst/>
              <a:ahLst/>
              <a:cxnLst/>
              <a:rect r="r" b="b" t="t" l="l"/>
              <a:pathLst>
                <a:path h="1960750" w="1566231">
                  <a:moveTo>
                    <a:pt x="65907" y="0"/>
                  </a:moveTo>
                  <a:lnTo>
                    <a:pt x="1500324" y="0"/>
                  </a:lnTo>
                  <a:cubicBezTo>
                    <a:pt x="1517803" y="0"/>
                    <a:pt x="1534567" y="6944"/>
                    <a:pt x="1546927" y="19304"/>
                  </a:cubicBezTo>
                  <a:cubicBezTo>
                    <a:pt x="1559287" y="31664"/>
                    <a:pt x="1566231" y="48427"/>
                    <a:pt x="1566231" y="65907"/>
                  </a:cubicBezTo>
                  <a:lnTo>
                    <a:pt x="1566231" y="1894842"/>
                  </a:lnTo>
                  <a:cubicBezTo>
                    <a:pt x="1566231" y="1931242"/>
                    <a:pt x="1536723" y="1960750"/>
                    <a:pt x="1500324" y="1960750"/>
                  </a:cubicBezTo>
                  <a:lnTo>
                    <a:pt x="65907" y="1960750"/>
                  </a:lnTo>
                  <a:cubicBezTo>
                    <a:pt x="48427" y="1960750"/>
                    <a:pt x="31664" y="1953806"/>
                    <a:pt x="19304" y="1941446"/>
                  </a:cubicBezTo>
                  <a:cubicBezTo>
                    <a:pt x="6944" y="1929086"/>
                    <a:pt x="0" y="1912322"/>
                    <a:pt x="0" y="1894842"/>
                  </a:cubicBezTo>
                  <a:lnTo>
                    <a:pt x="0" y="65907"/>
                  </a:lnTo>
                  <a:cubicBezTo>
                    <a:pt x="0" y="29508"/>
                    <a:pt x="29508" y="0"/>
                    <a:pt x="65907" y="0"/>
                  </a:cubicBezTo>
                  <a:close/>
                </a:path>
              </a:pathLst>
            </a:custGeom>
            <a:solidFill>
              <a:srgbClr val="FFFFFF"/>
            </a:solidFill>
          </p:spPr>
        </p:sp>
        <p:sp>
          <p:nvSpPr>
            <p:cNvPr name="TextBox 11" id="11"/>
            <p:cNvSpPr txBox="true"/>
            <p:nvPr/>
          </p:nvSpPr>
          <p:spPr>
            <a:xfrm>
              <a:off x="0" y="-38100"/>
              <a:ext cx="1566231" cy="1998850"/>
            </a:xfrm>
            <a:prstGeom prst="rect">
              <a:avLst/>
            </a:prstGeom>
          </p:spPr>
          <p:txBody>
            <a:bodyPr anchor="ctr" rtlCol="false" tIns="50800" lIns="50800" bIns="50800" rIns="50800"/>
            <a:lstStyle/>
            <a:p>
              <a:pPr algn="ctr">
                <a:lnSpc>
                  <a:spcPts val="2659"/>
                </a:lnSpc>
                <a:spcBef>
                  <a:spcPct val="0"/>
                </a:spcBef>
              </a:pPr>
            </a:p>
          </p:txBody>
        </p:sp>
      </p:grpSp>
      <p:sp>
        <p:nvSpPr>
          <p:cNvPr name="Freeform 12" id="12"/>
          <p:cNvSpPr/>
          <p:nvPr/>
        </p:nvSpPr>
        <p:spPr>
          <a:xfrm flipH="false" flipV="false" rot="0">
            <a:off x="2855832" y="2636995"/>
            <a:ext cx="4450968" cy="6817464"/>
          </a:xfrm>
          <a:custGeom>
            <a:avLst/>
            <a:gdLst/>
            <a:ahLst/>
            <a:cxnLst/>
            <a:rect r="r" b="b" t="t" l="l"/>
            <a:pathLst>
              <a:path h="6817464" w="4450968">
                <a:moveTo>
                  <a:pt x="0" y="0"/>
                </a:moveTo>
                <a:lnTo>
                  <a:pt x="4450969" y="0"/>
                </a:lnTo>
                <a:lnTo>
                  <a:pt x="4450969" y="6817464"/>
                </a:lnTo>
                <a:lnTo>
                  <a:pt x="0" y="6817464"/>
                </a:lnTo>
                <a:lnTo>
                  <a:pt x="0" y="0"/>
                </a:lnTo>
                <a:close/>
              </a:path>
            </a:pathLst>
          </a:custGeom>
          <a:blipFill>
            <a:blip r:embed="rId10"/>
            <a:stretch>
              <a:fillRect l="-12659" t="0" r="-12659" b="0"/>
            </a:stretch>
          </a:blipFill>
        </p:spPr>
      </p:sp>
      <p:sp>
        <p:nvSpPr>
          <p:cNvPr name="TextBox 13" id="13"/>
          <p:cNvSpPr txBox="true"/>
          <p:nvPr/>
        </p:nvSpPr>
        <p:spPr>
          <a:xfrm rot="0">
            <a:off x="5871030" y="1185084"/>
            <a:ext cx="6545941" cy="885799"/>
          </a:xfrm>
          <a:prstGeom prst="rect">
            <a:avLst/>
          </a:prstGeom>
        </p:spPr>
        <p:txBody>
          <a:bodyPr anchor="t" rtlCol="false" tIns="0" lIns="0" bIns="0" rIns="0">
            <a:spAutoFit/>
          </a:bodyPr>
          <a:lstStyle/>
          <a:p>
            <a:pPr algn="ctr">
              <a:lnSpc>
                <a:spcPts val="6641"/>
              </a:lnSpc>
            </a:pPr>
            <a:r>
              <a:rPr lang="en-US" sz="6846">
                <a:solidFill>
                  <a:srgbClr val="FFED00"/>
                </a:solidFill>
                <a:latin typeface="Mochiy Pop One"/>
                <a:ea typeface="Mochiy Pop One"/>
                <a:cs typeface="Mochiy Pop One"/>
                <a:sym typeface="Mochiy Pop One"/>
              </a:rPr>
              <a:t>Result</a:t>
            </a:r>
          </a:p>
        </p:txBody>
      </p:sp>
      <p:sp>
        <p:nvSpPr>
          <p:cNvPr name="Freeform 14" id="14"/>
          <p:cNvSpPr/>
          <p:nvPr/>
        </p:nvSpPr>
        <p:spPr>
          <a:xfrm flipH="false" flipV="false" rot="0">
            <a:off x="10492139" y="2636995"/>
            <a:ext cx="5189363" cy="6817464"/>
          </a:xfrm>
          <a:custGeom>
            <a:avLst/>
            <a:gdLst/>
            <a:ahLst/>
            <a:cxnLst/>
            <a:rect r="r" b="b" t="t" l="l"/>
            <a:pathLst>
              <a:path h="6817464" w="5189363">
                <a:moveTo>
                  <a:pt x="0" y="0"/>
                </a:moveTo>
                <a:lnTo>
                  <a:pt x="5189362" y="0"/>
                </a:lnTo>
                <a:lnTo>
                  <a:pt x="5189362" y="6817464"/>
                </a:lnTo>
                <a:lnTo>
                  <a:pt x="0" y="6817464"/>
                </a:lnTo>
                <a:lnTo>
                  <a:pt x="0" y="0"/>
                </a:lnTo>
                <a:close/>
              </a:path>
            </a:pathLst>
          </a:custGeom>
          <a:blipFill>
            <a:blip r:embed="rId11"/>
            <a:stretch>
              <a:fillRect l="-4859" t="0" r="-4859" b="0"/>
            </a:stretch>
          </a:blipFill>
        </p:spPr>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gradFill rotWithShape="true">
          <a:gsLst>
            <a:gs pos="0">
              <a:srgbClr val="8A8A8A">
                <a:alpha val="100000"/>
              </a:srgbClr>
            </a:gs>
            <a:gs pos="100000">
              <a:srgbClr val="5C5C5C">
                <a:alpha val="100000"/>
              </a:srgbClr>
            </a:gs>
          </a:gsLst>
          <a:path path="circle">
            <a:fillToRect l="50000" r="50000" t="50000" b="50000"/>
          </a:path>
        </a:gradFill>
      </p:bgPr>
    </p:bg>
    <p:spTree>
      <p:nvGrpSpPr>
        <p:cNvPr id="1" name=""/>
        <p:cNvGrpSpPr/>
        <p:nvPr/>
      </p:nvGrpSpPr>
      <p:grpSpPr>
        <a:xfrm>
          <a:off x="0" y="0"/>
          <a:ext cx="0" cy="0"/>
          <a:chOff x="0" y="0"/>
          <a:chExt cx="0" cy="0"/>
        </a:xfrm>
      </p:grpSpPr>
      <p:sp>
        <p:nvSpPr>
          <p:cNvPr name="TextBox 2" id="2"/>
          <p:cNvSpPr txBox="true"/>
          <p:nvPr/>
        </p:nvSpPr>
        <p:spPr>
          <a:xfrm rot="0">
            <a:off x="3885241" y="1185084"/>
            <a:ext cx="10517519" cy="885799"/>
          </a:xfrm>
          <a:prstGeom prst="rect">
            <a:avLst/>
          </a:prstGeom>
        </p:spPr>
        <p:txBody>
          <a:bodyPr anchor="t" rtlCol="false" tIns="0" lIns="0" bIns="0" rIns="0">
            <a:spAutoFit/>
          </a:bodyPr>
          <a:lstStyle/>
          <a:p>
            <a:pPr algn="ctr">
              <a:lnSpc>
                <a:spcPts val="6641"/>
              </a:lnSpc>
            </a:pPr>
            <a:r>
              <a:rPr lang="en-US" sz="6846">
                <a:solidFill>
                  <a:srgbClr val="FFED00"/>
                </a:solidFill>
                <a:latin typeface="Mochiy Pop One"/>
                <a:ea typeface="Mochiy Pop One"/>
                <a:cs typeface="Mochiy Pop One"/>
                <a:sym typeface="Mochiy Pop One"/>
              </a:rPr>
              <a:t>Introduction</a:t>
            </a:r>
          </a:p>
        </p:txBody>
      </p:sp>
      <p:sp>
        <p:nvSpPr>
          <p:cNvPr name="Freeform 3" id="3"/>
          <p:cNvSpPr/>
          <p:nvPr/>
        </p:nvSpPr>
        <p:spPr>
          <a:xfrm flipH="false" flipV="false" rot="0">
            <a:off x="-560035" y="6579314"/>
            <a:ext cx="4124826" cy="4417900"/>
          </a:xfrm>
          <a:custGeom>
            <a:avLst/>
            <a:gdLst/>
            <a:ahLst/>
            <a:cxnLst/>
            <a:rect r="r" b="b" t="t" l="l"/>
            <a:pathLst>
              <a:path h="4417900" w="4124826">
                <a:moveTo>
                  <a:pt x="0" y="0"/>
                </a:moveTo>
                <a:lnTo>
                  <a:pt x="4124826" y="0"/>
                </a:lnTo>
                <a:lnTo>
                  <a:pt x="4124826" y="4417900"/>
                </a:lnTo>
                <a:lnTo>
                  <a:pt x="0" y="44179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15006202" y="-713173"/>
            <a:ext cx="6024149" cy="4114800"/>
          </a:xfrm>
          <a:custGeom>
            <a:avLst/>
            <a:gdLst/>
            <a:ahLst/>
            <a:cxnLst/>
            <a:rect r="r" b="b" t="t" l="l"/>
            <a:pathLst>
              <a:path h="4114800" w="6024149">
                <a:moveTo>
                  <a:pt x="0" y="0"/>
                </a:moveTo>
                <a:lnTo>
                  <a:pt x="6024149" y="0"/>
                </a:lnTo>
                <a:lnTo>
                  <a:pt x="6024149"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12416970" y="8215914"/>
            <a:ext cx="7315200" cy="2128058"/>
          </a:xfrm>
          <a:custGeom>
            <a:avLst/>
            <a:gdLst/>
            <a:ahLst/>
            <a:cxnLst/>
            <a:rect r="r" b="b" t="t" l="l"/>
            <a:pathLst>
              <a:path h="2128058" w="7315200">
                <a:moveTo>
                  <a:pt x="0" y="0"/>
                </a:moveTo>
                <a:lnTo>
                  <a:pt x="7315200" y="0"/>
                </a:lnTo>
                <a:lnTo>
                  <a:pt x="7315200" y="2128059"/>
                </a:lnTo>
                <a:lnTo>
                  <a:pt x="0" y="212805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2207121" y="-713173"/>
            <a:ext cx="5062953" cy="4114800"/>
          </a:xfrm>
          <a:custGeom>
            <a:avLst/>
            <a:gdLst/>
            <a:ahLst/>
            <a:cxnLst/>
            <a:rect r="r" b="b" t="t" l="l"/>
            <a:pathLst>
              <a:path h="4114800" w="5062953">
                <a:moveTo>
                  <a:pt x="0" y="0"/>
                </a:moveTo>
                <a:lnTo>
                  <a:pt x="5062953" y="0"/>
                </a:lnTo>
                <a:lnTo>
                  <a:pt x="5062953"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grpSp>
        <p:nvGrpSpPr>
          <p:cNvPr name="Group 7" id="7"/>
          <p:cNvGrpSpPr/>
          <p:nvPr/>
        </p:nvGrpSpPr>
        <p:grpSpPr>
          <a:xfrm rot="0">
            <a:off x="2234499" y="2636995"/>
            <a:ext cx="14080322" cy="6110215"/>
            <a:chOff x="0" y="0"/>
            <a:chExt cx="3708397" cy="1609275"/>
          </a:xfrm>
        </p:grpSpPr>
        <p:sp>
          <p:nvSpPr>
            <p:cNvPr name="Freeform 8" id="8"/>
            <p:cNvSpPr/>
            <p:nvPr/>
          </p:nvSpPr>
          <p:spPr>
            <a:xfrm flipH="false" flipV="false" rot="0">
              <a:off x="0" y="0"/>
              <a:ext cx="3708397" cy="1609275"/>
            </a:xfrm>
            <a:custGeom>
              <a:avLst/>
              <a:gdLst/>
              <a:ahLst/>
              <a:cxnLst/>
              <a:rect r="r" b="b" t="t" l="l"/>
              <a:pathLst>
                <a:path h="1609275" w="3708397">
                  <a:moveTo>
                    <a:pt x="27836" y="0"/>
                  </a:moveTo>
                  <a:lnTo>
                    <a:pt x="3680562" y="0"/>
                  </a:lnTo>
                  <a:cubicBezTo>
                    <a:pt x="3687944" y="0"/>
                    <a:pt x="3695024" y="2933"/>
                    <a:pt x="3700244" y="8153"/>
                  </a:cubicBezTo>
                  <a:cubicBezTo>
                    <a:pt x="3705465" y="13373"/>
                    <a:pt x="3708397" y="20453"/>
                    <a:pt x="3708397" y="27836"/>
                  </a:cubicBezTo>
                  <a:lnTo>
                    <a:pt x="3708397" y="1581439"/>
                  </a:lnTo>
                  <a:cubicBezTo>
                    <a:pt x="3708397" y="1588822"/>
                    <a:pt x="3705465" y="1595902"/>
                    <a:pt x="3700244" y="1601122"/>
                  </a:cubicBezTo>
                  <a:cubicBezTo>
                    <a:pt x="3695024" y="1606342"/>
                    <a:pt x="3687944" y="1609275"/>
                    <a:pt x="3680562" y="1609275"/>
                  </a:cubicBezTo>
                  <a:lnTo>
                    <a:pt x="27836" y="1609275"/>
                  </a:lnTo>
                  <a:cubicBezTo>
                    <a:pt x="20453" y="1609275"/>
                    <a:pt x="13373" y="1606342"/>
                    <a:pt x="8153" y="1601122"/>
                  </a:cubicBezTo>
                  <a:cubicBezTo>
                    <a:pt x="2933" y="1595902"/>
                    <a:pt x="0" y="1588822"/>
                    <a:pt x="0" y="1581439"/>
                  </a:cubicBezTo>
                  <a:lnTo>
                    <a:pt x="0" y="27836"/>
                  </a:lnTo>
                  <a:cubicBezTo>
                    <a:pt x="0" y="20453"/>
                    <a:pt x="2933" y="13373"/>
                    <a:pt x="8153" y="8153"/>
                  </a:cubicBezTo>
                  <a:cubicBezTo>
                    <a:pt x="13373" y="2933"/>
                    <a:pt x="20453" y="0"/>
                    <a:pt x="27836" y="0"/>
                  </a:cubicBezTo>
                  <a:close/>
                </a:path>
              </a:pathLst>
            </a:custGeom>
            <a:solidFill>
              <a:srgbClr val="FFFFFF"/>
            </a:solidFill>
          </p:spPr>
        </p:sp>
        <p:sp>
          <p:nvSpPr>
            <p:cNvPr name="TextBox 9" id="9"/>
            <p:cNvSpPr txBox="true"/>
            <p:nvPr/>
          </p:nvSpPr>
          <p:spPr>
            <a:xfrm>
              <a:off x="0" y="-38100"/>
              <a:ext cx="3708397" cy="1647375"/>
            </a:xfrm>
            <a:prstGeom prst="rect">
              <a:avLst/>
            </a:prstGeom>
          </p:spPr>
          <p:txBody>
            <a:bodyPr anchor="ctr" rtlCol="false" tIns="50800" lIns="50800" bIns="50800" rIns="50800"/>
            <a:lstStyle/>
            <a:p>
              <a:pPr algn="ctr">
                <a:lnSpc>
                  <a:spcPts val="2659"/>
                </a:lnSpc>
                <a:spcBef>
                  <a:spcPct val="0"/>
                </a:spcBef>
              </a:pPr>
            </a:p>
          </p:txBody>
        </p:sp>
      </p:grpSp>
      <p:sp>
        <p:nvSpPr>
          <p:cNvPr name="TextBox 10" id="10"/>
          <p:cNvSpPr txBox="true"/>
          <p:nvPr/>
        </p:nvSpPr>
        <p:spPr>
          <a:xfrm rot="0">
            <a:off x="3108324" y="3271142"/>
            <a:ext cx="11897878" cy="4754969"/>
          </a:xfrm>
          <a:prstGeom prst="rect">
            <a:avLst/>
          </a:prstGeom>
        </p:spPr>
        <p:txBody>
          <a:bodyPr anchor="t" rtlCol="false" tIns="0" lIns="0" bIns="0" rIns="0">
            <a:spAutoFit/>
          </a:bodyPr>
          <a:lstStyle/>
          <a:p>
            <a:pPr algn="l">
              <a:lnSpc>
                <a:spcPts val="4728"/>
              </a:lnSpc>
            </a:pPr>
            <a:r>
              <a:rPr lang="en-US" sz="3377" spc="37">
                <a:solidFill>
                  <a:srgbClr val="000000"/>
                </a:solidFill>
                <a:latin typeface="Corporative"/>
                <a:ea typeface="Corporative"/>
                <a:cs typeface="Corporative"/>
                <a:sym typeface="Corporative"/>
              </a:rPr>
              <a:t>O</a:t>
            </a:r>
            <a:r>
              <a:rPr lang="en-US" sz="3377" spc="37">
                <a:solidFill>
                  <a:srgbClr val="000000"/>
                </a:solidFill>
                <a:latin typeface="Corporative"/>
                <a:ea typeface="Corporative"/>
                <a:cs typeface="Corporative"/>
                <a:sym typeface="Corporative"/>
              </a:rPr>
              <a:t>ur project is a CNC machine designed for carving and engraving on wood and plastic. It combines mechanical, electronic, and software systems to create precise and reliable results. The machine is controlled using G-code, and we can operate it from a computer or phone. This project focuses on accuracy, easy operation, and future flexibility for different materials and designs.</a:t>
            </a:r>
          </a:p>
        </p:txBody>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bg>
      <p:bgPr>
        <a:gradFill rotWithShape="true">
          <a:gsLst>
            <a:gs pos="0">
              <a:srgbClr val="8A8A8A">
                <a:alpha val="100000"/>
              </a:srgbClr>
            </a:gs>
            <a:gs pos="100000">
              <a:srgbClr val="5C5C5C">
                <a:alpha val="100000"/>
              </a:srgbClr>
            </a:gs>
          </a:gsLst>
          <a:path path="circle">
            <a:fillToRect l="50000" r="50000" t="50000" b="50000"/>
          </a:path>
        </a:gradFill>
      </p:bgPr>
    </p:bg>
    <p:spTree>
      <p:nvGrpSpPr>
        <p:cNvPr id="1" name=""/>
        <p:cNvGrpSpPr/>
        <p:nvPr/>
      </p:nvGrpSpPr>
      <p:grpSpPr>
        <a:xfrm>
          <a:off x="0" y="0"/>
          <a:ext cx="0" cy="0"/>
          <a:chOff x="0" y="0"/>
          <a:chExt cx="0" cy="0"/>
        </a:xfrm>
      </p:grpSpPr>
      <p:sp>
        <p:nvSpPr>
          <p:cNvPr name="TextBox 2" id="2"/>
          <p:cNvSpPr txBox="true"/>
          <p:nvPr/>
        </p:nvSpPr>
        <p:spPr>
          <a:xfrm rot="0">
            <a:off x="3564791" y="1210622"/>
            <a:ext cx="10837968" cy="917431"/>
          </a:xfrm>
          <a:prstGeom prst="rect">
            <a:avLst/>
          </a:prstGeom>
        </p:spPr>
        <p:txBody>
          <a:bodyPr anchor="t" rtlCol="false" tIns="0" lIns="0" bIns="0" rIns="0">
            <a:spAutoFit/>
          </a:bodyPr>
          <a:lstStyle/>
          <a:p>
            <a:pPr algn="ctr">
              <a:lnSpc>
                <a:spcPts val="6843"/>
              </a:lnSpc>
            </a:pPr>
            <a:r>
              <a:rPr lang="en-US" sz="7055">
                <a:solidFill>
                  <a:srgbClr val="FFED00"/>
                </a:solidFill>
                <a:latin typeface="Mochiy Pop One"/>
                <a:ea typeface="Mochiy Pop One"/>
                <a:cs typeface="Mochiy Pop One"/>
                <a:sym typeface="Mochiy Pop One"/>
              </a:rPr>
              <a:t>Future Work</a:t>
            </a:r>
          </a:p>
        </p:txBody>
      </p:sp>
      <p:sp>
        <p:nvSpPr>
          <p:cNvPr name="Freeform 3" id="3"/>
          <p:cNvSpPr/>
          <p:nvPr/>
        </p:nvSpPr>
        <p:spPr>
          <a:xfrm flipH="false" flipV="false" rot="0">
            <a:off x="-560035" y="6579314"/>
            <a:ext cx="4124826" cy="4417900"/>
          </a:xfrm>
          <a:custGeom>
            <a:avLst/>
            <a:gdLst/>
            <a:ahLst/>
            <a:cxnLst/>
            <a:rect r="r" b="b" t="t" l="l"/>
            <a:pathLst>
              <a:path h="4417900" w="4124826">
                <a:moveTo>
                  <a:pt x="0" y="0"/>
                </a:moveTo>
                <a:lnTo>
                  <a:pt x="4124826" y="0"/>
                </a:lnTo>
                <a:lnTo>
                  <a:pt x="4124826" y="4417900"/>
                </a:lnTo>
                <a:lnTo>
                  <a:pt x="0" y="44179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15006202" y="-713173"/>
            <a:ext cx="6024149" cy="4114800"/>
          </a:xfrm>
          <a:custGeom>
            <a:avLst/>
            <a:gdLst/>
            <a:ahLst/>
            <a:cxnLst/>
            <a:rect r="r" b="b" t="t" l="l"/>
            <a:pathLst>
              <a:path h="4114800" w="6024149">
                <a:moveTo>
                  <a:pt x="0" y="0"/>
                </a:moveTo>
                <a:lnTo>
                  <a:pt x="6024149" y="0"/>
                </a:lnTo>
                <a:lnTo>
                  <a:pt x="6024149"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12416970" y="8215914"/>
            <a:ext cx="7315200" cy="2128058"/>
          </a:xfrm>
          <a:custGeom>
            <a:avLst/>
            <a:gdLst/>
            <a:ahLst/>
            <a:cxnLst/>
            <a:rect r="r" b="b" t="t" l="l"/>
            <a:pathLst>
              <a:path h="2128058" w="7315200">
                <a:moveTo>
                  <a:pt x="0" y="0"/>
                </a:moveTo>
                <a:lnTo>
                  <a:pt x="7315200" y="0"/>
                </a:lnTo>
                <a:lnTo>
                  <a:pt x="7315200" y="2128059"/>
                </a:lnTo>
                <a:lnTo>
                  <a:pt x="0" y="212805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2207121" y="-713173"/>
            <a:ext cx="5062953" cy="4114800"/>
          </a:xfrm>
          <a:custGeom>
            <a:avLst/>
            <a:gdLst/>
            <a:ahLst/>
            <a:cxnLst/>
            <a:rect r="r" b="b" t="t" l="l"/>
            <a:pathLst>
              <a:path h="4114800" w="5062953">
                <a:moveTo>
                  <a:pt x="0" y="0"/>
                </a:moveTo>
                <a:lnTo>
                  <a:pt x="5062953" y="0"/>
                </a:lnTo>
                <a:lnTo>
                  <a:pt x="5062953"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grpSp>
        <p:nvGrpSpPr>
          <p:cNvPr name="Group 7" id="7"/>
          <p:cNvGrpSpPr/>
          <p:nvPr/>
        </p:nvGrpSpPr>
        <p:grpSpPr>
          <a:xfrm rot="0">
            <a:off x="2234499" y="2636995"/>
            <a:ext cx="14080322" cy="6110215"/>
            <a:chOff x="0" y="0"/>
            <a:chExt cx="3708397" cy="1609275"/>
          </a:xfrm>
        </p:grpSpPr>
        <p:sp>
          <p:nvSpPr>
            <p:cNvPr name="Freeform 8" id="8"/>
            <p:cNvSpPr/>
            <p:nvPr/>
          </p:nvSpPr>
          <p:spPr>
            <a:xfrm flipH="false" flipV="false" rot="0">
              <a:off x="0" y="0"/>
              <a:ext cx="3708397" cy="1609275"/>
            </a:xfrm>
            <a:custGeom>
              <a:avLst/>
              <a:gdLst/>
              <a:ahLst/>
              <a:cxnLst/>
              <a:rect r="r" b="b" t="t" l="l"/>
              <a:pathLst>
                <a:path h="1609275" w="3708397">
                  <a:moveTo>
                    <a:pt x="27836" y="0"/>
                  </a:moveTo>
                  <a:lnTo>
                    <a:pt x="3680562" y="0"/>
                  </a:lnTo>
                  <a:cubicBezTo>
                    <a:pt x="3687944" y="0"/>
                    <a:pt x="3695024" y="2933"/>
                    <a:pt x="3700244" y="8153"/>
                  </a:cubicBezTo>
                  <a:cubicBezTo>
                    <a:pt x="3705465" y="13373"/>
                    <a:pt x="3708397" y="20453"/>
                    <a:pt x="3708397" y="27836"/>
                  </a:cubicBezTo>
                  <a:lnTo>
                    <a:pt x="3708397" y="1581439"/>
                  </a:lnTo>
                  <a:cubicBezTo>
                    <a:pt x="3708397" y="1588822"/>
                    <a:pt x="3705465" y="1595902"/>
                    <a:pt x="3700244" y="1601122"/>
                  </a:cubicBezTo>
                  <a:cubicBezTo>
                    <a:pt x="3695024" y="1606342"/>
                    <a:pt x="3687944" y="1609275"/>
                    <a:pt x="3680562" y="1609275"/>
                  </a:cubicBezTo>
                  <a:lnTo>
                    <a:pt x="27836" y="1609275"/>
                  </a:lnTo>
                  <a:cubicBezTo>
                    <a:pt x="20453" y="1609275"/>
                    <a:pt x="13373" y="1606342"/>
                    <a:pt x="8153" y="1601122"/>
                  </a:cubicBezTo>
                  <a:cubicBezTo>
                    <a:pt x="2933" y="1595902"/>
                    <a:pt x="0" y="1588822"/>
                    <a:pt x="0" y="1581439"/>
                  </a:cubicBezTo>
                  <a:lnTo>
                    <a:pt x="0" y="27836"/>
                  </a:lnTo>
                  <a:cubicBezTo>
                    <a:pt x="0" y="20453"/>
                    <a:pt x="2933" y="13373"/>
                    <a:pt x="8153" y="8153"/>
                  </a:cubicBezTo>
                  <a:cubicBezTo>
                    <a:pt x="13373" y="2933"/>
                    <a:pt x="20453" y="0"/>
                    <a:pt x="27836" y="0"/>
                  </a:cubicBezTo>
                  <a:close/>
                </a:path>
              </a:pathLst>
            </a:custGeom>
            <a:solidFill>
              <a:srgbClr val="FFFFFF"/>
            </a:solidFill>
          </p:spPr>
        </p:sp>
        <p:sp>
          <p:nvSpPr>
            <p:cNvPr name="TextBox 9" id="9"/>
            <p:cNvSpPr txBox="true"/>
            <p:nvPr/>
          </p:nvSpPr>
          <p:spPr>
            <a:xfrm>
              <a:off x="0" y="-38100"/>
              <a:ext cx="3708397" cy="1647375"/>
            </a:xfrm>
            <a:prstGeom prst="rect">
              <a:avLst/>
            </a:prstGeom>
          </p:spPr>
          <p:txBody>
            <a:bodyPr anchor="ctr" rtlCol="false" tIns="50800" lIns="50800" bIns="50800" rIns="50800"/>
            <a:lstStyle/>
            <a:p>
              <a:pPr algn="ctr">
                <a:lnSpc>
                  <a:spcPts val="2659"/>
                </a:lnSpc>
                <a:spcBef>
                  <a:spcPct val="0"/>
                </a:spcBef>
              </a:pPr>
            </a:p>
          </p:txBody>
        </p:sp>
      </p:grpSp>
      <p:sp>
        <p:nvSpPr>
          <p:cNvPr name="TextBox 10" id="10"/>
          <p:cNvSpPr txBox="true"/>
          <p:nvPr/>
        </p:nvSpPr>
        <p:spPr>
          <a:xfrm rot="0">
            <a:off x="3108324" y="3866712"/>
            <a:ext cx="11294435" cy="3563829"/>
          </a:xfrm>
          <a:prstGeom prst="rect">
            <a:avLst/>
          </a:prstGeom>
        </p:spPr>
        <p:txBody>
          <a:bodyPr anchor="t" rtlCol="false" tIns="0" lIns="0" bIns="0" rIns="0">
            <a:spAutoFit/>
          </a:bodyPr>
          <a:lstStyle/>
          <a:p>
            <a:pPr algn="l" marL="729226" indent="-364613" lvl="1">
              <a:lnSpc>
                <a:spcPts val="4728"/>
              </a:lnSpc>
              <a:buFont typeface="Arial"/>
              <a:buChar char="•"/>
            </a:pPr>
            <a:r>
              <a:rPr lang="en-US" sz="3377" spc="37">
                <a:solidFill>
                  <a:srgbClr val="000000"/>
                </a:solidFill>
                <a:latin typeface="Corporative"/>
                <a:ea typeface="Corporative"/>
                <a:cs typeface="Corporative"/>
                <a:sym typeface="Corporative"/>
              </a:rPr>
              <a:t>Ad</a:t>
            </a:r>
            <a:r>
              <a:rPr lang="en-US" sz="3377" spc="37">
                <a:solidFill>
                  <a:srgbClr val="000000"/>
                </a:solidFill>
                <a:latin typeface="Corporative"/>
                <a:ea typeface="Corporative"/>
                <a:cs typeface="Corporative"/>
                <a:sym typeface="Corporative"/>
              </a:rPr>
              <a:t>d cooling system.</a:t>
            </a:r>
          </a:p>
          <a:p>
            <a:pPr algn="l">
              <a:lnSpc>
                <a:spcPts val="4728"/>
              </a:lnSpc>
            </a:pPr>
          </a:p>
          <a:p>
            <a:pPr algn="l" marL="729226" indent="-364613" lvl="1">
              <a:lnSpc>
                <a:spcPts val="4728"/>
              </a:lnSpc>
              <a:buFont typeface="Arial"/>
              <a:buChar char="•"/>
            </a:pPr>
            <a:r>
              <a:rPr lang="en-US" sz="3377" spc="37">
                <a:solidFill>
                  <a:srgbClr val="000000"/>
                </a:solidFill>
                <a:latin typeface="Corporative"/>
                <a:ea typeface="Corporative"/>
                <a:cs typeface="Corporative"/>
                <a:sym typeface="Corporative"/>
              </a:rPr>
              <a:t>Work with more materials.</a:t>
            </a:r>
          </a:p>
          <a:p>
            <a:pPr algn="l">
              <a:lnSpc>
                <a:spcPts val="4728"/>
              </a:lnSpc>
            </a:pPr>
          </a:p>
          <a:p>
            <a:pPr algn="l" marL="729226" indent="-364613" lvl="1">
              <a:lnSpc>
                <a:spcPts val="4728"/>
              </a:lnSpc>
              <a:buFont typeface="Arial"/>
              <a:buChar char="•"/>
            </a:pPr>
            <a:r>
              <a:rPr lang="en-US" sz="3377" spc="37">
                <a:solidFill>
                  <a:srgbClr val="000000"/>
                </a:solidFill>
                <a:latin typeface="Corporative"/>
                <a:ea typeface="Corporative"/>
                <a:cs typeface="Corporative"/>
                <a:sym typeface="Corporative"/>
              </a:rPr>
              <a:t>Choose between cutting or engraving.</a:t>
            </a:r>
          </a:p>
          <a:p>
            <a:pPr algn="l">
              <a:lnSpc>
                <a:spcPts val="4728"/>
              </a:lnSpc>
            </a:pPr>
          </a:p>
        </p:txBody>
      </p:sp>
    </p:spTree>
  </p:cSld>
  <p:clrMapOvr>
    <a:masterClrMapping/>
  </p:clrMapOvr>
</p:sld>
</file>

<file path=ppt/slides/slide21.xml><?xml version="1.0" encoding="utf-8"?>
<p:sld xmlns:p="http://schemas.openxmlformats.org/presentationml/2006/main" xmlns:a="http://schemas.openxmlformats.org/drawingml/2006/main" xmlns:r="http://schemas.openxmlformats.org/officeDocument/2006/relationships">
  <p:cSld>
    <p:bg>
      <p:bgPr>
        <a:gradFill rotWithShape="true">
          <a:gsLst>
            <a:gs pos="0">
              <a:srgbClr val="8A8A8A">
                <a:alpha val="100000"/>
              </a:srgbClr>
            </a:gs>
            <a:gs pos="100000">
              <a:srgbClr val="5C5C5C">
                <a:alpha val="100000"/>
              </a:srgbClr>
            </a:gs>
          </a:gsLst>
          <a:path path="circle">
            <a:fillToRect l="50000" r="50000" t="50000" b="50000"/>
          </a:path>
        </a:gradFill>
      </p:bgPr>
    </p:bg>
    <p:spTree>
      <p:nvGrpSpPr>
        <p:cNvPr id="1" name=""/>
        <p:cNvGrpSpPr/>
        <p:nvPr/>
      </p:nvGrpSpPr>
      <p:grpSpPr>
        <a:xfrm>
          <a:off x="0" y="0"/>
          <a:ext cx="0" cy="0"/>
          <a:chOff x="0" y="0"/>
          <a:chExt cx="0" cy="0"/>
        </a:xfrm>
      </p:grpSpPr>
      <p:sp>
        <p:nvSpPr>
          <p:cNvPr name="TextBox 2" id="2"/>
          <p:cNvSpPr txBox="true"/>
          <p:nvPr/>
        </p:nvSpPr>
        <p:spPr>
          <a:xfrm rot="0">
            <a:off x="3402607" y="2045907"/>
            <a:ext cx="11482787" cy="5579876"/>
          </a:xfrm>
          <a:prstGeom prst="rect">
            <a:avLst/>
          </a:prstGeom>
        </p:spPr>
        <p:txBody>
          <a:bodyPr anchor="t" rtlCol="false" tIns="0" lIns="0" bIns="0" rIns="0">
            <a:spAutoFit/>
          </a:bodyPr>
          <a:lstStyle/>
          <a:p>
            <a:pPr algn="ctr">
              <a:lnSpc>
                <a:spcPts val="22097"/>
              </a:lnSpc>
            </a:pPr>
            <a:r>
              <a:rPr lang="en-US" sz="17965">
                <a:solidFill>
                  <a:srgbClr val="FFED00"/>
                </a:solidFill>
                <a:latin typeface="Mochiy Pop One"/>
                <a:ea typeface="Mochiy Pop One"/>
                <a:cs typeface="Mochiy Pop One"/>
                <a:sym typeface="Mochiy Pop One"/>
              </a:rPr>
              <a:t>Thank You</a:t>
            </a:r>
          </a:p>
        </p:txBody>
      </p:sp>
      <p:sp>
        <p:nvSpPr>
          <p:cNvPr name="Freeform 3" id="3"/>
          <p:cNvSpPr/>
          <p:nvPr/>
        </p:nvSpPr>
        <p:spPr>
          <a:xfrm flipH="false" flipV="false" rot="2190767">
            <a:off x="28155" y="-1185301"/>
            <a:ext cx="4475306" cy="6557665"/>
          </a:xfrm>
          <a:custGeom>
            <a:avLst/>
            <a:gdLst/>
            <a:ahLst/>
            <a:cxnLst/>
            <a:rect r="r" b="b" t="t" l="l"/>
            <a:pathLst>
              <a:path h="6557665" w="4475306">
                <a:moveTo>
                  <a:pt x="0" y="0"/>
                </a:moveTo>
                <a:lnTo>
                  <a:pt x="4475306" y="0"/>
                </a:lnTo>
                <a:lnTo>
                  <a:pt x="4475306" y="6557665"/>
                </a:lnTo>
                <a:lnTo>
                  <a:pt x="0" y="655766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14885393" y="-1028700"/>
            <a:ext cx="3841834" cy="4114800"/>
          </a:xfrm>
          <a:custGeom>
            <a:avLst/>
            <a:gdLst/>
            <a:ahLst/>
            <a:cxnLst/>
            <a:rect r="r" b="b" t="t" l="l"/>
            <a:pathLst>
              <a:path h="4114800" w="3841834">
                <a:moveTo>
                  <a:pt x="0" y="0"/>
                </a:moveTo>
                <a:lnTo>
                  <a:pt x="3841834" y="0"/>
                </a:lnTo>
                <a:lnTo>
                  <a:pt x="3841834"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1828800" y="8494796"/>
            <a:ext cx="7315200" cy="2128058"/>
          </a:xfrm>
          <a:custGeom>
            <a:avLst/>
            <a:gdLst/>
            <a:ahLst/>
            <a:cxnLst/>
            <a:rect r="r" b="b" t="t" l="l"/>
            <a:pathLst>
              <a:path h="2128058" w="7315200">
                <a:moveTo>
                  <a:pt x="0" y="0"/>
                </a:moveTo>
                <a:lnTo>
                  <a:pt x="7315200" y="0"/>
                </a:lnTo>
                <a:lnTo>
                  <a:pt x="7315200" y="2128058"/>
                </a:lnTo>
                <a:lnTo>
                  <a:pt x="0" y="2128058"/>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5486400" y="8494796"/>
            <a:ext cx="7315200" cy="2128058"/>
          </a:xfrm>
          <a:custGeom>
            <a:avLst/>
            <a:gdLst/>
            <a:ahLst/>
            <a:cxnLst/>
            <a:rect r="r" b="b" t="t" l="l"/>
            <a:pathLst>
              <a:path h="2128058" w="7315200">
                <a:moveTo>
                  <a:pt x="0" y="0"/>
                </a:moveTo>
                <a:lnTo>
                  <a:pt x="7315200" y="0"/>
                </a:lnTo>
                <a:lnTo>
                  <a:pt x="7315200" y="2128058"/>
                </a:lnTo>
                <a:lnTo>
                  <a:pt x="0" y="2128058"/>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7" id="7"/>
          <p:cNvSpPr/>
          <p:nvPr/>
        </p:nvSpPr>
        <p:spPr>
          <a:xfrm flipH="false" flipV="false" rot="0">
            <a:off x="12801600" y="8494796"/>
            <a:ext cx="7315200" cy="2128058"/>
          </a:xfrm>
          <a:custGeom>
            <a:avLst/>
            <a:gdLst/>
            <a:ahLst/>
            <a:cxnLst/>
            <a:rect r="r" b="b" t="t" l="l"/>
            <a:pathLst>
              <a:path h="2128058" w="7315200">
                <a:moveTo>
                  <a:pt x="0" y="0"/>
                </a:moveTo>
                <a:lnTo>
                  <a:pt x="7315200" y="0"/>
                </a:lnTo>
                <a:lnTo>
                  <a:pt x="7315200" y="2128058"/>
                </a:lnTo>
                <a:lnTo>
                  <a:pt x="0" y="2128058"/>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Tree>
  </p:cSld>
  <p:clrMapOvr>
    <a:masterClrMapping/>
  </p:clrMapOvr>
</p:sld>
</file>

<file path=ppt/slides/slide22.xml><?xml version="1.0" encoding="utf-8"?>
<p:sld xmlns:p="http://schemas.openxmlformats.org/presentationml/2006/main" xmlns:a="http://schemas.openxmlformats.org/drawingml/2006/main" xmlns:r="http://schemas.openxmlformats.org/officeDocument/2006/relationships">
  <p:cSld>
    <p:bg>
      <p:bgPr>
        <a:gradFill rotWithShape="true">
          <a:gsLst>
            <a:gs pos="0">
              <a:srgbClr val="8A8A8A">
                <a:alpha val="100000"/>
              </a:srgbClr>
            </a:gs>
            <a:gs pos="100000">
              <a:srgbClr val="5C5C5C">
                <a:alpha val="100000"/>
              </a:srgbClr>
            </a:gs>
          </a:gsLst>
          <a:path path="circle">
            <a:fillToRect l="50000" r="50000" t="50000" b="50000"/>
          </a:path>
        </a:gradFill>
      </p:bgPr>
    </p:bg>
    <p:spTree>
      <p:nvGrpSpPr>
        <p:cNvPr id="1" name=""/>
        <p:cNvGrpSpPr/>
        <p:nvPr/>
      </p:nvGrpSpPr>
      <p:grpSpPr>
        <a:xfrm>
          <a:off x="0" y="0"/>
          <a:ext cx="0" cy="0"/>
          <a:chOff x="0" y="0"/>
          <a:chExt cx="0" cy="0"/>
        </a:xfrm>
      </p:grpSpPr>
      <p:grpSp>
        <p:nvGrpSpPr>
          <p:cNvPr name="Group 2" id="2"/>
          <p:cNvGrpSpPr/>
          <p:nvPr/>
        </p:nvGrpSpPr>
        <p:grpSpPr>
          <a:xfrm rot="0">
            <a:off x="2268667" y="3740839"/>
            <a:ext cx="13750666" cy="2838476"/>
            <a:chOff x="0" y="0"/>
            <a:chExt cx="3621575" cy="747582"/>
          </a:xfrm>
        </p:grpSpPr>
        <p:sp>
          <p:nvSpPr>
            <p:cNvPr name="Freeform 3" id="3"/>
            <p:cNvSpPr/>
            <p:nvPr/>
          </p:nvSpPr>
          <p:spPr>
            <a:xfrm flipH="false" flipV="false" rot="0">
              <a:off x="0" y="0"/>
              <a:ext cx="3621575" cy="747582"/>
            </a:xfrm>
            <a:custGeom>
              <a:avLst/>
              <a:gdLst/>
              <a:ahLst/>
              <a:cxnLst/>
              <a:rect r="r" b="b" t="t" l="l"/>
              <a:pathLst>
                <a:path h="747582" w="3621575">
                  <a:moveTo>
                    <a:pt x="28503" y="0"/>
                  </a:moveTo>
                  <a:lnTo>
                    <a:pt x="3593072" y="0"/>
                  </a:lnTo>
                  <a:cubicBezTo>
                    <a:pt x="3608813" y="0"/>
                    <a:pt x="3621575" y="12761"/>
                    <a:pt x="3621575" y="28503"/>
                  </a:cubicBezTo>
                  <a:lnTo>
                    <a:pt x="3621575" y="719079"/>
                  </a:lnTo>
                  <a:cubicBezTo>
                    <a:pt x="3621575" y="734821"/>
                    <a:pt x="3608813" y="747582"/>
                    <a:pt x="3593072" y="747582"/>
                  </a:cubicBezTo>
                  <a:lnTo>
                    <a:pt x="28503" y="747582"/>
                  </a:lnTo>
                  <a:cubicBezTo>
                    <a:pt x="12761" y="747582"/>
                    <a:pt x="0" y="734821"/>
                    <a:pt x="0" y="719079"/>
                  </a:cubicBezTo>
                  <a:lnTo>
                    <a:pt x="0" y="28503"/>
                  </a:lnTo>
                  <a:cubicBezTo>
                    <a:pt x="0" y="12761"/>
                    <a:pt x="12761" y="0"/>
                    <a:pt x="28503" y="0"/>
                  </a:cubicBezTo>
                  <a:close/>
                </a:path>
              </a:pathLst>
            </a:custGeom>
            <a:solidFill>
              <a:srgbClr val="FFFFFF"/>
            </a:solidFill>
          </p:spPr>
        </p:sp>
        <p:sp>
          <p:nvSpPr>
            <p:cNvPr name="TextBox 4" id="4"/>
            <p:cNvSpPr txBox="true"/>
            <p:nvPr/>
          </p:nvSpPr>
          <p:spPr>
            <a:xfrm>
              <a:off x="0" y="-38100"/>
              <a:ext cx="3621575" cy="785682"/>
            </a:xfrm>
            <a:prstGeom prst="rect">
              <a:avLst/>
            </a:prstGeom>
          </p:spPr>
          <p:txBody>
            <a:bodyPr anchor="ctr" rtlCol="false" tIns="50800" lIns="50800" bIns="50800" rIns="50800"/>
            <a:lstStyle/>
            <a:p>
              <a:pPr algn="ctr">
                <a:lnSpc>
                  <a:spcPts val="2659"/>
                </a:lnSpc>
                <a:spcBef>
                  <a:spcPct val="0"/>
                </a:spcBef>
              </a:pPr>
            </a:p>
          </p:txBody>
        </p:sp>
      </p:grpSp>
      <p:sp>
        <p:nvSpPr>
          <p:cNvPr name="TextBox 5" id="5"/>
          <p:cNvSpPr txBox="true"/>
          <p:nvPr/>
        </p:nvSpPr>
        <p:spPr>
          <a:xfrm rot="0">
            <a:off x="2595833" y="4400793"/>
            <a:ext cx="13096334" cy="1781259"/>
          </a:xfrm>
          <a:prstGeom prst="rect">
            <a:avLst/>
          </a:prstGeom>
        </p:spPr>
        <p:txBody>
          <a:bodyPr anchor="t" rtlCol="false" tIns="0" lIns="0" bIns="0" rIns="0">
            <a:spAutoFit/>
          </a:bodyPr>
          <a:lstStyle/>
          <a:p>
            <a:pPr algn="ctr">
              <a:lnSpc>
                <a:spcPts val="13287"/>
              </a:lnSpc>
            </a:pPr>
            <a:r>
              <a:rPr lang="en-US" sz="13698">
                <a:solidFill>
                  <a:srgbClr val="FFED00"/>
                </a:solidFill>
                <a:latin typeface="Mochiy Pop One"/>
                <a:ea typeface="Mochiy Pop One"/>
                <a:cs typeface="Mochiy Pop One"/>
                <a:sym typeface="Mochiy Pop One"/>
              </a:rPr>
              <a:t>QnA Time</a:t>
            </a:r>
          </a:p>
        </p:txBody>
      </p:sp>
      <p:sp>
        <p:nvSpPr>
          <p:cNvPr name="Freeform 6" id="6"/>
          <p:cNvSpPr/>
          <p:nvPr/>
        </p:nvSpPr>
        <p:spPr>
          <a:xfrm flipH="false" flipV="false" rot="0">
            <a:off x="-560035" y="6579314"/>
            <a:ext cx="4124826" cy="4417900"/>
          </a:xfrm>
          <a:custGeom>
            <a:avLst/>
            <a:gdLst/>
            <a:ahLst/>
            <a:cxnLst/>
            <a:rect r="r" b="b" t="t" l="l"/>
            <a:pathLst>
              <a:path h="4417900" w="4124826">
                <a:moveTo>
                  <a:pt x="0" y="0"/>
                </a:moveTo>
                <a:lnTo>
                  <a:pt x="4124826" y="0"/>
                </a:lnTo>
                <a:lnTo>
                  <a:pt x="4124826" y="4417900"/>
                </a:lnTo>
                <a:lnTo>
                  <a:pt x="0" y="44179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0">
            <a:off x="15006202" y="-713173"/>
            <a:ext cx="6024149" cy="4114800"/>
          </a:xfrm>
          <a:custGeom>
            <a:avLst/>
            <a:gdLst/>
            <a:ahLst/>
            <a:cxnLst/>
            <a:rect r="r" b="b" t="t" l="l"/>
            <a:pathLst>
              <a:path h="4114800" w="6024149">
                <a:moveTo>
                  <a:pt x="0" y="0"/>
                </a:moveTo>
                <a:lnTo>
                  <a:pt x="6024149" y="0"/>
                </a:lnTo>
                <a:lnTo>
                  <a:pt x="6024149"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8" id="8"/>
          <p:cNvSpPr/>
          <p:nvPr/>
        </p:nvSpPr>
        <p:spPr>
          <a:xfrm flipH="false" flipV="false" rot="0">
            <a:off x="12416970" y="8215914"/>
            <a:ext cx="7315200" cy="2128058"/>
          </a:xfrm>
          <a:custGeom>
            <a:avLst/>
            <a:gdLst/>
            <a:ahLst/>
            <a:cxnLst/>
            <a:rect r="r" b="b" t="t" l="l"/>
            <a:pathLst>
              <a:path h="2128058" w="7315200">
                <a:moveTo>
                  <a:pt x="0" y="0"/>
                </a:moveTo>
                <a:lnTo>
                  <a:pt x="7315200" y="0"/>
                </a:lnTo>
                <a:lnTo>
                  <a:pt x="7315200" y="2128059"/>
                </a:lnTo>
                <a:lnTo>
                  <a:pt x="0" y="212805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9" id="9"/>
          <p:cNvSpPr/>
          <p:nvPr/>
        </p:nvSpPr>
        <p:spPr>
          <a:xfrm flipH="false" flipV="false" rot="0">
            <a:off x="-2207121" y="-713173"/>
            <a:ext cx="5062953" cy="4114800"/>
          </a:xfrm>
          <a:custGeom>
            <a:avLst/>
            <a:gdLst/>
            <a:ahLst/>
            <a:cxnLst/>
            <a:rect r="r" b="b" t="t" l="l"/>
            <a:pathLst>
              <a:path h="4114800" w="5062953">
                <a:moveTo>
                  <a:pt x="0" y="0"/>
                </a:moveTo>
                <a:lnTo>
                  <a:pt x="5062953" y="0"/>
                </a:lnTo>
                <a:lnTo>
                  <a:pt x="5062953"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gradFill rotWithShape="true">
          <a:gsLst>
            <a:gs pos="0">
              <a:srgbClr val="8A8A8A">
                <a:alpha val="100000"/>
              </a:srgbClr>
            </a:gs>
            <a:gs pos="100000">
              <a:srgbClr val="5C5C5C">
                <a:alpha val="100000"/>
              </a:srgbClr>
            </a:gs>
          </a:gsLst>
          <a:path path="circle">
            <a:fillToRect l="50000" r="50000" t="50000" b="50000"/>
          </a:path>
        </a:gradFill>
      </p:bgPr>
    </p:bg>
    <p:spTree>
      <p:nvGrpSpPr>
        <p:cNvPr id="1" name=""/>
        <p:cNvGrpSpPr/>
        <p:nvPr/>
      </p:nvGrpSpPr>
      <p:grpSpPr>
        <a:xfrm>
          <a:off x="0" y="0"/>
          <a:ext cx="0" cy="0"/>
          <a:chOff x="0" y="0"/>
          <a:chExt cx="0" cy="0"/>
        </a:xfrm>
      </p:grpSpPr>
      <p:sp>
        <p:nvSpPr>
          <p:cNvPr name="TextBox 2" id="2"/>
          <p:cNvSpPr txBox="true"/>
          <p:nvPr/>
        </p:nvSpPr>
        <p:spPr>
          <a:xfrm rot="0">
            <a:off x="3885241" y="1185084"/>
            <a:ext cx="10517519" cy="885799"/>
          </a:xfrm>
          <a:prstGeom prst="rect">
            <a:avLst/>
          </a:prstGeom>
        </p:spPr>
        <p:txBody>
          <a:bodyPr anchor="t" rtlCol="false" tIns="0" lIns="0" bIns="0" rIns="0">
            <a:spAutoFit/>
          </a:bodyPr>
          <a:lstStyle/>
          <a:p>
            <a:pPr algn="ctr">
              <a:lnSpc>
                <a:spcPts val="6641"/>
              </a:lnSpc>
            </a:pPr>
            <a:r>
              <a:rPr lang="en-US" sz="6846">
                <a:solidFill>
                  <a:srgbClr val="FFED00"/>
                </a:solidFill>
                <a:latin typeface="Mochiy Pop One"/>
                <a:ea typeface="Mochiy Pop One"/>
                <a:cs typeface="Mochiy Pop One"/>
                <a:sym typeface="Mochiy Pop One"/>
              </a:rPr>
              <a:t>main idea </a:t>
            </a:r>
          </a:p>
        </p:txBody>
      </p:sp>
      <p:sp>
        <p:nvSpPr>
          <p:cNvPr name="Freeform 3" id="3"/>
          <p:cNvSpPr/>
          <p:nvPr/>
        </p:nvSpPr>
        <p:spPr>
          <a:xfrm flipH="false" flipV="false" rot="0">
            <a:off x="-560035" y="6579314"/>
            <a:ext cx="4124826" cy="4417900"/>
          </a:xfrm>
          <a:custGeom>
            <a:avLst/>
            <a:gdLst/>
            <a:ahLst/>
            <a:cxnLst/>
            <a:rect r="r" b="b" t="t" l="l"/>
            <a:pathLst>
              <a:path h="4417900" w="4124826">
                <a:moveTo>
                  <a:pt x="0" y="0"/>
                </a:moveTo>
                <a:lnTo>
                  <a:pt x="4124826" y="0"/>
                </a:lnTo>
                <a:lnTo>
                  <a:pt x="4124826" y="4417900"/>
                </a:lnTo>
                <a:lnTo>
                  <a:pt x="0" y="44179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15006202" y="-713173"/>
            <a:ext cx="6024149" cy="4114800"/>
          </a:xfrm>
          <a:custGeom>
            <a:avLst/>
            <a:gdLst/>
            <a:ahLst/>
            <a:cxnLst/>
            <a:rect r="r" b="b" t="t" l="l"/>
            <a:pathLst>
              <a:path h="4114800" w="6024149">
                <a:moveTo>
                  <a:pt x="0" y="0"/>
                </a:moveTo>
                <a:lnTo>
                  <a:pt x="6024149" y="0"/>
                </a:lnTo>
                <a:lnTo>
                  <a:pt x="6024149"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12416970" y="8215914"/>
            <a:ext cx="7315200" cy="2128058"/>
          </a:xfrm>
          <a:custGeom>
            <a:avLst/>
            <a:gdLst/>
            <a:ahLst/>
            <a:cxnLst/>
            <a:rect r="r" b="b" t="t" l="l"/>
            <a:pathLst>
              <a:path h="2128058" w="7315200">
                <a:moveTo>
                  <a:pt x="0" y="0"/>
                </a:moveTo>
                <a:lnTo>
                  <a:pt x="7315200" y="0"/>
                </a:lnTo>
                <a:lnTo>
                  <a:pt x="7315200" y="2128059"/>
                </a:lnTo>
                <a:lnTo>
                  <a:pt x="0" y="212805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2207121" y="-713173"/>
            <a:ext cx="5062953" cy="4114800"/>
          </a:xfrm>
          <a:custGeom>
            <a:avLst/>
            <a:gdLst/>
            <a:ahLst/>
            <a:cxnLst/>
            <a:rect r="r" b="b" t="t" l="l"/>
            <a:pathLst>
              <a:path h="4114800" w="5062953">
                <a:moveTo>
                  <a:pt x="0" y="0"/>
                </a:moveTo>
                <a:lnTo>
                  <a:pt x="5062953" y="0"/>
                </a:lnTo>
                <a:lnTo>
                  <a:pt x="5062953"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grpSp>
        <p:nvGrpSpPr>
          <p:cNvPr name="Group 7" id="7"/>
          <p:cNvGrpSpPr/>
          <p:nvPr/>
        </p:nvGrpSpPr>
        <p:grpSpPr>
          <a:xfrm rot="0">
            <a:off x="2234499" y="2636995"/>
            <a:ext cx="14080322" cy="6110215"/>
            <a:chOff x="0" y="0"/>
            <a:chExt cx="3708397" cy="1609275"/>
          </a:xfrm>
        </p:grpSpPr>
        <p:sp>
          <p:nvSpPr>
            <p:cNvPr name="Freeform 8" id="8"/>
            <p:cNvSpPr/>
            <p:nvPr/>
          </p:nvSpPr>
          <p:spPr>
            <a:xfrm flipH="false" flipV="false" rot="0">
              <a:off x="0" y="0"/>
              <a:ext cx="3708397" cy="1609275"/>
            </a:xfrm>
            <a:custGeom>
              <a:avLst/>
              <a:gdLst/>
              <a:ahLst/>
              <a:cxnLst/>
              <a:rect r="r" b="b" t="t" l="l"/>
              <a:pathLst>
                <a:path h="1609275" w="3708397">
                  <a:moveTo>
                    <a:pt x="27836" y="0"/>
                  </a:moveTo>
                  <a:lnTo>
                    <a:pt x="3680562" y="0"/>
                  </a:lnTo>
                  <a:cubicBezTo>
                    <a:pt x="3687944" y="0"/>
                    <a:pt x="3695024" y="2933"/>
                    <a:pt x="3700244" y="8153"/>
                  </a:cubicBezTo>
                  <a:cubicBezTo>
                    <a:pt x="3705465" y="13373"/>
                    <a:pt x="3708397" y="20453"/>
                    <a:pt x="3708397" y="27836"/>
                  </a:cubicBezTo>
                  <a:lnTo>
                    <a:pt x="3708397" y="1581439"/>
                  </a:lnTo>
                  <a:cubicBezTo>
                    <a:pt x="3708397" y="1588822"/>
                    <a:pt x="3705465" y="1595902"/>
                    <a:pt x="3700244" y="1601122"/>
                  </a:cubicBezTo>
                  <a:cubicBezTo>
                    <a:pt x="3695024" y="1606342"/>
                    <a:pt x="3687944" y="1609275"/>
                    <a:pt x="3680562" y="1609275"/>
                  </a:cubicBezTo>
                  <a:lnTo>
                    <a:pt x="27836" y="1609275"/>
                  </a:lnTo>
                  <a:cubicBezTo>
                    <a:pt x="20453" y="1609275"/>
                    <a:pt x="13373" y="1606342"/>
                    <a:pt x="8153" y="1601122"/>
                  </a:cubicBezTo>
                  <a:cubicBezTo>
                    <a:pt x="2933" y="1595902"/>
                    <a:pt x="0" y="1588822"/>
                    <a:pt x="0" y="1581439"/>
                  </a:cubicBezTo>
                  <a:lnTo>
                    <a:pt x="0" y="27836"/>
                  </a:lnTo>
                  <a:cubicBezTo>
                    <a:pt x="0" y="20453"/>
                    <a:pt x="2933" y="13373"/>
                    <a:pt x="8153" y="8153"/>
                  </a:cubicBezTo>
                  <a:cubicBezTo>
                    <a:pt x="13373" y="2933"/>
                    <a:pt x="20453" y="0"/>
                    <a:pt x="27836" y="0"/>
                  </a:cubicBezTo>
                  <a:close/>
                </a:path>
              </a:pathLst>
            </a:custGeom>
            <a:solidFill>
              <a:srgbClr val="FFFFFF"/>
            </a:solidFill>
          </p:spPr>
        </p:sp>
        <p:sp>
          <p:nvSpPr>
            <p:cNvPr name="TextBox 9" id="9"/>
            <p:cNvSpPr txBox="true"/>
            <p:nvPr/>
          </p:nvSpPr>
          <p:spPr>
            <a:xfrm>
              <a:off x="0" y="-38100"/>
              <a:ext cx="3708397" cy="1647375"/>
            </a:xfrm>
            <a:prstGeom prst="rect">
              <a:avLst/>
            </a:prstGeom>
          </p:spPr>
          <p:txBody>
            <a:bodyPr anchor="ctr" rtlCol="false" tIns="50800" lIns="50800" bIns="50800" rIns="50800"/>
            <a:lstStyle/>
            <a:p>
              <a:pPr algn="ctr">
                <a:lnSpc>
                  <a:spcPts val="2659"/>
                </a:lnSpc>
                <a:spcBef>
                  <a:spcPct val="0"/>
                </a:spcBef>
              </a:pPr>
            </a:p>
          </p:txBody>
        </p:sp>
      </p:grpSp>
      <p:sp>
        <p:nvSpPr>
          <p:cNvPr name="TextBox 10" id="10"/>
          <p:cNvSpPr txBox="true"/>
          <p:nvPr/>
        </p:nvSpPr>
        <p:spPr>
          <a:xfrm rot="0">
            <a:off x="3108324" y="3568927"/>
            <a:ext cx="11294435" cy="4159399"/>
          </a:xfrm>
          <a:prstGeom prst="rect">
            <a:avLst/>
          </a:prstGeom>
        </p:spPr>
        <p:txBody>
          <a:bodyPr anchor="t" rtlCol="false" tIns="0" lIns="0" bIns="0" rIns="0">
            <a:spAutoFit/>
          </a:bodyPr>
          <a:lstStyle/>
          <a:p>
            <a:pPr algn="l">
              <a:lnSpc>
                <a:spcPts val="4728"/>
              </a:lnSpc>
            </a:pPr>
            <a:r>
              <a:rPr lang="en-US" sz="3377" spc="37">
                <a:solidFill>
                  <a:srgbClr val="000000"/>
                </a:solidFill>
                <a:latin typeface="Corporative"/>
                <a:ea typeface="Corporative"/>
                <a:cs typeface="Corporative"/>
                <a:sym typeface="Corporative"/>
              </a:rPr>
              <a:t>D</a:t>
            </a:r>
            <a:r>
              <a:rPr lang="en-US" sz="3377" spc="37">
                <a:solidFill>
                  <a:srgbClr val="000000"/>
                </a:solidFill>
                <a:latin typeface="Corporative"/>
                <a:ea typeface="Corporative"/>
                <a:cs typeface="Corporative"/>
                <a:sym typeface="Corporative"/>
              </a:rPr>
              <a:t>esigning and building a versatile CNC machine capable of precise carving and engraving on wood and plastic, controlled via G-code and a flexible interface (PC or phone), with a well-engineered mechanical structure and integrated software to ensure accuracy, minimize vibrations, and enhance overall performance.</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gradFill rotWithShape="true">
          <a:gsLst>
            <a:gs pos="0">
              <a:srgbClr val="8A8A8A">
                <a:alpha val="100000"/>
              </a:srgbClr>
            </a:gs>
            <a:gs pos="100000">
              <a:srgbClr val="5C5C5C">
                <a:alpha val="100000"/>
              </a:srgbClr>
            </a:gs>
          </a:gsLst>
          <a:path path="circle">
            <a:fillToRect l="50000" r="50000" t="50000" b="50000"/>
          </a:path>
        </a:gradFill>
      </p:bgPr>
    </p:bg>
    <p:spTree>
      <p:nvGrpSpPr>
        <p:cNvPr id="1" name=""/>
        <p:cNvGrpSpPr/>
        <p:nvPr/>
      </p:nvGrpSpPr>
      <p:grpSpPr>
        <a:xfrm>
          <a:off x="0" y="0"/>
          <a:ext cx="0" cy="0"/>
          <a:chOff x="0" y="0"/>
          <a:chExt cx="0" cy="0"/>
        </a:xfrm>
      </p:grpSpPr>
      <p:sp>
        <p:nvSpPr>
          <p:cNvPr name="TextBox 2" id="2"/>
          <p:cNvSpPr txBox="true"/>
          <p:nvPr/>
        </p:nvSpPr>
        <p:spPr>
          <a:xfrm rot="0">
            <a:off x="3885241" y="1185084"/>
            <a:ext cx="10517519" cy="885799"/>
          </a:xfrm>
          <a:prstGeom prst="rect">
            <a:avLst/>
          </a:prstGeom>
        </p:spPr>
        <p:txBody>
          <a:bodyPr anchor="t" rtlCol="false" tIns="0" lIns="0" bIns="0" rIns="0">
            <a:spAutoFit/>
          </a:bodyPr>
          <a:lstStyle/>
          <a:p>
            <a:pPr algn="ctr">
              <a:lnSpc>
                <a:spcPts val="6641"/>
              </a:lnSpc>
            </a:pPr>
            <a:r>
              <a:rPr lang="en-US" sz="6846">
                <a:solidFill>
                  <a:srgbClr val="FFED00"/>
                </a:solidFill>
                <a:latin typeface="Mochiy Pop One"/>
                <a:ea typeface="Mochiy Pop One"/>
                <a:cs typeface="Mochiy Pop One"/>
                <a:sym typeface="Mochiy Pop One"/>
              </a:rPr>
              <a:t>SIMULATION</a:t>
            </a:r>
          </a:p>
        </p:txBody>
      </p:sp>
      <p:sp>
        <p:nvSpPr>
          <p:cNvPr name="Freeform 3" id="3"/>
          <p:cNvSpPr/>
          <p:nvPr/>
        </p:nvSpPr>
        <p:spPr>
          <a:xfrm flipH="false" flipV="false" rot="0">
            <a:off x="-560035" y="6579314"/>
            <a:ext cx="4124826" cy="4417900"/>
          </a:xfrm>
          <a:custGeom>
            <a:avLst/>
            <a:gdLst/>
            <a:ahLst/>
            <a:cxnLst/>
            <a:rect r="r" b="b" t="t" l="l"/>
            <a:pathLst>
              <a:path h="4417900" w="4124826">
                <a:moveTo>
                  <a:pt x="0" y="0"/>
                </a:moveTo>
                <a:lnTo>
                  <a:pt x="4124826" y="0"/>
                </a:lnTo>
                <a:lnTo>
                  <a:pt x="4124826" y="4417900"/>
                </a:lnTo>
                <a:lnTo>
                  <a:pt x="0" y="44179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15006202" y="-713173"/>
            <a:ext cx="6024149" cy="4114800"/>
          </a:xfrm>
          <a:custGeom>
            <a:avLst/>
            <a:gdLst/>
            <a:ahLst/>
            <a:cxnLst/>
            <a:rect r="r" b="b" t="t" l="l"/>
            <a:pathLst>
              <a:path h="4114800" w="6024149">
                <a:moveTo>
                  <a:pt x="0" y="0"/>
                </a:moveTo>
                <a:lnTo>
                  <a:pt x="6024149" y="0"/>
                </a:lnTo>
                <a:lnTo>
                  <a:pt x="6024149"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12416970" y="8215914"/>
            <a:ext cx="7315200" cy="2128058"/>
          </a:xfrm>
          <a:custGeom>
            <a:avLst/>
            <a:gdLst/>
            <a:ahLst/>
            <a:cxnLst/>
            <a:rect r="r" b="b" t="t" l="l"/>
            <a:pathLst>
              <a:path h="2128058" w="7315200">
                <a:moveTo>
                  <a:pt x="0" y="0"/>
                </a:moveTo>
                <a:lnTo>
                  <a:pt x="7315200" y="0"/>
                </a:lnTo>
                <a:lnTo>
                  <a:pt x="7315200" y="2128059"/>
                </a:lnTo>
                <a:lnTo>
                  <a:pt x="0" y="212805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2207121" y="-713173"/>
            <a:ext cx="5062953" cy="4114800"/>
          </a:xfrm>
          <a:custGeom>
            <a:avLst/>
            <a:gdLst/>
            <a:ahLst/>
            <a:cxnLst/>
            <a:rect r="r" b="b" t="t" l="l"/>
            <a:pathLst>
              <a:path h="4114800" w="5062953">
                <a:moveTo>
                  <a:pt x="0" y="0"/>
                </a:moveTo>
                <a:lnTo>
                  <a:pt x="5062953" y="0"/>
                </a:lnTo>
                <a:lnTo>
                  <a:pt x="5062953"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grpSp>
        <p:nvGrpSpPr>
          <p:cNvPr name="Group 7" id="7"/>
          <p:cNvGrpSpPr/>
          <p:nvPr/>
        </p:nvGrpSpPr>
        <p:grpSpPr>
          <a:xfrm rot="0">
            <a:off x="2234499" y="2636995"/>
            <a:ext cx="14080322" cy="6110215"/>
            <a:chOff x="0" y="0"/>
            <a:chExt cx="3708397" cy="1609275"/>
          </a:xfrm>
        </p:grpSpPr>
        <p:sp>
          <p:nvSpPr>
            <p:cNvPr name="Freeform 8" id="8"/>
            <p:cNvSpPr/>
            <p:nvPr/>
          </p:nvSpPr>
          <p:spPr>
            <a:xfrm flipH="false" flipV="false" rot="0">
              <a:off x="0" y="0"/>
              <a:ext cx="3708397" cy="1609275"/>
            </a:xfrm>
            <a:custGeom>
              <a:avLst/>
              <a:gdLst/>
              <a:ahLst/>
              <a:cxnLst/>
              <a:rect r="r" b="b" t="t" l="l"/>
              <a:pathLst>
                <a:path h="1609275" w="3708397">
                  <a:moveTo>
                    <a:pt x="27836" y="0"/>
                  </a:moveTo>
                  <a:lnTo>
                    <a:pt x="3680562" y="0"/>
                  </a:lnTo>
                  <a:cubicBezTo>
                    <a:pt x="3687944" y="0"/>
                    <a:pt x="3695024" y="2933"/>
                    <a:pt x="3700244" y="8153"/>
                  </a:cubicBezTo>
                  <a:cubicBezTo>
                    <a:pt x="3705465" y="13373"/>
                    <a:pt x="3708397" y="20453"/>
                    <a:pt x="3708397" y="27836"/>
                  </a:cubicBezTo>
                  <a:lnTo>
                    <a:pt x="3708397" y="1581439"/>
                  </a:lnTo>
                  <a:cubicBezTo>
                    <a:pt x="3708397" y="1588822"/>
                    <a:pt x="3705465" y="1595902"/>
                    <a:pt x="3700244" y="1601122"/>
                  </a:cubicBezTo>
                  <a:cubicBezTo>
                    <a:pt x="3695024" y="1606342"/>
                    <a:pt x="3687944" y="1609275"/>
                    <a:pt x="3680562" y="1609275"/>
                  </a:cubicBezTo>
                  <a:lnTo>
                    <a:pt x="27836" y="1609275"/>
                  </a:lnTo>
                  <a:cubicBezTo>
                    <a:pt x="20453" y="1609275"/>
                    <a:pt x="13373" y="1606342"/>
                    <a:pt x="8153" y="1601122"/>
                  </a:cubicBezTo>
                  <a:cubicBezTo>
                    <a:pt x="2933" y="1595902"/>
                    <a:pt x="0" y="1588822"/>
                    <a:pt x="0" y="1581439"/>
                  </a:cubicBezTo>
                  <a:lnTo>
                    <a:pt x="0" y="27836"/>
                  </a:lnTo>
                  <a:cubicBezTo>
                    <a:pt x="0" y="20453"/>
                    <a:pt x="2933" y="13373"/>
                    <a:pt x="8153" y="8153"/>
                  </a:cubicBezTo>
                  <a:cubicBezTo>
                    <a:pt x="13373" y="2933"/>
                    <a:pt x="20453" y="0"/>
                    <a:pt x="27836" y="0"/>
                  </a:cubicBezTo>
                  <a:close/>
                </a:path>
              </a:pathLst>
            </a:custGeom>
            <a:solidFill>
              <a:srgbClr val="FFFFFF"/>
            </a:solidFill>
          </p:spPr>
        </p:sp>
        <p:sp>
          <p:nvSpPr>
            <p:cNvPr name="TextBox 9" id="9"/>
            <p:cNvSpPr txBox="true"/>
            <p:nvPr/>
          </p:nvSpPr>
          <p:spPr>
            <a:xfrm>
              <a:off x="0" y="-38100"/>
              <a:ext cx="3708397" cy="1647375"/>
            </a:xfrm>
            <a:prstGeom prst="rect">
              <a:avLst/>
            </a:prstGeom>
          </p:spPr>
          <p:txBody>
            <a:bodyPr anchor="ctr" rtlCol="false" tIns="50800" lIns="50800" bIns="50800" rIns="50800"/>
            <a:lstStyle/>
            <a:p>
              <a:pPr algn="ctr">
                <a:lnSpc>
                  <a:spcPts val="2659"/>
                </a:lnSpc>
                <a:spcBef>
                  <a:spcPct val="0"/>
                </a:spcBef>
              </a:pPr>
            </a:p>
          </p:txBody>
        </p:sp>
      </p:grpSp>
      <p:sp>
        <p:nvSpPr>
          <p:cNvPr name="TextBox 10" id="10"/>
          <p:cNvSpPr txBox="true"/>
          <p:nvPr/>
        </p:nvSpPr>
        <p:spPr>
          <a:xfrm rot="0">
            <a:off x="3108324" y="3568927"/>
            <a:ext cx="11294435" cy="4159399"/>
          </a:xfrm>
          <a:prstGeom prst="rect">
            <a:avLst/>
          </a:prstGeom>
        </p:spPr>
        <p:txBody>
          <a:bodyPr anchor="t" rtlCol="false" tIns="0" lIns="0" bIns="0" rIns="0">
            <a:spAutoFit/>
          </a:bodyPr>
          <a:lstStyle/>
          <a:p>
            <a:pPr algn="l">
              <a:lnSpc>
                <a:spcPts val="4728"/>
              </a:lnSpc>
            </a:pPr>
            <a:r>
              <a:rPr lang="en-US" sz="3377" spc="37">
                <a:solidFill>
                  <a:srgbClr val="000000"/>
                </a:solidFill>
                <a:latin typeface="Corporative"/>
                <a:ea typeface="Corporative"/>
                <a:cs typeface="Corporative"/>
                <a:sym typeface="Corporative"/>
              </a:rPr>
              <a:t>W</a:t>
            </a:r>
            <a:r>
              <a:rPr lang="en-US" sz="3377" spc="37">
                <a:solidFill>
                  <a:srgbClr val="000000"/>
                </a:solidFill>
                <a:latin typeface="Corporative"/>
                <a:ea typeface="Corporative"/>
                <a:cs typeface="Corporative"/>
                <a:sym typeface="Corporative"/>
              </a:rPr>
              <a:t>e made a simple simulation using Python to show how the machine moves. It takes commands from SVG images (a common type of drawing file) and turns them into G-Code instructions. The simulation shows the movement on the X, Y, and Z axes, so we can see and check the design before using the real machine.</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gradFill rotWithShape="true">
          <a:gsLst>
            <a:gs pos="0">
              <a:srgbClr val="8A8A8A">
                <a:alpha val="100000"/>
              </a:srgbClr>
            </a:gs>
            <a:gs pos="100000">
              <a:srgbClr val="5C5C5C">
                <a:alpha val="100000"/>
              </a:srgbClr>
            </a:gs>
          </a:gsLst>
          <a:path path="circle">
            <a:fillToRect l="50000" r="50000" t="50000" b="50000"/>
          </a:path>
        </a:gradFill>
      </p:bgPr>
    </p:bg>
    <p:spTree>
      <p:nvGrpSpPr>
        <p:cNvPr id="1" name=""/>
        <p:cNvGrpSpPr/>
        <p:nvPr/>
      </p:nvGrpSpPr>
      <p:grpSpPr>
        <a:xfrm>
          <a:off x="0" y="0"/>
          <a:ext cx="0" cy="0"/>
          <a:chOff x="0" y="0"/>
          <a:chExt cx="0" cy="0"/>
        </a:xfrm>
      </p:grpSpPr>
      <p:sp>
        <p:nvSpPr>
          <p:cNvPr name="Freeform 2" id="2"/>
          <p:cNvSpPr/>
          <p:nvPr/>
        </p:nvSpPr>
        <p:spPr>
          <a:xfrm flipH="false" flipV="false" rot="0">
            <a:off x="-560035" y="6579314"/>
            <a:ext cx="4124826" cy="4417900"/>
          </a:xfrm>
          <a:custGeom>
            <a:avLst/>
            <a:gdLst/>
            <a:ahLst/>
            <a:cxnLst/>
            <a:rect r="r" b="b" t="t" l="l"/>
            <a:pathLst>
              <a:path h="4417900" w="4124826">
                <a:moveTo>
                  <a:pt x="0" y="0"/>
                </a:moveTo>
                <a:lnTo>
                  <a:pt x="4124826" y="0"/>
                </a:lnTo>
                <a:lnTo>
                  <a:pt x="4124826" y="4417900"/>
                </a:lnTo>
                <a:lnTo>
                  <a:pt x="0" y="44179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5006202" y="-713173"/>
            <a:ext cx="6024149" cy="4114800"/>
          </a:xfrm>
          <a:custGeom>
            <a:avLst/>
            <a:gdLst/>
            <a:ahLst/>
            <a:cxnLst/>
            <a:rect r="r" b="b" t="t" l="l"/>
            <a:pathLst>
              <a:path h="4114800" w="6024149">
                <a:moveTo>
                  <a:pt x="0" y="0"/>
                </a:moveTo>
                <a:lnTo>
                  <a:pt x="6024149" y="0"/>
                </a:lnTo>
                <a:lnTo>
                  <a:pt x="6024149"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2416970" y="8215914"/>
            <a:ext cx="7315200" cy="2128058"/>
          </a:xfrm>
          <a:custGeom>
            <a:avLst/>
            <a:gdLst/>
            <a:ahLst/>
            <a:cxnLst/>
            <a:rect r="r" b="b" t="t" l="l"/>
            <a:pathLst>
              <a:path h="2128058" w="7315200">
                <a:moveTo>
                  <a:pt x="0" y="0"/>
                </a:moveTo>
                <a:lnTo>
                  <a:pt x="7315200" y="0"/>
                </a:lnTo>
                <a:lnTo>
                  <a:pt x="7315200" y="2128059"/>
                </a:lnTo>
                <a:lnTo>
                  <a:pt x="0" y="212805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2207121" y="-713173"/>
            <a:ext cx="5062953" cy="4114800"/>
          </a:xfrm>
          <a:custGeom>
            <a:avLst/>
            <a:gdLst/>
            <a:ahLst/>
            <a:cxnLst/>
            <a:rect r="r" b="b" t="t" l="l"/>
            <a:pathLst>
              <a:path h="4114800" w="5062953">
                <a:moveTo>
                  <a:pt x="0" y="0"/>
                </a:moveTo>
                <a:lnTo>
                  <a:pt x="5062953" y="0"/>
                </a:lnTo>
                <a:lnTo>
                  <a:pt x="5062953"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0">
            <a:off x="762641" y="2057063"/>
            <a:ext cx="16496659" cy="7940608"/>
          </a:xfrm>
          <a:custGeom>
            <a:avLst/>
            <a:gdLst/>
            <a:ahLst/>
            <a:cxnLst/>
            <a:rect r="r" b="b" t="t" l="l"/>
            <a:pathLst>
              <a:path h="7940608" w="16496659">
                <a:moveTo>
                  <a:pt x="0" y="0"/>
                </a:moveTo>
                <a:lnTo>
                  <a:pt x="16496659" y="0"/>
                </a:lnTo>
                <a:lnTo>
                  <a:pt x="16496659" y="7940608"/>
                </a:lnTo>
                <a:lnTo>
                  <a:pt x="0" y="7940608"/>
                </a:lnTo>
                <a:lnTo>
                  <a:pt x="0" y="0"/>
                </a:lnTo>
                <a:close/>
              </a:path>
            </a:pathLst>
          </a:custGeom>
          <a:blipFill>
            <a:blip r:embed="rId10"/>
            <a:stretch>
              <a:fillRect l="0" t="-3885" r="0" b="-3885"/>
            </a:stretch>
          </a:blipFill>
        </p:spPr>
      </p:sp>
      <p:sp>
        <p:nvSpPr>
          <p:cNvPr name="TextBox 7" id="7"/>
          <p:cNvSpPr txBox="true"/>
          <p:nvPr/>
        </p:nvSpPr>
        <p:spPr>
          <a:xfrm rot="0">
            <a:off x="3672258" y="662000"/>
            <a:ext cx="10517519" cy="885799"/>
          </a:xfrm>
          <a:prstGeom prst="rect">
            <a:avLst/>
          </a:prstGeom>
        </p:spPr>
        <p:txBody>
          <a:bodyPr anchor="t" rtlCol="false" tIns="0" lIns="0" bIns="0" rIns="0">
            <a:spAutoFit/>
          </a:bodyPr>
          <a:lstStyle/>
          <a:p>
            <a:pPr algn="ctr">
              <a:lnSpc>
                <a:spcPts val="6641"/>
              </a:lnSpc>
            </a:pPr>
            <a:r>
              <a:rPr lang="en-US" sz="6846">
                <a:solidFill>
                  <a:srgbClr val="FFED00"/>
                </a:solidFill>
                <a:latin typeface="Mochiy Pop One"/>
                <a:ea typeface="Mochiy Pop One"/>
                <a:cs typeface="Mochiy Pop One"/>
                <a:sym typeface="Mochiy Pop One"/>
              </a:rPr>
              <a:t>SIMULATION</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gradFill rotWithShape="true">
          <a:gsLst>
            <a:gs pos="0">
              <a:srgbClr val="8A8A8A">
                <a:alpha val="100000"/>
              </a:srgbClr>
            </a:gs>
            <a:gs pos="100000">
              <a:srgbClr val="5C5C5C">
                <a:alpha val="100000"/>
              </a:srgbClr>
            </a:gs>
          </a:gsLst>
          <a:path path="circle">
            <a:fillToRect l="50000" r="50000" t="50000" b="50000"/>
          </a:path>
        </a:gradFill>
      </p:bgPr>
    </p:bg>
    <p:spTree>
      <p:nvGrpSpPr>
        <p:cNvPr id="1" name=""/>
        <p:cNvGrpSpPr/>
        <p:nvPr/>
      </p:nvGrpSpPr>
      <p:grpSpPr>
        <a:xfrm>
          <a:off x="0" y="0"/>
          <a:ext cx="0" cy="0"/>
          <a:chOff x="0" y="0"/>
          <a:chExt cx="0" cy="0"/>
        </a:xfrm>
      </p:grpSpPr>
      <p:sp>
        <p:nvSpPr>
          <p:cNvPr name="TextBox 2" id="2"/>
          <p:cNvSpPr txBox="true"/>
          <p:nvPr/>
        </p:nvSpPr>
        <p:spPr>
          <a:xfrm rot="0">
            <a:off x="3885241" y="1185084"/>
            <a:ext cx="10517519" cy="885799"/>
          </a:xfrm>
          <a:prstGeom prst="rect">
            <a:avLst/>
          </a:prstGeom>
        </p:spPr>
        <p:txBody>
          <a:bodyPr anchor="t" rtlCol="false" tIns="0" lIns="0" bIns="0" rIns="0">
            <a:spAutoFit/>
          </a:bodyPr>
          <a:lstStyle/>
          <a:p>
            <a:pPr algn="ctr">
              <a:lnSpc>
                <a:spcPts val="6641"/>
              </a:lnSpc>
            </a:pPr>
            <a:r>
              <a:rPr lang="en-US" sz="6846">
                <a:solidFill>
                  <a:srgbClr val="FFED00"/>
                </a:solidFill>
                <a:latin typeface="Mochiy Pop One"/>
                <a:ea typeface="Mochiy Pop One"/>
                <a:cs typeface="Mochiy Pop One"/>
                <a:sym typeface="Mochiy Pop One"/>
              </a:rPr>
              <a:t>GRBL WEB MASTER</a:t>
            </a:r>
          </a:p>
        </p:txBody>
      </p:sp>
      <p:sp>
        <p:nvSpPr>
          <p:cNvPr name="Freeform 3" id="3"/>
          <p:cNvSpPr/>
          <p:nvPr/>
        </p:nvSpPr>
        <p:spPr>
          <a:xfrm flipH="false" flipV="false" rot="0">
            <a:off x="-560035" y="6579314"/>
            <a:ext cx="4124826" cy="4417900"/>
          </a:xfrm>
          <a:custGeom>
            <a:avLst/>
            <a:gdLst/>
            <a:ahLst/>
            <a:cxnLst/>
            <a:rect r="r" b="b" t="t" l="l"/>
            <a:pathLst>
              <a:path h="4417900" w="4124826">
                <a:moveTo>
                  <a:pt x="0" y="0"/>
                </a:moveTo>
                <a:lnTo>
                  <a:pt x="4124826" y="0"/>
                </a:lnTo>
                <a:lnTo>
                  <a:pt x="4124826" y="4417900"/>
                </a:lnTo>
                <a:lnTo>
                  <a:pt x="0" y="44179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15006202" y="-713173"/>
            <a:ext cx="6024149" cy="4114800"/>
          </a:xfrm>
          <a:custGeom>
            <a:avLst/>
            <a:gdLst/>
            <a:ahLst/>
            <a:cxnLst/>
            <a:rect r="r" b="b" t="t" l="l"/>
            <a:pathLst>
              <a:path h="4114800" w="6024149">
                <a:moveTo>
                  <a:pt x="0" y="0"/>
                </a:moveTo>
                <a:lnTo>
                  <a:pt x="6024149" y="0"/>
                </a:lnTo>
                <a:lnTo>
                  <a:pt x="6024149"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12416970" y="8215914"/>
            <a:ext cx="7315200" cy="2128058"/>
          </a:xfrm>
          <a:custGeom>
            <a:avLst/>
            <a:gdLst/>
            <a:ahLst/>
            <a:cxnLst/>
            <a:rect r="r" b="b" t="t" l="l"/>
            <a:pathLst>
              <a:path h="2128058" w="7315200">
                <a:moveTo>
                  <a:pt x="0" y="0"/>
                </a:moveTo>
                <a:lnTo>
                  <a:pt x="7315200" y="0"/>
                </a:lnTo>
                <a:lnTo>
                  <a:pt x="7315200" y="2128059"/>
                </a:lnTo>
                <a:lnTo>
                  <a:pt x="0" y="212805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2207121" y="-713173"/>
            <a:ext cx="5062953" cy="4114800"/>
          </a:xfrm>
          <a:custGeom>
            <a:avLst/>
            <a:gdLst/>
            <a:ahLst/>
            <a:cxnLst/>
            <a:rect r="r" b="b" t="t" l="l"/>
            <a:pathLst>
              <a:path h="4114800" w="5062953">
                <a:moveTo>
                  <a:pt x="0" y="0"/>
                </a:moveTo>
                <a:lnTo>
                  <a:pt x="5062953" y="0"/>
                </a:lnTo>
                <a:lnTo>
                  <a:pt x="5062953"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grpSp>
        <p:nvGrpSpPr>
          <p:cNvPr name="Group 7" id="7"/>
          <p:cNvGrpSpPr/>
          <p:nvPr/>
        </p:nvGrpSpPr>
        <p:grpSpPr>
          <a:xfrm rot="0">
            <a:off x="2234499" y="2636995"/>
            <a:ext cx="14080322" cy="6110215"/>
            <a:chOff x="0" y="0"/>
            <a:chExt cx="3708397" cy="1609275"/>
          </a:xfrm>
        </p:grpSpPr>
        <p:sp>
          <p:nvSpPr>
            <p:cNvPr name="Freeform 8" id="8"/>
            <p:cNvSpPr/>
            <p:nvPr/>
          </p:nvSpPr>
          <p:spPr>
            <a:xfrm flipH="false" flipV="false" rot="0">
              <a:off x="0" y="0"/>
              <a:ext cx="3708397" cy="1609275"/>
            </a:xfrm>
            <a:custGeom>
              <a:avLst/>
              <a:gdLst/>
              <a:ahLst/>
              <a:cxnLst/>
              <a:rect r="r" b="b" t="t" l="l"/>
              <a:pathLst>
                <a:path h="1609275" w="3708397">
                  <a:moveTo>
                    <a:pt x="27836" y="0"/>
                  </a:moveTo>
                  <a:lnTo>
                    <a:pt x="3680562" y="0"/>
                  </a:lnTo>
                  <a:cubicBezTo>
                    <a:pt x="3687944" y="0"/>
                    <a:pt x="3695024" y="2933"/>
                    <a:pt x="3700244" y="8153"/>
                  </a:cubicBezTo>
                  <a:cubicBezTo>
                    <a:pt x="3705465" y="13373"/>
                    <a:pt x="3708397" y="20453"/>
                    <a:pt x="3708397" y="27836"/>
                  </a:cubicBezTo>
                  <a:lnTo>
                    <a:pt x="3708397" y="1581439"/>
                  </a:lnTo>
                  <a:cubicBezTo>
                    <a:pt x="3708397" y="1588822"/>
                    <a:pt x="3705465" y="1595902"/>
                    <a:pt x="3700244" y="1601122"/>
                  </a:cubicBezTo>
                  <a:cubicBezTo>
                    <a:pt x="3695024" y="1606342"/>
                    <a:pt x="3687944" y="1609275"/>
                    <a:pt x="3680562" y="1609275"/>
                  </a:cubicBezTo>
                  <a:lnTo>
                    <a:pt x="27836" y="1609275"/>
                  </a:lnTo>
                  <a:cubicBezTo>
                    <a:pt x="20453" y="1609275"/>
                    <a:pt x="13373" y="1606342"/>
                    <a:pt x="8153" y="1601122"/>
                  </a:cubicBezTo>
                  <a:cubicBezTo>
                    <a:pt x="2933" y="1595902"/>
                    <a:pt x="0" y="1588822"/>
                    <a:pt x="0" y="1581439"/>
                  </a:cubicBezTo>
                  <a:lnTo>
                    <a:pt x="0" y="27836"/>
                  </a:lnTo>
                  <a:cubicBezTo>
                    <a:pt x="0" y="20453"/>
                    <a:pt x="2933" y="13373"/>
                    <a:pt x="8153" y="8153"/>
                  </a:cubicBezTo>
                  <a:cubicBezTo>
                    <a:pt x="13373" y="2933"/>
                    <a:pt x="20453" y="0"/>
                    <a:pt x="27836" y="0"/>
                  </a:cubicBezTo>
                  <a:close/>
                </a:path>
              </a:pathLst>
            </a:custGeom>
            <a:solidFill>
              <a:srgbClr val="FFFFFF"/>
            </a:solidFill>
          </p:spPr>
        </p:sp>
        <p:sp>
          <p:nvSpPr>
            <p:cNvPr name="TextBox 9" id="9"/>
            <p:cNvSpPr txBox="true"/>
            <p:nvPr/>
          </p:nvSpPr>
          <p:spPr>
            <a:xfrm>
              <a:off x="0" y="-38100"/>
              <a:ext cx="3708397" cy="1647375"/>
            </a:xfrm>
            <a:prstGeom prst="rect">
              <a:avLst/>
            </a:prstGeom>
          </p:spPr>
          <p:txBody>
            <a:bodyPr anchor="ctr" rtlCol="false" tIns="50800" lIns="50800" bIns="50800" rIns="50800"/>
            <a:lstStyle/>
            <a:p>
              <a:pPr algn="ctr">
                <a:lnSpc>
                  <a:spcPts val="2659"/>
                </a:lnSpc>
                <a:spcBef>
                  <a:spcPct val="0"/>
                </a:spcBef>
              </a:pPr>
            </a:p>
          </p:txBody>
        </p:sp>
      </p:grpSp>
      <p:sp>
        <p:nvSpPr>
          <p:cNvPr name="TextBox 10" id="10"/>
          <p:cNvSpPr txBox="true"/>
          <p:nvPr/>
        </p:nvSpPr>
        <p:spPr>
          <a:xfrm rot="0">
            <a:off x="3108324" y="3568927"/>
            <a:ext cx="11294435" cy="4159399"/>
          </a:xfrm>
          <a:prstGeom prst="rect">
            <a:avLst/>
          </a:prstGeom>
        </p:spPr>
        <p:txBody>
          <a:bodyPr anchor="t" rtlCol="false" tIns="0" lIns="0" bIns="0" rIns="0">
            <a:spAutoFit/>
          </a:bodyPr>
          <a:lstStyle/>
          <a:p>
            <a:pPr algn="l">
              <a:lnSpc>
                <a:spcPts val="4728"/>
              </a:lnSpc>
            </a:pPr>
            <a:r>
              <a:rPr lang="en-US" sz="3377" spc="37">
                <a:solidFill>
                  <a:srgbClr val="000000"/>
                </a:solidFill>
                <a:latin typeface="Corporative"/>
                <a:ea typeface="Corporative"/>
                <a:cs typeface="Corporative"/>
                <a:sym typeface="Corporative"/>
              </a:rPr>
              <a:t>W</a:t>
            </a:r>
            <a:r>
              <a:rPr lang="en-US" sz="3377" spc="37">
                <a:solidFill>
                  <a:srgbClr val="000000"/>
                </a:solidFill>
                <a:latin typeface="Corporative"/>
                <a:ea typeface="Corporative"/>
                <a:cs typeface="Corporative"/>
                <a:sym typeface="Corporative"/>
              </a:rPr>
              <a:t>e use the GRBL Web API to set engraving options like depth, speed, and size, and then generate G-Code. The machine uses this G-Code to carve or engrave precisely. Since GRBL Web was originally for drawing, we modified it to handle engraving commands correctly, making the G-Code suitable for our CNC machine.</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bg>
      <p:bgPr>
        <a:gradFill rotWithShape="true">
          <a:gsLst>
            <a:gs pos="0">
              <a:srgbClr val="8A8A8A">
                <a:alpha val="100000"/>
              </a:srgbClr>
            </a:gs>
            <a:gs pos="100000">
              <a:srgbClr val="5C5C5C">
                <a:alpha val="100000"/>
              </a:srgbClr>
            </a:gs>
          </a:gsLst>
          <a:path path="circle">
            <a:fillToRect l="50000" r="50000" t="50000" b="50000"/>
          </a:path>
        </a:gradFill>
      </p:bgPr>
    </p:bg>
    <p:spTree>
      <p:nvGrpSpPr>
        <p:cNvPr id="1" name=""/>
        <p:cNvGrpSpPr/>
        <p:nvPr/>
      </p:nvGrpSpPr>
      <p:grpSpPr>
        <a:xfrm>
          <a:off x="0" y="0"/>
          <a:ext cx="0" cy="0"/>
          <a:chOff x="0" y="0"/>
          <a:chExt cx="0" cy="0"/>
        </a:xfrm>
      </p:grpSpPr>
      <p:sp>
        <p:nvSpPr>
          <p:cNvPr name="Freeform 2" id="2"/>
          <p:cNvSpPr/>
          <p:nvPr/>
        </p:nvSpPr>
        <p:spPr>
          <a:xfrm flipH="false" flipV="false" rot="0">
            <a:off x="-560035" y="6579314"/>
            <a:ext cx="4124826" cy="4417900"/>
          </a:xfrm>
          <a:custGeom>
            <a:avLst/>
            <a:gdLst/>
            <a:ahLst/>
            <a:cxnLst/>
            <a:rect r="r" b="b" t="t" l="l"/>
            <a:pathLst>
              <a:path h="4417900" w="4124826">
                <a:moveTo>
                  <a:pt x="0" y="0"/>
                </a:moveTo>
                <a:lnTo>
                  <a:pt x="4124826" y="0"/>
                </a:lnTo>
                <a:lnTo>
                  <a:pt x="4124826" y="4417900"/>
                </a:lnTo>
                <a:lnTo>
                  <a:pt x="0" y="44179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5006202" y="-713173"/>
            <a:ext cx="6024149" cy="4114800"/>
          </a:xfrm>
          <a:custGeom>
            <a:avLst/>
            <a:gdLst/>
            <a:ahLst/>
            <a:cxnLst/>
            <a:rect r="r" b="b" t="t" l="l"/>
            <a:pathLst>
              <a:path h="4114800" w="6024149">
                <a:moveTo>
                  <a:pt x="0" y="0"/>
                </a:moveTo>
                <a:lnTo>
                  <a:pt x="6024149" y="0"/>
                </a:lnTo>
                <a:lnTo>
                  <a:pt x="6024149"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2416970" y="8215914"/>
            <a:ext cx="7315200" cy="2128058"/>
          </a:xfrm>
          <a:custGeom>
            <a:avLst/>
            <a:gdLst/>
            <a:ahLst/>
            <a:cxnLst/>
            <a:rect r="r" b="b" t="t" l="l"/>
            <a:pathLst>
              <a:path h="2128058" w="7315200">
                <a:moveTo>
                  <a:pt x="0" y="0"/>
                </a:moveTo>
                <a:lnTo>
                  <a:pt x="7315200" y="0"/>
                </a:lnTo>
                <a:lnTo>
                  <a:pt x="7315200" y="2128059"/>
                </a:lnTo>
                <a:lnTo>
                  <a:pt x="0" y="212805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2207121" y="-713173"/>
            <a:ext cx="5062953" cy="4114800"/>
          </a:xfrm>
          <a:custGeom>
            <a:avLst/>
            <a:gdLst/>
            <a:ahLst/>
            <a:cxnLst/>
            <a:rect r="r" b="b" t="t" l="l"/>
            <a:pathLst>
              <a:path h="4114800" w="5062953">
                <a:moveTo>
                  <a:pt x="0" y="0"/>
                </a:moveTo>
                <a:lnTo>
                  <a:pt x="5062953" y="0"/>
                </a:lnTo>
                <a:lnTo>
                  <a:pt x="5062953"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0">
            <a:off x="2362362" y="2542685"/>
            <a:ext cx="13563276" cy="7103766"/>
          </a:xfrm>
          <a:custGeom>
            <a:avLst/>
            <a:gdLst/>
            <a:ahLst/>
            <a:cxnLst/>
            <a:rect r="r" b="b" t="t" l="l"/>
            <a:pathLst>
              <a:path h="7103766" w="13563276">
                <a:moveTo>
                  <a:pt x="0" y="0"/>
                </a:moveTo>
                <a:lnTo>
                  <a:pt x="13563276" y="0"/>
                </a:lnTo>
                <a:lnTo>
                  <a:pt x="13563276" y="7103766"/>
                </a:lnTo>
                <a:lnTo>
                  <a:pt x="0" y="7103766"/>
                </a:lnTo>
                <a:lnTo>
                  <a:pt x="0" y="0"/>
                </a:lnTo>
                <a:close/>
              </a:path>
            </a:pathLst>
          </a:custGeom>
          <a:blipFill>
            <a:blip r:embed="rId10"/>
            <a:stretch>
              <a:fillRect l="0" t="0" r="0" b="0"/>
            </a:stretch>
          </a:blipFill>
        </p:spPr>
      </p:sp>
      <p:sp>
        <p:nvSpPr>
          <p:cNvPr name="TextBox 7" id="7"/>
          <p:cNvSpPr txBox="true"/>
          <p:nvPr/>
        </p:nvSpPr>
        <p:spPr>
          <a:xfrm rot="0">
            <a:off x="3885241" y="1185084"/>
            <a:ext cx="10517519" cy="885799"/>
          </a:xfrm>
          <a:prstGeom prst="rect">
            <a:avLst/>
          </a:prstGeom>
        </p:spPr>
        <p:txBody>
          <a:bodyPr anchor="t" rtlCol="false" tIns="0" lIns="0" bIns="0" rIns="0">
            <a:spAutoFit/>
          </a:bodyPr>
          <a:lstStyle/>
          <a:p>
            <a:pPr algn="ctr">
              <a:lnSpc>
                <a:spcPts val="6641"/>
              </a:lnSpc>
            </a:pPr>
            <a:r>
              <a:rPr lang="en-US" sz="6846">
                <a:solidFill>
                  <a:srgbClr val="FFED00"/>
                </a:solidFill>
                <a:latin typeface="Mochiy Pop One"/>
                <a:ea typeface="Mochiy Pop One"/>
                <a:cs typeface="Mochiy Pop One"/>
                <a:sym typeface="Mochiy Pop One"/>
              </a:rPr>
              <a:t>GRBL WEB MASTER</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gradFill rotWithShape="true">
          <a:gsLst>
            <a:gs pos="0">
              <a:srgbClr val="8A8A8A">
                <a:alpha val="100000"/>
              </a:srgbClr>
            </a:gs>
            <a:gs pos="100000">
              <a:srgbClr val="5C5C5C">
                <a:alpha val="100000"/>
              </a:srgbClr>
            </a:gs>
          </a:gsLst>
          <a:path path="circle">
            <a:fillToRect l="50000" r="50000" t="50000" b="50000"/>
          </a:path>
        </a:gradFill>
      </p:bgPr>
    </p:bg>
    <p:spTree>
      <p:nvGrpSpPr>
        <p:cNvPr id="1" name=""/>
        <p:cNvGrpSpPr/>
        <p:nvPr/>
      </p:nvGrpSpPr>
      <p:grpSpPr>
        <a:xfrm>
          <a:off x="0" y="0"/>
          <a:ext cx="0" cy="0"/>
          <a:chOff x="0" y="0"/>
          <a:chExt cx="0" cy="0"/>
        </a:xfrm>
      </p:grpSpPr>
      <p:sp>
        <p:nvSpPr>
          <p:cNvPr name="TextBox 2" id="2"/>
          <p:cNvSpPr txBox="true"/>
          <p:nvPr/>
        </p:nvSpPr>
        <p:spPr>
          <a:xfrm rot="0">
            <a:off x="3564791" y="346884"/>
            <a:ext cx="10837968" cy="1781170"/>
          </a:xfrm>
          <a:prstGeom prst="rect">
            <a:avLst/>
          </a:prstGeom>
        </p:spPr>
        <p:txBody>
          <a:bodyPr anchor="t" rtlCol="false" tIns="0" lIns="0" bIns="0" rIns="0">
            <a:spAutoFit/>
          </a:bodyPr>
          <a:lstStyle/>
          <a:p>
            <a:pPr algn="ctr">
              <a:lnSpc>
                <a:spcPts val="6843"/>
              </a:lnSpc>
            </a:pPr>
            <a:r>
              <a:rPr lang="en-US" sz="7055">
                <a:solidFill>
                  <a:srgbClr val="FFED00"/>
                </a:solidFill>
                <a:latin typeface="Mochiy Pop One"/>
                <a:ea typeface="Mochiy Pop One"/>
                <a:cs typeface="Mochiy Pop One"/>
                <a:sym typeface="Mochiy Pop One"/>
              </a:rPr>
              <a:t>Sending G-Code to the Machine</a:t>
            </a:r>
          </a:p>
        </p:txBody>
      </p:sp>
      <p:sp>
        <p:nvSpPr>
          <p:cNvPr name="Freeform 3" id="3"/>
          <p:cNvSpPr/>
          <p:nvPr/>
        </p:nvSpPr>
        <p:spPr>
          <a:xfrm flipH="false" flipV="false" rot="0">
            <a:off x="-560035" y="6579314"/>
            <a:ext cx="4124826" cy="4417900"/>
          </a:xfrm>
          <a:custGeom>
            <a:avLst/>
            <a:gdLst/>
            <a:ahLst/>
            <a:cxnLst/>
            <a:rect r="r" b="b" t="t" l="l"/>
            <a:pathLst>
              <a:path h="4417900" w="4124826">
                <a:moveTo>
                  <a:pt x="0" y="0"/>
                </a:moveTo>
                <a:lnTo>
                  <a:pt x="4124826" y="0"/>
                </a:lnTo>
                <a:lnTo>
                  <a:pt x="4124826" y="4417900"/>
                </a:lnTo>
                <a:lnTo>
                  <a:pt x="0" y="44179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15006202" y="-713173"/>
            <a:ext cx="6024149" cy="4114800"/>
          </a:xfrm>
          <a:custGeom>
            <a:avLst/>
            <a:gdLst/>
            <a:ahLst/>
            <a:cxnLst/>
            <a:rect r="r" b="b" t="t" l="l"/>
            <a:pathLst>
              <a:path h="4114800" w="6024149">
                <a:moveTo>
                  <a:pt x="0" y="0"/>
                </a:moveTo>
                <a:lnTo>
                  <a:pt x="6024149" y="0"/>
                </a:lnTo>
                <a:lnTo>
                  <a:pt x="6024149"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12416970" y="8215914"/>
            <a:ext cx="7315200" cy="2128058"/>
          </a:xfrm>
          <a:custGeom>
            <a:avLst/>
            <a:gdLst/>
            <a:ahLst/>
            <a:cxnLst/>
            <a:rect r="r" b="b" t="t" l="l"/>
            <a:pathLst>
              <a:path h="2128058" w="7315200">
                <a:moveTo>
                  <a:pt x="0" y="0"/>
                </a:moveTo>
                <a:lnTo>
                  <a:pt x="7315200" y="0"/>
                </a:lnTo>
                <a:lnTo>
                  <a:pt x="7315200" y="2128059"/>
                </a:lnTo>
                <a:lnTo>
                  <a:pt x="0" y="212805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2207121" y="-713173"/>
            <a:ext cx="5062953" cy="4114800"/>
          </a:xfrm>
          <a:custGeom>
            <a:avLst/>
            <a:gdLst/>
            <a:ahLst/>
            <a:cxnLst/>
            <a:rect r="r" b="b" t="t" l="l"/>
            <a:pathLst>
              <a:path h="4114800" w="5062953">
                <a:moveTo>
                  <a:pt x="0" y="0"/>
                </a:moveTo>
                <a:lnTo>
                  <a:pt x="5062953" y="0"/>
                </a:lnTo>
                <a:lnTo>
                  <a:pt x="5062953"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grpSp>
        <p:nvGrpSpPr>
          <p:cNvPr name="Group 7" id="7"/>
          <p:cNvGrpSpPr/>
          <p:nvPr/>
        </p:nvGrpSpPr>
        <p:grpSpPr>
          <a:xfrm rot="0">
            <a:off x="2234499" y="2636995"/>
            <a:ext cx="14080322" cy="6110215"/>
            <a:chOff x="0" y="0"/>
            <a:chExt cx="3708397" cy="1609275"/>
          </a:xfrm>
        </p:grpSpPr>
        <p:sp>
          <p:nvSpPr>
            <p:cNvPr name="Freeform 8" id="8"/>
            <p:cNvSpPr/>
            <p:nvPr/>
          </p:nvSpPr>
          <p:spPr>
            <a:xfrm flipH="false" flipV="false" rot="0">
              <a:off x="0" y="0"/>
              <a:ext cx="3708397" cy="1609275"/>
            </a:xfrm>
            <a:custGeom>
              <a:avLst/>
              <a:gdLst/>
              <a:ahLst/>
              <a:cxnLst/>
              <a:rect r="r" b="b" t="t" l="l"/>
              <a:pathLst>
                <a:path h="1609275" w="3708397">
                  <a:moveTo>
                    <a:pt x="27836" y="0"/>
                  </a:moveTo>
                  <a:lnTo>
                    <a:pt x="3680562" y="0"/>
                  </a:lnTo>
                  <a:cubicBezTo>
                    <a:pt x="3687944" y="0"/>
                    <a:pt x="3695024" y="2933"/>
                    <a:pt x="3700244" y="8153"/>
                  </a:cubicBezTo>
                  <a:cubicBezTo>
                    <a:pt x="3705465" y="13373"/>
                    <a:pt x="3708397" y="20453"/>
                    <a:pt x="3708397" y="27836"/>
                  </a:cubicBezTo>
                  <a:lnTo>
                    <a:pt x="3708397" y="1581439"/>
                  </a:lnTo>
                  <a:cubicBezTo>
                    <a:pt x="3708397" y="1588822"/>
                    <a:pt x="3705465" y="1595902"/>
                    <a:pt x="3700244" y="1601122"/>
                  </a:cubicBezTo>
                  <a:cubicBezTo>
                    <a:pt x="3695024" y="1606342"/>
                    <a:pt x="3687944" y="1609275"/>
                    <a:pt x="3680562" y="1609275"/>
                  </a:cubicBezTo>
                  <a:lnTo>
                    <a:pt x="27836" y="1609275"/>
                  </a:lnTo>
                  <a:cubicBezTo>
                    <a:pt x="20453" y="1609275"/>
                    <a:pt x="13373" y="1606342"/>
                    <a:pt x="8153" y="1601122"/>
                  </a:cubicBezTo>
                  <a:cubicBezTo>
                    <a:pt x="2933" y="1595902"/>
                    <a:pt x="0" y="1588822"/>
                    <a:pt x="0" y="1581439"/>
                  </a:cubicBezTo>
                  <a:lnTo>
                    <a:pt x="0" y="27836"/>
                  </a:lnTo>
                  <a:cubicBezTo>
                    <a:pt x="0" y="20453"/>
                    <a:pt x="2933" y="13373"/>
                    <a:pt x="8153" y="8153"/>
                  </a:cubicBezTo>
                  <a:cubicBezTo>
                    <a:pt x="13373" y="2933"/>
                    <a:pt x="20453" y="0"/>
                    <a:pt x="27836" y="0"/>
                  </a:cubicBezTo>
                  <a:close/>
                </a:path>
              </a:pathLst>
            </a:custGeom>
            <a:solidFill>
              <a:srgbClr val="FFFFFF"/>
            </a:solidFill>
          </p:spPr>
        </p:sp>
        <p:sp>
          <p:nvSpPr>
            <p:cNvPr name="TextBox 9" id="9"/>
            <p:cNvSpPr txBox="true"/>
            <p:nvPr/>
          </p:nvSpPr>
          <p:spPr>
            <a:xfrm>
              <a:off x="0" y="-38100"/>
              <a:ext cx="3708397" cy="1647375"/>
            </a:xfrm>
            <a:prstGeom prst="rect">
              <a:avLst/>
            </a:prstGeom>
          </p:spPr>
          <p:txBody>
            <a:bodyPr anchor="ctr" rtlCol="false" tIns="50800" lIns="50800" bIns="50800" rIns="50800"/>
            <a:lstStyle/>
            <a:p>
              <a:pPr algn="ctr">
                <a:lnSpc>
                  <a:spcPts val="2659"/>
                </a:lnSpc>
                <a:spcBef>
                  <a:spcPct val="0"/>
                </a:spcBef>
              </a:pPr>
            </a:p>
          </p:txBody>
        </p:sp>
      </p:grpSp>
      <p:sp>
        <p:nvSpPr>
          <p:cNvPr name="TextBox 10" id="10"/>
          <p:cNvSpPr txBox="true"/>
          <p:nvPr/>
        </p:nvSpPr>
        <p:spPr>
          <a:xfrm rot="0">
            <a:off x="3108324" y="3568927"/>
            <a:ext cx="11294435" cy="4159399"/>
          </a:xfrm>
          <a:prstGeom prst="rect">
            <a:avLst/>
          </a:prstGeom>
        </p:spPr>
        <p:txBody>
          <a:bodyPr anchor="t" rtlCol="false" tIns="0" lIns="0" bIns="0" rIns="0">
            <a:spAutoFit/>
          </a:bodyPr>
          <a:lstStyle/>
          <a:p>
            <a:pPr algn="l">
              <a:lnSpc>
                <a:spcPts val="4728"/>
              </a:lnSpc>
            </a:pPr>
            <a:r>
              <a:rPr lang="en-US" sz="3377" spc="37">
                <a:solidFill>
                  <a:srgbClr val="000000"/>
                </a:solidFill>
                <a:latin typeface="Corporative"/>
                <a:ea typeface="Corporative"/>
                <a:cs typeface="Corporative"/>
                <a:sym typeface="Corporative"/>
              </a:rPr>
              <a:t>W</a:t>
            </a:r>
            <a:r>
              <a:rPr lang="en-US" sz="3377" spc="37">
                <a:solidFill>
                  <a:srgbClr val="000000"/>
                </a:solidFill>
                <a:latin typeface="Corporative"/>
                <a:ea typeface="Corporative"/>
                <a:cs typeface="Corporative"/>
                <a:sym typeface="Corporative"/>
              </a:rPr>
              <a:t>e used the modified GRBL Web system to send the G-Code to the CNC machine. For testing and viewing the movement before real cutting, we used UGS (Universal G-code Sender). It has an easy interface that helps check the G-Code and make sure everything works correctly before running the machine.</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bg>
      <p:bgPr>
        <a:gradFill rotWithShape="true">
          <a:gsLst>
            <a:gs pos="0">
              <a:srgbClr val="8A8A8A">
                <a:alpha val="100000"/>
              </a:srgbClr>
            </a:gs>
            <a:gs pos="100000">
              <a:srgbClr val="5C5C5C">
                <a:alpha val="100000"/>
              </a:srgbClr>
            </a:gs>
          </a:gsLst>
          <a:path path="circle">
            <a:fillToRect l="50000" r="50000" t="50000" b="50000"/>
          </a:path>
        </a:gradFill>
      </p:bgPr>
    </p:bg>
    <p:spTree>
      <p:nvGrpSpPr>
        <p:cNvPr id="1" name=""/>
        <p:cNvGrpSpPr/>
        <p:nvPr/>
      </p:nvGrpSpPr>
      <p:grpSpPr>
        <a:xfrm>
          <a:off x="0" y="0"/>
          <a:ext cx="0" cy="0"/>
          <a:chOff x="0" y="0"/>
          <a:chExt cx="0" cy="0"/>
        </a:xfrm>
      </p:grpSpPr>
      <p:sp>
        <p:nvSpPr>
          <p:cNvPr name="Freeform 2" id="2"/>
          <p:cNvSpPr/>
          <p:nvPr/>
        </p:nvSpPr>
        <p:spPr>
          <a:xfrm flipH="false" flipV="false" rot="0">
            <a:off x="-560035" y="6579314"/>
            <a:ext cx="4124826" cy="4417900"/>
          </a:xfrm>
          <a:custGeom>
            <a:avLst/>
            <a:gdLst/>
            <a:ahLst/>
            <a:cxnLst/>
            <a:rect r="r" b="b" t="t" l="l"/>
            <a:pathLst>
              <a:path h="4417900" w="4124826">
                <a:moveTo>
                  <a:pt x="0" y="0"/>
                </a:moveTo>
                <a:lnTo>
                  <a:pt x="4124826" y="0"/>
                </a:lnTo>
                <a:lnTo>
                  <a:pt x="4124826" y="4417900"/>
                </a:lnTo>
                <a:lnTo>
                  <a:pt x="0" y="44179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5006202" y="-713173"/>
            <a:ext cx="6024149" cy="4114800"/>
          </a:xfrm>
          <a:custGeom>
            <a:avLst/>
            <a:gdLst/>
            <a:ahLst/>
            <a:cxnLst/>
            <a:rect r="r" b="b" t="t" l="l"/>
            <a:pathLst>
              <a:path h="4114800" w="6024149">
                <a:moveTo>
                  <a:pt x="0" y="0"/>
                </a:moveTo>
                <a:lnTo>
                  <a:pt x="6024149" y="0"/>
                </a:lnTo>
                <a:lnTo>
                  <a:pt x="6024149"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2416970" y="8215914"/>
            <a:ext cx="7315200" cy="2128058"/>
          </a:xfrm>
          <a:custGeom>
            <a:avLst/>
            <a:gdLst/>
            <a:ahLst/>
            <a:cxnLst/>
            <a:rect r="r" b="b" t="t" l="l"/>
            <a:pathLst>
              <a:path h="2128058" w="7315200">
                <a:moveTo>
                  <a:pt x="0" y="0"/>
                </a:moveTo>
                <a:lnTo>
                  <a:pt x="7315200" y="0"/>
                </a:lnTo>
                <a:lnTo>
                  <a:pt x="7315200" y="2128059"/>
                </a:lnTo>
                <a:lnTo>
                  <a:pt x="0" y="212805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2207121" y="-713173"/>
            <a:ext cx="5062953" cy="4114800"/>
          </a:xfrm>
          <a:custGeom>
            <a:avLst/>
            <a:gdLst/>
            <a:ahLst/>
            <a:cxnLst/>
            <a:rect r="r" b="b" t="t" l="l"/>
            <a:pathLst>
              <a:path h="4114800" w="5062953">
                <a:moveTo>
                  <a:pt x="0" y="0"/>
                </a:moveTo>
                <a:lnTo>
                  <a:pt x="5062953" y="0"/>
                </a:lnTo>
                <a:lnTo>
                  <a:pt x="5062953"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grpSp>
        <p:nvGrpSpPr>
          <p:cNvPr name="Group 6" id="6"/>
          <p:cNvGrpSpPr/>
          <p:nvPr/>
        </p:nvGrpSpPr>
        <p:grpSpPr>
          <a:xfrm rot="0">
            <a:off x="2234499" y="2636995"/>
            <a:ext cx="14510232" cy="6540126"/>
            <a:chOff x="0" y="0"/>
            <a:chExt cx="3821625" cy="1722502"/>
          </a:xfrm>
        </p:grpSpPr>
        <p:sp>
          <p:nvSpPr>
            <p:cNvPr name="Freeform 7" id="7"/>
            <p:cNvSpPr/>
            <p:nvPr/>
          </p:nvSpPr>
          <p:spPr>
            <a:xfrm flipH="false" flipV="false" rot="0">
              <a:off x="0" y="0"/>
              <a:ext cx="3821625" cy="1722502"/>
            </a:xfrm>
            <a:custGeom>
              <a:avLst/>
              <a:gdLst/>
              <a:ahLst/>
              <a:cxnLst/>
              <a:rect r="r" b="b" t="t" l="l"/>
              <a:pathLst>
                <a:path h="1722502" w="3821625">
                  <a:moveTo>
                    <a:pt x="27011" y="0"/>
                  </a:moveTo>
                  <a:lnTo>
                    <a:pt x="3794614" y="0"/>
                  </a:lnTo>
                  <a:cubicBezTo>
                    <a:pt x="3809532" y="0"/>
                    <a:pt x="3821625" y="12093"/>
                    <a:pt x="3821625" y="27011"/>
                  </a:cubicBezTo>
                  <a:lnTo>
                    <a:pt x="3821625" y="1695491"/>
                  </a:lnTo>
                  <a:cubicBezTo>
                    <a:pt x="3821625" y="1702655"/>
                    <a:pt x="3818779" y="1709525"/>
                    <a:pt x="3813714" y="1714591"/>
                  </a:cubicBezTo>
                  <a:cubicBezTo>
                    <a:pt x="3808648" y="1719656"/>
                    <a:pt x="3801778" y="1722502"/>
                    <a:pt x="3794614" y="1722502"/>
                  </a:cubicBezTo>
                  <a:lnTo>
                    <a:pt x="27011" y="1722502"/>
                  </a:lnTo>
                  <a:cubicBezTo>
                    <a:pt x="12093" y="1722502"/>
                    <a:pt x="0" y="1710409"/>
                    <a:pt x="0" y="1695491"/>
                  </a:cubicBezTo>
                  <a:lnTo>
                    <a:pt x="0" y="27011"/>
                  </a:lnTo>
                  <a:cubicBezTo>
                    <a:pt x="0" y="12093"/>
                    <a:pt x="12093" y="0"/>
                    <a:pt x="27011" y="0"/>
                  </a:cubicBezTo>
                  <a:close/>
                </a:path>
              </a:pathLst>
            </a:custGeom>
            <a:solidFill>
              <a:srgbClr val="FFFFFF"/>
            </a:solidFill>
          </p:spPr>
        </p:sp>
        <p:sp>
          <p:nvSpPr>
            <p:cNvPr name="TextBox 8" id="8"/>
            <p:cNvSpPr txBox="true"/>
            <p:nvPr/>
          </p:nvSpPr>
          <p:spPr>
            <a:xfrm>
              <a:off x="0" y="-38100"/>
              <a:ext cx="3821625" cy="1760602"/>
            </a:xfrm>
            <a:prstGeom prst="rect">
              <a:avLst/>
            </a:prstGeom>
          </p:spPr>
          <p:txBody>
            <a:bodyPr anchor="ctr" rtlCol="false" tIns="50800" lIns="50800" bIns="50800" rIns="50800"/>
            <a:lstStyle/>
            <a:p>
              <a:pPr algn="ctr">
                <a:lnSpc>
                  <a:spcPts val="2659"/>
                </a:lnSpc>
                <a:spcBef>
                  <a:spcPct val="0"/>
                </a:spcBef>
              </a:pPr>
            </a:p>
          </p:txBody>
        </p:sp>
      </p:grpSp>
      <p:sp>
        <p:nvSpPr>
          <p:cNvPr name="Freeform 9" id="9"/>
          <p:cNvSpPr/>
          <p:nvPr/>
        </p:nvSpPr>
        <p:spPr>
          <a:xfrm flipH="false" flipV="false" rot="0">
            <a:off x="3838986" y="2912225"/>
            <a:ext cx="11301259" cy="5989667"/>
          </a:xfrm>
          <a:custGeom>
            <a:avLst/>
            <a:gdLst/>
            <a:ahLst/>
            <a:cxnLst/>
            <a:rect r="r" b="b" t="t" l="l"/>
            <a:pathLst>
              <a:path h="5989667" w="11301259">
                <a:moveTo>
                  <a:pt x="0" y="0"/>
                </a:moveTo>
                <a:lnTo>
                  <a:pt x="11301259" y="0"/>
                </a:lnTo>
                <a:lnTo>
                  <a:pt x="11301259" y="5989667"/>
                </a:lnTo>
                <a:lnTo>
                  <a:pt x="0" y="5989667"/>
                </a:lnTo>
                <a:lnTo>
                  <a:pt x="0" y="0"/>
                </a:lnTo>
                <a:close/>
              </a:path>
            </a:pathLst>
          </a:custGeom>
          <a:blipFill>
            <a:blip r:embed="rId10"/>
            <a:stretch>
              <a:fillRect l="0" t="0" r="0" b="0"/>
            </a:stretch>
          </a:blipFill>
        </p:spPr>
      </p:sp>
      <p:sp>
        <p:nvSpPr>
          <p:cNvPr name="TextBox 10" id="10"/>
          <p:cNvSpPr txBox="true"/>
          <p:nvPr/>
        </p:nvSpPr>
        <p:spPr>
          <a:xfrm rot="0">
            <a:off x="3564791" y="1210622"/>
            <a:ext cx="10837968" cy="917431"/>
          </a:xfrm>
          <a:prstGeom prst="rect">
            <a:avLst/>
          </a:prstGeom>
        </p:spPr>
        <p:txBody>
          <a:bodyPr anchor="t" rtlCol="false" tIns="0" lIns="0" bIns="0" rIns="0">
            <a:spAutoFit/>
          </a:bodyPr>
          <a:lstStyle/>
          <a:p>
            <a:pPr algn="ctr">
              <a:lnSpc>
                <a:spcPts val="6843"/>
              </a:lnSpc>
            </a:pPr>
            <a:r>
              <a:rPr lang="en-US" sz="7055">
                <a:solidFill>
                  <a:srgbClr val="FFED00"/>
                </a:solidFill>
                <a:latin typeface="Mochiy Pop One"/>
                <a:ea typeface="Mochiy Pop One"/>
                <a:cs typeface="Mochiy Pop One"/>
                <a:sym typeface="Mochiy Pop One"/>
              </a:rPr>
              <a:t>UGS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DAGyZzeBbyc</dc:identifier>
  <dcterms:modified xsi:type="dcterms:W3CDTF">2011-08-01T06:04:30Z</dcterms:modified>
  <cp:revision>1</cp:revision>
  <dc:title>CNC System for Wood and Plastic Engraving</dc:title>
</cp:coreProperties>
</file>