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notesSlides/notesSlide23.xml" ContentType="application/vnd.openxmlformats-officedocument.presentationml.notesSlide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quickStyle13.xml" ContentType="application/vnd.openxmlformats-officedocument.drawingml.diagramStyl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data21.xml" ContentType="application/vnd.openxmlformats-officedocument.drawingml.diagramData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notesSlides/notesSlide18.xml" ContentType="application/vnd.openxmlformats-officedocument.presentationml.notesSlide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notesSlides/notesSlide3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15.xml" ContentType="application/vnd.openxmlformats-officedocument.drawingml.diagramLayout+xml"/>
  <Override PartName="/ppt/notesSlides/notesSlide21.xml" ContentType="application/vnd.openxmlformats-officedocument.presentationml.notesSlide+xml"/>
  <Override PartName="/ppt/diagrams/quickStyle22.xml" ContentType="application/vnd.openxmlformats-officedocument.drawingml.diagramStyle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colors10.xml" ContentType="application/vnd.openxmlformats-officedocument.drawingml.diagramColors+xml"/>
  <Override PartName="/ppt/notesSlides/notesSlide19.xml" ContentType="application/vnd.openxmlformats-officedocument.presentationml.notesSlide+xml"/>
  <Override PartName="/ppt/diagrams/colors21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notesSlides/notesSlide15.xml" ContentType="application/vnd.openxmlformats-officedocument.presentationml.notesSlide+xml"/>
  <Override PartName="/ppt/diagrams/quickStyle16.xml" ContentType="application/vnd.openxmlformats-officedocument.drawingml.diagramStyl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3" r:id="rId26"/>
    <p:sldId id="284" r:id="rId27"/>
    <p:sldId id="285" r:id="rId28"/>
    <p:sldId id="288" r:id="rId29"/>
    <p:sldId id="286" r:id="rId30"/>
    <p:sldId id="287" r:id="rId31"/>
    <p:sldId id="289" r:id="rId32"/>
    <p:sldId id="290" r:id="rId33"/>
    <p:sldId id="291" r:id="rId34"/>
    <p:sldId id="292" r:id="rId35"/>
    <p:sldId id="293" r:id="rId36"/>
    <p:sldId id="294" r:id="rId37"/>
    <p:sldId id="29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0000"/>
    <a:srgbClr val="250E0D"/>
    <a:srgbClr val="800000"/>
    <a:srgbClr val="1D3B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76" autoAdjust="0"/>
  </p:normalViewPr>
  <p:slideViewPr>
    <p:cSldViewPr>
      <p:cViewPr>
        <p:scale>
          <a:sx n="90" d="100"/>
          <a:sy n="90" d="100"/>
        </p:scale>
        <p:origin x="-594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A873DB-1263-431F-B085-4D2BE5C4410F}" type="doc">
      <dgm:prSet loTypeId="urn:microsoft.com/office/officeart/2005/8/layout/vList2" loCatId="list" qsTypeId="urn:microsoft.com/office/officeart/2005/8/quickstyle/3d9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59600F4B-E89E-4D3F-ABA9-37DE2D355F3A}">
      <dgm:prSet phldrT="[Text]" custT="1"/>
      <dgm:spPr/>
      <dgm:t>
        <a:bodyPr/>
        <a:lstStyle/>
        <a:p>
          <a:pPr rtl="1"/>
          <a:r>
            <a:rPr lang="ar-SA" sz="2800" smtClean="0"/>
            <a:t>لمحة تاريخية ( التعليم في فلسطين ) </a:t>
          </a:r>
          <a:endParaRPr lang="en-US" sz="2800" dirty="0"/>
        </a:p>
      </dgm:t>
    </dgm:pt>
    <dgm:pt modelId="{D5A0A83E-F959-4460-9D17-F32F1744DBA8}" type="parTrans" cxnId="{E5677DC0-5E58-4EB1-AADA-6F2AFF5F1F86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D405E8FE-AC31-4F25-8B98-9A7FC2678968}" type="sibTrans" cxnId="{E5677DC0-5E58-4EB1-AADA-6F2AFF5F1F86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A62D599D-757C-47DA-B93E-943E7EC7B60A}">
      <dgm:prSet phldrT="[Text]" custT="1"/>
      <dgm:spPr/>
      <dgm:t>
        <a:bodyPr/>
        <a:lstStyle/>
        <a:p>
          <a:pPr rtl="1"/>
          <a:r>
            <a:rPr lang="ar-SA" sz="2800" b="1" smtClean="0"/>
            <a:t>تحليل الحالة الدراسية - </a:t>
          </a:r>
          <a:r>
            <a:rPr lang="ar-SA" sz="2000" b="1" smtClean="0"/>
            <a:t>مدرسة قوصين الثانوية</a:t>
          </a:r>
          <a:r>
            <a:rPr lang="ar-SA" sz="2800" b="1" smtClean="0"/>
            <a:t> </a:t>
          </a:r>
          <a:endParaRPr lang="en-US" sz="2800" dirty="0"/>
        </a:p>
      </dgm:t>
    </dgm:pt>
    <dgm:pt modelId="{4E436165-89AB-47D0-B240-17991647F395}" type="parTrans" cxnId="{9818173B-ABD5-46CF-829A-CBEDF7BD6C74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29108465-86D1-4F47-9400-640E9801E3F5}" type="sibTrans" cxnId="{9818173B-ABD5-46CF-829A-CBEDF7BD6C74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F0C83E6A-2DD0-4DA8-8BA7-FD067866C162}">
      <dgm:prSet custT="1"/>
      <dgm:spPr/>
      <dgm:t>
        <a:bodyPr/>
        <a:lstStyle/>
        <a:p>
          <a:pPr rtl="1"/>
          <a:r>
            <a:rPr lang="ar-SA" sz="2800" b="1" smtClean="0"/>
            <a:t>السياسة التعليمية الفلسطينية وتنظيم التعليم </a:t>
          </a:r>
          <a:endParaRPr lang="en-US" sz="2800" dirty="0"/>
        </a:p>
      </dgm:t>
    </dgm:pt>
    <dgm:pt modelId="{18FB162D-9111-44A7-8AF3-AAFF8844FB19}" type="parTrans" cxnId="{ED6C9473-2D90-4143-964C-DF740889E090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495636BE-504E-4A54-9B0F-B04E8A4E8F62}" type="sibTrans" cxnId="{ED6C9473-2D90-4143-964C-DF740889E090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A7DDC2AD-EEDF-4CE8-BDB3-283528550613}">
      <dgm:prSet custT="1"/>
      <dgm:spPr/>
      <dgm:t>
        <a:bodyPr/>
        <a:lstStyle/>
        <a:p>
          <a:pPr rtl="1"/>
          <a:r>
            <a:rPr lang="ar-SA" sz="2800" b="1" smtClean="0"/>
            <a:t>مشكلات التعليم والحلول </a:t>
          </a:r>
          <a:endParaRPr lang="en-US" sz="2800" dirty="0"/>
        </a:p>
      </dgm:t>
    </dgm:pt>
    <dgm:pt modelId="{929BDB40-53EF-4904-B0C2-31ED843F4B27}" type="parTrans" cxnId="{5E53043F-7286-4742-B059-83DF4E32F50B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6C48A0B1-764A-401E-8D39-3979E0EA86C3}" type="sibTrans" cxnId="{5E53043F-7286-4742-B059-83DF4E32F50B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14F462DA-27D2-42F2-A71B-F96BF59A349B}">
      <dgm:prSet custT="1"/>
      <dgm:spPr/>
      <dgm:t>
        <a:bodyPr/>
        <a:lstStyle/>
        <a:p>
          <a:pPr rtl="1"/>
          <a:r>
            <a:rPr lang="ar-SA" sz="2800" b="1" smtClean="0"/>
            <a:t>دراسات إحصائية </a:t>
          </a:r>
          <a:endParaRPr lang="en-US" sz="2800" dirty="0"/>
        </a:p>
      </dgm:t>
    </dgm:pt>
    <dgm:pt modelId="{7C513567-DD7D-41D8-A94F-7D3AEE9BDF33}" type="parTrans" cxnId="{034EB9CC-710D-4B0A-99CB-54F88EB38496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63AB88CB-D237-4ACE-A416-48428D071CF3}" type="sibTrans" cxnId="{034EB9CC-710D-4B0A-99CB-54F88EB38496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88F8F44A-8C14-4386-A585-26FCD103215D}">
      <dgm:prSet custT="1"/>
      <dgm:spPr/>
      <dgm:t>
        <a:bodyPr/>
        <a:lstStyle/>
        <a:p>
          <a:pPr rtl="1"/>
          <a:r>
            <a:rPr lang="ar-SA" sz="2800" b="1" smtClean="0"/>
            <a:t>السياسة التخطيطية للمباني </a:t>
          </a:r>
          <a:endParaRPr lang="en-US" sz="2800" dirty="0"/>
        </a:p>
      </dgm:t>
    </dgm:pt>
    <dgm:pt modelId="{53CA0C86-9E37-4BB4-B979-D9A394F3A554}" type="parTrans" cxnId="{6B42AFDB-3782-4D58-954F-CE8022064947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A9D87D1E-56E0-4C6C-BBEE-F98E1C76CCFB}" type="sibTrans" cxnId="{6B42AFDB-3782-4D58-954F-CE8022064947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B95350F7-C284-4B99-B1F0-3D80F6BEAA20}">
      <dgm:prSet custT="1"/>
      <dgm:spPr/>
      <dgm:t>
        <a:bodyPr/>
        <a:lstStyle/>
        <a:p>
          <a:pPr rtl="1"/>
          <a:r>
            <a:rPr lang="ar-SA" sz="2800" b="1" smtClean="0"/>
            <a:t>الأسس التصميمة المعمارية للمدارس </a:t>
          </a:r>
          <a:endParaRPr lang="en-US" sz="2800" dirty="0"/>
        </a:p>
      </dgm:t>
    </dgm:pt>
    <dgm:pt modelId="{A5C5390E-E255-46B9-87C7-E64401BBA44D}" type="parTrans" cxnId="{2AE03EEE-45AC-4767-9D6F-8AB071AAA52C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B8D418E1-223A-4A86-960C-867C9848D28A}" type="sibTrans" cxnId="{2AE03EEE-45AC-4767-9D6F-8AB071AAA52C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1C80A1CC-22D9-4356-8CE4-0E124D1ACACB}">
      <dgm:prSet custT="1"/>
      <dgm:spPr/>
      <dgm:t>
        <a:bodyPr/>
        <a:lstStyle/>
        <a:p>
          <a:pPr rtl="1"/>
          <a:r>
            <a:rPr lang="ar-SA" sz="2800" b="1" smtClean="0"/>
            <a:t>المعايير التصميمية لذوي الاحتياجات الخاصة </a:t>
          </a:r>
          <a:endParaRPr lang="en-US" sz="2800" dirty="0"/>
        </a:p>
      </dgm:t>
    </dgm:pt>
    <dgm:pt modelId="{D8FCC4FB-BFFD-42DB-B88C-DDC9E2BCFD4A}" type="parTrans" cxnId="{A1CDCB76-9447-458D-95C5-0D3AC1B5ACB8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6073A77F-D30F-4873-B078-D39D39C01462}" type="sibTrans" cxnId="{A1CDCB76-9447-458D-95C5-0D3AC1B5ACB8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4B9C13A3-2978-42BD-A874-AC958678E648}">
      <dgm:prSet custT="1"/>
      <dgm:spPr/>
      <dgm:t>
        <a:bodyPr/>
        <a:lstStyle/>
        <a:p>
          <a:pPr rtl="1"/>
          <a:r>
            <a:rPr lang="ar-SA" sz="2800" b="1" smtClean="0"/>
            <a:t>السلامة العامة والدفاع المدني في المدارس </a:t>
          </a:r>
          <a:endParaRPr lang="en-US" sz="2800" dirty="0"/>
        </a:p>
      </dgm:t>
    </dgm:pt>
    <dgm:pt modelId="{8D44A2CD-8C90-417A-B003-5DBCDC6F342F}" type="parTrans" cxnId="{713A3027-D575-4325-9AC6-7929BB8E1318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8A300B05-F872-4912-8AE2-549C8B1B4E3F}" type="sibTrans" cxnId="{713A3027-D575-4325-9AC6-7929BB8E1318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B872990E-86C0-498D-BD55-F695B62F7DF2}">
      <dgm:prSet custT="1"/>
      <dgm:spPr/>
      <dgm:t>
        <a:bodyPr/>
        <a:lstStyle/>
        <a:p>
          <a:pPr rtl="1"/>
          <a:r>
            <a:rPr lang="ar-SA" sz="2800" b="1" smtClean="0"/>
            <a:t>المعايير البيئية - البناء الأخضر</a:t>
          </a:r>
          <a:endParaRPr lang="en-US" sz="2800" dirty="0"/>
        </a:p>
      </dgm:t>
    </dgm:pt>
    <dgm:pt modelId="{81AB9F06-B456-47F6-8F67-CDA3E27983FE}" type="parTrans" cxnId="{D050E69C-F74D-4402-AB75-1600844F7BA1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9E48F991-0CBE-4D4F-86BA-A6DB2C249350}" type="sibTrans" cxnId="{D050E69C-F74D-4402-AB75-1600844F7BA1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C8FA93BE-1746-4DCE-80A9-AC2055871230}">
      <dgm:prSet custT="1"/>
      <dgm:spPr/>
      <dgm:t>
        <a:bodyPr/>
        <a:lstStyle/>
        <a:p>
          <a:pPr rtl="1"/>
          <a:r>
            <a:rPr lang="ar-SA" sz="2800" b="1" smtClean="0"/>
            <a:t>المعايير الزلزالية</a:t>
          </a:r>
          <a:endParaRPr lang="en-US" sz="2800" dirty="0"/>
        </a:p>
      </dgm:t>
    </dgm:pt>
    <dgm:pt modelId="{D8C18239-3113-4D87-8B73-8B43006BB564}" type="parTrans" cxnId="{0F67B134-2B91-498D-A8B4-B79D1E7A8A51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E57B1F8A-DE02-483A-B06A-2AD91592E1AC}" type="sibTrans" cxnId="{0F67B134-2B91-498D-A8B4-B79D1E7A8A51}">
      <dgm:prSet/>
      <dgm:spPr/>
      <dgm:t>
        <a:bodyPr/>
        <a:lstStyle/>
        <a:p>
          <a:pPr rtl="1"/>
          <a:endParaRPr lang="en-US" sz="2800">
            <a:solidFill>
              <a:schemeClr val="bg1"/>
            </a:solidFill>
          </a:endParaRPr>
        </a:p>
      </dgm:t>
    </dgm:pt>
    <dgm:pt modelId="{CCF2DB08-D2AD-4371-98DB-7728F5163A68}" type="pres">
      <dgm:prSet presAssocID="{55A873DB-1263-431F-B085-4D2BE5C441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C2974C-DD02-4E3F-9196-F00F5A3F5D16}" type="pres">
      <dgm:prSet presAssocID="{59600F4B-E89E-4D3F-ABA9-37DE2D355F3A}" presName="parentText" presStyleLbl="node1" presStyleIdx="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7C1FA2-6035-41C8-AF10-11E9486CCC43}" type="pres">
      <dgm:prSet presAssocID="{D405E8FE-AC31-4F25-8B98-9A7FC2678968}" presName="spacer" presStyleCnt="0"/>
      <dgm:spPr/>
      <dgm:t>
        <a:bodyPr/>
        <a:lstStyle/>
        <a:p>
          <a:endParaRPr lang="en-US"/>
        </a:p>
      </dgm:t>
    </dgm:pt>
    <dgm:pt modelId="{01720A63-EF51-4727-BAEE-35EA6CC73C97}" type="pres">
      <dgm:prSet presAssocID="{F0C83E6A-2DD0-4DA8-8BA7-FD067866C162}" presName="parentText" presStyleLbl="node1" presStyleIdx="1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2839F0-8921-49FF-B9AD-78F73A1E3436}" type="pres">
      <dgm:prSet presAssocID="{495636BE-504E-4A54-9B0F-B04E8A4E8F62}" presName="spacer" presStyleCnt="0"/>
      <dgm:spPr/>
      <dgm:t>
        <a:bodyPr/>
        <a:lstStyle/>
        <a:p>
          <a:endParaRPr lang="en-US"/>
        </a:p>
      </dgm:t>
    </dgm:pt>
    <dgm:pt modelId="{C1A6D7F1-48B3-42E6-8E56-F18EEDCE2E56}" type="pres">
      <dgm:prSet presAssocID="{A7DDC2AD-EEDF-4CE8-BDB3-283528550613}" presName="parentText" presStyleLbl="node1" presStyleIdx="2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EF77DB-0EBC-4F31-AC0D-905288AFAD9E}" type="pres">
      <dgm:prSet presAssocID="{6C48A0B1-764A-401E-8D39-3979E0EA86C3}" presName="spacer" presStyleCnt="0"/>
      <dgm:spPr/>
      <dgm:t>
        <a:bodyPr/>
        <a:lstStyle/>
        <a:p>
          <a:endParaRPr lang="en-US"/>
        </a:p>
      </dgm:t>
    </dgm:pt>
    <dgm:pt modelId="{42476262-6A75-4706-9899-7F2817D9A55A}" type="pres">
      <dgm:prSet presAssocID="{14F462DA-27D2-42F2-A71B-F96BF59A349B}" presName="parentText" presStyleLbl="node1" presStyleIdx="3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0DDE7F-BD2B-46FF-A682-44BFD59C1F6C}" type="pres">
      <dgm:prSet presAssocID="{63AB88CB-D237-4ACE-A416-48428D071CF3}" presName="spacer" presStyleCnt="0"/>
      <dgm:spPr/>
      <dgm:t>
        <a:bodyPr/>
        <a:lstStyle/>
        <a:p>
          <a:endParaRPr lang="en-US"/>
        </a:p>
      </dgm:t>
    </dgm:pt>
    <dgm:pt modelId="{24C1394C-9B9F-425B-8EC2-A1208E2634E9}" type="pres">
      <dgm:prSet presAssocID="{88F8F44A-8C14-4386-A585-26FCD103215D}" presName="parentText" presStyleLbl="node1" presStyleIdx="4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EEDFC8-7501-4866-A847-B6CACE74AC74}" type="pres">
      <dgm:prSet presAssocID="{A9D87D1E-56E0-4C6C-BBEE-F98E1C76CCFB}" presName="spacer" presStyleCnt="0"/>
      <dgm:spPr/>
      <dgm:t>
        <a:bodyPr/>
        <a:lstStyle/>
        <a:p>
          <a:endParaRPr lang="en-US"/>
        </a:p>
      </dgm:t>
    </dgm:pt>
    <dgm:pt modelId="{67819C0F-161D-49A3-97B1-60438B77FAD7}" type="pres">
      <dgm:prSet presAssocID="{B95350F7-C284-4B99-B1F0-3D80F6BEAA20}" presName="parentText" presStyleLbl="node1" presStyleIdx="5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0AADDB-79CC-4D27-9F21-7F19F70FEF01}" type="pres">
      <dgm:prSet presAssocID="{B8D418E1-223A-4A86-960C-867C9848D28A}" presName="spacer" presStyleCnt="0"/>
      <dgm:spPr/>
      <dgm:t>
        <a:bodyPr/>
        <a:lstStyle/>
        <a:p>
          <a:endParaRPr lang="en-US"/>
        </a:p>
      </dgm:t>
    </dgm:pt>
    <dgm:pt modelId="{7BD35F71-8EE2-48BF-9EEA-A3C3BF658632}" type="pres">
      <dgm:prSet presAssocID="{1C80A1CC-22D9-4356-8CE4-0E124D1ACACB}" presName="parentText" presStyleLbl="node1" presStyleIdx="6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4135DF-5613-4E9E-B761-FE96D2125D46}" type="pres">
      <dgm:prSet presAssocID="{6073A77F-D30F-4873-B078-D39D39C01462}" presName="spacer" presStyleCnt="0"/>
      <dgm:spPr/>
      <dgm:t>
        <a:bodyPr/>
        <a:lstStyle/>
        <a:p>
          <a:endParaRPr lang="en-US"/>
        </a:p>
      </dgm:t>
    </dgm:pt>
    <dgm:pt modelId="{2704C86E-A5C1-499D-A1EC-6A158B0DDE20}" type="pres">
      <dgm:prSet presAssocID="{4B9C13A3-2978-42BD-A874-AC958678E648}" presName="parentText" presStyleLbl="node1" presStyleIdx="7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6CE2B6-7691-4BAB-9722-BEF8A36D500D}" type="pres">
      <dgm:prSet presAssocID="{8A300B05-F872-4912-8AE2-549C8B1B4E3F}" presName="spacer" presStyleCnt="0"/>
      <dgm:spPr/>
      <dgm:t>
        <a:bodyPr/>
        <a:lstStyle/>
        <a:p>
          <a:endParaRPr lang="en-US"/>
        </a:p>
      </dgm:t>
    </dgm:pt>
    <dgm:pt modelId="{17BEF395-2911-432C-AFB1-E2DDF3900652}" type="pres">
      <dgm:prSet presAssocID="{B872990E-86C0-498D-BD55-F695B62F7DF2}" presName="parentText" presStyleLbl="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DC887A-E50D-4051-97C7-04516E4C0A7E}" type="pres">
      <dgm:prSet presAssocID="{9E48F991-0CBE-4D4F-86BA-A6DB2C249350}" presName="spacer" presStyleCnt="0"/>
      <dgm:spPr/>
      <dgm:t>
        <a:bodyPr/>
        <a:lstStyle/>
        <a:p>
          <a:endParaRPr lang="en-US"/>
        </a:p>
      </dgm:t>
    </dgm:pt>
    <dgm:pt modelId="{4BC7FCBF-CD19-4333-A265-9B28EBF8E2F0}" type="pres">
      <dgm:prSet presAssocID="{C8FA93BE-1746-4DCE-80A9-AC2055871230}" presName="parentText" presStyleLbl="node1" presStyleIdx="9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EEE374-CCA5-4E4F-AD1E-87ED1BE811B1}" type="pres">
      <dgm:prSet presAssocID="{E57B1F8A-DE02-483A-B06A-2AD91592E1AC}" presName="spacer" presStyleCnt="0"/>
      <dgm:spPr/>
      <dgm:t>
        <a:bodyPr/>
        <a:lstStyle/>
        <a:p>
          <a:endParaRPr lang="en-US"/>
        </a:p>
      </dgm:t>
    </dgm:pt>
    <dgm:pt modelId="{36B60877-0A16-4BFF-8C8A-24FFBDDEDF01}" type="pres">
      <dgm:prSet presAssocID="{A62D599D-757C-47DA-B93E-943E7EC7B60A}" presName="parentText" presStyleLbl="node1" presStyleIdx="1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67B134-2B91-498D-A8B4-B79D1E7A8A51}" srcId="{55A873DB-1263-431F-B085-4D2BE5C4410F}" destId="{C8FA93BE-1746-4DCE-80A9-AC2055871230}" srcOrd="9" destOrd="0" parTransId="{D8C18239-3113-4D87-8B73-8B43006BB564}" sibTransId="{E57B1F8A-DE02-483A-B06A-2AD91592E1AC}"/>
    <dgm:cxn modelId="{92F261E8-3284-4E7C-9258-29A61B34CCB8}" type="presOf" srcId="{55A873DB-1263-431F-B085-4D2BE5C4410F}" destId="{CCF2DB08-D2AD-4371-98DB-7728F5163A68}" srcOrd="0" destOrd="0" presId="urn:microsoft.com/office/officeart/2005/8/layout/vList2"/>
    <dgm:cxn modelId="{F7317F8B-3B6A-4C50-B1D6-5A2B86645321}" type="presOf" srcId="{A7DDC2AD-EEDF-4CE8-BDB3-283528550613}" destId="{C1A6D7F1-48B3-42E6-8E56-F18EEDCE2E56}" srcOrd="0" destOrd="0" presId="urn:microsoft.com/office/officeart/2005/8/layout/vList2"/>
    <dgm:cxn modelId="{A1CDCB76-9447-458D-95C5-0D3AC1B5ACB8}" srcId="{55A873DB-1263-431F-B085-4D2BE5C4410F}" destId="{1C80A1CC-22D9-4356-8CE4-0E124D1ACACB}" srcOrd="6" destOrd="0" parTransId="{D8FCC4FB-BFFD-42DB-B88C-DDC9E2BCFD4A}" sibTransId="{6073A77F-D30F-4873-B078-D39D39C01462}"/>
    <dgm:cxn modelId="{713A3027-D575-4325-9AC6-7929BB8E1318}" srcId="{55A873DB-1263-431F-B085-4D2BE5C4410F}" destId="{4B9C13A3-2978-42BD-A874-AC958678E648}" srcOrd="7" destOrd="0" parTransId="{8D44A2CD-8C90-417A-B003-5DBCDC6F342F}" sibTransId="{8A300B05-F872-4912-8AE2-549C8B1B4E3F}"/>
    <dgm:cxn modelId="{7419C8F6-5EC2-40EA-A5F1-2B23AE7B3760}" type="presOf" srcId="{4B9C13A3-2978-42BD-A874-AC958678E648}" destId="{2704C86E-A5C1-499D-A1EC-6A158B0DDE20}" srcOrd="0" destOrd="0" presId="urn:microsoft.com/office/officeart/2005/8/layout/vList2"/>
    <dgm:cxn modelId="{4EA8C636-FBCE-4D23-8F21-0B0AE9F2E126}" type="presOf" srcId="{B95350F7-C284-4B99-B1F0-3D80F6BEAA20}" destId="{67819C0F-161D-49A3-97B1-60438B77FAD7}" srcOrd="0" destOrd="0" presId="urn:microsoft.com/office/officeart/2005/8/layout/vList2"/>
    <dgm:cxn modelId="{D050E69C-F74D-4402-AB75-1600844F7BA1}" srcId="{55A873DB-1263-431F-B085-4D2BE5C4410F}" destId="{B872990E-86C0-498D-BD55-F695B62F7DF2}" srcOrd="8" destOrd="0" parTransId="{81AB9F06-B456-47F6-8F67-CDA3E27983FE}" sibTransId="{9E48F991-0CBE-4D4F-86BA-A6DB2C249350}"/>
    <dgm:cxn modelId="{9B0D65B7-6607-4EEB-BB2E-BE42F88217E5}" type="presOf" srcId="{1C80A1CC-22D9-4356-8CE4-0E124D1ACACB}" destId="{7BD35F71-8EE2-48BF-9EEA-A3C3BF658632}" srcOrd="0" destOrd="0" presId="urn:microsoft.com/office/officeart/2005/8/layout/vList2"/>
    <dgm:cxn modelId="{8BE27E7A-7035-4974-90F8-E90EB0C7D4C8}" type="presOf" srcId="{B872990E-86C0-498D-BD55-F695B62F7DF2}" destId="{17BEF395-2911-432C-AFB1-E2DDF3900652}" srcOrd="0" destOrd="0" presId="urn:microsoft.com/office/officeart/2005/8/layout/vList2"/>
    <dgm:cxn modelId="{52755355-6A21-43B8-895F-0CD55B15E393}" type="presOf" srcId="{88F8F44A-8C14-4386-A585-26FCD103215D}" destId="{24C1394C-9B9F-425B-8EC2-A1208E2634E9}" srcOrd="0" destOrd="0" presId="urn:microsoft.com/office/officeart/2005/8/layout/vList2"/>
    <dgm:cxn modelId="{4D54E777-F4DE-4FF0-9EFB-7BF2AFEF100D}" type="presOf" srcId="{F0C83E6A-2DD0-4DA8-8BA7-FD067866C162}" destId="{01720A63-EF51-4727-BAEE-35EA6CC73C97}" srcOrd="0" destOrd="0" presId="urn:microsoft.com/office/officeart/2005/8/layout/vList2"/>
    <dgm:cxn modelId="{9C187D34-F732-40F6-9A22-3AC70061FD98}" type="presOf" srcId="{C8FA93BE-1746-4DCE-80A9-AC2055871230}" destId="{4BC7FCBF-CD19-4333-A265-9B28EBF8E2F0}" srcOrd="0" destOrd="0" presId="urn:microsoft.com/office/officeart/2005/8/layout/vList2"/>
    <dgm:cxn modelId="{2AE03EEE-45AC-4767-9D6F-8AB071AAA52C}" srcId="{55A873DB-1263-431F-B085-4D2BE5C4410F}" destId="{B95350F7-C284-4B99-B1F0-3D80F6BEAA20}" srcOrd="5" destOrd="0" parTransId="{A5C5390E-E255-46B9-87C7-E64401BBA44D}" sibTransId="{B8D418E1-223A-4A86-960C-867C9848D28A}"/>
    <dgm:cxn modelId="{3E962CB0-323C-4100-A71E-07A5B97BA6C2}" type="presOf" srcId="{A62D599D-757C-47DA-B93E-943E7EC7B60A}" destId="{36B60877-0A16-4BFF-8C8A-24FFBDDEDF01}" srcOrd="0" destOrd="0" presId="urn:microsoft.com/office/officeart/2005/8/layout/vList2"/>
    <dgm:cxn modelId="{3D657EEE-D42C-4F1E-B6A5-A979B08F0B2B}" type="presOf" srcId="{14F462DA-27D2-42F2-A71B-F96BF59A349B}" destId="{42476262-6A75-4706-9899-7F2817D9A55A}" srcOrd="0" destOrd="0" presId="urn:microsoft.com/office/officeart/2005/8/layout/vList2"/>
    <dgm:cxn modelId="{9818173B-ABD5-46CF-829A-CBEDF7BD6C74}" srcId="{55A873DB-1263-431F-B085-4D2BE5C4410F}" destId="{A62D599D-757C-47DA-B93E-943E7EC7B60A}" srcOrd="10" destOrd="0" parTransId="{4E436165-89AB-47D0-B240-17991647F395}" sibTransId="{29108465-86D1-4F47-9400-640E9801E3F5}"/>
    <dgm:cxn modelId="{F8B7E338-54FC-43C6-B5EB-1EBA02D191A6}" type="presOf" srcId="{59600F4B-E89E-4D3F-ABA9-37DE2D355F3A}" destId="{E4C2974C-DD02-4E3F-9196-F00F5A3F5D16}" srcOrd="0" destOrd="0" presId="urn:microsoft.com/office/officeart/2005/8/layout/vList2"/>
    <dgm:cxn modelId="{034EB9CC-710D-4B0A-99CB-54F88EB38496}" srcId="{55A873DB-1263-431F-B085-4D2BE5C4410F}" destId="{14F462DA-27D2-42F2-A71B-F96BF59A349B}" srcOrd="3" destOrd="0" parTransId="{7C513567-DD7D-41D8-A94F-7D3AEE9BDF33}" sibTransId="{63AB88CB-D237-4ACE-A416-48428D071CF3}"/>
    <dgm:cxn modelId="{E5677DC0-5E58-4EB1-AADA-6F2AFF5F1F86}" srcId="{55A873DB-1263-431F-B085-4D2BE5C4410F}" destId="{59600F4B-E89E-4D3F-ABA9-37DE2D355F3A}" srcOrd="0" destOrd="0" parTransId="{D5A0A83E-F959-4460-9D17-F32F1744DBA8}" sibTransId="{D405E8FE-AC31-4F25-8B98-9A7FC2678968}"/>
    <dgm:cxn modelId="{5E53043F-7286-4742-B059-83DF4E32F50B}" srcId="{55A873DB-1263-431F-B085-4D2BE5C4410F}" destId="{A7DDC2AD-EEDF-4CE8-BDB3-283528550613}" srcOrd="2" destOrd="0" parTransId="{929BDB40-53EF-4904-B0C2-31ED843F4B27}" sibTransId="{6C48A0B1-764A-401E-8D39-3979E0EA86C3}"/>
    <dgm:cxn modelId="{ED6C9473-2D90-4143-964C-DF740889E090}" srcId="{55A873DB-1263-431F-B085-4D2BE5C4410F}" destId="{F0C83E6A-2DD0-4DA8-8BA7-FD067866C162}" srcOrd="1" destOrd="0" parTransId="{18FB162D-9111-44A7-8AF3-AAFF8844FB19}" sibTransId="{495636BE-504E-4A54-9B0F-B04E8A4E8F62}"/>
    <dgm:cxn modelId="{6B42AFDB-3782-4D58-954F-CE8022064947}" srcId="{55A873DB-1263-431F-B085-4D2BE5C4410F}" destId="{88F8F44A-8C14-4386-A585-26FCD103215D}" srcOrd="4" destOrd="0" parTransId="{53CA0C86-9E37-4BB4-B979-D9A394F3A554}" sibTransId="{A9D87D1E-56E0-4C6C-BBEE-F98E1C76CCFB}"/>
    <dgm:cxn modelId="{D69575EA-6604-49C1-A3F9-2318D42F3B74}" type="presParOf" srcId="{CCF2DB08-D2AD-4371-98DB-7728F5163A68}" destId="{E4C2974C-DD02-4E3F-9196-F00F5A3F5D16}" srcOrd="0" destOrd="0" presId="urn:microsoft.com/office/officeart/2005/8/layout/vList2"/>
    <dgm:cxn modelId="{95D0E2A0-A113-4ECB-AF51-5650F04A026B}" type="presParOf" srcId="{CCF2DB08-D2AD-4371-98DB-7728F5163A68}" destId="{DF7C1FA2-6035-41C8-AF10-11E9486CCC43}" srcOrd="1" destOrd="0" presId="urn:microsoft.com/office/officeart/2005/8/layout/vList2"/>
    <dgm:cxn modelId="{1E2D5A7E-885F-4638-9CAC-AC4C9CF896AA}" type="presParOf" srcId="{CCF2DB08-D2AD-4371-98DB-7728F5163A68}" destId="{01720A63-EF51-4727-BAEE-35EA6CC73C97}" srcOrd="2" destOrd="0" presId="urn:microsoft.com/office/officeart/2005/8/layout/vList2"/>
    <dgm:cxn modelId="{9353A4B8-2A4A-4CEC-8B77-0B67097933FC}" type="presParOf" srcId="{CCF2DB08-D2AD-4371-98DB-7728F5163A68}" destId="{032839F0-8921-49FF-B9AD-78F73A1E3436}" srcOrd="3" destOrd="0" presId="urn:microsoft.com/office/officeart/2005/8/layout/vList2"/>
    <dgm:cxn modelId="{1C26A1F9-257E-473F-AFA2-B9B7B718094B}" type="presParOf" srcId="{CCF2DB08-D2AD-4371-98DB-7728F5163A68}" destId="{C1A6D7F1-48B3-42E6-8E56-F18EEDCE2E56}" srcOrd="4" destOrd="0" presId="urn:microsoft.com/office/officeart/2005/8/layout/vList2"/>
    <dgm:cxn modelId="{7A97A6F9-5C17-4CDD-86F7-37560F70FB34}" type="presParOf" srcId="{CCF2DB08-D2AD-4371-98DB-7728F5163A68}" destId="{92EF77DB-0EBC-4F31-AC0D-905288AFAD9E}" srcOrd="5" destOrd="0" presId="urn:microsoft.com/office/officeart/2005/8/layout/vList2"/>
    <dgm:cxn modelId="{4F8C4C6C-FEBA-48C0-8C30-A9B1EC9FF344}" type="presParOf" srcId="{CCF2DB08-D2AD-4371-98DB-7728F5163A68}" destId="{42476262-6A75-4706-9899-7F2817D9A55A}" srcOrd="6" destOrd="0" presId="urn:microsoft.com/office/officeart/2005/8/layout/vList2"/>
    <dgm:cxn modelId="{1C77757C-EC86-453F-8275-B3B83B65B9FA}" type="presParOf" srcId="{CCF2DB08-D2AD-4371-98DB-7728F5163A68}" destId="{9C0DDE7F-BD2B-46FF-A682-44BFD59C1F6C}" srcOrd="7" destOrd="0" presId="urn:microsoft.com/office/officeart/2005/8/layout/vList2"/>
    <dgm:cxn modelId="{20FC340C-BAEB-423C-89FA-A776FF73AEF2}" type="presParOf" srcId="{CCF2DB08-D2AD-4371-98DB-7728F5163A68}" destId="{24C1394C-9B9F-425B-8EC2-A1208E2634E9}" srcOrd="8" destOrd="0" presId="urn:microsoft.com/office/officeart/2005/8/layout/vList2"/>
    <dgm:cxn modelId="{7970DDA2-56EC-42E8-A544-27F684898A99}" type="presParOf" srcId="{CCF2DB08-D2AD-4371-98DB-7728F5163A68}" destId="{8AEEDFC8-7501-4866-A847-B6CACE74AC74}" srcOrd="9" destOrd="0" presId="urn:microsoft.com/office/officeart/2005/8/layout/vList2"/>
    <dgm:cxn modelId="{7D1AB047-4850-474F-A3CD-725431619003}" type="presParOf" srcId="{CCF2DB08-D2AD-4371-98DB-7728F5163A68}" destId="{67819C0F-161D-49A3-97B1-60438B77FAD7}" srcOrd="10" destOrd="0" presId="urn:microsoft.com/office/officeart/2005/8/layout/vList2"/>
    <dgm:cxn modelId="{1AC7DBF8-83FF-4FCA-9317-C8893A0B2DA1}" type="presParOf" srcId="{CCF2DB08-D2AD-4371-98DB-7728F5163A68}" destId="{510AADDB-79CC-4D27-9F21-7F19F70FEF01}" srcOrd="11" destOrd="0" presId="urn:microsoft.com/office/officeart/2005/8/layout/vList2"/>
    <dgm:cxn modelId="{7891E804-C49F-41F8-B8C0-F5CF0A75CAED}" type="presParOf" srcId="{CCF2DB08-D2AD-4371-98DB-7728F5163A68}" destId="{7BD35F71-8EE2-48BF-9EEA-A3C3BF658632}" srcOrd="12" destOrd="0" presId="urn:microsoft.com/office/officeart/2005/8/layout/vList2"/>
    <dgm:cxn modelId="{97D4D15E-F907-4138-ACDC-E6E5AD7A985E}" type="presParOf" srcId="{CCF2DB08-D2AD-4371-98DB-7728F5163A68}" destId="{AC4135DF-5613-4E9E-B761-FE96D2125D46}" srcOrd="13" destOrd="0" presId="urn:microsoft.com/office/officeart/2005/8/layout/vList2"/>
    <dgm:cxn modelId="{5D65B313-C124-4E4E-8DE5-B68F9DC3C093}" type="presParOf" srcId="{CCF2DB08-D2AD-4371-98DB-7728F5163A68}" destId="{2704C86E-A5C1-499D-A1EC-6A158B0DDE20}" srcOrd="14" destOrd="0" presId="urn:microsoft.com/office/officeart/2005/8/layout/vList2"/>
    <dgm:cxn modelId="{FB1182DE-FE3D-49E7-BDE4-C0AC52CDE703}" type="presParOf" srcId="{CCF2DB08-D2AD-4371-98DB-7728F5163A68}" destId="{8E6CE2B6-7691-4BAB-9722-BEF8A36D500D}" srcOrd="15" destOrd="0" presId="urn:microsoft.com/office/officeart/2005/8/layout/vList2"/>
    <dgm:cxn modelId="{F8884C0A-4809-4B6D-AA09-8B2204DB5B07}" type="presParOf" srcId="{CCF2DB08-D2AD-4371-98DB-7728F5163A68}" destId="{17BEF395-2911-432C-AFB1-E2DDF3900652}" srcOrd="16" destOrd="0" presId="urn:microsoft.com/office/officeart/2005/8/layout/vList2"/>
    <dgm:cxn modelId="{777298EB-172E-4725-9E63-CC9A2A67C4AB}" type="presParOf" srcId="{CCF2DB08-D2AD-4371-98DB-7728F5163A68}" destId="{F5DC887A-E50D-4051-97C7-04516E4C0A7E}" srcOrd="17" destOrd="0" presId="urn:microsoft.com/office/officeart/2005/8/layout/vList2"/>
    <dgm:cxn modelId="{A098235E-4BFE-417B-928A-47475EC4A344}" type="presParOf" srcId="{CCF2DB08-D2AD-4371-98DB-7728F5163A68}" destId="{4BC7FCBF-CD19-4333-A265-9B28EBF8E2F0}" srcOrd="18" destOrd="0" presId="urn:microsoft.com/office/officeart/2005/8/layout/vList2"/>
    <dgm:cxn modelId="{6900685F-A797-4F99-995F-9EE027A014D9}" type="presParOf" srcId="{CCF2DB08-D2AD-4371-98DB-7728F5163A68}" destId="{ABEEE374-CCA5-4E4F-AD1E-87ED1BE811B1}" srcOrd="19" destOrd="0" presId="urn:microsoft.com/office/officeart/2005/8/layout/vList2"/>
    <dgm:cxn modelId="{452A8C54-440D-4E8B-B8BF-2317BD8E587E}" type="presParOf" srcId="{CCF2DB08-D2AD-4371-98DB-7728F5163A68}" destId="{36B60877-0A16-4BFF-8C8A-24FFBDDEDF01}" srcOrd="20" destOrd="0" presId="urn:microsoft.com/office/officeart/2005/8/layout/vList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0535D78-FF10-44CF-9639-5510D38EF416}" type="doc">
      <dgm:prSet loTypeId="urn:microsoft.com/office/officeart/2005/8/layout/matrix1" loCatId="matrix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B68721B-4799-4F03-9721-3CC1B7069A5B}">
      <dgm:prSet phldrT="[Text]" custT="1"/>
      <dgm:spPr/>
      <dgm:t>
        <a:bodyPr/>
        <a:lstStyle/>
        <a:p>
          <a:r>
            <a:rPr lang="ar-SA" sz="1400" b="1" dirty="0" smtClean="0">
              <a:solidFill>
                <a:srgbClr val="800000"/>
              </a:solidFill>
            </a:rPr>
            <a:t>الموقع العام</a:t>
          </a:r>
          <a:endParaRPr lang="en-US" sz="1400" b="1" dirty="0">
            <a:solidFill>
              <a:srgbClr val="800000"/>
            </a:solidFill>
          </a:endParaRPr>
        </a:p>
      </dgm:t>
    </dgm:pt>
    <dgm:pt modelId="{4F7618E9-26BA-4683-B8C6-EB25B48967CB}" type="parTrans" cxnId="{4572B799-F392-415C-995A-E4BBC701299F}">
      <dgm:prSet/>
      <dgm:spPr/>
      <dgm:t>
        <a:bodyPr/>
        <a:lstStyle/>
        <a:p>
          <a:endParaRPr lang="en-US"/>
        </a:p>
      </dgm:t>
    </dgm:pt>
    <dgm:pt modelId="{329AB650-6353-4139-8618-1B326D877112}" type="sibTrans" cxnId="{4572B799-F392-415C-995A-E4BBC701299F}">
      <dgm:prSet/>
      <dgm:spPr/>
      <dgm:t>
        <a:bodyPr/>
        <a:lstStyle/>
        <a:p>
          <a:endParaRPr lang="en-US"/>
        </a:p>
      </dgm:t>
    </dgm:pt>
    <dgm:pt modelId="{CB0028A0-1351-4BCF-BC05-5D0484EB2DDD}">
      <dgm:prSet phldrT="[Text]" custT="1"/>
      <dgm:spPr/>
      <dgm:t>
        <a:bodyPr/>
        <a:lstStyle/>
        <a:p>
          <a:r>
            <a:rPr lang="ar-SA" sz="1400" b="1" smtClean="0"/>
            <a:t>الظروف المحيطة </a:t>
          </a:r>
          <a:endParaRPr lang="en-US" sz="1400" b="1" dirty="0"/>
        </a:p>
      </dgm:t>
    </dgm:pt>
    <dgm:pt modelId="{03A0F18C-095C-47E8-B19A-8D65760C72DC}" type="parTrans" cxnId="{76BBBC8C-C144-4741-B209-A197EAE0EDD5}">
      <dgm:prSet/>
      <dgm:spPr/>
      <dgm:t>
        <a:bodyPr/>
        <a:lstStyle/>
        <a:p>
          <a:endParaRPr lang="en-US"/>
        </a:p>
      </dgm:t>
    </dgm:pt>
    <dgm:pt modelId="{B40C8767-9904-4843-B362-87C2E433640B}" type="sibTrans" cxnId="{76BBBC8C-C144-4741-B209-A197EAE0EDD5}">
      <dgm:prSet/>
      <dgm:spPr/>
      <dgm:t>
        <a:bodyPr/>
        <a:lstStyle/>
        <a:p>
          <a:endParaRPr lang="en-US"/>
        </a:p>
      </dgm:t>
    </dgm:pt>
    <dgm:pt modelId="{53657A6E-1B2B-4478-8B8B-866CD2A116C6}">
      <dgm:prSet phldrT="[Text]" custT="1"/>
      <dgm:spPr/>
      <dgm:t>
        <a:bodyPr/>
        <a:lstStyle/>
        <a:p>
          <a:r>
            <a:rPr lang="ar-SA" sz="1400" b="1" smtClean="0"/>
            <a:t>تعيين الموقع </a:t>
          </a:r>
          <a:endParaRPr lang="en-US" sz="1400" b="1" dirty="0"/>
        </a:p>
      </dgm:t>
    </dgm:pt>
    <dgm:pt modelId="{DD586F34-B9CB-47F9-8E39-68ED525C5A1B}" type="parTrans" cxnId="{B419AF7A-8D0D-483A-AFC6-DD20FA9DE655}">
      <dgm:prSet/>
      <dgm:spPr/>
      <dgm:t>
        <a:bodyPr/>
        <a:lstStyle/>
        <a:p>
          <a:endParaRPr lang="en-US"/>
        </a:p>
      </dgm:t>
    </dgm:pt>
    <dgm:pt modelId="{C0CB03DC-AC06-4A3B-86DE-B1B07AA19EBF}" type="sibTrans" cxnId="{B419AF7A-8D0D-483A-AFC6-DD20FA9DE655}">
      <dgm:prSet/>
      <dgm:spPr/>
      <dgm:t>
        <a:bodyPr/>
        <a:lstStyle/>
        <a:p>
          <a:endParaRPr lang="en-US"/>
        </a:p>
      </dgm:t>
    </dgm:pt>
    <dgm:pt modelId="{6C4B3870-9236-4732-9517-3AD5D797EC49}">
      <dgm:prSet phldrT="[Text]" custT="1"/>
      <dgm:spPr/>
      <dgm:t>
        <a:bodyPr/>
        <a:lstStyle/>
        <a:p>
          <a:r>
            <a:rPr lang="ar-SA" sz="1400" b="1" smtClean="0"/>
            <a:t>الطرق المؤدية للموقع </a:t>
          </a:r>
          <a:endParaRPr lang="en-US" sz="1400" b="1" dirty="0"/>
        </a:p>
      </dgm:t>
    </dgm:pt>
    <dgm:pt modelId="{58FCC130-EDED-454B-9F65-7380F98A284D}" type="sibTrans" cxnId="{5A3006A5-6CA1-482B-BDF8-52EA4F05F2A2}">
      <dgm:prSet/>
      <dgm:spPr/>
      <dgm:t>
        <a:bodyPr/>
        <a:lstStyle/>
        <a:p>
          <a:endParaRPr lang="en-US"/>
        </a:p>
      </dgm:t>
    </dgm:pt>
    <dgm:pt modelId="{99CE7D7A-AC8F-4527-B0C5-67C3D7D2B12B}" type="parTrans" cxnId="{5A3006A5-6CA1-482B-BDF8-52EA4F05F2A2}">
      <dgm:prSet/>
      <dgm:spPr/>
      <dgm:t>
        <a:bodyPr/>
        <a:lstStyle/>
        <a:p>
          <a:endParaRPr lang="en-US"/>
        </a:p>
      </dgm:t>
    </dgm:pt>
    <dgm:pt modelId="{5EFF02DD-8E54-4BDF-B4FF-C86C47D7AF3D}">
      <dgm:prSet phldrT="[Text]" custT="1"/>
      <dgm:spPr/>
      <dgm:t>
        <a:bodyPr/>
        <a:lstStyle/>
        <a:p>
          <a:r>
            <a:rPr lang="ar-SA" sz="1400" b="1" dirty="0" smtClean="0"/>
            <a:t>احتياجات الموقع </a:t>
          </a:r>
        </a:p>
        <a:p>
          <a:r>
            <a:rPr lang="ar-SA" sz="1100" b="0" dirty="0" smtClean="0"/>
            <a:t>مواقف السيارات و وسائل التسلية </a:t>
          </a:r>
        </a:p>
      </dgm:t>
    </dgm:pt>
    <dgm:pt modelId="{5FB5C798-681A-4434-A421-0E2BDDC1AC73}" type="sibTrans" cxnId="{470D0EDD-D951-4CE1-8246-6426ABF80330}">
      <dgm:prSet/>
      <dgm:spPr/>
      <dgm:t>
        <a:bodyPr/>
        <a:lstStyle/>
        <a:p>
          <a:endParaRPr lang="en-US"/>
        </a:p>
      </dgm:t>
    </dgm:pt>
    <dgm:pt modelId="{9D800889-B4E4-44B3-A883-AD243B1113D1}" type="parTrans" cxnId="{470D0EDD-D951-4CE1-8246-6426ABF80330}">
      <dgm:prSet/>
      <dgm:spPr/>
      <dgm:t>
        <a:bodyPr/>
        <a:lstStyle/>
        <a:p>
          <a:endParaRPr lang="en-US"/>
        </a:p>
      </dgm:t>
    </dgm:pt>
    <dgm:pt modelId="{40152795-FBF5-4A56-A37C-9D03A915D5C9}" type="pres">
      <dgm:prSet presAssocID="{B0535D78-FF10-44CF-9639-5510D38EF41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8D992E-5690-4D01-9955-E20B58227E5A}" type="pres">
      <dgm:prSet presAssocID="{B0535D78-FF10-44CF-9639-5510D38EF416}" presName="matrix" presStyleCnt="0"/>
      <dgm:spPr/>
    </dgm:pt>
    <dgm:pt modelId="{A8943C6A-28F1-4DCE-B6CE-53D8C34B8FFD}" type="pres">
      <dgm:prSet presAssocID="{B0535D78-FF10-44CF-9639-5510D38EF416}" presName="tile1" presStyleLbl="node1" presStyleIdx="0" presStyleCnt="4"/>
      <dgm:spPr/>
      <dgm:t>
        <a:bodyPr/>
        <a:lstStyle/>
        <a:p>
          <a:endParaRPr lang="en-US"/>
        </a:p>
      </dgm:t>
    </dgm:pt>
    <dgm:pt modelId="{C8369FF4-D145-4354-AE2F-214791B1F76A}" type="pres">
      <dgm:prSet presAssocID="{B0535D78-FF10-44CF-9639-5510D38EF41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18759-02AF-45D0-BCE1-F4AFC11BF587}" type="pres">
      <dgm:prSet presAssocID="{B0535D78-FF10-44CF-9639-5510D38EF416}" presName="tile2" presStyleLbl="node1" presStyleIdx="1" presStyleCnt="4"/>
      <dgm:spPr/>
      <dgm:t>
        <a:bodyPr/>
        <a:lstStyle/>
        <a:p>
          <a:endParaRPr lang="en-US"/>
        </a:p>
      </dgm:t>
    </dgm:pt>
    <dgm:pt modelId="{38C267BD-4E99-497C-8E53-4E13E03C8DF4}" type="pres">
      <dgm:prSet presAssocID="{B0535D78-FF10-44CF-9639-5510D38EF41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DB18E0-053C-4ADC-BCE3-71ABF5820C14}" type="pres">
      <dgm:prSet presAssocID="{B0535D78-FF10-44CF-9639-5510D38EF416}" presName="tile3" presStyleLbl="node1" presStyleIdx="2" presStyleCnt="4"/>
      <dgm:spPr/>
      <dgm:t>
        <a:bodyPr/>
        <a:lstStyle/>
        <a:p>
          <a:endParaRPr lang="en-US"/>
        </a:p>
      </dgm:t>
    </dgm:pt>
    <dgm:pt modelId="{B65DF389-71F0-4E7E-AF67-3B16DE559EB8}" type="pres">
      <dgm:prSet presAssocID="{B0535D78-FF10-44CF-9639-5510D38EF41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40B552-C140-434D-9B03-AD80A2345410}" type="pres">
      <dgm:prSet presAssocID="{B0535D78-FF10-44CF-9639-5510D38EF416}" presName="tile4" presStyleLbl="node1" presStyleIdx="3" presStyleCnt="4"/>
      <dgm:spPr/>
      <dgm:t>
        <a:bodyPr/>
        <a:lstStyle/>
        <a:p>
          <a:endParaRPr lang="en-US"/>
        </a:p>
      </dgm:t>
    </dgm:pt>
    <dgm:pt modelId="{A51D28C6-1BDB-441F-82F5-569D4CFFA203}" type="pres">
      <dgm:prSet presAssocID="{B0535D78-FF10-44CF-9639-5510D38EF41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43D9B-1993-4C1E-9812-392A164912D4}" type="pres">
      <dgm:prSet presAssocID="{B0535D78-FF10-44CF-9639-5510D38EF41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1FA01A26-3921-4B58-9EA8-1BBE69506A99}" type="presOf" srcId="{5EFF02DD-8E54-4BDF-B4FF-C86C47D7AF3D}" destId="{B65DF389-71F0-4E7E-AF67-3B16DE559EB8}" srcOrd="1" destOrd="0" presId="urn:microsoft.com/office/officeart/2005/8/layout/matrix1"/>
    <dgm:cxn modelId="{9708BF84-CED3-4895-9F9B-A58D78B9CA22}" type="presOf" srcId="{CB0028A0-1351-4BCF-BC05-5D0484EB2DDD}" destId="{C8369FF4-D145-4354-AE2F-214791B1F76A}" srcOrd="1" destOrd="0" presId="urn:microsoft.com/office/officeart/2005/8/layout/matrix1"/>
    <dgm:cxn modelId="{4572B799-F392-415C-995A-E4BBC701299F}" srcId="{B0535D78-FF10-44CF-9639-5510D38EF416}" destId="{0B68721B-4799-4F03-9721-3CC1B7069A5B}" srcOrd="0" destOrd="0" parTransId="{4F7618E9-26BA-4683-B8C6-EB25B48967CB}" sibTransId="{329AB650-6353-4139-8618-1B326D877112}"/>
    <dgm:cxn modelId="{1E281102-639F-4FCB-B725-0EC1A524D4D4}" type="presOf" srcId="{6C4B3870-9236-4732-9517-3AD5D797EC49}" destId="{A51D28C6-1BDB-441F-82F5-569D4CFFA203}" srcOrd="1" destOrd="0" presId="urn:microsoft.com/office/officeart/2005/8/layout/matrix1"/>
    <dgm:cxn modelId="{B419AF7A-8D0D-483A-AFC6-DD20FA9DE655}" srcId="{0B68721B-4799-4F03-9721-3CC1B7069A5B}" destId="{53657A6E-1B2B-4478-8B8B-866CD2A116C6}" srcOrd="1" destOrd="0" parTransId="{DD586F34-B9CB-47F9-8E39-68ED525C5A1B}" sibTransId="{C0CB03DC-AC06-4A3B-86DE-B1B07AA19EBF}"/>
    <dgm:cxn modelId="{4A0AB137-D5DB-4BBD-8809-E7C80D00A8E5}" type="presOf" srcId="{B0535D78-FF10-44CF-9639-5510D38EF416}" destId="{40152795-FBF5-4A56-A37C-9D03A915D5C9}" srcOrd="0" destOrd="0" presId="urn:microsoft.com/office/officeart/2005/8/layout/matrix1"/>
    <dgm:cxn modelId="{76BBBC8C-C144-4741-B209-A197EAE0EDD5}" srcId="{0B68721B-4799-4F03-9721-3CC1B7069A5B}" destId="{CB0028A0-1351-4BCF-BC05-5D0484EB2DDD}" srcOrd="0" destOrd="0" parTransId="{03A0F18C-095C-47E8-B19A-8D65760C72DC}" sibTransId="{B40C8767-9904-4843-B362-87C2E433640B}"/>
    <dgm:cxn modelId="{5A3006A5-6CA1-482B-BDF8-52EA4F05F2A2}" srcId="{0B68721B-4799-4F03-9721-3CC1B7069A5B}" destId="{6C4B3870-9236-4732-9517-3AD5D797EC49}" srcOrd="3" destOrd="0" parTransId="{99CE7D7A-AC8F-4527-B0C5-67C3D7D2B12B}" sibTransId="{58FCC130-EDED-454B-9F65-7380F98A284D}"/>
    <dgm:cxn modelId="{3B59BA8D-D991-4D3F-8BED-0918AC8099DA}" type="presOf" srcId="{0B68721B-4799-4F03-9721-3CC1B7069A5B}" destId="{85343D9B-1993-4C1E-9812-392A164912D4}" srcOrd="0" destOrd="0" presId="urn:microsoft.com/office/officeart/2005/8/layout/matrix1"/>
    <dgm:cxn modelId="{6F63C56E-2FC3-4A40-8C62-BFE12F13136C}" type="presOf" srcId="{53657A6E-1B2B-4478-8B8B-866CD2A116C6}" destId="{FC118759-02AF-45D0-BCE1-F4AFC11BF587}" srcOrd="0" destOrd="0" presId="urn:microsoft.com/office/officeart/2005/8/layout/matrix1"/>
    <dgm:cxn modelId="{DB2D2294-652D-44D5-B838-FD6BB9B5A83B}" type="presOf" srcId="{CB0028A0-1351-4BCF-BC05-5D0484EB2DDD}" destId="{A8943C6A-28F1-4DCE-B6CE-53D8C34B8FFD}" srcOrd="0" destOrd="0" presId="urn:microsoft.com/office/officeart/2005/8/layout/matrix1"/>
    <dgm:cxn modelId="{176DAF07-D962-4254-BD7A-341767820874}" type="presOf" srcId="{6C4B3870-9236-4732-9517-3AD5D797EC49}" destId="{FB40B552-C140-434D-9B03-AD80A2345410}" srcOrd="0" destOrd="0" presId="urn:microsoft.com/office/officeart/2005/8/layout/matrix1"/>
    <dgm:cxn modelId="{470D0EDD-D951-4CE1-8246-6426ABF80330}" srcId="{0B68721B-4799-4F03-9721-3CC1B7069A5B}" destId="{5EFF02DD-8E54-4BDF-B4FF-C86C47D7AF3D}" srcOrd="2" destOrd="0" parTransId="{9D800889-B4E4-44B3-A883-AD243B1113D1}" sibTransId="{5FB5C798-681A-4434-A421-0E2BDDC1AC73}"/>
    <dgm:cxn modelId="{C99E085D-0D63-45F7-98E5-76C2CB041279}" type="presOf" srcId="{53657A6E-1B2B-4478-8B8B-866CD2A116C6}" destId="{38C267BD-4E99-497C-8E53-4E13E03C8DF4}" srcOrd="1" destOrd="0" presId="urn:microsoft.com/office/officeart/2005/8/layout/matrix1"/>
    <dgm:cxn modelId="{80299983-1421-4DAB-95A2-60A21F88EFB9}" type="presOf" srcId="{5EFF02DD-8E54-4BDF-B4FF-C86C47D7AF3D}" destId="{E4DB18E0-053C-4ADC-BCE3-71ABF5820C14}" srcOrd="0" destOrd="0" presId="urn:microsoft.com/office/officeart/2005/8/layout/matrix1"/>
    <dgm:cxn modelId="{B7A8286D-B426-4BF6-871B-83CA4F0B0621}" type="presParOf" srcId="{40152795-FBF5-4A56-A37C-9D03A915D5C9}" destId="{968D992E-5690-4D01-9955-E20B58227E5A}" srcOrd="0" destOrd="0" presId="urn:microsoft.com/office/officeart/2005/8/layout/matrix1"/>
    <dgm:cxn modelId="{6DE40499-4BE5-4C5F-97E2-A71FB8412D05}" type="presParOf" srcId="{968D992E-5690-4D01-9955-E20B58227E5A}" destId="{A8943C6A-28F1-4DCE-B6CE-53D8C34B8FFD}" srcOrd="0" destOrd="0" presId="urn:microsoft.com/office/officeart/2005/8/layout/matrix1"/>
    <dgm:cxn modelId="{482BE054-2CD1-4D4F-B56F-3D803A12842B}" type="presParOf" srcId="{968D992E-5690-4D01-9955-E20B58227E5A}" destId="{C8369FF4-D145-4354-AE2F-214791B1F76A}" srcOrd="1" destOrd="0" presId="urn:microsoft.com/office/officeart/2005/8/layout/matrix1"/>
    <dgm:cxn modelId="{CD57B3B3-826F-4A45-BA53-92E9E5F629E9}" type="presParOf" srcId="{968D992E-5690-4D01-9955-E20B58227E5A}" destId="{FC118759-02AF-45D0-BCE1-F4AFC11BF587}" srcOrd="2" destOrd="0" presId="urn:microsoft.com/office/officeart/2005/8/layout/matrix1"/>
    <dgm:cxn modelId="{ED54D00D-E0CA-40FA-AAC6-CCCBAC2F346A}" type="presParOf" srcId="{968D992E-5690-4D01-9955-E20B58227E5A}" destId="{38C267BD-4E99-497C-8E53-4E13E03C8DF4}" srcOrd="3" destOrd="0" presId="urn:microsoft.com/office/officeart/2005/8/layout/matrix1"/>
    <dgm:cxn modelId="{D83584C0-390F-4F98-BC89-4E5A6B253FA6}" type="presParOf" srcId="{968D992E-5690-4D01-9955-E20B58227E5A}" destId="{E4DB18E0-053C-4ADC-BCE3-71ABF5820C14}" srcOrd="4" destOrd="0" presId="urn:microsoft.com/office/officeart/2005/8/layout/matrix1"/>
    <dgm:cxn modelId="{E4BFA2AB-A251-4DAC-816F-D07F876B9C23}" type="presParOf" srcId="{968D992E-5690-4D01-9955-E20B58227E5A}" destId="{B65DF389-71F0-4E7E-AF67-3B16DE559EB8}" srcOrd="5" destOrd="0" presId="urn:microsoft.com/office/officeart/2005/8/layout/matrix1"/>
    <dgm:cxn modelId="{66C7812A-3358-42FB-BBD3-3BE8A6F8AA92}" type="presParOf" srcId="{968D992E-5690-4D01-9955-E20B58227E5A}" destId="{FB40B552-C140-434D-9B03-AD80A2345410}" srcOrd="6" destOrd="0" presId="urn:microsoft.com/office/officeart/2005/8/layout/matrix1"/>
    <dgm:cxn modelId="{4BB3C31B-ACE5-45CF-A9AA-ED9F70515523}" type="presParOf" srcId="{968D992E-5690-4D01-9955-E20B58227E5A}" destId="{A51D28C6-1BDB-441F-82F5-569D4CFFA203}" srcOrd="7" destOrd="0" presId="urn:microsoft.com/office/officeart/2005/8/layout/matrix1"/>
    <dgm:cxn modelId="{15D481D3-C678-4D22-839C-79A198005B25}" type="presParOf" srcId="{40152795-FBF5-4A56-A37C-9D03A915D5C9}" destId="{85343D9B-1993-4C1E-9812-392A164912D4}" srcOrd="1" destOrd="0" presId="urn:microsoft.com/office/officeart/2005/8/layout/matrix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0535D78-FF10-44CF-9639-5510D38EF416}" type="doc">
      <dgm:prSet loTypeId="urn:microsoft.com/office/officeart/2005/8/layout/matrix1" loCatId="matrix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B68721B-4799-4F03-9721-3CC1B7069A5B}">
      <dgm:prSet phldrT="[Text]" custT="1"/>
      <dgm:spPr/>
      <dgm:t>
        <a:bodyPr/>
        <a:lstStyle/>
        <a:p>
          <a:r>
            <a:rPr lang="ar-SA" sz="1400" b="1" dirty="0" smtClean="0">
              <a:solidFill>
                <a:srgbClr val="800000"/>
              </a:solidFill>
            </a:rPr>
            <a:t>المبنى المدرسي </a:t>
          </a:r>
          <a:endParaRPr lang="en-US" sz="1400" b="1" dirty="0">
            <a:solidFill>
              <a:srgbClr val="800000"/>
            </a:solidFill>
          </a:endParaRPr>
        </a:p>
      </dgm:t>
    </dgm:pt>
    <dgm:pt modelId="{4F7618E9-26BA-4683-B8C6-EB25B48967CB}" type="parTrans" cxnId="{4572B799-F392-415C-995A-E4BBC701299F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329AB650-6353-4139-8618-1B326D877112}" type="sibTrans" cxnId="{4572B799-F392-415C-995A-E4BBC701299F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CB0028A0-1351-4BCF-BC05-5D0484EB2DDD}">
      <dgm:prSet phldrT="[Text]" custT="1"/>
      <dgm:spPr/>
      <dgm:t>
        <a:bodyPr/>
        <a:lstStyle/>
        <a:p>
          <a:endParaRPr lang="en-US" sz="1400" b="1" dirty="0">
            <a:solidFill>
              <a:schemeClr val="bg1">
                <a:lumMod val="95000"/>
              </a:schemeClr>
            </a:solidFill>
          </a:endParaRPr>
        </a:p>
      </dgm:t>
    </dgm:pt>
    <dgm:pt modelId="{03A0F18C-095C-47E8-B19A-8D65760C72DC}" type="parTrans" cxnId="{76BBBC8C-C144-4741-B209-A197EAE0EDD5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B40C8767-9904-4843-B362-87C2E433640B}" type="sibTrans" cxnId="{76BBBC8C-C144-4741-B209-A197EAE0EDD5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53657A6E-1B2B-4478-8B8B-866CD2A116C6}">
      <dgm:prSet phldrT="[Text]" custT="1"/>
      <dgm:spPr/>
      <dgm:t>
        <a:bodyPr/>
        <a:lstStyle/>
        <a:p>
          <a:r>
            <a:rPr lang="ar-SA" sz="1400" b="1" dirty="0" smtClean="0">
              <a:solidFill>
                <a:schemeClr val="bg1">
                  <a:lumMod val="95000"/>
                </a:schemeClr>
              </a:solidFill>
            </a:rPr>
            <a:t>المداخل </a:t>
          </a:r>
          <a:endParaRPr lang="en-US" sz="1400" b="1" dirty="0">
            <a:solidFill>
              <a:schemeClr val="bg1">
                <a:lumMod val="95000"/>
              </a:schemeClr>
            </a:solidFill>
          </a:endParaRPr>
        </a:p>
      </dgm:t>
    </dgm:pt>
    <dgm:pt modelId="{DD586F34-B9CB-47F9-8E39-68ED525C5A1B}" type="parTrans" cxnId="{B419AF7A-8D0D-483A-AFC6-DD20FA9DE655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C0CB03DC-AC06-4A3B-86DE-B1B07AA19EBF}" type="sibTrans" cxnId="{B419AF7A-8D0D-483A-AFC6-DD20FA9DE655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6C4B3870-9236-4732-9517-3AD5D797EC49}">
      <dgm:prSet phldrT="[Text]" custT="1"/>
      <dgm:spPr/>
      <dgm:t>
        <a:bodyPr/>
        <a:lstStyle/>
        <a:p>
          <a:endParaRPr lang="en-US" sz="1400" b="1" dirty="0">
            <a:solidFill>
              <a:schemeClr val="bg1">
                <a:lumMod val="95000"/>
              </a:schemeClr>
            </a:solidFill>
          </a:endParaRPr>
        </a:p>
      </dgm:t>
    </dgm:pt>
    <dgm:pt modelId="{58FCC130-EDED-454B-9F65-7380F98A284D}" type="sibTrans" cxnId="{5A3006A5-6CA1-482B-BDF8-52EA4F05F2A2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99CE7D7A-AC8F-4527-B0C5-67C3D7D2B12B}" type="parTrans" cxnId="{5A3006A5-6CA1-482B-BDF8-52EA4F05F2A2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5EFF02DD-8E54-4BDF-B4FF-C86C47D7AF3D}">
      <dgm:prSet phldrT="[Text]" custT="1"/>
      <dgm:spPr/>
      <dgm:t>
        <a:bodyPr/>
        <a:lstStyle/>
        <a:p>
          <a:r>
            <a:rPr lang="ar-SA" sz="1400" b="1" dirty="0" smtClean="0">
              <a:solidFill>
                <a:schemeClr val="bg1">
                  <a:lumMod val="95000"/>
                </a:schemeClr>
              </a:solidFill>
            </a:rPr>
            <a:t>الخدمات :</a:t>
          </a:r>
        </a:p>
        <a:p>
          <a:r>
            <a:rPr lang="ar-SA" sz="1100" b="0" dirty="0" smtClean="0">
              <a:solidFill>
                <a:schemeClr val="bg1">
                  <a:lumMod val="95000"/>
                </a:schemeClr>
              </a:solidFill>
            </a:rPr>
            <a:t>الملاعب والساحات</a:t>
          </a:r>
          <a:r>
            <a:rPr lang="ar-SA" sz="1400" b="1" dirty="0" smtClean="0">
              <a:solidFill>
                <a:schemeClr val="bg1">
                  <a:lumMod val="95000"/>
                </a:schemeClr>
              </a:solidFill>
            </a:rPr>
            <a:t> </a:t>
          </a:r>
          <a:endParaRPr lang="en-US" sz="1400" b="1" dirty="0">
            <a:solidFill>
              <a:schemeClr val="bg1">
                <a:lumMod val="95000"/>
              </a:schemeClr>
            </a:solidFill>
          </a:endParaRPr>
        </a:p>
      </dgm:t>
    </dgm:pt>
    <dgm:pt modelId="{5FB5C798-681A-4434-A421-0E2BDDC1AC73}" type="sibTrans" cxnId="{470D0EDD-D951-4CE1-8246-6426ABF80330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9D800889-B4E4-44B3-A883-AD243B1113D1}" type="parTrans" cxnId="{470D0EDD-D951-4CE1-8246-6426ABF80330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40152795-FBF5-4A56-A37C-9D03A915D5C9}" type="pres">
      <dgm:prSet presAssocID="{B0535D78-FF10-44CF-9639-5510D38EF41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8D992E-5690-4D01-9955-E20B58227E5A}" type="pres">
      <dgm:prSet presAssocID="{B0535D78-FF10-44CF-9639-5510D38EF416}" presName="matrix" presStyleCnt="0"/>
      <dgm:spPr/>
    </dgm:pt>
    <dgm:pt modelId="{A8943C6A-28F1-4DCE-B6CE-53D8C34B8FFD}" type="pres">
      <dgm:prSet presAssocID="{B0535D78-FF10-44CF-9639-5510D38EF416}" presName="tile1" presStyleLbl="node1" presStyleIdx="0" presStyleCnt="4"/>
      <dgm:spPr/>
      <dgm:t>
        <a:bodyPr/>
        <a:lstStyle/>
        <a:p>
          <a:endParaRPr lang="en-US"/>
        </a:p>
      </dgm:t>
    </dgm:pt>
    <dgm:pt modelId="{C8369FF4-D145-4354-AE2F-214791B1F76A}" type="pres">
      <dgm:prSet presAssocID="{B0535D78-FF10-44CF-9639-5510D38EF41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18759-02AF-45D0-BCE1-F4AFC11BF587}" type="pres">
      <dgm:prSet presAssocID="{B0535D78-FF10-44CF-9639-5510D38EF416}" presName="tile2" presStyleLbl="node1" presStyleIdx="1" presStyleCnt="4"/>
      <dgm:spPr/>
      <dgm:t>
        <a:bodyPr/>
        <a:lstStyle/>
        <a:p>
          <a:endParaRPr lang="en-US"/>
        </a:p>
      </dgm:t>
    </dgm:pt>
    <dgm:pt modelId="{38C267BD-4E99-497C-8E53-4E13E03C8DF4}" type="pres">
      <dgm:prSet presAssocID="{B0535D78-FF10-44CF-9639-5510D38EF41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DB18E0-053C-4ADC-BCE3-71ABF5820C14}" type="pres">
      <dgm:prSet presAssocID="{B0535D78-FF10-44CF-9639-5510D38EF416}" presName="tile3" presStyleLbl="node1" presStyleIdx="2" presStyleCnt="4"/>
      <dgm:spPr/>
      <dgm:t>
        <a:bodyPr/>
        <a:lstStyle/>
        <a:p>
          <a:endParaRPr lang="en-US"/>
        </a:p>
      </dgm:t>
    </dgm:pt>
    <dgm:pt modelId="{B65DF389-71F0-4E7E-AF67-3B16DE559EB8}" type="pres">
      <dgm:prSet presAssocID="{B0535D78-FF10-44CF-9639-5510D38EF41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40B552-C140-434D-9B03-AD80A2345410}" type="pres">
      <dgm:prSet presAssocID="{B0535D78-FF10-44CF-9639-5510D38EF416}" presName="tile4" presStyleLbl="node1" presStyleIdx="3" presStyleCnt="4"/>
      <dgm:spPr/>
      <dgm:t>
        <a:bodyPr/>
        <a:lstStyle/>
        <a:p>
          <a:endParaRPr lang="en-US"/>
        </a:p>
      </dgm:t>
    </dgm:pt>
    <dgm:pt modelId="{A51D28C6-1BDB-441F-82F5-569D4CFFA203}" type="pres">
      <dgm:prSet presAssocID="{B0535D78-FF10-44CF-9639-5510D38EF41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43D9B-1993-4C1E-9812-392A164912D4}" type="pres">
      <dgm:prSet presAssocID="{B0535D78-FF10-44CF-9639-5510D38EF41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B8CBA4EB-D05A-4369-8E5E-9179AC8AA7BE}" type="presOf" srcId="{53657A6E-1B2B-4478-8B8B-866CD2A116C6}" destId="{FC118759-02AF-45D0-BCE1-F4AFC11BF587}" srcOrd="0" destOrd="0" presId="urn:microsoft.com/office/officeart/2005/8/layout/matrix1"/>
    <dgm:cxn modelId="{1AE3BA68-EDAC-4F55-966C-33593AEC7155}" type="presOf" srcId="{CB0028A0-1351-4BCF-BC05-5D0484EB2DDD}" destId="{C8369FF4-D145-4354-AE2F-214791B1F76A}" srcOrd="1" destOrd="0" presId="urn:microsoft.com/office/officeart/2005/8/layout/matrix1"/>
    <dgm:cxn modelId="{4572B799-F392-415C-995A-E4BBC701299F}" srcId="{B0535D78-FF10-44CF-9639-5510D38EF416}" destId="{0B68721B-4799-4F03-9721-3CC1B7069A5B}" srcOrd="0" destOrd="0" parTransId="{4F7618E9-26BA-4683-B8C6-EB25B48967CB}" sibTransId="{329AB650-6353-4139-8618-1B326D877112}"/>
    <dgm:cxn modelId="{B419AF7A-8D0D-483A-AFC6-DD20FA9DE655}" srcId="{0B68721B-4799-4F03-9721-3CC1B7069A5B}" destId="{53657A6E-1B2B-4478-8B8B-866CD2A116C6}" srcOrd="1" destOrd="0" parTransId="{DD586F34-B9CB-47F9-8E39-68ED525C5A1B}" sibTransId="{C0CB03DC-AC06-4A3B-86DE-B1B07AA19EBF}"/>
    <dgm:cxn modelId="{76BBBC8C-C144-4741-B209-A197EAE0EDD5}" srcId="{0B68721B-4799-4F03-9721-3CC1B7069A5B}" destId="{CB0028A0-1351-4BCF-BC05-5D0484EB2DDD}" srcOrd="0" destOrd="0" parTransId="{03A0F18C-095C-47E8-B19A-8D65760C72DC}" sibTransId="{B40C8767-9904-4843-B362-87C2E433640B}"/>
    <dgm:cxn modelId="{70B8B888-23B3-444A-BC57-005D353E4772}" type="presOf" srcId="{53657A6E-1B2B-4478-8B8B-866CD2A116C6}" destId="{38C267BD-4E99-497C-8E53-4E13E03C8DF4}" srcOrd="1" destOrd="0" presId="urn:microsoft.com/office/officeart/2005/8/layout/matrix1"/>
    <dgm:cxn modelId="{F4FFDAF7-DA3E-46B1-A0D9-8A0C7BA7F626}" type="presOf" srcId="{6C4B3870-9236-4732-9517-3AD5D797EC49}" destId="{FB40B552-C140-434D-9B03-AD80A2345410}" srcOrd="0" destOrd="0" presId="urn:microsoft.com/office/officeart/2005/8/layout/matrix1"/>
    <dgm:cxn modelId="{5A3006A5-6CA1-482B-BDF8-52EA4F05F2A2}" srcId="{0B68721B-4799-4F03-9721-3CC1B7069A5B}" destId="{6C4B3870-9236-4732-9517-3AD5D797EC49}" srcOrd="3" destOrd="0" parTransId="{99CE7D7A-AC8F-4527-B0C5-67C3D7D2B12B}" sibTransId="{58FCC130-EDED-454B-9F65-7380F98A284D}"/>
    <dgm:cxn modelId="{5E4396AA-A185-478F-8730-304F9A3A4F71}" type="presOf" srcId="{B0535D78-FF10-44CF-9639-5510D38EF416}" destId="{40152795-FBF5-4A56-A37C-9D03A915D5C9}" srcOrd="0" destOrd="0" presId="urn:microsoft.com/office/officeart/2005/8/layout/matrix1"/>
    <dgm:cxn modelId="{0DC9A198-2DD4-4CF2-82A0-934897279F79}" type="presOf" srcId="{0B68721B-4799-4F03-9721-3CC1B7069A5B}" destId="{85343D9B-1993-4C1E-9812-392A164912D4}" srcOrd="0" destOrd="0" presId="urn:microsoft.com/office/officeart/2005/8/layout/matrix1"/>
    <dgm:cxn modelId="{7DA5F8B8-47C6-450B-B0C7-5362C248E44C}" type="presOf" srcId="{CB0028A0-1351-4BCF-BC05-5D0484EB2DDD}" destId="{A8943C6A-28F1-4DCE-B6CE-53D8C34B8FFD}" srcOrd="0" destOrd="0" presId="urn:microsoft.com/office/officeart/2005/8/layout/matrix1"/>
    <dgm:cxn modelId="{75485BBF-2B31-4E21-92BC-4149C5D73F94}" type="presOf" srcId="{5EFF02DD-8E54-4BDF-B4FF-C86C47D7AF3D}" destId="{B65DF389-71F0-4E7E-AF67-3B16DE559EB8}" srcOrd="1" destOrd="0" presId="urn:microsoft.com/office/officeart/2005/8/layout/matrix1"/>
    <dgm:cxn modelId="{470D0EDD-D951-4CE1-8246-6426ABF80330}" srcId="{0B68721B-4799-4F03-9721-3CC1B7069A5B}" destId="{5EFF02DD-8E54-4BDF-B4FF-C86C47D7AF3D}" srcOrd="2" destOrd="0" parTransId="{9D800889-B4E4-44B3-A883-AD243B1113D1}" sibTransId="{5FB5C798-681A-4434-A421-0E2BDDC1AC73}"/>
    <dgm:cxn modelId="{A500B3B4-E332-4E20-A1C9-23954AD9E76B}" type="presOf" srcId="{5EFF02DD-8E54-4BDF-B4FF-C86C47D7AF3D}" destId="{E4DB18E0-053C-4ADC-BCE3-71ABF5820C14}" srcOrd="0" destOrd="0" presId="urn:microsoft.com/office/officeart/2005/8/layout/matrix1"/>
    <dgm:cxn modelId="{7DFCC0DC-F2CA-4512-932B-001AD6BC23E0}" type="presOf" srcId="{6C4B3870-9236-4732-9517-3AD5D797EC49}" destId="{A51D28C6-1BDB-441F-82F5-569D4CFFA203}" srcOrd="1" destOrd="0" presId="urn:microsoft.com/office/officeart/2005/8/layout/matrix1"/>
    <dgm:cxn modelId="{44941994-C138-46D8-9896-1D178C8A7A4A}" type="presParOf" srcId="{40152795-FBF5-4A56-A37C-9D03A915D5C9}" destId="{968D992E-5690-4D01-9955-E20B58227E5A}" srcOrd="0" destOrd="0" presId="urn:microsoft.com/office/officeart/2005/8/layout/matrix1"/>
    <dgm:cxn modelId="{A6A0DDEB-3BB6-44A2-A01F-EBC4C351F71D}" type="presParOf" srcId="{968D992E-5690-4D01-9955-E20B58227E5A}" destId="{A8943C6A-28F1-4DCE-B6CE-53D8C34B8FFD}" srcOrd="0" destOrd="0" presId="urn:microsoft.com/office/officeart/2005/8/layout/matrix1"/>
    <dgm:cxn modelId="{798B36E6-37E3-44B5-9CBC-B100736ABF55}" type="presParOf" srcId="{968D992E-5690-4D01-9955-E20B58227E5A}" destId="{C8369FF4-D145-4354-AE2F-214791B1F76A}" srcOrd="1" destOrd="0" presId="urn:microsoft.com/office/officeart/2005/8/layout/matrix1"/>
    <dgm:cxn modelId="{36EC68B1-D5C5-4807-9B4A-F1355BC3B681}" type="presParOf" srcId="{968D992E-5690-4D01-9955-E20B58227E5A}" destId="{FC118759-02AF-45D0-BCE1-F4AFC11BF587}" srcOrd="2" destOrd="0" presId="urn:microsoft.com/office/officeart/2005/8/layout/matrix1"/>
    <dgm:cxn modelId="{AA0378AB-1DDC-44F1-90E2-C06E0D6BD087}" type="presParOf" srcId="{968D992E-5690-4D01-9955-E20B58227E5A}" destId="{38C267BD-4E99-497C-8E53-4E13E03C8DF4}" srcOrd="3" destOrd="0" presId="urn:microsoft.com/office/officeart/2005/8/layout/matrix1"/>
    <dgm:cxn modelId="{8CCBFF92-415B-4AFB-A6E6-7CA4D0597087}" type="presParOf" srcId="{968D992E-5690-4D01-9955-E20B58227E5A}" destId="{E4DB18E0-053C-4ADC-BCE3-71ABF5820C14}" srcOrd="4" destOrd="0" presId="urn:microsoft.com/office/officeart/2005/8/layout/matrix1"/>
    <dgm:cxn modelId="{5FB888EA-480E-4FC9-B57B-451EEDBD5DB7}" type="presParOf" srcId="{968D992E-5690-4D01-9955-E20B58227E5A}" destId="{B65DF389-71F0-4E7E-AF67-3B16DE559EB8}" srcOrd="5" destOrd="0" presId="urn:microsoft.com/office/officeart/2005/8/layout/matrix1"/>
    <dgm:cxn modelId="{39E78040-2DE7-4106-AF38-234C5331C242}" type="presParOf" srcId="{968D992E-5690-4D01-9955-E20B58227E5A}" destId="{FB40B552-C140-434D-9B03-AD80A2345410}" srcOrd="6" destOrd="0" presId="urn:microsoft.com/office/officeart/2005/8/layout/matrix1"/>
    <dgm:cxn modelId="{CDDDA59C-D7C1-4A2E-9500-E45BA0F7FDE4}" type="presParOf" srcId="{968D992E-5690-4D01-9955-E20B58227E5A}" destId="{A51D28C6-1BDB-441F-82F5-569D4CFFA203}" srcOrd="7" destOrd="0" presId="urn:microsoft.com/office/officeart/2005/8/layout/matrix1"/>
    <dgm:cxn modelId="{03746D8B-C90E-4972-99F7-778149D802FB}" type="presParOf" srcId="{40152795-FBF5-4A56-A37C-9D03A915D5C9}" destId="{85343D9B-1993-4C1E-9812-392A164912D4}" srcOrd="1" destOrd="0" presId="urn:microsoft.com/office/officeart/2005/8/layout/matrix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0535D78-FF10-44CF-9639-5510D38EF416}" type="doc">
      <dgm:prSet loTypeId="urn:microsoft.com/office/officeart/2005/8/layout/matrix1" loCatId="matrix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B68721B-4799-4F03-9721-3CC1B7069A5B}">
      <dgm:prSet phldrT="[Text]" custT="1"/>
      <dgm:spPr/>
      <dgm:t>
        <a:bodyPr/>
        <a:lstStyle/>
        <a:p>
          <a:r>
            <a:rPr lang="ar-SA" sz="1400" b="1" dirty="0" smtClean="0">
              <a:solidFill>
                <a:srgbClr val="800000"/>
              </a:solidFill>
            </a:rPr>
            <a:t>الفراغات الوظيفية </a:t>
          </a:r>
          <a:endParaRPr lang="en-US" sz="1400" b="1" dirty="0">
            <a:solidFill>
              <a:srgbClr val="800000"/>
            </a:solidFill>
          </a:endParaRPr>
        </a:p>
      </dgm:t>
    </dgm:pt>
    <dgm:pt modelId="{4F7618E9-26BA-4683-B8C6-EB25B48967CB}" type="parTrans" cxnId="{4572B799-F392-415C-995A-E4BBC701299F}">
      <dgm:prSet/>
      <dgm:spPr/>
      <dgm:t>
        <a:bodyPr/>
        <a:lstStyle/>
        <a:p>
          <a:endParaRPr lang="en-US"/>
        </a:p>
      </dgm:t>
    </dgm:pt>
    <dgm:pt modelId="{329AB650-6353-4139-8618-1B326D877112}" type="sibTrans" cxnId="{4572B799-F392-415C-995A-E4BBC701299F}">
      <dgm:prSet/>
      <dgm:spPr/>
      <dgm:t>
        <a:bodyPr/>
        <a:lstStyle/>
        <a:p>
          <a:endParaRPr lang="en-US"/>
        </a:p>
      </dgm:t>
    </dgm:pt>
    <dgm:pt modelId="{CB0028A0-1351-4BCF-BC05-5D0484EB2DDD}">
      <dgm:prSet phldrT="[Text]" custT="1"/>
      <dgm:spPr/>
      <dgm:t>
        <a:bodyPr/>
        <a:lstStyle/>
        <a:p>
          <a:r>
            <a:rPr lang="ar-SA" sz="1400" b="1" dirty="0" smtClean="0"/>
            <a:t>الإدارة </a:t>
          </a:r>
          <a:endParaRPr lang="en-US" sz="1400" b="1" dirty="0"/>
        </a:p>
      </dgm:t>
    </dgm:pt>
    <dgm:pt modelId="{03A0F18C-095C-47E8-B19A-8D65760C72DC}" type="parTrans" cxnId="{76BBBC8C-C144-4741-B209-A197EAE0EDD5}">
      <dgm:prSet/>
      <dgm:spPr/>
      <dgm:t>
        <a:bodyPr/>
        <a:lstStyle/>
        <a:p>
          <a:endParaRPr lang="en-US"/>
        </a:p>
      </dgm:t>
    </dgm:pt>
    <dgm:pt modelId="{B40C8767-9904-4843-B362-87C2E433640B}" type="sibTrans" cxnId="{76BBBC8C-C144-4741-B209-A197EAE0EDD5}">
      <dgm:prSet/>
      <dgm:spPr/>
      <dgm:t>
        <a:bodyPr/>
        <a:lstStyle/>
        <a:p>
          <a:endParaRPr lang="en-US"/>
        </a:p>
      </dgm:t>
    </dgm:pt>
    <dgm:pt modelId="{53657A6E-1B2B-4478-8B8B-866CD2A116C6}">
      <dgm:prSet phldrT="[Text]" custT="1"/>
      <dgm:spPr/>
      <dgm:t>
        <a:bodyPr/>
        <a:lstStyle/>
        <a:p>
          <a:r>
            <a:rPr lang="ar-SA" sz="1400" b="1" dirty="0" smtClean="0"/>
            <a:t>الغرف الصفية </a:t>
          </a:r>
          <a:endParaRPr lang="en-US" sz="1400" b="1" dirty="0"/>
        </a:p>
      </dgm:t>
    </dgm:pt>
    <dgm:pt modelId="{DD586F34-B9CB-47F9-8E39-68ED525C5A1B}" type="parTrans" cxnId="{B419AF7A-8D0D-483A-AFC6-DD20FA9DE655}">
      <dgm:prSet/>
      <dgm:spPr/>
      <dgm:t>
        <a:bodyPr/>
        <a:lstStyle/>
        <a:p>
          <a:endParaRPr lang="en-US"/>
        </a:p>
      </dgm:t>
    </dgm:pt>
    <dgm:pt modelId="{C0CB03DC-AC06-4A3B-86DE-B1B07AA19EBF}" type="sibTrans" cxnId="{B419AF7A-8D0D-483A-AFC6-DD20FA9DE655}">
      <dgm:prSet/>
      <dgm:spPr/>
      <dgm:t>
        <a:bodyPr/>
        <a:lstStyle/>
        <a:p>
          <a:endParaRPr lang="en-US"/>
        </a:p>
      </dgm:t>
    </dgm:pt>
    <dgm:pt modelId="{6C4B3870-9236-4732-9517-3AD5D797EC49}">
      <dgm:prSet phldrT="[Text]" custT="1"/>
      <dgm:spPr/>
      <dgm:t>
        <a:bodyPr/>
        <a:lstStyle/>
        <a:p>
          <a:r>
            <a:rPr lang="ar-SA" sz="1400" b="1" dirty="0" smtClean="0"/>
            <a:t>الغرف التخصصية </a:t>
          </a:r>
          <a:endParaRPr lang="en-US" sz="1400" b="1" dirty="0"/>
        </a:p>
      </dgm:t>
    </dgm:pt>
    <dgm:pt modelId="{58FCC130-EDED-454B-9F65-7380F98A284D}" type="sibTrans" cxnId="{5A3006A5-6CA1-482B-BDF8-52EA4F05F2A2}">
      <dgm:prSet/>
      <dgm:spPr/>
      <dgm:t>
        <a:bodyPr/>
        <a:lstStyle/>
        <a:p>
          <a:endParaRPr lang="en-US"/>
        </a:p>
      </dgm:t>
    </dgm:pt>
    <dgm:pt modelId="{99CE7D7A-AC8F-4527-B0C5-67C3D7D2B12B}" type="parTrans" cxnId="{5A3006A5-6CA1-482B-BDF8-52EA4F05F2A2}">
      <dgm:prSet/>
      <dgm:spPr/>
      <dgm:t>
        <a:bodyPr/>
        <a:lstStyle/>
        <a:p>
          <a:endParaRPr lang="en-US"/>
        </a:p>
      </dgm:t>
    </dgm:pt>
    <dgm:pt modelId="{5EFF02DD-8E54-4BDF-B4FF-C86C47D7AF3D}">
      <dgm:prSet phldrT="[Text]" custT="1"/>
      <dgm:spPr/>
      <dgm:t>
        <a:bodyPr/>
        <a:lstStyle/>
        <a:p>
          <a:r>
            <a:rPr lang="ar-SA" sz="1400" b="1" dirty="0" smtClean="0"/>
            <a:t>الوحدات الصحية والممرات والأدراج </a:t>
          </a:r>
          <a:endParaRPr lang="en-US" sz="1400" b="1" dirty="0"/>
        </a:p>
      </dgm:t>
    </dgm:pt>
    <dgm:pt modelId="{5FB5C798-681A-4434-A421-0E2BDDC1AC73}" type="sibTrans" cxnId="{470D0EDD-D951-4CE1-8246-6426ABF80330}">
      <dgm:prSet/>
      <dgm:spPr/>
      <dgm:t>
        <a:bodyPr/>
        <a:lstStyle/>
        <a:p>
          <a:endParaRPr lang="en-US"/>
        </a:p>
      </dgm:t>
    </dgm:pt>
    <dgm:pt modelId="{9D800889-B4E4-44B3-A883-AD243B1113D1}" type="parTrans" cxnId="{470D0EDD-D951-4CE1-8246-6426ABF80330}">
      <dgm:prSet/>
      <dgm:spPr/>
      <dgm:t>
        <a:bodyPr/>
        <a:lstStyle/>
        <a:p>
          <a:endParaRPr lang="en-US"/>
        </a:p>
      </dgm:t>
    </dgm:pt>
    <dgm:pt modelId="{40152795-FBF5-4A56-A37C-9D03A915D5C9}" type="pres">
      <dgm:prSet presAssocID="{B0535D78-FF10-44CF-9639-5510D38EF41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8D992E-5690-4D01-9955-E20B58227E5A}" type="pres">
      <dgm:prSet presAssocID="{B0535D78-FF10-44CF-9639-5510D38EF416}" presName="matrix" presStyleCnt="0"/>
      <dgm:spPr/>
    </dgm:pt>
    <dgm:pt modelId="{A8943C6A-28F1-4DCE-B6CE-53D8C34B8FFD}" type="pres">
      <dgm:prSet presAssocID="{B0535D78-FF10-44CF-9639-5510D38EF416}" presName="tile1" presStyleLbl="node1" presStyleIdx="0" presStyleCnt="4"/>
      <dgm:spPr/>
      <dgm:t>
        <a:bodyPr/>
        <a:lstStyle/>
        <a:p>
          <a:endParaRPr lang="en-US"/>
        </a:p>
      </dgm:t>
    </dgm:pt>
    <dgm:pt modelId="{C8369FF4-D145-4354-AE2F-214791B1F76A}" type="pres">
      <dgm:prSet presAssocID="{B0535D78-FF10-44CF-9639-5510D38EF41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18759-02AF-45D0-BCE1-F4AFC11BF587}" type="pres">
      <dgm:prSet presAssocID="{B0535D78-FF10-44CF-9639-5510D38EF416}" presName="tile2" presStyleLbl="node1" presStyleIdx="1" presStyleCnt="4"/>
      <dgm:spPr/>
      <dgm:t>
        <a:bodyPr/>
        <a:lstStyle/>
        <a:p>
          <a:endParaRPr lang="en-US"/>
        </a:p>
      </dgm:t>
    </dgm:pt>
    <dgm:pt modelId="{38C267BD-4E99-497C-8E53-4E13E03C8DF4}" type="pres">
      <dgm:prSet presAssocID="{B0535D78-FF10-44CF-9639-5510D38EF41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DB18E0-053C-4ADC-BCE3-71ABF5820C14}" type="pres">
      <dgm:prSet presAssocID="{B0535D78-FF10-44CF-9639-5510D38EF416}" presName="tile3" presStyleLbl="node1" presStyleIdx="2" presStyleCnt="4"/>
      <dgm:spPr/>
      <dgm:t>
        <a:bodyPr/>
        <a:lstStyle/>
        <a:p>
          <a:endParaRPr lang="en-US"/>
        </a:p>
      </dgm:t>
    </dgm:pt>
    <dgm:pt modelId="{B65DF389-71F0-4E7E-AF67-3B16DE559EB8}" type="pres">
      <dgm:prSet presAssocID="{B0535D78-FF10-44CF-9639-5510D38EF41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40B552-C140-434D-9B03-AD80A2345410}" type="pres">
      <dgm:prSet presAssocID="{B0535D78-FF10-44CF-9639-5510D38EF416}" presName="tile4" presStyleLbl="node1" presStyleIdx="3" presStyleCnt="4"/>
      <dgm:spPr/>
      <dgm:t>
        <a:bodyPr/>
        <a:lstStyle/>
        <a:p>
          <a:endParaRPr lang="en-US"/>
        </a:p>
      </dgm:t>
    </dgm:pt>
    <dgm:pt modelId="{A51D28C6-1BDB-441F-82F5-569D4CFFA203}" type="pres">
      <dgm:prSet presAssocID="{B0535D78-FF10-44CF-9639-5510D38EF41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43D9B-1993-4C1E-9812-392A164912D4}" type="pres">
      <dgm:prSet presAssocID="{B0535D78-FF10-44CF-9639-5510D38EF41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4DB3F452-20B1-47CF-866E-F382BBA8EE46}" type="presOf" srcId="{53657A6E-1B2B-4478-8B8B-866CD2A116C6}" destId="{38C267BD-4E99-497C-8E53-4E13E03C8DF4}" srcOrd="1" destOrd="0" presId="urn:microsoft.com/office/officeart/2005/8/layout/matrix1"/>
    <dgm:cxn modelId="{78335532-533C-4357-A2D9-3A034070780C}" type="presOf" srcId="{5EFF02DD-8E54-4BDF-B4FF-C86C47D7AF3D}" destId="{E4DB18E0-053C-4ADC-BCE3-71ABF5820C14}" srcOrd="0" destOrd="0" presId="urn:microsoft.com/office/officeart/2005/8/layout/matrix1"/>
    <dgm:cxn modelId="{D6FF04C2-EDF4-4CB9-A39E-755836BCC6A9}" type="presOf" srcId="{53657A6E-1B2B-4478-8B8B-866CD2A116C6}" destId="{FC118759-02AF-45D0-BCE1-F4AFC11BF587}" srcOrd="0" destOrd="0" presId="urn:microsoft.com/office/officeart/2005/8/layout/matrix1"/>
    <dgm:cxn modelId="{470D0EDD-D951-4CE1-8246-6426ABF80330}" srcId="{0B68721B-4799-4F03-9721-3CC1B7069A5B}" destId="{5EFF02DD-8E54-4BDF-B4FF-C86C47D7AF3D}" srcOrd="2" destOrd="0" parTransId="{9D800889-B4E4-44B3-A883-AD243B1113D1}" sibTransId="{5FB5C798-681A-4434-A421-0E2BDDC1AC73}"/>
    <dgm:cxn modelId="{1AE45041-3B8D-4CBB-98E0-B162086B2739}" type="presOf" srcId="{CB0028A0-1351-4BCF-BC05-5D0484EB2DDD}" destId="{C8369FF4-D145-4354-AE2F-214791B1F76A}" srcOrd="1" destOrd="0" presId="urn:microsoft.com/office/officeart/2005/8/layout/matrix1"/>
    <dgm:cxn modelId="{4572B799-F392-415C-995A-E4BBC701299F}" srcId="{B0535D78-FF10-44CF-9639-5510D38EF416}" destId="{0B68721B-4799-4F03-9721-3CC1B7069A5B}" srcOrd="0" destOrd="0" parTransId="{4F7618E9-26BA-4683-B8C6-EB25B48967CB}" sibTransId="{329AB650-6353-4139-8618-1B326D877112}"/>
    <dgm:cxn modelId="{F8AA6EAA-6930-4601-B677-6114ECB36343}" type="presOf" srcId="{CB0028A0-1351-4BCF-BC05-5D0484EB2DDD}" destId="{A8943C6A-28F1-4DCE-B6CE-53D8C34B8FFD}" srcOrd="0" destOrd="0" presId="urn:microsoft.com/office/officeart/2005/8/layout/matrix1"/>
    <dgm:cxn modelId="{76BBBC8C-C144-4741-B209-A197EAE0EDD5}" srcId="{0B68721B-4799-4F03-9721-3CC1B7069A5B}" destId="{CB0028A0-1351-4BCF-BC05-5D0484EB2DDD}" srcOrd="0" destOrd="0" parTransId="{03A0F18C-095C-47E8-B19A-8D65760C72DC}" sibTransId="{B40C8767-9904-4843-B362-87C2E433640B}"/>
    <dgm:cxn modelId="{FA81E914-1028-4911-9545-05CCCDC90CFD}" type="presOf" srcId="{0B68721B-4799-4F03-9721-3CC1B7069A5B}" destId="{85343D9B-1993-4C1E-9812-392A164912D4}" srcOrd="0" destOrd="0" presId="urn:microsoft.com/office/officeart/2005/8/layout/matrix1"/>
    <dgm:cxn modelId="{F680CC95-297C-4088-8AF9-A96DB71D0BBC}" type="presOf" srcId="{B0535D78-FF10-44CF-9639-5510D38EF416}" destId="{40152795-FBF5-4A56-A37C-9D03A915D5C9}" srcOrd="0" destOrd="0" presId="urn:microsoft.com/office/officeart/2005/8/layout/matrix1"/>
    <dgm:cxn modelId="{33947D5E-6E0D-47CB-B9B8-6C95B809D6DF}" type="presOf" srcId="{6C4B3870-9236-4732-9517-3AD5D797EC49}" destId="{A51D28C6-1BDB-441F-82F5-569D4CFFA203}" srcOrd="1" destOrd="0" presId="urn:microsoft.com/office/officeart/2005/8/layout/matrix1"/>
    <dgm:cxn modelId="{49FCDFAA-98F3-46F6-9AFC-E1D0BBE20BF4}" type="presOf" srcId="{6C4B3870-9236-4732-9517-3AD5D797EC49}" destId="{FB40B552-C140-434D-9B03-AD80A2345410}" srcOrd="0" destOrd="0" presId="urn:microsoft.com/office/officeart/2005/8/layout/matrix1"/>
    <dgm:cxn modelId="{5A3006A5-6CA1-482B-BDF8-52EA4F05F2A2}" srcId="{0B68721B-4799-4F03-9721-3CC1B7069A5B}" destId="{6C4B3870-9236-4732-9517-3AD5D797EC49}" srcOrd="3" destOrd="0" parTransId="{99CE7D7A-AC8F-4527-B0C5-67C3D7D2B12B}" sibTransId="{58FCC130-EDED-454B-9F65-7380F98A284D}"/>
    <dgm:cxn modelId="{B419AF7A-8D0D-483A-AFC6-DD20FA9DE655}" srcId="{0B68721B-4799-4F03-9721-3CC1B7069A5B}" destId="{53657A6E-1B2B-4478-8B8B-866CD2A116C6}" srcOrd="1" destOrd="0" parTransId="{DD586F34-B9CB-47F9-8E39-68ED525C5A1B}" sibTransId="{C0CB03DC-AC06-4A3B-86DE-B1B07AA19EBF}"/>
    <dgm:cxn modelId="{1D151F73-791E-43D7-AF3B-6ECB57D9783B}" type="presOf" srcId="{5EFF02DD-8E54-4BDF-B4FF-C86C47D7AF3D}" destId="{B65DF389-71F0-4E7E-AF67-3B16DE559EB8}" srcOrd="1" destOrd="0" presId="urn:microsoft.com/office/officeart/2005/8/layout/matrix1"/>
    <dgm:cxn modelId="{13CF1676-6396-44C2-9A30-105708D317D2}" type="presParOf" srcId="{40152795-FBF5-4A56-A37C-9D03A915D5C9}" destId="{968D992E-5690-4D01-9955-E20B58227E5A}" srcOrd="0" destOrd="0" presId="urn:microsoft.com/office/officeart/2005/8/layout/matrix1"/>
    <dgm:cxn modelId="{6373A5BE-3D63-4F86-8AB0-F617A7CAE711}" type="presParOf" srcId="{968D992E-5690-4D01-9955-E20B58227E5A}" destId="{A8943C6A-28F1-4DCE-B6CE-53D8C34B8FFD}" srcOrd="0" destOrd="0" presId="urn:microsoft.com/office/officeart/2005/8/layout/matrix1"/>
    <dgm:cxn modelId="{D393B430-0D64-4682-B923-36F7793827B1}" type="presParOf" srcId="{968D992E-5690-4D01-9955-E20B58227E5A}" destId="{C8369FF4-D145-4354-AE2F-214791B1F76A}" srcOrd="1" destOrd="0" presId="urn:microsoft.com/office/officeart/2005/8/layout/matrix1"/>
    <dgm:cxn modelId="{5BE4F278-4A1F-4DEF-B499-D0DF411B681E}" type="presParOf" srcId="{968D992E-5690-4D01-9955-E20B58227E5A}" destId="{FC118759-02AF-45D0-BCE1-F4AFC11BF587}" srcOrd="2" destOrd="0" presId="urn:microsoft.com/office/officeart/2005/8/layout/matrix1"/>
    <dgm:cxn modelId="{5DC89C5B-F9B1-4930-BF0A-BDACAA4E2CBB}" type="presParOf" srcId="{968D992E-5690-4D01-9955-E20B58227E5A}" destId="{38C267BD-4E99-497C-8E53-4E13E03C8DF4}" srcOrd="3" destOrd="0" presId="urn:microsoft.com/office/officeart/2005/8/layout/matrix1"/>
    <dgm:cxn modelId="{EF55C1CC-1103-43A0-9A68-42FC03412D47}" type="presParOf" srcId="{968D992E-5690-4D01-9955-E20B58227E5A}" destId="{E4DB18E0-053C-4ADC-BCE3-71ABF5820C14}" srcOrd="4" destOrd="0" presId="urn:microsoft.com/office/officeart/2005/8/layout/matrix1"/>
    <dgm:cxn modelId="{16B87D19-FB02-4F72-93B5-E16B4776A4A6}" type="presParOf" srcId="{968D992E-5690-4D01-9955-E20B58227E5A}" destId="{B65DF389-71F0-4E7E-AF67-3B16DE559EB8}" srcOrd="5" destOrd="0" presId="urn:microsoft.com/office/officeart/2005/8/layout/matrix1"/>
    <dgm:cxn modelId="{EA19792F-7A10-45AD-A9B3-E5606639F020}" type="presParOf" srcId="{968D992E-5690-4D01-9955-E20B58227E5A}" destId="{FB40B552-C140-434D-9B03-AD80A2345410}" srcOrd="6" destOrd="0" presId="urn:microsoft.com/office/officeart/2005/8/layout/matrix1"/>
    <dgm:cxn modelId="{C52EF9A6-4312-4CE0-901F-2156E20655E3}" type="presParOf" srcId="{968D992E-5690-4D01-9955-E20B58227E5A}" destId="{A51D28C6-1BDB-441F-82F5-569D4CFFA203}" srcOrd="7" destOrd="0" presId="urn:microsoft.com/office/officeart/2005/8/layout/matrix1"/>
    <dgm:cxn modelId="{EFEA2560-E29D-44FD-8C50-8715BD996851}" type="presParOf" srcId="{40152795-FBF5-4A56-A37C-9D03A915D5C9}" destId="{85343D9B-1993-4C1E-9812-392A164912D4}" srcOrd="1" destOrd="0" presId="urn:microsoft.com/office/officeart/2005/8/layout/matrix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958163E-EF09-4F30-847A-DF25610A778A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6C6CB49-6410-42B8-803F-1A51362A21B2}">
      <dgm:prSet phldrT="[Text]"/>
      <dgm:spPr/>
      <dgm:t>
        <a:bodyPr/>
        <a:lstStyle/>
        <a:p>
          <a:pPr algn="r" rtl="1"/>
          <a:r>
            <a:rPr lang="ar-SA" b="1" dirty="0" smtClean="0"/>
            <a:t>1. إزالة العوائق</a:t>
          </a:r>
          <a:endParaRPr lang="en-US" b="1" dirty="0"/>
        </a:p>
      </dgm:t>
    </dgm:pt>
    <dgm:pt modelId="{DDBA8F81-4DDD-4E2F-BC10-196726923558}" type="parTrans" cxnId="{85E2351A-1BB2-4CB0-BF1F-5D5D618E0FA5}">
      <dgm:prSet/>
      <dgm:spPr/>
      <dgm:t>
        <a:bodyPr/>
        <a:lstStyle/>
        <a:p>
          <a:pPr algn="r" rtl="1"/>
          <a:endParaRPr lang="en-US" b="1"/>
        </a:p>
      </dgm:t>
    </dgm:pt>
    <dgm:pt modelId="{1BC4B114-54D0-4C11-BF55-0D30DA85CCF4}" type="sibTrans" cxnId="{85E2351A-1BB2-4CB0-BF1F-5D5D618E0FA5}">
      <dgm:prSet/>
      <dgm:spPr/>
      <dgm:t>
        <a:bodyPr/>
        <a:lstStyle/>
        <a:p>
          <a:pPr algn="r" rtl="1"/>
          <a:endParaRPr lang="en-US" b="1"/>
        </a:p>
      </dgm:t>
    </dgm:pt>
    <dgm:pt modelId="{4B0EFF74-FFBF-4675-A452-D72F0D105312}">
      <dgm:prSet phldrT="[Text]"/>
      <dgm:spPr/>
      <dgm:t>
        <a:bodyPr/>
        <a:lstStyle/>
        <a:p>
          <a:pPr algn="r" rtl="1"/>
          <a:r>
            <a:rPr lang="ar-SA" b="1" dirty="0" smtClean="0"/>
            <a:t>2. المنحدرات والممرات</a:t>
          </a:r>
          <a:endParaRPr lang="en-US" b="1" dirty="0"/>
        </a:p>
      </dgm:t>
    </dgm:pt>
    <dgm:pt modelId="{8A135068-36CC-46AF-801F-6F4A95AA2E61}" type="parTrans" cxnId="{ED1C300B-5858-432E-8A38-5B9CEEF4F1E3}">
      <dgm:prSet/>
      <dgm:spPr/>
      <dgm:t>
        <a:bodyPr/>
        <a:lstStyle/>
        <a:p>
          <a:pPr algn="r" rtl="1"/>
          <a:endParaRPr lang="en-US" b="1"/>
        </a:p>
      </dgm:t>
    </dgm:pt>
    <dgm:pt modelId="{764409D8-2639-49C6-B9EA-161888E951D0}" type="sibTrans" cxnId="{ED1C300B-5858-432E-8A38-5B9CEEF4F1E3}">
      <dgm:prSet/>
      <dgm:spPr/>
      <dgm:t>
        <a:bodyPr/>
        <a:lstStyle/>
        <a:p>
          <a:pPr algn="r" rtl="1"/>
          <a:endParaRPr lang="en-US" b="1"/>
        </a:p>
      </dgm:t>
    </dgm:pt>
    <dgm:pt modelId="{773BB3F9-1D6D-4094-9389-6EE3AB809947}">
      <dgm:prSet/>
      <dgm:spPr/>
      <dgm:t>
        <a:bodyPr/>
        <a:lstStyle/>
        <a:p>
          <a:pPr algn="r" rtl="1"/>
          <a:r>
            <a:rPr lang="ar-SA" b="1" dirty="0" smtClean="0"/>
            <a:t>3. أماكن الترفيه</a:t>
          </a:r>
          <a:endParaRPr lang="en-US" b="1" dirty="0"/>
        </a:p>
      </dgm:t>
    </dgm:pt>
    <dgm:pt modelId="{2B7B55B9-96B0-4CCA-8F45-288565D42F30}" type="parTrans" cxnId="{B1B12B19-BF68-42DF-B29C-9C09A3A88B96}">
      <dgm:prSet/>
      <dgm:spPr/>
      <dgm:t>
        <a:bodyPr/>
        <a:lstStyle/>
        <a:p>
          <a:pPr algn="r" rtl="1"/>
          <a:endParaRPr lang="en-US" b="1"/>
        </a:p>
      </dgm:t>
    </dgm:pt>
    <dgm:pt modelId="{C112ACBF-0BB8-45DE-9701-B64DEA1E7E1D}" type="sibTrans" cxnId="{B1B12B19-BF68-42DF-B29C-9C09A3A88B96}">
      <dgm:prSet/>
      <dgm:spPr/>
      <dgm:t>
        <a:bodyPr/>
        <a:lstStyle/>
        <a:p>
          <a:pPr algn="r" rtl="1"/>
          <a:endParaRPr lang="en-US" b="1"/>
        </a:p>
      </dgm:t>
    </dgm:pt>
    <dgm:pt modelId="{8929DDF5-BA54-480D-845B-15ABD13A9E26}">
      <dgm:prSet/>
      <dgm:spPr/>
      <dgm:t>
        <a:bodyPr/>
        <a:lstStyle/>
        <a:p>
          <a:pPr algn="r" rtl="1"/>
          <a:r>
            <a:rPr lang="ar-SA" b="1" dirty="0" smtClean="0"/>
            <a:t>4. مواقف السيارات </a:t>
          </a:r>
          <a:endParaRPr lang="en-US" b="1" dirty="0"/>
        </a:p>
      </dgm:t>
    </dgm:pt>
    <dgm:pt modelId="{44C1E117-045D-4DE1-8516-BF8A488CFEFC}" type="parTrans" cxnId="{6AA50C90-85ED-4B49-846C-E74521616278}">
      <dgm:prSet/>
      <dgm:spPr/>
      <dgm:t>
        <a:bodyPr/>
        <a:lstStyle/>
        <a:p>
          <a:pPr algn="r" rtl="1"/>
          <a:endParaRPr lang="en-US" b="1"/>
        </a:p>
      </dgm:t>
    </dgm:pt>
    <dgm:pt modelId="{15229087-893E-42A7-B827-05C74D7A5A39}" type="sibTrans" cxnId="{6AA50C90-85ED-4B49-846C-E74521616278}">
      <dgm:prSet/>
      <dgm:spPr/>
      <dgm:t>
        <a:bodyPr/>
        <a:lstStyle/>
        <a:p>
          <a:pPr algn="r" rtl="1"/>
          <a:endParaRPr lang="en-US" b="1"/>
        </a:p>
      </dgm:t>
    </dgm:pt>
    <dgm:pt modelId="{3CE6C4F2-E6EA-489B-B130-60D463A5EEB3}">
      <dgm:prSet/>
      <dgm:spPr/>
      <dgm:t>
        <a:bodyPr/>
        <a:lstStyle/>
        <a:p>
          <a:pPr algn="r" rtl="1"/>
          <a:r>
            <a:rPr lang="ar-SA" b="1" dirty="0" smtClean="0"/>
            <a:t>5. دورات المياه </a:t>
          </a:r>
          <a:endParaRPr lang="en-US" b="1" dirty="0"/>
        </a:p>
      </dgm:t>
    </dgm:pt>
    <dgm:pt modelId="{4C25EE60-8F66-4BBB-BBA0-465DCAE1975E}" type="parTrans" cxnId="{86FE5CFE-5268-41FC-A44A-95DFCFE57A45}">
      <dgm:prSet/>
      <dgm:spPr/>
      <dgm:t>
        <a:bodyPr/>
        <a:lstStyle/>
        <a:p>
          <a:pPr algn="r" rtl="1"/>
          <a:endParaRPr lang="en-US" b="1"/>
        </a:p>
      </dgm:t>
    </dgm:pt>
    <dgm:pt modelId="{47456A23-6442-46D3-BF23-ABCE541C7A46}" type="sibTrans" cxnId="{86FE5CFE-5268-41FC-A44A-95DFCFE57A45}">
      <dgm:prSet/>
      <dgm:spPr/>
      <dgm:t>
        <a:bodyPr/>
        <a:lstStyle/>
        <a:p>
          <a:pPr algn="r" rtl="1"/>
          <a:endParaRPr lang="en-US" b="1"/>
        </a:p>
      </dgm:t>
    </dgm:pt>
    <dgm:pt modelId="{2E5639D9-503A-4DD3-B032-7896D1D66836}">
      <dgm:prSet/>
      <dgm:spPr/>
      <dgm:t>
        <a:bodyPr/>
        <a:lstStyle/>
        <a:p>
          <a:pPr algn="r" rtl="1"/>
          <a:r>
            <a:rPr lang="ar-SA" b="1" dirty="0" smtClean="0"/>
            <a:t>6. المصاعد </a:t>
          </a:r>
          <a:endParaRPr lang="en-US" b="1" dirty="0"/>
        </a:p>
      </dgm:t>
    </dgm:pt>
    <dgm:pt modelId="{D9CECFA3-A264-4797-B27E-615A50552A01}" type="parTrans" cxnId="{89CC00EA-97E6-4EDC-B56B-9DB6A8294928}">
      <dgm:prSet/>
      <dgm:spPr/>
      <dgm:t>
        <a:bodyPr/>
        <a:lstStyle/>
        <a:p>
          <a:pPr algn="r" rtl="1"/>
          <a:endParaRPr lang="en-US" b="1"/>
        </a:p>
      </dgm:t>
    </dgm:pt>
    <dgm:pt modelId="{2D7628BF-9A35-4FED-97CF-E34CF66E4BB1}" type="sibTrans" cxnId="{89CC00EA-97E6-4EDC-B56B-9DB6A8294928}">
      <dgm:prSet/>
      <dgm:spPr/>
      <dgm:t>
        <a:bodyPr/>
        <a:lstStyle/>
        <a:p>
          <a:pPr algn="r" rtl="1"/>
          <a:endParaRPr lang="en-US" b="1"/>
        </a:p>
      </dgm:t>
    </dgm:pt>
    <dgm:pt modelId="{4CEF2415-546E-433E-8E6B-3F5BF1A92CA2}" type="pres">
      <dgm:prSet presAssocID="{8958163E-EF09-4F30-847A-DF25610A778A}" presName="linear" presStyleCnt="0">
        <dgm:presLayoutVars>
          <dgm:animLvl val="lvl"/>
          <dgm:resizeHandles val="exact"/>
        </dgm:presLayoutVars>
      </dgm:prSet>
      <dgm:spPr/>
    </dgm:pt>
    <dgm:pt modelId="{0826A4E8-CC1B-4EBF-AECE-1371BFD00A1E}" type="pres">
      <dgm:prSet presAssocID="{26C6CB49-6410-42B8-803F-1A51362A21B2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C2733-98BF-457F-9AB7-3F8B968F8C12}" type="pres">
      <dgm:prSet presAssocID="{1BC4B114-54D0-4C11-BF55-0D30DA85CCF4}" presName="spacer" presStyleCnt="0"/>
      <dgm:spPr/>
    </dgm:pt>
    <dgm:pt modelId="{D865960E-561C-4A24-B31C-12A525566E6F}" type="pres">
      <dgm:prSet presAssocID="{4B0EFF74-FFBF-4675-A452-D72F0D105312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343DA4AB-5377-44D5-9941-6BC6F8B2E359}" type="pres">
      <dgm:prSet presAssocID="{764409D8-2639-49C6-B9EA-161888E951D0}" presName="spacer" presStyleCnt="0"/>
      <dgm:spPr/>
    </dgm:pt>
    <dgm:pt modelId="{60E513D5-CA53-4D55-87BD-037D3687028B}" type="pres">
      <dgm:prSet presAssocID="{773BB3F9-1D6D-4094-9389-6EE3AB809947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F3EACAEE-654A-44B8-B1FB-1F114A57EA6C}" type="pres">
      <dgm:prSet presAssocID="{C112ACBF-0BB8-45DE-9701-B64DEA1E7E1D}" presName="spacer" presStyleCnt="0"/>
      <dgm:spPr/>
    </dgm:pt>
    <dgm:pt modelId="{C4479BEA-796F-4FD4-B9C8-1D738C510B77}" type="pres">
      <dgm:prSet presAssocID="{8929DDF5-BA54-480D-845B-15ABD13A9E26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B136832-56FA-4303-94D9-A7A3063CA14C}" type="pres">
      <dgm:prSet presAssocID="{15229087-893E-42A7-B827-05C74D7A5A39}" presName="spacer" presStyleCnt="0"/>
      <dgm:spPr/>
    </dgm:pt>
    <dgm:pt modelId="{AE0137D2-55AC-4F14-BD9D-112ABD92C2BE}" type="pres">
      <dgm:prSet presAssocID="{3CE6C4F2-E6EA-489B-B130-60D463A5EEB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FE0C66-CBD7-4DA7-A1D7-BCBA02962939}" type="pres">
      <dgm:prSet presAssocID="{47456A23-6442-46D3-BF23-ABCE541C7A46}" presName="spacer" presStyleCnt="0"/>
      <dgm:spPr/>
    </dgm:pt>
    <dgm:pt modelId="{A1A5D0CE-8B0B-45D4-A8D4-263B36C50043}" type="pres">
      <dgm:prSet presAssocID="{2E5639D9-503A-4DD3-B032-7896D1D66836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5ECBF06E-A9B8-4D09-BF7A-7B5511D94A8D}" type="presOf" srcId="{26C6CB49-6410-42B8-803F-1A51362A21B2}" destId="{0826A4E8-CC1B-4EBF-AECE-1371BFD00A1E}" srcOrd="0" destOrd="0" presId="urn:microsoft.com/office/officeart/2005/8/layout/vList2"/>
    <dgm:cxn modelId="{F72F0C81-32D9-41CA-B310-378C77850216}" type="presOf" srcId="{4B0EFF74-FFBF-4675-A452-D72F0D105312}" destId="{D865960E-561C-4A24-B31C-12A525566E6F}" srcOrd="0" destOrd="0" presId="urn:microsoft.com/office/officeart/2005/8/layout/vList2"/>
    <dgm:cxn modelId="{7A0496FE-8D28-472E-82B8-BFBFA44BA27C}" type="presOf" srcId="{8929DDF5-BA54-480D-845B-15ABD13A9E26}" destId="{C4479BEA-796F-4FD4-B9C8-1D738C510B77}" srcOrd="0" destOrd="0" presId="urn:microsoft.com/office/officeart/2005/8/layout/vList2"/>
    <dgm:cxn modelId="{6AA50C90-85ED-4B49-846C-E74521616278}" srcId="{8958163E-EF09-4F30-847A-DF25610A778A}" destId="{8929DDF5-BA54-480D-845B-15ABD13A9E26}" srcOrd="3" destOrd="0" parTransId="{44C1E117-045D-4DE1-8516-BF8A488CFEFC}" sibTransId="{15229087-893E-42A7-B827-05C74D7A5A39}"/>
    <dgm:cxn modelId="{3008A14B-28B2-464B-8475-C2347BB95854}" type="presOf" srcId="{8958163E-EF09-4F30-847A-DF25610A778A}" destId="{4CEF2415-546E-433E-8E6B-3F5BF1A92CA2}" srcOrd="0" destOrd="0" presId="urn:microsoft.com/office/officeart/2005/8/layout/vList2"/>
    <dgm:cxn modelId="{4B4EF36C-9551-42C0-800F-EBB351C67C93}" type="presOf" srcId="{773BB3F9-1D6D-4094-9389-6EE3AB809947}" destId="{60E513D5-CA53-4D55-87BD-037D3687028B}" srcOrd="0" destOrd="0" presId="urn:microsoft.com/office/officeart/2005/8/layout/vList2"/>
    <dgm:cxn modelId="{86FE5CFE-5268-41FC-A44A-95DFCFE57A45}" srcId="{8958163E-EF09-4F30-847A-DF25610A778A}" destId="{3CE6C4F2-E6EA-489B-B130-60D463A5EEB3}" srcOrd="4" destOrd="0" parTransId="{4C25EE60-8F66-4BBB-BBA0-465DCAE1975E}" sibTransId="{47456A23-6442-46D3-BF23-ABCE541C7A46}"/>
    <dgm:cxn modelId="{D2136B08-4A33-455B-B134-B00F68D791CE}" type="presOf" srcId="{2E5639D9-503A-4DD3-B032-7896D1D66836}" destId="{A1A5D0CE-8B0B-45D4-A8D4-263B36C50043}" srcOrd="0" destOrd="0" presId="urn:microsoft.com/office/officeart/2005/8/layout/vList2"/>
    <dgm:cxn modelId="{8EAF2FF3-6F51-4A70-A9BA-963645D8FB00}" type="presOf" srcId="{3CE6C4F2-E6EA-489B-B130-60D463A5EEB3}" destId="{AE0137D2-55AC-4F14-BD9D-112ABD92C2BE}" srcOrd="0" destOrd="0" presId="urn:microsoft.com/office/officeart/2005/8/layout/vList2"/>
    <dgm:cxn modelId="{85E2351A-1BB2-4CB0-BF1F-5D5D618E0FA5}" srcId="{8958163E-EF09-4F30-847A-DF25610A778A}" destId="{26C6CB49-6410-42B8-803F-1A51362A21B2}" srcOrd="0" destOrd="0" parTransId="{DDBA8F81-4DDD-4E2F-BC10-196726923558}" sibTransId="{1BC4B114-54D0-4C11-BF55-0D30DA85CCF4}"/>
    <dgm:cxn modelId="{89CC00EA-97E6-4EDC-B56B-9DB6A8294928}" srcId="{8958163E-EF09-4F30-847A-DF25610A778A}" destId="{2E5639D9-503A-4DD3-B032-7896D1D66836}" srcOrd="5" destOrd="0" parTransId="{D9CECFA3-A264-4797-B27E-615A50552A01}" sibTransId="{2D7628BF-9A35-4FED-97CF-E34CF66E4BB1}"/>
    <dgm:cxn modelId="{ED1C300B-5858-432E-8A38-5B9CEEF4F1E3}" srcId="{8958163E-EF09-4F30-847A-DF25610A778A}" destId="{4B0EFF74-FFBF-4675-A452-D72F0D105312}" srcOrd="1" destOrd="0" parTransId="{8A135068-36CC-46AF-801F-6F4A95AA2E61}" sibTransId="{764409D8-2639-49C6-B9EA-161888E951D0}"/>
    <dgm:cxn modelId="{B1B12B19-BF68-42DF-B29C-9C09A3A88B96}" srcId="{8958163E-EF09-4F30-847A-DF25610A778A}" destId="{773BB3F9-1D6D-4094-9389-6EE3AB809947}" srcOrd="2" destOrd="0" parTransId="{2B7B55B9-96B0-4CCA-8F45-288565D42F30}" sibTransId="{C112ACBF-0BB8-45DE-9701-B64DEA1E7E1D}"/>
    <dgm:cxn modelId="{31D79011-B123-41A3-A4BD-C257F10DADEB}" type="presParOf" srcId="{4CEF2415-546E-433E-8E6B-3F5BF1A92CA2}" destId="{0826A4E8-CC1B-4EBF-AECE-1371BFD00A1E}" srcOrd="0" destOrd="0" presId="urn:microsoft.com/office/officeart/2005/8/layout/vList2"/>
    <dgm:cxn modelId="{FC632317-7A11-4C34-9103-77266EDF7B45}" type="presParOf" srcId="{4CEF2415-546E-433E-8E6B-3F5BF1A92CA2}" destId="{D58C2733-98BF-457F-9AB7-3F8B968F8C12}" srcOrd="1" destOrd="0" presId="urn:microsoft.com/office/officeart/2005/8/layout/vList2"/>
    <dgm:cxn modelId="{6D1F41D6-C9F1-45B1-9790-B7D48BCD8576}" type="presParOf" srcId="{4CEF2415-546E-433E-8E6B-3F5BF1A92CA2}" destId="{D865960E-561C-4A24-B31C-12A525566E6F}" srcOrd="2" destOrd="0" presId="urn:microsoft.com/office/officeart/2005/8/layout/vList2"/>
    <dgm:cxn modelId="{10C097A7-B90C-42A2-86E8-28DA9E08C771}" type="presParOf" srcId="{4CEF2415-546E-433E-8E6B-3F5BF1A92CA2}" destId="{343DA4AB-5377-44D5-9941-6BC6F8B2E359}" srcOrd="3" destOrd="0" presId="urn:microsoft.com/office/officeart/2005/8/layout/vList2"/>
    <dgm:cxn modelId="{B16F1497-CEF8-43E7-962C-5CF6AF629A48}" type="presParOf" srcId="{4CEF2415-546E-433E-8E6B-3F5BF1A92CA2}" destId="{60E513D5-CA53-4D55-87BD-037D3687028B}" srcOrd="4" destOrd="0" presId="urn:microsoft.com/office/officeart/2005/8/layout/vList2"/>
    <dgm:cxn modelId="{C24C09BC-1EF1-4452-B006-89FFF39999BF}" type="presParOf" srcId="{4CEF2415-546E-433E-8E6B-3F5BF1A92CA2}" destId="{F3EACAEE-654A-44B8-B1FB-1F114A57EA6C}" srcOrd="5" destOrd="0" presId="urn:microsoft.com/office/officeart/2005/8/layout/vList2"/>
    <dgm:cxn modelId="{57F5C1AB-C1F0-49F8-BE26-C7BFC120AB64}" type="presParOf" srcId="{4CEF2415-546E-433E-8E6B-3F5BF1A92CA2}" destId="{C4479BEA-796F-4FD4-B9C8-1D738C510B77}" srcOrd="6" destOrd="0" presId="urn:microsoft.com/office/officeart/2005/8/layout/vList2"/>
    <dgm:cxn modelId="{64D81DFC-0957-471B-87D9-6BEA05BD116B}" type="presParOf" srcId="{4CEF2415-546E-433E-8E6B-3F5BF1A92CA2}" destId="{7B136832-56FA-4303-94D9-A7A3063CA14C}" srcOrd="7" destOrd="0" presId="urn:microsoft.com/office/officeart/2005/8/layout/vList2"/>
    <dgm:cxn modelId="{451E91EA-A912-42E9-B985-5A678AF67CFD}" type="presParOf" srcId="{4CEF2415-546E-433E-8E6B-3F5BF1A92CA2}" destId="{AE0137D2-55AC-4F14-BD9D-112ABD92C2BE}" srcOrd="8" destOrd="0" presId="urn:microsoft.com/office/officeart/2005/8/layout/vList2"/>
    <dgm:cxn modelId="{2B858CB7-B2B9-4889-8465-6E967605EEEB}" type="presParOf" srcId="{4CEF2415-546E-433E-8E6B-3F5BF1A92CA2}" destId="{1CFE0C66-CBD7-4DA7-A1D7-BCBA02962939}" srcOrd="9" destOrd="0" presId="urn:microsoft.com/office/officeart/2005/8/layout/vList2"/>
    <dgm:cxn modelId="{7FB343B1-97FD-49DD-9075-17222B81737C}" type="presParOf" srcId="{4CEF2415-546E-433E-8E6B-3F5BF1A92CA2}" destId="{A1A5D0CE-8B0B-45D4-A8D4-263B36C50043}" srcOrd="10" destOrd="0" presId="urn:microsoft.com/office/officeart/2005/8/layout/vList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CC6D43A-3A9D-4F35-AD57-62BE40B3708C}" type="doc">
      <dgm:prSet loTypeId="urn:microsoft.com/office/officeart/2005/8/layout/hProcess6" loCatId="process" qsTypeId="urn:microsoft.com/office/officeart/2005/8/quickstyle/3d9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865097B-8A69-4D6C-A26A-68D9B08252A4}">
      <dgm:prSet phldrT="[Text]"/>
      <dgm:spPr/>
      <dgm:t>
        <a:bodyPr/>
        <a:lstStyle/>
        <a:p>
          <a:endParaRPr lang="en-US" dirty="0">
            <a:solidFill>
              <a:schemeClr val="accent2">
                <a:lumMod val="50000"/>
              </a:schemeClr>
            </a:solidFill>
          </a:endParaRPr>
        </a:p>
      </dgm:t>
    </dgm:pt>
    <dgm:pt modelId="{D5FA46F2-F78C-4A0D-BF20-DA1C0810E528}" type="parTrans" cxnId="{033FAE1C-A342-474B-B86B-4E4A21F1EA75}">
      <dgm:prSet/>
      <dgm:spPr/>
      <dgm:t>
        <a:bodyPr/>
        <a:lstStyle/>
        <a:p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00BB1283-4CB8-49A2-A318-CF05FF7AF630}" type="sibTrans" cxnId="{033FAE1C-A342-474B-B86B-4E4A21F1EA75}">
      <dgm:prSet/>
      <dgm:spPr/>
      <dgm:t>
        <a:bodyPr/>
        <a:lstStyle/>
        <a:p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34638C46-AA68-4607-901E-D087B1932634}">
      <dgm:prSet phldrT="[Text]"/>
      <dgm:spPr/>
      <dgm:t>
        <a:bodyPr/>
        <a:lstStyle/>
        <a:p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الجانب الوقائي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4DA1C571-C592-4536-938B-1246988BF7FB}" type="parTrans" cxnId="{37974409-D1F6-4302-A0C0-09854AA2DFA8}">
      <dgm:prSet/>
      <dgm:spPr/>
      <dgm:t>
        <a:bodyPr/>
        <a:lstStyle/>
        <a:p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25F10C98-C00D-4BAC-AC1F-FD78F817A01C}" type="sibTrans" cxnId="{37974409-D1F6-4302-A0C0-09854AA2DFA8}">
      <dgm:prSet/>
      <dgm:spPr/>
      <dgm:t>
        <a:bodyPr/>
        <a:lstStyle/>
        <a:p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7BBFC1BC-0770-43B1-84DE-AE5BAD4ABF19}">
      <dgm:prSet phldrT="[Text]"/>
      <dgm:spPr/>
      <dgm:t>
        <a:bodyPr/>
        <a:lstStyle/>
        <a:p>
          <a:endParaRPr lang="en-US" dirty="0">
            <a:solidFill>
              <a:schemeClr val="accent2">
                <a:lumMod val="50000"/>
              </a:schemeClr>
            </a:solidFill>
          </a:endParaRPr>
        </a:p>
      </dgm:t>
    </dgm:pt>
    <dgm:pt modelId="{B482BD53-65BF-4BBA-B62F-BF8A3A7D4375}" type="parTrans" cxnId="{EC4EDFB5-CF11-4172-A4A3-BA077E57C4FE}">
      <dgm:prSet/>
      <dgm:spPr/>
      <dgm:t>
        <a:bodyPr/>
        <a:lstStyle/>
        <a:p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A89E190E-D447-4A98-85AD-FA8A9844D753}" type="sibTrans" cxnId="{EC4EDFB5-CF11-4172-A4A3-BA077E57C4FE}">
      <dgm:prSet/>
      <dgm:spPr/>
      <dgm:t>
        <a:bodyPr/>
        <a:lstStyle/>
        <a:p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537A31EB-DB0D-4538-AF84-A569B73972AC}">
      <dgm:prSet phldrT="[Text]"/>
      <dgm:spPr/>
      <dgm:t>
        <a:bodyPr/>
        <a:lstStyle/>
        <a:p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الجانب العلاجي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38CE4800-9521-4E59-99B2-B3F3745C238E}" type="parTrans" cxnId="{5EE4F2CF-EDF9-4BB1-B1F1-EAD5619210AD}">
      <dgm:prSet/>
      <dgm:spPr/>
      <dgm:t>
        <a:bodyPr/>
        <a:lstStyle/>
        <a:p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B412AEC3-3CE3-4242-B0A9-92779C34B75E}" type="sibTrans" cxnId="{5EE4F2CF-EDF9-4BB1-B1F1-EAD5619210AD}">
      <dgm:prSet/>
      <dgm:spPr/>
      <dgm:t>
        <a:bodyPr/>
        <a:lstStyle/>
        <a:p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7FCBDD3E-2C01-4BB2-B156-223B1DA443B1}" type="pres">
      <dgm:prSet presAssocID="{DCC6D43A-3A9D-4F35-AD57-62BE40B3708C}" presName="theList" presStyleCnt="0">
        <dgm:presLayoutVars>
          <dgm:dir/>
          <dgm:animLvl val="lvl"/>
          <dgm:resizeHandles val="exact"/>
        </dgm:presLayoutVars>
      </dgm:prSet>
      <dgm:spPr/>
    </dgm:pt>
    <dgm:pt modelId="{4FE38724-C888-4703-B41D-E38B389FC01E}" type="pres">
      <dgm:prSet presAssocID="{0865097B-8A69-4D6C-A26A-68D9B08252A4}" presName="compNode" presStyleCnt="0"/>
      <dgm:spPr/>
    </dgm:pt>
    <dgm:pt modelId="{4600E705-9948-425D-AE6D-6A1E5F64AC91}" type="pres">
      <dgm:prSet presAssocID="{0865097B-8A69-4D6C-A26A-68D9B08252A4}" presName="noGeometry" presStyleCnt="0"/>
      <dgm:spPr/>
    </dgm:pt>
    <dgm:pt modelId="{92C039A9-E212-4AE0-8724-F74B07B21852}" type="pres">
      <dgm:prSet presAssocID="{0865097B-8A69-4D6C-A26A-68D9B08252A4}" presName="childTextVisible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643953-296B-4D86-91A7-58D20F188DF3}" type="pres">
      <dgm:prSet presAssocID="{0865097B-8A69-4D6C-A26A-68D9B08252A4}" presName="childTextHidden" presStyleLbl="bgAccFollowNode1" presStyleIdx="0" presStyleCnt="2"/>
      <dgm:spPr/>
      <dgm:t>
        <a:bodyPr/>
        <a:lstStyle/>
        <a:p>
          <a:endParaRPr lang="en-US"/>
        </a:p>
      </dgm:t>
    </dgm:pt>
    <dgm:pt modelId="{4A691277-486C-49F7-8A94-9C71FF23C0B8}" type="pres">
      <dgm:prSet presAssocID="{0865097B-8A69-4D6C-A26A-68D9B08252A4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57EAC2A6-6FB2-426E-AFA1-73B13875409A}" type="pres">
      <dgm:prSet presAssocID="{0865097B-8A69-4D6C-A26A-68D9B08252A4}" presName="aSpace" presStyleCnt="0"/>
      <dgm:spPr/>
    </dgm:pt>
    <dgm:pt modelId="{080DFB06-E6D7-4541-84BD-505666E175CA}" type="pres">
      <dgm:prSet presAssocID="{7BBFC1BC-0770-43B1-84DE-AE5BAD4ABF19}" presName="compNode" presStyleCnt="0"/>
      <dgm:spPr/>
    </dgm:pt>
    <dgm:pt modelId="{0159ED5A-CD6E-4016-AE83-69EC06D1CBA3}" type="pres">
      <dgm:prSet presAssocID="{7BBFC1BC-0770-43B1-84DE-AE5BAD4ABF19}" presName="noGeometry" presStyleCnt="0"/>
      <dgm:spPr/>
    </dgm:pt>
    <dgm:pt modelId="{FB8FFABB-AD7E-45EC-8FD6-43D2473745B2}" type="pres">
      <dgm:prSet presAssocID="{7BBFC1BC-0770-43B1-84DE-AE5BAD4ABF19}" presName="childTextVisible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5F0D7A-70B3-406D-A81A-DD8E717A9212}" type="pres">
      <dgm:prSet presAssocID="{7BBFC1BC-0770-43B1-84DE-AE5BAD4ABF19}" presName="childTextHidden" presStyleLbl="bgAccFollowNode1" presStyleIdx="1" presStyleCnt="2"/>
      <dgm:spPr/>
      <dgm:t>
        <a:bodyPr/>
        <a:lstStyle/>
        <a:p>
          <a:endParaRPr lang="en-US"/>
        </a:p>
      </dgm:t>
    </dgm:pt>
    <dgm:pt modelId="{4A25652D-BA60-4D2B-A07F-428F5DDA4D8F}" type="pres">
      <dgm:prSet presAssocID="{7BBFC1BC-0770-43B1-84DE-AE5BAD4ABF19}" presName="parentText" presStyleLbl="node1" presStyleIdx="1" presStyleCnt="2">
        <dgm:presLayoutVars>
          <dgm:chMax val="1"/>
          <dgm:bulletEnabled val="1"/>
        </dgm:presLayoutVars>
      </dgm:prSet>
      <dgm:spPr/>
    </dgm:pt>
  </dgm:ptLst>
  <dgm:cxnLst>
    <dgm:cxn modelId="{7FD6D019-8ED8-41B5-A58F-1F91E07BDA49}" type="presOf" srcId="{537A31EB-DB0D-4538-AF84-A569B73972AC}" destId="{FB8FFABB-AD7E-45EC-8FD6-43D2473745B2}" srcOrd="0" destOrd="0" presId="urn:microsoft.com/office/officeart/2005/8/layout/hProcess6"/>
    <dgm:cxn modelId="{6920852C-8584-4723-ACDA-E2C649202744}" type="presOf" srcId="{537A31EB-DB0D-4538-AF84-A569B73972AC}" destId="{115F0D7A-70B3-406D-A81A-DD8E717A9212}" srcOrd="1" destOrd="0" presId="urn:microsoft.com/office/officeart/2005/8/layout/hProcess6"/>
    <dgm:cxn modelId="{033FAE1C-A342-474B-B86B-4E4A21F1EA75}" srcId="{DCC6D43A-3A9D-4F35-AD57-62BE40B3708C}" destId="{0865097B-8A69-4D6C-A26A-68D9B08252A4}" srcOrd="0" destOrd="0" parTransId="{D5FA46F2-F78C-4A0D-BF20-DA1C0810E528}" sibTransId="{00BB1283-4CB8-49A2-A318-CF05FF7AF630}"/>
    <dgm:cxn modelId="{0BF7E247-BD9A-4CD2-9F83-3A3A231F6296}" type="presOf" srcId="{34638C46-AA68-4607-901E-D087B1932634}" destId="{92C039A9-E212-4AE0-8724-F74B07B21852}" srcOrd="0" destOrd="0" presId="urn:microsoft.com/office/officeart/2005/8/layout/hProcess6"/>
    <dgm:cxn modelId="{5EE4F2CF-EDF9-4BB1-B1F1-EAD5619210AD}" srcId="{7BBFC1BC-0770-43B1-84DE-AE5BAD4ABF19}" destId="{537A31EB-DB0D-4538-AF84-A569B73972AC}" srcOrd="0" destOrd="0" parTransId="{38CE4800-9521-4E59-99B2-B3F3745C238E}" sibTransId="{B412AEC3-3CE3-4242-B0A9-92779C34B75E}"/>
    <dgm:cxn modelId="{723D5CAD-A0A5-40E8-AA9D-BD856F470BF6}" type="presOf" srcId="{0865097B-8A69-4D6C-A26A-68D9B08252A4}" destId="{4A691277-486C-49F7-8A94-9C71FF23C0B8}" srcOrd="0" destOrd="0" presId="urn:microsoft.com/office/officeart/2005/8/layout/hProcess6"/>
    <dgm:cxn modelId="{67B77DC2-5D53-4486-8002-64156BCBE100}" type="presOf" srcId="{34638C46-AA68-4607-901E-D087B1932634}" destId="{9F643953-296B-4D86-91A7-58D20F188DF3}" srcOrd="1" destOrd="0" presId="urn:microsoft.com/office/officeart/2005/8/layout/hProcess6"/>
    <dgm:cxn modelId="{A55FF848-F8EE-4692-A947-B9E2E1BC04A6}" type="presOf" srcId="{7BBFC1BC-0770-43B1-84DE-AE5BAD4ABF19}" destId="{4A25652D-BA60-4D2B-A07F-428F5DDA4D8F}" srcOrd="0" destOrd="0" presId="urn:microsoft.com/office/officeart/2005/8/layout/hProcess6"/>
    <dgm:cxn modelId="{4786EFAA-33EA-4E5E-BF40-8DE3BF0B5D58}" type="presOf" srcId="{DCC6D43A-3A9D-4F35-AD57-62BE40B3708C}" destId="{7FCBDD3E-2C01-4BB2-B156-223B1DA443B1}" srcOrd="0" destOrd="0" presId="urn:microsoft.com/office/officeart/2005/8/layout/hProcess6"/>
    <dgm:cxn modelId="{EC4EDFB5-CF11-4172-A4A3-BA077E57C4FE}" srcId="{DCC6D43A-3A9D-4F35-AD57-62BE40B3708C}" destId="{7BBFC1BC-0770-43B1-84DE-AE5BAD4ABF19}" srcOrd="1" destOrd="0" parTransId="{B482BD53-65BF-4BBA-B62F-BF8A3A7D4375}" sibTransId="{A89E190E-D447-4A98-85AD-FA8A9844D753}"/>
    <dgm:cxn modelId="{37974409-D1F6-4302-A0C0-09854AA2DFA8}" srcId="{0865097B-8A69-4D6C-A26A-68D9B08252A4}" destId="{34638C46-AA68-4607-901E-D087B1932634}" srcOrd="0" destOrd="0" parTransId="{4DA1C571-C592-4536-938B-1246988BF7FB}" sibTransId="{25F10C98-C00D-4BAC-AC1F-FD78F817A01C}"/>
    <dgm:cxn modelId="{744F5022-C3F2-46C7-AA1E-B47136AEEADB}" type="presParOf" srcId="{7FCBDD3E-2C01-4BB2-B156-223B1DA443B1}" destId="{4FE38724-C888-4703-B41D-E38B389FC01E}" srcOrd="0" destOrd="0" presId="urn:microsoft.com/office/officeart/2005/8/layout/hProcess6"/>
    <dgm:cxn modelId="{B0C8EE4D-0905-4F6E-B262-8C0CF7A2F96A}" type="presParOf" srcId="{4FE38724-C888-4703-B41D-E38B389FC01E}" destId="{4600E705-9948-425D-AE6D-6A1E5F64AC91}" srcOrd="0" destOrd="0" presId="urn:microsoft.com/office/officeart/2005/8/layout/hProcess6"/>
    <dgm:cxn modelId="{B09B5199-E62D-4BB0-B18C-60B5B1B06691}" type="presParOf" srcId="{4FE38724-C888-4703-B41D-E38B389FC01E}" destId="{92C039A9-E212-4AE0-8724-F74B07B21852}" srcOrd="1" destOrd="0" presId="urn:microsoft.com/office/officeart/2005/8/layout/hProcess6"/>
    <dgm:cxn modelId="{F5AD1A38-5676-487E-9503-315CE6401B55}" type="presParOf" srcId="{4FE38724-C888-4703-B41D-E38B389FC01E}" destId="{9F643953-296B-4D86-91A7-58D20F188DF3}" srcOrd="2" destOrd="0" presId="urn:microsoft.com/office/officeart/2005/8/layout/hProcess6"/>
    <dgm:cxn modelId="{FE00D7F1-4FF3-40BA-BC8E-33B082B80612}" type="presParOf" srcId="{4FE38724-C888-4703-B41D-E38B389FC01E}" destId="{4A691277-486C-49F7-8A94-9C71FF23C0B8}" srcOrd="3" destOrd="0" presId="urn:microsoft.com/office/officeart/2005/8/layout/hProcess6"/>
    <dgm:cxn modelId="{1781CC6A-20D1-4CE2-BFB7-7ED470BC70BD}" type="presParOf" srcId="{7FCBDD3E-2C01-4BB2-B156-223B1DA443B1}" destId="{57EAC2A6-6FB2-426E-AFA1-73B13875409A}" srcOrd="1" destOrd="0" presId="urn:microsoft.com/office/officeart/2005/8/layout/hProcess6"/>
    <dgm:cxn modelId="{1A0793C8-727E-418F-856B-55EB6CED24EF}" type="presParOf" srcId="{7FCBDD3E-2C01-4BB2-B156-223B1DA443B1}" destId="{080DFB06-E6D7-4541-84BD-505666E175CA}" srcOrd="2" destOrd="0" presId="urn:microsoft.com/office/officeart/2005/8/layout/hProcess6"/>
    <dgm:cxn modelId="{D13D6B40-63A2-4875-9A40-DEBEAB7687AF}" type="presParOf" srcId="{080DFB06-E6D7-4541-84BD-505666E175CA}" destId="{0159ED5A-CD6E-4016-AE83-69EC06D1CBA3}" srcOrd="0" destOrd="0" presId="urn:microsoft.com/office/officeart/2005/8/layout/hProcess6"/>
    <dgm:cxn modelId="{30F19802-E276-4DEE-ADE9-555EB7B5119B}" type="presParOf" srcId="{080DFB06-E6D7-4541-84BD-505666E175CA}" destId="{FB8FFABB-AD7E-45EC-8FD6-43D2473745B2}" srcOrd="1" destOrd="0" presId="urn:microsoft.com/office/officeart/2005/8/layout/hProcess6"/>
    <dgm:cxn modelId="{1849DCA9-B837-4A41-965E-B6337CE463AB}" type="presParOf" srcId="{080DFB06-E6D7-4541-84BD-505666E175CA}" destId="{115F0D7A-70B3-406D-A81A-DD8E717A9212}" srcOrd="2" destOrd="0" presId="urn:microsoft.com/office/officeart/2005/8/layout/hProcess6"/>
    <dgm:cxn modelId="{9732BD4F-C87F-4885-BB37-5B3B7EB17D7F}" type="presParOf" srcId="{080DFB06-E6D7-4541-84BD-505666E175CA}" destId="{4A25652D-BA60-4D2B-A07F-428F5DDA4D8F}" srcOrd="3" destOrd="0" presId="urn:microsoft.com/office/officeart/2005/8/layout/hProcess6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AFACBF2-39D2-4D4F-8A5D-F62F87587D38}" type="doc">
      <dgm:prSet loTypeId="urn:microsoft.com/office/officeart/2005/8/layout/chevron1" loCatId="process" qsTypeId="urn:microsoft.com/office/officeart/2005/8/quickstyle/simple4" qsCatId="simple" csTypeId="urn:microsoft.com/office/officeart/2005/8/colors/accent2_2" csCatId="accent2" phldr="1"/>
      <dgm:spPr/>
    </dgm:pt>
    <dgm:pt modelId="{B2F8146B-8113-4DFB-B801-0CC9D382DD5A}">
      <dgm:prSet phldrT="[Text]"/>
      <dgm:spPr/>
      <dgm:t>
        <a:bodyPr/>
        <a:lstStyle/>
        <a:p>
          <a:r>
            <a:rPr lang="ar-SA" b="1" dirty="0" smtClean="0">
              <a:solidFill>
                <a:srgbClr val="2A0000"/>
              </a:solidFill>
            </a:rPr>
            <a:t>تأسيس نموذج </a:t>
          </a:r>
          <a:endParaRPr lang="en-US" b="1" dirty="0">
            <a:solidFill>
              <a:srgbClr val="2A0000"/>
            </a:solidFill>
          </a:endParaRPr>
        </a:p>
      </dgm:t>
    </dgm:pt>
    <dgm:pt modelId="{EF155C94-35A2-4137-8A36-37DE9A453554}" type="parTrans" cxnId="{447CFDB7-DDF0-4F5D-9FA6-B514AC26896F}">
      <dgm:prSet/>
      <dgm:spPr/>
      <dgm:t>
        <a:bodyPr/>
        <a:lstStyle/>
        <a:p>
          <a:endParaRPr lang="en-US" b="1">
            <a:solidFill>
              <a:srgbClr val="2A0000"/>
            </a:solidFill>
          </a:endParaRPr>
        </a:p>
      </dgm:t>
    </dgm:pt>
    <dgm:pt modelId="{8325F9D0-13D4-4443-842C-4221E16CB731}" type="sibTrans" cxnId="{447CFDB7-DDF0-4F5D-9FA6-B514AC26896F}">
      <dgm:prSet/>
      <dgm:spPr/>
      <dgm:t>
        <a:bodyPr/>
        <a:lstStyle/>
        <a:p>
          <a:endParaRPr lang="en-US" b="1">
            <a:solidFill>
              <a:srgbClr val="2A0000"/>
            </a:solidFill>
          </a:endParaRPr>
        </a:p>
      </dgm:t>
    </dgm:pt>
    <dgm:pt modelId="{DC3ACFEB-1341-4545-923E-CEBC4A5C71E3}">
      <dgm:prSet phldrT="[Text]"/>
      <dgm:spPr/>
      <dgm:t>
        <a:bodyPr/>
        <a:lstStyle/>
        <a:p>
          <a:r>
            <a:rPr lang="ar-SA" b="1" dirty="0" smtClean="0">
              <a:solidFill>
                <a:srgbClr val="2A0000"/>
              </a:solidFill>
            </a:rPr>
            <a:t>متطلبات الراحـــــــة</a:t>
          </a:r>
          <a:endParaRPr lang="en-US" b="1" dirty="0">
            <a:solidFill>
              <a:srgbClr val="2A0000"/>
            </a:solidFill>
          </a:endParaRPr>
        </a:p>
      </dgm:t>
    </dgm:pt>
    <dgm:pt modelId="{A4283DB6-DB08-419A-989F-0EEA976146AE}" type="parTrans" cxnId="{FC42C89A-1356-4660-891B-955FBFA7BCD2}">
      <dgm:prSet/>
      <dgm:spPr/>
      <dgm:t>
        <a:bodyPr/>
        <a:lstStyle/>
        <a:p>
          <a:endParaRPr lang="en-US" b="1">
            <a:solidFill>
              <a:srgbClr val="2A0000"/>
            </a:solidFill>
          </a:endParaRPr>
        </a:p>
      </dgm:t>
    </dgm:pt>
    <dgm:pt modelId="{3DC6CFC4-1B35-4B12-BBE8-65BBD6F07085}" type="sibTrans" cxnId="{FC42C89A-1356-4660-891B-955FBFA7BCD2}">
      <dgm:prSet/>
      <dgm:spPr/>
      <dgm:t>
        <a:bodyPr/>
        <a:lstStyle/>
        <a:p>
          <a:endParaRPr lang="en-US" b="1">
            <a:solidFill>
              <a:srgbClr val="2A0000"/>
            </a:solidFill>
          </a:endParaRPr>
        </a:p>
      </dgm:t>
    </dgm:pt>
    <dgm:pt modelId="{ADC41FFA-8AC8-41A3-A35E-5E5311118B7E}">
      <dgm:prSet phldrT="[Text]"/>
      <dgm:spPr/>
      <dgm:t>
        <a:bodyPr/>
        <a:lstStyle/>
        <a:p>
          <a:r>
            <a:rPr lang="ar-SA" b="1" dirty="0" smtClean="0">
              <a:solidFill>
                <a:srgbClr val="2A0000"/>
              </a:solidFill>
            </a:rPr>
            <a:t>زيادة كفاءة التبادل الايجابي بين البناء والبيئة</a:t>
          </a:r>
        </a:p>
      </dgm:t>
    </dgm:pt>
    <dgm:pt modelId="{3AEDA7A2-6FC5-4E92-964E-434629A28EB5}" type="parTrans" cxnId="{D47E14FF-A857-454F-9645-D0494F979FCC}">
      <dgm:prSet/>
      <dgm:spPr/>
      <dgm:t>
        <a:bodyPr/>
        <a:lstStyle/>
        <a:p>
          <a:endParaRPr lang="en-US" b="1">
            <a:solidFill>
              <a:srgbClr val="2A0000"/>
            </a:solidFill>
          </a:endParaRPr>
        </a:p>
      </dgm:t>
    </dgm:pt>
    <dgm:pt modelId="{7B228E09-E06D-4746-89B1-92E3E3727885}" type="sibTrans" cxnId="{D47E14FF-A857-454F-9645-D0494F979FCC}">
      <dgm:prSet/>
      <dgm:spPr/>
      <dgm:t>
        <a:bodyPr/>
        <a:lstStyle/>
        <a:p>
          <a:endParaRPr lang="en-US" b="1">
            <a:solidFill>
              <a:srgbClr val="2A0000"/>
            </a:solidFill>
          </a:endParaRPr>
        </a:p>
      </dgm:t>
    </dgm:pt>
    <dgm:pt modelId="{3B6F1E81-5921-4176-BB9E-5BC8EA155846}" type="pres">
      <dgm:prSet presAssocID="{2AFACBF2-39D2-4D4F-8A5D-F62F87587D38}" presName="Name0" presStyleCnt="0">
        <dgm:presLayoutVars>
          <dgm:dir val="rev"/>
          <dgm:animLvl val="lvl"/>
          <dgm:resizeHandles val="exact"/>
        </dgm:presLayoutVars>
      </dgm:prSet>
      <dgm:spPr/>
    </dgm:pt>
    <dgm:pt modelId="{3C470960-087F-48BA-BF14-1861E76D0E40}" type="pres">
      <dgm:prSet presAssocID="{B2F8146B-8113-4DFB-B801-0CC9D382DD5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CA3ECD46-37BD-474D-A3D6-195700897115}" type="pres">
      <dgm:prSet presAssocID="{8325F9D0-13D4-4443-842C-4221E16CB731}" presName="parTxOnlySpace" presStyleCnt="0"/>
      <dgm:spPr/>
    </dgm:pt>
    <dgm:pt modelId="{257C2C5C-3AB3-4776-A530-5AA41271478B}" type="pres">
      <dgm:prSet presAssocID="{DC3ACFEB-1341-4545-923E-CEBC4A5C71E3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702C84-5E0D-4578-B534-0C74553CE50B}" type="pres">
      <dgm:prSet presAssocID="{3DC6CFC4-1B35-4B12-BBE8-65BBD6F07085}" presName="parTxOnlySpace" presStyleCnt="0"/>
      <dgm:spPr/>
    </dgm:pt>
    <dgm:pt modelId="{401F4706-3E0A-40A3-BE41-781DB8798DDC}" type="pres">
      <dgm:prSet presAssocID="{ADC41FFA-8AC8-41A3-A35E-5E5311118B7E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D26EC5-84B1-45FF-8EE8-9D8CB9175A0C}" type="presOf" srcId="{B2F8146B-8113-4DFB-B801-0CC9D382DD5A}" destId="{3C470960-087F-48BA-BF14-1861E76D0E40}" srcOrd="0" destOrd="0" presId="urn:microsoft.com/office/officeart/2005/8/layout/chevron1"/>
    <dgm:cxn modelId="{BCC9525B-655B-46FD-9799-76723EB8E962}" type="presOf" srcId="{2AFACBF2-39D2-4D4F-8A5D-F62F87587D38}" destId="{3B6F1E81-5921-4176-BB9E-5BC8EA155846}" srcOrd="0" destOrd="0" presId="urn:microsoft.com/office/officeart/2005/8/layout/chevron1"/>
    <dgm:cxn modelId="{F906D6DE-2B25-49F1-B0F3-8BEA895C27D2}" type="presOf" srcId="{ADC41FFA-8AC8-41A3-A35E-5E5311118B7E}" destId="{401F4706-3E0A-40A3-BE41-781DB8798DDC}" srcOrd="0" destOrd="0" presId="urn:microsoft.com/office/officeart/2005/8/layout/chevron1"/>
    <dgm:cxn modelId="{447CFDB7-DDF0-4F5D-9FA6-B514AC26896F}" srcId="{2AFACBF2-39D2-4D4F-8A5D-F62F87587D38}" destId="{B2F8146B-8113-4DFB-B801-0CC9D382DD5A}" srcOrd="0" destOrd="0" parTransId="{EF155C94-35A2-4137-8A36-37DE9A453554}" sibTransId="{8325F9D0-13D4-4443-842C-4221E16CB731}"/>
    <dgm:cxn modelId="{FC42C89A-1356-4660-891B-955FBFA7BCD2}" srcId="{2AFACBF2-39D2-4D4F-8A5D-F62F87587D38}" destId="{DC3ACFEB-1341-4545-923E-CEBC4A5C71E3}" srcOrd="1" destOrd="0" parTransId="{A4283DB6-DB08-419A-989F-0EEA976146AE}" sibTransId="{3DC6CFC4-1B35-4B12-BBE8-65BBD6F07085}"/>
    <dgm:cxn modelId="{409B69D0-306B-4DF2-9C0B-5E23A5AE98F1}" type="presOf" srcId="{DC3ACFEB-1341-4545-923E-CEBC4A5C71E3}" destId="{257C2C5C-3AB3-4776-A530-5AA41271478B}" srcOrd="0" destOrd="0" presId="urn:microsoft.com/office/officeart/2005/8/layout/chevron1"/>
    <dgm:cxn modelId="{D47E14FF-A857-454F-9645-D0494F979FCC}" srcId="{2AFACBF2-39D2-4D4F-8A5D-F62F87587D38}" destId="{ADC41FFA-8AC8-41A3-A35E-5E5311118B7E}" srcOrd="2" destOrd="0" parTransId="{3AEDA7A2-6FC5-4E92-964E-434629A28EB5}" sibTransId="{7B228E09-E06D-4746-89B1-92E3E3727885}"/>
    <dgm:cxn modelId="{316A780A-CFB1-4AA1-A538-4C14DEDAE861}" type="presParOf" srcId="{3B6F1E81-5921-4176-BB9E-5BC8EA155846}" destId="{3C470960-087F-48BA-BF14-1861E76D0E40}" srcOrd="0" destOrd="0" presId="urn:microsoft.com/office/officeart/2005/8/layout/chevron1"/>
    <dgm:cxn modelId="{807B270F-130C-414B-8A43-9A4B160DF492}" type="presParOf" srcId="{3B6F1E81-5921-4176-BB9E-5BC8EA155846}" destId="{CA3ECD46-37BD-474D-A3D6-195700897115}" srcOrd="1" destOrd="0" presId="urn:microsoft.com/office/officeart/2005/8/layout/chevron1"/>
    <dgm:cxn modelId="{EFF9BB67-8BB1-4FDF-BF6B-0C1B6B121F08}" type="presParOf" srcId="{3B6F1E81-5921-4176-BB9E-5BC8EA155846}" destId="{257C2C5C-3AB3-4776-A530-5AA41271478B}" srcOrd="2" destOrd="0" presId="urn:microsoft.com/office/officeart/2005/8/layout/chevron1"/>
    <dgm:cxn modelId="{A17F23B7-3DF1-478D-8DAE-EA7E1B5D20C6}" type="presParOf" srcId="{3B6F1E81-5921-4176-BB9E-5BC8EA155846}" destId="{DB702C84-5E0D-4578-B534-0C74553CE50B}" srcOrd="3" destOrd="0" presId="urn:microsoft.com/office/officeart/2005/8/layout/chevron1"/>
    <dgm:cxn modelId="{1E795620-1D03-4DC9-86A0-04E0BD2696B8}" type="presParOf" srcId="{3B6F1E81-5921-4176-BB9E-5BC8EA155846}" destId="{401F4706-3E0A-40A3-BE41-781DB8798DDC}" srcOrd="4" destOrd="0" presId="urn:microsoft.com/office/officeart/2005/8/layout/chevron1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374CA15-62D5-4C39-A833-0890B42F5F11}" type="doc">
      <dgm:prSet loTypeId="urn:microsoft.com/office/officeart/2005/8/layout/cycle8" loCatId="cycle" qsTypeId="urn:microsoft.com/office/officeart/2005/8/quickstyle/simple4" qsCatId="simple" csTypeId="urn:microsoft.com/office/officeart/2005/8/colors/colorful2" csCatId="colorful" phldr="1"/>
      <dgm:spPr/>
    </dgm:pt>
    <dgm:pt modelId="{17BC226C-035A-43E9-9F92-81434E3BA3BA}">
      <dgm:prSet phldrT="[Text]"/>
      <dgm:spPr/>
      <dgm:t>
        <a:bodyPr/>
        <a:lstStyle/>
        <a:p>
          <a:r>
            <a:rPr lang="ar-SA" b="1" dirty="0" smtClean="0">
              <a:solidFill>
                <a:schemeClr val="bg1"/>
              </a:solidFill>
            </a:rPr>
            <a:t>المنطقة المناخية </a:t>
          </a:r>
          <a:endParaRPr lang="en-US" b="1" dirty="0">
            <a:solidFill>
              <a:schemeClr val="bg1"/>
            </a:solidFill>
          </a:endParaRPr>
        </a:p>
      </dgm:t>
    </dgm:pt>
    <dgm:pt modelId="{AB739AB0-15A4-4AC8-BC0C-37E76ED6DD76}" type="parTrans" cxnId="{7C261663-9560-4D9D-ADDE-6F3958A588B7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6B6ADF9-AC5A-4790-81C6-A2EC70C3DAC7}" type="sibTrans" cxnId="{7C261663-9560-4D9D-ADDE-6F3958A588B7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FD5FCDA7-12CA-4D92-A294-2D452723D890}">
      <dgm:prSet phldrT="[Text]"/>
      <dgm:spPr/>
      <dgm:t>
        <a:bodyPr/>
        <a:lstStyle/>
        <a:p>
          <a:r>
            <a:rPr lang="ar-SA" b="1" dirty="0" smtClean="0">
              <a:solidFill>
                <a:schemeClr val="bg1"/>
              </a:solidFill>
            </a:rPr>
            <a:t>الموقع والتوجيه</a:t>
          </a:r>
          <a:endParaRPr lang="en-US" b="1" dirty="0">
            <a:solidFill>
              <a:schemeClr val="bg1"/>
            </a:solidFill>
          </a:endParaRPr>
        </a:p>
      </dgm:t>
    </dgm:pt>
    <dgm:pt modelId="{75948E5D-4E3A-40A6-ACCB-726051D6B8E1}" type="parTrans" cxnId="{3EA2271B-0E66-49F4-AAC5-79E663756F8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66E557FE-2BAE-49C3-B48C-94D868F0255A}" type="sibTrans" cxnId="{3EA2271B-0E66-49F4-AAC5-79E663756F8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44D8FEA2-AD9E-47A0-8D7A-AC673251069A}">
      <dgm:prSet phldrT="[Text]"/>
      <dgm:spPr/>
      <dgm:t>
        <a:bodyPr/>
        <a:lstStyle/>
        <a:p>
          <a:r>
            <a:rPr lang="ar-SA" b="1" dirty="0" smtClean="0">
              <a:solidFill>
                <a:schemeClr val="bg1"/>
              </a:solidFill>
            </a:rPr>
            <a:t>المبنى</a:t>
          </a:r>
          <a:endParaRPr lang="en-US" b="1" dirty="0">
            <a:solidFill>
              <a:schemeClr val="bg1"/>
            </a:solidFill>
          </a:endParaRPr>
        </a:p>
      </dgm:t>
    </dgm:pt>
    <dgm:pt modelId="{03053566-9418-4117-9E06-830806E429EC}" type="parTrans" cxnId="{9C41B3B0-3A93-47ED-8D2B-199D03BCBADD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4CA56DD1-47E2-4A56-9A51-7BEC45ABD8BF}" type="sibTrans" cxnId="{9C41B3B0-3A93-47ED-8D2B-199D03BCBADD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82919F5F-42A5-458B-A0F3-BB4AC3A2AF7F}" type="pres">
      <dgm:prSet presAssocID="{C374CA15-62D5-4C39-A833-0890B42F5F11}" presName="compositeShape" presStyleCnt="0">
        <dgm:presLayoutVars>
          <dgm:chMax val="7"/>
          <dgm:dir/>
          <dgm:resizeHandles val="exact"/>
        </dgm:presLayoutVars>
      </dgm:prSet>
      <dgm:spPr/>
    </dgm:pt>
    <dgm:pt modelId="{8BFF57CD-22DC-4351-83BF-E7A33EC1E5ED}" type="pres">
      <dgm:prSet presAssocID="{C374CA15-62D5-4C39-A833-0890B42F5F11}" presName="wedge1" presStyleLbl="node1" presStyleIdx="0" presStyleCnt="3"/>
      <dgm:spPr/>
    </dgm:pt>
    <dgm:pt modelId="{48B1F584-F5AB-4376-85F8-9887E55BABA7}" type="pres">
      <dgm:prSet presAssocID="{C374CA15-62D5-4C39-A833-0890B42F5F11}" presName="dummy1a" presStyleCnt="0"/>
      <dgm:spPr/>
    </dgm:pt>
    <dgm:pt modelId="{F1BDAB3E-B36B-452B-9A2F-6D6998BCA1CF}" type="pres">
      <dgm:prSet presAssocID="{C374CA15-62D5-4C39-A833-0890B42F5F11}" presName="dummy1b" presStyleCnt="0"/>
      <dgm:spPr/>
    </dgm:pt>
    <dgm:pt modelId="{E7CB7501-D2C4-474B-8DDE-59E335161368}" type="pres">
      <dgm:prSet presAssocID="{C374CA15-62D5-4C39-A833-0890B42F5F1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3865922F-6B31-469E-84D9-DC95B95F7A63}" type="pres">
      <dgm:prSet presAssocID="{C374CA15-62D5-4C39-A833-0890B42F5F11}" presName="wedge2" presStyleLbl="node1" presStyleIdx="1" presStyleCnt="3"/>
      <dgm:spPr/>
    </dgm:pt>
    <dgm:pt modelId="{F5F4A839-5387-46F7-8661-F7C50C7A3DB6}" type="pres">
      <dgm:prSet presAssocID="{C374CA15-62D5-4C39-A833-0890B42F5F11}" presName="dummy2a" presStyleCnt="0"/>
      <dgm:spPr/>
    </dgm:pt>
    <dgm:pt modelId="{4B6A57FC-050A-46F7-9E16-0996C03767B1}" type="pres">
      <dgm:prSet presAssocID="{C374CA15-62D5-4C39-A833-0890B42F5F11}" presName="dummy2b" presStyleCnt="0"/>
      <dgm:spPr/>
    </dgm:pt>
    <dgm:pt modelId="{121D5A4F-B88C-44CD-AACB-D7EC0AD8121F}" type="pres">
      <dgm:prSet presAssocID="{C374CA15-62D5-4C39-A833-0890B42F5F1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62A4DD5-050B-434F-984F-03506C2A4187}" type="pres">
      <dgm:prSet presAssocID="{C374CA15-62D5-4C39-A833-0890B42F5F11}" presName="wedge3" presStyleLbl="node1" presStyleIdx="2" presStyleCnt="3"/>
      <dgm:spPr/>
      <dgm:t>
        <a:bodyPr/>
        <a:lstStyle/>
        <a:p>
          <a:endParaRPr lang="en-US"/>
        </a:p>
      </dgm:t>
    </dgm:pt>
    <dgm:pt modelId="{0B4939BA-9E06-4D0A-B30D-1B9EA9D420F3}" type="pres">
      <dgm:prSet presAssocID="{C374CA15-62D5-4C39-A833-0890B42F5F11}" presName="dummy3a" presStyleCnt="0"/>
      <dgm:spPr/>
    </dgm:pt>
    <dgm:pt modelId="{FF7A1DF0-60B8-47A7-9D83-B6322D4BC8A5}" type="pres">
      <dgm:prSet presAssocID="{C374CA15-62D5-4C39-A833-0890B42F5F11}" presName="dummy3b" presStyleCnt="0"/>
      <dgm:spPr/>
    </dgm:pt>
    <dgm:pt modelId="{77A149B7-53E8-43C5-A30F-4BA9B1DC5461}" type="pres">
      <dgm:prSet presAssocID="{C374CA15-62D5-4C39-A833-0890B42F5F1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749AB1-3774-40F9-A90F-EFF5700102F8}" type="pres">
      <dgm:prSet presAssocID="{76B6ADF9-AC5A-4790-81C6-A2EC70C3DAC7}" presName="arrowWedge1" presStyleLbl="fgSibTrans2D1" presStyleIdx="0" presStyleCnt="3"/>
      <dgm:spPr/>
    </dgm:pt>
    <dgm:pt modelId="{2B46DDE8-9CA7-41BB-B1D2-66EDD467A48D}" type="pres">
      <dgm:prSet presAssocID="{66E557FE-2BAE-49C3-B48C-94D868F0255A}" presName="arrowWedge2" presStyleLbl="fgSibTrans2D1" presStyleIdx="1" presStyleCnt="3"/>
      <dgm:spPr/>
    </dgm:pt>
    <dgm:pt modelId="{10ABDA84-2985-48C5-A99F-1C0A13CC8AA6}" type="pres">
      <dgm:prSet presAssocID="{4CA56DD1-47E2-4A56-9A51-7BEC45ABD8BF}" presName="arrowWedge3" presStyleLbl="fgSibTrans2D1" presStyleIdx="2" presStyleCnt="3"/>
      <dgm:spPr/>
    </dgm:pt>
  </dgm:ptLst>
  <dgm:cxnLst>
    <dgm:cxn modelId="{1C53D349-FA8F-4023-898E-A02227E1D1DE}" type="presOf" srcId="{44D8FEA2-AD9E-47A0-8D7A-AC673251069A}" destId="{662A4DD5-050B-434F-984F-03506C2A4187}" srcOrd="0" destOrd="0" presId="urn:microsoft.com/office/officeart/2005/8/layout/cycle8"/>
    <dgm:cxn modelId="{6E8F7E3B-4FC4-44D0-BDBD-DCE1A40661FF}" type="presOf" srcId="{FD5FCDA7-12CA-4D92-A294-2D452723D890}" destId="{3865922F-6B31-469E-84D9-DC95B95F7A63}" srcOrd="0" destOrd="0" presId="urn:microsoft.com/office/officeart/2005/8/layout/cycle8"/>
    <dgm:cxn modelId="{4B5E1F50-2E27-49D8-AB26-4A0864406263}" type="presOf" srcId="{17BC226C-035A-43E9-9F92-81434E3BA3BA}" destId="{8BFF57CD-22DC-4351-83BF-E7A33EC1E5ED}" srcOrd="0" destOrd="0" presId="urn:microsoft.com/office/officeart/2005/8/layout/cycle8"/>
    <dgm:cxn modelId="{3EA2271B-0E66-49F4-AAC5-79E663756F89}" srcId="{C374CA15-62D5-4C39-A833-0890B42F5F11}" destId="{FD5FCDA7-12CA-4D92-A294-2D452723D890}" srcOrd="1" destOrd="0" parTransId="{75948E5D-4E3A-40A6-ACCB-726051D6B8E1}" sibTransId="{66E557FE-2BAE-49C3-B48C-94D868F0255A}"/>
    <dgm:cxn modelId="{7C0465EA-6AB9-4BCA-952D-8C3366754B34}" type="presOf" srcId="{FD5FCDA7-12CA-4D92-A294-2D452723D890}" destId="{121D5A4F-B88C-44CD-AACB-D7EC0AD8121F}" srcOrd="1" destOrd="0" presId="urn:microsoft.com/office/officeart/2005/8/layout/cycle8"/>
    <dgm:cxn modelId="{9C41B3B0-3A93-47ED-8D2B-199D03BCBADD}" srcId="{C374CA15-62D5-4C39-A833-0890B42F5F11}" destId="{44D8FEA2-AD9E-47A0-8D7A-AC673251069A}" srcOrd="2" destOrd="0" parTransId="{03053566-9418-4117-9E06-830806E429EC}" sibTransId="{4CA56DD1-47E2-4A56-9A51-7BEC45ABD8BF}"/>
    <dgm:cxn modelId="{96120DC9-584C-466B-B3E9-316BA0E43B0E}" type="presOf" srcId="{17BC226C-035A-43E9-9F92-81434E3BA3BA}" destId="{E7CB7501-D2C4-474B-8DDE-59E335161368}" srcOrd="1" destOrd="0" presId="urn:microsoft.com/office/officeart/2005/8/layout/cycle8"/>
    <dgm:cxn modelId="{7C261663-9560-4D9D-ADDE-6F3958A588B7}" srcId="{C374CA15-62D5-4C39-A833-0890B42F5F11}" destId="{17BC226C-035A-43E9-9F92-81434E3BA3BA}" srcOrd="0" destOrd="0" parTransId="{AB739AB0-15A4-4AC8-BC0C-37E76ED6DD76}" sibTransId="{76B6ADF9-AC5A-4790-81C6-A2EC70C3DAC7}"/>
    <dgm:cxn modelId="{F29DB762-3A1A-48D8-B94A-CEE06876E172}" type="presOf" srcId="{44D8FEA2-AD9E-47A0-8D7A-AC673251069A}" destId="{77A149B7-53E8-43C5-A30F-4BA9B1DC5461}" srcOrd="1" destOrd="0" presId="urn:microsoft.com/office/officeart/2005/8/layout/cycle8"/>
    <dgm:cxn modelId="{0870A053-6C13-4161-BF6F-0141865C9D99}" type="presOf" srcId="{C374CA15-62D5-4C39-A833-0890B42F5F11}" destId="{82919F5F-42A5-458B-A0F3-BB4AC3A2AF7F}" srcOrd="0" destOrd="0" presId="urn:microsoft.com/office/officeart/2005/8/layout/cycle8"/>
    <dgm:cxn modelId="{6900172B-7D5F-4D92-B9C9-7C06C0FA099A}" type="presParOf" srcId="{82919F5F-42A5-458B-A0F3-BB4AC3A2AF7F}" destId="{8BFF57CD-22DC-4351-83BF-E7A33EC1E5ED}" srcOrd="0" destOrd="0" presId="urn:microsoft.com/office/officeart/2005/8/layout/cycle8"/>
    <dgm:cxn modelId="{1E576D08-D5B3-48B6-8CC9-B74F458CF25C}" type="presParOf" srcId="{82919F5F-42A5-458B-A0F3-BB4AC3A2AF7F}" destId="{48B1F584-F5AB-4376-85F8-9887E55BABA7}" srcOrd="1" destOrd="0" presId="urn:microsoft.com/office/officeart/2005/8/layout/cycle8"/>
    <dgm:cxn modelId="{2FDFD4BC-FDE7-4111-B2CA-09BB5770D56E}" type="presParOf" srcId="{82919F5F-42A5-458B-A0F3-BB4AC3A2AF7F}" destId="{F1BDAB3E-B36B-452B-9A2F-6D6998BCA1CF}" srcOrd="2" destOrd="0" presId="urn:microsoft.com/office/officeart/2005/8/layout/cycle8"/>
    <dgm:cxn modelId="{68401590-8AA6-44BC-999A-256966098554}" type="presParOf" srcId="{82919F5F-42A5-458B-A0F3-BB4AC3A2AF7F}" destId="{E7CB7501-D2C4-474B-8DDE-59E335161368}" srcOrd="3" destOrd="0" presId="urn:microsoft.com/office/officeart/2005/8/layout/cycle8"/>
    <dgm:cxn modelId="{C9C2AD93-19C0-4224-B6E4-8508D73FAA91}" type="presParOf" srcId="{82919F5F-42A5-458B-A0F3-BB4AC3A2AF7F}" destId="{3865922F-6B31-469E-84D9-DC95B95F7A63}" srcOrd="4" destOrd="0" presId="urn:microsoft.com/office/officeart/2005/8/layout/cycle8"/>
    <dgm:cxn modelId="{2F0DC620-D025-4F1A-9B3E-379C86158AE4}" type="presParOf" srcId="{82919F5F-42A5-458B-A0F3-BB4AC3A2AF7F}" destId="{F5F4A839-5387-46F7-8661-F7C50C7A3DB6}" srcOrd="5" destOrd="0" presId="urn:microsoft.com/office/officeart/2005/8/layout/cycle8"/>
    <dgm:cxn modelId="{EA74E5CA-80A5-4256-8EBC-72F8EAC02507}" type="presParOf" srcId="{82919F5F-42A5-458B-A0F3-BB4AC3A2AF7F}" destId="{4B6A57FC-050A-46F7-9E16-0996C03767B1}" srcOrd="6" destOrd="0" presId="urn:microsoft.com/office/officeart/2005/8/layout/cycle8"/>
    <dgm:cxn modelId="{D8D6D0E1-BC4C-4A48-8A3D-5AC3750A0EEA}" type="presParOf" srcId="{82919F5F-42A5-458B-A0F3-BB4AC3A2AF7F}" destId="{121D5A4F-B88C-44CD-AACB-D7EC0AD8121F}" srcOrd="7" destOrd="0" presId="urn:microsoft.com/office/officeart/2005/8/layout/cycle8"/>
    <dgm:cxn modelId="{64B41CDA-62FC-4F88-A6D5-BE129B652D95}" type="presParOf" srcId="{82919F5F-42A5-458B-A0F3-BB4AC3A2AF7F}" destId="{662A4DD5-050B-434F-984F-03506C2A4187}" srcOrd="8" destOrd="0" presId="urn:microsoft.com/office/officeart/2005/8/layout/cycle8"/>
    <dgm:cxn modelId="{6E05B98F-E889-4350-BE0D-7C60AA4D144D}" type="presParOf" srcId="{82919F5F-42A5-458B-A0F3-BB4AC3A2AF7F}" destId="{0B4939BA-9E06-4D0A-B30D-1B9EA9D420F3}" srcOrd="9" destOrd="0" presId="urn:microsoft.com/office/officeart/2005/8/layout/cycle8"/>
    <dgm:cxn modelId="{4EC90914-3E7E-4440-8032-5575041BECA4}" type="presParOf" srcId="{82919F5F-42A5-458B-A0F3-BB4AC3A2AF7F}" destId="{FF7A1DF0-60B8-47A7-9D83-B6322D4BC8A5}" srcOrd="10" destOrd="0" presId="urn:microsoft.com/office/officeart/2005/8/layout/cycle8"/>
    <dgm:cxn modelId="{BF93CC4A-C552-4298-8EA0-48F3B48CCD68}" type="presParOf" srcId="{82919F5F-42A5-458B-A0F3-BB4AC3A2AF7F}" destId="{77A149B7-53E8-43C5-A30F-4BA9B1DC5461}" srcOrd="11" destOrd="0" presId="urn:microsoft.com/office/officeart/2005/8/layout/cycle8"/>
    <dgm:cxn modelId="{47B122CF-8133-45F5-B14F-CD6F9E1BB730}" type="presParOf" srcId="{82919F5F-42A5-458B-A0F3-BB4AC3A2AF7F}" destId="{1F749AB1-3774-40F9-A90F-EFF5700102F8}" srcOrd="12" destOrd="0" presId="urn:microsoft.com/office/officeart/2005/8/layout/cycle8"/>
    <dgm:cxn modelId="{4D35B4B3-E454-4409-8291-22C81C46339F}" type="presParOf" srcId="{82919F5F-42A5-458B-A0F3-BB4AC3A2AF7F}" destId="{2B46DDE8-9CA7-41BB-B1D2-66EDD467A48D}" srcOrd="13" destOrd="0" presId="urn:microsoft.com/office/officeart/2005/8/layout/cycle8"/>
    <dgm:cxn modelId="{8383F25C-BED0-4F5C-8ECE-411599E36B2F}" type="presParOf" srcId="{82919F5F-42A5-458B-A0F3-BB4AC3A2AF7F}" destId="{10ABDA84-2985-48C5-A99F-1C0A13CC8AA6}" srcOrd="14" destOrd="0" presId="urn:microsoft.com/office/officeart/2005/8/layout/cycle8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C0AEACB-5986-4C9C-A485-CEB53CD71D63}" type="doc">
      <dgm:prSet loTypeId="urn:microsoft.com/office/officeart/2005/8/layout/radial5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63B3F9B-0548-4803-99A4-3477E469D434}">
      <dgm:prSet phldrT="[Text]"/>
      <dgm:spPr/>
      <dgm:t>
        <a:bodyPr/>
        <a:lstStyle/>
        <a:p>
          <a:r>
            <a:rPr lang="ar-SA" b="1" dirty="0" smtClean="0">
              <a:solidFill>
                <a:srgbClr val="2A0000"/>
              </a:solidFill>
            </a:rPr>
            <a:t>المقومات البيئـــــية</a:t>
          </a:r>
          <a:endParaRPr lang="en-US" b="1" dirty="0">
            <a:solidFill>
              <a:srgbClr val="2A0000"/>
            </a:solidFill>
          </a:endParaRPr>
        </a:p>
      </dgm:t>
    </dgm:pt>
    <dgm:pt modelId="{493EE3F4-CA25-4C4B-B083-36433309F1CD}" type="parTrans" cxnId="{3FBA1D45-A82F-48EC-893F-F373B362CDF0}">
      <dgm:prSet/>
      <dgm:spPr/>
      <dgm:t>
        <a:bodyPr/>
        <a:lstStyle/>
        <a:p>
          <a:endParaRPr lang="en-US" b="1"/>
        </a:p>
      </dgm:t>
    </dgm:pt>
    <dgm:pt modelId="{B335CB77-2040-46EA-AD2A-3D5423966767}" type="sibTrans" cxnId="{3FBA1D45-A82F-48EC-893F-F373B362CDF0}">
      <dgm:prSet/>
      <dgm:spPr/>
      <dgm:t>
        <a:bodyPr/>
        <a:lstStyle/>
        <a:p>
          <a:endParaRPr lang="en-US" b="1"/>
        </a:p>
      </dgm:t>
    </dgm:pt>
    <dgm:pt modelId="{037C223C-C9D5-429E-B683-759F4CE92CE8}">
      <dgm:prSet phldrT="[Text]"/>
      <dgm:spPr/>
      <dgm:t>
        <a:bodyPr/>
        <a:lstStyle/>
        <a:p>
          <a:r>
            <a:rPr lang="ar-SA" b="1" dirty="0" smtClean="0"/>
            <a:t>العزل الحراري</a:t>
          </a:r>
          <a:endParaRPr lang="en-US" b="1" dirty="0"/>
        </a:p>
      </dgm:t>
    </dgm:pt>
    <dgm:pt modelId="{663D8F70-D926-49A6-B31F-D0AB85B8D476}" type="parTrans" cxnId="{589076D3-FCAB-499C-B794-910855CEC1DA}">
      <dgm:prSet/>
      <dgm:spPr/>
      <dgm:t>
        <a:bodyPr/>
        <a:lstStyle/>
        <a:p>
          <a:endParaRPr lang="en-US" b="1"/>
        </a:p>
      </dgm:t>
    </dgm:pt>
    <dgm:pt modelId="{99BC6832-0B05-43D3-AAA4-597BD5A4D4F2}" type="sibTrans" cxnId="{589076D3-FCAB-499C-B794-910855CEC1DA}">
      <dgm:prSet/>
      <dgm:spPr/>
      <dgm:t>
        <a:bodyPr/>
        <a:lstStyle/>
        <a:p>
          <a:endParaRPr lang="en-US" b="1"/>
        </a:p>
      </dgm:t>
    </dgm:pt>
    <dgm:pt modelId="{5B65D060-B85B-44E0-99E8-E763B391EB80}">
      <dgm:prSet phldrT="[Text]"/>
      <dgm:spPr/>
      <dgm:t>
        <a:bodyPr/>
        <a:lstStyle/>
        <a:p>
          <a:r>
            <a:rPr lang="ar-SA" b="1" dirty="0" smtClean="0"/>
            <a:t>إحكام الإغلاق</a:t>
          </a:r>
          <a:endParaRPr lang="en-US" b="1" dirty="0"/>
        </a:p>
      </dgm:t>
    </dgm:pt>
    <dgm:pt modelId="{35025DE1-02A9-426D-B342-FF0D86E99C04}" type="parTrans" cxnId="{A5AEFC64-BF59-4927-A71B-0300DC7189F5}">
      <dgm:prSet/>
      <dgm:spPr/>
      <dgm:t>
        <a:bodyPr/>
        <a:lstStyle/>
        <a:p>
          <a:endParaRPr lang="en-US" b="1"/>
        </a:p>
      </dgm:t>
    </dgm:pt>
    <dgm:pt modelId="{7828C190-C813-429C-8432-BC616C6A4CCD}" type="sibTrans" cxnId="{A5AEFC64-BF59-4927-A71B-0300DC7189F5}">
      <dgm:prSet/>
      <dgm:spPr/>
      <dgm:t>
        <a:bodyPr/>
        <a:lstStyle/>
        <a:p>
          <a:endParaRPr lang="en-US" b="1"/>
        </a:p>
      </dgm:t>
    </dgm:pt>
    <dgm:pt modelId="{A1BDDD76-4A51-4880-B4A7-AD4960213E74}">
      <dgm:prSet phldrT="[Text]"/>
      <dgm:spPr/>
      <dgm:t>
        <a:bodyPr/>
        <a:lstStyle/>
        <a:p>
          <a:r>
            <a:rPr lang="ar-SA" b="1" dirty="0" smtClean="0"/>
            <a:t>الطاقة الشمسية </a:t>
          </a:r>
          <a:endParaRPr lang="en-US" b="1" dirty="0"/>
        </a:p>
      </dgm:t>
    </dgm:pt>
    <dgm:pt modelId="{B43A5121-F084-496E-B252-E963786AC4C7}" type="parTrans" cxnId="{A621CC6D-CEC2-4A53-9787-E40CE4BF175E}">
      <dgm:prSet/>
      <dgm:spPr/>
      <dgm:t>
        <a:bodyPr/>
        <a:lstStyle/>
        <a:p>
          <a:endParaRPr lang="en-US" b="1"/>
        </a:p>
      </dgm:t>
    </dgm:pt>
    <dgm:pt modelId="{F3A0D501-2F1B-499A-A808-FD42A999E0FB}" type="sibTrans" cxnId="{A621CC6D-CEC2-4A53-9787-E40CE4BF175E}">
      <dgm:prSet/>
      <dgm:spPr/>
      <dgm:t>
        <a:bodyPr/>
        <a:lstStyle/>
        <a:p>
          <a:endParaRPr lang="en-US" b="1"/>
        </a:p>
      </dgm:t>
    </dgm:pt>
    <dgm:pt modelId="{2C86EE3C-6DED-426C-B23D-6F8587DB66AA}">
      <dgm:prSet phldrT="[Text]"/>
      <dgm:spPr/>
      <dgm:t>
        <a:bodyPr/>
        <a:lstStyle/>
        <a:p>
          <a:r>
            <a:rPr lang="ar-SA" b="1" dirty="0" smtClean="0"/>
            <a:t>وسائل التظليل</a:t>
          </a:r>
          <a:endParaRPr lang="en-US" b="1" dirty="0"/>
        </a:p>
      </dgm:t>
    </dgm:pt>
    <dgm:pt modelId="{FA65E642-5D4C-44FA-9BBE-00EF2D26EDA3}" type="parTrans" cxnId="{8A052F7A-394B-469B-A748-5888E7DC20F0}">
      <dgm:prSet/>
      <dgm:spPr/>
      <dgm:t>
        <a:bodyPr/>
        <a:lstStyle/>
        <a:p>
          <a:endParaRPr lang="en-US" b="1"/>
        </a:p>
      </dgm:t>
    </dgm:pt>
    <dgm:pt modelId="{B0054D5D-CE57-41E0-9493-EF2449E727B9}" type="sibTrans" cxnId="{8A052F7A-394B-469B-A748-5888E7DC20F0}">
      <dgm:prSet/>
      <dgm:spPr/>
      <dgm:t>
        <a:bodyPr/>
        <a:lstStyle/>
        <a:p>
          <a:endParaRPr lang="en-US" b="1"/>
        </a:p>
      </dgm:t>
    </dgm:pt>
    <dgm:pt modelId="{093C5105-5ACE-4D9E-85EB-CC72CA726D15}">
      <dgm:prSet/>
      <dgm:spPr/>
      <dgm:t>
        <a:bodyPr/>
        <a:lstStyle/>
        <a:p>
          <a:r>
            <a:rPr lang="ar-SA" b="1" dirty="0" smtClean="0"/>
            <a:t>الإنارة الطبيعية </a:t>
          </a:r>
          <a:endParaRPr lang="en-US" b="1" dirty="0"/>
        </a:p>
      </dgm:t>
    </dgm:pt>
    <dgm:pt modelId="{CB0F2D2F-A42E-468F-8157-98D56A21709E}" type="parTrans" cxnId="{853B67BC-A25A-48AD-8904-9FAA9A072B7D}">
      <dgm:prSet/>
      <dgm:spPr/>
      <dgm:t>
        <a:bodyPr/>
        <a:lstStyle/>
        <a:p>
          <a:endParaRPr lang="en-US" b="1"/>
        </a:p>
      </dgm:t>
    </dgm:pt>
    <dgm:pt modelId="{EB00F872-6DC5-4B01-8062-00ACE141757A}" type="sibTrans" cxnId="{853B67BC-A25A-48AD-8904-9FAA9A072B7D}">
      <dgm:prSet/>
      <dgm:spPr/>
      <dgm:t>
        <a:bodyPr/>
        <a:lstStyle/>
        <a:p>
          <a:endParaRPr lang="en-US" b="1"/>
        </a:p>
      </dgm:t>
    </dgm:pt>
    <dgm:pt modelId="{3C86926B-7553-4F65-B17A-9DA8F700870F}">
      <dgm:prSet/>
      <dgm:spPr/>
      <dgm:t>
        <a:bodyPr/>
        <a:lstStyle/>
        <a:p>
          <a:r>
            <a:rPr lang="ar-SA" b="1" dirty="0" smtClean="0"/>
            <a:t>التهوية الطبيعية </a:t>
          </a:r>
          <a:endParaRPr lang="en-US" b="1" dirty="0"/>
        </a:p>
      </dgm:t>
    </dgm:pt>
    <dgm:pt modelId="{D999CE99-39D8-4CA2-BCCC-281B4EE7521B}" type="parTrans" cxnId="{CC920B76-B2F1-4DEF-AEEE-230BDC55FD95}">
      <dgm:prSet/>
      <dgm:spPr/>
      <dgm:t>
        <a:bodyPr/>
        <a:lstStyle/>
        <a:p>
          <a:endParaRPr lang="en-US" b="1"/>
        </a:p>
      </dgm:t>
    </dgm:pt>
    <dgm:pt modelId="{868F638F-6D72-4962-BC5C-02C89E96899C}" type="sibTrans" cxnId="{CC920B76-B2F1-4DEF-AEEE-230BDC55FD95}">
      <dgm:prSet/>
      <dgm:spPr/>
      <dgm:t>
        <a:bodyPr/>
        <a:lstStyle/>
        <a:p>
          <a:endParaRPr lang="en-US" b="1"/>
        </a:p>
      </dgm:t>
    </dgm:pt>
    <dgm:pt modelId="{DFBD2C02-6A68-4AF3-868C-1F5BBCA8DED6}" type="pres">
      <dgm:prSet presAssocID="{8C0AEACB-5986-4C9C-A485-CEB53CD71D6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84B164D-E699-4CCB-BB29-1FE2AE0E122F}" type="pres">
      <dgm:prSet presAssocID="{463B3F9B-0548-4803-99A4-3477E469D434}" presName="centerShape" presStyleLbl="node0" presStyleIdx="0" presStyleCnt="1"/>
      <dgm:spPr/>
    </dgm:pt>
    <dgm:pt modelId="{0EE3EB15-C44B-4AE9-A722-F35D08396B53}" type="pres">
      <dgm:prSet presAssocID="{663D8F70-D926-49A6-B31F-D0AB85B8D476}" presName="parTrans" presStyleLbl="sibTrans2D1" presStyleIdx="0" presStyleCnt="6"/>
      <dgm:spPr/>
    </dgm:pt>
    <dgm:pt modelId="{46285EBA-0F82-4076-AFC0-B00B8E26FE23}" type="pres">
      <dgm:prSet presAssocID="{663D8F70-D926-49A6-B31F-D0AB85B8D476}" presName="connectorText" presStyleLbl="sibTrans2D1" presStyleIdx="0" presStyleCnt="6"/>
      <dgm:spPr/>
    </dgm:pt>
    <dgm:pt modelId="{0458F43C-7C51-4FB8-8153-A3528F466835}" type="pres">
      <dgm:prSet presAssocID="{037C223C-C9D5-429E-B683-759F4CE92CE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CA621F-1C3B-48CE-96BE-41F0A93CBBDC}" type="pres">
      <dgm:prSet presAssocID="{35025DE1-02A9-426D-B342-FF0D86E99C04}" presName="parTrans" presStyleLbl="sibTrans2D1" presStyleIdx="1" presStyleCnt="6"/>
      <dgm:spPr/>
    </dgm:pt>
    <dgm:pt modelId="{332E56ED-4901-48E9-8538-7B02F78C2188}" type="pres">
      <dgm:prSet presAssocID="{35025DE1-02A9-426D-B342-FF0D86E99C04}" presName="connectorText" presStyleLbl="sibTrans2D1" presStyleIdx="1" presStyleCnt="6"/>
      <dgm:spPr/>
    </dgm:pt>
    <dgm:pt modelId="{9B2953E8-FE4B-4BE0-94CF-AD0CB2803F4B}" type="pres">
      <dgm:prSet presAssocID="{5B65D060-B85B-44E0-99E8-E763B391EB8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456497-B5B4-40BB-AA10-F333AC1ED127}" type="pres">
      <dgm:prSet presAssocID="{B43A5121-F084-496E-B252-E963786AC4C7}" presName="parTrans" presStyleLbl="sibTrans2D1" presStyleIdx="2" presStyleCnt="6"/>
      <dgm:spPr/>
    </dgm:pt>
    <dgm:pt modelId="{0F5111DD-BBF2-43D9-9B5E-E9BBF8AF5F30}" type="pres">
      <dgm:prSet presAssocID="{B43A5121-F084-496E-B252-E963786AC4C7}" presName="connectorText" presStyleLbl="sibTrans2D1" presStyleIdx="2" presStyleCnt="6"/>
      <dgm:spPr/>
    </dgm:pt>
    <dgm:pt modelId="{2987FA3D-8F37-4FE6-BCB1-9FE73F699A7B}" type="pres">
      <dgm:prSet presAssocID="{A1BDDD76-4A51-4880-B4A7-AD4960213E74}" presName="node" presStyleLbl="node1" presStyleIdx="2" presStyleCnt="6">
        <dgm:presLayoutVars>
          <dgm:bulletEnabled val="1"/>
        </dgm:presLayoutVars>
      </dgm:prSet>
      <dgm:spPr/>
    </dgm:pt>
    <dgm:pt modelId="{09A7A154-2F38-4062-9A3F-86C935A3BDD4}" type="pres">
      <dgm:prSet presAssocID="{FA65E642-5D4C-44FA-9BBE-00EF2D26EDA3}" presName="parTrans" presStyleLbl="sibTrans2D1" presStyleIdx="3" presStyleCnt="6"/>
      <dgm:spPr/>
    </dgm:pt>
    <dgm:pt modelId="{837F9B28-C589-4513-B7B7-B11F3F34BB08}" type="pres">
      <dgm:prSet presAssocID="{FA65E642-5D4C-44FA-9BBE-00EF2D26EDA3}" presName="connectorText" presStyleLbl="sibTrans2D1" presStyleIdx="3" presStyleCnt="6"/>
      <dgm:spPr/>
    </dgm:pt>
    <dgm:pt modelId="{10C001CF-6976-40D0-BF38-D2D935DA688A}" type="pres">
      <dgm:prSet presAssocID="{2C86EE3C-6DED-426C-B23D-6F8587DB66A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BFF00F-3F3C-4958-A320-DFA375FB1692}" type="pres">
      <dgm:prSet presAssocID="{CB0F2D2F-A42E-468F-8157-98D56A21709E}" presName="parTrans" presStyleLbl="sibTrans2D1" presStyleIdx="4" presStyleCnt="6"/>
      <dgm:spPr/>
    </dgm:pt>
    <dgm:pt modelId="{A2CABD7F-983B-4105-A625-070A3071F416}" type="pres">
      <dgm:prSet presAssocID="{CB0F2D2F-A42E-468F-8157-98D56A21709E}" presName="connectorText" presStyleLbl="sibTrans2D1" presStyleIdx="4" presStyleCnt="6"/>
      <dgm:spPr/>
    </dgm:pt>
    <dgm:pt modelId="{C84D3ADC-DB87-4010-A6DD-3523A3E7E5F2}" type="pres">
      <dgm:prSet presAssocID="{093C5105-5ACE-4D9E-85EB-CC72CA726D15}" presName="node" presStyleLbl="node1" presStyleIdx="4" presStyleCnt="6">
        <dgm:presLayoutVars>
          <dgm:bulletEnabled val="1"/>
        </dgm:presLayoutVars>
      </dgm:prSet>
      <dgm:spPr/>
    </dgm:pt>
    <dgm:pt modelId="{552300C3-0513-46D0-B727-0A5485AACC22}" type="pres">
      <dgm:prSet presAssocID="{D999CE99-39D8-4CA2-BCCC-281B4EE7521B}" presName="parTrans" presStyleLbl="sibTrans2D1" presStyleIdx="5" presStyleCnt="6"/>
      <dgm:spPr/>
    </dgm:pt>
    <dgm:pt modelId="{9C53D186-251A-4012-8BC4-2C68C1B13A74}" type="pres">
      <dgm:prSet presAssocID="{D999CE99-39D8-4CA2-BCCC-281B4EE7521B}" presName="connectorText" presStyleLbl="sibTrans2D1" presStyleIdx="5" presStyleCnt="6"/>
      <dgm:spPr/>
    </dgm:pt>
    <dgm:pt modelId="{023A3DE2-2FD1-4B31-9C52-0FF6F5ABF1F5}" type="pres">
      <dgm:prSet presAssocID="{3C86926B-7553-4F65-B17A-9DA8F700870F}" presName="node" presStyleLbl="node1" presStyleIdx="5" presStyleCnt="6">
        <dgm:presLayoutVars>
          <dgm:bulletEnabled val="1"/>
        </dgm:presLayoutVars>
      </dgm:prSet>
      <dgm:spPr/>
    </dgm:pt>
  </dgm:ptLst>
  <dgm:cxnLst>
    <dgm:cxn modelId="{853B67BC-A25A-48AD-8904-9FAA9A072B7D}" srcId="{463B3F9B-0548-4803-99A4-3477E469D434}" destId="{093C5105-5ACE-4D9E-85EB-CC72CA726D15}" srcOrd="4" destOrd="0" parTransId="{CB0F2D2F-A42E-468F-8157-98D56A21709E}" sibTransId="{EB00F872-6DC5-4B01-8062-00ACE141757A}"/>
    <dgm:cxn modelId="{589076D3-FCAB-499C-B794-910855CEC1DA}" srcId="{463B3F9B-0548-4803-99A4-3477E469D434}" destId="{037C223C-C9D5-429E-B683-759F4CE92CE8}" srcOrd="0" destOrd="0" parTransId="{663D8F70-D926-49A6-B31F-D0AB85B8D476}" sibTransId="{99BC6832-0B05-43D3-AAA4-597BD5A4D4F2}"/>
    <dgm:cxn modelId="{29E2359C-DF43-4CB7-B062-D583535231B2}" type="presOf" srcId="{663D8F70-D926-49A6-B31F-D0AB85B8D476}" destId="{0EE3EB15-C44B-4AE9-A722-F35D08396B53}" srcOrd="0" destOrd="0" presId="urn:microsoft.com/office/officeart/2005/8/layout/radial5"/>
    <dgm:cxn modelId="{D259D788-8E02-480A-A156-60F1DE0DCFC7}" type="presOf" srcId="{5B65D060-B85B-44E0-99E8-E763B391EB80}" destId="{9B2953E8-FE4B-4BE0-94CF-AD0CB2803F4B}" srcOrd="0" destOrd="0" presId="urn:microsoft.com/office/officeart/2005/8/layout/radial5"/>
    <dgm:cxn modelId="{62352159-570D-4154-8DEF-1AD156ECCDEB}" type="presOf" srcId="{3C86926B-7553-4F65-B17A-9DA8F700870F}" destId="{023A3DE2-2FD1-4B31-9C52-0FF6F5ABF1F5}" srcOrd="0" destOrd="0" presId="urn:microsoft.com/office/officeart/2005/8/layout/radial5"/>
    <dgm:cxn modelId="{A621CC6D-CEC2-4A53-9787-E40CE4BF175E}" srcId="{463B3F9B-0548-4803-99A4-3477E469D434}" destId="{A1BDDD76-4A51-4880-B4A7-AD4960213E74}" srcOrd="2" destOrd="0" parTransId="{B43A5121-F084-496E-B252-E963786AC4C7}" sibTransId="{F3A0D501-2F1B-499A-A808-FD42A999E0FB}"/>
    <dgm:cxn modelId="{D5B91434-5F43-4C6D-B2D3-9B03DF2F433C}" type="presOf" srcId="{8C0AEACB-5986-4C9C-A485-CEB53CD71D63}" destId="{DFBD2C02-6A68-4AF3-868C-1F5BBCA8DED6}" srcOrd="0" destOrd="0" presId="urn:microsoft.com/office/officeart/2005/8/layout/radial5"/>
    <dgm:cxn modelId="{9E106444-2AF7-4F73-A3F8-3EF22EAA9925}" type="presOf" srcId="{FA65E642-5D4C-44FA-9BBE-00EF2D26EDA3}" destId="{09A7A154-2F38-4062-9A3F-86C935A3BDD4}" srcOrd="0" destOrd="0" presId="urn:microsoft.com/office/officeart/2005/8/layout/radial5"/>
    <dgm:cxn modelId="{8E40F1CB-8B62-4D43-B025-E97EA11F4613}" type="presOf" srcId="{093C5105-5ACE-4D9E-85EB-CC72CA726D15}" destId="{C84D3ADC-DB87-4010-A6DD-3523A3E7E5F2}" srcOrd="0" destOrd="0" presId="urn:microsoft.com/office/officeart/2005/8/layout/radial5"/>
    <dgm:cxn modelId="{53C6C1FA-39C9-4441-8E70-13D35D274581}" type="presOf" srcId="{B43A5121-F084-496E-B252-E963786AC4C7}" destId="{21456497-B5B4-40BB-AA10-F333AC1ED127}" srcOrd="0" destOrd="0" presId="urn:microsoft.com/office/officeart/2005/8/layout/radial5"/>
    <dgm:cxn modelId="{B73FD37E-8C71-42F7-97A0-FE6FAA059BB0}" type="presOf" srcId="{D999CE99-39D8-4CA2-BCCC-281B4EE7521B}" destId="{9C53D186-251A-4012-8BC4-2C68C1B13A74}" srcOrd="1" destOrd="0" presId="urn:microsoft.com/office/officeart/2005/8/layout/radial5"/>
    <dgm:cxn modelId="{3FBA1D45-A82F-48EC-893F-F373B362CDF0}" srcId="{8C0AEACB-5986-4C9C-A485-CEB53CD71D63}" destId="{463B3F9B-0548-4803-99A4-3477E469D434}" srcOrd="0" destOrd="0" parTransId="{493EE3F4-CA25-4C4B-B083-36433309F1CD}" sibTransId="{B335CB77-2040-46EA-AD2A-3D5423966767}"/>
    <dgm:cxn modelId="{858324BD-8241-4621-9608-693FCC9E1DE8}" type="presOf" srcId="{037C223C-C9D5-429E-B683-759F4CE92CE8}" destId="{0458F43C-7C51-4FB8-8153-A3528F466835}" srcOrd="0" destOrd="0" presId="urn:microsoft.com/office/officeart/2005/8/layout/radial5"/>
    <dgm:cxn modelId="{45DB1FC1-41E9-4888-ADBA-7C6E655D1B97}" type="presOf" srcId="{663D8F70-D926-49A6-B31F-D0AB85B8D476}" destId="{46285EBA-0F82-4076-AFC0-B00B8E26FE23}" srcOrd="1" destOrd="0" presId="urn:microsoft.com/office/officeart/2005/8/layout/radial5"/>
    <dgm:cxn modelId="{88560F2A-5CC8-47E0-96AD-016698C1B9C8}" type="presOf" srcId="{35025DE1-02A9-426D-B342-FF0D86E99C04}" destId="{3FCA621F-1C3B-48CE-96BE-41F0A93CBBDC}" srcOrd="0" destOrd="0" presId="urn:microsoft.com/office/officeart/2005/8/layout/radial5"/>
    <dgm:cxn modelId="{574FD457-A1FE-4D28-B40E-E33CB8EA6E11}" type="presOf" srcId="{B43A5121-F084-496E-B252-E963786AC4C7}" destId="{0F5111DD-BBF2-43D9-9B5E-E9BBF8AF5F30}" srcOrd="1" destOrd="0" presId="urn:microsoft.com/office/officeart/2005/8/layout/radial5"/>
    <dgm:cxn modelId="{1E76AC1B-2911-4313-9205-BE513E776BB4}" type="presOf" srcId="{35025DE1-02A9-426D-B342-FF0D86E99C04}" destId="{332E56ED-4901-48E9-8538-7B02F78C2188}" srcOrd="1" destOrd="0" presId="urn:microsoft.com/office/officeart/2005/8/layout/radial5"/>
    <dgm:cxn modelId="{CC920B76-B2F1-4DEF-AEEE-230BDC55FD95}" srcId="{463B3F9B-0548-4803-99A4-3477E469D434}" destId="{3C86926B-7553-4F65-B17A-9DA8F700870F}" srcOrd="5" destOrd="0" parTransId="{D999CE99-39D8-4CA2-BCCC-281B4EE7521B}" sibTransId="{868F638F-6D72-4962-BC5C-02C89E96899C}"/>
    <dgm:cxn modelId="{B8C985D7-1A43-4541-9EC1-960F3CC0FF30}" type="presOf" srcId="{2C86EE3C-6DED-426C-B23D-6F8587DB66AA}" destId="{10C001CF-6976-40D0-BF38-D2D935DA688A}" srcOrd="0" destOrd="0" presId="urn:microsoft.com/office/officeart/2005/8/layout/radial5"/>
    <dgm:cxn modelId="{C5D92279-E690-434F-AF31-DA78D77E4EEA}" type="presOf" srcId="{A1BDDD76-4A51-4880-B4A7-AD4960213E74}" destId="{2987FA3D-8F37-4FE6-BCB1-9FE73F699A7B}" srcOrd="0" destOrd="0" presId="urn:microsoft.com/office/officeart/2005/8/layout/radial5"/>
    <dgm:cxn modelId="{A5AEFC64-BF59-4927-A71B-0300DC7189F5}" srcId="{463B3F9B-0548-4803-99A4-3477E469D434}" destId="{5B65D060-B85B-44E0-99E8-E763B391EB80}" srcOrd="1" destOrd="0" parTransId="{35025DE1-02A9-426D-B342-FF0D86E99C04}" sibTransId="{7828C190-C813-429C-8432-BC616C6A4CCD}"/>
    <dgm:cxn modelId="{17ACD7B5-5D14-4D06-B30E-A2167D30F170}" type="presOf" srcId="{D999CE99-39D8-4CA2-BCCC-281B4EE7521B}" destId="{552300C3-0513-46D0-B727-0A5485AACC22}" srcOrd="0" destOrd="0" presId="urn:microsoft.com/office/officeart/2005/8/layout/radial5"/>
    <dgm:cxn modelId="{09D9ADD2-4CE5-4C6D-BF80-EBD53E22D1FA}" type="presOf" srcId="{CB0F2D2F-A42E-468F-8157-98D56A21709E}" destId="{2EBFF00F-3F3C-4958-A320-DFA375FB1692}" srcOrd="0" destOrd="0" presId="urn:microsoft.com/office/officeart/2005/8/layout/radial5"/>
    <dgm:cxn modelId="{8A052F7A-394B-469B-A748-5888E7DC20F0}" srcId="{463B3F9B-0548-4803-99A4-3477E469D434}" destId="{2C86EE3C-6DED-426C-B23D-6F8587DB66AA}" srcOrd="3" destOrd="0" parTransId="{FA65E642-5D4C-44FA-9BBE-00EF2D26EDA3}" sibTransId="{B0054D5D-CE57-41E0-9493-EF2449E727B9}"/>
    <dgm:cxn modelId="{F55F23D5-ECA0-4CD1-BDD0-4BE1265B02EF}" type="presOf" srcId="{463B3F9B-0548-4803-99A4-3477E469D434}" destId="{284B164D-E699-4CCB-BB29-1FE2AE0E122F}" srcOrd="0" destOrd="0" presId="urn:microsoft.com/office/officeart/2005/8/layout/radial5"/>
    <dgm:cxn modelId="{56828DDC-A83F-41C9-A59E-9499805619A0}" type="presOf" srcId="{CB0F2D2F-A42E-468F-8157-98D56A21709E}" destId="{A2CABD7F-983B-4105-A625-070A3071F416}" srcOrd="1" destOrd="0" presId="urn:microsoft.com/office/officeart/2005/8/layout/radial5"/>
    <dgm:cxn modelId="{2791B5C8-5078-48DB-A80E-BD1E568721DA}" type="presOf" srcId="{FA65E642-5D4C-44FA-9BBE-00EF2D26EDA3}" destId="{837F9B28-C589-4513-B7B7-B11F3F34BB08}" srcOrd="1" destOrd="0" presId="urn:microsoft.com/office/officeart/2005/8/layout/radial5"/>
    <dgm:cxn modelId="{6E612539-491B-4EEA-9F29-D064A4DFD089}" type="presParOf" srcId="{DFBD2C02-6A68-4AF3-868C-1F5BBCA8DED6}" destId="{284B164D-E699-4CCB-BB29-1FE2AE0E122F}" srcOrd="0" destOrd="0" presId="urn:microsoft.com/office/officeart/2005/8/layout/radial5"/>
    <dgm:cxn modelId="{E90E67DE-BE11-4996-BE3C-91E094B46241}" type="presParOf" srcId="{DFBD2C02-6A68-4AF3-868C-1F5BBCA8DED6}" destId="{0EE3EB15-C44B-4AE9-A722-F35D08396B53}" srcOrd="1" destOrd="0" presId="urn:microsoft.com/office/officeart/2005/8/layout/radial5"/>
    <dgm:cxn modelId="{F9DC7847-9578-4720-A215-B0CB672D838F}" type="presParOf" srcId="{0EE3EB15-C44B-4AE9-A722-F35D08396B53}" destId="{46285EBA-0F82-4076-AFC0-B00B8E26FE23}" srcOrd="0" destOrd="0" presId="urn:microsoft.com/office/officeart/2005/8/layout/radial5"/>
    <dgm:cxn modelId="{475DD115-1148-4930-B882-47ED5AB8B117}" type="presParOf" srcId="{DFBD2C02-6A68-4AF3-868C-1F5BBCA8DED6}" destId="{0458F43C-7C51-4FB8-8153-A3528F466835}" srcOrd="2" destOrd="0" presId="urn:microsoft.com/office/officeart/2005/8/layout/radial5"/>
    <dgm:cxn modelId="{704A3B80-9BF8-401A-ACB1-AC3CC53D0839}" type="presParOf" srcId="{DFBD2C02-6A68-4AF3-868C-1F5BBCA8DED6}" destId="{3FCA621F-1C3B-48CE-96BE-41F0A93CBBDC}" srcOrd="3" destOrd="0" presId="urn:microsoft.com/office/officeart/2005/8/layout/radial5"/>
    <dgm:cxn modelId="{02307723-8D91-4D78-A213-8265E97BD37E}" type="presParOf" srcId="{3FCA621F-1C3B-48CE-96BE-41F0A93CBBDC}" destId="{332E56ED-4901-48E9-8538-7B02F78C2188}" srcOrd="0" destOrd="0" presId="urn:microsoft.com/office/officeart/2005/8/layout/radial5"/>
    <dgm:cxn modelId="{FFF43B7E-79A0-403A-8D0C-4EDC69F5D664}" type="presParOf" srcId="{DFBD2C02-6A68-4AF3-868C-1F5BBCA8DED6}" destId="{9B2953E8-FE4B-4BE0-94CF-AD0CB2803F4B}" srcOrd="4" destOrd="0" presId="urn:microsoft.com/office/officeart/2005/8/layout/radial5"/>
    <dgm:cxn modelId="{B8F1BFC7-9E01-478D-98EB-EC32BF6ED7CA}" type="presParOf" srcId="{DFBD2C02-6A68-4AF3-868C-1F5BBCA8DED6}" destId="{21456497-B5B4-40BB-AA10-F333AC1ED127}" srcOrd="5" destOrd="0" presId="urn:microsoft.com/office/officeart/2005/8/layout/radial5"/>
    <dgm:cxn modelId="{C09AAD5B-A435-4C3D-B078-512AA8F36673}" type="presParOf" srcId="{21456497-B5B4-40BB-AA10-F333AC1ED127}" destId="{0F5111DD-BBF2-43D9-9B5E-E9BBF8AF5F30}" srcOrd="0" destOrd="0" presId="urn:microsoft.com/office/officeart/2005/8/layout/radial5"/>
    <dgm:cxn modelId="{FD1F4DAA-3475-4078-9F99-6664C50C1632}" type="presParOf" srcId="{DFBD2C02-6A68-4AF3-868C-1F5BBCA8DED6}" destId="{2987FA3D-8F37-4FE6-BCB1-9FE73F699A7B}" srcOrd="6" destOrd="0" presId="urn:microsoft.com/office/officeart/2005/8/layout/radial5"/>
    <dgm:cxn modelId="{C2D09E59-40C8-45AC-A88E-83D9224C2BD8}" type="presParOf" srcId="{DFBD2C02-6A68-4AF3-868C-1F5BBCA8DED6}" destId="{09A7A154-2F38-4062-9A3F-86C935A3BDD4}" srcOrd="7" destOrd="0" presId="urn:microsoft.com/office/officeart/2005/8/layout/radial5"/>
    <dgm:cxn modelId="{BE7D7BE8-776C-45CD-AD49-673AF797C07F}" type="presParOf" srcId="{09A7A154-2F38-4062-9A3F-86C935A3BDD4}" destId="{837F9B28-C589-4513-B7B7-B11F3F34BB08}" srcOrd="0" destOrd="0" presId="urn:microsoft.com/office/officeart/2005/8/layout/radial5"/>
    <dgm:cxn modelId="{8922D98F-45A0-4C6F-947B-1DD13975B9EF}" type="presParOf" srcId="{DFBD2C02-6A68-4AF3-868C-1F5BBCA8DED6}" destId="{10C001CF-6976-40D0-BF38-D2D935DA688A}" srcOrd="8" destOrd="0" presId="urn:microsoft.com/office/officeart/2005/8/layout/radial5"/>
    <dgm:cxn modelId="{4DD3D65E-6667-4EA1-99FE-36613774E89E}" type="presParOf" srcId="{DFBD2C02-6A68-4AF3-868C-1F5BBCA8DED6}" destId="{2EBFF00F-3F3C-4958-A320-DFA375FB1692}" srcOrd="9" destOrd="0" presId="urn:microsoft.com/office/officeart/2005/8/layout/radial5"/>
    <dgm:cxn modelId="{A8C2D43C-B39C-4498-8BF5-048D8B670072}" type="presParOf" srcId="{2EBFF00F-3F3C-4958-A320-DFA375FB1692}" destId="{A2CABD7F-983B-4105-A625-070A3071F416}" srcOrd="0" destOrd="0" presId="urn:microsoft.com/office/officeart/2005/8/layout/radial5"/>
    <dgm:cxn modelId="{314CE3B8-8A71-4326-B608-DFA98614D233}" type="presParOf" srcId="{DFBD2C02-6A68-4AF3-868C-1F5BBCA8DED6}" destId="{C84D3ADC-DB87-4010-A6DD-3523A3E7E5F2}" srcOrd="10" destOrd="0" presId="urn:microsoft.com/office/officeart/2005/8/layout/radial5"/>
    <dgm:cxn modelId="{B85CF8B8-C208-4B7F-8F49-30BDA54F8C1B}" type="presParOf" srcId="{DFBD2C02-6A68-4AF3-868C-1F5BBCA8DED6}" destId="{552300C3-0513-46D0-B727-0A5485AACC22}" srcOrd="11" destOrd="0" presId="urn:microsoft.com/office/officeart/2005/8/layout/radial5"/>
    <dgm:cxn modelId="{2003537D-9084-4F25-81F3-73B673ACABF4}" type="presParOf" srcId="{552300C3-0513-46D0-B727-0A5485AACC22}" destId="{9C53D186-251A-4012-8BC4-2C68C1B13A74}" srcOrd="0" destOrd="0" presId="urn:microsoft.com/office/officeart/2005/8/layout/radial5"/>
    <dgm:cxn modelId="{3457AB3A-75A7-4583-BB11-8D2FD9179C21}" type="presParOf" srcId="{DFBD2C02-6A68-4AF3-868C-1F5BBCA8DED6}" destId="{023A3DE2-2FD1-4B31-9C52-0FF6F5ABF1F5}" srcOrd="12" destOrd="0" presId="urn:microsoft.com/office/officeart/2005/8/layout/radial5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0535D78-FF10-44CF-9639-5510D38EF416}" type="doc">
      <dgm:prSet loTypeId="urn:microsoft.com/office/officeart/2005/8/layout/matrix1" loCatId="matrix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B68721B-4799-4F03-9721-3CC1B7069A5B}">
      <dgm:prSet phldrT="[Text]" custT="1"/>
      <dgm:spPr/>
      <dgm:t>
        <a:bodyPr/>
        <a:lstStyle/>
        <a:p>
          <a:r>
            <a:rPr lang="ar-SA" sz="1400" b="1" dirty="0" smtClean="0">
              <a:solidFill>
                <a:srgbClr val="800000"/>
              </a:solidFill>
            </a:rPr>
            <a:t>مفاهيم</a:t>
          </a:r>
          <a:endParaRPr lang="en-US" sz="1400" b="1" dirty="0">
            <a:solidFill>
              <a:srgbClr val="800000"/>
            </a:solidFill>
          </a:endParaRPr>
        </a:p>
      </dgm:t>
    </dgm:pt>
    <dgm:pt modelId="{4F7618E9-26BA-4683-B8C6-EB25B48967CB}" type="parTrans" cxnId="{4572B799-F392-415C-995A-E4BBC701299F}">
      <dgm:prSet/>
      <dgm:spPr/>
      <dgm:t>
        <a:bodyPr/>
        <a:lstStyle/>
        <a:p>
          <a:endParaRPr lang="en-US"/>
        </a:p>
      </dgm:t>
    </dgm:pt>
    <dgm:pt modelId="{329AB650-6353-4139-8618-1B326D877112}" type="sibTrans" cxnId="{4572B799-F392-415C-995A-E4BBC701299F}">
      <dgm:prSet/>
      <dgm:spPr/>
      <dgm:t>
        <a:bodyPr/>
        <a:lstStyle/>
        <a:p>
          <a:endParaRPr lang="en-US"/>
        </a:p>
      </dgm:t>
    </dgm:pt>
    <dgm:pt modelId="{CB0028A0-1351-4BCF-BC05-5D0484EB2DDD}">
      <dgm:prSet phldrT="[Text]" custT="1"/>
      <dgm:spPr/>
      <dgm:t>
        <a:bodyPr/>
        <a:lstStyle/>
        <a:p>
          <a:r>
            <a:rPr lang="ar-SA" sz="1400" b="1" dirty="0" smtClean="0"/>
            <a:t>التصميم الرأسي للمنشأ</a:t>
          </a:r>
          <a:endParaRPr lang="en-US" sz="1400" b="1" dirty="0"/>
        </a:p>
      </dgm:t>
    </dgm:pt>
    <dgm:pt modelId="{03A0F18C-095C-47E8-B19A-8D65760C72DC}" type="parTrans" cxnId="{76BBBC8C-C144-4741-B209-A197EAE0EDD5}">
      <dgm:prSet/>
      <dgm:spPr/>
      <dgm:t>
        <a:bodyPr/>
        <a:lstStyle/>
        <a:p>
          <a:endParaRPr lang="en-US"/>
        </a:p>
      </dgm:t>
    </dgm:pt>
    <dgm:pt modelId="{B40C8767-9904-4843-B362-87C2E433640B}" type="sibTrans" cxnId="{76BBBC8C-C144-4741-B209-A197EAE0EDD5}">
      <dgm:prSet/>
      <dgm:spPr/>
      <dgm:t>
        <a:bodyPr/>
        <a:lstStyle/>
        <a:p>
          <a:endParaRPr lang="en-US"/>
        </a:p>
      </dgm:t>
    </dgm:pt>
    <dgm:pt modelId="{53657A6E-1B2B-4478-8B8B-866CD2A116C6}">
      <dgm:prSet phldrT="[Text]" custT="1"/>
      <dgm:spPr/>
      <dgm:t>
        <a:bodyPr/>
        <a:lstStyle/>
        <a:p>
          <a:r>
            <a:rPr lang="ar-SA" sz="1400" b="1" dirty="0" smtClean="0"/>
            <a:t>التصميم الأفقي للمنشأ</a:t>
          </a:r>
          <a:endParaRPr lang="en-US" sz="1400" b="1" dirty="0"/>
        </a:p>
      </dgm:t>
    </dgm:pt>
    <dgm:pt modelId="{DD586F34-B9CB-47F9-8E39-68ED525C5A1B}" type="parTrans" cxnId="{B419AF7A-8D0D-483A-AFC6-DD20FA9DE655}">
      <dgm:prSet/>
      <dgm:spPr/>
      <dgm:t>
        <a:bodyPr/>
        <a:lstStyle/>
        <a:p>
          <a:endParaRPr lang="en-US"/>
        </a:p>
      </dgm:t>
    </dgm:pt>
    <dgm:pt modelId="{C0CB03DC-AC06-4A3B-86DE-B1B07AA19EBF}" type="sibTrans" cxnId="{B419AF7A-8D0D-483A-AFC6-DD20FA9DE655}">
      <dgm:prSet/>
      <dgm:spPr/>
      <dgm:t>
        <a:bodyPr/>
        <a:lstStyle/>
        <a:p>
          <a:endParaRPr lang="en-US"/>
        </a:p>
      </dgm:t>
    </dgm:pt>
    <dgm:pt modelId="{6C4B3870-9236-4732-9517-3AD5D797EC49}">
      <dgm:prSet phldrT="[Text]" custT="1"/>
      <dgm:spPr/>
      <dgm:t>
        <a:bodyPr/>
        <a:lstStyle/>
        <a:p>
          <a:r>
            <a:rPr lang="ar-SA" sz="1400" b="1" dirty="0" smtClean="0"/>
            <a:t>الإتزان الخارجي للمنشأ</a:t>
          </a:r>
          <a:endParaRPr lang="en-US" sz="1400" b="1" dirty="0"/>
        </a:p>
      </dgm:t>
    </dgm:pt>
    <dgm:pt modelId="{58FCC130-EDED-454B-9F65-7380F98A284D}" type="sibTrans" cxnId="{5A3006A5-6CA1-482B-BDF8-52EA4F05F2A2}">
      <dgm:prSet/>
      <dgm:spPr/>
      <dgm:t>
        <a:bodyPr/>
        <a:lstStyle/>
        <a:p>
          <a:endParaRPr lang="en-US"/>
        </a:p>
      </dgm:t>
    </dgm:pt>
    <dgm:pt modelId="{99CE7D7A-AC8F-4527-B0C5-67C3D7D2B12B}" type="parTrans" cxnId="{5A3006A5-6CA1-482B-BDF8-52EA4F05F2A2}">
      <dgm:prSet/>
      <dgm:spPr/>
      <dgm:t>
        <a:bodyPr/>
        <a:lstStyle/>
        <a:p>
          <a:endParaRPr lang="en-US"/>
        </a:p>
      </dgm:t>
    </dgm:pt>
    <dgm:pt modelId="{5EFF02DD-8E54-4BDF-B4FF-C86C47D7AF3D}">
      <dgm:prSet phldrT="[Text]" custT="1"/>
      <dgm:spPr/>
      <dgm:t>
        <a:bodyPr/>
        <a:lstStyle/>
        <a:p>
          <a:r>
            <a:rPr lang="ar-SA" sz="1400" b="1" dirty="0" smtClean="0"/>
            <a:t>الإتزان الداخلي للمنشأ</a:t>
          </a:r>
          <a:endParaRPr lang="ar-SA" sz="1400" b="1" dirty="0" smtClean="0"/>
        </a:p>
      </dgm:t>
    </dgm:pt>
    <dgm:pt modelId="{5FB5C798-681A-4434-A421-0E2BDDC1AC73}" type="sibTrans" cxnId="{470D0EDD-D951-4CE1-8246-6426ABF80330}">
      <dgm:prSet/>
      <dgm:spPr/>
      <dgm:t>
        <a:bodyPr/>
        <a:lstStyle/>
        <a:p>
          <a:endParaRPr lang="en-US"/>
        </a:p>
      </dgm:t>
    </dgm:pt>
    <dgm:pt modelId="{9D800889-B4E4-44B3-A883-AD243B1113D1}" type="parTrans" cxnId="{470D0EDD-D951-4CE1-8246-6426ABF80330}">
      <dgm:prSet/>
      <dgm:spPr/>
      <dgm:t>
        <a:bodyPr/>
        <a:lstStyle/>
        <a:p>
          <a:endParaRPr lang="en-US"/>
        </a:p>
      </dgm:t>
    </dgm:pt>
    <dgm:pt modelId="{40152795-FBF5-4A56-A37C-9D03A915D5C9}" type="pres">
      <dgm:prSet presAssocID="{B0535D78-FF10-44CF-9639-5510D38EF41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8D992E-5690-4D01-9955-E20B58227E5A}" type="pres">
      <dgm:prSet presAssocID="{B0535D78-FF10-44CF-9639-5510D38EF416}" presName="matrix" presStyleCnt="0"/>
      <dgm:spPr/>
    </dgm:pt>
    <dgm:pt modelId="{A8943C6A-28F1-4DCE-B6CE-53D8C34B8FFD}" type="pres">
      <dgm:prSet presAssocID="{B0535D78-FF10-44CF-9639-5510D38EF416}" presName="tile1" presStyleLbl="node1" presStyleIdx="0" presStyleCnt="4"/>
      <dgm:spPr/>
      <dgm:t>
        <a:bodyPr/>
        <a:lstStyle/>
        <a:p>
          <a:endParaRPr lang="en-US"/>
        </a:p>
      </dgm:t>
    </dgm:pt>
    <dgm:pt modelId="{C8369FF4-D145-4354-AE2F-214791B1F76A}" type="pres">
      <dgm:prSet presAssocID="{B0535D78-FF10-44CF-9639-5510D38EF41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18759-02AF-45D0-BCE1-F4AFC11BF587}" type="pres">
      <dgm:prSet presAssocID="{B0535D78-FF10-44CF-9639-5510D38EF416}" presName="tile2" presStyleLbl="node1" presStyleIdx="1" presStyleCnt="4"/>
      <dgm:spPr/>
      <dgm:t>
        <a:bodyPr/>
        <a:lstStyle/>
        <a:p>
          <a:endParaRPr lang="en-US"/>
        </a:p>
      </dgm:t>
    </dgm:pt>
    <dgm:pt modelId="{38C267BD-4E99-497C-8E53-4E13E03C8DF4}" type="pres">
      <dgm:prSet presAssocID="{B0535D78-FF10-44CF-9639-5510D38EF41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DB18E0-053C-4ADC-BCE3-71ABF5820C14}" type="pres">
      <dgm:prSet presAssocID="{B0535D78-FF10-44CF-9639-5510D38EF416}" presName="tile3" presStyleLbl="node1" presStyleIdx="2" presStyleCnt="4"/>
      <dgm:spPr/>
      <dgm:t>
        <a:bodyPr/>
        <a:lstStyle/>
        <a:p>
          <a:endParaRPr lang="en-US"/>
        </a:p>
      </dgm:t>
    </dgm:pt>
    <dgm:pt modelId="{B65DF389-71F0-4E7E-AF67-3B16DE559EB8}" type="pres">
      <dgm:prSet presAssocID="{B0535D78-FF10-44CF-9639-5510D38EF41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40B552-C140-434D-9B03-AD80A2345410}" type="pres">
      <dgm:prSet presAssocID="{B0535D78-FF10-44CF-9639-5510D38EF416}" presName="tile4" presStyleLbl="node1" presStyleIdx="3" presStyleCnt="4"/>
      <dgm:spPr/>
      <dgm:t>
        <a:bodyPr/>
        <a:lstStyle/>
        <a:p>
          <a:endParaRPr lang="en-US"/>
        </a:p>
      </dgm:t>
    </dgm:pt>
    <dgm:pt modelId="{A51D28C6-1BDB-441F-82F5-569D4CFFA203}" type="pres">
      <dgm:prSet presAssocID="{B0535D78-FF10-44CF-9639-5510D38EF41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43D9B-1993-4C1E-9812-392A164912D4}" type="pres">
      <dgm:prSet presAssocID="{B0535D78-FF10-44CF-9639-5510D38EF41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EAF94FDD-C801-41F4-9823-2DCDC3C0D3A7}" type="presOf" srcId="{CB0028A0-1351-4BCF-BC05-5D0484EB2DDD}" destId="{C8369FF4-D145-4354-AE2F-214791B1F76A}" srcOrd="1" destOrd="0" presId="urn:microsoft.com/office/officeart/2005/8/layout/matrix1"/>
    <dgm:cxn modelId="{4CC6582C-82BC-48B7-AF97-72566F0153D1}" type="presOf" srcId="{6C4B3870-9236-4732-9517-3AD5D797EC49}" destId="{FB40B552-C140-434D-9B03-AD80A2345410}" srcOrd="0" destOrd="0" presId="urn:microsoft.com/office/officeart/2005/8/layout/matrix1"/>
    <dgm:cxn modelId="{E6D59D4B-240B-412A-A680-B0774CE64793}" type="presOf" srcId="{B0535D78-FF10-44CF-9639-5510D38EF416}" destId="{40152795-FBF5-4A56-A37C-9D03A915D5C9}" srcOrd="0" destOrd="0" presId="urn:microsoft.com/office/officeart/2005/8/layout/matrix1"/>
    <dgm:cxn modelId="{4572B799-F392-415C-995A-E4BBC701299F}" srcId="{B0535D78-FF10-44CF-9639-5510D38EF416}" destId="{0B68721B-4799-4F03-9721-3CC1B7069A5B}" srcOrd="0" destOrd="0" parTransId="{4F7618E9-26BA-4683-B8C6-EB25B48967CB}" sibTransId="{329AB650-6353-4139-8618-1B326D877112}"/>
    <dgm:cxn modelId="{B40420D1-BFF3-4B16-8A9C-CB5A1D8BF591}" type="presOf" srcId="{5EFF02DD-8E54-4BDF-B4FF-C86C47D7AF3D}" destId="{E4DB18E0-053C-4ADC-BCE3-71ABF5820C14}" srcOrd="0" destOrd="0" presId="urn:microsoft.com/office/officeart/2005/8/layout/matrix1"/>
    <dgm:cxn modelId="{B419AF7A-8D0D-483A-AFC6-DD20FA9DE655}" srcId="{0B68721B-4799-4F03-9721-3CC1B7069A5B}" destId="{53657A6E-1B2B-4478-8B8B-866CD2A116C6}" srcOrd="1" destOrd="0" parTransId="{DD586F34-B9CB-47F9-8E39-68ED525C5A1B}" sibTransId="{C0CB03DC-AC06-4A3B-86DE-B1B07AA19EBF}"/>
    <dgm:cxn modelId="{FCC44F65-1FFB-4DDC-8CC0-BA9367D341DF}" type="presOf" srcId="{CB0028A0-1351-4BCF-BC05-5D0484EB2DDD}" destId="{A8943C6A-28F1-4DCE-B6CE-53D8C34B8FFD}" srcOrd="0" destOrd="0" presId="urn:microsoft.com/office/officeart/2005/8/layout/matrix1"/>
    <dgm:cxn modelId="{0CE36058-4560-4472-A517-0508044E6651}" type="presOf" srcId="{0B68721B-4799-4F03-9721-3CC1B7069A5B}" destId="{85343D9B-1993-4C1E-9812-392A164912D4}" srcOrd="0" destOrd="0" presId="urn:microsoft.com/office/officeart/2005/8/layout/matrix1"/>
    <dgm:cxn modelId="{76BBBC8C-C144-4741-B209-A197EAE0EDD5}" srcId="{0B68721B-4799-4F03-9721-3CC1B7069A5B}" destId="{CB0028A0-1351-4BCF-BC05-5D0484EB2DDD}" srcOrd="0" destOrd="0" parTransId="{03A0F18C-095C-47E8-B19A-8D65760C72DC}" sibTransId="{B40C8767-9904-4843-B362-87C2E433640B}"/>
    <dgm:cxn modelId="{5A3006A5-6CA1-482B-BDF8-52EA4F05F2A2}" srcId="{0B68721B-4799-4F03-9721-3CC1B7069A5B}" destId="{6C4B3870-9236-4732-9517-3AD5D797EC49}" srcOrd="3" destOrd="0" parTransId="{99CE7D7A-AC8F-4527-B0C5-67C3D7D2B12B}" sibTransId="{58FCC130-EDED-454B-9F65-7380F98A284D}"/>
    <dgm:cxn modelId="{F73F2054-962B-415E-AF7A-65828082668E}" type="presOf" srcId="{53657A6E-1B2B-4478-8B8B-866CD2A116C6}" destId="{FC118759-02AF-45D0-BCE1-F4AFC11BF587}" srcOrd="0" destOrd="0" presId="urn:microsoft.com/office/officeart/2005/8/layout/matrix1"/>
    <dgm:cxn modelId="{E96523B4-5330-4C56-9F02-6F731DB0BFB6}" type="presOf" srcId="{6C4B3870-9236-4732-9517-3AD5D797EC49}" destId="{A51D28C6-1BDB-441F-82F5-569D4CFFA203}" srcOrd="1" destOrd="0" presId="urn:microsoft.com/office/officeart/2005/8/layout/matrix1"/>
    <dgm:cxn modelId="{60CCAC53-3BF2-4B4E-9CB3-7A9B37C1CF28}" type="presOf" srcId="{5EFF02DD-8E54-4BDF-B4FF-C86C47D7AF3D}" destId="{B65DF389-71F0-4E7E-AF67-3B16DE559EB8}" srcOrd="1" destOrd="0" presId="urn:microsoft.com/office/officeart/2005/8/layout/matrix1"/>
    <dgm:cxn modelId="{786031B8-D027-4D26-BD19-6E2E80D7BBE8}" type="presOf" srcId="{53657A6E-1B2B-4478-8B8B-866CD2A116C6}" destId="{38C267BD-4E99-497C-8E53-4E13E03C8DF4}" srcOrd="1" destOrd="0" presId="urn:microsoft.com/office/officeart/2005/8/layout/matrix1"/>
    <dgm:cxn modelId="{470D0EDD-D951-4CE1-8246-6426ABF80330}" srcId="{0B68721B-4799-4F03-9721-3CC1B7069A5B}" destId="{5EFF02DD-8E54-4BDF-B4FF-C86C47D7AF3D}" srcOrd="2" destOrd="0" parTransId="{9D800889-B4E4-44B3-A883-AD243B1113D1}" sibTransId="{5FB5C798-681A-4434-A421-0E2BDDC1AC73}"/>
    <dgm:cxn modelId="{836C79C4-C39A-4239-8B64-2A28F3E97EC6}" type="presParOf" srcId="{40152795-FBF5-4A56-A37C-9D03A915D5C9}" destId="{968D992E-5690-4D01-9955-E20B58227E5A}" srcOrd="0" destOrd="0" presId="urn:microsoft.com/office/officeart/2005/8/layout/matrix1"/>
    <dgm:cxn modelId="{99E354E8-AB55-4D04-B1BD-AE6401AC5217}" type="presParOf" srcId="{968D992E-5690-4D01-9955-E20B58227E5A}" destId="{A8943C6A-28F1-4DCE-B6CE-53D8C34B8FFD}" srcOrd="0" destOrd="0" presId="urn:microsoft.com/office/officeart/2005/8/layout/matrix1"/>
    <dgm:cxn modelId="{81F85AE0-5AC4-42F5-BC74-1F56CA24CBC5}" type="presParOf" srcId="{968D992E-5690-4D01-9955-E20B58227E5A}" destId="{C8369FF4-D145-4354-AE2F-214791B1F76A}" srcOrd="1" destOrd="0" presId="urn:microsoft.com/office/officeart/2005/8/layout/matrix1"/>
    <dgm:cxn modelId="{D2C7666F-CFEC-48B8-A302-10140D73F8D2}" type="presParOf" srcId="{968D992E-5690-4D01-9955-E20B58227E5A}" destId="{FC118759-02AF-45D0-BCE1-F4AFC11BF587}" srcOrd="2" destOrd="0" presId="urn:microsoft.com/office/officeart/2005/8/layout/matrix1"/>
    <dgm:cxn modelId="{0941B135-7BAD-41A6-BEEE-022DDFA5B7E7}" type="presParOf" srcId="{968D992E-5690-4D01-9955-E20B58227E5A}" destId="{38C267BD-4E99-497C-8E53-4E13E03C8DF4}" srcOrd="3" destOrd="0" presId="urn:microsoft.com/office/officeart/2005/8/layout/matrix1"/>
    <dgm:cxn modelId="{AE645657-3D99-4EEE-AF40-262C4EA4EB4F}" type="presParOf" srcId="{968D992E-5690-4D01-9955-E20B58227E5A}" destId="{E4DB18E0-053C-4ADC-BCE3-71ABF5820C14}" srcOrd="4" destOrd="0" presId="urn:microsoft.com/office/officeart/2005/8/layout/matrix1"/>
    <dgm:cxn modelId="{6A84FE5C-3191-4CD5-AC05-D218028DC622}" type="presParOf" srcId="{968D992E-5690-4D01-9955-E20B58227E5A}" destId="{B65DF389-71F0-4E7E-AF67-3B16DE559EB8}" srcOrd="5" destOrd="0" presId="urn:microsoft.com/office/officeart/2005/8/layout/matrix1"/>
    <dgm:cxn modelId="{F64C97E8-39B8-47CF-943E-A1748A889F35}" type="presParOf" srcId="{968D992E-5690-4D01-9955-E20B58227E5A}" destId="{FB40B552-C140-434D-9B03-AD80A2345410}" srcOrd="6" destOrd="0" presId="urn:microsoft.com/office/officeart/2005/8/layout/matrix1"/>
    <dgm:cxn modelId="{327B757D-2E9E-4323-B5E3-E728BCFDD901}" type="presParOf" srcId="{968D992E-5690-4D01-9955-E20B58227E5A}" destId="{A51D28C6-1BDB-441F-82F5-569D4CFFA203}" srcOrd="7" destOrd="0" presId="urn:microsoft.com/office/officeart/2005/8/layout/matrix1"/>
    <dgm:cxn modelId="{5673988F-4A8E-4BBF-80C6-5A2C743E119C}" type="presParOf" srcId="{40152795-FBF5-4A56-A37C-9D03A915D5C9}" destId="{85343D9B-1993-4C1E-9812-392A164912D4}" srcOrd="1" destOrd="0" presId="urn:microsoft.com/office/officeart/2005/8/layout/matrix1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0535D78-FF10-44CF-9639-5510D38EF416}" type="doc">
      <dgm:prSet loTypeId="urn:microsoft.com/office/officeart/2005/8/layout/matrix1" loCatId="matrix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B68721B-4799-4F03-9721-3CC1B7069A5B}">
      <dgm:prSet phldrT="[Text]" custT="1"/>
      <dgm:spPr/>
      <dgm:t>
        <a:bodyPr/>
        <a:lstStyle/>
        <a:p>
          <a:r>
            <a:rPr lang="ar-SA" sz="1400" b="1" dirty="0" smtClean="0">
              <a:solidFill>
                <a:srgbClr val="800000"/>
              </a:solidFill>
            </a:rPr>
            <a:t>التوصيات</a:t>
          </a:r>
          <a:endParaRPr lang="en-US" sz="1400" b="1" dirty="0">
            <a:solidFill>
              <a:srgbClr val="800000"/>
            </a:solidFill>
          </a:endParaRPr>
        </a:p>
      </dgm:t>
    </dgm:pt>
    <dgm:pt modelId="{4F7618E9-26BA-4683-B8C6-EB25B48967CB}" type="parTrans" cxnId="{4572B799-F392-415C-995A-E4BBC701299F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329AB650-6353-4139-8618-1B326D877112}" type="sibTrans" cxnId="{4572B799-F392-415C-995A-E4BBC701299F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CB0028A0-1351-4BCF-BC05-5D0484EB2DDD}">
      <dgm:prSet phldrT="[Text]" custT="1"/>
      <dgm:spPr/>
      <dgm:t>
        <a:bodyPr/>
        <a:lstStyle/>
        <a:p>
          <a:endParaRPr lang="en-US" sz="1400" b="1" dirty="0">
            <a:solidFill>
              <a:schemeClr val="bg1">
                <a:lumMod val="95000"/>
              </a:schemeClr>
            </a:solidFill>
          </a:endParaRPr>
        </a:p>
      </dgm:t>
    </dgm:pt>
    <dgm:pt modelId="{03A0F18C-095C-47E8-B19A-8D65760C72DC}" type="parTrans" cxnId="{76BBBC8C-C144-4741-B209-A197EAE0EDD5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B40C8767-9904-4843-B362-87C2E433640B}" type="sibTrans" cxnId="{76BBBC8C-C144-4741-B209-A197EAE0EDD5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53657A6E-1B2B-4478-8B8B-866CD2A116C6}">
      <dgm:prSet phldrT="[Text]" custT="1"/>
      <dgm:spPr/>
      <dgm:t>
        <a:bodyPr/>
        <a:lstStyle/>
        <a:p>
          <a:r>
            <a:rPr lang="ar-SA" sz="1400" b="1" dirty="0" smtClean="0">
              <a:solidFill>
                <a:schemeClr val="bg1">
                  <a:lumMod val="95000"/>
                </a:schemeClr>
              </a:solidFill>
            </a:rPr>
            <a:t>معمارية</a:t>
          </a:r>
          <a:endParaRPr lang="en-US" sz="1400" b="1" dirty="0">
            <a:solidFill>
              <a:schemeClr val="bg1">
                <a:lumMod val="95000"/>
              </a:schemeClr>
            </a:solidFill>
          </a:endParaRPr>
        </a:p>
      </dgm:t>
    </dgm:pt>
    <dgm:pt modelId="{DD586F34-B9CB-47F9-8E39-68ED525C5A1B}" type="parTrans" cxnId="{B419AF7A-8D0D-483A-AFC6-DD20FA9DE655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C0CB03DC-AC06-4A3B-86DE-B1B07AA19EBF}" type="sibTrans" cxnId="{B419AF7A-8D0D-483A-AFC6-DD20FA9DE655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6C4B3870-9236-4732-9517-3AD5D797EC49}">
      <dgm:prSet phldrT="[Text]" custT="1"/>
      <dgm:spPr/>
      <dgm:t>
        <a:bodyPr/>
        <a:lstStyle/>
        <a:p>
          <a:endParaRPr lang="en-US" sz="1400" b="1" dirty="0">
            <a:solidFill>
              <a:schemeClr val="bg1">
                <a:lumMod val="95000"/>
              </a:schemeClr>
            </a:solidFill>
          </a:endParaRPr>
        </a:p>
      </dgm:t>
    </dgm:pt>
    <dgm:pt modelId="{58FCC130-EDED-454B-9F65-7380F98A284D}" type="sibTrans" cxnId="{5A3006A5-6CA1-482B-BDF8-52EA4F05F2A2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99CE7D7A-AC8F-4527-B0C5-67C3D7D2B12B}" type="parTrans" cxnId="{5A3006A5-6CA1-482B-BDF8-52EA4F05F2A2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5EFF02DD-8E54-4BDF-B4FF-C86C47D7AF3D}">
      <dgm:prSet phldrT="[Text]" custT="1"/>
      <dgm:spPr/>
      <dgm:t>
        <a:bodyPr/>
        <a:lstStyle/>
        <a:p>
          <a:r>
            <a:rPr lang="ar-SA" sz="1400" b="1" dirty="0" smtClean="0">
              <a:solidFill>
                <a:schemeClr val="bg1">
                  <a:lumMod val="95000"/>
                </a:schemeClr>
              </a:solidFill>
            </a:rPr>
            <a:t>انشائية</a:t>
          </a:r>
          <a:endParaRPr lang="en-US" sz="1400" b="1" dirty="0">
            <a:solidFill>
              <a:schemeClr val="bg1">
                <a:lumMod val="95000"/>
              </a:schemeClr>
            </a:solidFill>
          </a:endParaRPr>
        </a:p>
      </dgm:t>
    </dgm:pt>
    <dgm:pt modelId="{5FB5C798-681A-4434-A421-0E2BDDC1AC73}" type="sibTrans" cxnId="{470D0EDD-D951-4CE1-8246-6426ABF80330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9D800889-B4E4-44B3-A883-AD243B1113D1}" type="parTrans" cxnId="{470D0EDD-D951-4CE1-8246-6426ABF80330}">
      <dgm:prSet/>
      <dgm:spPr/>
      <dgm:t>
        <a:bodyPr/>
        <a:lstStyle/>
        <a:p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40152795-FBF5-4A56-A37C-9D03A915D5C9}" type="pres">
      <dgm:prSet presAssocID="{B0535D78-FF10-44CF-9639-5510D38EF41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8D992E-5690-4D01-9955-E20B58227E5A}" type="pres">
      <dgm:prSet presAssocID="{B0535D78-FF10-44CF-9639-5510D38EF416}" presName="matrix" presStyleCnt="0"/>
      <dgm:spPr/>
    </dgm:pt>
    <dgm:pt modelId="{A8943C6A-28F1-4DCE-B6CE-53D8C34B8FFD}" type="pres">
      <dgm:prSet presAssocID="{B0535D78-FF10-44CF-9639-5510D38EF416}" presName="tile1" presStyleLbl="node1" presStyleIdx="0" presStyleCnt="4"/>
      <dgm:spPr/>
      <dgm:t>
        <a:bodyPr/>
        <a:lstStyle/>
        <a:p>
          <a:endParaRPr lang="en-US"/>
        </a:p>
      </dgm:t>
    </dgm:pt>
    <dgm:pt modelId="{C8369FF4-D145-4354-AE2F-214791B1F76A}" type="pres">
      <dgm:prSet presAssocID="{B0535D78-FF10-44CF-9639-5510D38EF41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18759-02AF-45D0-BCE1-F4AFC11BF587}" type="pres">
      <dgm:prSet presAssocID="{B0535D78-FF10-44CF-9639-5510D38EF416}" presName="tile2" presStyleLbl="node1" presStyleIdx="1" presStyleCnt="4"/>
      <dgm:spPr/>
      <dgm:t>
        <a:bodyPr/>
        <a:lstStyle/>
        <a:p>
          <a:endParaRPr lang="en-US"/>
        </a:p>
      </dgm:t>
    </dgm:pt>
    <dgm:pt modelId="{38C267BD-4E99-497C-8E53-4E13E03C8DF4}" type="pres">
      <dgm:prSet presAssocID="{B0535D78-FF10-44CF-9639-5510D38EF41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DB18E0-053C-4ADC-BCE3-71ABF5820C14}" type="pres">
      <dgm:prSet presAssocID="{B0535D78-FF10-44CF-9639-5510D38EF416}" presName="tile3" presStyleLbl="node1" presStyleIdx="2" presStyleCnt="4"/>
      <dgm:spPr/>
      <dgm:t>
        <a:bodyPr/>
        <a:lstStyle/>
        <a:p>
          <a:endParaRPr lang="en-US"/>
        </a:p>
      </dgm:t>
    </dgm:pt>
    <dgm:pt modelId="{B65DF389-71F0-4E7E-AF67-3B16DE559EB8}" type="pres">
      <dgm:prSet presAssocID="{B0535D78-FF10-44CF-9639-5510D38EF41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40B552-C140-434D-9B03-AD80A2345410}" type="pres">
      <dgm:prSet presAssocID="{B0535D78-FF10-44CF-9639-5510D38EF416}" presName="tile4" presStyleLbl="node1" presStyleIdx="3" presStyleCnt="4"/>
      <dgm:spPr/>
      <dgm:t>
        <a:bodyPr/>
        <a:lstStyle/>
        <a:p>
          <a:endParaRPr lang="en-US"/>
        </a:p>
      </dgm:t>
    </dgm:pt>
    <dgm:pt modelId="{A51D28C6-1BDB-441F-82F5-569D4CFFA203}" type="pres">
      <dgm:prSet presAssocID="{B0535D78-FF10-44CF-9639-5510D38EF41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43D9B-1993-4C1E-9812-392A164912D4}" type="pres">
      <dgm:prSet presAssocID="{B0535D78-FF10-44CF-9639-5510D38EF41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536238FD-F455-4163-8FE9-63B61C723B20}" type="presOf" srcId="{0B68721B-4799-4F03-9721-3CC1B7069A5B}" destId="{85343D9B-1993-4C1E-9812-392A164912D4}" srcOrd="0" destOrd="0" presId="urn:microsoft.com/office/officeart/2005/8/layout/matrix1"/>
    <dgm:cxn modelId="{4572B799-F392-415C-995A-E4BBC701299F}" srcId="{B0535D78-FF10-44CF-9639-5510D38EF416}" destId="{0B68721B-4799-4F03-9721-3CC1B7069A5B}" srcOrd="0" destOrd="0" parTransId="{4F7618E9-26BA-4683-B8C6-EB25B48967CB}" sibTransId="{329AB650-6353-4139-8618-1B326D877112}"/>
    <dgm:cxn modelId="{19AC879F-0C17-4F5C-BC7B-8E6B9B1F12AA}" type="presOf" srcId="{5EFF02DD-8E54-4BDF-B4FF-C86C47D7AF3D}" destId="{E4DB18E0-053C-4ADC-BCE3-71ABF5820C14}" srcOrd="0" destOrd="0" presId="urn:microsoft.com/office/officeart/2005/8/layout/matrix1"/>
    <dgm:cxn modelId="{B419AF7A-8D0D-483A-AFC6-DD20FA9DE655}" srcId="{0B68721B-4799-4F03-9721-3CC1B7069A5B}" destId="{53657A6E-1B2B-4478-8B8B-866CD2A116C6}" srcOrd="1" destOrd="0" parTransId="{DD586F34-B9CB-47F9-8E39-68ED525C5A1B}" sibTransId="{C0CB03DC-AC06-4A3B-86DE-B1B07AA19EBF}"/>
    <dgm:cxn modelId="{76BBBC8C-C144-4741-B209-A197EAE0EDD5}" srcId="{0B68721B-4799-4F03-9721-3CC1B7069A5B}" destId="{CB0028A0-1351-4BCF-BC05-5D0484EB2DDD}" srcOrd="0" destOrd="0" parTransId="{03A0F18C-095C-47E8-B19A-8D65760C72DC}" sibTransId="{B40C8767-9904-4843-B362-87C2E433640B}"/>
    <dgm:cxn modelId="{B8AF9B99-5285-46BA-B60F-C961C527779B}" type="presOf" srcId="{6C4B3870-9236-4732-9517-3AD5D797EC49}" destId="{FB40B552-C140-434D-9B03-AD80A2345410}" srcOrd="0" destOrd="0" presId="urn:microsoft.com/office/officeart/2005/8/layout/matrix1"/>
    <dgm:cxn modelId="{5A3006A5-6CA1-482B-BDF8-52EA4F05F2A2}" srcId="{0B68721B-4799-4F03-9721-3CC1B7069A5B}" destId="{6C4B3870-9236-4732-9517-3AD5D797EC49}" srcOrd="3" destOrd="0" parTransId="{99CE7D7A-AC8F-4527-B0C5-67C3D7D2B12B}" sibTransId="{58FCC130-EDED-454B-9F65-7380F98A284D}"/>
    <dgm:cxn modelId="{9D58DB31-2667-4662-A95A-C4D718F1ED94}" type="presOf" srcId="{5EFF02DD-8E54-4BDF-B4FF-C86C47D7AF3D}" destId="{B65DF389-71F0-4E7E-AF67-3B16DE559EB8}" srcOrd="1" destOrd="0" presId="urn:microsoft.com/office/officeart/2005/8/layout/matrix1"/>
    <dgm:cxn modelId="{51C3468A-C864-4208-A5AB-4EA9073C73FF}" type="presOf" srcId="{CB0028A0-1351-4BCF-BC05-5D0484EB2DDD}" destId="{C8369FF4-D145-4354-AE2F-214791B1F76A}" srcOrd="1" destOrd="0" presId="urn:microsoft.com/office/officeart/2005/8/layout/matrix1"/>
    <dgm:cxn modelId="{472447BA-7CFC-477C-A66B-C7E40FF30897}" type="presOf" srcId="{53657A6E-1B2B-4478-8B8B-866CD2A116C6}" destId="{38C267BD-4E99-497C-8E53-4E13E03C8DF4}" srcOrd="1" destOrd="0" presId="urn:microsoft.com/office/officeart/2005/8/layout/matrix1"/>
    <dgm:cxn modelId="{A90AA573-9862-4B0B-9C7C-2CE86B87721E}" type="presOf" srcId="{53657A6E-1B2B-4478-8B8B-866CD2A116C6}" destId="{FC118759-02AF-45D0-BCE1-F4AFC11BF587}" srcOrd="0" destOrd="0" presId="urn:microsoft.com/office/officeart/2005/8/layout/matrix1"/>
    <dgm:cxn modelId="{470D0EDD-D951-4CE1-8246-6426ABF80330}" srcId="{0B68721B-4799-4F03-9721-3CC1B7069A5B}" destId="{5EFF02DD-8E54-4BDF-B4FF-C86C47D7AF3D}" srcOrd="2" destOrd="0" parTransId="{9D800889-B4E4-44B3-A883-AD243B1113D1}" sibTransId="{5FB5C798-681A-4434-A421-0E2BDDC1AC73}"/>
    <dgm:cxn modelId="{BD3FB009-D327-4A6A-B32F-B612609896B5}" type="presOf" srcId="{B0535D78-FF10-44CF-9639-5510D38EF416}" destId="{40152795-FBF5-4A56-A37C-9D03A915D5C9}" srcOrd="0" destOrd="0" presId="urn:microsoft.com/office/officeart/2005/8/layout/matrix1"/>
    <dgm:cxn modelId="{078941F4-1765-438C-9188-96D8279C737E}" type="presOf" srcId="{CB0028A0-1351-4BCF-BC05-5D0484EB2DDD}" destId="{A8943C6A-28F1-4DCE-B6CE-53D8C34B8FFD}" srcOrd="0" destOrd="0" presId="urn:microsoft.com/office/officeart/2005/8/layout/matrix1"/>
    <dgm:cxn modelId="{2D8DE671-61EF-41DE-BA3B-8123C20F3D59}" type="presOf" srcId="{6C4B3870-9236-4732-9517-3AD5D797EC49}" destId="{A51D28C6-1BDB-441F-82F5-569D4CFFA203}" srcOrd="1" destOrd="0" presId="urn:microsoft.com/office/officeart/2005/8/layout/matrix1"/>
    <dgm:cxn modelId="{22FB1A5B-7E1F-4200-A905-D4F0153C8323}" type="presParOf" srcId="{40152795-FBF5-4A56-A37C-9D03A915D5C9}" destId="{968D992E-5690-4D01-9955-E20B58227E5A}" srcOrd="0" destOrd="0" presId="urn:microsoft.com/office/officeart/2005/8/layout/matrix1"/>
    <dgm:cxn modelId="{06DAF9A2-E860-4781-BB92-802A5527199A}" type="presParOf" srcId="{968D992E-5690-4D01-9955-E20B58227E5A}" destId="{A8943C6A-28F1-4DCE-B6CE-53D8C34B8FFD}" srcOrd="0" destOrd="0" presId="urn:microsoft.com/office/officeart/2005/8/layout/matrix1"/>
    <dgm:cxn modelId="{F2F4466D-EB60-4ED1-803D-406D21F00DB0}" type="presParOf" srcId="{968D992E-5690-4D01-9955-E20B58227E5A}" destId="{C8369FF4-D145-4354-AE2F-214791B1F76A}" srcOrd="1" destOrd="0" presId="urn:microsoft.com/office/officeart/2005/8/layout/matrix1"/>
    <dgm:cxn modelId="{89A9E779-8564-4366-9B6C-B5A75D0176CA}" type="presParOf" srcId="{968D992E-5690-4D01-9955-E20B58227E5A}" destId="{FC118759-02AF-45D0-BCE1-F4AFC11BF587}" srcOrd="2" destOrd="0" presId="urn:microsoft.com/office/officeart/2005/8/layout/matrix1"/>
    <dgm:cxn modelId="{596A725E-556F-4769-9B0D-69B97E6045D0}" type="presParOf" srcId="{968D992E-5690-4D01-9955-E20B58227E5A}" destId="{38C267BD-4E99-497C-8E53-4E13E03C8DF4}" srcOrd="3" destOrd="0" presId="urn:microsoft.com/office/officeart/2005/8/layout/matrix1"/>
    <dgm:cxn modelId="{426A3E69-55A0-4582-ACD5-D8F3486837EE}" type="presParOf" srcId="{968D992E-5690-4D01-9955-E20B58227E5A}" destId="{E4DB18E0-053C-4ADC-BCE3-71ABF5820C14}" srcOrd="4" destOrd="0" presId="urn:microsoft.com/office/officeart/2005/8/layout/matrix1"/>
    <dgm:cxn modelId="{A7BB312E-E97B-45C5-AEBF-9E0C11B7A70D}" type="presParOf" srcId="{968D992E-5690-4D01-9955-E20B58227E5A}" destId="{B65DF389-71F0-4E7E-AF67-3B16DE559EB8}" srcOrd="5" destOrd="0" presId="urn:microsoft.com/office/officeart/2005/8/layout/matrix1"/>
    <dgm:cxn modelId="{CC3E354E-C7B6-413D-BC2D-9B3AD7D7D41F}" type="presParOf" srcId="{968D992E-5690-4D01-9955-E20B58227E5A}" destId="{FB40B552-C140-434D-9B03-AD80A2345410}" srcOrd="6" destOrd="0" presId="urn:microsoft.com/office/officeart/2005/8/layout/matrix1"/>
    <dgm:cxn modelId="{E9406243-A56D-490E-9BD6-AA1C52C2F75D}" type="presParOf" srcId="{968D992E-5690-4D01-9955-E20B58227E5A}" destId="{A51D28C6-1BDB-441F-82F5-569D4CFFA203}" srcOrd="7" destOrd="0" presId="urn:microsoft.com/office/officeart/2005/8/layout/matrix1"/>
    <dgm:cxn modelId="{45A21E4A-7817-4C23-BBB6-0C6C6C39CCC3}" type="presParOf" srcId="{40152795-FBF5-4A56-A37C-9D03A915D5C9}" destId="{85343D9B-1993-4C1E-9812-392A164912D4}" srcOrd="1" destOrd="0" presId="urn:microsoft.com/office/officeart/2005/8/layout/matrix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CB62AC-DC0D-4CD3-804F-8CE05A7A8810}" type="doc">
      <dgm:prSet loTypeId="urn:microsoft.com/office/officeart/2005/8/layout/h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BFE269-68D7-4EA6-9B41-3FBFB3DBF275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السلطة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3B587685-E2C4-4477-B448-B8C7CF054D92}" type="parTrans" cxnId="{12B9F3E6-722C-43D4-9B34-69EC2F61361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F9B5157A-A0C2-4EAB-ADD1-EF8B038C50B2}" type="sibTrans" cxnId="{12B9F3E6-722C-43D4-9B34-69EC2F61361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938DE17D-9DEA-4789-BFC2-18D20226ABC7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تسلم مسؤولية التعليم من الإحتلال العام 1993 م .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82FFAF0B-F26F-4ECC-B19A-B7EE2387D157}" type="parTrans" cxnId="{0FCB73EA-EBC9-4117-BB3D-59A484BAD14D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CF31ED11-EE71-47D2-8761-287B9674CC92}" type="sibTrans" cxnId="{0FCB73EA-EBC9-4117-BB3D-59A484BAD14D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9C676312-E669-4735-BD38-916B238C82B3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المناهج الفلسطينية ابتداء من العـــــــــــــــــــــام 2000 – 2001 م .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C7BB35E3-9C56-4A9D-BF91-3A2BF06C204A}" type="parTrans" cxnId="{3297F56E-1ED4-4B18-96EF-142F17394D52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1180CEE0-8284-4A53-9B72-F683C85DE2C7}" type="sibTrans" cxnId="{3297F56E-1ED4-4B18-96EF-142F17394D52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B4F52758-88A4-483F-92D5-741565BC1C34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الإحتلال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B5A059DE-70DA-4E96-B435-27F6903DD410}" type="parTrans" cxnId="{D872422F-B956-4065-864A-1D76B958A10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8C3E3752-6637-4B5F-8EB3-60796795EC37}" type="sibTrans" cxnId="{D872422F-B956-4065-864A-1D76B958A10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5C4FA3C8-D4D2-451D-A2B9-EEB38FECE227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استمر النظام تابعا للنظام التعليمي الأردني حتى فك الإرتباط 1988 م .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29C25E37-07EA-4124-9616-E51E5B9BB735}" type="parTrans" cxnId="{6FCE10E4-C5B8-47B3-AC7D-715A7B7BC80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37333C30-4242-4467-A1B9-A8F92B81CA12}" type="sibTrans" cxnId="{6FCE10E4-C5B8-47B3-AC7D-715A7B7BC80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10A68D50-53E8-45F9-A73C-85B6C2428AD8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ممارسات الاحتلال المقوضة للعملية التعليمية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D2744C93-A08F-4865-B92D-E21741CF6574}" type="parTrans" cxnId="{BA18B2BB-A899-491B-A796-856525570A38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80F503B4-53B4-4E54-98EE-86CD8E9AFECD}" type="sibTrans" cxnId="{BA18B2BB-A899-491B-A796-856525570A38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D7B3E0B3-D484-4A50-8D19-97D3108FD908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بعد فترة الإنتداب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C2556AA0-1A07-470D-B2AE-F30DA49D16F1}" type="par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463BE207-36C5-4C12-AA4D-895EA59001CC}" type="sib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74BEB644-8513-40B0-A848-DCD61017E33F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تولت الحكومة الأردنية مهمة التعليم .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AD123650-48A0-44D5-B4CB-56FE0260FBDB}" type="par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215839E7-E31F-4688-916A-D9BA2C33A6F3}" type="sib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87121F4E-95B6-45FE-877F-E787F697FCD5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ازدهر التعليم ، تضاعف عدد المدارس 3 مرات ، والمعلمين 4 مرات .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18934736-40A3-4FF7-868D-6C2A5378E40F}" type="parTrans" cxnId="{F06238D8-96E2-4C40-99FD-B61AA6D4D63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60BF5326-7213-46C6-BFDF-04E68C10CA28}" type="sibTrans" cxnId="{F06238D8-96E2-4C40-99FD-B61AA6D4D63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4F259543-4B27-4BE5-A978-DEAC4B503C59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نسبة عدد التلاميذ إلى عدد السكان ( مليون ) 27% ، وهي نسبة متدنية . 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BDFF5701-D33F-4D84-A111-0787EAAC82CA}" type="parTrans" cxnId="{004AF0FD-6F78-416B-90D9-19F20C28A632}">
      <dgm:prSet/>
      <dgm:spPr/>
      <dgm:t>
        <a:bodyPr/>
        <a:lstStyle/>
        <a:p>
          <a:endParaRPr lang="en-US"/>
        </a:p>
      </dgm:t>
    </dgm:pt>
    <dgm:pt modelId="{10B66347-97EF-4EF8-B571-44E2DB40C42C}" type="sibTrans" cxnId="{004AF0FD-6F78-416B-90D9-19F20C28A632}">
      <dgm:prSet/>
      <dgm:spPr/>
      <dgm:t>
        <a:bodyPr/>
        <a:lstStyle/>
        <a:p>
          <a:endParaRPr lang="en-US"/>
        </a:p>
      </dgm:t>
    </dgm:pt>
    <dgm:pt modelId="{899A1179-9F2B-440F-BA96-DDA337E09B02}" type="pres">
      <dgm:prSet presAssocID="{6DCB62AC-DC0D-4CD3-804F-8CE05A7A88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7AD4BF-A3A7-49A6-ADCF-401483A30C09}" type="pres">
      <dgm:prSet presAssocID="{73BFE269-68D7-4EA6-9B41-3FBFB3DBF275}" presName="composite" presStyleCnt="0"/>
      <dgm:spPr/>
    </dgm:pt>
    <dgm:pt modelId="{D3560AFD-7130-46A1-92B0-7A2EE60E19F6}" type="pres">
      <dgm:prSet presAssocID="{73BFE269-68D7-4EA6-9B41-3FBFB3DBF27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B49CF9-2B78-426F-98FD-078EDCB226E7}" type="pres">
      <dgm:prSet presAssocID="{73BFE269-68D7-4EA6-9B41-3FBFB3DBF275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BC5248-A10E-4AF8-9260-302E1FB7925C}" type="pres">
      <dgm:prSet presAssocID="{F9B5157A-A0C2-4EAB-ADD1-EF8B038C50B2}" presName="space" presStyleCnt="0"/>
      <dgm:spPr/>
    </dgm:pt>
    <dgm:pt modelId="{B154EC28-0DDB-483F-80C6-8C2317C1E756}" type="pres">
      <dgm:prSet presAssocID="{B4F52758-88A4-483F-92D5-741565BC1C34}" presName="composite" presStyleCnt="0"/>
      <dgm:spPr/>
    </dgm:pt>
    <dgm:pt modelId="{8AC30731-9A25-4D82-8A66-DD6ACC22134F}" type="pres">
      <dgm:prSet presAssocID="{B4F52758-88A4-483F-92D5-741565BC1C3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8E24B6-EE4D-4AA4-BE16-D64416B4D182}" type="pres">
      <dgm:prSet presAssocID="{B4F52758-88A4-483F-92D5-741565BC1C3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29C6FA-E5DA-4C83-9738-B917620C633E}" type="pres">
      <dgm:prSet presAssocID="{8C3E3752-6637-4B5F-8EB3-60796795EC37}" presName="space" presStyleCnt="0"/>
      <dgm:spPr/>
    </dgm:pt>
    <dgm:pt modelId="{091E371B-DE1D-4C0C-8F29-BFC6216B7152}" type="pres">
      <dgm:prSet presAssocID="{D7B3E0B3-D484-4A50-8D19-97D3108FD908}" presName="composite" presStyleCnt="0"/>
      <dgm:spPr/>
    </dgm:pt>
    <dgm:pt modelId="{A0B2E8A8-EB54-4231-A914-6CC2DA2D38CB}" type="pres">
      <dgm:prSet presAssocID="{D7B3E0B3-D484-4A50-8D19-97D3108FD90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5362E-1450-424C-8EBE-87200F2B4472}" type="pres">
      <dgm:prSet presAssocID="{D7B3E0B3-D484-4A50-8D19-97D3108FD90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42F5E6-0C38-4ECE-9C20-6A54AD82AD5A}" type="presOf" srcId="{938DE17D-9DEA-4789-BFC2-18D20226ABC7}" destId="{01B49CF9-2B78-426F-98FD-078EDCB226E7}" srcOrd="0" destOrd="0" presId="urn:microsoft.com/office/officeart/2005/8/layout/hList1"/>
    <dgm:cxn modelId="{BA18B2BB-A899-491B-A796-856525570A38}" srcId="{B4F52758-88A4-483F-92D5-741565BC1C34}" destId="{10A68D50-53E8-45F9-A73C-85B6C2428AD8}" srcOrd="1" destOrd="0" parTransId="{D2744C93-A08F-4865-B92D-E21741CF6574}" sibTransId="{80F503B4-53B4-4E54-98EE-86CD8E9AFECD}"/>
    <dgm:cxn modelId="{12B9F3E6-722C-43D4-9B34-69EC2F613616}" srcId="{6DCB62AC-DC0D-4CD3-804F-8CE05A7A8810}" destId="{73BFE269-68D7-4EA6-9B41-3FBFB3DBF275}" srcOrd="0" destOrd="0" parTransId="{3B587685-E2C4-4477-B448-B8C7CF054D92}" sibTransId="{F9B5157A-A0C2-4EAB-ADD1-EF8B038C50B2}"/>
    <dgm:cxn modelId="{540C4534-FE7C-4575-BD5D-22E323339737}" type="presOf" srcId="{74BEB644-8513-40B0-A848-DCD61017E33F}" destId="{AFF5362E-1450-424C-8EBE-87200F2B4472}" srcOrd="0" destOrd="0" presId="urn:microsoft.com/office/officeart/2005/8/layout/hList1"/>
    <dgm:cxn modelId="{004AF0FD-6F78-416B-90D9-19F20C28A632}" srcId="{B4F52758-88A4-483F-92D5-741565BC1C34}" destId="{4F259543-4B27-4BE5-A978-DEAC4B503C59}" srcOrd="2" destOrd="0" parTransId="{BDFF5701-D33F-4D84-A111-0787EAAC82CA}" sibTransId="{10B66347-97EF-4EF8-B571-44E2DB40C42C}"/>
    <dgm:cxn modelId="{E5BE9C62-0C98-4071-BA2E-31ED85464A78}" type="presOf" srcId="{5C4FA3C8-D4D2-451D-A2B9-EEB38FECE227}" destId="{508E24B6-EE4D-4AA4-BE16-D64416B4D182}" srcOrd="0" destOrd="0" presId="urn:microsoft.com/office/officeart/2005/8/layout/hList1"/>
    <dgm:cxn modelId="{6FCE10E4-C5B8-47B3-AC7D-715A7B7BC800}" srcId="{B4F52758-88A4-483F-92D5-741565BC1C34}" destId="{5C4FA3C8-D4D2-451D-A2B9-EEB38FECE227}" srcOrd="0" destOrd="0" parTransId="{29C25E37-07EA-4124-9616-E51E5B9BB735}" sibTransId="{37333C30-4242-4467-A1B9-A8F92B81CA12}"/>
    <dgm:cxn modelId="{3297F56E-1ED4-4B18-96EF-142F17394D52}" srcId="{73BFE269-68D7-4EA6-9B41-3FBFB3DBF275}" destId="{9C676312-E669-4735-BD38-916B238C82B3}" srcOrd="1" destOrd="0" parTransId="{C7BB35E3-9C56-4A9D-BF91-3A2BF06C204A}" sibTransId="{1180CEE0-8284-4A53-9B72-F683C85DE2C7}"/>
    <dgm:cxn modelId="{416FFCC3-B88C-4B2B-9524-68F7485028D4}" type="presOf" srcId="{6DCB62AC-DC0D-4CD3-804F-8CE05A7A8810}" destId="{899A1179-9F2B-440F-BA96-DDA337E09B02}" srcOrd="0" destOrd="0" presId="urn:microsoft.com/office/officeart/2005/8/layout/hList1"/>
    <dgm:cxn modelId="{ECAE4DA8-F874-4B4F-A2D6-0DD1F855F709}" type="presOf" srcId="{D7B3E0B3-D484-4A50-8D19-97D3108FD908}" destId="{A0B2E8A8-EB54-4231-A914-6CC2DA2D38CB}" srcOrd="0" destOrd="0" presId="urn:microsoft.com/office/officeart/2005/8/layout/hList1"/>
    <dgm:cxn modelId="{8C78ECE9-7B1D-44A6-9C10-EA33E1A1D1A3}" type="presOf" srcId="{87121F4E-95B6-45FE-877F-E787F697FCD5}" destId="{AFF5362E-1450-424C-8EBE-87200F2B4472}" srcOrd="0" destOrd="1" presId="urn:microsoft.com/office/officeart/2005/8/layout/hList1"/>
    <dgm:cxn modelId="{D872422F-B956-4065-864A-1D76B958A106}" srcId="{6DCB62AC-DC0D-4CD3-804F-8CE05A7A8810}" destId="{B4F52758-88A4-483F-92D5-741565BC1C34}" srcOrd="1" destOrd="0" parTransId="{B5A059DE-70DA-4E96-B435-27F6903DD410}" sibTransId="{8C3E3752-6637-4B5F-8EB3-60796795EC37}"/>
    <dgm:cxn modelId="{F06238D8-96E2-4C40-99FD-B61AA6D4D630}" srcId="{D7B3E0B3-D484-4A50-8D19-97D3108FD908}" destId="{87121F4E-95B6-45FE-877F-E787F697FCD5}" srcOrd="1" destOrd="0" parTransId="{18934736-40A3-4FF7-868D-6C2A5378E40F}" sibTransId="{60BF5326-7213-46C6-BFDF-04E68C10CA28}"/>
    <dgm:cxn modelId="{0FCB73EA-EBC9-4117-BB3D-59A484BAD14D}" srcId="{73BFE269-68D7-4EA6-9B41-3FBFB3DBF275}" destId="{938DE17D-9DEA-4789-BFC2-18D20226ABC7}" srcOrd="0" destOrd="0" parTransId="{82FFAF0B-F26F-4ECC-B19A-B7EE2387D157}" sibTransId="{CF31ED11-EE71-47D2-8761-287B9674CC92}"/>
    <dgm:cxn modelId="{1734EFBE-DDCB-44BC-8750-E1DE35F502F3}" type="presOf" srcId="{73BFE269-68D7-4EA6-9B41-3FBFB3DBF275}" destId="{D3560AFD-7130-46A1-92B0-7A2EE60E19F6}" srcOrd="0" destOrd="0" presId="urn:microsoft.com/office/officeart/2005/8/layout/hList1"/>
    <dgm:cxn modelId="{B190B721-32B5-41EE-B8DB-40EE27410B09}" type="presOf" srcId="{9C676312-E669-4735-BD38-916B238C82B3}" destId="{01B49CF9-2B78-426F-98FD-078EDCB226E7}" srcOrd="0" destOrd="1" presId="urn:microsoft.com/office/officeart/2005/8/layout/hList1"/>
    <dgm:cxn modelId="{43A7BDD5-CED4-4BA1-BB29-85B814D9CFE5}" srcId="{6DCB62AC-DC0D-4CD3-804F-8CE05A7A8810}" destId="{D7B3E0B3-D484-4A50-8D19-97D3108FD908}" srcOrd="2" destOrd="0" parTransId="{C2556AA0-1A07-470D-B2AE-F30DA49D16F1}" sibTransId="{463BE207-36C5-4C12-AA4D-895EA59001CC}"/>
    <dgm:cxn modelId="{9EDFB036-9D84-4C4F-B6F6-19F69555ADB9}" type="presOf" srcId="{10A68D50-53E8-45F9-A73C-85B6C2428AD8}" destId="{508E24B6-EE4D-4AA4-BE16-D64416B4D182}" srcOrd="0" destOrd="1" presId="urn:microsoft.com/office/officeart/2005/8/layout/hList1"/>
    <dgm:cxn modelId="{F0689ACB-87EA-43F1-9FDC-485800E65466}" type="presOf" srcId="{4F259543-4B27-4BE5-A978-DEAC4B503C59}" destId="{508E24B6-EE4D-4AA4-BE16-D64416B4D182}" srcOrd="0" destOrd="2" presId="urn:microsoft.com/office/officeart/2005/8/layout/hList1"/>
    <dgm:cxn modelId="{1108AA85-1D7B-4DC6-AFD8-C70FAB854244}" type="presOf" srcId="{B4F52758-88A4-483F-92D5-741565BC1C34}" destId="{8AC30731-9A25-4D82-8A66-DD6ACC22134F}" srcOrd="0" destOrd="0" presId="urn:microsoft.com/office/officeart/2005/8/layout/hList1"/>
    <dgm:cxn modelId="{9F24EE28-C4A9-498D-824C-FC32E75A32BF}" srcId="{D7B3E0B3-D484-4A50-8D19-97D3108FD908}" destId="{74BEB644-8513-40B0-A848-DCD61017E33F}" srcOrd="0" destOrd="0" parTransId="{AD123650-48A0-44D5-B4CB-56FE0260FBDB}" sibTransId="{215839E7-E31F-4688-916A-D9BA2C33A6F3}"/>
    <dgm:cxn modelId="{1403FB81-EDC7-44AB-A3C2-416D80593968}" type="presParOf" srcId="{899A1179-9F2B-440F-BA96-DDA337E09B02}" destId="{6A7AD4BF-A3A7-49A6-ADCF-401483A30C09}" srcOrd="0" destOrd="0" presId="urn:microsoft.com/office/officeart/2005/8/layout/hList1"/>
    <dgm:cxn modelId="{CA926ADA-55E3-4547-A206-2C9BC8F19C57}" type="presParOf" srcId="{6A7AD4BF-A3A7-49A6-ADCF-401483A30C09}" destId="{D3560AFD-7130-46A1-92B0-7A2EE60E19F6}" srcOrd="0" destOrd="0" presId="urn:microsoft.com/office/officeart/2005/8/layout/hList1"/>
    <dgm:cxn modelId="{5DA624DF-27D9-4F4E-BE30-F2638A1996EB}" type="presParOf" srcId="{6A7AD4BF-A3A7-49A6-ADCF-401483A30C09}" destId="{01B49CF9-2B78-426F-98FD-078EDCB226E7}" srcOrd="1" destOrd="0" presId="urn:microsoft.com/office/officeart/2005/8/layout/hList1"/>
    <dgm:cxn modelId="{B679300A-B560-4F29-8F6E-032C37CDF450}" type="presParOf" srcId="{899A1179-9F2B-440F-BA96-DDA337E09B02}" destId="{70BC5248-A10E-4AF8-9260-302E1FB7925C}" srcOrd="1" destOrd="0" presId="urn:microsoft.com/office/officeart/2005/8/layout/hList1"/>
    <dgm:cxn modelId="{F9B5E9F5-D877-4357-8C66-BBB6DA977415}" type="presParOf" srcId="{899A1179-9F2B-440F-BA96-DDA337E09B02}" destId="{B154EC28-0DDB-483F-80C6-8C2317C1E756}" srcOrd="2" destOrd="0" presId="urn:microsoft.com/office/officeart/2005/8/layout/hList1"/>
    <dgm:cxn modelId="{6C1C052E-AB1A-4B3A-A2D1-26CDCC33552D}" type="presParOf" srcId="{B154EC28-0DDB-483F-80C6-8C2317C1E756}" destId="{8AC30731-9A25-4D82-8A66-DD6ACC22134F}" srcOrd="0" destOrd="0" presId="urn:microsoft.com/office/officeart/2005/8/layout/hList1"/>
    <dgm:cxn modelId="{4F37FE96-6E32-464A-A2EC-55805E20ED5A}" type="presParOf" srcId="{B154EC28-0DDB-483F-80C6-8C2317C1E756}" destId="{508E24B6-EE4D-4AA4-BE16-D64416B4D182}" srcOrd="1" destOrd="0" presId="urn:microsoft.com/office/officeart/2005/8/layout/hList1"/>
    <dgm:cxn modelId="{D9F2C579-F5BC-4DC8-9BA3-1882F99EB85F}" type="presParOf" srcId="{899A1179-9F2B-440F-BA96-DDA337E09B02}" destId="{8529C6FA-E5DA-4C83-9738-B917620C633E}" srcOrd="3" destOrd="0" presId="urn:microsoft.com/office/officeart/2005/8/layout/hList1"/>
    <dgm:cxn modelId="{36017555-048D-40CA-A8C7-4677B99B519A}" type="presParOf" srcId="{899A1179-9F2B-440F-BA96-DDA337E09B02}" destId="{091E371B-DE1D-4C0C-8F29-BFC6216B7152}" srcOrd="4" destOrd="0" presId="urn:microsoft.com/office/officeart/2005/8/layout/hList1"/>
    <dgm:cxn modelId="{8C6FB87B-4641-4BF9-AB45-BC58A8EE4908}" type="presParOf" srcId="{091E371B-DE1D-4C0C-8F29-BFC6216B7152}" destId="{A0B2E8A8-EB54-4231-A914-6CC2DA2D38CB}" srcOrd="0" destOrd="0" presId="urn:microsoft.com/office/officeart/2005/8/layout/hList1"/>
    <dgm:cxn modelId="{EF62977D-2429-434A-972F-F71F77EEC293}" type="presParOf" srcId="{091E371B-DE1D-4C0C-8F29-BFC6216B7152}" destId="{AFF5362E-1450-424C-8EBE-87200F2B4472}" srcOrd="1" destOrd="0" presId="urn:microsoft.com/office/officeart/2005/8/layout/hList1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D3D2099-C7D0-4A5C-BECA-366FECA2FD63}" type="doc">
      <dgm:prSet loTypeId="urn:microsoft.com/office/officeart/2005/8/layout/radial5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AEEA689-CEBC-4EFA-A3E2-DE6286371C10}">
      <dgm:prSet phldrT="[Text]"/>
      <dgm:spPr/>
      <dgm:t>
        <a:bodyPr/>
        <a:lstStyle/>
        <a:p>
          <a:r>
            <a:rPr lang="ar-SA" b="1" dirty="0" smtClean="0"/>
            <a:t>مدرسة قوصين</a:t>
          </a:r>
          <a:endParaRPr lang="en-US" b="1" dirty="0"/>
        </a:p>
      </dgm:t>
    </dgm:pt>
    <dgm:pt modelId="{CCC8DC51-21A2-42C3-AE62-4268CF4A6451}" type="parTrans" cxnId="{63FD0F1D-EF98-47FF-BA16-E30B4F54B624}">
      <dgm:prSet/>
      <dgm:spPr/>
      <dgm:t>
        <a:bodyPr/>
        <a:lstStyle/>
        <a:p>
          <a:endParaRPr lang="en-US" b="1"/>
        </a:p>
      </dgm:t>
    </dgm:pt>
    <dgm:pt modelId="{5A6681BF-32CA-445D-AC22-6CD8E90CF640}" type="sibTrans" cxnId="{63FD0F1D-EF98-47FF-BA16-E30B4F54B624}">
      <dgm:prSet/>
      <dgm:spPr/>
      <dgm:t>
        <a:bodyPr/>
        <a:lstStyle/>
        <a:p>
          <a:endParaRPr lang="en-US" b="1"/>
        </a:p>
      </dgm:t>
    </dgm:pt>
    <dgm:pt modelId="{904A0522-265F-44FD-BC28-A45DCF0A11FB}">
      <dgm:prSet phldrT="[Text]"/>
      <dgm:spPr/>
      <dgm:t>
        <a:bodyPr/>
        <a:lstStyle/>
        <a:p>
          <a:r>
            <a:rPr lang="ar-SA" b="1" dirty="0" smtClean="0"/>
            <a:t>الموقع العام</a:t>
          </a:r>
          <a:endParaRPr lang="en-US" b="1" dirty="0"/>
        </a:p>
      </dgm:t>
    </dgm:pt>
    <dgm:pt modelId="{97D0D31C-5282-4515-98D1-51DB57812DB9}" type="parTrans" cxnId="{7D447C20-5188-472B-A321-AA71BF03D6F9}">
      <dgm:prSet/>
      <dgm:spPr/>
      <dgm:t>
        <a:bodyPr/>
        <a:lstStyle/>
        <a:p>
          <a:endParaRPr lang="en-US" b="1"/>
        </a:p>
      </dgm:t>
    </dgm:pt>
    <dgm:pt modelId="{B11655BA-8B95-4D57-904D-7DC501722345}" type="sibTrans" cxnId="{7D447C20-5188-472B-A321-AA71BF03D6F9}">
      <dgm:prSet/>
      <dgm:spPr/>
      <dgm:t>
        <a:bodyPr/>
        <a:lstStyle/>
        <a:p>
          <a:endParaRPr lang="en-US" b="1"/>
        </a:p>
      </dgm:t>
    </dgm:pt>
    <dgm:pt modelId="{D5FF38A1-65CB-40DD-8C62-EF36DF70CF7B}">
      <dgm:prSet phldrT="[Text]"/>
      <dgm:spPr/>
      <dgm:t>
        <a:bodyPr/>
        <a:lstStyle/>
        <a:p>
          <a:r>
            <a:rPr lang="ar-SA" b="1" dirty="0" smtClean="0"/>
            <a:t>التصميم المعماري</a:t>
          </a:r>
          <a:endParaRPr lang="en-US" b="1" dirty="0"/>
        </a:p>
      </dgm:t>
    </dgm:pt>
    <dgm:pt modelId="{5749B5F9-4F1D-4CC3-B164-5185E5E7B229}" type="parTrans" cxnId="{E0F6D7B7-8062-4ACF-B43C-50E25B847A98}">
      <dgm:prSet/>
      <dgm:spPr/>
      <dgm:t>
        <a:bodyPr/>
        <a:lstStyle/>
        <a:p>
          <a:endParaRPr lang="en-US" b="1"/>
        </a:p>
      </dgm:t>
    </dgm:pt>
    <dgm:pt modelId="{FF10569E-6BC8-4630-A61C-35DFC991DA00}" type="sibTrans" cxnId="{E0F6D7B7-8062-4ACF-B43C-50E25B847A98}">
      <dgm:prSet/>
      <dgm:spPr/>
      <dgm:t>
        <a:bodyPr/>
        <a:lstStyle/>
        <a:p>
          <a:endParaRPr lang="en-US" b="1"/>
        </a:p>
      </dgm:t>
    </dgm:pt>
    <dgm:pt modelId="{81D325CF-BB7C-4F3C-BB37-6BE978E86FA3}">
      <dgm:prSet phldrT="[Text]"/>
      <dgm:spPr/>
      <dgm:t>
        <a:bodyPr/>
        <a:lstStyle/>
        <a:p>
          <a:r>
            <a:rPr lang="ar-SA" b="1" dirty="0" smtClean="0"/>
            <a:t>التحليل الإنشائي والزلزالي </a:t>
          </a:r>
          <a:endParaRPr lang="en-US" b="1" dirty="0"/>
        </a:p>
      </dgm:t>
    </dgm:pt>
    <dgm:pt modelId="{7CEB8047-377A-40C6-ABE3-2CA5F93598BF}" type="parTrans" cxnId="{D7EA6B78-D328-4DAF-8A9A-B7B971703925}">
      <dgm:prSet/>
      <dgm:spPr/>
      <dgm:t>
        <a:bodyPr/>
        <a:lstStyle/>
        <a:p>
          <a:endParaRPr lang="en-US" b="1"/>
        </a:p>
      </dgm:t>
    </dgm:pt>
    <dgm:pt modelId="{8C05F9C8-E2A1-47E7-A2EE-84FA58DBEA64}" type="sibTrans" cxnId="{D7EA6B78-D328-4DAF-8A9A-B7B971703925}">
      <dgm:prSet/>
      <dgm:spPr/>
      <dgm:t>
        <a:bodyPr/>
        <a:lstStyle/>
        <a:p>
          <a:endParaRPr lang="en-US" b="1"/>
        </a:p>
      </dgm:t>
    </dgm:pt>
    <dgm:pt modelId="{E0F61F3F-BC3C-41E0-84ED-057FE356FB42}">
      <dgm:prSet phldrT="[Text]"/>
      <dgm:spPr/>
      <dgm:t>
        <a:bodyPr/>
        <a:lstStyle/>
        <a:p>
          <a:r>
            <a:rPr lang="ar-SA" b="1" dirty="0" smtClean="0"/>
            <a:t>التحليل البيئي</a:t>
          </a:r>
          <a:endParaRPr lang="en-US" b="1" dirty="0"/>
        </a:p>
      </dgm:t>
    </dgm:pt>
    <dgm:pt modelId="{A4F0043F-D5DD-4FD7-A6E8-AF4ED016A7E4}" type="parTrans" cxnId="{736EC2A2-2E4E-4718-A7DD-A67466CA0F5F}">
      <dgm:prSet/>
      <dgm:spPr/>
      <dgm:t>
        <a:bodyPr/>
        <a:lstStyle/>
        <a:p>
          <a:endParaRPr lang="en-US" b="1"/>
        </a:p>
      </dgm:t>
    </dgm:pt>
    <dgm:pt modelId="{F5402C02-E6DF-43DB-87EE-A5E19E6BEF73}" type="sibTrans" cxnId="{736EC2A2-2E4E-4718-A7DD-A67466CA0F5F}">
      <dgm:prSet/>
      <dgm:spPr/>
      <dgm:t>
        <a:bodyPr/>
        <a:lstStyle/>
        <a:p>
          <a:endParaRPr lang="en-US" b="1"/>
        </a:p>
      </dgm:t>
    </dgm:pt>
    <dgm:pt modelId="{1F55C026-9305-4684-A718-D942F99F7438}" type="pres">
      <dgm:prSet presAssocID="{DD3D2099-C7D0-4A5C-BECA-366FECA2FD6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BF2BD1B-759E-46B1-8595-1E8D6F2C221F}" type="pres">
      <dgm:prSet presAssocID="{AAEEA689-CEBC-4EFA-A3E2-DE6286371C10}" presName="centerShape" presStyleLbl="node0" presStyleIdx="0" presStyleCnt="1"/>
      <dgm:spPr/>
    </dgm:pt>
    <dgm:pt modelId="{CA6D5135-ACA6-4940-88E6-4027C6331A10}" type="pres">
      <dgm:prSet presAssocID="{97D0D31C-5282-4515-98D1-51DB57812DB9}" presName="parTrans" presStyleLbl="sibTrans2D1" presStyleIdx="0" presStyleCnt="4"/>
      <dgm:spPr/>
    </dgm:pt>
    <dgm:pt modelId="{A8C04AB4-3FE4-4A68-922F-63670D9F2D55}" type="pres">
      <dgm:prSet presAssocID="{97D0D31C-5282-4515-98D1-51DB57812DB9}" presName="connectorText" presStyleLbl="sibTrans2D1" presStyleIdx="0" presStyleCnt="4"/>
      <dgm:spPr/>
    </dgm:pt>
    <dgm:pt modelId="{A0574B4C-B9E9-44D1-82E4-5B49F572ECF0}" type="pres">
      <dgm:prSet presAssocID="{904A0522-265F-44FD-BC28-A45DCF0A11FB}" presName="node" presStyleLbl="node1" presStyleIdx="0" presStyleCnt="4">
        <dgm:presLayoutVars>
          <dgm:bulletEnabled val="1"/>
        </dgm:presLayoutVars>
      </dgm:prSet>
      <dgm:spPr/>
    </dgm:pt>
    <dgm:pt modelId="{218C9BBC-C272-48FC-B8E3-26657BF91F49}" type="pres">
      <dgm:prSet presAssocID="{5749B5F9-4F1D-4CC3-B164-5185E5E7B229}" presName="parTrans" presStyleLbl="sibTrans2D1" presStyleIdx="1" presStyleCnt="4"/>
      <dgm:spPr/>
    </dgm:pt>
    <dgm:pt modelId="{80119062-6A33-446E-87E9-9FF7A30FF131}" type="pres">
      <dgm:prSet presAssocID="{5749B5F9-4F1D-4CC3-B164-5185E5E7B229}" presName="connectorText" presStyleLbl="sibTrans2D1" presStyleIdx="1" presStyleCnt="4"/>
      <dgm:spPr/>
    </dgm:pt>
    <dgm:pt modelId="{27FFFBE7-7DB6-42A5-8E57-093BB5F4A65F}" type="pres">
      <dgm:prSet presAssocID="{D5FF38A1-65CB-40DD-8C62-EF36DF70CF7B}" presName="node" presStyleLbl="node1" presStyleIdx="1" presStyleCnt="4">
        <dgm:presLayoutVars>
          <dgm:bulletEnabled val="1"/>
        </dgm:presLayoutVars>
      </dgm:prSet>
      <dgm:spPr/>
    </dgm:pt>
    <dgm:pt modelId="{6B5EE43B-A4A7-4CB2-902F-5552EEBF2B5F}" type="pres">
      <dgm:prSet presAssocID="{7CEB8047-377A-40C6-ABE3-2CA5F93598BF}" presName="parTrans" presStyleLbl="sibTrans2D1" presStyleIdx="2" presStyleCnt="4"/>
      <dgm:spPr/>
    </dgm:pt>
    <dgm:pt modelId="{13A8AF59-52B3-4E75-A33E-D2D0D6DDE640}" type="pres">
      <dgm:prSet presAssocID="{7CEB8047-377A-40C6-ABE3-2CA5F93598BF}" presName="connectorText" presStyleLbl="sibTrans2D1" presStyleIdx="2" presStyleCnt="4"/>
      <dgm:spPr/>
    </dgm:pt>
    <dgm:pt modelId="{88F73ABA-420A-4C83-A764-E330E1D75517}" type="pres">
      <dgm:prSet presAssocID="{81D325CF-BB7C-4F3C-BB37-6BE978E86FA3}" presName="node" presStyleLbl="node1" presStyleIdx="2" presStyleCnt="4">
        <dgm:presLayoutVars>
          <dgm:bulletEnabled val="1"/>
        </dgm:presLayoutVars>
      </dgm:prSet>
      <dgm:spPr/>
    </dgm:pt>
    <dgm:pt modelId="{4C069EA1-BD73-44E4-BC01-E6EC2424D4D2}" type="pres">
      <dgm:prSet presAssocID="{A4F0043F-D5DD-4FD7-A6E8-AF4ED016A7E4}" presName="parTrans" presStyleLbl="sibTrans2D1" presStyleIdx="3" presStyleCnt="4"/>
      <dgm:spPr/>
    </dgm:pt>
    <dgm:pt modelId="{EE00D7C3-2FAD-483E-A5A7-B6FDE29F503F}" type="pres">
      <dgm:prSet presAssocID="{A4F0043F-D5DD-4FD7-A6E8-AF4ED016A7E4}" presName="connectorText" presStyleLbl="sibTrans2D1" presStyleIdx="3" presStyleCnt="4"/>
      <dgm:spPr/>
    </dgm:pt>
    <dgm:pt modelId="{885DDE72-FD1B-40B1-A74F-DC4D8B7A45CA}" type="pres">
      <dgm:prSet presAssocID="{E0F61F3F-BC3C-41E0-84ED-057FE356FB4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D3C2C9-DB2D-4C8A-852A-460CD3B1EE2B}" type="presOf" srcId="{904A0522-265F-44FD-BC28-A45DCF0A11FB}" destId="{A0574B4C-B9E9-44D1-82E4-5B49F572ECF0}" srcOrd="0" destOrd="0" presId="urn:microsoft.com/office/officeart/2005/8/layout/radial5"/>
    <dgm:cxn modelId="{91A4DF7C-FA5A-4013-A2A2-9BEF3ECED393}" type="presOf" srcId="{AAEEA689-CEBC-4EFA-A3E2-DE6286371C10}" destId="{9BF2BD1B-759E-46B1-8595-1E8D6F2C221F}" srcOrd="0" destOrd="0" presId="urn:microsoft.com/office/officeart/2005/8/layout/radial5"/>
    <dgm:cxn modelId="{97EF45DB-849B-4283-BC3B-42737799CE3E}" type="presOf" srcId="{7CEB8047-377A-40C6-ABE3-2CA5F93598BF}" destId="{6B5EE43B-A4A7-4CB2-902F-5552EEBF2B5F}" srcOrd="0" destOrd="0" presId="urn:microsoft.com/office/officeart/2005/8/layout/radial5"/>
    <dgm:cxn modelId="{63FD0F1D-EF98-47FF-BA16-E30B4F54B624}" srcId="{DD3D2099-C7D0-4A5C-BECA-366FECA2FD63}" destId="{AAEEA689-CEBC-4EFA-A3E2-DE6286371C10}" srcOrd="0" destOrd="0" parTransId="{CCC8DC51-21A2-42C3-AE62-4268CF4A6451}" sibTransId="{5A6681BF-32CA-445D-AC22-6CD8E90CF640}"/>
    <dgm:cxn modelId="{A546C979-C977-4F33-89FC-7FF7FF42BCF4}" type="presOf" srcId="{81D325CF-BB7C-4F3C-BB37-6BE978E86FA3}" destId="{88F73ABA-420A-4C83-A764-E330E1D75517}" srcOrd="0" destOrd="0" presId="urn:microsoft.com/office/officeart/2005/8/layout/radial5"/>
    <dgm:cxn modelId="{2DAC3CB4-8393-4BCD-9178-C2CABC10B7CE}" type="presOf" srcId="{5749B5F9-4F1D-4CC3-B164-5185E5E7B229}" destId="{80119062-6A33-446E-87E9-9FF7A30FF131}" srcOrd="1" destOrd="0" presId="urn:microsoft.com/office/officeart/2005/8/layout/radial5"/>
    <dgm:cxn modelId="{E0F6D7B7-8062-4ACF-B43C-50E25B847A98}" srcId="{AAEEA689-CEBC-4EFA-A3E2-DE6286371C10}" destId="{D5FF38A1-65CB-40DD-8C62-EF36DF70CF7B}" srcOrd="1" destOrd="0" parTransId="{5749B5F9-4F1D-4CC3-B164-5185E5E7B229}" sibTransId="{FF10569E-6BC8-4630-A61C-35DFC991DA00}"/>
    <dgm:cxn modelId="{939E5E97-FEC5-47C1-80E0-C31538CB4DBA}" type="presOf" srcId="{DD3D2099-C7D0-4A5C-BECA-366FECA2FD63}" destId="{1F55C026-9305-4684-A718-D942F99F7438}" srcOrd="0" destOrd="0" presId="urn:microsoft.com/office/officeart/2005/8/layout/radial5"/>
    <dgm:cxn modelId="{0B7C724D-0AFD-480E-943D-97DB6755B6E7}" type="presOf" srcId="{E0F61F3F-BC3C-41E0-84ED-057FE356FB42}" destId="{885DDE72-FD1B-40B1-A74F-DC4D8B7A45CA}" srcOrd="0" destOrd="0" presId="urn:microsoft.com/office/officeart/2005/8/layout/radial5"/>
    <dgm:cxn modelId="{736EC2A2-2E4E-4718-A7DD-A67466CA0F5F}" srcId="{AAEEA689-CEBC-4EFA-A3E2-DE6286371C10}" destId="{E0F61F3F-BC3C-41E0-84ED-057FE356FB42}" srcOrd="3" destOrd="0" parTransId="{A4F0043F-D5DD-4FD7-A6E8-AF4ED016A7E4}" sibTransId="{F5402C02-E6DF-43DB-87EE-A5E19E6BEF73}"/>
    <dgm:cxn modelId="{8764F12D-662A-4CC3-8B24-38910FE406C1}" type="presOf" srcId="{A4F0043F-D5DD-4FD7-A6E8-AF4ED016A7E4}" destId="{4C069EA1-BD73-44E4-BC01-E6EC2424D4D2}" srcOrd="0" destOrd="0" presId="urn:microsoft.com/office/officeart/2005/8/layout/radial5"/>
    <dgm:cxn modelId="{BE8C9306-EACE-473C-B286-876B0DFEA51E}" type="presOf" srcId="{5749B5F9-4F1D-4CC3-B164-5185E5E7B229}" destId="{218C9BBC-C272-48FC-B8E3-26657BF91F49}" srcOrd="0" destOrd="0" presId="urn:microsoft.com/office/officeart/2005/8/layout/radial5"/>
    <dgm:cxn modelId="{D7EA6B78-D328-4DAF-8A9A-B7B971703925}" srcId="{AAEEA689-CEBC-4EFA-A3E2-DE6286371C10}" destId="{81D325CF-BB7C-4F3C-BB37-6BE978E86FA3}" srcOrd="2" destOrd="0" parTransId="{7CEB8047-377A-40C6-ABE3-2CA5F93598BF}" sibTransId="{8C05F9C8-E2A1-47E7-A2EE-84FA58DBEA64}"/>
    <dgm:cxn modelId="{7D447C20-5188-472B-A321-AA71BF03D6F9}" srcId="{AAEEA689-CEBC-4EFA-A3E2-DE6286371C10}" destId="{904A0522-265F-44FD-BC28-A45DCF0A11FB}" srcOrd="0" destOrd="0" parTransId="{97D0D31C-5282-4515-98D1-51DB57812DB9}" sibTransId="{B11655BA-8B95-4D57-904D-7DC501722345}"/>
    <dgm:cxn modelId="{669F4509-A3E6-4F47-AFDF-91E5908A1DC7}" type="presOf" srcId="{97D0D31C-5282-4515-98D1-51DB57812DB9}" destId="{A8C04AB4-3FE4-4A68-922F-63670D9F2D55}" srcOrd="1" destOrd="0" presId="urn:microsoft.com/office/officeart/2005/8/layout/radial5"/>
    <dgm:cxn modelId="{110CBCA9-2616-4B39-88DC-FA7B8472F255}" type="presOf" srcId="{A4F0043F-D5DD-4FD7-A6E8-AF4ED016A7E4}" destId="{EE00D7C3-2FAD-483E-A5A7-B6FDE29F503F}" srcOrd="1" destOrd="0" presId="urn:microsoft.com/office/officeart/2005/8/layout/radial5"/>
    <dgm:cxn modelId="{C28345C7-C2CE-459D-932D-06F943AEFB00}" type="presOf" srcId="{D5FF38A1-65CB-40DD-8C62-EF36DF70CF7B}" destId="{27FFFBE7-7DB6-42A5-8E57-093BB5F4A65F}" srcOrd="0" destOrd="0" presId="urn:microsoft.com/office/officeart/2005/8/layout/radial5"/>
    <dgm:cxn modelId="{34F12573-B11F-446B-9930-353B271FA8C1}" type="presOf" srcId="{97D0D31C-5282-4515-98D1-51DB57812DB9}" destId="{CA6D5135-ACA6-4940-88E6-4027C6331A10}" srcOrd="0" destOrd="0" presId="urn:microsoft.com/office/officeart/2005/8/layout/radial5"/>
    <dgm:cxn modelId="{B7ACDF96-6752-48CC-A828-521EB6A019A9}" type="presOf" srcId="{7CEB8047-377A-40C6-ABE3-2CA5F93598BF}" destId="{13A8AF59-52B3-4E75-A33E-D2D0D6DDE640}" srcOrd="1" destOrd="0" presId="urn:microsoft.com/office/officeart/2005/8/layout/radial5"/>
    <dgm:cxn modelId="{95AFED45-1AC4-495C-8E32-4DE391F4A9A0}" type="presParOf" srcId="{1F55C026-9305-4684-A718-D942F99F7438}" destId="{9BF2BD1B-759E-46B1-8595-1E8D6F2C221F}" srcOrd="0" destOrd="0" presId="urn:microsoft.com/office/officeart/2005/8/layout/radial5"/>
    <dgm:cxn modelId="{A760656B-AB0A-4B20-BD04-4DC3F0320E80}" type="presParOf" srcId="{1F55C026-9305-4684-A718-D942F99F7438}" destId="{CA6D5135-ACA6-4940-88E6-4027C6331A10}" srcOrd="1" destOrd="0" presId="urn:microsoft.com/office/officeart/2005/8/layout/radial5"/>
    <dgm:cxn modelId="{54AADE66-DABC-40B7-BBEA-70A996E28E7C}" type="presParOf" srcId="{CA6D5135-ACA6-4940-88E6-4027C6331A10}" destId="{A8C04AB4-3FE4-4A68-922F-63670D9F2D55}" srcOrd="0" destOrd="0" presId="urn:microsoft.com/office/officeart/2005/8/layout/radial5"/>
    <dgm:cxn modelId="{0B896CDE-C558-40C8-8F9C-42AE1E0F6F96}" type="presParOf" srcId="{1F55C026-9305-4684-A718-D942F99F7438}" destId="{A0574B4C-B9E9-44D1-82E4-5B49F572ECF0}" srcOrd="2" destOrd="0" presId="urn:microsoft.com/office/officeart/2005/8/layout/radial5"/>
    <dgm:cxn modelId="{6DBBD12B-1E34-4D69-B56C-3B4530B1D0ED}" type="presParOf" srcId="{1F55C026-9305-4684-A718-D942F99F7438}" destId="{218C9BBC-C272-48FC-B8E3-26657BF91F49}" srcOrd="3" destOrd="0" presId="urn:microsoft.com/office/officeart/2005/8/layout/radial5"/>
    <dgm:cxn modelId="{686BA095-41C8-45D3-A4FD-6966B00A6141}" type="presParOf" srcId="{218C9BBC-C272-48FC-B8E3-26657BF91F49}" destId="{80119062-6A33-446E-87E9-9FF7A30FF131}" srcOrd="0" destOrd="0" presId="urn:microsoft.com/office/officeart/2005/8/layout/radial5"/>
    <dgm:cxn modelId="{26A88B24-A0B6-4B57-8DC8-E2824C80AFA7}" type="presParOf" srcId="{1F55C026-9305-4684-A718-D942F99F7438}" destId="{27FFFBE7-7DB6-42A5-8E57-093BB5F4A65F}" srcOrd="4" destOrd="0" presId="urn:microsoft.com/office/officeart/2005/8/layout/radial5"/>
    <dgm:cxn modelId="{3E526C38-A68C-4B35-8D7A-6EC4BDF03C4C}" type="presParOf" srcId="{1F55C026-9305-4684-A718-D942F99F7438}" destId="{6B5EE43B-A4A7-4CB2-902F-5552EEBF2B5F}" srcOrd="5" destOrd="0" presId="urn:microsoft.com/office/officeart/2005/8/layout/radial5"/>
    <dgm:cxn modelId="{33C5298F-68E1-47A3-9C5E-939BFBE91E09}" type="presParOf" srcId="{6B5EE43B-A4A7-4CB2-902F-5552EEBF2B5F}" destId="{13A8AF59-52B3-4E75-A33E-D2D0D6DDE640}" srcOrd="0" destOrd="0" presId="urn:microsoft.com/office/officeart/2005/8/layout/radial5"/>
    <dgm:cxn modelId="{DF4274C0-9D19-48E6-A590-9F71B5175AA7}" type="presParOf" srcId="{1F55C026-9305-4684-A718-D942F99F7438}" destId="{88F73ABA-420A-4C83-A764-E330E1D75517}" srcOrd="6" destOrd="0" presId="urn:microsoft.com/office/officeart/2005/8/layout/radial5"/>
    <dgm:cxn modelId="{43FBDEAF-577B-4BD3-A4A2-2545AC98F50F}" type="presParOf" srcId="{1F55C026-9305-4684-A718-D942F99F7438}" destId="{4C069EA1-BD73-44E4-BC01-E6EC2424D4D2}" srcOrd="7" destOrd="0" presId="urn:microsoft.com/office/officeart/2005/8/layout/radial5"/>
    <dgm:cxn modelId="{892E3AF7-4AFD-4665-8A41-12D3B58C9008}" type="presParOf" srcId="{4C069EA1-BD73-44E4-BC01-E6EC2424D4D2}" destId="{EE00D7C3-2FAD-483E-A5A7-B6FDE29F503F}" srcOrd="0" destOrd="0" presId="urn:microsoft.com/office/officeart/2005/8/layout/radial5"/>
    <dgm:cxn modelId="{112F1EBC-D38A-4FCA-923B-F0CB175050F5}" type="presParOf" srcId="{1F55C026-9305-4684-A718-D942F99F7438}" destId="{885DDE72-FD1B-40B1-A74F-DC4D8B7A45CA}" srcOrd="8" destOrd="0" presId="urn:microsoft.com/office/officeart/2005/8/layout/radial5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DD3D2099-C7D0-4A5C-BECA-366FECA2FD63}" type="doc">
      <dgm:prSet loTypeId="urn:microsoft.com/office/officeart/2005/8/layout/radial5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AEEA689-CEBC-4EFA-A3E2-DE6286371C10}">
      <dgm:prSet phldrT="[Text]"/>
      <dgm:spPr/>
      <dgm:t>
        <a:bodyPr/>
        <a:lstStyle/>
        <a:p>
          <a:r>
            <a:rPr lang="ar-SA" b="1" dirty="0" smtClean="0"/>
            <a:t>الموقع العام </a:t>
          </a:r>
          <a:endParaRPr lang="en-US" b="1" dirty="0"/>
        </a:p>
      </dgm:t>
    </dgm:pt>
    <dgm:pt modelId="{CCC8DC51-21A2-42C3-AE62-4268CF4A6451}" type="parTrans" cxnId="{63FD0F1D-EF98-47FF-BA16-E30B4F54B624}">
      <dgm:prSet/>
      <dgm:spPr/>
      <dgm:t>
        <a:bodyPr/>
        <a:lstStyle/>
        <a:p>
          <a:endParaRPr lang="en-US" b="1"/>
        </a:p>
      </dgm:t>
    </dgm:pt>
    <dgm:pt modelId="{5A6681BF-32CA-445D-AC22-6CD8E90CF640}" type="sibTrans" cxnId="{63FD0F1D-EF98-47FF-BA16-E30B4F54B624}">
      <dgm:prSet/>
      <dgm:spPr/>
      <dgm:t>
        <a:bodyPr/>
        <a:lstStyle/>
        <a:p>
          <a:endParaRPr lang="en-US" b="1"/>
        </a:p>
      </dgm:t>
    </dgm:pt>
    <dgm:pt modelId="{904A0522-265F-44FD-BC28-A45DCF0A11FB}">
      <dgm:prSet phldrT="[Text]"/>
      <dgm:spPr/>
      <dgm:t>
        <a:bodyPr/>
        <a:lstStyle/>
        <a:p>
          <a:r>
            <a:rPr lang="ar-SA" b="1" dirty="0" smtClean="0"/>
            <a:t>قرية قوصين </a:t>
          </a:r>
          <a:endParaRPr lang="en-US" b="1" dirty="0"/>
        </a:p>
      </dgm:t>
    </dgm:pt>
    <dgm:pt modelId="{97D0D31C-5282-4515-98D1-51DB57812DB9}" type="parTrans" cxnId="{7D447C20-5188-472B-A321-AA71BF03D6F9}">
      <dgm:prSet/>
      <dgm:spPr/>
      <dgm:t>
        <a:bodyPr/>
        <a:lstStyle/>
        <a:p>
          <a:endParaRPr lang="en-US" b="1"/>
        </a:p>
      </dgm:t>
    </dgm:pt>
    <dgm:pt modelId="{B11655BA-8B95-4D57-904D-7DC501722345}" type="sibTrans" cxnId="{7D447C20-5188-472B-A321-AA71BF03D6F9}">
      <dgm:prSet/>
      <dgm:spPr/>
      <dgm:t>
        <a:bodyPr/>
        <a:lstStyle/>
        <a:p>
          <a:endParaRPr lang="en-US" b="1"/>
        </a:p>
      </dgm:t>
    </dgm:pt>
    <dgm:pt modelId="{D5FF38A1-65CB-40DD-8C62-EF36DF70CF7B}">
      <dgm:prSet phldrT="[Text]"/>
      <dgm:spPr/>
      <dgm:t>
        <a:bodyPr/>
        <a:lstStyle/>
        <a:p>
          <a:r>
            <a:rPr lang="ar-SA" b="1" dirty="0" smtClean="0"/>
            <a:t>تعيين الموقع </a:t>
          </a:r>
          <a:endParaRPr lang="en-US" b="1" dirty="0"/>
        </a:p>
      </dgm:t>
    </dgm:pt>
    <dgm:pt modelId="{5749B5F9-4F1D-4CC3-B164-5185E5E7B229}" type="parTrans" cxnId="{E0F6D7B7-8062-4ACF-B43C-50E25B847A98}">
      <dgm:prSet/>
      <dgm:spPr/>
      <dgm:t>
        <a:bodyPr/>
        <a:lstStyle/>
        <a:p>
          <a:endParaRPr lang="en-US" b="1"/>
        </a:p>
      </dgm:t>
    </dgm:pt>
    <dgm:pt modelId="{FF10569E-6BC8-4630-A61C-35DFC991DA00}" type="sibTrans" cxnId="{E0F6D7B7-8062-4ACF-B43C-50E25B847A98}">
      <dgm:prSet/>
      <dgm:spPr/>
      <dgm:t>
        <a:bodyPr/>
        <a:lstStyle/>
        <a:p>
          <a:endParaRPr lang="en-US" b="1"/>
        </a:p>
      </dgm:t>
    </dgm:pt>
    <dgm:pt modelId="{81D325CF-BB7C-4F3C-BB37-6BE978E86FA3}">
      <dgm:prSet phldrT="[Text]"/>
      <dgm:spPr/>
      <dgm:t>
        <a:bodyPr/>
        <a:lstStyle/>
        <a:p>
          <a:r>
            <a:rPr lang="ar-SA" b="1" dirty="0" smtClean="0"/>
            <a:t>احتياجات الموقع</a:t>
          </a:r>
          <a:endParaRPr lang="en-US" b="1" dirty="0"/>
        </a:p>
      </dgm:t>
    </dgm:pt>
    <dgm:pt modelId="{7CEB8047-377A-40C6-ABE3-2CA5F93598BF}" type="parTrans" cxnId="{D7EA6B78-D328-4DAF-8A9A-B7B971703925}">
      <dgm:prSet/>
      <dgm:spPr/>
      <dgm:t>
        <a:bodyPr/>
        <a:lstStyle/>
        <a:p>
          <a:endParaRPr lang="en-US" b="1"/>
        </a:p>
      </dgm:t>
    </dgm:pt>
    <dgm:pt modelId="{8C05F9C8-E2A1-47E7-A2EE-84FA58DBEA64}" type="sibTrans" cxnId="{D7EA6B78-D328-4DAF-8A9A-B7B971703925}">
      <dgm:prSet/>
      <dgm:spPr/>
      <dgm:t>
        <a:bodyPr/>
        <a:lstStyle/>
        <a:p>
          <a:endParaRPr lang="en-US" b="1"/>
        </a:p>
      </dgm:t>
    </dgm:pt>
    <dgm:pt modelId="{E0F61F3F-BC3C-41E0-84ED-057FE356FB42}">
      <dgm:prSet phldrT="[Text]"/>
      <dgm:spPr/>
      <dgm:t>
        <a:bodyPr/>
        <a:lstStyle/>
        <a:p>
          <a:r>
            <a:rPr lang="ar-SA" b="1" dirty="0" smtClean="0"/>
            <a:t>التحليل الحركي</a:t>
          </a:r>
          <a:endParaRPr lang="en-US" b="1" dirty="0"/>
        </a:p>
      </dgm:t>
    </dgm:pt>
    <dgm:pt modelId="{A4F0043F-D5DD-4FD7-A6E8-AF4ED016A7E4}" type="parTrans" cxnId="{736EC2A2-2E4E-4718-A7DD-A67466CA0F5F}">
      <dgm:prSet/>
      <dgm:spPr/>
      <dgm:t>
        <a:bodyPr/>
        <a:lstStyle/>
        <a:p>
          <a:endParaRPr lang="en-US" b="1"/>
        </a:p>
      </dgm:t>
    </dgm:pt>
    <dgm:pt modelId="{F5402C02-E6DF-43DB-87EE-A5E19E6BEF73}" type="sibTrans" cxnId="{736EC2A2-2E4E-4718-A7DD-A67466CA0F5F}">
      <dgm:prSet/>
      <dgm:spPr/>
      <dgm:t>
        <a:bodyPr/>
        <a:lstStyle/>
        <a:p>
          <a:endParaRPr lang="en-US" b="1"/>
        </a:p>
      </dgm:t>
    </dgm:pt>
    <dgm:pt modelId="{2D8139FE-B7A5-47BF-A4DA-08CA4C9BC2E4}">
      <dgm:prSet/>
      <dgm:spPr/>
      <dgm:t>
        <a:bodyPr/>
        <a:lstStyle/>
        <a:p>
          <a:r>
            <a:rPr lang="ar-SA" b="1" dirty="0" smtClean="0"/>
            <a:t>الظروف المحيطة </a:t>
          </a:r>
          <a:endParaRPr lang="en-US" b="1" dirty="0"/>
        </a:p>
      </dgm:t>
    </dgm:pt>
    <dgm:pt modelId="{6AABE523-958A-4B89-9E8E-A324F7E85CEA}" type="parTrans" cxnId="{9C24C351-D403-4F66-95B8-D646B5921883}">
      <dgm:prSet/>
      <dgm:spPr/>
      <dgm:t>
        <a:bodyPr/>
        <a:lstStyle/>
        <a:p>
          <a:endParaRPr lang="en-US"/>
        </a:p>
      </dgm:t>
    </dgm:pt>
    <dgm:pt modelId="{8E341663-7ACA-41E7-9563-C9DAF182A3F9}" type="sibTrans" cxnId="{9C24C351-D403-4F66-95B8-D646B5921883}">
      <dgm:prSet/>
      <dgm:spPr/>
      <dgm:t>
        <a:bodyPr/>
        <a:lstStyle/>
        <a:p>
          <a:endParaRPr lang="en-US"/>
        </a:p>
      </dgm:t>
    </dgm:pt>
    <dgm:pt modelId="{1F55C026-9305-4684-A718-D942F99F7438}" type="pres">
      <dgm:prSet presAssocID="{DD3D2099-C7D0-4A5C-BECA-366FECA2FD6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BF2BD1B-759E-46B1-8595-1E8D6F2C221F}" type="pres">
      <dgm:prSet presAssocID="{AAEEA689-CEBC-4EFA-A3E2-DE6286371C10}" presName="centerShape" presStyleLbl="node0" presStyleIdx="0" presStyleCnt="1"/>
      <dgm:spPr/>
    </dgm:pt>
    <dgm:pt modelId="{CA6D5135-ACA6-4940-88E6-4027C6331A10}" type="pres">
      <dgm:prSet presAssocID="{97D0D31C-5282-4515-98D1-51DB57812DB9}" presName="parTrans" presStyleLbl="sibTrans2D1" presStyleIdx="0" presStyleCnt="5"/>
      <dgm:spPr/>
    </dgm:pt>
    <dgm:pt modelId="{A8C04AB4-3FE4-4A68-922F-63670D9F2D55}" type="pres">
      <dgm:prSet presAssocID="{97D0D31C-5282-4515-98D1-51DB57812DB9}" presName="connectorText" presStyleLbl="sibTrans2D1" presStyleIdx="0" presStyleCnt="5"/>
      <dgm:spPr/>
    </dgm:pt>
    <dgm:pt modelId="{A0574B4C-B9E9-44D1-82E4-5B49F572ECF0}" type="pres">
      <dgm:prSet presAssocID="{904A0522-265F-44FD-BC28-A45DCF0A11FB}" presName="node" presStyleLbl="node1" presStyleIdx="0" presStyleCnt="5">
        <dgm:presLayoutVars>
          <dgm:bulletEnabled val="1"/>
        </dgm:presLayoutVars>
      </dgm:prSet>
      <dgm:spPr/>
    </dgm:pt>
    <dgm:pt modelId="{218C9BBC-C272-48FC-B8E3-26657BF91F49}" type="pres">
      <dgm:prSet presAssocID="{5749B5F9-4F1D-4CC3-B164-5185E5E7B229}" presName="parTrans" presStyleLbl="sibTrans2D1" presStyleIdx="1" presStyleCnt="5"/>
      <dgm:spPr/>
    </dgm:pt>
    <dgm:pt modelId="{80119062-6A33-446E-87E9-9FF7A30FF131}" type="pres">
      <dgm:prSet presAssocID="{5749B5F9-4F1D-4CC3-B164-5185E5E7B229}" presName="connectorText" presStyleLbl="sibTrans2D1" presStyleIdx="1" presStyleCnt="5"/>
      <dgm:spPr/>
    </dgm:pt>
    <dgm:pt modelId="{27FFFBE7-7DB6-42A5-8E57-093BB5F4A65F}" type="pres">
      <dgm:prSet presAssocID="{D5FF38A1-65CB-40DD-8C62-EF36DF70CF7B}" presName="node" presStyleLbl="node1" presStyleIdx="1" presStyleCnt="5">
        <dgm:presLayoutVars>
          <dgm:bulletEnabled val="1"/>
        </dgm:presLayoutVars>
      </dgm:prSet>
      <dgm:spPr/>
    </dgm:pt>
    <dgm:pt modelId="{6B5EE43B-A4A7-4CB2-902F-5552EEBF2B5F}" type="pres">
      <dgm:prSet presAssocID="{7CEB8047-377A-40C6-ABE3-2CA5F93598BF}" presName="parTrans" presStyleLbl="sibTrans2D1" presStyleIdx="2" presStyleCnt="5"/>
      <dgm:spPr/>
    </dgm:pt>
    <dgm:pt modelId="{13A8AF59-52B3-4E75-A33E-D2D0D6DDE640}" type="pres">
      <dgm:prSet presAssocID="{7CEB8047-377A-40C6-ABE3-2CA5F93598BF}" presName="connectorText" presStyleLbl="sibTrans2D1" presStyleIdx="2" presStyleCnt="5"/>
      <dgm:spPr/>
    </dgm:pt>
    <dgm:pt modelId="{88F73ABA-420A-4C83-A764-E330E1D75517}" type="pres">
      <dgm:prSet presAssocID="{81D325CF-BB7C-4F3C-BB37-6BE978E86FA3}" presName="node" presStyleLbl="node1" presStyleIdx="2" presStyleCnt="5">
        <dgm:presLayoutVars>
          <dgm:bulletEnabled val="1"/>
        </dgm:presLayoutVars>
      </dgm:prSet>
      <dgm:spPr/>
    </dgm:pt>
    <dgm:pt modelId="{C923C09F-27DD-4B0E-A6F7-682EAA63263C}" type="pres">
      <dgm:prSet presAssocID="{6AABE523-958A-4B89-9E8E-A324F7E85CEA}" presName="parTrans" presStyleLbl="sibTrans2D1" presStyleIdx="3" presStyleCnt="5"/>
      <dgm:spPr/>
    </dgm:pt>
    <dgm:pt modelId="{90D81301-C86E-47C5-841E-00DED07C2181}" type="pres">
      <dgm:prSet presAssocID="{6AABE523-958A-4B89-9E8E-A324F7E85CEA}" presName="connectorText" presStyleLbl="sibTrans2D1" presStyleIdx="3" presStyleCnt="5"/>
      <dgm:spPr/>
    </dgm:pt>
    <dgm:pt modelId="{21CA2A89-F382-4324-AF5B-A50058E6C019}" type="pres">
      <dgm:prSet presAssocID="{2D8139FE-B7A5-47BF-A4DA-08CA4C9BC2E4}" presName="node" presStyleLbl="node1" presStyleIdx="3" presStyleCnt="5">
        <dgm:presLayoutVars>
          <dgm:bulletEnabled val="1"/>
        </dgm:presLayoutVars>
      </dgm:prSet>
      <dgm:spPr/>
    </dgm:pt>
    <dgm:pt modelId="{4C069EA1-BD73-44E4-BC01-E6EC2424D4D2}" type="pres">
      <dgm:prSet presAssocID="{A4F0043F-D5DD-4FD7-A6E8-AF4ED016A7E4}" presName="parTrans" presStyleLbl="sibTrans2D1" presStyleIdx="4" presStyleCnt="5"/>
      <dgm:spPr/>
    </dgm:pt>
    <dgm:pt modelId="{EE00D7C3-2FAD-483E-A5A7-B6FDE29F503F}" type="pres">
      <dgm:prSet presAssocID="{A4F0043F-D5DD-4FD7-A6E8-AF4ED016A7E4}" presName="connectorText" presStyleLbl="sibTrans2D1" presStyleIdx="4" presStyleCnt="5"/>
      <dgm:spPr/>
    </dgm:pt>
    <dgm:pt modelId="{885DDE72-FD1B-40B1-A74F-DC4D8B7A45CA}" type="pres">
      <dgm:prSet presAssocID="{E0F61F3F-BC3C-41E0-84ED-057FE356FB4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FD0F1D-EF98-47FF-BA16-E30B4F54B624}" srcId="{DD3D2099-C7D0-4A5C-BECA-366FECA2FD63}" destId="{AAEEA689-CEBC-4EFA-A3E2-DE6286371C10}" srcOrd="0" destOrd="0" parTransId="{CCC8DC51-21A2-42C3-AE62-4268CF4A6451}" sibTransId="{5A6681BF-32CA-445D-AC22-6CD8E90CF640}"/>
    <dgm:cxn modelId="{758D91AA-AACC-497F-804F-E17AE2727EA4}" type="presOf" srcId="{6AABE523-958A-4B89-9E8E-A324F7E85CEA}" destId="{C923C09F-27DD-4B0E-A6F7-682EAA63263C}" srcOrd="0" destOrd="0" presId="urn:microsoft.com/office/officeart/2005/8/layout/radial5"/>
    <dgm:cxn modelId="{0CEBB0DA-48FB-400B-BEB2-CBD8AB053396}" type="presOf" srcId="{DD3D2099-C7D0-4A5C-BECA-366FECA2FD63}" destId="{1F55C026-9305-4684-A718-D942F99F7438}" srcOrd="0" destOrd="0" presId="urn:microsoft.com/office/officeart/2005/8/layout/radial5"/>
    <dgm:cxn modelId="{FB8B4B9D-0ECF-4DD1-843F-610304547B9C}" type="presOf" srcId="{97D0D31C-5282-4515-98D1-51DB57812DB9}" destId="{A8C04AB4-3FE4-4A68-922F-63670D9F2D55}" srcOrd="1" destOrd="0" presId="urn:microsoft.com/office/officeart/2005/8/layout/radial5"/>
    <dgm:cxn modelId="{240981C2-D254-4DD1-9C67-67D7B7EC9BD6}" type="presOf" srcId="{81D325CF-BB7C-4F3C-BB37-6BE978E86FA3}" destId="{88F73ABA-420A-4C83-A764-E330E1D75517}" srcOrd="0" destOrd="0" presId="urn:microsoft.com/office/officeart/2005/8/layout/radial5"/>
    <dgm:cxn modelId="{E19FF42C-D50B-43E0-9494-134B8900646D}" type="presOf" srcId="{6AABE523-958A-4B89-9E8E-A324F7E85CEA}" destId="{90D81301-C86E-47C5-841E-00DED07C2181}" srcOrd="1" destOrd="0" presId="urn:microsoft.com/office/officeart/2005/8/layout/radial5"/>
    <dgm:cxn modelId="{3D63BF0F-A4E6-4836-B6B0-532F41043E70}" type="presOf" srcId="{D5FF38A1-65CB-40DD-8C62-EF36DF70CF7B}" destId="{27FFFBE7-7DB6-42A5-8E57-093BB5F4A65F}" srcOrd="0" destOrd="0" presId="urn:microsoft.com/office/officeart/2005/8/layout/radial5"/>
    <dgm:cxn modelId="{9C24C351-D403-4F66-95B8-D646B5921883}" srcId="{AAEEA689-CEBC-4EFA-A3E2-DE6286371C10}" destId="{2D8139FE-B7A5-47BF-A4DA-08CA4C9BC2E4}" srcOrd="3" destOrd="0" parTransId="{6AABE523-958A-4B89-9E8E-A324F7E85CEA}" sibTransId="{8E341663-7ACA-41E7-9563-C9DAF182A3F9}"/>
    <dgm:cxn modelId="{583B3B43-E459-44BA-AD2D-E0AC4E51F783}" type="presOf" srcId="{5749B5F9-4F1D-4CC3-B164-5185E5E7B229}" destId="{218C9BBC-C272-48FC-B8E3-26657BF91F49}" srcOrd="0" destOrd="0" presId="urn:microsoft.com/office/officeart/2005/8/layout/radial5"/>
    <dgm:cxn modelId="{E0F6D7B7-8062-4ACF-B43C-50E25B847A98}" srcId="{AAEEA689-CEBC-4EFA-A3E2-DE6286371C10}" destId="{D5FF38A1-65CB-40DD-8C62-EF36DF70CF7B}" srcOrd="1" destOrd="0" parTransId="{5749B5F9-4F1D-4CC3-B164-5185E5E7B229}" sibTransId="{FF10569E-6BC8-4630-A61C-35DFC991DA00}"/>
    <dgm:cxn modelId="{623CE484-4CD7-4924-9F52-4BBBABCBE674}" type="presOf" srcId="{2D8139FE-B7A5-47BF-A4DA-08CA4C9BC2E4}" destId="{21CA2A89-F382-4324-AF5B-A50058E6C019}" srcOrd="0" destOrd="0" presId="urn:microsoft.com/office/officeart/2005/8/layout/radial5"/>
    <dgm:cxn modelId="{736EC2A2-2E4E-4718-A7DD-A67466CA0F5F}" srcId="{AAEEA689-CEBC-4EFA-A3E2-DE6286371C10}" destId="{E0F61F3F-BC3C-41E0-84ED-057FE356FB42}" srcOrd="4" destOrd="0" parTransId="{A4F0043F-D5DD-4FD7-A6E8-AF4ED016A7E4}" sibTransId="{F5402C02-E6DF-43DB-87EE-A5E19E6BEF73}"/>
    <dgm:cxn modelId="{F8B0F4CA-FB12-46A8-9FE2-204A9E239D74}" type="presOf" srcId="{A4F0043F-D5DD-4FD7-A6E8-AF4ED016A7E4}" destId="{4C069EA1-BD73-44E4-BC01-E6EC2424D4D2}" srcOrd="0" destOrd="0" presId="urn:microsoft.com/office/officeart/2005/8/layout/radial5"/>
    <dgm:cxn modelId="{0551F08F-737E-4EDA-81DA-3B8138F0B104}" type="presOf" srcId="{904A0522-265F-44FD-BC28-A45DCF0A11FB}" destId="{A0574B4C-B9E9-44D1-82E4-5B49F572ECF0}" srcOrd="0" destOrd="0" presId="urn:microsoft.com/office/officeart/2005/8/layout/radial5"/>
    <dgm:cxn modelId="{D24A8383-9D44-4A17-8B3F-194BC2077E06}" type="presOf" srcId="{7CEB8047-377A-40C6-ABE3-2CA5F93598BF}" destId="{6B5EE43B-A4A7-4CB2-902F-5552EEBF2B5F}" srcOrd="0" destOrd="0" presId="urn:microsoft.com/office/officeart/2005/8/layout/radial5"/>
    <dgm:cxn modelId="{E7A2CCBC-0670-424F-B6D9-BFAC87DD2FB0}" type="presOf" srcId="{A4F0043F-D5DD-4FD7-A6E8-AF4ED016A7E4}" destId="{EE00D7C3-2FAD-483E-A5A7-B6FDE29F503F}" srcOrd="1" destOrd="0" presId="urn:microsoft.com/office/officeart/2005/8/layout/radial5"/>
    <dgm:cxn modelId="{D7EA6B78-D328-4DAF-8A9A-B7B971703925}" srcId="{AAEEA689-CEBC-4EFA-A3E2-DE6286371C10}" destId="{81D325CF-BB7C-4F3C-BB37-6BE978E86FA3}" srcOrd="2" destOrd="0" parTransId="{7CEB8047-377A-40C6-ABE3-2CA5F93598BF}" sibTransId="{8C05F9C8-E2A1-47E7-A2EE-84FA58DBEA64}"/>
    <dgm:cxn modelId="{7D447C20-5188-472B-A321-AA71BF03D6F9}" srcId="{AAEEA689-CEBC-4EFA-A3E2-DE6286371C10}" destId="{904A0522-265F-44FD-BC28-A45DCF0A11FB}" srcOrd="0" destOrd="0" parTransId="{97D0D31C-5282-4515-98D1-51DB57812DB9}" sibTransId="{B11655BA-8B95-4D57-904D-7DC501722345}"/>
    <dgm:cxn modelId="{7618D625-8270-4445-BFBF-98E04BC17074}" type="presOf" srcId="{E0F61F3F-BC3C-41E0-84ED-057FE356FB42}" destId="{885DDE72-FD1B-40B1-A74F-DC4D8B7A45CA}" srcOrd="0" destOrd="0" presId="urn:microsoft.com/office/officeart/2005/8/layout/radial5"/>
    <dgm:cxn modelId="{D5BF2666-3C22-4C1C-88CE-E239993D88E0}" type="presOf" srcId="{AAEEA689-CEBC-4EFA-A3E2-DE6286371C10}" destId="{9BF2BD1B-759E-46B1-8595-1E8D6F2C221F}" srcOrd="0" destOrd="0" presId="urn:microsoft.com/office/officeart/2005/8/layout/radial5"/>
    <dgm:cxn modelId="{DE2A26DF-FAE5-4687-BCCE-1B85C1EB9E59}" type="presOf" srcId="{5749B5F9-4F1D-4CC3-B164-5185E5E7B229}" destId="{80119062-6A33-446E-87E9-9FF7A30FF131}" srcOrd="1" destOrd="0" presId="urn:microsoft.com/office/officeart/2005/8/layout/radial5"/>
    <dgm:cxn modelId="{59E0A233-3685-437A-A7C7-F9B8B00BE4C1}" type="presOf" srcId="{97D0D31C-5282-4515-98D1-51DB57812DB9}" destId="{CA6D5135-ACA6-4940-88E6-4027C6331A10}" srcOrd="0" destOrd="0" presId="urn:microsoft.com/office/officeart/2005/8/layout/radial5"/>
    <dgm:cxn modelId="{AA10E47A-1D6D-4E4C-B695-0C553E918C67}" type="presOf" srcId="{7CEB8047-377A-40C6-ABE3-2CA5F93598BF}" destId="{13A8AF59-52B3-4E75-A33E-D2D0D6DDE640}" srcOrd="1" destOrd="0" presId="urn:microsoft.com/office/officeart/2005/8/layout/radial5"/>
    <dgm:cxn modelId="{693F789C-301E-4C6E-9CD5-30D086BAAB78}" type="presParOf" srcId="{1F55C026-9305-4684-A718-D942F99F7438}" destId="{9BF2BD1B-759E-46B1-8595-1E8D6F2C221F}" srcOrd="0" destOrd="0" presId="urn:microsoft.com/office/officeart/2005/8/layout/radial5"/>
    <dgm:cxn modelId="{6717AC84-2DD9-4181-AE1C-DF1976E5ADDB}" type="presParOf" srcId="{1F55C026-9305-4684-A718-D942F99F7438}" destId="{CA6D5135-ACA6-4940-88E6-4027C6331A10}" srcOrd="1" destOrd="0" presId="urn:microsoft.com/office/officeart/2005/8/layout/radial5"/>
    <dgm:cxn modelId="{89F3CBB0-CCD5-4832-850F-50D487CAB091}" type="presParOf" srcId="{CA6D5135-ACA6-4940-88E6-4027C6331A10}" destId="{A8C04AB4-3FE4-4A68-922F-63670D9F2D55}" srcOrd="0" destOrd="0" presId="urn:microsoft.com/office/officeart/2005/8/layout/radial5"/>
    <dgm:cxn modelId="{30A27CD5-45B4-4FF3-B6F0-8E06D16E4E22}" type="presParOf" srcId="{1F55C026-9305-4684-A718-D942F99F7438}" destId="{A0574B4C-B9E9-44D1-82E4-5B49F572ECF0}" srcOrd="2" destOrd="0" presId="urn:microsoft.com/office/officeart/2005/8/layout/radial5"/>
    <dgm:cxn modelId="{E4546840-B4C0-48C0-885F-4AC6BA8F14AB}" type="presParOf" srcId="{1F55C026-9305-4684-A718-D942F99F7438}" destId="{218C9BBC-C272-48FC-B8E3-26657BF91F49}" srcOrd="3" destOrd="0" presId="urn:microsoft.com/office/officeart/2005/8/layout/radial5"/>
    <dgm:cxn modelId="{231FBAA4-2B47-4046-B77F-F33351AE8A09}" type="presParOf" srcId="{218C9BBC-C272-48FC-B8E3-26657BF91F49}" destId="{80119062-6A33-446E-87E9-9FF7A30FF131}" srcOrd="0" destOrd="0" presId="urn:microsoft.com/office/officeart/2005/8/layout/radial5"/>
    <dgm:cxn modelId="{83784C2C-4254-4F05-B36E-3E589EAF5EB8}" type="presParOf" srcId="{1F55C026-9305-4684-A718-D942F99F7438}" destId="{27FFFBE7-7DB6-42A5-8E57-093BB5F4A65F}" srcOrd="4" destOrd="0" presId="urn:microsoft.com/office/officeart/2005/8/layout/radial5"/>
    <dgm:cxn modelId="{4628B8A3-45BF-4A35-BD9F-DF65BCC6F086}" type="presParOf" srcId="{1F55C026-9305-4684-A718-D942F99F7438}" destId="{6B5EE43B-A4A7-4CB2-902F-5552EEBF2B5F}" srcOrd="5" destOrd="0" presId="urn:microsoft.com/office/officeart/2005/8/layout/radial5"/>
    <dgm:cxn modelId="{518DF9C7-7435-4104-ABA8-AD0E09AF9DB0}" type="presParOf" srcId="{6B5EE43B-A4A7-4CB2-902F-5552EEBF2B5F}" destId="{13A8AF59-52B3-4E75-A33E-D2D0D6DDE640}" srcOrd="0" destOrd="0" presId="urn:microsoft.com/office/officeart/2005/8/layout/radial5"/>
    <dgm:cxn modelId="{6C5F7803-4743-41A8-A062-8FE147DC38D9}" type="presParOf" srcId="{1F55C026-9305-4684-A718-D942F99F7438}" destId="{88F73ABA-420A-4C83-A764-E330E1D75517}" srcOrd="6" destOrd="0" presId="urn:microsoft.com/office/officeart/2005/8/layout/radial5"/>
    <dgm:cxn modelId="{F7E0075F-94BA-4653-B669-9B73A9DE59DD}" type="presParOf" srcId="{1F55C026-9305-4684-A718-D942F99F7438}" destId="{C923C09F-27DD-4B0E-A6F7-682EAA63263C}" srcOrd="7" destOrd="0" presId="urn:microsoft.com/office/officeart/2005/8/layout/radial5"/>
    <dgm:cxn modelId="{D9DAFA63-503B-4D96-89AE-F8A44F3EE2B5}" type="presParOf" srcId="{C923C09F-27DD-4B0E-A6F7-682EAA63263C}" destId="{90D81301-C86E-47C5-841E-00DED07C2181}" srcOrd="0" destOrd="0" presId="urn:microsoft.com/office/officeart/2005/8/layout/radial5"/>
    <dgm:cxn modelId="{A389A85E-13AC-474D-89F0-B8D8D57E7132}" type="presParOf" srcId="{1F55C026-9305-4684-A718-D942F99F7438}" destId="{21CA2A89-F382-4324-AF5B-A50058E6C019}" srcOrd="8" destOrd="0" presId="urn:microsoft.com/office/officeart/2005/8/layout/radial5"/>
    <dgm:cxn modelId="{0A121AA9-7BFE-45E1-9E0A-0F618F2FDF57}" type="presParOf" srcId="{1F55C026-9305-4684-A718-D942F99F7438}" destId="{4C069EA1-BD73-44E4-BC01-E6EC2424D4D2}" srcOrd="9" destOrd="0" presId="urn:microsoft.com/office/officeart/2005/8/layout/radial5"/>
    <dgm:cxn modelId="{52633681-923B-431D-A959-0B581202F78B}" type="presParOf" srcId="{4C069EA1-BD73-44E4-BC01-E6EC2424D4D2}" destId="{EE00D7C3-2FAD-483E-A5A7-B6FDE29F503F}" srcOrd="0" destOrd="0" presId="urn:microsoft.com/office/officeart/2005/8/layout/radial5"/>
    <dgm:cxn modelId="{7E68BAFA-DA39-43C8-A3DF-BA66A018EB79}" type="presParOf" srcId="{1F55C026-9305-4684-A718-D942F99F7438}" destId="{885DDE72-FD1B-40B1-A74F-DC4D8B7A45CA}" srcOrd="10" destOrd="0" presId="urn:microsoft.com/office/officeart/2005/8/layout/radial5"/>
  </dgm:cxnLst>
  <dgm:bg/>
  <dgm:whole/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D3D2099-C7D0-4A5C-BECA-366FECA2FD63}" type="doc">
      <dgm:prSet loTypeId="urn:microsoft.com/office/officeart/2005/8/layout/radial5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AEEA689-CEBC-4EFA-A3E2-DE6286371C10}">
      <dgm:prSet phldrT="[Text]"/>
      <dgm:spPr/>
      <dgm:t>
        <a:bodyPr/>
        <a:lstStyle/>
        <a:p>
          <a:r>
            <a:rPr lang="ar-SA" b="1" dirty="0" smtClean="0"/>
            <a:t>التحليل البيئي </a:t>
          </a:r>
          <a:endParaRPr lang="en-US" b="1" dirty="0"/>
        </a:p>
      </dgm:t>
    </dgm:pt>
    <dgm:pt modelId="{CCC8DC51-21A2-42C3-AE62-4268CF4A6451}" type="parTrans" cxnId="{63FD0F1D-EF98-47FF-BA16-E30B4F54B624}">
      <dgm:prSet/>
      <dgm:spPr/>
      <dgm:t>
        <a:bodyPr/>
        <a:lstStyle/>
        <a:p>
          <a:endParaRPr lang="en-US" b="1"/>
        </a:p>
      </dgm:t>
    </dgm:pt>
    <dgm:pt modelId="{5A6681BF-32CA-445D-AC22-6CD8E90CF640}" type="sibTrans" cxnId="{63FD0F1D-EF98-47FF-BA16-E30B4F54B624}">
      <dgm:prSet/>
      <dgm:spPr/>
      <dgm:t>
        <a:bodyPr/>
        <a:lstStyle/>
        <a:p>
          <a:endParaRPr lang="en-US" b="1"/>
        </a:p>
      </dgm:t>
    </dgm:pt>
    <dgm:pt modelId="{904A0522-265F-44FD-BC28-A45DCF0A11FB}">
      <dgm:prSet phldrT="[Text]"/>
      <dgm:spPr/>
      <dgm:t>
        <a:bodyPr/>
        <a:lstStyle/>
        <a:p>
          <a:r>
            <a:rPr lang="ar-SA" b="1" dirty="0" smtClean="0"/>
            <a:t>العوامل الطبيعية </a:t>
          </a:r>
          <a:endParaRPr lang="en-US" b="1" dirty="0"/>
        </a:p>
      </dgm:t>
    </dgm:pt>
    <dgm:pt modelId="{97D0D31C-5282-4515-98D1-51DB57812DB9}" type="parTrans" cxnId="{7D447C20-5188-472B-A321-AA71BF03D6F9}">
      <dgm:prSet/>
      <dgm:spPr/>
      <dgm:t>
        <a:bodyPr/>
        <a:lstStyle/>
        <a:p>
          <a:endParaRPr lang="en-US" b="1"/>
        </a:p>
      </dgm:t>
    </dgm:pt>
    <dgm:pt modelId="{B11655BA-8B95-4D57-904D-7DC501722345}" type="sibTrans" cxnId="{7D447C20-5188-472B-A321-AA71BF03D6F9}">
      <dgm:prSet/>
      <dgm:spPr/>
      <dgm:t>
        <a:bodyPr/>
        <a:lstStyle/>
        <a:p>
          <a:endParaRPr lang="en-US" b="1"/>
        </a:p>
      </dgm:t>
    </dgm:pt>
    <dgm:pt modelId="{D5FF38A1-65CB-40DD-8C62-EF36DF70CF7B}">
      <dgm:prSet phldrT="[Text]"/>
      <dgm:spPr/>
      <dgm:t>
        <a:bodyPr/>
        <a:lstStyle/>
        <a:p>
          <a:r>
            <a:rPr lang="ar-SA" b="1" dirty="0" smtClean="0"/>
            <a:t>المناخ العام</a:t>
          </a:r>
          <a:endParaRPr lang="en-US" b="1" dirty="0"/>
        </a:p>
      </dgm:t>
    </dgm:pt>
    <dgm:pt modelId="{5749B5F9-4F1D-4CC3-B164-5185E5E7B229}" type="parTrans" cxnId="{E0F6D7B7-8062-4ACF-B43C-50E25B847A98}">
      <dgm:prSet/>
      <dgm:spPr/>
      <dgm:t>
        <a:bodyPr/>
        <a:lstStyle/>
        <a:p>
          <a:endParaRPr lang="en-US" b="1"/>
        </a:p>
      </dgm:t>
    </dgm:pt>
    <dgm:pt modelId="{FF10569E-6BC8-4630-A61C-35DFC991DA00}" type="sibTrans" cxnId="{E0F6D7B7-8062-4ACF-B43C-50E25B847A98}">
      <dgm:prSet/>
      <dgm:spPr/>
      <dgm:t>
        <a:bodyPr/>
        <a:lstStyle/>
        <a:p>
          <a:endParaRPr lang="en-US" b="1"/>
        </a:p>
      </dgm:t>
    </dgm:pt>
    <dgm:pt modelId="{E0F61F3F-BC3C-41E0-84ED-057FE356FB42}">
      <dgm:prSet phldrT="[Text]"/>
      <dgm:spPr/>
      <dgm:t>
        <a:bodyPr/>
        <a:lstStyle/>
        <a:p>
          <a:r>
            <a:rPr lang="ar-SA" b="1" dirty="0" smtClean="0"/>
            <a:t>الموقع والأداء الحراري</a:t>
          </a:r>
          <a:endParaRPr lang="en-US" b="1" dirty="0"/>
        </a:p>
      </dgm:t>
    </dgm:pt>
    <dgm:pt modelId="{A4F0043F-D5DD-4FD7-A6E8-AF4ED016A7E4}" type="parTrans" cxnId="{736EC2A2-2E4E-4718-A7DD-A67466CA0F5F}">
      <dgm:prSet/>
      <dgm:spPr/>
      <dgm:t>
        <a:bodyPr/>
        <a:lstStyle/>
        <a:p>
          <a:endParaRPr lang="en-US" b="1"/>
        </a:p>
      </dgm:t>
    </dgm:pt>
    <dgm:pt modelId="{F5402C02-E6DF-43DB-87EE-A5E19E6BEF73}" type="sibTrans" cxnId="{736EC2A2-2E4E-4718-A7DD-A67466CA0F5F}">
      <dgm:prSet/>
      <dgm:spPr/>
      <dgm:t>
        <a:bodyPr/>
        <a:lstStyle/>
        <a:p>
          <a:endParaRPr lang="en-US" b="1"/>
        </a:p>
      </dgm:t>
    </dgm:pt>
    <dgm:pt modelId="{1F55C026-9305-4684-A718-D942F99F7438}" type="pres">
      <dgm:prSet presAssocID="{DD3D2099-C7D0-4A5C-BECA-366FECA2FD6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BF2BD1B-759E-46B1-8595-1E8D6F2C221F}" type="pres">
      <dgm:prSet presAssocID="{AAEEA689-CEBC-4EFA-A3E2-DE6286371C10}" presName="centerShape" presStyleLbl="node0" presStyleIdx="0" presStyleCnt="1"/>
      <dgm:spPr/>
    </dgm:pt>
    <dgm:pt modelId="{CA6D5135-ACA6-4940-88E6-4027C6331A10}" type="pres">
      <dgm:prSet presAssocID="{97D0D31C-5282-4515-98D1-51DB57812DB9}" presName="parTrans" presStyleLbl="sibTrans2D1" presStyleIdx="0" presStyleCnt="3"/>
      <dgm:spPr/>
    </dgm:pt>
    <dgm:pt modelId="{A8C04AB4-3FE4-4A68-922F-63670D9F2D55}" type="pres">
      <dgm:prSet presAssocID="{97D0D31C-5282-4515-98D1-51DB57812DB9}" presName="connectorText" presStyleLbl="sibTrans2D1" presStyleIdx="0" presStyleCnt="3"/>
      <dgm:spPr/>
    </dgm:pt>
    <dgm:pt modelId="{A0574B4C-B9E9-44D1-82E4-5B49F572ECF0}" type="pres">
      <dgm:prSet presAssocID="{904A0522-265F-44FD-BC28-A45DCF0A11FB}" presName="node" presStyleLbl="node1" presStyleIdx="0" presStyleCnt="3">
        <dgm:presLayoutVars>
          <dgm:bulletEnabled val="1"/>
        </dgm:presLayoutVars>
      </dgm:prSet>
      <dgm:spPr/>
    </dgm:pt>
    <dgm:pt modelId="{218C9BBC-C272-48FC-B8E3-26657BF91F49}" type="pres">
      <dgm:prSet presAssocID="{5749B5F9-4F1D-4CC3-B164-5185E5E7B229}" presName="parTrans" presStyleLbl="sibTrans2D1" presStyleIdx="1" presStyleCnt="3"/>
      <dgm:spPr/>
    </dgm:pt>
    <dgm:pt modelId="{80119062-6A33-446E-87E9-9FF7A30FF131}" type="pres">
      <dgm:prSet presAssocID="{5749B5F9-4F1D-4CC3-B164-5185E5E7B229}" presName="connectorText" presStyleLbl="sibTrans2D1" presStyleIdx="1" presStyleCnt="3"/>
      <dgm:spPr/>
    </dgm:pt>
    <dgm:pt modelId="{27FFFBE7-7DB6-42A5-8E57-093BB5F4A65F}" type="pres">
      <dgm:prSet presAssocID="{D5FF38A1-65CB-40DD-8C62-EF36DF70CF7B}" presName="node" presStyleLbl="node1" presStyleIdx="1" presStyleCnt="3">
        <dgm:presLayoutVars>
          <dgm:bulletEnabled val="1"/>
        </dgm:presLayoutVars>
      </dgm:prSet>
      <dgm:spPr/>
    </dgm:pt>
    <dgm:pt modelId="{4C069EA1-BD73-44E4-BC01-E6EC2424D4D2}" type="pres">
      <dgm:prSet presAssocID="{A4F0043F-D5DD-4FD7-A6E8-AF4ED016A7E4}" presName="parTrans" presStyleLbl="sibTrans2D1" presStyleIdx="2" presStyleCnt="3"/>
      <dgm:spPr/>
    </dgm:pt>
    <dgm:pt modelId="{EE00D7C3-2FAD-483E-A5A7-B6FDE29F503F}" type="pres">
      <dgm:prSet presAssocID="{A4F0043F-D5DD-4FD7-A6E8-AF4ED016A7E4}" presName="connectorText" presStyleLbl="sibTrans2D1" presStyleIdx="2" presStyleCnt="3"/>
      <dgm:spPr/>
    </dgm:pt>
    <dgm:pt modelId="{885DDE72-FD1B-40B1-A74F-DC4D8B7A45CA}" type="pres">
      <dgm:prSet presAssocID="{E0F61F3F-BC3C-41E0-84ED-057FE356FB4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53E320-697F-4A78-A9C2-0CE24469AAD3}" type="presOf" srcId="{A4F0043F-D5DD-4FD7-A6E8-AF4ED016A7E4}" destId="{4C069EA1-BD73-44E4-BC01-E6EC2424D4D2}" srcOrd="0" destOrd="0" presId="urn:microsoft.com/office/officeart/2005/8/layout/radial5"/>
    <dgm:cxn modelId="{9DE71F02-1ACF-465E-90FB-69B5DFB6B5AB}" type="presOf" srcId="{5749B5F9-4F1D-4CC3-B164-5185E5E7B229}" destId="{80119062-6A33-446E-87E9-9FF7A30FF131}" srcOrd="1" destOrd="0" presId="urn:microsoft.com/office/officeart/2005/8/layout/radial5"/>
    <dgm:cxn modelId="{736EC2A2-2E4E-4718-A7DD-A67466CA0F5F}" srcId="{AAEEA689-CEBC-4EFA-A3E2-DE6286371C10}" destId="{E0F61F3F-BC3C-41E0-84ED-057FE356FB42}" srcOrd="2" destOrd="0" parTransId="{A4F0043F-D5DD-4FD7-A6E8-AF4ED016A7E4}" sibTransId="{F5402C02-E6DF-43DB-87EE-A5E19E6BEF73}"/>
    <dgm:cxn modelId="{A881A23F-7F39-4238-9B49-A0A7541BC0CF}" type="presOf" srcId="{DD3D2099-C7D0-4A5C-BECA-366FECA2FD63}" destId="{1F55C026-9305-4684-A718-D942F99F7438}" srcOrd="0" destOrd="0" presId="urn:microsoft.com/office/officeart/2005/8/layout/radial5"/>
    <dgm:cxn modelId="{E3A8A304-5DA8-4405-978E-B282E05698A4}" type="presOf" srcId="{E0F61F3F-BC3C-41E0-84ED-057FE356FB42}" destId="{885DDE72-FD1B-40B1-A74F-DC4D8B7A45CA}" srcOrd="0" destOrd="0" presId="urn:microsoft.com/office/officeart/2005/8/layout/radial5"/>
    <dgm:cxn modelId="{E9E8C90C-F2BB-43FE-A6BF-3814B7D6B5BE}" type="presOf" srcId="{D5FF38A1-65CB-40DD-8C62-EF36DF70CF7B}" destId="{27FFFBE7-7DB6-42A5-8E57-093BB5F4A65F}" srcOrd="0" destOrd="0" presId="urn:microsoft.com/office/officeart/2005/8/layout/radial5"/>
    <dgm:cxn modelId="{32E24FA9-C414-4D2B-AF8B-2953C4C59659}" type="presOf" srcId="{A4F0043F-D5DD-4FD7-A6E8-AF4ED016A7E4}" destId="{EE00D7C3-2FAD-483E-A5A7-B6FDE29F503F}" srcOrd="1" destOrd="0" presId="urn:microsoft.com/office/officeart/2005/8/layout/radial5"/>
    <dgm:cxn modelId="{FE7F0037-CA01-403E-868C-805DC7A99D8E}" type="presOf" srcId="{97D0D31C-5282-4515-98D1-51DB57812DB9}" destId="{CA6D5135-ACA6-4940-88E6-4027C6331A10}" srcOrd="0" destOrd="0" presId="urn:microsoft.com/office/officeart/2005/8/layout/radial5"/>
    <dgm:cxn modelId="{7D447C20-5188-472B-A321-AA71BF03D6F9}" srcId="{AAEEA689-CEBC-4EFA-A3E2-DE6286371C10}" destId="{904A0522-265F-44FD-BC28-A45DCF0A11FB}" srcOrd="0" destOrd="0" parTransId="{97D0D31C-5282-4515-98D1-51DB57812DB9}" sibTransId="{B11655BA-8B95-4D57-904D-7DC501722345}"/>
    <dgm:cxn modelId="{FE9B67BE-677F-4F1C-B5C1-FB7572E02A03}" type="presOf" srcId="{5749B5F9-4F1D-4CC3-B164-5185E5E7B229}" destId="{218C9BBC-C272-48FC-B8E3-26657BF91F49}" srcOrd="0" destOrd="0" presId="urn:microsoft.com/office/officeart/2005/8/layout/radial5"/>
    <dgm:cxn modelId="{DD31A31F-A481-4DDC-8FE0-0E91BC65A403}" type="presOf" srcId="{97D0D31C-5282-4515-98D1-51DB57812DB9}" destId="{A8C04AB4-3FE4-4A68-922F-63670D9F2D55}" srcOrd="1" destOrd="0" presId="urn:microsoft.com/office/officeart/2005/8/layout/radial5"/>
    <dgm:cxn modelId="{AB0EB89E-056C-44F9-B157-E2D1087FFE5D}" type="presOf" srcId="{AAEEA689-CEBC-4EFA-A3E2-DE6286371C10}" destId="{9BF2BD1B-759E-46B1-8595-1E8D6F2C221F}" srcOrd="0" destOrd="0" presId="urn:microsoft.com/office/officeart/2005/8/layout/radial5"/>
    <dgm:cxn modelId="{63FD0F1D-EF98-47FF-BA16-E30B4F54B624}" srcId="{DD3D2099-C7D0-4A5C-BECA-366FECA2FD63}" destId="{AAEEA689-CEBC-4EFA-A3E2-DE6286371C10}" srcOrd="0" destOrd="0" parTransId="{CCC8DC51-21A2-42C3-AE62-4268CF4A6451}" sibTransId="{5A6681BF-32CA-445D-AC22-6CD8E90CF640}"/>
    <dgm:cxn modelId="{E0F6D7B7-8062-4ACF-B43C-50E25B847A98}" srcId="{AAEEA689-CEBC-4EFA-A3E2-DE6286371C10}" destId="{D5FF38A1-65CB-40DD-8C62-EF36DF70CF7B}" srcOrd="1" destOrd="0" parTransId="{5749B5F9-4F1D-4CC3-B164-5185E5E7B229}" sibTransId="{FF10569E-6BC8-4630-A61C-35DFC991DA00}"/>
    <dgm:cxn modelId="{3E3F33A4-0372-432B-AE82-45E5C9A2EC48}" type="presOf" srcId="{904A0522-265F-44FD-BC28-A45DCF0A11FB}" destId="{A0574B4C-B9E9-44D1-82E4-5B49F572ECF0}" srcOrd="0" destOrd="0" presId="urn:microsoft.com/office/officeart/2005/8/layout/radial5"/>
    <dgm:cxn modelId="{C1EA33B0-9521-44A4-A7CA-F7BBECA0855E}" type="presParOf" srcId="{1F55C026-9305-4684-A718-D942F99F7438}" destId="{9BF2BD1B-759E-46B1-8595-1E8D6F2C221F}" srcOrd="0" destOrd="0" presId="urn:microsoft.com/office/officeart/2005/8/layout/radial5"/>
    <dgm:cxn modelId="{CB1341E5-F87C-4079-85E0-C67BBD625E67}" type="presParOf" srcId="{1F55C026-9305-4684-A718-D942F99F7438}" destId="{CA6D5135-ACA6-4940-88E6-4027C6331A10}" srcOrd="1" destOrd="0" presId="urn:microsoft.com/office/officeart/2005/8/layout/radial5"/>
    <dgm:cxn modelId="{231DB0B6-3A2A-4C9C-80DD-33E4AA646C6D}" type="presParOf" srcId="{CA6D5135-ACA6-4940-88E6-4027C6331A10}" destId="{A8C04AB4-3FE4-4A68-922F-63670D9F2D55}" srcOrd="0" destOrd="0" presId="urn:microsoft.com/office/officeart/2005/8/layout/radial5"/>
    <dgm:cxn modelId="{69B7C045-D419-4EC6-8FDF-58DD9AA206D3}" type="presParOf" srcId="{1F55C026-9305-4684-A718-D942F99F7438}" destId="{A0574B4C-B9E9-44D1-82E4-5B49F572ECF0}" srcOrd="2" destOrd="0" presId="urn:microsoft.com/office/officeart/2005/8/layout/radial5"/>
    <dgm:cxn modelId="{99302A77-F4B6-4D11-8821-F0A66E05954A}" type="presParOf" srcId="{1F55C026-9305-4684-A718-D942F99F7438}" destId="{218C9BBC-C272-48FC-B8E3-26657BF91F49}" srcOrd="3" destOrd="0" presId="urn:microsoft.com/office/officeart/2005/8/layout/radial5"/>
    <dgm:cxn modelId="{95B9DD70-2966-4BB6-9261-80CC09761725}" type="presParOf" srcId="{218C9BBC-C272-48FC-B8E3-26657BF91F49}" destId="{80119062-6A33-446E-87E9-9FF7A30FF131}" srcOrd="0" destOrd="0" presId="urn:microsoft.com/office/officeart/2005/8/layout/radial5"/>
    <dgm:cxn modelId="{75F0ABD5-9A76-4623-BA94-015FA8478879}" type="presParOf" srcId="{1F55C026-9305-4684-A718-D942F99F7438}" destId="{27FFFBE7-7DB6-42A5-8E57-093BB5F4A65F}" srcOrd="4" destOrd="0" presId="urn:microsoft.com/office/officeart/2005/8/layout/radial5"/>
    <dgm:cxn modelId="{3D80B08A-33FB-403A-96D9-DABC0F7CC985}" type="presParOf" srcId="{1F55C026-9305-4684-A718-D942F99F7438}" destId="{4C069EA1-BD73-44E4-BC01-E6EC2424D4D2}" srcOrd="5" destOrd="0" presId="urn:microsoft.com/office/officeart/2005/8/layout/radial5"/>
    <dgm:cxn modelId="{9B25BD01-C3F2-4B6B-A311-790777B61C19}" type="presParOf" srcId="{4C069EA1-BD73-44E4-BC01-E6EC2424D4D2}" destId="{EE00D7C3-2FAD-483E-A5A7-B6FDE29F503F}" srcOrd="0" destOrd="0" presId="urn:microsoft.com/office/officeart/2005/8/layout/radial5"/>
    <dgm:cxn modelId="{FD5DE751-EDA6-48E0-8533-5C342EC33433}" type="presParOf" srcId="{1F55C026-9305-4684-A718-D942F99F7438}" destId="{885DDE72-FD1B-40B1-A74F-DC4D8B7A45CA}" srcOrd="6" destOrd="0" presId="urn:microsoft.com/office/officeart/2005/8/layout/radial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CB62AC-DC0D-4CD3-804F-8CE05A7A8810}" type="doc">
      <dgm:prSet loTypeId="urn:microsoft.com/office/officeart/2005/8/layout/h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BFE269-68D7-4EA6-9B41-3FBFB3DBF275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السلم التعليمي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3B587685-E2C4-4477-B448-B8C7CF054D92}" type="parTrans" cxnId="{12B9F3E6-722C-43D4-9B34-69EC2F61361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F9B5157A-A0C2-4EAB-ADD1-EF8B038C50B2}" type="sibTrans" cxnId="{12B9F3E6-722C-43D4-9B34-69EC2F61361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938DE17D-9DEA-4789-BFC2-18D20226ABC7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رياض الأطفال : من سن 4 سنوات – 5 سنوات و5 أشهر .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82FFAF0B-F26F-4ECC-B19A-B7EE2387D157}" type="parTrans" cxnId="{0FCB73EA-EBC9-4117-BB3D-59A484BAD14D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CF31ED11-EE71-47D2-8761-287B9674CC92}" type="sibTrans" cxnId="{0FCB73EA-EBC9-4117-BB3D-59A484BAD14D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9C676312-E669-4735-BD38-916B238C82B3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التعليم الأساسي / الإلزامي : من سن 5 سنوات و6 أشهر إلى نهاية الصف العاشر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C7BB35E3-9C56-4A9D-BF91-3A2BF06C204A}" type="parTrans" cxnId="{3297F56E-1ED4-4B18-96EF-142F17394D52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1180CEE0-8284-4A53-9B72-F683C85DE2C7}" type="sibTrans" cxnId="{3297F56E-1ED4-4B18-96EF-142F17394D52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B4F52758-88A4-483F-92D5-741565BC1C34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الجهات المشرفة على التعليم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B5A059DE-70DA-4E96-B435-27F6903DD410}" type="parTrans" cxnId="{D872422F-B956-4065-864A-1D76B958A10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8C3E3752-6637-4B5F-8EB3-60796795EC37}" type="sibTrans" cxnId="{D872422F-B956-4065-864A-1D76B958A10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5C4FA3C8-D4D2-451D-A2B9-EEB38FECE227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حكومية ، ووضع القدس الخاص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29C25E37-07EA-4124-9616-E51E5B9BB735}" type="parTrans" cxnId="{6FCE10E4-C5B8-47B3-AC7D-715A7B7BC80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37333C30-4242-4467-A1B9-A8F92B81CA12}" type="sibTrans" cxnId="{6FCE10E4-C5B8-47B3-AC7D-715A7B7BC80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10A68D50-53E8-45F9-A73C-85B6C2428AD8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وكالة الغوث الدولية ، والإشراف على مدارس اللاجئين الفلسطينيين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D2744C93-A08F-4865-B92D-E21741CF6574}" type="parTrans" cxnId="{BA18B2BB-A899-491B-A796-856525570A38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80F503B4-53B4-4E54-98EE-86CD8E9AFECD}" type="sibTrans" cxnId="{BA18B2BB-A899-491B-A796-856525570A38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D7B3E0B3-D484-4A50-8D19-97D3108FD908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السياسة التعليمية والأهداف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C2556AA0-1A07-470D-B2AE-F30DA49D16F1}" type="par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463BE207-36C5-4C12-AA4D-895EA59001CC}" type="sib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74BEB644-8513-40B0-A848-DCD61017E33F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القانون الأساسي و حق التعليم  لكل مواطن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AD123650-48A0-44D5-B4CB-56FE0260FBDB}" type="par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215839E7-E31F-4688-916A-D9BA2C33A6F3}" type="sib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87121F4E-95B6-45FE-877F-E787F697FCD5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الأهداف ، وبناء الشخصية المتعلمة المتكاملة ، وتكافأ العلوم والإنسانيات والتقنيات ، وتحضير الفرد لكسب الرزق . 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18934736-40A3-4FF7-868D-6C2A5378E40F}" type="parTrans" cxnId="{F06238D8-96E2-4C40-99FD-B61AA6D4D63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60BF5326-7213-46C6-BFDF-04E68C10CA28}" type="sibTrans" cxnId="{F06238D8-96E2-4C40-99FD-B61AA6D4D63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4F259543-4B27-4BE5-A978-DEAC4B503C59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خاصة ، والجمعيات الخيرية والطوائف الدينية والقطاع الخاص .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BDFF5701-D33F-4D84-A111-0787EAAC82CA}" type="parTrans" cxnId="{004AF0FD-6F78-416B-90D9-19F20C28A632}">
      <dgm:prSet/>
      <dgm:spPr/>
      <dgm:t>
        <a:bodyPr/>
        <a:lstStyle/>
        <a:p>
          <a:endParaRPr lang="en-US"/>
        </a:p>
      </dgm:t>
    </dgm:pt>
    <dgm:pt modelId="{10B66347-97EF-4EF8-B571-44E2DB40C42C}" type="sibTrans" cxnId="{004AF0FD-6F78-416B-90D9-19F20C28A632}">
      <dgm:prSet/>
      <dgm:spPr/>
      <dgm:t>
        <a:bodyPr/>
        <a:lstStyle/>
        <a:p>
          <a:endParaRPr lang="en-US"/>
        </a:p>
      </dgm:t>
    </dgm:pt>
    <dgm:pt modelId="{24592062-9C0C-46C0-ACC3-E7A28F3BF224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الثانوي : سنتان – ثانوي أكاديمي و ثانوي مهني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E51BCE55-F0FE-4FCD-9C47-CE55A34DDD9F}" type="parTrans" cxnId="{9473F4DA-0697-49C3-8440-D8DC552D29BE}">
      <dgm:prSet/>
      <dgm:spPr/>
    </dgm:pt>
    <dgm:pt modelId="{1A6BA70F-1C6D-4FBA-BE72-07AFF7DE6A5C}" type="sibTrans" cxnId="{9473F4DA-0697-49C3-8440-D8DC552D29BE}">
      <dgm:prSet/>
      <dgm:spPr/>
    </dgm:pt>
    <dgm:pt modelId="{899A1179-9F2B-440F-BA96-DDA337E09B02}" type="pres">
      <dgm:prSet presAssocID="{6DCB62AC-DC0D-4CD3-804F-8CE05A7A88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7AD4BF-A3A7-49A6-ADCF-401483A30C09}" type="pres">
      <dgm:prSet presAssocID="{73BFE269-68D7-4EA6-9B41-3FBFB3DBF275}" presName="composite" presStyleCnt="0"/>
      <dgm:spPr/>
    </dgm:pt>
    <dgm:pt modelId="{D3560AFD-7130-46A1-92B0-7A2EE60E19F6}" type="pres">
      <dgm:prSet presAssocID="{73BFE269-68D7-4EA6-9B41-3FBFB3DBF27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B49CF9-2B78-426F-98FD-078EDCB226E7}" type="pres">
      <dgm:prSet presAssocID="{73BFE269-68D7-4EA6-9B41-3FBFB3DBF275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BC5248-A10E-4AF8-9260-302E1FB7925C}" type="pres">
      <dgm:prSet presAssocID="{F9B5157A-A0C2-4EAB-ADD1-EF8B038C50B2}" presName="space" presStyleCnt="0"/>
      <dgm:spPr/>
    </dgm:pt>
    <dgm:pt modelId="{B154EC28-0DDB-483F-80C6-8C2317C1E756}" type="pres">
      <dgm:prSet presAssocID="{B4F52758-88A4-483F-92D5-741565BC1C34}" presName="composite" presStyleCnt="0"/>
      <dgm:spPr/>
    </dgm:pt>
    <dgm:pt modelId="{8AC30731-9A25-4D82-8A66-DD6ACC22134F}" type="pres">
      <dgm:prSet presAssocID="{B4F52758-88A4-483F-92D5-741565BC1C3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8E24B6-EE4D-4AA4-BE16-D64416B4D182}" type="pres">
      <dgm:prSet presAssocID="{B4F52758-88A4-483F-92D5-741565BC1C3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29C6FA-E5DA-4C83-9738-B917620C633E}" type="pres">
      <dgm:prSet presAssocID="{8C3E3752-6637-4B5F-8EB3-60796795EC37}" presName="space" presStyleCnt="0"/>
      <dgm:spPr/>
    </dgm:pt>
    <dgm:pt modelId="{091E371B-DE1D-4C0C-8F29-BFC6216B7152}" type="pres">
      <dgm:prSet presAssocID="{D7B3E0B3-D484-4A50-8D19-97D3108FD908}" presName="composite" presStyleCnt="0"/>
      <dgm:spPr/>
    </dgm:pt>
    <dgm:pt modelId="{A0B2E8A8-EB54-4231-A914-6CC2DA2D38CB}" type="pres">
      <dgm:prSet presAssocID="{D7B3E0B3-D484-4A50-8D19-97D3108FD90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5362E-1450-424C-8EBE-87200F2B4472}" type="pres">
      <dgm:prSet presAssocID="{D7B3E0B3-D484-4A50-8D19-97D3108FD90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8A8546-B5CE-495F-8E13-1AC1184AD3A1}" type="presOf" srcId="{B4F52758-88A4-483F-92D5-741565BC1C34}" destId="{8AC30731-9A25-4D82-8A66-DD6ACC22134F}" srcOrd="0" destOrd="0" presId="urn:microsoft.com/office/officeart/2005/8/layout/hList1"/>
    <dgm:cxn modelId="{6EA1D327-837B-46CA-9DDA-A1DC7CC86BA5}" type="presOf" srcId="{5C4FA3C8-D4D2-451D-A2B9-EEB38FECE227}" destId="{508E24B6-EE4D-4AA4-BE16-D64416B4D182}" srcOrd="0" destOrd="0" presId="urn:microsoft.com/office/officeart/2005/8/layout/hList1"/>
    <dgm:cxn modelId="{9473F4DA-0697-49C3-8440-D8DC552D29BE}" srcId="{73BFE269-68D7-4EA6-9B41-3FBFB3DBF275}" destId="{24592062-9C0C-46C0-ACC3-E7A28F3BF224}" srcOrd="2" destOrd="0" parTransId="{E51BCE55-F0FE-4FCD-9C47-CE55A34DDD9F}" sibTransId="{1A6BA70F-1C6D-4FBA-BE72-07AFF7DE6A5C}"/>
    <dgm:cxn modelId="{BA18B2BB-A899-491B-A796-856525570A38}" srcId="{B4F52758-88A4-483F-92D5-741565BC1C34}" destId="{10A68D50-53E8-45F9-A73C-85B6C2428AD8}" srcOrd="1" destOrd="0" parTransId="{D2744C93-A08F-4865-B92D-E21741CF6574}" sibTransId="{80F503B4-53B4-4E54-98EE-86CD8E9AFECD}"/>
    <dgm:cxn modelId="{A854F14D-8ED9-4E55-89B0-E99F981AF46E}" type="presOf" srcId="{73BFE269-68D7-4EA6-9B41-3FBFB3DBF275}" destId="{D3560AFD-7130-46A1-92B0-7A2EE60E19F6}" srcOrd="0" destOrd="0" presId="urn:microsoft.com/office/officeart/2005/8/layout/hList1"/>
    <dgm:cxn modelId="{07A005C9-182F-457C-8C8D-9E27656CB11D}" type="presOf" srcId="{4F259543-4B27-4BE5-A978-DEAC4B503C59}" destId="{508E24B6-EE4D-4AA4-BE16-D64416B4D182}" srcOrd="0" destOrd="2" presId="urn:microsoft.com/office/officeart/2005/8/layout/hList1"/>
    <dgm:cxn modelId="{12B9F3E6-722C-43D4-9B34-69EC2F613616}" srcId="{6DCB62AC-DC0D-4CD3-804F-8CE05A7A8810}" destId="{73BFE269-68D7-4EA6-9B41-3FBFB3DBF275}" srcOrd="0" destOrd="0" parTransId="{3B587685-E2C4-4477-B448-B8C7CF054D92}" sibTransId="{F9B5157A-A0C2-4EAB-ADD1-EF8B038C50B2}"/>
    <dgm:cxn modelId="{004AF0FD-6F78-416B-90D9-19F20C28A632}" srcId="{B4F52758-88A4-483F-92D5-741565BC1C34}" destId="{4F259543-4B27-4BE5-A978-DEAC4B503C59}" srcOrd="2" destOrd="0" parTransId="{BDFF5701-D33F-4D84-A111-0787EAAC82CA}" sibTransId="{10B66347-97EF-4EF8-B571-44E2DB40C42C}"/>
    <dgm:cxn modelId="{6FCE10E4-C5B8-47B3-AC7D-715A7B7BC800}" srcId="{B4F52758-88A4-483F-92D5-741565BC1C34}" destId="{5C4FA3C8-D4D2-451D-A2B9-EEB38FECE227}" srcOrd="0" destOrd="0" parTransId="{29C25E37-07EA-4124-9616-E51E5B9BB735}" sibTransId="{37333C30-4242-4467-A1B9-A8F92B81CA12}"/>
    <dgm:cxn modelId="{3297F56E-1ED4-4B18-96EF-142F17394D52}" srcId="{73BFE269-68D7-4EA6-9B41-3FBFB3DBF275}" destId="{9C676312-E669-4735-BD38-916B238C82B3}" srcOrd="1" destOrd="0" parTransId="{C7BB35E3-9C56-4A9D-BF91-3A2BF06C204A}" sibTransId="{1180CEE0-8284-4A53-9B72-F683C85DE2C7}"/>
    <dgm:cxn modelId="{6688EEC7-D8E6-4F07-906C-6542D23EC67D}" type="presOf" srcId="{74BEB644-8513-40B0-A848-DCD61017E33F}" destId="{AFF5362E-1450-424C-8EBE-87200F2B4472}" srcOrd="0" destOrd="0" presId="urn:microsoft.com/office/officeart/2005/8/layout/hList1"/>
    <dgm:cxn modelId="{413896A4-96E6-460C-A753-3CEA6167A689}" type="presOf" srcId="{D7B3E0B3-D484-4A50-8D19-97D3108FD908}" destId="{A0B2E8A8-EB54-4231-A914-6CC2DA2D38CB}" srcOrd="0" destOrd="0" presId="urn:microsoft.com/office/officeart/2005/8/layout/hList1"/>
    <dgm:cxn modelId="{D872422F-B956-4065-864A-1D76B958A106}" srcId="{6DCB62AC-DC0D-4CD3-804F-8CE05A7A8810}" destId="{B4F52758-88A4-483F-92D5-741565BC1C34}" srcOrd="1" destOrd="0" parTransId="{B5A059DE-70DA-4E96-B435-27F6903DD410}" sibTransId="{8C3E3752-6637-4B5F-8EB3-60796795EC37}"/>
    <dgm:cxn modelId="{F06238D8-96E2-4C40-99FD-B61AA6D4D630}" srcId="{D7B3E0B3-D484-4A50-8D19-97D3108FD908}" destId="{87121F4E-95B6-45FE-877F-E787F697FCD5}" srcOrd="1" destOrd="0" parTransId="{18934736-40A3-4FF7-868D-6C2A5378E40F}" sibTransId="{60BF5326-7213-46C6-BFDF-04E68C10CA28}"/>
    <dgm:cxn modelId="{9E3BF5D9-7192-42CB-9FA8-61E530A578DD}" type="presOf" srcId="{9C676312-E669-4735-BD38-916B238C82B3}" destId="{01B49CF9-2B78-426F-98FD-078EDCB226E7}" srcOrd="0" destOrd="1" presId="urn:microsoft.com/office/officeart/2005/8/layout/hList1"/>
    <dgm:cxn modelId="{37C6FCEF-4F5E-44D6-9F46-01230F97A724}" type="presOf" srcId="{24592062-9C0C-46C0-ACC3-E7A28F3BF224}" destId="{01B49CF9-2B78-426F-98FD-078EDCB226E7}" srcOrd="0" destOrd="2" presId="urn:microsoft.com/office/officeart/2005/8/layout/hList1"/>
    <dgm:cxn modelId="{0FCB73EA-EBC9-4117-BB3D-59A484BAD14D}" srcId="{73BFE269-68D7-4EA6-9B41-3FBFB3DBF275}" destId="{938DE17D-9DEA-4789-BFC2-18D20226ABC7}" srcOrd="0" destOrd="0" parTransId="{82FFAF0B-F26F-4ECC-B19A-B7EE2387D157}" sibTransId="{CF31ED11-EE71-47D2-8761-287B9674CC92}"/>
    <dgm:cxn modelId="{1A1E241B-278D-45AE-A0F1-F82D53D564D4}" type="presOf" srcId="{10A68D50-53E8-45F9-A73C-85B6C2428AD8}" destId="{508E24B6-EE4D-4AA4-BE16-D64416B4D182}" srcOrd="0" destOrd="1" presId="urn:microsoft.com/office/officeart/2005/8/layout/hList1"/>
    <dgm:cxn modelId="{43A7BDD5-CED4-4BA1-BB29-85B814D9CFE5}" srcId="{6DCB62AC-DC0D-4CD3-804F-8CE05A7A8810}" destId="{D7B3E0B3-D484-4A50-8D19-97D3108FD908}" srcOrd="2" destOrd="0" parTransId="{C2556AA0-1A07-470D-B2AE-F30DA49D16F1}" sibTransId="{463BE207-36C5-4C12-AA4D-895EA59001CC}"/>
    <dgm:cxn modelId="{E0F69A4A-5066-420A-8124-C714F7DA75C8}" type="presOf" srcId="{87121F4E-95B6-45FE-877F-E787F697FCD5}" destId="{AFF5362E-1450-424C-8EBE-87200F2B4472}" srcOrd="0" destOrd="1" presId="urn:microsoft.com/office/officeart/2005/8/layout/hList1"/>
    <dgm:cxn modelId="{F7C08D47-050C-45A8-8843-C94352F76A4C}" type="presOf" srcId="{6DCB62AC-DC0D-4CD3-804F-8CE05A7A8810}" destId="{899A1179-9F2B-440F-BA96-DDA337E09B02}" srcOrd="0" destOrd="0" presId="urn:microsoft.com/office/officeart/2005/8/layout/hList1"/>
    <dgm:cxn modelId="{9F24EE28-C4A9-498D-824C-FC32E75A32BF}" srcId="{D7B3E0B3-D484-4A50-8D19-97D3108FD908}" destId="{74BEB644-8513-40B0-A848-DCD61017E33F}" srcOrd="0" destOrd="0" parTransId="{AD123650-48A0-44D5-B4CB-56FE0260FBDB}" sibTransId="{215839E7-E31F-4688-916A-D9BA2C33A6F3}"/>
    <dgm:cxn modelId="{33C0C87B-FBEE-41A3-897C-0FC6B25BD1A4}" type="presOf" srcId="{938DE17D-9DEA-4789-BFC2-18D20226ABC7}" destId="{01B49CF9-2B78-426F-98FD-078EDCB226E7}" srcOrd="0" destOrd="0" presId="urn:microsoft.com/office/officeart/2005/8/layout/hList1"/>
    <dgm:cxn modelId="{06E15C64-7158-4A1B-A06B-D12A09C7F3A4}" type="presParOf" srcId="{899A1179-9F2B-440F-BA96-DDA337E09B02}" destId="{6A7AD4BF-A3A7-49A6-ADCF-401483A30C09}" srcOrd="0" destOrd="0" presId="urn:microsoft.com/office/officeart/2005/8/layout/hList1"/>
    <dgm:cxn modelId="{5106DF6D-E788-414B-8DCB-FCC73FD7979F}" type="presParOf" srcId="{6A7AD4BF-A3A7-49A6-ADCF-401483A30C09}" destId="{D3560AFD-7130-46A1-92B0-7A2EE60E19F6}" srcOrd="0" destOrd="0" presId="urn:microsoft.com/office/officeart/2005/8/layout/hList1"/>
    <dgm:cxn modelId="{BBE6C5E0-A765-4AB5-A88C-2F5DE5B5F198}" type="presParOf" srcId="{6A7AD4BF-A3A7-49A6-ADCF-401483A30C09}" destId="{01B49CF9-2B78-426F-98FD-078EDCB226E7}" srcOrd="1" destOrd="0" presId="urn:microsoft.com/office/officeart/2005/8/layout/hList1"/>
    <dgm:cxn modelId="{04CB3E05-C728-4751-AE77-22C32F588E8E}" type="presParOf" srcId="{899A1179-9F2B-440F-BA96-DDA337E09B02}" destId="{70BC5248-A10E-4AF8-9260-302E1FB7925C}" srcOrd="1" destOrd="0" presId="urn:microsoft.com/office/officeart/2005/8/layout/hList1"/>
    <dgm:cxn modelId="{4E8AAB25-E876-4A5F-9B87-C4756BC047E8}" type="presParOf" srcId="{899A1179-9F2B-440F-BA96-DDA337E09B02}" destId="{B154EC28-0DDB-483F-80C6-8C2317C1E756}" srcOrd="2" destOrd="0" presId="urn:microsoft.com/office/officeart/2005/8/layout/hList1"/>
    <dgm:cxn modelId="{E4685A36-4302-4B57-A660-D15C213F7D3D}" type="presParOf" srcId="{B154EC28-0DDB-483F-80C6-8C2317C1E756}" destId="{8AC30731-9A25-4D82-8A66-DD6ACC22134F}" srcOrd="0" destOrd="0" presId="urn:microsoft.com/office/officeart/2005/8/layout/hList1"/>
    <dgm:cxn modelId="{2AC56CA5-0E28-496D-8005-C4AEE72AAFA1}" type="presParOf" srcId="{B154EC28-0DDB-483F-80C6-8C2317C1E756}" destId="{508E24B6-EE4D-4AA4-BE16-D64416B4D182}" srcOrd="1" destOrd="0" presId="urn:microsoft.com/office/officeart/2005/8/layout/hList1"/>
    <dgm:cxn modelId="{7A2CC51A-2C9A-4E38-B251-EC6CDA11F9A5}" type="presParOf" srcId="{899A1179-9F2B-440F-BA96-DDA337E09B02}" destId="{8529C6FA-E5DA-4C83-9738-B917620C633E}" srcOrd="3" destOrd="0" presId="urn:microsoft.com/office/officeart/2005/8/layout/hList1"/>
    <dgm:cxn modelId="{D0319F3D-F2A0-4E36-A7B8-9AE7FC399F25}" type="presParOf" srcId="{899A1179-9F2B-440F-BA96-DDA337E09B02}" destId="{091E371B-DE1D-4C0C-8F29-BFC6216B7152}" srcOrd="4" destOrd="0" presId="urn:microsoft.com/office/officeart/2005/8/layout/hList1"/>
    <dgm:cxn modelId="{88BB53D9-BBAD-4841-A2BD-83ED34E2EB87}" type="presParOf" srcId="{091E371B-DE1D-4C0C-8F29-BFC6216B7152}" destId="{A0B2E8A8-EB54-4231-A914-6CC2DA2D38CB}" srcOrd="0" destOrd="0" presId="urn:microsoft.com/office/officeart/2005/8/layout/hList1"/>
    <dgm:cxn modelId="{CDE697E3-8C23-42BB-87A2-863EE7B4B942}" type="presParOf" srcId="{091E371B-DE1D-4C0C-8F29-BFC6216B7152}" destId="{AFF5362E-1450-424C-8EBE-87200F2B4472}" srcOrd="1" destOrd="0" presId="urn:microsoft.com/office/officeart/2005/8/layout/h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CB62AC-DC0D-4CD3-804F-8CE05A7A8810}" type="doc">
      <dgm:prSet loTypeId="urn:microsoft.com/office/officeart/2005/8/layout/h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B4F52758-88A4-483F-92D5-741565BC1C34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مواصلة تعليم الإنـــــــــاث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B5A059DE-70DA-4E96-B435-27F6903DD410}" type="parTrans" cxnId="{D872422F-B956-4065-864A-1D76B958A10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8C3E3752-6637-4B5F-8EB3-60796795EC37}" type="sibTrans" cxnId="{D872422F-B956-4065-864A-1D76B958A10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5C4FA3C8-D4D2-451D-A2B9-EEB38FECE227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العقليات المنغلقة ، وتحــــديدا في بعض الأرياف ، الزواج المبكر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29C25E37-07EA-4124-9616-E51E5B9BB735}" type="parTrans" cxnId="{6FCE10E4-C5B8-47B3-AC7D-715A7B7BC80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37333C30-4242-4467-A1B9-A8F92B81CA12}" type="sibTrans" cxnId="{6FCE10E4-C5B8-47B3-AC7D-715A7B7BC80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D7B3E0B3-D484-4A50-8D19-97D3108FD908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التسرب الطلابي من المدارس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C2556AA0-1A07-470D-B2AE-F30DA49D16F1}" type="par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463BE207-36C5-4C12-AA4D-895EA59001CC}" type="sib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74BEB644-8513-40B0-A848-DCD61017E33F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العوامل : الإقتصادية ، الإجتماعية ، الجغرافية ، النفسية ، والأمراض المزمنة أو الطارئة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AD123650-48A0-44D5-B4CB-56FE0260FBDB}" type="par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215839E7-E31F-4688-916A-D9BA2C33A6F3}" type="sib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1340959B-7F41-4092-A244-8B767990B315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الحلول : والحث على التعليم ، المرشدين النفسيين ، المساعدات المالية ، تعاون الأهالي .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866791B1-7D5C-4FF3-AE12-46415660AC65}" type="parTrans" cxnId="{0DCCD284-55EF-4F87-8AF3-7587039D7822}">
      <dgm:prSet/>
      <dgm:spPr/>
    </dgm:pt>
    <dgm:pt modelId="{62B4B4E9-9A9C-411C-8E81-45B66952DA46}" type="sibTrans" cxnId="{0DCCD284-55EF-4F87-8AF3-7587039D7822}">
      <dgm:prSet/>
      <dgm:spPr/>
    </dgm:pt>
    <dgm:pt modelId="{FA48B61A-5E02-4324-A72B-D2725A0D23A1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الحلول ، والحث على التعليم ومواصلته لدى الإناث ، المرأة لها الدور الأكثر فعالية في الأسرة .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E8DFFFC7-EF8D-46C4-BD11-A369E94AD499}" type="parTrans" cxnId="{84EB20F4-FBD3-4A57-BF20-EE066B1C5E92}">
      <dgm:prSet/>
      <dgm:spPr/>
    </dgm:pt>
    <dgm:pt modelId="{49338C36-5CEB-4B1B-8FFC-B297E9E3B70C}" type="sibTrans" cxnId="{84EB20F4-FBD3-4A57-BF20-EE066B1C5E92}">
      <dgm:prSet/>
      <dgm:spPr/>
    </dgm:pt>
    <dgm:pt modelId="{899A1179-9F2B-440F-BA96-DDA337E09B02}" type="pres">
      <dgm:prSet presAssocID="{6DCB62AC-DC0D-4CD3-804F-8CE05A7A88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154EC28-0DDB-483F-80C6-8C2317C1E756}" type="pres">
      <dgm:prSet presAssocID="{B4F52758-88A4-483F-92D5-741565BC1C34}" presName="composite" presStyleCnt="0"/>
      <dgm:spPr/>
    </dgm:pt>
    <dgm:pt modelId="{8AC30731-9A25-4D82-8A66-DD6ACC22134F}" type="pres">
      <dgm:prSet presAssocID="{B4F52758-88A4-483F-92D5-741565BC1C3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8E24B6-EE4D-4AA4-BE16-D64416B4D182}" type="pres">
      <dgm:prSet presAssocID="{B4F52758-88A4-483F-92D5-741565BC1C34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29C6FA-E5DA-4C83-9738-B917620C633E}" type="pres">
      <dgm:prSet presAssocID="{8C3E3752-6637-4B5F-8EB3-60796795EC37}" presName="space" presStyleCnt="0"/>
      <dgm:spPr/>
    </dgm:pt>
    <dgm:pt modelId="{091E371B-DE1D-4C0C-8F29-BFC6216B7152}" type="pres">
      <dgm:prSet presAssocID="{D7B3E0B3-D484-4A50-8D19-97D3108FD908}" presName="composite" presStyleCnt="0"/>
      <dgm:spPr/>
    </dgm:pt>
    <dgm:pt modelId="{A0B2E8A8-EB54-4231-A914-6CC2DA2D38CB}" type="pres">
      <dgm:prSet presAssocID="{D7B3E0B3-D484-4A50-8D19-97D3108FD90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5362E-1450-424C-8EBE-87200F2B4472}" type="pres">
      <dgm:prSet presAssocID="{D7B3E0B3-D484-4A50-8D19-97D3108FD90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27AA44-C100-4BBC-8AE9-6D71777F4126}" type="presOf" srcId="{6DCB62AC-DC0D-4CD3-804F-8CE05A7A8810}" destId="{899A1179-9F2B-440F-BA96-DDA337E09B02}" srcOrd="0" destOrd="0" presId="urn:microsoft.com/office/officeart/2005/8/layout/hList1"/>
    <dgm:cxn modelId="{5F054736-BC5B-4733-97A7-DA851D49F53D}" type="presOf" srcId="{B4F52758-88A4-483F-92D5-741565BC1C34}" destId="{8AC30731-9A25-4D82-8A66-DD6ACC22134F}" srcOrd="0" destOrd="0" presId="urn:microsoft.com/office/officeart/2005/8/layout/hList1"/>
    <dgm:cxn modelId="{05F6E462-B398-4125-9772-61F5A441EBD6}" type="presOf" srcId="{74BEB644-8513-40B0-A848-DCD61017E33F}" destId="{AFF5362E-1450-424C-8EBE-87200F2B4472}" srcOrd="0" destOrd="0" presId="urn:microsoft.com/office/officeart/2005/8/layout/hList1"/>
    <dgm:cxn modelId="{1310EF66-7973-4473-96A7-B36BEDBB8B6E}" type="presOf" srcId="{1340959B-7F41-4092-A244-8B767990B315}" destId="{AFF5362E-1450-424C-8EBE-87200F2B4472}" srcOrd="0" destOrd="1" presId="urn:microsoft.com/office/officeart/2005/8/layout/hList1"/>
    <dgm:cxn modelId="{0DCCD284-55EF-4F87-8AF3-7587039D7822}" srcId="{D7B3E0B3-D484-4A50-8D19-97D3108FD908}" destId="{1340959B-7F41-4092-A244-8B767990B315}" srcOrd="1" destOrd="0" parTransId="{866791B1-7D5C-4FF3-AE12-46415660AC65}" sibTransId="{62B4B4E9-9A9C-411C-8E81-45B66952DA46}"/>
    <dgm:cxn modelId="{E97A0523-E46C-4D0C-B83C-EDC0747DAAA0}" type="presOf" srcId="{5C4FA3C8-D4D2-451D-A2B9-EEB38FECE227}" destId="{508E24B6-EE4D-4AA4-BE16-D64416B4D182}" srcOrd="0" destOrd="0" presId="urn:microsoft.com/office/officeart/2005/8/layout/hList1"/>
    <dgm:cxn modelId="{9F24EE28-C4A9-498D-824C-FC32E75A32BF}" srcId="{D7B3E0B3-D484-4A50-8D19-97D3108FD908}" destId="{74BEB644-8513-40B0-A848-DCD61017E33F}" srcOrd="0" destOrd="0" parTransId="{AD123650-48A0-44D5-B4CB-56FE0260FBDB}" sibTransId="{215839E7-E31F-4688-916A-D9BA2C33A6F3}"/>
    <dgm:cxn modelId="{84EB20F4-FBD3-4A57-BF20-EE066B1C5E92}" srcId="{B4F52758-88A4-483F-92D5-741565BC1C34}" destId="{FA48B61A-5E02-4324-A72B-D2725A0D23A1}" srcOrd="1" destOrd="0" parTransId="{E8DFFFC7-EF8D-46C4-BD11-A369E94AD499}" sibTransId="{49338C36-5CEB-4B1B-8FFC-B297E9E3B70C}"/>
    <dgm:cxn modelId="{0998C882-F2C1-4007-B135-3F7B1385822D}" type="presOf" srcId="{FA48B61A-5E02-4324-A72B-D2725A0D23A1}" destId="{508E24B6-EE4D-4AA4-BE16-D64416B4D182}" srcOrd="0" destOrd="1" presId="urn:microsoft.com/office/officeart/2005/8/layout/hList1"/>
    <dgm:cxn modelId="{D872422F-B956-4065-864A-1D76B958A106}" srcId="{6DCB62AC-DC0D-4CD3-804F-8CE05A7A8810}" destId="{B4F52758-88A4-483F-92D5-741565BC1C34}" srcOrd="0" destOrd="0" parTransId="{B5A059DE-70DA-4E96-B435-27F6903DD410}" sibTransId="{8C3E3752-6637-4B5F-8EB3-60796795EC37}"/>
    <dgm:cxn modelId="{8FB9467E-CFC4-40DC-9A7C-BF78D954140E}" type="presOf" srcId="{D7B3E0B3-D484-4A50-8D19-97D3108FD908}" destId="{A0B2E8A8-EB54-4231-A914-6CC2DA2D38CB}" srcOrd="0" destOrd="0" presId="urn:microsoft.com/office/officeart/2005/8/layout/hList1"/>
    <dgm:cxn modelId="{6FCE10E4-C5B8-47B3-AC7D-715A7B7BC800}" srcId="{B4F52758-88A4-483F-92D5-741565BC1C34}" destId="{5C4FA3C8-D4D2-451D-A2B9-EEB38FECE227}" srcOrd="0" destOrd="0" parTransId="{29C25E37-07EA-4124-9616-E51E5B9BB735}" sibTransId="{37333C30-4242-4467-A1B9-A8F92B81CA12}"/>
    <dgm:cxn modelId="{43A7BDD5-CED4-4BA1-BB29-85B814D9CFE5}" srcId="{6DCB62AC-DC0D-4CD3-804F-8CE05A7A8810}" destId="{D7B3E0B3-D484-4A50-8D19-97D3108FD908}" srcOrd="1" destOrd="0" parTransId="{C2556AA0-1A07-470D-B2AE-F30DA49D16F1}" sibTransId="{463BE207-36C5-4C12-AA4D-895EA59001CC}"/>
    <dgm:cxn modelId="{4349CE98-2BF7-4F82-8018-8925C4E833C0}" type="presParOf" srcId="{899A1179-9F2B-440F-BA96-DDA337E09B02}" destId="{B154EC28-0DDB-483F-80C6-8C2317C1E756}" srcOrd="0" destOrd="0" presId="urn:microsoft.com/office/officeart/2005/8/layout/hList1"/>
    <dgm:cxn modelId="{CA9EFF14-E4A8-4B8C-BECD-8E619EBC2EA3}" type="presParOf" srcId="{B154EC28-0DDB-483F-80C6-8C2317C1E756}" destId="{8AC30731-9A25-4D82-8A66-DD6ACC22134F}" srcOrd="0" destOrd="0" presId="urn:microsoft.com/office/officeart/2005/8/layout/hList1"/>
    <dgm:cxn modelId="{FFB5978D-9556-4877-A685-66B25E2D1CF0}" type="presParOf" srcId="{B154EC28-0DDB-483F-80C6-8C2317C1E756}" destId="{508E24B6-EE4D-4AA4-BE16-D64416B4D182}" srcOrd="1" destOrd="0" presId="urn:microsoft.com/office/officeart/2005/8/layout/hList1"/>
    <dgm:cxn modelId="{552DEE67-F36F-4531-A270-92DF352D815B}" type="presParOf" srcId="{899A1179-9F2B-440F-BA96-DDA337E09B02}" destId="{8529C6FA-E5DA-4C83-9738-B917620C633E}" srcOrd="1" destOrd="0" presId="urn:microsoft.com/office/officeart/2005/8/layout/hList1"/>
    <dgm:cxn modelId="{537E1774-2D66-4E2C-8BE6-53DAA9EF1CCF}" type="presParOf" srcId="{899A1179-9F2B-440F-BA96-DDA337E09B02}" destId="{091E371B-DE1D-4C0C-8F29-BFC6216B7152}" srcOrd="2" destOrd="0" presId="urn:microsoft.com/office/officeart/2005/8/layout/hList1"/>
    <dgm:cxn modelId="{A3BCE8FA-275E-40C5-BE3A-190233BA17C6}" type="presParOf" srcId="{091E371B-DE1D-4C0C-8F29-BFC6216B7152}" destId="{A0B2E8A8-EB54-4231-A914-6CC2DA2D38CB}" srcOrd="0" destOrd="0" presId="urn:microsoft.com/office/officeart/2005/8/layout/hList1"/>
    <dgm:cxn modelId="{96B22D07-6DAE-4875-AF1C-560D53180B83}" type="presParOf" srcId="{091E371B-DE1D-4C0C-8F29-BFC6216B7152}" destId="{AFF5362E-1450-424C-8EBE-87200F2B4472}" srcOrd="1" destOrd="0" presId="urn:microsoft.com/office/officeart/2005/8/layout/h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CB62AC-DC0D-4CD3-804F-8CE05A7A8810}" type="doc">
      <dgm:prSet loTypeId="urn:microsoft.com/office/officeart/2005/8/layout/h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D7B3E0B3-D484-4A50-8D19-97D3108FD908}">
      <dgm:prSet phldrT="[Text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2">
                  <a:lumMod val="50000"/>
                </a:schemeClr>
              </a:solidFill>
            </a:rPr>
            <a:t>النتائج المستخلصة </a:t>
          </a:r>
          <a:endParaRPr lang="en-US" sz="2000" b="1" dirty="0">
            <a:solidFill>
              <a:schemeClr val="accent2">
                <a:lumMod val="50000"/>
              </a:schemeClr>
            </a:solidFill>
          </a:endParaRPr>
        </a:p>
      </dgm:t>
    </dgm:pt>
    <dgm:pt modelId="{C2556AA0-1A07-470D-B2AE-F30DA49D16F1}" type="par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463BE207-36C5-4C12-AA4D-895EA59001CC}" type="sib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74BEB644-8513-40B0-A848-DCD61017E33F}">
      <dgm:prSet phldrT="[Text]" custT="1"/>
      <dgm:spPr/>
      <dgm:t>
        <a:bodyPr/>
        <a:lstStyle/>
        <a:p>
          <a:pPr algn="justLow" rtl="1"/>
          <a:r>
            <a:rPr lang="ar-SA" sz="1400" b="1" dirty="0" smtClean="0"/>
            <a:t>المدارس الحكومية تشكّل النسبة الأعلى من عدد المدارس يليها المدارس الخاصة فمدارس الوكالة ، باسثناء مدينة القدس التي يلاحظ فيها التقارب بين عدد المدارس الحكومية والخاصة نظرا لوجود الإحتلال الذي يعوق عمل المدارس الحكومية .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215839E7-E31F-4688-916A-D9BA2C33A6F3}" type="sib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AD123650-48A0-44D5-B4CB-56FE0260FBDB}" type="par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30E46346-3B1E-41D4-8A5E-A53C42F56170}">
      <dgm:prSet custT="1"/>
      <dgm:spPr/>
      <dgm:t>
        <a:bodyPr/>
        <a:lstStyle/>
        <a:p>
          <a:pPr algn="justLow" rtl="1"/>
          <a:r>
            <a:rPr lang="ar-SA" sz="1400" b="1" dirty="0" smtClean="0"/>
            <a:t>معدلات الالتحاق بالتعليم بين الذكور والإناث متقاربة ، مع زيادة بسيطة في عدد الإناث على حساب الذكور .</a:t>
          </a:r>
          <a:endParaRPr lang="en-US" sz="1400" b="1" dirty="0"/>
        </a:p>
      </dgm:t>
    </dgm:pt>
    <dgm:pt modelId="{42F1E381-6429-46B4-9289-EDAE287BAE1F}" type="parTrans" cxnId="{FAD1A315-2888-4A12-9758-C4BD77BEC7CA}">
      <dgm:prSet/>
      <dgm:spPr/>
      <dgm:t>
        <a:bodyPr/>
        <a:lstStyle/>
        <a:p>
          <a:endParaRPr lang="en-US"/>
        </a:p>
      </dgm:t>
    </dgm:pt>
    <dgm:pt modelId="{33A4A5B7-D6D0-46E6-9C56-ADC738383870}" type="sibTrans" cxnId="{FAD1A315-2888-4A12-9758-C4BD77BEC7CA}">
      <dgm:prSet/>
      <dgm:spPr/>
      <dgm:t>
        <a:bodyPr/>
        <a:lstStyle/>
        <a:p>
          <a:endParaRPr lang="en-US"/>
        </a:p>
      </dgm:t>
    </dgm:pt>
    <dgm:pt modelId="{93F7AA0F-B73C-4368-81F6-0420B505C2D7}">
      <dgm:prSet custT="1"/>
      <dgm:spPr/>
      <dgm:t>
        <a:bodyPr/>
        <a:lstStyle/>
        <a:p>
          <a:pPr algn="justLow" rtl="1"/>
          <a:r>
            <a:rPr lang="ar-SA" sz="1400" b="1" dirty="0" smtClean="0"/>
            <a:t>أن عدد المدارس المستأجرة يشكل تقريبا ما نسبته 20 % من مجموع المدارس عامة .</a:t>
          </a:r>
          <a:endParaRPr lang="en-US" sz="1400" b="1" dirty="0"/>
        </a:p>
      </dgm:t>
    </dgm:pt>
    <dgm:pt modelId="{7250F3D1-3532-4C7F-B646-7B17A56D2C46}" type="parTrans" cxnId="{CC865E86-9C16-464E-AB6B-BE4EDECB23DE}">
      <dgm:prSet/>
      <dgm:spPr/>
      <dgm:t>
        <a:bodyPr/>
        <a:lstStyle/>
        <a:p>
          <a:endParaRPr lang="en-US"/>
        </a:p>
      </dgm:t>
    </dgm:pt>
    <dgm:pt modelId="{580440AA-BEB4-4A61-946D-55D3921DAA6D}" type="sibTrans" cxnId="{CC865E86-9C16-464E-AB6B-BE4EDECB23DE}">
      <dgm:prSet/>
      <dgm:spPr/>
      <dgm:t>
        <a:bodyPr/>
        <a:lstStyle/>
        <a:p>
          <a:endParaRPr lang="en-US"/>
        </a:p>
      </dgm:t>
    </dgm:pt>
    <dgm:pt modelId="{196D008B-3C8E-43D9-9521-ED3F7F926F97}">
      <dgm:prSet custT="1"/>
      <dgm:spPr/>
      <dgm:t>
        <a:bodyPr/>
        <a:lstStyle/>
        <a:p>
          <a:pPr algn="justLow" rtl="1"/>
          <a:r>
            <a:rPr lang="ar-SA" sz="1400" b="1" dirty="0" smtClean="0"/>
            <a:t>أن عدد المدارس الأساسية يشكل تقريبا ضعف المدارس الثانوية ، وهذا مؤشر على النمو السكاني ، إضافة إلى أنه يوضح أن الإنقطاع عن مواصلة التعليم يزداد كلما اقترب الطالب من المرحلة الثانوية . </a:t>
          </a:r>
          <a:endParaRPr lang="en-US" sz="1400" b="1" dirty="0"/>
        </a:p>
      </dgm:t>
    </dgm:pt>
    <dgm:pt modelId="{5F6ECDF4-C385-4EEF-8550-D6ED61109F1D}" type="parTrans" cxnId="{0DB60F18-AFE0-4AAE-8284-B2C3D21E70CD}">
      <dgm:prSet/>
      <dgm:spPr/>
      <dgm:t>
        <a:bodyPr/>
        <a:lstStyle/>
        <a:p>
          <a:endParaRPr lang="en-US"/>
        </a:p>
      </dgm:t>
    </dgm:pt>
    <dgm:pt modelId="{22310D24-2E82-4B57-A6E6-7466A61D7100}" type="sibTrans" cxnId="{0DB60F18-AFE0-4AAE-8284-B2C3D21E70CD}">
      <dgm:prSet/>
      <dgm:spPr/>
      <dgm:t>
        <a:bodyPr/>
        <a:lstStyle/>
        <a:p>
          <a:endParaRPr lang="en-US"/>
        </a:p>
      </dgm:t>
    </dgm:pt>
    <dgm:pt modelId="{5A854852-57B4-4604-955F-A9876508F8CC}">
      <dgm:prSet custT="1"/>
      <dgm:spPr/>
      <dgm:t>
        <a:bodyPr/>
        <a:lstStyle/>
        <a:p>
          <a:pPr algn="justLow" rtl="1"/>
          <a:r>
            <a:rPr lang="ar-SA" sz="1400" b="1" dirty="0" smtClean="0"/>
            <a:t>أن نسبة المدارس ذات فترة الدوام المسائي تشكّل فقط 3 % ، ويشير ذلك إلى التراجع الواضح في نسبة التعليم المسائي ؛ نتيجة للتركيز على انشاء المدارس في مختلف أنحاء الوطن في الأعوام الأخيرة .  </a:t>
          </a:r>
          <a:endParaRPr lang="en-US" sz="1400" b="1" dirty="0"/>
        </a:p>
      </dgm:t>
    </dgm:pt>
    <dgm:pt modelId="{2DEBE2A5-C69A-4A87-AF84-3754B7461603}" type="parTrans" cxnId="{1DB2184A-4241-412A-8D1A-D6A9B1C70857}">
      <dgm:prSet/>
      <dgm:spPr/>
      <dgm:t>
        <a:bodyPr/>
        <a:lstStyle/>
        <a:p>
          <a:endParaRPr lang="en-US"/>
        </a:p>
      </dgm:t>
    </dgm:pt>
    <dgm:pt modelId="{341EA9D1-AB3F-41EF-8CA1-E3E293C9C427}" type="sibTrans" cxnId="{1DB2184A-4241-412A-8D1A-D6A9B1C70857}">
      <dgm:prSet/>
      <dgm:spPr/>
      <dgm:t>
        <a:bodyPr/>
        <a:lstStyle/>
        <a:p>
          <a:endParaRPr lang="en-US"/>
        </a:p>
      </dgm:t>
    </dgm:pt>
    <dgm:pt modelId="{899A1179-9F2B-440F-BA96-DDA337E09B02}" type="pres">
      <dgm:prSet presAssocID="{6DCB62AC-DC0D-4CD3-804F-8CE05A7A88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1E371B-DE1D-4C0C-8F29-BFC6216B7152}" type="pres">
      <dgm:prSet presAssocID="{D7B3E0B3-D484-4A50-8D19-97D3108FD908}" presName="composite" presStyleCnt="0"/>
      <dgm:spPr/>
    </dgm:pt>
    <dgm:pt modelId="{A0B2E8A8-EB54-4231-A914-6CC2DA2D38CB}" type="pres">
      <dgm:prSet presAssocID="{D7B3E0B3-D484-4A50-8D19-97D3108FD908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5362E-1450-424C-8EBE-87200F2B4472}" type="pres">
      <dgm:prSet presAssocID="{D7B3E0B3-D484-4A50-8D19-97D3108FD908}" presName="desTx" presStyleLbl="alignAccFollowNode1" presStyleIdx="0" presStyleCnt="1" custScaleY="1047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865E86-9C16-464E-AB6B-BE4EDECB23DE}" srcId="{D7B3E0B3-D484-4A50-8D19-97D3108FD908}" destId="{93F7AA0F-B73C-4368-81F6-0420B505C2D7}" srcOrd="2" destOrd="0" parTransId="{7250F3D1-3532-4C7F-B646-7B17A56D2C46}" sibTransId="{580440AA-BEB4-4A61-946D-55D3921DAA6D}"/>
    <dgm:cxn modelId="{1DB2184A-4241-412A-8D1A-D6A9B1C70857}" srcId="{D7B3E0B3-D484-4A50-8D19-97D3108FD908}" destId="{5A854852-57B4-4604-955F-A9876508F8CC}" srcOrd="4" destOrd="0" parTransId="{2DEBE2A5-C69A-4A87-AF84-3754B7461603}" sibTransId="{341EA9D1-AB3F-41EF-8CA1-E3E293C9C427}"/>
    <dgm:cxn modelId="{4E260F85-8762-4DC6-9A60-B842485918D6}" type="presOf" srcId="{6DCB62AC-DC0D-4CD3-804F-8CE05A7A8810}" destId="{899A1179-9F2B-440F-BA96-DDA337E09B02}" srcOrd="0" destOrd="0" presId="urn:microsoft.com/office/officeart/2005/8/layout/hList1"/>
    <dgm:cxn modelId="{6A0A50F1-0E0D-4445-BE35-80BCB7C42B2C}" type="presOf" srcId="{D7B3E0B3-D484-4A50-8D19-97D3108FD908}" destId="{A0B2E8A8-EB54-4231-A914-6CC2DA2D38CB}" srcOrd="0" destOrd="0" presId="urn:microsoft.com/office/officeart/2005/8/layout/hList1"/>
    <dgm:cxn modelId="{34856C4A-B4FE-4AC5-9B06-23D5A83F9CB3}" type="presOf" srcId="{30E46346-3B1E-41D4-8A5E-A53C42F56170}" destId="{AFF5362E-1450-424C-8EBE-87200F2B4472}" srcOrd="0" destOrd="1" presId="urn:microsoft.com/office/officeart/2005/8/layout/hList1"/>
    <dgm:cxn modelId="{FAD1A315-2888-4A12-9758-C4BD77BEC7CA}" srcId="{D7B3E0B3-D484-4A50-8D19-97D3108FD908}" destId="{30E46346-3B1E-41D4-8A5E-A53C42F56170}" srcOrd="1" destOrd="0" parTransId="{42F1E381-6429-46B4-9289-EDAE287BAE1F}" sibTransId="{33A4A5B7-D6D0-46E6-9C56-ADC738383870}"/>
    <dgm:cxn modelId="{D31AF879-5E85-4067-92A3-A9665CFF0609}" type="presOf" srcId="{196D008B-3C8E-43D9-9521-ED3F7F926F97}" destId="{AFF5362E-1450-424C-8EBE-87200F2B4472}" srcOrd="0" destOrd="3" presId="urn:microsoft.com/office/officeart/2005/8/layout/hList1"/>
    <dgm:cxn modelId="{0DB60F18-AFE0-4AAE-8284-B2C3D21E70CD}" srcId="{D7B3E0B3-D484-4A50-8D19-97D3108FD908}" destId="{196D008B-3C8E-43D9-9521-ED3F7F926F97}" srcOrd="3" destOrd="0" parTransId="{5F6ECDF4-C385-4EEF-8550-D6ED61109F1D}" sibTransId="{22310D24-2E82-4B57-A6E6-7466A61D7100}"/>
    <dgm:cxn modelId="{9F24EE28-C4A9-498D-824C-FC32E75A32BF}" srcId="{D7B3E0B3-D484-4A50-8D19-97D3108FD908}" destId="{74BEB644-8513-40B0-A848-DCD61017E33F}" srcOrd="0" destOrd="0" parTransId="{AD123650-48A0-44D5-B4CB-56FE0260FBDB}" sibTransId="{215839E7-E31F-4688-916A-D9BA2C33A6F3}"/>
    <dgm:cxn modelId="{72575147-22B9-4B55-8E4C-ECDC5E2785E4}" type="presOf" srcId="{5A854852-57B4-4604-955F-A9876508F8CC}" destId="{AFF5362E-1450-424C-8EBE-87200F2B4472}" srcOrd="0" destOrd="4" presId="urn:microsoft.com/office/officeart/2005/8/layout/hList1"/>
    <dgm:cxn modelId="{7AA8A3EE-112F-42A5-AB81-1993BF3B5A07}" type="presOf" srcId="{74BEB644-8513-40B0-A848-DCD61017E33F}" destId="{AFF5362E-1450-424C-8EBE-87200F2B4472}" srcOrd="0" destOrd="0" presId="urn:microsoft.com/office/officeart/2005/8/layout/hList1"/>
    <dgm:cxn modelId="{F6911D52-9C65-4308-9A9A-1901BD43653B}" type="presOf" srcId="{93F7AA0F-B73C-4368-81F6-0420B505C2D7}" destId="{AFF5362E-1450-424C-8EBE-87200F2B4472}" srcOrd="0" destOrd="2" presId="urn:microsoft.com/office/officeart/2005/8/layout/hList1"/>
    <dgm:cxn modelId="{43A7BDD5-CED4-4BA1-BB29-85B814D9CFE5}" srcId="{6DCB62AC-DC0D-4CD3-804F-8CE05A7A8810}" destId="{D7B3E0B3-D484-4A50-8D19-97D3108FD908}" srcOrd="0" destOrd="0" parTransId="{C2556AA0-1A07-470D-B2AE-F30DA49D16F1}" sibTransId="{463BE207-36C5-4C12-AA4D-895EA59001CC}"/>
    <dgm:cxn modelId="{CD294645-6A47-4A2C-B7EA-3B643AF2044F}" type="presParOf" srcId="{899A1179-9F2B-440F-BA96-DDA337E09B02}" destId="{091E371B-DE1D-4C0C-8F29-BFC6216B7152}" srcOrd="0" destOrd="0" presId="urn:microsoft.com/office/officeart/2005/8/layout/hList1"/>
    <dgm:cxn modelId="{10804C0A-301E-425B-A772-2DC6D1902DE7}" type="presParOf" srcId="{091E371B-DE1D-4C0C-8F29-BFC6216B7152}" destId="{A0B2E8A8-EB54-4231-A914-6CC2DA2D38CB}" srcOrd="0" destOrd="0" presId="urn:microsoft.com/office/officeart/2005/8/layout/hList1"/>
    <dgm:cxn modelId="{6FC5F678-3BA4-4FF6-A55D-9B8D8002809E}" type="presParOf" srcId="{091E371B-DE1D-4C0C-8F29-BFC6216B7152}" destId="{AFF5362E-1450-424C-8EBE-87200F2B4472}" srcOrd="1" destOrd="0" presId="urn:microsoft.com/office/officeart/2005/8/layout/h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CB62AC-DC0D-4CD3-804F-8CE05A7A8810}" type="doc">
      <dgm:prSet loTypeId="urn:microsoft.com/office/officeart/2005/8/layout/h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4BEB644-8513-40B0-A848-DCD61017E33F}">
      <dgm:prSet phldrT="[Text]" custT="1"/>
      <dgm:spPr/>
      <dgm:t>
        <a:bodyPr/>
        <a:lstStyle/>
        <a:p>
          <a:pPr algn="justLow" rtl="1"/>
          <a:r>
            <a:rPr lang="ar-SA" sz="1400" b="1" dirty="0" smtClean="0"/>
            <a:t> أن المدارس الخاصة تحتوي على فترة دوام واحدة (صباحية ) فقط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215839E7-E31F-4688-916A-D9BA2C33A6F3}" type="sib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AD123650-48A0-44D5-B4CB-56FE0260FBDB}" type="par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C9FAA87D-3A8E-4AC6-B265-1C9A91A543EF}">
      <dgm:prSet custT="1"/>
      <dgm:spPr/>
      <dgm:t>
        <a:bodyPr/>
        <a:lstStyle/>
        <a:p>
          <a:pPr algn="justLow" rtl="1"/>
          <a:r>
            <a:rPr lang="ar-SA" sz="1400" b="1" dirty="0" smtClean="0"/>
            <a:t>فترتا الدوام في المدارس الحكومية تدار بإدارتين مختلفتين ، بينما تقوم إدارة واحدة في 50% من مدارس الوكالة بإدارة فترتي الدوام .</a:t>
          </a:r>
          <a:endParaRPr lang="en-US" sz="1400" b="1" dirty="0"/>
        </a:p>
      </dgm:t>
    </dgm:pt>
    <dgm:pt modelId="{827268ED-0E5D-4D88-A067-31DC4EA690BB}" type="parTrans" cxnId="{3E2ACBD7-DAAB-41B0-8278-FD204EE4F1DA}">
      <dgm:prSet/>
      <dgm:spPr/>
      <dgm:t>
        <a:bodyPr/>
        <a:lstStyle/>
        <a:p>
          <a:endParaRPr lang="en-US"/>
        </a:p>
      </dgm:t>
    </dgm:pt>
    <dgm:pt modelId="{E04C2F24-0A03-4B7F-A0F1-AE9A4EED41DB}" type="sibTrans" cxnId="{3E2ACBD7-DAAB-41B0-8278-FD204EE4F1DA}">
      <dgm:prSet/>
      <dgm:spPr/>
      <dgm:t>
        <a:bodyPr/>
        <a:lstStyle/>
        <a:p>
          <a:endParaRPr lang="en-US"/>
        </a:p>
      </dgm:t>
    </dgm:pt>
    <dgm:pt modelId="{FAB3B9B1-0F10-4201-986B-0E0795230891}">
      <dgm:prSet custT="1"/>
      <dgm:spPr/>
      <dgm:t>
        <a:bodyPr/>
        <a:lstStyle/>
        <a:p>
          <a:pPr algn="justLow" rtl="1"/>
          <a:r>
            <a:rPr lang="ar-SA" sz="1400" b="1" dirty="0" smtClean="0"/>
            <a:t>أن المدارس الحكومية تضم ما نسبته 80 % من عدد الطلبة ، بينما يتوزع 20 % على مدارس وكالة الغوث والمدارس الخاصة بالتساوي تقريبا .</a:t>
          </a:r>
          <a:endParaRPr lang="en-US" sz="1400" b="1" dirty="0"/>
        </a:p>
      </dgm:t>
    </dgm:pt>
    <dgm:pt modelId="{F2B5017A-A380-4A5C-AF47-6DEDE40757D1}" type="parTrans" cxnId="{0DD322C2-EE20-4384-98E9-EEFD9AFF6E88}">
      <dgm:prSet/>
      <dgm:spPr/>
    </dgm:pt>
    <dgm:pt modelId="{D61E7F09-9E25-4E3E-871B-0E71B6DC5ED4}" type="sibTrans" cxnId="{0DD322C2-EE20-4384-98E9-EEFD9AFF6E88}">
      <dgm:prSet/>
      <dgm:spPr/>
    </dgm:pt>
    <dgm:pt modelId="{5AEF9E1F-B445-444D-8E5E-270124C332DA}">
      <dgm:prSet custT="1"/>
      <dgm:spPr/>
      <dgm:t>
        <a:bodyPr/>
        <a:lstStyle/>
        <a:p>
          <a:pPr algn="justLow" rtl="1"/>
          <a:r>
            <a:rPr lang="ar-SA" sz="1400" b="1" dirty="0" smtClean="0"/>
            <a:t>مستوى الدخل في رام الله والوسط أعلى من الشمال والجنوب .</a:t>
          </a:r>
          <a:endParaRPr lang="en-US" sz="1400" b="1" dirty="0"/>
        </a:p>
      </dgm:t>
    </dgm:pt>
    <dgm:pt modelId="{5185B2AF-407D-4CBA-AF57-6F79EC6E514C}" type="parTrans" cxnId="{F87E2975-3071-409B-A514-4EFF20FC321D}">
      <dgm:prSet/>
      <dgm:spPr/>
      <dgm:t>
        <a:bodyPr/>
        <a:lstStyle/>
        <a:p>
          <a:endParaRPr lang="en-US"/>
        </a:p>
      </dgm:t>
    </dgm:pt>
    <dgm:pt modelId="{5F70F0C8-1891-4E25-B0E7-8D95EE63FDB8}" type="sibTrans" cxnId="{F87E2975-3071-409B-A514-4EFF20FC321D}">
      <dgm:prSet/>
      <dgm:spPr/>
      <dgm:t>
        <a:bodyPr/>
        <a:lstStyle/>
        <a:p>
          <a:endParaRPr lang="en-US"/>
        </a:p>
      </dgm:t>
    </dgm:pt>
    <dgm:pt modelId="{49C4AEC6-4077-4917-B6D7-B9265E2E6B4E}">
      <dgm:prSet custT="1"/>
      <dgm:spPr/>
      <dgm:t>
        <a:bodyPr/>
        <a:lstStyle/>
        <a:p>
          <a:pPr algn="justLow" rtl="1"/>
          <a:r>
            <a:rPr lang="ar-SA" sz="1400" b="1" dirty="0" smtClean="0"/>
            <a:t>وجود المؤسسات شبه الحكومية والجمعيات ذات الطابع الديني .</a:t>
          </a:r>
          <a:endParaRPr lang="en-US" sz="1400" b="1" dirty="0"/>
        </a:p>
      </dgm:t>
    </dgm:pt>
    <dgm:pt modelId="{8221F9C7-0470-46A5-B537-7AEFBB4777E8}" type="parTrans" cxnId="{3FA788E2-7E1A-411C-B4EB-5BF1244D17EF}">
      <dgm:prSet/>
      <dgm:spPr/>
      <dgm:t>
        <a:bodyPr/>
        <a:lstStyle/>
        <a:p>
          <a:endParaRPr lang="en-US"/>
        </a:p>
      </dgm:t>
    </dgm:pt>
    <dgm:pt modelId="{9A6AFD99-99E1-4E07-AE77-98169364C55C}" type="sibTrans" cxnId="{3FA788E2-7E1A-411C-B4EB-5BF1244D17EF}">
      <dgm:prSet/>
      <dgm:spPr/>
      <dgm:t>
        <a:bodyPr/>
        <a:lstStyle/>
        <a:p>
          <a:endParaRPr lang="en-US"/>
        </a:p>
      </dgm:t>
    </dgm:pt>
    <dgm:pt modelId="{A9573422-44B5-4D29-93DC-7BA5AB24D2EA}">
      <dgm:prSet custT="1"/>
      <dgm:spPr/>
      <dgm:t>
        <a:bodyPr/>
        <a:lstStyle/>
        <a:p>
          <a:pPr algn="justLow" rtl="1"/>
          <a:r>
            <a:rPr lang="ar-SA" sz="1400" b="1" dirty="0" smtClean="0"/>
            <a:t>اقبال المواطنين على الحاق أبنائهم بالمدارس الخاصة ، بسبب احساسهم بتراجع ضبط العملية التعليمية في المدارس الحكومية ، لا سيما بعد النتفاضتين الأولى والثانية ، وهذا ينطبق أكثر على الذكور من الإناث . </a:t>
          </a:r>
          <a:endParaRPr lang="en-US" sz="1400" b="1" dirty="0"/>
        </a:p>
      </dgm:t>
    </dgm:pt>
    <dgm:pt modelId="{613C8368-12F6-4DA8-81D0-FFA32B0BE1AE}" type="parTrans" cxnId="{39830376-D13C-4C77-AF07-0E2139B33967}">
      <dgm:prSet/>
      <dgm:spPr/>
      <dgm:t>
        <a:bodyPr/>
        <a:lstStyle/>
        <a:p>
          <a:endParaRPr lang="en-US"/>
        </a:p>
      </dgm:t>
    </dgm:pt>
    <dgm:pt modelId="{650AA695-6FB8-4618-A6BF-AD3626EB4169}" type="sibTrans" cxnId="{39830376-D13C-4C77-AF07-0E2139B33967}">
      <dgm:prSet/>
      <dgm:spPr/>
      <dgm:t>
        <a:bodyPr/>
        <a:lstStyle/>
        <a:p>
          <a:endParaRPr lang="en-US"/>
        </a:p>
      </dgm:t>
    </dgm:pt>
    <dgm:pt modelId="{1864C023-1EE3-4347-9F52-439088385C45}">
      <dgm:prSet custT="1"/>
      <dgm:spPr/>
      <dgm:t>
        <a:bodyPr/>
        <a:lstStyle/>
        <a:p>
          <a:pPr algn="justLow" rtl="1"/>
          <a:r>
            <a:rPr lang="ar-SA" sz="1400" b="1" dirty="0" smtClean="0"/>
            <a:t>ارتفاع عدد المدارس الخاصة ومدارس الوكالة على حساب المدارس الحكومية في مدينة القدس ، وهذا يؤشر إلى دور الاحتلال الواضح في اعاقة العملية التعليمية الحكومية . </a:t>
          </a:r>
          <a:endParaRPr lang="en-US" sz="1400" b="1" dirty="0"/>
        </a:p>
      </dgm:t>
    </dgm:pt>
    <dgm:pt modelId="{E0F0F891-1B1F-4AB7-8955-369044D9EF7E}" type="parTrans" cxnId="{D2A72480-11D3-43AB-9C4A-35C0D2FDCED1}">
      <dgm:prSet/>
      <dgm:spPr/>
      <dgm:t>
        <a:bodyPr/>
        <a:lstStyle/>
        <a:p>
          <a:endParaRPr lang="en-US"/>
        </a:p>
      </dgm:t>
    </dgm:pt>
    <dgm:pt modelId="{7F04DC34-8FBB-489A-BA89-BAE3BBE12B1A}" type="sibTrans" cxnId="{D2A72480-11D3-43AB-9C4A-35C0D2FDCED1}">
      <dgm:prSet/>
      <dgm:spPr/>
      <dgm:t>
        <a:bodyPr/>
        <a:lstStyle/>
        <a:p>
          <a:endParaRPr lang="en-US"/>
        </a:p>
      </dgm:t>
    </dgm:pt>
    <dgm:pt modelId="{D943C8B6-E39C-47DD-9E2C-69C98A181EB9}">
      <dgm:prSet custT="1"/>
      <dgm:spPr/>
      <dgm:t>
        <a:bodyPr/>
        <a:lstStyle/>
        <a:p>
          <a:pPr algn="justLow" rtl="1"/>
          <a:r>
            <a:rPr lang="ar-SA" sz="1400" b="1" dirty="0" smtClean="0"/>
            <a:t>أن معدلات الإزدحام مرتفعة في كل من المدارس الحكومية ومدارس وكالة الغوث ، بينما تقل معدلات الإزدحام في المدارس الخاصة .</a:t>
          </a:r>
          <a:endParaRPr lang="en-US" sz="1400" b="1" dirty="0"/>
        </a:p>
      </dgm:t>
    </dgm:pt>
    <dgm:pt modelId="{E00E4294-0E7B-44CD-8B39-A0A69A68F374}" type="parTrans" cxnId="{1172D4F9-840B-4B49-94AA-D28C4E26C3FA}">
      <dgm:prSet/>
      <dgm:spPr/>
    </dgm:pt>
    <dgm:pt modelId="{C2F0CECB-F125-495A-961A-CA74F67F135B}" type="sibTrans" cxnId="{1172D4F9-840B-4B49-94AA-D28C4E26C3FA}">
      <dgm:prSet/>
      <dgm:spPr/>
    </dgm:pt>
    <dgm:pt modelId="{D7B3E0B3-D484-4A50-8D19-97D3108FD908}">
      <dgm:prSet phldrT="[Text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2">
                  <a:lumMod val="50000"/>
                </a:schemeClr>
              </a:solidFill>
            </a:rPr>
            <a:t>النتائج المتخلصة </a:t>
          </a:r>
          <a:endParaRPr lang="en-US" sz="2000" b="1" dirty="0">
            <a:solidFill>
              <a:schemeClr val="accent2">
                <a:lumMod val="50000"/>
              </a:schemeClr>
            </a:solidFill>
          </a:endParaRPr>
        </a:p>
      </dgm:t>
    </dgm:pt>
    <dgm:pt modelId="{463BE207-36C5-4C12-AA4D-895EA59001CC}" type="sib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C2556AA0-1A07-470D-B2AE-F30DA49D16F1}" type="par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899A1179-9F2B-440F-BA96-DDA337E09B02}" type="pres">
      <dgm:prSet presAssocID="{6DCB62AC-DC0D-4CD3-804F-8CE05A7A88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1E371B-DE1D-4C0C-8F29-BFC6216B7152}" type="pres">
      <dgm:prSet presAssocID="{D7B3E0B3-D484-4A50-8D19-97D3108FD908}" presName="composite" presStyleCnt="0"/>
      <dgm:spPr/>
    </dgm:pt>
    <dgm:pt modelId="{A0B2E8A8-EB54-4231-A914-6CC2DA2D38CB}" type="pres">
      <dgm:prSet presAssocID="{D7B3E0B3-D484-4A50-8D19-97D3108FD908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5362E-1450-424C-8EBE-87200F2B4472}" type="pres">
      <dgm:prSet presAssocID="{D7B3E0B3-D484-4A50-8D19-97D3108FD908}" presName="desTx" presStyleLbl="alignAccFollowNode1" presStyleIdx="0" presStyleCnt="1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40E521-A522-4278-B799-D9B25ACD37D2}" type="presOf" srcId="{D7B3E0B3-D484-4A50-8D19-97D3108FD908}" destId="{A0B2E8A8-EB54-4231-A914-6CC2DA2D38CB}" srcOrd="0" destOrd="0" presId="urn:microsoft.com/office/officeart/2005/8/layout/hList1"/>
    <dgm:cxn modelId="{51C537DF-BB7E-4D1D-BF96-E2AF210F0B05}" type="presOf" srcId="{D943C8B6-E39C-47DD-9E2C-69C98A181EB9}" destId="{AFF5362E-1450-424C-8EBE-87200F2B4472}" srcOrd="0" destOrd="7" presId="urn:microsoft.com/office/officeart/2005/8/layout/hList1"/>
    <dgm:cxn modelId="{1172D4F9-840B-4B49-94AA-D28C4E26C3FA}" srcId="{D7B3E0B3-D484-4A50-8D19-97D3108FD908}" destId="{D943C8B6-E39C-47DD-9E2C-69C98A181EB9}" srcOrd="7" destOrd="0" parTransId="{E00E4294-0E7B-44CD-8B39-A0A69A68F374}" sibTransId="{C2F0CECB-F125-495A-961A-CA74F67F135B}"/>
    <dgm:cxn modelId="{3E2ACBD7-DAAB-41B0-8278-FD204EE4F1DA}" srcId="{D7B3E0B3-D484-4A50-8D19-97D3108FD908}" destId="{C9FAA87D-3A8E-4AC6-B265-1C9A91A543EF}" srcOrd="1" destOrd="0" parTransId="{827268ED-0E5D-4D88-A067-31DC4EA690BB}" sibTransId="{E04C2F24-0A03-4B7F-A0F1-AE9A4EED41DB}"/>
    <dgm:cxn modelId="{7F71C9C4-A9AB-4D26-B670-B337EDB6E2C2}" type="presOf" srcId="{74BEB644-8513-40B0-A848-DCD61017E33F}" destId="{AFF5362E-1450-424C-8EBE-87200F2B4472}" srcOrd="0" destOrd="0" presId="urn:microsoft.com/office/officeart/2005/8/layout/hList1"/>
    <dgm:cxn modelId="{D2A72480-11D3-43AB-9C4A-35C0D2FDCED1}" srcId="{D7B3E0B3-D484-4A50-8D19-97D3108FD908}" destId="{1864C023-1EE3-4347-9F52-439088385C45}" srcOrd="6" destOrd="0" parTransId="{E0F0F891-1B1F-4AB7-8955-369044D9EF7E}" sibTransId="{7F04DC34-8FBB-489A-BA89-BAE3BBE12B1A}"/>
    <dgm:cxn modelId="{CC539EAF-59B2-4C22-AAB6-EB92F8943101}" type="presOf" srcId="{5AEF9E1F-B445-444D-8E5E-270124C332DA}" destId="{AFF5362E-1450-424C-8EBE-87200F2B4472}" srcOrd="0" destOrd="3" presId="urn:microsoft.com/office/officeart/2005/8/layout/hList1"/>
    <dgm:cxn modelId="{FEBE84C7-4BBA-4448-94BC-C61D22EB025D}" type="presOf" srcId="{1864C023-1EE3-4347-9F52-439088385C45}" destId="{AFF5362E-1450-424C-8EBE-87200F2B4472}" srcOrd="0" destOrd="6" presId="urn:microsoft.com/office/officeart/2005/8/layout/hList1"/>
    <dgm:cxn modelId="{9F24EE28-C4A9-498D-824C-FC32E75A32BF}" srcId="{D7B3E0B3-D484-4A50-8D19-97D3108FD908}" destId="{74BEB644-8513-40B0-A848-DCD61017E33F}" srcOrd="0" destOrd="0" parTransId="{AD123650-48A0-44D5-B4CB-56FE0260FBDB}" sibTransId="{215839E7-E31F-4688-916A-D9BA2C33A6F3}"/>
    <dgm:cxn modelId="{8CEC459D-3C13-4183-BAC9-26BEF87C71B4}" type="presOf" srcId="{FAB3B9B1-0F10-4201-986B-0E0795230891}" destId="{AFF5362E-1450-424C-8EBE-87200F2B4472}" srcOrd="0" destOrd="2" presId="urn:microsoft.com/office/officeart/2005/8/layout/hList1"/>
    <dgm:cxn modelId="{8E7100C7-E386-483F-88C2-1355363A83FB}" type="presOf" srcId="{6DCB62AC-DC0D-4CD3-804F-8CE05A7A8810}" destId="{899A1179-9F2B-440F-BA96-DDA337E09B02}" srcOrd="0" destOrd="0" presId="urn:microsoft.com/office/officeart/2005/8/layout/hList1"/>
    <dgm:cxn modelId="{A431C3DB-2F98-469F-B9D8-AAFB0D6942D0}" type="presOf" srcId="{C9FAA87D-3A8E-4AC6-B265-1C9A91A543EF}" destId="{AFF5362E-1450-424C-8EBE-87200F2B4472}" srcOrd="0" destOrd="1" presId="urn:microsoft.com/office/officeart/2005/8/layout/hList1"/>
    <dgm:cxn modelId="{2E0C5279-E13E-4350-A472-898E9A427C1C}" type="presOf" srcId="{A9573422-44B5-4D29-93DC-7BA5AB24D2EA}" destId="{AFF5362E-1450-424C-8EBE-87200F2B4472}" srcOrd="0" destOrd="5" presId="urn:microsoft.com/office/officeart/2005/8/layout/hList1"/>
    <dgm:cxn modelId="{0DD322C2-EE20-4384-98E9-EEFD9AFF6E88}" srcId="{D7B3E0B3-D484-4A50-8D19-97D3108FD908}" destId="{FAB3B9B1-0F10-4201-986B-0E0795230891}" srcOrd="2" destOrd="0" parTransId="{F2B5017A-A380-4A5C-AF47-6DEDE40757D1}" sibTransId="{D61E7F09-9E25-4E3E-871B-0E71B6DC5ED4}"/>
    <dgm:cxn modelId="{39830376-D13C-4C77-AF07-0E2139B33967}" srcId="{D7B3E0B3-D484-4A50-8D19-97D3108FD908}" destId="{A9573422-44B5-4D29-93DC-7BA5AB24D2EA}" srcOrd="5" destOrd="0" parTransId="{613C8368-12F6-4DA8-81D0-FFA32B0BE1AE}" sibTransId="{650AA695-6FB8-4618-A6BF-AD3626EB4169}"/>
    <dgm:cxn modelId="{5EA35341-DCB8-4F87-A53A-D61A54CE0BE2}" type="presOf" srcId="{49C4AEC6-4077-4917-B6D7-B9265E2E6B4E}" destId="{AFF5362E-1450-424C-8EBE-87200F2B4472}" srcOrd="0" destOrd="4" presId="urn:microsoft.com/office/officeart/2005/8/layout/hList1"/>
    <dgm:cxn modelId="{F87E2975-3071-409B-A514-4EFF20FC321D}" srcId="{D7B3E0B3-D484-4A50-8D19-97D3108FD908}" destId="{5AEF9E1F-B445-444D-8E5E-270124C332DA}" srcOrd="3" destOrd="0" parTransId="{5185B2AF-407D-4CBA-AF57-6F79EC6E514C}" sibTransId="{5F70F0C8-1891-4E25-B0E7-8D95EE63FDB8}"/>
    <dgm:cxn modelId="{3FA788E2-7E1A-411C-B4EB-5BF1244D17EF}" srcId="{D7B3E0B3-D484-4A50-8D19-97D3108FD908}" destId="{49C4AEC6-4077-4917-B6D7-B9265E2E6B4E}" srcOrd="4" destOrd="0" parTransId="{8221F9C7-0470-46A5-B537-7AEFBB4777E8}" sibTransId="{9A6AFD99-99E1-4E07-AE77-98169364C55C}"/>
    <dgm:cxn modelId="{43A7BDD5-CED4-4BA1-BB29-85B814D9CFE5}" srcId="{6DCB62AC-DC0D-4CD3-804F-8CE05A7A8810}" destId="{D7B3E0B3-D484-4A50-8D19-97D3108FD908}" srcOrd="0" destOrd="0" parTransId="{C2556AA0-1A07-470D-B2AE-F30DA49D16F1}" sibTransId="{463BE207-36C5-4C12-AA4D-895EA59001CC}"/>
    <dgm:cxn modelId="{26E313D2-804B-463E-8AF0-DEA1E0062974}" type="presParOf" srcId="{899A1179-9F2B-440F-BA96-DDA337E09B02}" destId="{091E371B-DE1D-4C0C-8F29-BFC6216B7152}" srcOrd="0" destOrd="0" presId="urn:microsoft.com/office/officeart/2005/8/layout/hList1"/>
    <dgm:cxn modelId="{2239BD00-C944-4E14-B384-0092A5F5266D}" type="presParOf" srcId="{091E371B-DE1D-4C0C-8F29-BFC6216B7152}" destId="{A0B2E8A8-EB54-4231-A914-6CC2DA2D38CB}" srcOrd="0" destOrd="0" presId="urn:microsoft.com/office/officeart/2005/8/layout/hList1"/>
    <dgm:cxn modelId="{D41C1560-86BE-4098-87CD-5F19A64B11DA}" type="presParOf" srcId="{091E371B-DE1D-4C0C-8F29-BFC6216B7152}" destId="{AFF5362E-1450-424C-8EBE-87200F2B4472}" srcOrd="1" destOrd="0" presId="urn:microsoft.com/office/officeart/2005/8/layout/hLis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DCB62AC-DC0D-4CD3-804F-8CE05A7A8810}" type="doc">
      <dgm:prSet loTypeId="urn:microsoft.com/office/officeart/2005/8/layout/h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BFE269-68D7-4EA6-9B41-3FBFB3DBF275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مصادر التمويل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3B587685-E2C4-4477-B448-B8C7CF054D92}" type="parTrans" cxnId="{12B9F3E6-722C-43D4-9B34-69EC2F61361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F9B5157A-A0C2-4EAB-ADD1-EF8B038C50B2}" type="sibTrans" cxnId="{12B9F3E6-722C-43D4-9B34-69EC2F61361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938DE17D-9DEA-4789-BFC2-18D20226ABC7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تمويلا ذاتيا من خلال متبرعين أشخاص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82FFAF0B-F26F-4ECC-B19A-B7EE2387D157}" type="parTrans" cxnId="{0FCB73EA-EBC9-4117-BB3D-59A484BAD14D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CF31ED11-EE71-47D2-8761-287B9674CC92}" type="sibTrans" cxnId="{0FCB73EA-EBC9-4117-BB3D-59A484BAD14D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B4F52758-88A4-483F-92D5-741565BC1C34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المدارس المستأجرة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B5A059DE-70DA-4E96-B435-27F6903DD410}" type="parTrans" cxnId="{D872422F-B956-4065-864A-1D76B958A10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8C3E3752-6637-4B5F-8EB3-60796795EC37}" type="sibTrans" cxnId="{D872422F-B956-4065-864A-1D76B958A10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5C4FA3C8-D4D2-451D-A2B9-EEB38FECE227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المشاكل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29C25E37-07EA-4124-9616-E51E5B9BB735}" type="parTrans" cxnId="{6FCE10E4-C5B8-47B3-AC7D-715A7B7BC80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37333C30-4242-4467-A1B9-A8F92B81CA12}" type="sibTrans" cxnId="{6FCE10E4-C5B8-47B3-AC7D-715A7B7BC80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D7B3E0B3-D484-4A50-8D19-97D3108FD908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الرؤية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C2556AA0-1A07-470D-B2AE-F30DA49D16F1}" type="par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463BE207-36C5-4C12-AA4D-895EA59001CC}" type="sib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74BEB644-8513-40B0-A848-DCD61017E33F}">
      <dgm:prSet phldrT="[Text]" custT="1"/>
      <dgm:spPr/>
      <dgm:t>
        <a:bodyPr/>
        <a:lstStyle/>
        <a:p>
          <a:pPr algn="justLow" rtl="1"/>
          <a:r>
            <a:rPr lang="ar-SA" sz="1000" b="1" dirty="0" smtClean="0">
              <a:solidFill>
                <a:schemeClr val="accent2">
                  <a:lumMod val="50000"/>
                </a:schemeClr>
              </a:solidFill>
            </a:rPr>
            <a:t>التخلص من المباني المستأجرة ، التي تعاني من نقص واضح في الخدمات الصحية الجيدة ، وتفتقر إلى الغرف الصفية التي تراعي مستلزمات التعليم الحديث من حيث حجم الاستيعاب والأبعاد والتوجيه البيئي . </a:t>
          </a:r>
          <a:endParaRPr lang="en-US" sz="1000" b="1" dirty="0">
            <a:solidFill>
              <a:schemeClr val="accent2">
                <a:lumMod val="50000"/>
              </a:schemeClr>
            </a:solidFill>
          </a:endParaRPr>
        </a:p>
      </dgm:t>
    </dgm:pt>
    <dgm:pt modelId="{AD123650-48A0-44D5-B4CB-56FE0260FBDB}" type="par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215839E7-E31F-4688-916A-D9BA2C33A6F3}" type="sib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412C1EA5-E5EF-406F-9546-49FA82BE786C}">
      <dgm:prSet custT="1"/>
      <dgm:spPr/>
      <dgm:t>
        <a:bodyPr/>
        <a:lstStyle/>
        <a:p>
          <a:pPr algn="justLow" rtl="1"/>
          <a:r>
            <a:rPr lang="ar-SA" sz="1000" b="1" dirty="0" smtClean="0">
              <a:solidFill>
                <a:schemeClr val="accent2">
                  <a:lumMod val="50000"/>
                </a:schemeClr>
              </a:solidFill>
            </a:rPr>
            <a:t>تجديد المباني القديمة ، والتخلص من الغرف الصفية غير الصحية وغير الملائمة .</a:t>
          </a:r>
          <a:endParaRPr lang="en-US" sz="1000" b="1" dirty="0">
            <a:solidFill>
              <a:schemeClr val="accent2">
                <a:lumMod val="50000"/>
              </a:schemeClr>
            </a:solidFill>
          </a:endParaRPr>
        </a:p>
      </dgm:t>
    </dgm:pt>
    <dgm:pt modelId="{57EB8219-2C28-41C0-8A67-D0B5E92BF15B}" type="parTrans" cxnId="{146F4D96-58E0-49CF-A6FB-CEF59817F61E}">
      <dgm:prSet/>
      <dgm:spPr/>
      <dgm:t>
        <a:bodyPr/>
        <a:lstStyle/>
        <a:p>
          <a:endParaRPr lang="en-US"/>
        </a:p>
      </dgm:t>
    </dgm:pt>
    <dgm:pt modelId="{4C35ED83-25CF-44BE-94F8-19E728DDFEA9}" type="sibTrans" cxnId="{146F4D96-58E0-49CF-A6FB-CEF59817F61E}">
      <dgm:prSet/>
      <dgm:spPr/>
      <dgm:t>
        <a:bodyPr/>
        <a:lstStyle/>
        <a:p>
          <a:endParaRPr lang="en-US"/>
        </a:p>
      </dgm:t>
    </dgm:pt>
    <dgm:pt modelId="{0E8EBA31-6045-471E-872B-7EA54A8B7C54}">
      <dgm:prSet custT="1"/>
      <dgm:spPr/>
      <dgm:t>
        <a:bodyPr/>
        <a:lstStyle/>
        <a:p>
          <a:pPr algn="justLow" rtl="1"/>
          <a:r>
            <a:rPr lang="ar-SA" sz="1000" b="1" dirty="0" smtClean="0">
              <a:solidFill>
                <a:schemeClr val="accent2">
                  <a:lumMod val="50000"/>
                </a:schemeClr>
              </a:solidFill>
            </a:rPr>
            <a:t>توفير المرافق الضرورية للأنشطة التربوية الأخرى في المباني القائمة ، كالغرف الرياضية وغرف المشرفين التربويين والمكتبات،وكل ما تحتاجه المدرسة كوحدة متكاملة .</a:t>
          </a:r>
          <a:endParaRPr lang="en-US" sz="1000" b="1" dirty="0">
            <a:solidFill>
              <a:schemeClr val="accent2">
                <a:lumMod val="50000"/>
              </a:schemeClr>
            </a:solidFill>
          </a:endParaRPr>
        </a:p>
      </dgm:t>
    </dgm:pt>
    <dgm:pt modelId="{EBFB7288-0CD3-4423-B8BF-54343DD2BAA9}" type="parTrans" cxnId="{8B8D5AC1-E889-4E45-9043-FC968C5BD371}">
      <dgm:prSet/>
      <dgm:spPr/>
      <dgm:t>
        <a:bodyPr/>
        <a:lstStyle/>
        <a:p>
          <a:endParaRPr lang="en-US"/>
        </a:p>
      </dgm:t>
    </dgm:pt>
    <dgm:pt modelId="{295C91A2-633D-4C3A-941B-BC7FA69CF545}" type="sibTrans" cxnId="{8B8D5AC1-E889-4E45-9043-FC968C5BD371}">
      <dgm:prSet/>
      <dgm:spPr/>
      <dgm:t>
        <a:bodyPr/>
        <a:lstStyle/>
        <a:p>
          <a:endParaRPr lang="en-US"/>
        </a:p>
      </dgm:t>
    </dgm:pt>
    <dgm:pt modelId="{90C62EE1-4C2C-429B-A427-E3861EFAC6FA}">
      <dgm:prSet custT="1"/>
      <dgm:spPr/>
      <dgm:t>
        <a:bodyPr/>
        <a:lstStyle/>
        <a:p>
          <a:pPr algn="justLow" rtl="1"/>
          <a:r>
            <a:rPr lang="ar-SA" sz="1000" b="1" dirty="0" smtClean="0">
              <a:solidFill>
                <a:schemeClr val="accent2">
                  <a:lumMod val="50000"/>
                </a:schemeClr>
              </a:solidFill>
            </a:rPr>
            <a:t>بناء مدارس جديدة من أجل استيعاب الزيادة الطبيعية في عدد الطلاب . </a:t>
          </a:r>
          <a:endParaRPr lang="en-US" sz="1000" b="1" dirty="0">
            <a:solidFill>
              <a:schemeClr val="accent2">
                <a:lumMod val="50000"/>
              </a:schemeClr>
            </a:solidFill>
          </a:endParaRPr>
        </a:p>
      </dgm:t>
    </dgm:pt>
    <dgm:pt modelId="{52227C3C-3236-4040-B069-EDEB31744156}" type="parTrans" cxnId="{C292CC73-53A1-4B58-A2B2-421240CAB777}">
      <dgm:prSet/>
      <dgm:spPr/>
      <dgm:t>
        <a:bodyPr/>
        <a:lstStyle/>
        <a:p>
          <a:endParaRPr lang="en-US"/>
        </a:p>
      </dgm:t>
    </dgm:pt>
    <dgm:pt modelId="{F92510E0-BE9E-4E74-9AB1-8E76D201D75A}" type="sibTrans" cxnId="{C292CC73-53A1-4B58-A2B2-421240CAB777}">
      <dgm:prSet/>
      <dgm:spPr/>
      <dgm:t>
        <a:bodyPr/>
        <a:lstStyle/>
        <a:p>
          <a:endParaRPr lang="en-US"/>
        </a:p>
      </dgm:t>
    </dgm:pt>
    <dgm:pt modelId="{83D29A80-4D31-40DB-84DD-2D61317B7473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مشكلة المباني المستأجرة تظهر جليا في صعوبة التخلص منها حاليا ، ويعود سبب ذلك إلى عدم توفر أراض قابلة لإقامة مدراس جديدة عليها تخدم المنطقة ذاتها التي تخدمها تلك المدارس المستأجرة . 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4B7DA784-60FA-43C0-9252-527535962507}" type="parTrans" cxnId="{45D1D958-761D-4347-AC75-4058C16B61EB}">
      <dgm:prSet/>
      <dgm:spPr/>
      <dgm:t>
        <a:bodyPr/>
        <a:lstStyle/>
        <a:p>
          <a:endParaRPr lang="en-US"/>
        </a:p>
      </dgm:t>
    </dgm:pt>
    <dgm:pt modelId="{1CCB33BF-E71D-4EED-BB91-F00EA68506C4}" type="sibTrans" cxnId="{45D1D958-761D-4347-AC75-4058C16B61EB}">
      <dgm:prSet/>
      <dgm:spPr/>
      <dgm:t>
        <a:bodyPr/>
        <a:lstStyle/>
        <a:p>
          <a:endParaRPr lang="en-US"/>
        </a:p>
      </dgm:t>
    </dgm:pt>
    <dgm:pt modelId="{415A48AA-A664-41B0-8774-852F1B3DB8D8}">
      <dgm:prSet custT="1"/>
      <dgm:spPr/>
      <dgm:t>
        <a:bodyPr/>
        <a:lstStyle/>
        <a:p>
          <a:pPr algn="justLow" rtl="1"/>
          <a:r>
            <a:rPr lang="ar-SA" sz="1400" b="1" smtClean="0">
              <a:solidFill>
                <a:schemeClr val="accent2">
                  <a:lumMod val="50000"/>
                </a:schemeClr>
              </a:solidFill>
            </a:rPr>
            <a:t>البلديات ولجان المعارف .</a:t>
          </a:r>
          <a:endParaRPr lang="en-US" sz="1400" b="1">
            <a:solidFill>
              <a:schemeClr val="accent2">
                <a:lumMod val="50000"/>
              </a:schemeClr>
            </a:solidFill>
          </a:endParaRPr>
        </a:p>
      </dgm:t>
    </dgm:pt>
    <dgm:pt modelId="{23703255-9A67-4E73-A543-FC71872CDE5C}" type="parTrans" cxnId="{5230574D-D77F-4A7B-9DEB-3C709CB2481E}">
      <dgm:prSet/>
      <dgm:spPr/>
      <dgm:t>
        <a:bodyPr/>
        <a:lstStyle/>
        <a:p>
          <a:endParaRPr lang="en-US"/>
        </a:p>
      </dgm:t>
    </dgm:pt>
    <dgm:pt modelId="{6DCFDC6B-9453-4F4C-A3C9-495921ACFAB8}" type="sibTrans" cxnId="{5230574D-D77F-4A7B-9DEB-3C709CB2481E}">
      <dgm:prSet/>
      <dgm:spPr/>
      <dgm:t>
        <a:bodyPr/>
        <a:lstStyle/>
        <a:p>
          <a:endParaRPr lang="en-US"/>
        </a:p>
      </dgm:t>
    </dgm:pt>
    <dgm:pt modelId="{F5390A70-8C30-4341-8D77-34D09C8CE996}">
      <dgm:prSet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وزارة المالية في السلطة الوطنية الفلسطينية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E3CC8604-B6AB-43FB-AA7F-09D87607463D}" type="parTrans" cxnId="{42DA864F-48F7-41BE-91D0-8D5F1088F612}">
      <dgm:prSet/>
      <dgm:spPr/>
      <dgm:t>
        <a:bodyPr/>
        <a:lstStyle/>
        <a:p>
          <a:endParaRPr lang="en-US"/>
        </a:p>
      </dgm:t>
    </dgm:pt>
    <dgm:pt modelId="{76A5BAF3-9053-456D-A8FA-242869629778}" type="sibTrans" cxnId="{42DA864F-48F7-41BE-91D0-8D5F1088F612}">
      <dgm:prSet/>
      <dgm:spPr/>
      <dgm:t>
        <a:bodyPr/>
        <a:lstStyle/>
        <a:p>
          <a:endParaRPr lang="en-US"/>
        </a:p>
      </dgm:t>
    </dgm:pt>
    <dgm:pt modelId="{5ACB8405-9509-4053-98D2-330756F81790}">
      <dgm:prSet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الصناديق والمصارف العربية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2E27FC19-8A1D-4898-A059-B2757E114093}" type="parTrans" cxnId="{3AFC7AEB-7FE0-4A71-B5F5-E71E737CDEFF}">
      <dgm:prSet/>
      <dgm:spPr/>
      <dgm:t>
        <a:bodyPr/>
        <a:lstStyle/>
        <a:p>
          <a:endParaRPr lang="en-US"/>
        </a:p>
      </dgm:t>
    </dgm:pt>
    <dgm:pt modelId="{E03989F2-A60A-47ED-8287-627B6FA49AD1}" type="sibTrans" cxnId="{3AFC7AEB-7FE0-4A71-B5F5-E71E737CDEFF}">
      <dgm:prSet/>
      <dgm:spPr/>
      <dgm:t>
        <a:bodyPr/>
        <a:lstStyle/>
        <a:p>
          <a:endParaRPr lang="en-US"/>
        </a:p>
      </dgm:t>
    </dgm:pt>
    <dgm:pt modelId="{728AECF7-199A-4922-B9CB-4A9D5D969D9B}">
      <dgm:prSet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الدول الأجنبية المانحة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E3293695-C127-455B-A6B2-E21B9EA4F492}" type="parTrans" cxnId="{CD7E3E52-0C9B-4EF5-8F0F-9EF7F4C5C1FC}">
      <dgm:prSet/>
      <dgm:spPr/>
      <dgm:t>
        <a:bodyPr/>
        <a:lstStyle/>
        <a:p>
          <a:endParaRPr lang="en-US"/>
        </a:p>
      </dgm:t>
    </dgm:pt>
    <dgm:pt modelId="{8846AA16-C2C0-4DE1-B802-7BC9168B4EF0}" type="sibTrans" cxnId="{CD7E3E52-0C9B-4EF5-8F0F-9EF7F4C5C1FC}">
      <dgm:prSet/>
      <dgm:spPr/>
      <dgm:t>
        <a:bodyPr/>
        <a:lstStyle/>
        <a:p>
          <a:endParaRPr lang="en-US"/>
        </a:p>
      </dgm:t>
    </dgm:pt>
    <dgm:pt modelId="{899A1179-9F2B-440F-BA96-DDA337E09B02}" type="pres">
      <dgm:prSet presAssocID="{6DCB62AC-DC0D-4CD3-804F-8CE05A7A88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7AD4BF-A3A7-49A6-ADCF-401483A30C09}" type="pres">
      <dgm:prSet presAssocID="{73BFE269-68D7-4EA6-9B41-3FBFB3DBF275}" presName="composite" presStyleCnt="0"/>
      <dgm:spPr/>
    </dgm:pt>
    <dgm:pt modelId="{D3560AFD-7130-46A1-92B0-7A2EE60E19F6}" type="pres">
      <dgm:prSet presAssocID="{73BFE269-68D7-4EA6-9B41-3FBFB3DBF27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B49CF9-2B78-426F-98FD-078EDCB226E7}" type="pres">
      <dgm:prSet presAssocID="{73BFE269-68D7-4EA6-9B41-3FBFB3DBF275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BC5248-A10E-4AF8-9260-302E1FB7925C}" type="pres">
      <dgm:prSet presAssocID="{F9B5157A-A0C2-4EAB-ADD1-EF8B038C50B2}" presName="space" presStyleCnt="0"/>
      <dgm:spPr/>
    </dgm:pt>
    <dgm:pt modelId="{B154EC28-0DDB-483F-80C6-8C2317C1E756}" type="pres">
      <dgm:prSet presAssocID="{B4F52758-88A4-483F-92D5-741565BC1C34}" presName="composite" presStyleCnt="0"/>
      <dgm:spPr/>
    </dgm:pt>
    <dgm:pt modelId="{8AC30731-9A25-4D82-8A66-DD6ACC22134F}" type="pres">
      <dgm:prSet presAssocID="{B4F52758-88A4-483F-92D5-741565BC1C3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8E24B6-EE4D-4AA4-BE16-D64416B4D182}" type="pres">
      <dgm:prSet presAssocID="{B4F52758-88A4-483F-92D5-741565BC1C3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29C6FA-E5DA-4C83-9738-B917620C633E}" type="pres">
      <dgm:prSet presAssocID="{8C3E3752-6637-4B5F-8EB3-60796795EC37}" presName="space" presStyleCnt="0"/>
      <dgm:spPr/>
    </dgm:pt>
    <dgm:pt modelId="{091E371B-DE1D-4C0C-8F29-BFC6216B7152}" type="pres">
      <dgm:prSet presAssocID="{D7B3E0B3-D484-4A50-8D19-97D3108FD908}" presName="composite" presStyleCnt="0"/>
      <dgm:spPr/>
    </dgm:pt>
    <dgm:pt modelId="{A0B2E8A8-EB54-4231-A914-6CC2DA2D38CB}" type="pres">
      <dgm:prSet presAssocID="{D7B3E0B3-D484-4A50-8D19-97D3108FD90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5362E-1450-424C-8EBE-87200F2B4472}" type="pres">
      <dgm:prSet presAssocID="{D7B3E0B3-D484-4A50-8D19-97D3108FD90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BEFC70-B7AD-46F0-9FAB-90F6D595F7A1}" type="presOf" srcId="{5ACB8405-9509-4053-98D2-330756F81790}" destId="{01B49CF9-2B78-426F-98FD-078EDCB226E7}" srcOrd="0" destOrd="3" presId="urn:microsoft.com/office/officeart/2005/8/layout/hList1"/>
    <dgm:cxn modelId="{46179D5E-860D-4A6A-8627-32377C39B3A5}" type="presOf" srcId="{90C62EE1-4C2C-429B-A427-E3861EFAC6FA}" destId="{AFF5362E-1450-424C-8EBE-87200F2B4472}" srcOrd="0" destOrd="3" presId="urn:microsoft.com/office/officeart/2005/8/layout/hList1"/>
    <dgm:cxn modelId="{42DA864F-48F7-41BE-91D0-8D5F1088F612}" srcId="{73BFE269-68D7-4EA6-9B41-3FBFB3DBF275}" destId="{F5390A70-8C30-4341-8D77-34D09C8CE996}" srcOrd="2" destOrd="0" parTransId="{E3CC8604-B6AB-43FB-AA7F-09D87607463D}" sibTransId="{76A5BAF3-9053-456D-A8FA-242869629778}"/>
    <dgm:cxn modelId="{F759C9E7-EBA3-489A-9CEE-4332C1791465}" type="presOf" srcId="{0E8EBA31-6045-471E-872B-7EA54A8B7C54}" destId="{AFF5362E-1450-424C-8EBE-87200F2B4472}" srcOrd="0" destOrd="2" presId="urn:microsoft.com/office/officeart/2005/8/layout/hList1"/>
    <dgm:cxn modelId="{82B775E2-B81C-4E5D-9997-CB0916B581AA}" type="presOf" srcId="{728AECF7-199A-4922-B9CB-4A9D5D969D9B}" destId="{01B49CF9-2B78-426F-98FD-078EDCB226E7}" srcOrd="0" destOrd="4" presId="urn:microsoft.com/office/officeart/2005/8/layout/hList1"/>
    <dgm:cxn modelId="{12B9F3E6-722C-43D4-9B34-69EC2F613616}" srcId="{6DCB62AC-DC0D-4CD3-804F-8CE05A7A8810}" destId="{73BFE269-68D7-4EA6-9B41-3FBFB3DBF275}" srcOrd="0" destOrd="0" parTransId="{3B587685-E2C4-4477-B448-B8C7CF054D92}" sibTransId="{F9B5157A-A0C2-4EAB-ADD1-EF8B038C50B2}"/>
    <dgm:cxn modelId="{5230574D-D77F-4A7B-9DEB-3C709CB2481E}" srcId="{73BFE269-68D7-4EA6-9B41-3FBFB3DBF275}" destId="{415A48AA-A664-41B0-8774-852F1B3DB8D8}" srcOrd="1" destOrd="0" parTransId="{23703255-9A67-4E73-A543-FC71872CDE5C}" sibTransId="{6DCFDC6B-9453-4F4C-A3C9-495921ACFAB8}"/>
    <dgm:cxn modelId="{BBB0984D-62ED-41AC-8611-227B8B72C768}" type="presOf" srcId="{6DCB62AC-DC0D-4CD3-804F-8CE05A7A8810}" destId="{899A1179-9F2B-440F-BA96-DDA337E09B02}" srcOrd="0" destOrd="0" presId="urn:microsoft.com/office/officeart/2005/8/layout/hList1"/>
    <dgm:cxn modelId="{6FCE10E4-C5B8-47B3-AC7D-715A7B7BC800}" srcId="{B4F52758-88A4-483F-92D5-741565BC1C34}" destId="{5C4FA3C8-D4D2-451D-A2B9-EEB38FECE227}" srcOrd="0" destOrd="0" parTransId="{29C25E37-07EA-4124-9616-E51E5B9BB735}" sibTransId="{37333C30-4242-4467-A1B9-A8F92B81CA12}"/>
    <dgm:cxn modelId="{C292CC73-53A1-4B58-A2B2-421240CAB777}" srcId="{D7B3E0B3-D484-4A50-8D19-97D3108FD908}" destId="{90C62EE1-4C2C-429B-A427-E3861EFAC6FA}" srcOrd="3" destOrd="0" parTransId="{52227C3C-3236-4040-B069-EDEB31744156}" sibTransId="{F92510E0-BE9E-4E74-9AB1-8E76D201D75A}"/>
    <dgm:cxn modelId="{D02153E1-691C-4BAE-93A9-B820E6452996}" type="presOf" srcId="{74BEB644-8513-40B0-A848-DCD61017E33F}" destId="{AFF5362E-1450-424C-8EBE-87200F2B4472}" srcOrd="0" destOrd="0" presId="urn:microsoft.com/office/officeart/2005/8/layout/hList1"/>
    <dgm:cxn modelId="{CD7E3E52-0C9B-4EF5-8F0F-9EF7F4C5C1FC}" srcId="{73BFE269-68D7-4EA6-9B41-3FBFB3DBF275}" destId="{728AECF7-199A-4922-B9CB-4A9D5D969D9B}" srcOrd="4" destOrd="0" parTransId="{E3293695-C127-455B-A6B2-E21B9EA4F492}" sibTransId="{8846AA16-C2C0-4DE1-B802-7BC9168B4EF0}"/>
    <dgm:cxn modelId="{9CA1A96D-1C12-4EDB-90FA-BDE02E01A413}" type="presOf" srcId="{D7B3E0B3-D484-4A50-8D19-97D3108FD908}" destId="{A0B2E8A8-EB54-4231-A914-6CC2DA2D38CB}" srcOrd="0" destOrd="0" presId="urn:microsoft.com/office/officeart/2005/8/layout/hList1"/>
    <dgm:cxn modelId="{36A5BA44-72D7-4960-B55A-D23496BA37CC}" type="presOf" srcId="{412C1EA5-E5EF-406F-9546-49FA82BE786C}" destId="{AFF5362E-1450-424C-8EBE-87200F2B4472}" srcOrd="0" destOrd="1" presId="urn:microsoft.com/office/officeart/2005/8/layout/hList1"/>
    <dgm:cxn modelId="{3E66B3CA-8749-4121-BF64-F5F4CD4BED07}" type="presOf" srcId="{83D29A80-4D31-40DB-84DD-2D61317B7473}" destId="{508E24B6-EE4D-4AA4-BE16-D64416B4D182}" srcOrd="0" destOrd="1" presId="urn:microsoft.com/office/officeart/2005/8/layout/hList1"/>
    <dgm:cxn modelId="{D872422F-B956-4065-864A-1D76B958A106}" srcId="{6DCB62AC-DC0D-4CD3-804F-8CE05A7A8810}" destId="{B4F52758-88A4-483F-92D5-741565BC1C34}" srcOrd="1" destOrd="0" parTransId="{B5A059DE-70DA-4E96-B435-27F6903DD410}" sibTransId="{8C3E3752-6637-4B5F-8EB3-60796795EC37}"/>
    <dgm:cxn modelId="{0FCB73EA-EBC9-4117-BB3D-59A484BAD14D}" srcId="{73BFE269-68D7-4EA6-9B41-3FBFB3DBF275}" destId="{938DE17D-9DEA-4789-BFC2-18D20226ABC7}" srcOrd="0" destOrd="0" parTransId="{82FFAF0B-F26F-4ECC-B19A-B7EE2387D157}" sibTransId="{CF31ED11-EE71-47D2-8761-287B9674CC92}"/>
    <dgm:cxn modelId="{3AFC7AEB-7FE0-4A71-B5F5-E71E737CDEFF}" srcId="{73BFE269-68D7-4EA6-9B41-3FBFB3DBF275}" destId="{5ACB8405-9509-4053-98D2-330756F81790}" srcOrd="3" destOrd="0" parTransId="{2E27FC19-8A1D-4898-A059-B2757E114093}" sibTransId="{E03989F2-A60A-47ED-8287-627B6FA49AD1}"/>
    <dgm:cxn modelId="{43A7BDD5-CED4-4BA1-BB29-85B814D9CFE5}" srcId="{6DCB62AC-DC0D-4CD3-804F-8CE05A7A8810}" destId="{D7B3E0B3-D484-4A50-8D19-97D3108FD908}" srcOrd="2" destOrd="0" parTransId="{C2556AA0-1A07-470D-B2AE-F30DA49D16F1}" sibTransId="{463BE207-36C5-4C12-AA4D-895EA59001CC}"/>
    <dgm:cxn modelId="{45D1D958-761D-4347-AC75-4058C16B61EB}" srcId="{B4F52758-88A4-483F-92D5-741565BC1C34}" destId="{83D29A80-4D31-40DB-84DD-2D61317B7473}" srcOrd="1" destOrd="0" parTransId="{4B7DA784-60FA-43C0-9252-527535962507}" sibTransId="{1CCB33BF-E71D-4EED-BB91-F00EA68506C4}"/>
    <dgm:cxn modelId="{B8D5BD10-A2B3-4763-B53D-DBBB7227FEB4}" type="presOf" srcId="{938DE17D-9DEA-4789-BFC2-18D20226ABC7}" destId="{01B49CF9-2B78-426F-98FD-078EDCB226E7}" srcOrd="0" destOrd="0" presId="urn:microsoft.com/office/officeart/2005/8/layout/hList1"/>
    <dgm:cxn modelId="{8B8D5AC1-E889-4E45-9043-FC968C5BD371}" srcId="{D7B3E0B3-D484-4A50-8D19-97D3108FD908}" destId="{0E8EBA31-6045-471E-872B-7EA54A8B7C54}" srcOrd="2" destOrd="0" parTransId="{EBFB7288-0CD3-4423-B8BF-54343DD2BAA9}" sibTransId="{295C91A2-633D-4C3A-941B-BC7FA69CF545}"/>
    <dgm:cxn modelId="{C495972D-F34F-4031-9F1D-EAA4F0A89309}" type="presOf" srcId="{73BFE269-68D7-4EA6-9B41-3FBFB3DBF275}" destId="{D3560AFD-7130-46A1-92B0-7A2EE60E19F6}" srcOrd="0" destOrd="0" presId="urn:microsoft.com/office/officeart/2005/8/layout/hList1"/>
    <dgm:cxn modelId="{9F24EE28-C4A9-498D-824C-FC32E75A32BF}" srcId="{D7B3E0B3-D484-4A50-8D19-97D3108FD908}" destId="{74BEB644-8513-40B0-A848-DCD61017E33F}" srcOrd="0" destOrd="0" parTransId="{AD123650-48A0-44D5-B4CB-56FE0260FBDB}" sibTransId="{215839E7-E31F-4688-916A-D9BA2C33A6F3}"/>
    <dgm:cxn modelId="{007641FF-F09C-478C-8176-D354AC4EA251}" type="presOf" srcId="{5C4FA3C8-D4D2-451D-A2B9-EEB38FECE227}" destId="{508E24B6-EE4D-4AA4-BE16-D64416B4D182}" srcOrd="0" destOrd="0" presId="urn:microsoft.com/office/officeart/2005/8/layout/hList1"/>
    <dgm:cxn modelId="{4CE2C8AE-6CF4-48BF-AB67-B2C3856A6E82}" type="presOf" srcId="{B4F52758-88A4-483F-92D5-741565BC1C34}" destId="{8AC30731-9A25-4D82-8A66-DD6ACC22134F}" srcOrd="0" destOrd="0" presId="urn:microsoft.com/office/officeart/2005/8/layout/hList1"/>
    <dgm:cxn modelId="{78EBF1AB-8B99-4F59-86CE-B6112C4FFCAA}" type="presOf" srcId="{415A48AA-A664-41B0-8774-852F1B3DB8D8}" destId="{01B49CF9-2B78-426F-98FD-078EDCB226E7}" srcOrd="0" destOrd="1" presId="urn:microsoft.com/office/officeart/2005/8/layout/hList1"/>
    <dgm:cxn modelId="{1556011F-0941-41F5-A836-2848854B5D6F}" type="presOf" srcId="{F5390A70-8C30-4341-8D77-34D09C8CE996}" destId="{01B49CF9-2B78-426F-98FD-078EDCB226E7}" srcOrd="0" destOrd="2" presId="urn:microsoft.com/office/officeart/2005/8/layout/hList1"/>
    <dgm:cxn modelId="{146F4D96-58E0-49CF-A6FB-CEF59817F61E}" srcId="{D7B3E0B3-D484-4A50-8D19-97D3108FD908}" destId="{412C1EA5-E5EF-406F-9546-49FA82BE786C}" srcOrd="1" destOrd="0" parTransId="{57EB8219-2C28-41C0-8A67-D0B5E92BF15B}" sibTransId="{4C35ED83-25CF-44BE-94F8-19E728DDFEA9}"/>
    <dgm:cxn modelId="{DF1703A6-9176-4351-A260-9C42996752CA}" type="presParOf" srcId="{899A1179-9F2B-440F-BA96-DDA337E09B02}" destId="{6A7AD4BF-A3A7-49A6-ADCF-401483A30C09}" srcOrd="0" destOrd="0" presId="urn:microsoft.com/office/officeart/2005/8/layout/hList1"/>
    <dgm:cxn modelId="{F50452B2-A7E0-42C5-8EA6-F237FFEB0C0C}" type="presParOf" srcId="{6A7AD4BF-A3A7-49A6-ADCF-401483A30C09}" destId="{D3560AFD-7130-46A1-92B0-7A2EE60E19F6}" srcOrd="0" destOrd="0" presId="urn:microsoft.com/office/officeart/2005/8/layout/hList1"/>
    <dgm:cxn modelId="{BE0DB198-26FF-4252-A45D-997DF72E1EC7}" type="presParOf" srcId="{6A7AD4BF-A3A7-49A6-ADCF-401483A30C09}" destId="{01B49CF9-2B78-426F-98FD-078EDCB226E7}" srcOrd="1" destOrd="0" presId="urn:microsoft.com/office/officeart/2005/8/layout/hList1"/>
    <dgm:cxn modelId="{9C6E2508-19C4-489C-A001-1B3CCDDDBEDC}" type="presParOf" srcId="{899A1179-9F2B-440F-BA96-DDA337E09B02}" destId="{70BC5248-A10E-4AF8-9260-302E1FB7925C}" srcOrd="1" destOrd="0" presId="urn:microsoft.com/office/officeart/2005/8/layout/hList1"/>
    <dgm:cxn modelId="{E4A79201-0206-4F58-8984-96D04BE2F8B4}" type="presParOf" srcId="{899A1179-9F2B-440F-BA96-DDA337E09B02}" destId="{B154EC28-0DDB-483F-80C6-8C2317C1E756}" srcOrd="2" destOrd="0" presId="urn:microsoft.com/office/officeart/2005/8/layout/hList1"/>
    <dgm:cxn modelId="{7AA52E39-F584-45B9-9742-6074EB1D2211}" type="presParOf" srcId="{B154EC28-0DDB-483F-80C6-8C2317C1E756}" destId="{8AC30731-9A25-4D82-8A66-DD6ACC22134F}" srcOrd="0" destOrd="0" presId="urn:microsoft.com/office/officeart/2005/8/layout/hList1"/>
    <dgm:cxn modelId="{867D40AA-6B35-4EC9-B586-E382DFC215E2}" type="presParOf" srcId="{B154EC28-0DDB-483F-80C6-8C2317C1E756}" destId="{508E24B6-EE4D-4AA4-BE16-D64416B4D182}" srcOrd="1" destOrd="0" presId="urn:microsoft.com/office/officeart/2005/8/layout/hList1"/>
    <dgm:cxn modelId="{9A580035-FAF6-4608-986C-787C6109FB22}" type="presParOf" srcId="{899A1179-9F2B-440F-BA96-DDA337E09B02}" destId="{8529C6FA-E5DA-4C83-9738-B917620C633E}" srcOrd="3" destOrd="0" presId="urn:microsoft.com/office/officeart/2005/8/layout/hList1"/>
    <dgm:cxn modelId="{1D143F58-9FD2-49A1-9BB9-6A5AC8E8B388}" type="presParOf" srcId="{899A1179-9F2B-440F-BA96-DDA337E09B02}" destId="{091E371B-DE1D-4C0C-8F29-BFC6216B7152}" srcOrd="4" destOrd="0" presId="urn:microsoft.com/office/officeart/2005/8/layout/hList1"/>
    <dgm:cxn modelId="{D438EB01-73A3-4A9B-AEA1-A4171C3F010F}" type="presParOf" srcId="{091E371B-DE1D-4C0C-8F29-BFC6216B7152}" destId="{A0B2E8A8-EB54-4231-A914-6CC2DA2D38CB}" srcOrd="0" destOrd="0" presId="urn:microsoft.com/office/officeart/2005/8/layout/hList1"/>
    <dgm:cxn modelId="{0D22CB47-A3BB-4C58-8A2C-9B917CA4B0B5}" type="presParOf" srcId="{091E371B-DE1D-4C0C-8F29-BFC6216B7152}" destId="{AFF5362E-1450-424C-8EBE-87200F2B4472}" srcOrd="1" destOrd="0" presId="urn:microsoft.com/office/officeart/2005/8/layout/hLis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DCB62AC-DC0D-4CD3-804F-8CE05A7A8810}" type="doc">
      <dgm:prSet loTypeId="urn:microsoft.com/office/officeart/2005/8/layout/h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BFE269-68D7-4EA6-9B41-3FBFB3DBF275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المجتمع المحلي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3B587685-E2C4-4477-B448-B8C7CF054D92}" type="parTrans" cxnId="{12B9F3E6-722C-43D4-9B34-69EC2F61361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F9B5157A-A0C2-4EAB-ADD1-EF8B038C50B2}" type="sibTrans" cxnId="{12B9F3E6-722C-43D4-9B34-69EC2F61361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938DE17D-9DEA-4789-BFC2-18D20226ABC7}">
      <dgm:prSet phldrT="[Text]" custT="1"/>
      <dgm:spPr/>
      <dgm:t>
        <a:bodyPr/>
        <a:lstStyle/>
        <a:p>
          <a:pPr algn="justLow" rtl="1"/>
          <a:r>
            <a:rPr lang="ar-SA" sz="1200" b="1" dirty="0" smtClean="0">
              <a:solidFill>
                <a:schemeClr val="accent2">
                  <a:lumMod val="50000"/>
                </a:schemeClr>
              </a:solidFill>
            </a:rPr>
            <a:t>إضافة إلى الدور التعليمي الذي تلعبه ، تخدم المدارس القائمة الكثير من احتياجات المجتمع المحلي ، إذ يستفاد منها في إقامة الأنشطة الرياضية والترفيهية للأندية الرياضية والمؤسسات والنقابات المختلفة ، كما يستفاد منها أيضا في إقامة المخيمات الصيفية ، وتستخدم في كثير من الأحيان كدوائر انتخاب تخدم المناطق المختلفة .</a:t>
          </a:r>
          <a:endParaRPr lang="en-US" sz="1200" b="1" dirty="0">
            <a:solidFill>
              <a:schemeClr val="accent2">
                <a:lumMod val="50000"/>
              </a:schemeClr>
            </a:solidFill>
          </a:endParaRPr>
        </a:p>
      </dgm:t>
    </dgm:pt>
    <dgm:pt modelId="{82FFAF0B-F26F-4ECC-B19A-B7EE2387D157}" type="parTrans" cxnId="{0FCB73EA-EBC9-4117-BB3D-59A484BAD14D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CF31ED11-EE71-47D2-8761-287B9674CC92}" type="sibTrans" cxnId="{0FCB73EA-EBC9-4117-BB3D-59A484BAD14D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B4F52758-88A4-483F-92D5-741565BC1C34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الخدمات الصحية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B5A059DE-70DA-4E96-B435-27F6903DD410}" type="parTrans" cxnId="{D872422F-B956-4065-864A-1D76B958A10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8C3E3752-6637-4B5F-8EB3-60796795EC37}" type="sibTrans" cxnId="{D872422F-B956-4065-864A-1D76B958A106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5C4FA3C8-D4D2-451D-A2B9-EEB38FECE227}">
      <dgm:prSet phldrT="[Text]" custT="1"/>
      <dgm:spPr/>
      <dgm:t>
        <a:bodyPr/>
        <a:lstStyle/>
        <a:p>
          <a:pPr algn="justLow" rtl="1"/>
          <a:r>
            <a:rPr lang="ar-SA" sz="1200" b="1" dirty="0" smtClean="0">
              <a:solidFill>
                <a:schemeClr val="accent2">
                  <a:lumMod val="50000"/>
                </a:schemeClr>
              </a:solidFill>
            </a:rPr>
            <a:t>تشكل الخدمات الصحية متطلبا أساسيا في أي بناء عام يخدم فئة معينة ، وتحتوى ما نسبته 60 – 70 % من المدارس القائمة على الخدمات الصحية اللازمة ، على أن المدارس المستأجرة والقديمة تعاني من نقص واضح في تلك الخدمات كما سلف ذكره .</a:t>
          </a:r>
          <a:endParaRPr lang="en-US" sz="1200" b="1" dirty="0">
            <a:solidFill>
              <a:schemeClr val="accent2">
                <a:lumMod val="50000"/>
              </a:schemeClr>
            </a:solidFill>
          </a:endParaRPr>
        </a:p>
      </dgm:t>
    </dgm:pt>
    <dgm:pt modelId="{29C25E37-07EA-4124-9616-E51E5B9BB735}" type="parTrans" cxnId="{6FCE10E4-C5B8-47B3-AC7D-715A7B7BC80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37333C30-4242-4467-A1B9-A8F92B81CA12}" type="sibTrans" cxnId="{6FCE10E4-C5B8-47B3-AC7D-715A7B7BC800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D7B3E0B3-D484-4A50-8D19-97D3108FD908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ملكية المدارس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C2556AA0-1A07-470D-B2AE-F30DA49D16F1}" type="par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463BE207-36C5-4C12-AA4D-895EA59001CC}" type="sibTrans" cxnId="{43A7BDD5-CED4-4BA1-BB29-85B814D9CFE5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74BEB644-8513-40B0-A848-DCD61017E33F}">
      <dgm:prSet phldrT="[Text]" custT="1"/>
      <dgm:spPr/>
      <dgm:t>
        <a:bodyPr/>
        <a:lstStyle/>
        <a:p>
          <a:pPr algn="justLow" rtl="1"/>
          <a:r>
            <a:rPr lang="ar-SA" sz="1400" b="1" dirty="0" smtClean="0">
              <a:solidFill>
                <a:schemeClr val="accent2">
                  <a:lumMod val="50000"/>
                </a:schemeClr>
              </a:solidFill>
            </a:rPr>
            <a:t>تتوزع ملكية المدارس القائمة ما بين : البلديات (صندوق ضريبة المعارف )  والمجالس القروية من جهة ، ووزارة التربية والتعليم من جهة أخرى .</a:t>
          </a:r>
          <a:endParaRPr lang="en-US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AD123650-48A0-44D5-B4CB-56FE0260FBDB}" type="par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215839E7-E31F-4688-916A-D9BA2C33A6F3}" type="sibTrans" cxnId="{9F24EE28-C4A9-498D-824C-FC32E75A32BF}">
      <dgm:prSet/>
      <dgm:spPr/>
      <dgm:t>
        <a:bodyPr/>
        <a:lstStyle/>
        <a:p>
          <a:pPr rtl="1"/>
          <a:endParaRPr lang="en-US">
            <a:solidFill>
              <a:schemeClr val="accent2">
                <a:lumMod val="50000"/>
              </a:schemeClr>
            </a:solidFill>
          </a:endParaRPr>
        </a:p>
      </dgm:t>
    </dgm:pt>
    <dgm:pt modelId="{268BDF24-C293-4AFF-BAAB-991B9F9CEDE0}">
      <dgm:prSet/>
      <dgm:spPr/>
      <dgm:t>
        <a:bodyPr/>
        <a:lstStyle/>
        <a:p>
          <a:r>
            <a:rPr lang="ar-SA" b="1" dirty="0" smtClean="0">
              <a:solidFill>
                <a:schemeClr val="accent2">
                  <a:lumMod val="50000"/>
                </a:schemeClr>
              </a:solidFill>
            </a:rPr>
            <a:t>البناء الأخضر 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8A599C8F-B186-4DBC-9AEF-8BCD2869F969}" type="parTrans" cxnId="{A006E50B-09A3-41C6-AE25-C4E4ECC41E20}">
      <dgm:prSet/>
      <dgm:spPr/>
    </dgm:pt>
    <dgm:pt modelId="{5CC13D6D-07F8-46F9-9DC5-5FF2E591DF72}" type="sibTrans" cxnId="{A006E50B-09A3-41C6-AE25-C4E4ECC41E20}">
      <dgm:prSet/>
      <dgm:spPr/>
    </dgm:pt>
    <dgm:pt modelId="{3323EADC-06AA-49FA-9BB2-477FC80FE005}">
      <dgm:prSet custT="1"/>
      <dgm:spPr/>
      <dgm:t>
        <a:bodyPr/>
        <a:lstStyle/>
        <a:p>
          <a:pPr algn="justLow" rtl="1"/>
          <a:endParaRPr lang="en-US" sz="1200" b="1" dirty="0">
            <a:solidFill>
              <a:schemeClr val="accent2">
                <a:lumMod val="50000"/>
              </a:schemeClr>
            </a:solidFill>
            <a:cs typeface="+mn-cs"/>
          </a:endParaRPr>
        </a:p>
      </dgm:t>
    </dgm:pt>
    <dgm:pt modelId="{87B4BDA1-E181-4A00-85EC-C2A1B1010DD6}" type="parTrans" cxnId="{C198DBCB-427C-4C9E-AB98-470FE6A111E5}">
      <dgm:prSet/>
      <dgm:spPr/>
    </dgm:pt>
    <dgm:pt modelId="{4F42D4E4-1AD7-4C99-A296-50BF8A18F482}" type="sibTrans" cxnId="{C198DBCB-427C-4C9E-AB98-470FE6A111E5}">
      <dgm:prSet/>
      <dgm:spPr/>
    </dgm:pt>
    <dgm:pt modelId="{0FEB7608-1533-4C71-9423-9B96D100E3E1}">
      <dgm:prSet custT="1"/>
      <dgm:spPr/>
      <dgm:t>
        <a:bodyPr/>
        <a:lstStyle/>
        <a:p>
          <a:pPr algn="justLow" rtl="1"/>
          <a:r>
            <a:rPr lang="ar-SA" sz="1200" b="1" dirty="0" smtClean="0">
              <a:solidFill>
                <a:schemeClr val="accent2">
                  <a:lumMod val="50000"/>
                </a:schemeClr>
              </a:solidFill>
              <a:cs typeface="+mn-cs"/>
            </a:rPr>
            <a:t>تسعى وزراة التربية والتعليم إلى تحقيق الحد الأدنى من شروط البناء الأخضر ، المتمثلة في : </a:t>
          </a:r>
          <a:endParaRPr lang="en-US" sz="1200" b="1" dirty="0">
            <a:solidFill>
              <a:schemeClr val="accent2">
                <a:lumMod val="50000"/>
              </a:schemeClr>
            </a:solidFill>
            <a:cs typeface="+mn-cs"/>
          </a:endParaRPr>
        </a:p>
      </dgm:t>
    </dgm:pt>
    <dgm:pt modelId="{D9A8F5B8-F39A-42A3-894D-34177045663D}" type="parTrans" cxnId="{AAC8CEF7-5BA5-4AAA-8A04-26D24A9D4FFE}">
      <dgm:prSet/>
      <dgm:spPr/>
      <dgm:t>
        <a:bodyPr/>
        <a:lstStyle/>
        <a:p>
          <a:endParaRPr lang="en-US"/>
        </a:p>
      </dgm:t>
    </dgm:pt>
    <dgm:pt modelId="{3FD6E37F-CE16-4B65-BD73-5180AF796F31}" type="sibTrans" cxnId="{AAC8CEF7-5BA5-4AAA-8A04-26D24A9D4FFE}">
      <dgm:prSet/>
      <dgm:spPr/>
      <dgm:t>
        <a:bodyPr/>
        <a:lstStyle/>
        <a:p>
          <a:endParaRPr lang="en-US"/>
        </a:p>
      </dgm:t>
    </dgm:pt>
    <dgm:pt modelId="{F65451B9-F85C-435A-B7CB-E295B4060E6A}">
      <dgm:prSet custT="1"/>
      <dgm:spPr/>
      <dgm:t>
        <a:bodyPr/>
        <a:lstStyle/>
        <a:p>
          <a:pPr algn="justLow" rtl="1"/>
          <a:r>
            <a:rPr lang="ar-SA" sz="1200" b="1" dirty="0" smtClean="0">
              <a:solidFill>
                <a:schemeClr val="accent2">
                  <a:lumMod val="50000"/>
                </a:schemeClr>
              </a:solidFill>
              <a:cs typeface="+mn-cs"/>
            </a:rPr>
            <a:t>التوجيه الصحيح للمباني للاستفادة من الطاقة الشمسية للتدفئة والإنارة ، وتقليل الاعتماد على الإنارة والتدفئة الميكانيكية . </a:t>
          </a:r>
          <a:endParaRPr lang="en-US" sz="1200" b="1" dirty="0">
            <a:solidFill>
              <a:schemeClr val="accent2">
                <a:lumMod val="50000"/>
              </a:schemeClr>
            </a:solidFill>
            <a:cs typeface="+mn-cs"/>
          </a:endParaRPr>
        </a:p>
      </dgm:t>
    </dgm:pt>
    <dgm:pt modelId="{666C6F01-EF3E-4210-8FFA-50E2B40BD839}" type="parTrans" cxnId="{4D1FF1E2-5B0E-4296-8802-A4E6D2411FE0}">
      <dgm:prSet/>
      <dgm:spPr/>
      <dgm:t>
        <a:bodyPr/>
        <a:lstStyle/>
        <a:p>
          <a:endParaRPr lang="en-US"/>
        </a:p>
      </dgm:t>
    </dgm:pt>
    <dgm:pt modelId="{DA9DE714-C01A-46C0-9DE5-F349A95318AB}" type="sibTrans" cxnId="{4D1FF1E2-5B0E-4296-8802-A4E6D2411FE0}">
      <dgm:prSet/>
      <dgm:spPr/>
      <dgm:t>
        <a:bodyPr/>
        <a:lstStyle/>
        <a:p>
          <a:endParaRPr lang="en-US"/>
        </a:p>
      </dgm:t>
    </dgm:pt>
    <dgm:pt modelId="{94845480-33ED-4F62-A856-C961BCA55747}">
      <dgm:prSet custT="1"/>
      <dgm:spPr/>
      <dgm:t>
        <a:bodyPr/>
        <a:lstStyle/>
        <a:p>
          <a:pPr algn="justLow" rtl="1"/>
          <a:r>
            <a:rPr lang="ar-SA" sz="1200" b="1" dirty="0" smtClean="0">
              <a:solidFill>
                <a:schemeClr val="accent2">
                  <a:lumMod val="50000"/>
                </a:schemeClr>
              </a:solidFill>
              <a:cs typeface="+mn-cs"/>
            </a:rPr>
            <a:t>إقامة أكبر قدر ممكن من المساحات الخضراء داخل حرم المدارس .</a:t>
          </a:r>
          <a:endParaRPr lang="en-US" sz="1200" b="1" dirty="0">
            <a:solidFill>
              <a:schemeClr val="accent2">
                <a:lumMod val="50000"/>
              </a:schemeClr>
            </a:solidFill>
            <a:cs typeface="+mn-cs"/>
          </a:endParaRPr>
        </a:p>
      </dgm:t>
    </dgm:pt>
    <dgm:pt modelId="{23B2B32E-B71E-4FE8-A54E-7102FC354F3C}" type="parTrans" cxnId="{6951D321-0F39-4EC3-B85C-CBD920BD88B0}">
      <dgm:prSet/>
      <dgm:spPr/>
      <dgm:t>
        <a:bodyPr/>
        <a:lstStyle/>
        <a:p>
          <a:endParaRPr lang="en-US"/>
        </a:p>
      </dgm:t>
    </dgm:pt>
    <dgm:pt modelId="{E26C12C9-2441-4623-B0A3-CCD24901BD67}" type="sibTrans" cxnId="{6951D321-0F39-4EC3-B85C-CBD920BD88B0}">
      <dgm:prSet/>
      <dgm:spPr/>
      <dgm:t>
        <a:bodyPr/>
        <a:lstStyle/>
        <a:p>
          <a:endParaRPr lang="en-US"/>
        </a:p>
      </dgm:t>
    </dgm:pt>
    <dgm:pt modelId="{899A1179-9F2B-440F-BA96-DDA337E09B02}" type="pres">
      <dgm:prSet presAssocID="{6DCB62AC-DC0D-4CD3-804F-8CE05A7A88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740649-8861-48C5-8B70-411CF591EA3B}" type="pres">
      <dgm:prSet presAssocID="{268BDF24-C293-4AFF-BAAB-991B9F9CEDE0}" presName="composite" presStyleCnt="0"/>
      <dgm:spPr/>
    </dgm:pt>
    <dgm:pt modelId="{0DB6CAAF-ADB5-4574-8EC0-85A9209306FD}" type="pres">
      <dgm:prSet presAssocID="{268BDF24-C293-4AFF-BAAB-991B9F9CEDE0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1EA405-7FEB-4713-BCC3-49D9AF16A76D}" type="pres">
      <dgm:prSet presAssocID="{268BDF24-C293-4AFF-BAAB-991B9F9CEDE0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7B3A8E-D5A3-4127-97DB-90926BB2806D}" type="pres">
      <dgm:prSet presAssocID="{5CC13D6D-07F8-46F9-9DC5-5FF2E591DF72}" presName="space" presStyleCnt="0"/>
      <dgm:spPr/>
    </dgm:pt>
    <dgm:pt modelId="{6A7AD4BF-A3A7-49A6-ADCF-401483A30C09}" type="pres">
      <dgm:prSet presAssocID="{73BFE269-68D7-4EA6-9B41-3FBFB3DBF275}" presName="composite" presStyleCnt="0"/>
      <dgm:spPr/>
    </dgm:pt>
    <dgm:pt modelId="{D3560AFD-7130-46A1-92B0-7A2EE60E19F6}" type="pres">
      <dgm:prSet presAssocID="{73BFE269-68D7-4EA6-9B41-3FBFB3DBF275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B49CF9-2B78-426F-98FD-078EDCB226E7}" type="pres">
      <dgm:prSet presAssocID="{73BFE269-68D7-4EA6-9B41-3FBFB3DBF275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BC5248-A10E-4AF8-9260-302E1FB7925C}" type="pres">
      <dgm:prSet presAssocID="{F9B5157A-A0C2-4EAB-ADD1-EF8B038C50B2}" presName="space" presStyleCnt="0"/>
      <dgm:spPr/>
    </dgm:pt>
    <dgm:pt modelId="{B154EC28-0DDB-483F-80C6-8C2317C1E756}" type="pres">
      <dgm:prSet presAssocID="{B4F52758-88A4-483F-92D5-741565BC1C34}" presName="composite" presStyleCnt="0"/>
      <dgm:spPr/>
    </dgm:pt>
    <dgm:pt modelId="{8AC30731-9A25-4D82-8A66-DD6ACC22134F}" type="pres">
      <dgm:prSet presAssocID="{B4F52758-88A4-483F-92D5-741565BC1C34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8E24B6-EE4D-4AA4-BE16-D64416B4D182}" type="pres">
      <dgm:prSet presAssocID="{B4F52758-88A4-483F-92D5-741565BC1C34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29C6FA-E5DA-4C83-9738-B917620C633E}" type="pres">
      <dgm:prSet presAssocID="{8C3E3752-6637-4B5F-8EB3-60796795EC37}" presName="space" presStyleCnt="0"/>
      <dgm:spPr/>
    </dgm:pt>
    <dgm:pt modelId="{091E371B-DE1D-4C0C-8F29-BFC6216B7152}" type="pres">
      <dgm:prSet presAssocID="{D7B3E0B3-D484-4A50-8D19-97D3108FD908}" presName="composite" presStyleCnt="0"/>
      <dgm:spPr/>
    </dgm:pt>
    <dgm:pt modelId="{A0B2E8A8-EB54-4231-A914-6CC2DA2D38CB}" type="pres">
      <dgm:prSet presAssocID="{D7B3E0B3-D484-4A50-8D19-97D3108FD90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5362E-1450-424C-8EBE-87200F2B4472}" type="pres">
      <dgm:prSet presAssocID="{D7B3E0B3-D484-4A50-8D19-97D3108FD908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9C778B-F5AD-4CEC-9EA1-EB679990D637}" type="presOf" srcId="{5C4FA3C8-D4D2-451D-A2B9-EEB38FECE227}" destId="{508E24B6-EE4D-4AA4-BE16-D64416B4D182}" srcOrd="0" destOrd="0" presId="urn:microsoft.com/office/officeart/2005/8/layout/hList1"/>
    <dgm:cxn modelId="{12B9F3E6-722C-43D4-9B34-69EC2F613616}" srcId="{6DCB62AC-DC0D-4CD3-804F-8CE05A7A8810}" destId="{73BFE269-68D7-4EA6-9B41-3FBFB3DBF275}" srcOrd="1" destOrd="0" parTransId="{3B587685-E2C4-4477-B448-B8C7CF054D92}" sibTransId="{F9B5157A-A0C2-4EAB-ADD1-EF8B038C50B2}"/>
    <dgm:cxn modelId="{72B68C19-0E8F-4FFE-A812-6C718CB676B0}" type="presOf" srcId="{74BEB644-8513-40B0-A848-DCD61017E33F}" destId="{AFF5362E-1450-424C-8EBE-87200F2B4472}" srcOrd="0" destOrd="0" presId="urn:microsoft.com/office/officeart/2005/8/layout/hList1"/>
    <dgm:cxn modelId="{A006E50B-09A3-41C6-AE25-C4E4ECC41E20}" srcId="{6DCB62AC-DC0D-4CD3-804F-8CE05A7A8810}" destId="{268BDF24-C293-4AFF-BAAB-991B9F9CEDE0}" srcOrd="0" destOrd="0" parTransId="{8A599C8F-B186-4DBC-9AEF-8BCD2869F969}" sibTransId="{5CC13D6D-07F8-46F9-9DC5-5FF2E591DF72}"/>
    <dgm:cxn modelId="{6FCE10E4-C5B8-47B3-AC7D-715A7B7BC800}" srcId="{B4F52758-88A4-483F-92D5-741565BC1C34}" destId="{5C4FA3C8-D4D2-451D-A2B9-EEB38FECE227}" srcOrd="0" destOrd="0" parTransId="{29C25E37-07EA-4124-9616-E51E5B9BB735}" sibTransId="{37333C30-4242-4467-A1B9-A8F92B81CA12}"/>
    <dgm:cxn modelId="{78B461ED-84D5-4A54-B4C2-42C460908C2B}" type="presOf" srcId="{73BFE269-68D7-4EA6-9B41-3FBFB3DBF275}" destId="{D3560AFD-7130-46A1-92B0-7A2EE60E19F6}" srcOrd="0" destOrd="0" presId="urn:microsoft.com/office/officeart/2005/8/layout/hList1"/>
    <dgm:cxn modelId="{7DE318A5-EF50-4D17-9A60-678B4CD0BFAC}" type="presOf" srcId="{268BDF24-C293-4AFF-BAAB-991B9F9CEDE0}" destId="{0DB6CAAF-ADB5-4574-8EC0-85A9209306FD}" srcOrd="0" destOrd="0" presId="urn:microsoft.com/office/officeart/2005/8/layout/hList1"/>
    <dgm:cxn modelId="{407C9021-D9DC-4CF7-A85B-E94CEC489913}" type="presOf" srcId="{F65451B9-F85C-435A-B7CB-E295B4060E6A}" destId="{601EA405-7FEB-4713-BCC3-49D9AF16A76D}" srcOrd="0" destOrd="2" presId="urn:microsoft.com/office/officeart/2005/8/layout/hList1"/>
    <dgm:cxn modelId="{C198DBCB-427C-4C9E-AB98-470FE6A111E5}" srcId="{268BDF24-C293-4AFF-BAAB-991B9F9CEDE0}" destId="{3323EADC-06AA-49FA-9BB2-477FC80FE005}" srcOrd="0" destOrd="0" parTransId="{87B4BDA1-E181-4A00-85EC-C2A1B1010DD6}" sibTransId="{4F42D4E4-1AD7-4C99-A296-50BF8A18F482}"/>
    <dgm:cxn modelId="{AAC8CEF7-5BA5-4AAA-8A04-26D24A9D4FFE}" srcId="{268BDF24-C293-4AFF-BAAB-991B9F9CEDE0}" destId="{0FEB7608-1533-4C71-9423-9B96D100E3E1}" srcOrd="1" destOrd="0" parTransId="{D9A8F5B8-F39A-42A3-894D-34177045663D}" sibTransId="{3FD6E37F-CE16-4B65-BD73-5180AF796F31}"/>
    <dgm:cxn modelId="{0E8018A1-5A06-4A02-ADE9-B95E8F981BEA}" type="presOf" srcId="{3323EADC-06AA-49FA-9BB2-477FC80FE005}" destId="{601EA405-7FEB-4713-BCC3-49D9AF16A76D}" srcOrd="0" destOrd="0" presId="urn:microsoft.com/office/officeart/2005/8/layout/hList1"/>
    <dgm:cxn modelId="{D872422F-B956-4065-864A-1D76B958A106}" srcId="{6DCB62AC-DC0D-4CD3-804F-8CE05A7A8810}" destId="{B4F52758-88A4-483F-92D5-741565BC1C34}" srcOrd="2" destOrd="0" parTransId="{B5A059DE-70DA-4E96-B435-27F6903DD410}" sibTransId="{8C3E3752-6637-4B5F-8EB3-60796795EC37}"/>
    <dgm:cxn modelId="{0FCB73EA-EBC9-4117-BB3D-59A484BAD14D}" srcId="{73BFE269-68D7-4EA6-9B41-3FBFB3DBF275}" destId="{938DE17D-9DEA-4789-BFC2-18D20226ABC7}" srcOrd="0" destOrd="0" parTransId="{82FFAF0B-F26F-4ECC-B19A-B7EE2387D157}" sibTransId="{CF31ED11-EE71-47D2-8761-287B9674CC92}"/>
    <dgm:cxn modelId="{A557348E-58F8-4CBF-B40D-0098A8148600}" type="presOf" srcId="{94845480-33ED-4F62-A856-C961BCA55747}" destId="{601EA405-7FEB-4713-BCC3-49D9AF16A76D}" srcOrd="0" destOrd="3" presId="urn:microsoft.com/office/officeart/2005/8/layout/hList1"/>
    <dgm:cxn modelId="{43A7BDD5-CED4-4BA1-BB29-85B814D9CFE5}" srcId="{6DCB62AC-DC0D-4CD3-804F-8CE05A7A8810}" destId="{D7B3E0B3-D484-4A50-8D19-97D3108FD908}" srcOrd="3" destOrd="0" parTransId="{C2556AA0-1A07-470D-B2AE-F30DA49D16F1}" sibTransId="{463BE207-36C5-4C12-AA4D-895EA59001CC}"/>
    <dgm:cxn modelId="{38F356AF-06E1-4A1F-A398-555E5309A5BB}" type="presOf" srcId="{D7B3E0B3-D484-4A50-8D19-97D3108FD908}" destId="{A0B2E8A8-EB54-4231-A914-6CC2DA2D38CB}" srcOrd="0" destOrd="0" presId="urn:microsoft.com/office/officeart/2005/8/layout/hList1"/>
    <dgm:cxn modelId="{075EAA89-4AB5-4D42-8414-7B73102BB157}" type="presOf" srcId="{938DE17D-9DEA-4789-BFC2-18D20226ABC7}" destId="{01B49CF9-2B78-426F-98FD-078EDCB226E7}" srcOrd="0" destOrd="0" presId="urn:microsoft.com/office/officeart/2005/8/layout/hList1"/>
    <dgm:cxn modelId="{6951D321-0F39-4EC3-B85C-CBD920BD88B0}" srcId="{0FEB7608-1533-4C71-9423-9B96D100E3E1}" destId="{94845480-33ED-4F62-A856-C961BCA55747}" srcOrd="1" destOrd="0" parTransId="{23B2B32E-B71E-4FE8-A54E-7102FC354F3C}" sibTransId="{E26C12C9-2441-4623-B0A3-CCD24901BD67}"/>
    <dgm:cxn modelId="{24A3DDB0-02E5-43C5-89BC-18B7C25F26BE}" type="presOf" srcId="{0FEB7608-1533-4C71-9423-9B96D100E3E1}" destId="{601EA405-7FEB-4713-BCC3-49D9AF16A76D}" srcOrd="0" destOrd="1" presId="urn:microsoft.com/office/officeart/2005/8/layout/hList1"/>
    <dgm:cxn modelId="{9F24EE28-C4A9-498D-824C-FC32E75A32BF}" srcId="{D7B3E0B3-D484-4A50-8D19-97D3108FD908}" destId="{74BEB644-8513-40B0-A848-DCD61017E33F}" srcOrd="0" destOrd="0" parTransId="{AD123650-48A0-44D5-B4CB-56FE0260FBDB}" sibTransId="{215839E7-E31F-4688-916A-D9BA2C33A6F3}"/>
    <dgm:cxn modelId="{B3732EDA-10A5-4A73-9783-417019CC71B7}" type="presOf" srcId="{B4F52758-88A4-483F-92D5-741565BC1C34}" destId="{8AC30731-9A25-4D82-8A66-DD6ACC22134F}" srcOrd="0" destOrd="0" presId="urn:microsoft.com/office/officeart/2005/8/layout/hList1"/>
    <dgm:cxn modelId="{4D1FF1E2-5B0E-4296-8802-A4E6D2411FE0}" srcId="{0FEB7608-1533-4C71-9423-9B96D100E3E1}" destId="{F65451B9-F85C-435A-B7CB-E295B4060E6A}" srcOrd="0" destOrd="0" parTransId="{666C6F01-EF3E-4210-8FFA-50E2B40BD839}" sibTransId="{DA9DE714-C01A-46C0-9DE5-F349A95318AB}"/>
    <dgm:cxn modelId="{CD881C64-13EF-4F74-A538-171FA76503D0}" type="presOf" srcId="{6DCB62AC-DC0D-4CD3-804F-8CE05A7A8810}" destId="{899A1179-9F2B-440F-BA96-DDA337E09B02}" srcOrd="0" destOrd="0" presId="urn:microsoft.com/office/officeart/2005/8/layout/hList1"/>
    <dgm:cxn modelId="{B39C9852-605B-4AC9-B7C3-16DC8F7E394D}" type="presParOf" srcId="{899A1179-9F2B-440F-BA96-DDA337E09B02}" destId="{87740649-8861-48C5-8B70-411CF591EA3B}" srcOrd="0" destOrd="0" presId="urn:microsoft.com/office/officeart/2005/8/layout/hList1"/>
    <dgm:cxn modelId="{2B8829BA-0025-4598-B77C-862E951EE5A1}" type="presParOf" srcId="{87740649-8861-48C5-8B70-411CF591EA3B}" destId="{0DB6CAAF-ADB5-4574-8EC0-85A9209306FD}" srcOrd="0" destOrd="0" presId="urn:microsoft.com/office/officeart/2005/8/layout/hList1"/>
    <dgm:cxn modelId="{2F23B684-FE69-4A58-AD85-7442F3011A31}" type="presParOf" srcId="{87740649-8861-48C5-8B70-411CF591EA3B}" destId="{601EA405-7FEB-4713-BCC3-49D9AF16A76D}" srcOrd="1" destOrd="0" presId="urn:microsoft.com/office/officeart/2005/8/layout/hList1"/>
    <dgm:cxn modelId="{8A3BF602-D333-4F30-BB18-0F2F2B6057CC}" type="presParOf" srcId="{899A1179-9F2B-440F-BA96-DDA337E09B02}" destId="{E17B3A8E-D5A3-4127-97DB-90926BB2806D}" srcOrd="1" destOrd="0" presId="urn:microsoft.com/office/officeart/2005/8/layout/hList1"/>
    <dgm:cxn modelId="{9C4BEEA9-BFD7-4E19-A180-EFB3B4E61B43}" type="presParOf" srcId="{899A1179-9F2B-440F-BA96-DDA337E09B02}" destId="{6A7AD4BF-A3A7-49A6-ADCF-401483A30C09}" srcOrd="2" destOrd="0" presId="urn:microsoft.com/office/officeart/2005/8/layout/hList1"/>
    <dgm:cxn modelId="{3ACF196F-D02D-4730-B610-6962BF3D9F68}" type="presParOf" srcId="{6A7AD4BF-A3A7-49A6-ADCF-401483A30C09}" destId="{D3560AFD-7130-46A1-92B0-7A2EE60E19F6}" srcOrd="0" destOrd="0" presId="urn:microsoft.com/office/officeart/2005/8/layout/hList1"/>
    <dgm:cxn modelId="{648BA0C3-9072-4AE9-AAFA-B0D72E995D05}" type="presParOf" srcId="{6A7AD4BF-A3A7-49A6-ADCF-401483A30C09}" destId="{01B49CF9-2B78-426F-98FD-078EDCB226E7}" srcOrd="1" destOrd="0" presId="urn:microsoft.com/office/officeart/2005/8/layout/hList1"/>
    <dgm:cxn modelId="{0F0D249A-DAAD-46EE-9F62-911FA4B17005}" type="presParOf" srcId="{899A1179-9F2B-440F-BA96-DDA337E09B02}" destId="{70BC5248-A10E-4AF8-9260-302E1FB7925C}" srcOrd="3" destOrd="0" presId="urn:microsoft.com/office/officeart/2005/8/layout/hList1"/>
    <dgm:cxn modelId="{C1EDCDA9-FA9C-41BD-9B17-D68C1508CF84}" type="presParOf" srcId="{899A1179-9F2B-440F-BA96-DDA337E09B02}" destId="{B154EC28-0DDB-483F-80C6-8C2317C1E756}" srcOrd="4" destOrd="0" presId="urn:microsoft.com/office/officeart/2005/8/layout/hList1"/>
    <dgm:cxn modelId="{2102AE20-9BA3-4177-BDDD-4525FF3F61B7}" type="presParOf" srcId="{B154EC28-0DDB-483F-80C6-8C2317C1E756}" destId="{8AC30731-9A25-4D82-8A66-DD6ACC22134F}" srcOrd="0" destOrd="0" presId="urn:microsoft.com/office/officeart/2005/8/layout/hList1"/>
    <dgm:cxn modelId="{D6EC1505-2554-451D-932F-771547D4D35F}" type="presParOf" srcId="{B154EC28-0DDB-483F-80C6-8C2317C1E756}" destId="{508E24B6-EE4D-4AA4-BE16-D64416B4D182}" srcOrd="1" destOrd="0" presId="urn:microsoft.com/office/officeart/2005/8/layout/hList1"/>
    <dgm:cxn modelId="{57165D1F-7A26-4C1A-A576-53CC10423053}" type="presParOf" srcId="{899A1179-9F2B-440F-BA96-DDA337E09B02}" destId="{8529C6FA-E5DA-4C83-9738-B917620C633E}" srcOrd="5" destOrd="0" presId="urn:microsoft.com/office/officeart/2005/8/layout/hList1"/>
    <dgm:cxn modelId="{7A410EAC-8DFE-4E09-ACC0-CBC478339E93}" type="presParOf" srcId="{899A1179-9F2B-440F-BA96-DDA337E09B02}" destId="{091E371B-DE1D-4C0C-8F29-BFC6216B7152}" srcOrd="6" destOrd="0" presId="urn:microsoft.com/office/officeart/2005/8/layout/hList1"/>
    <dgm:cxn modelId="{06F5C910-3B45-460D-B222-34AF5F7106C5}" type="presParOf" srcId="{091E371B-DE1D-4C0C-8F29-BFC6216B7152}" destId="{A0B2E8A8-EB54-4231-A914-6CC2DA2D38CB}" srcOrd="0" destOrd="0" presId="urn:microsoft.com/office/officeart/2005/8/layout/hList1"/>
    <dgm:cxn modelId="{98DA7EB0-A04F-47A5-B377-0101FED24038}" type="presParOf" srcId="{091E371B-DE1D-4C0C-8F29-BFC6216B7152}" destId="{AFF5362E-1450-424C-8EBE-87200F2B4472}" srcOrd="1" destOrd="0" presId="urn:microsoft.com/office/officeart/2005/8/layout/hList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C40E74C-6B75-4749-93BE-C5D6DB4B1D99}" type="doc">
      <dgm:prSet loTypeId="urn:microsoft.com/office/officeart/2005/8/layout/pyramid1" loCatId="pyramid" qsTypeId="urn:microsoft.com/office/officeart/2005/8/quickstyle/simple4" qsCatId="simple" csTypeId="urn:microsoft.com/office/officeart/2005/8/colors/accent2_3" csCatId="accent2" phldr="1"/>
      <dgm:spPr/>
    </dgm:pt>
    <dgm:pt modelId="{B4BBA79B-D185-4F6B-B972-EC6FD84CFC61}">
      <dgm:prSet phldrT="[Text]" custT="1"/>
      <dgm:spPr/>
      <dgm:t>
        <a:bodyPr anchor="b"/>
        <a:lstStyle/>
        <a:p>
          <a:r>
            <a:rPr lang="ar-SA" sz="2000" b="1" dirty="0" smtClean="0">
              <a:solidFill>
                <a:srgbClr val="2A0000"/>
              </a:solidFill>
            </a:rPr>
            <a:t>الفراغات </a:t>
          </a:r>
        </a:p>
        <a:p>
          <a:r>
            <a:rPr lang="ar-SA" sz="2000" b="1" dirty="0" smtClean="0">
              <a:solidFill>
                <a:srgbClr val="2A0000"/>
              </a:solidFill>
            </a:rPr>
            <a:t>الوظيــفية</a:t>
          </a:r>
          <a:endParaRPr lang="en-US" sz="2000" b="1" dirty="0">
            <a:solidFill>
              <a:srgbClr val="2A0000"/>
            </a:solidFill>
          </a:endParaRPr>
        </a:p>
      </dgm:t>
    </dgm:pt>
    <dgm:pt modelId="{CA2E2106-652F-47B9-81D5-115AB807AFC9}" type="parTrans" cxnId="{6838C116-7C70-4F26-94B8-505646543DCA}">
      <dgm:prSet/>
      <dgm:spPr/>
      <dgm:t>
        <a:bodyPr/>
        <a:lstStyle/>
        <a:p>
          <a:endParaRPr lang="en-US">
            <a:solidFill>
              <a:srgbClr val="2A0000"/>
            </a:solidFill>
          </a:endParaRPr>
        </a:p>
      </dgm:t>
    </dgm:pt>
    <dgm:pt modelId="{CD1EB687-B8EE-48BA-AA09-E53F9B3F28B2}" type="sibTrans" cxnId="{6838C116-7C70-4F26-94B8-505646543DCA}">
      <dgm:prSet/>
      <dgm:spPr/>
      <dgm:t>
        <a:bodyPr/>
        <a:lstStyle/>
        <a:p>
          <a:endParaRPr lang="en-US">
            <a:solidFill>
              <a:srgbClr val="2A0000"/>
            </a:solidFill>
          </a:endParaRPr>
        </a:p>
      </dgm:t>
    </dgm:pt>
    <dgm:pt modelId="{A7706939-C1CC-4A63-A67F-EE23CB160756}">
      <dgm:prSet phldrT="[Text]" custT="1"/>
      <dgm:spPr/>
      <dgm:t>
        <a:bodyPr/>
        <a:lstStyle/>
        <a:p>
          <a:r>
            <a:rPr lang="ar-SA" sz="2800" b="1" dirty="0" smtClean="0">
              <a:solidFill>
                <a:srgbClr val="2A0000"/>
              </a:solidFill>
            </a:rPr>
            <a:t>المبنى المدرسي</a:t>
          </a:r>
          <a:endParaRPr lang="en-US" sz="2800" b="1" dirty="0">
            <a:solidFill>
              <a:srgbClr val="2A0000"/>
            </a:solidFill>
          </a:endParaRPr>
        </a:p>
      </dgm:t>
    </dgm:pt>
    <dgm:pt modelId="{6DA96058-5EFD-4CD7-9531-9D716275CF14}" type="parTrans" cxnId="{97058D09-F759-429C-A5D2-2153DDBFF8BF}">
      <dgm:prSet/>
      <dgm:spPr/>
      <dgm:t>
        <a:bodyPr/>
        <a:lstStyle/>
        <a:p>
          <a:endParaRPr lang="en-US">
            <a:solidFill>
              <a:srgbClr val="2A0000"/>
            </a:solidFill>
          </a:endParaRPr>
        </a:p>
      </dgm:t>
    </dgm:pt>
    <dgm:pt modelId="{255E238D-4801-4CDB-8EFF-5551F037A677}" type="sibTrans" cxnId="{97058D09-F759-429C-A5D2-2153DDBFF8BF}">
      <dgm:prSet/>
      <dgm:spPr/>
      <dgm:t>
        <a:bodyPr/>
        <a:lstStyle/>
        <a:p>
          <a:endParaRPr lang="en-US">
            <a:solidFill>
              <a:srgbClr val="2A0000"/>
            </a:solidFill>
          </a:endParaRPr>
        </a:p>
      </dgm:t>
    </dgm:pt>
    <dgm:pt modelId="{055307AF-40EF-4D17-B263-5A03A45AAD13}">
      <dgm:prSet phldrT="[Text]"/>
      <dgm:spPr/>
      <dgm:t>
        <a:bodyPr/>
        <a:lstStyle/>
        <a:p>
          <a:r>
            <a:rPr lang="ar-SA" dirty="0" smtClean="0">
              <a:solidFill>
                <a:srgbClr val="2A0000"/>
              </a:solidFill>
            </a:rPr>
            <a:t>الموقع العام</a:t>
          </a:r>
          <a:endParaRPr lang="en-US" dirty="0">
            <a:solidFill>
              <a:srgbClr val="2A0000"/>
            </a:solidFill>
          </a:endParaRPr>
        </a:p>
      </dgm:t>
    </dgm:pt>
    <dgm:pt modelId="{570B6642-D3B0-47C7-B652-1EB4DBCAD4A9}" type="parTrans" cxnId="{E0C0610B-342B-4CE2-95AC-E23776648DB6}">
      <dgm:prSet/>
      <dgm:spPr/>
      <dgm:t>
        <a:bodyPr/>
        <a:lstStyle/>
        <a:p>
          <a:endParaRPr lang="en-US">
            <a:solidFill>
              <a:srgbClr val="2A0000"/>
            </a:solidFill>
          </a:endParaRPr>
        </a:p>
      </dgm:t>
    </dgm:pt>
    <dgm:pt modelId="{7A805F62-2A36-44B6-868D-FC5FCC290385}" type="sibTrans" cxnId="{E0C0610B-342B-4CE2-95AC-E23776648DB6}">
      <dgm:prSet/>
      <dgm:spPr/>
      <dgm:t>
        <a:bodyPr/>
        <a:lstStyle/>
        <a:p>
          <a:endParaRPr lang="en-US">
            <a:solidFill>
              <a:srgbClr val="2A0000"/>
            </a:solidFill>
          </a:endParaRPr>
        </a:p>
      </dgm:t>
    </dgm:pt>
    <dgm:pt modelId="{7E157BAD-27CC-4DFD-A410-A414D8ECC993}" type="pres">
      <dgm:prSet presAssocID="{1C40E74C-6B75-4749-93BE-C5D6DB4B1D99}" presName="Name0" presStyleCnt="0">
        <dgm:presLayoutVars>
          <dgm:dir/>
          <dgm:animLvl val="lvl"/>
          <dgm:resizeHandles val="exact"/>
        </dgm:presLayoutVars>
      </dgm:prSet>
      <dgm:spPr/>
    </dgm:pt>
    <dgm:pt modelId="{5B38316C-ADF1-47A8-B867-B3FB8D1EA3AE}" type="pres">
      <dgm:prSet presAssocID="{B4BBA79B-D185-4F6B-B972-EC6FD84CFC61}" presName="Name8" presStyleCnt="0"/>
      <dgm:spPr/>
    </dgm:pt>
    <dgm:pt modelId="{72520874-2312-45B1-8A39-ECC73217EB23}" type="pres">
      <dgm:prSet presAssocID="{B4BBA79B-D185-4F6B-B972-EC6FD84CFC61}" presName="level" presStyleLbl="node1" presStyleIdx="0" presStyleCnt="3" custScaleY="100001" custLinFactNeighborX="-58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D026E1-8837-4165-8692-8A1D31250906}" type="pres">
      <dgm:prSet presAssocID="{B4BBA79B-D185-4F6B-B972-EC6FD84CFC6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0A5E8C-1FA7-4EAF-9A78-2B5382D0A854}" type="pres">
      <dgm:prSet presAssocID="{A7706939-C1CC-4A63-A67F-EE23CB160756}" presName="Name8" presStyleCnt="0"/>
      <dgm:spPr/>
    </dgm:pt>
    <dgm:pt modelId="{ABD43A38-3A77-4E7F-9B4F-DDA890EDA70E}" type="pres">
      <dgm:prSet presAssocID="{A7706939-C1CC-4A63-A67F-EE23CB160756}" presName="level" presStyleLbl="node1" presStyleIdx="1" presStyleCnt="3" custScaleY="86668" custLinFactNeighborX="-31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391E69-50AD-4AE6-BEC6-B9FAFFDBD622}" type="pres">
      <dgm:prSet presAssocID="{A7706939-C1CC-4A63-A67F-EE23CB16075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88762C-792C-4386-98D3-B36CE5BF18EA}" type="pres">
      <dgm:prSet presAssocID="{055307AF-40EF-4D17-B263-5A03A45AAD13}" presName="Name8" presStyleCnt="0"/>
      <dgm:spPr/>
    </dgm:pt>
    <dgm:pt modelId="{1C7A210C-4E38-43AC-B9A6-EEBE3A1481A8}" type="pres">
      <dgm:prSet presAssocID="{055307AF-40EF-4D17-B263-5A03A45AAD13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98FB7F-7D21-4758-8171-53DE8C353D1C}" type="pres">
      <dgm:prSet presAssocID="{055307AF-40EF-4D17-B263-5A03A45AAD1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058D09-F759-429C-A5D2-2153DDBFF8BF}" srcId="{1C40E74C-6B75-4749-93BE-C5D6DB4B1D99}" destId="{A7706939-C1CC-4A63-A67F-EE23CB160756}" srcOrd="1" destOrd="0" parTransId="{6DA96058-5EFD-4CD7-9531-9D716275CF14}" sibTransId="{255E238D-4801-4CDB-8EFF-5551F037A677}"/>
    <dgm:cxn modelId="{6838C116-7C70-4F26-94B8-505646543DCA}" srcId="{1C40E74C-6B75-4749-93BE-C5D6DB4B1D99}" destId="{B4BBA79B-D185-4F6B-B972-EC6FD84CFC61}" srcOrd="0" destOrd="0" parTransId="{CA2E2106-652F-47B9-81D5-115AB807AFC9}" sibTransId="{CD1EB687-B8EE-48BA-AA09-E53F9B3F28B2}"/>
    <dgm:cxn modelId="{38ECE014-D4F4-4E6F-9705-2371A174CFEF}" type="presOf" srcId="{1C40E74C-6B75-4749-93BE-C5D6DB4B1D99}" destId="{7E157BAD-27CC-4DFD-A410-A414D8ECC993}" srcOrd="0" destOrd="0" presId="urn:microsoft.com/office/officeart/2005/8/layout/pyramid1"/>
    <dgm:cxn modelId="{E0C0610B-342B-4CE2-95AC-E23776648DB6}" srcId="{1C40E74C-6B75-4749-93BE-C5D6DB4B1D99}" destId="{055307AF-40EF-4D17-B263-5A03A45AAD13}" srcOrd="2" destOrd="0" parTransId="{570B6642-D3B0-47C7-B652-1EB4DBCAD4A9}" sibTransId="{7A805F62-2A36-44B6-868D-FC5FCC290385}"/>
    <dgm:cxn modelId="{9FAE7115-1E76-454D-AFB5-4419DF979545}" type="presOf" srcId="{055307AF-40EF-4D17-B263-5A03A45AAD13}" destId="{2198FB7F-7D21-4758-8171-53DE8C353D1C}" srcOrd="1" destOrd="0" presId="urn:microsoft.com/office/officeart/2005/8/layout/pyramid1"/>
    <dgm:cxn modelId="{9001A311-D0F4-4D23-9EC8-403A653B88B1}" type="presOf" srcId="{B4BBA79B-D185-4F6B-B972-EC6FD84CFC61}" destId="{72520874-2312-45B1-8A39-ECC73217EB23}" srcOrd="0" destOrd="0" presId="urn:microsoft.com/office/officeart/2005/8/layout/pyramid1"/>
    <dgm:cxn modelId="{FA220197-9035-4634-9AD3-8037FA386D74}" type="presOf" srcId="{B4BBA79B-D185-4F6B-B972-EC6FD84CFC61}" destId="{F4D026E1-8837-4165-8692-8A1D31250906}" srcOrd="1" destOrd="0" presId="urn:microsoft.com/office/officeart/2005/8/layout/pyramid1"/>
    <dgm:cxn modelId="{AAF394E3-9CE4-44BD-9342-5B856B1FCFD8}" type="presOf" srcId="{A7706939-C1CC-4A63-A67F-EE23CB160756}" destId="{20391E69-50AD-4AE6-BEC6-B9FAFFDBD622}" srcOrd="1" destOrd="0" presId="urn:microsoft.com/office/officeart/2005/8/layout/pyramid1"/>
    <dgm:cxn modelId="{FC82DAC9-4A22-417A-9D83-33C74D40405E}" type="presOf" srcId="{A7706939-C1CC-4A63-A67F-EE23CB160756}" destId="{ABD43A38-3A77-4E7F-9B4F-DDA890EDA70E}" srcOrd="0" destOrd="0" presId="urn:microsoft.com/office/officeart/2005/8/layout/pyramid1"/>
    <dgm:cxn modelId="{CD1947D3-9928-4EEF-92F5-923775639040}" type="presOf" srcId="{055307AF-40EF-4D17-B263-5A03A45AAD13}" destId="{1C7A210C-4E38-43AC-B9A6-EEBE3A1481A8}" srcOrd="0" destOrd="0" presId="urn:microsoft.com/office/officeart/2005/8/layout/pyramid1"/>
    <dgm:cxn modelId="{94DDDE18-DAB6-47ED-83BD-5FA38BB80465}" type="presParOf" srcId="{7E157BAD-27CC-4DFD-A410-A414D8ECC993}" destId="{5B38316C-ADF1-47A8-B867-B3FB8D1EA3AE}" srcOrd="0" destOrd="0" presId="urn:microsoft.com/office/officeart/2005/8/layout/pyramid1"/>
    <dgm:cxn modelId="{87ED9E9A-01AA-423A-B98C-C1AE745D966B}" type="presParOf" srcId="{5B38316C-ADF1-47A8-B867-B3FB8D1EA3AE}" destId="{72520874-2312-45B1-8A39-ECC73217EB23}" srcOrd="0" destOrd="0" presId="urn:microsoft.com/office/officeart/2005/8/layout/pyramid1"/>
    <dgm:cxn modelId="{2BE226A7-EBE5-4E80-AC1A-6F509BDADD01}" type="presParOf" srcId="{5B38316C-ADF1-47A8-B867-B3FB8D1EA3AE}" destId="{F4D026E1-8837-4165-8692-8A1D31250906}" srcOrd="1" destOrd="0" presId="urn:microsoft.com/office/officeart/2005/8/layout/pyramid1"/>
    <dgm:cxn modelId="{CAA19F0C-D07B-4D7C-A0E6-62FDB52B4562}" type="presParOf" srcId="{7E157BAD-27CC-4DFD-A410-A414D8ECC993}" destId="{1C0A5E8C-1FA7-4EAF-9A78-2B5382D0A854}" srcOrd="1" destOrd="0" presId="urn:microsoft.com/office/officeart/2005/8/layout/pyramid1"/>
    <dgm:cxn modelId="{164BDF8E-FAE4-4239-B8FA-E36E0D5ACB5F}" type="presParOf" srcId="{1C0A5E8C-1FA7-4EAF-9A78-2B5382D0A854}" destId="{ABD43A38-3A77-4E7F-9B4F-DDA890EDA70E}" srcOrd="0" destOrd="0" presId="urn:microsoft.com/office/officeart/2005/8/layout/pyramid1"/>
    <dgm:cxn modelId="{7008FAF5-D088-49D0-901E-C8F293C9C238}" type="presParOf" srcId="{1C0A5E8C-1FA7-4EAF-9A78-2B5382D0A854}" destId="{20391E69-50AD-4AE6-BEC6-B9FAFFDBD622}" srcOrd="1" destOrd="0" presId="urn:microsoft.com/office/officeart/2005/8/layout/pyramid1"/>
    <dgm:cxn modelId="{D2C8D37F-7804-4CE8-BE42-807272243432}" type="presParOf" srcId="{7E157BAD-27CC-4DFD-A410-A414D8ECC993}" destId="{DC88762C-792C-4386-98D3-B36CE5BF18EA}" srcOrd="2" destOrd="0" presId="urn:microsoft.com/office/officeart/2005/8/layout/pyramid1"/>
    <dgm:cxn modelId="{D44FAFE0-7B6D-4688-B110-3D90A351BB18}" type="presParOf" srcId="{DC88762C-792C-4386-98D3-B36CE5BF18EA}" destId="{1C7A210C-4E38-43AC-B9A6-EEBE3A1481A8}" srcOrd="0" destOrd="0" presId="urn:microsoft.com/office/officeart/2005/8/layout/pyramid1"/>
    <dgm:cxn modelId="{DACFE9A7-B037-4BC1-9EFB-251E0EF917E9}" type="presParOf" srcId="{DC88762C-792C-4386-98D3-B36CE5BF18EA}" destId="{2198FB7F-7D21-4758-8171-53DE8C353D1C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9D80E-39F1-43EC-B150-6F2A95CEB626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C9AD9-4C51-415D-BC16-6B83634073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9AD9-4C51-415D-BC16-6B83634073D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4AEE2-4E57-42B1-A941-753872781E38}" type="datetimeFigureOut">
              <a:rPr lang="en-US" smtClean="0"/>
              <a:pPr/>
              <a:t>12/25/2010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72D3D-2B08-43D6-9B76-A6A1C076A9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13" Type="http://schemas.openxmlformats.org/officeDocument/2006/relationships/diagramLayout" Target="../diagrams/layout1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0.xml"/><Relationship Id="rId12" Type="http://schemas.openxmlformats.org/officeDocument/2006/relationships/diagramData" Target="../diagrams/data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11" Type="http://schemas.openxmlformats.org/officeDocument/2006/relationships/diagramColors" Target="../diagrams/colors11.xml"/><Relationship Id="rId5" Type="http://schemas.openxmlformats.org/officeDocument/2006/relationships/diagramLayout" Target="../diagrams/layout10.xml"/><Relationship Id="rId15" Type="http://schemas.openxmlformats.org/officeDocument/2006/relationships/diagramColors" Target="../diagrams/colors12.xml"/><Relationship Id="rId10" Type="http://schemas.openxmlformats.org/officeDocument/2006/relationships/diagramQuickStyle" Target="../diagrams/quickStyle11.xml"/><Relationship Id="rId4" Type="http://schemas.openxmlformats.org/officeDocument/2006/relationships/diagramData" Target="../diagrams/data10.xml"/><Relationship Id="rId9" Type="http://schemas.openxmlformats.org/officeDocument/2006/relationships/diagramLayout" Target="../diagrams/layout11.xml"/><Relationship Id="rId1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5.xml"/><Relationship Id="rId11" Type="http://schemas.openxmlformats.org/officeDocument/2006/relationships/diagramColors" Target="../diagrams/colors16.xml"/><Relationship Id="rId5" Type="http://schemas.openxmlformats.org/officeDocument/2006/relationships/diagramLayout" Target="../diagrams/layout15.xml"/><Relationship Id="rId10" Type="http://schemas.openxmlformats.org/officeDocument/2006/relationships/diagramQuickStyle" Target="../diagrams/quickStyle16.xml"/><Relationship Id="rId4" Type="http://schemas.openxmlformats.org/officeDocument/2006/relationships/diagramData" Target="../diagrams/data15.xml"/><Relationship Id="rId9" Type="http://schemas.openxmlformats.org/officeDocument/2006/relationships/diagramLayout" Target="../diagrams/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1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4" Type="http://schemas.openxmlformats.org/officeDocument/2006/relationships/diagramData" Target="../diagrams/data1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8.xml"/><Relationship Id="rId11" Type="http://schemas.openxmlformats.org/officeDocument/2006/relationships/diagramColors" Target="../diagrams/colors19.xml"/><Relationship Id="rId5" Type="http://schemas.openxmlformats.org/officeDocument/2006/relationships/diagramLayout" Target="../diagrams/layout18.xml"/><Relationship Id="rId10" Type="http://schemas.openxmlformats.org/officeDocument/2006/relationships/diagramQuickStyle" Target="../diagrams/quickStyle19.xml"/><Relationship Id="rId4" Type="http://schemas.openxmlformats.org/officeDocument/2006/relationships/diagramData" Target="../diagrams/data18.xml"/><Relationship Id="rId9" Type="http://schemas.openxmlformats.org/officeDocument/2006/relationships/diagramLayout" Target="../diagrams/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2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0.xml"/><Relationship Id="rId5" Type="http://schemas.openxmlformats.org/officeDocument/2006/relationships/diagramLayout" Target="../diagrams/layout20.xml"/><Relationship Id="rId4" Type="http://schemas.openxmlformats.org/officeDocument/2006/relationships/diagramData" Target="../diagrams/data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2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1.xml"/><Relationship Id="rId5" Type="http://schemas.openxmlformats.org/officeDocument/2006/relationships/diagramLayout" Target="../diagrams/layout21.xml"/><Relationship Id="rId4" Type="http://schemas.openxmlformats.org/officeDocument/2006/relationships/diagramData" Target="../diagrams/data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2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2.xml"/><Relationship Id="rId5" Type="http://schemas.openxmlformats.org/officeDocument/2006/relationships/diagramLayout" Target="../diagrams/layout22.xml"/><Relationship Id="rId4" Type="http://schemas.openxmlformats.org/officeDocument/2006/relationships/diagramData" Target="../diagrams/data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54599" y="1362670"/>
            <a:ext cx="45272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السياسة التخطيطية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1524000" y="2286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angle 3"/>
          <p:cNvSpPr/>
          <p:nvPr/>
        </p:nvSpPr>
        <p:spPr>
          <a:xfrm>
            <a:off x="2057400" y="2114490"/>
            <a:ext cx="481774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رؤية وزارة التربية والتعليـم 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90600" y="1371600"/>
            <a:ext cx="6976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المعايير المعمارية التصميمية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905000" y="2514600"/>
          <a:ext cx="51816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90600" y="1371600"/>
            <a:ext cx="6976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المعايير المعمارية التصميمية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4572000" y="2290134"/>
          <a:ext cx="2362200" cy="17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1981200" y="2290134"/>
          <a:ext cx="2362200" cy="17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3276600" y="4195134"/>
          <a:ext cx="2362200" cy="17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219200" y="1472625"/>
            <a:ext cx="64427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المعايير التصميمية لذوي الاحتياجات الخاصة 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1" name="Diagram 10"/>
          <p:cNvGraphicFramePr/>
          <p:nvPr/>
        </p:nvGraphicFramePr>
        <p:xfrm>
          <a:off x="2819400" y="2209800"/>
          <a:ext cx="31242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219200" y="1472625"/>
            <a:ext cx="64427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المعايير التصميمية لذوي الاحتياجات الخاصة 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4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676400" y="2133600"/>
            <a:ext cx="5486400" cy="20916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5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1676400" y="4419600"/>
            <a:ext cx="5486400" cy="2266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219200" y="1472625"/>
            <a:ext cx="64427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المعايير التصميمية لذوي الاحتياجات الخاصة 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5" descr="7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752600" y="2418080"/>
            <a:ext cx="5486400" cy="2611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396707" y="1472625"/>
            <a:ext cx="60708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السلامة العامة والدفاع المدني في المدارس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600200" y="1701800"/>
          <a:ext cx="6096000" cy="233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Rectangle 6"/>
          <p:cNvSpPr/>
          <p:nvPr/>
        </p:nvSpPr>
        <p:spPr>
          <a:xfrm>
            <a:off x="2509678" y="4343400"/>
            <a:ext cx="389080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 rtl="1">
              <a:buFontTx/>
              <a:buChar char="-"/>
            </a:pPr>
            <a:r>
              <a:rPr lang="ar-SA" sz="3200" b="1" dirty="0" smtClean="0">
                <a:solidFill>
                  <a:srgbClr val="2A0000"/>
                </a:solidFill>
              </a:rPr>
              <a:t> شروط السلامة </a:t>
            </a:r>
          </a:p>
          <a:p>
            <a:pPr algn="r" rtl="1">
              <a:buFontTx/>
              <a:buChar char="-"/>
            </a:pPr>
            <a:r>
              <a:rPr lang="ar-SA" sz="3200" b="1" dirty="0" smtClean="0">
                <a:solidFill>
                  <a:srgbClr val="2A0000"/>
                </a:solidFill>
              </a:rPr>
              <a:t> </a:t>
            </a:r>
            <a:r>
              <a:rPr lang="ar-SA" sz="3200" b="1" dirty="0" smtClean="0">
                <a:solidFill>
                  <a:srgbClr val="2A0000"/>
                </a:solidFill>
              </a:rPr>
              <a:t>ارشادات ووسائل السلامة </a:t>
            </a:r>
            <a:endParaRPr lang="ar-SA" sz="3200" b="1" dirty="0" smtClean="0">
              <a:solidFill>
                <a:srgbClr val="2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276600" y="1524000"/>
            <a:ext cx="232788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المعايير البيئية 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30197" y="2209800"/>
            <a:ext cx="664220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250E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يعرّف التصميم البيئي 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250E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Environmental design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250E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على أنه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250E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تأسيس نموذج بناء يُلبي </a:t>
            </a: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250E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متطلبات الراحة مع </a:t>
            </a:r>
            <a:r>
              <a:rPr kumimoji="0" lang="ar-SA" b="0" i="0" u="none" strike="noStrike" cap="none" normalizeH="0" dirty="0" smtClean="0">
                <a:ln>
                  <a:noFill/>
                </a:ln>
                <a:solidFill>
                  <a:srgbClr val="250E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250E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المراقبة الســلبية للمناخ المحلي، بوصفها استراتيجية للتقليل إلى أدنى </a:t>
            </a: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250E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حد من استخدام الآلات الميكـــانيكية ، والزيادة إلى أعلى حد في كفاءة التبادل الإيجابي بين </a:t>
            </a: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250E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البناء والبيئــــــة .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rgbClr val="250E0D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1371600" y="3352800"/>
          <a:ext cx="60960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2895600" y="4648200"/>
          <a:ext cx="32004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514600" y="5345668"/>
            <a:ext cx="37834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المتطلبات                                  التصميمية 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1447800" y="1600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09800" y="1371600"/>
            <a:ext cx="4238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المعايير الزلزالية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4572000" y="2997200"/>
          <a:ext cx="2362200" cy="17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1981200" y="2997200"/>
          <a:ext cx="2362200" cy="17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438400" y="1219200"/>
            <a:ext cx="3823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تقـــــديم </a:t>
            </a:r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الكتاب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62200" y="2038290"/>
            <a:ext cx="413194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يحتوي كتاب المشروع على أحد عشر فصلا : 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7" name="Diagram 16"/>
          <p:cNvGraphicFramePr/>
          <p:nvPr/>
        </p:nvGraphicFramePr>
        <p:xfrm>
          <a:off x="762000" y="1828800"/>
          <a:ext cx="5562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4" name="Freeform 23"/>
          <p:cNvSpPr/>
          <p:nvPr/>
        </p:nvSpPr>
        <p:spPr>
          <a:xfrm>
            <a:off x="5209953" y="2477386"/>
            <a:ext cx="659219" cy="1010093"/>
          </a:xfrm>
          <a:custGeom>
            <a:avLst/>
            <a:gdLst>
              <a:gd name="connsiteX0" fmla="*/ 0 w 659219"/>
              <a:gd name="connsiteY0" fmla="*/ 0 h 1010093"/>
              <a:gd name="connsiteX1" fmla="*/ 435935 w 659219"/>
              <a:gd name="connsiteY1" fmla="*/ 478465 h 1010093"/>
              <a:gd name="connsiteX2" fmla="*/ 659219 w 659219"/>
              <a:gd name="connsiteY2" fmla="*/ 1010093 h 101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9219" h="1010093">
                <a:moveTo>
                  <a:pt x="0" y="0"/>
                </a:moveTo>
                <a:cubicBezTo>
                  <a:pt x="163032" y="155058"/>
                  <a:pt x="326065" y="310116"/>
                  <a:pt x="435935" y="478465"/>
                </a:cubicBezTo>
                <a:cubicBezTo>
                  <a:pt x="545805" y="646814"/>
                  <a:pt x="602512" y="828453"/>
                  <a:pt x="659219" y="1010093"/>
                </a:cubicBezTo>
              </a:path>
            </a:pathLst>
          </a:custGeom>
          <a:ln w="12700"/>
        </p:spPr>
        <p:style>
          <a:lnRef idx="2">
            <a:schemeClr val="accent2"/>
          </a:lnRef>
          <a:fillRef idx="1003">
            <a:schemeClr val="lt1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049926" y="3700130"/>
            <a:ext cx="808074" cy="1244010"/>
          </a:xfrm>
          <a:custGeom>
            <a:avLst/>
            <a:gdLst>
              <a:gd name="connsiteX0" fmla="*/ 0 w 808074"/>
              <a:gd name="connsiteY0" fmla="*/ 0 h 1244010"/>
              <a:gd name="connsiteX1" fmla="*/ 499730 w 808074"/>
              <a:gd name="connsiteY1" fmla="*/ 584791 h 1244010"/>
              <a:gd name="connsiteX2" fmla="*/ 808074 w 808074"/>
              <a:gd name="connsiteY2" fmla="*/ 1244010 h 12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8074" h="1244010">
                <a:moveTo>
                  <a:pt x="0" y="0"/>
                </a:moveTo>
                <a:cubicBezTo>
                  <a:pt x="182525" y="188728"/>
                  <a:pt x="365051" y="377456"/>
                  <a:pt x="499730" y="584791"/>
                </a:cubicBezTo>
                <a:cubicBezTo>
                  <a:pt x="634409" y="792126"/>
                  <a:pt x="721241" y="1018068"/>
                  <a:pt x="808074" y="1244010"/>
                </a:cubicBezTo>
              </a:path>
            </a:pathLst>
          </a:custGeom>
          <a:ln w="12700"/>
        </p:spPr>
        <p:style>
          <a:lnRef idx="2">
            <a:schemeClr val="accent2"/>
          </a:lnRef>
          <a:fillRef idx="1003">
            <a:schemeClr val="lt1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943060" y="5082363"/>
            <a:ext cx="152400" cy="223284"/>
          </a:xfrm>
          <a:custGeom>
            <a:avLst/>
            <a:gdLst>
              <a:gd name="connsiteX0" fmla="*/ 0 w 152400"/>
              <a:gd name="connsiteY0" fmla="*/ 0 h 223284"/>
              <a:gd name="connsiteX1" fmla="*/ 127591 w 152400"/>
              <a:gd name="connsiteY1" fmla="*/ 85060 h 223284"/>
              <a:gd name="connsiteX2" fmla="*/ 148856 w 152400"/>
              <a:gd name="connsiteY2" fmla="*/ 223284 h 22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223284">
                <a:moveTo>
                  <a:pt x="0" y="0"/>
                </a:moveTo>
                <a:cubicBezTo>
                  <a:pt x="51391" y="23923"/>
                  <a:pt x="102782" y="47846"/>
                  <a:pt x="127591" y="85060"/>
                </a:cubicBezTo>
                <a:cubicBezTo>
                  <a:pt x="152400" y="122274"/>
                  <a:pt x="150628" y="172779"/>
                  <a:pt x="148856" y="223284"/>
                </a:cubicBezTo>
              </a:path>
            </a:pathLst>
          </a:custGeom>
          <a:ln w="12700"/>
        </p:spPr>
        <p:style>
          <a:lnRef idx="2">
            <a:schemeClr val="accent2"/>
          </a:lnRef>
          <a:fillRef idx="1003">
            <a:schemeClr val="lt1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7070651" y="5181600"/>
            <a:ext cx="320749" cy="1588"/>
          </a:xfrm>
          <a:prstGeom prst="line">
            <a:avLst/>
          </a:prstGeom>
          <a:ln w="190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888666" y="276446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الوصف 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58000" y="4038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الأسس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348868" y="4974266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الوصف + الأسس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6553200" y="4267200"/>
            <a:ext cx="320749" cy="1588"/>
          </a:xfrm>
          <a:prstGeom prst="line">
            <a:avLst/>
          </a:prstGeom>
          <a:ln w="190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649433" y="2948946"/>
            <a:ext cx="320749" cy="1588"/>
          </a:xfrm>
          <a:prstGeom prst="line">
            <a:avLst/>
          </a:prstGeom>
          <a:ln w="190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590800" y="1524000"/>
            <a:ext cx="376737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تحليل الحالة الدراسية </a:t>
            </a:r>
          </a:p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مدرسة قوصين الثانوية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066800" y="2637472"/>
            <a:ext cx="692048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2A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أنشأت مدرسة قوصين الثانوية للبنين العام 2005 بتمويل من الوكالة اليابـــــــــانية وبإدارة</a:t>
            </a: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2A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برنامج الأمم المتحدة الإنمائي ،  وتتكون المدرسة من ثلاثة طوابق ( أرضي وأول وثاني ) ،</a:t>
            </a: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2A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وتبلغ مساحة الطابق الواحد 561.2 م</a:t>
            </a:r>
            <a:r>
              <a:rPr kumimoji="0" lang="ar-SA" b="1" i="0" u="none" strike="noStrike" cap="none" normalizeH="0" baseline="30000" dirty="0" smtClean="0">
                <a:ln>
                  <a:noFill/>
                </a:ln>
                <a:solidFill>
                  <a:srgbClr val="2A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2A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لتصل مساحة المدرسة الإجمالية إلى 1709.34 م</a:t>
            </a:r>
            <a:r>
              <a:rPr kumimoji="0" lang="ar-SA" b="1" i="0" u="none" strike="noStrike" cap="none" normalizeH="0" baseline="30000" dirty="0" smtClean="0">
                <a:ln>
                  <a:noFill/>
                </a:ln>
                <a:solidFill>
                  <a:srgbClr val="2A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2A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2A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2A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يبلغ عدد طلاب المدرســـــــــة 500 طالب يتوزعون بين الصفوف الرابع وحتى الثاني ثانوي 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rgbClr val="2A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(التوجيهي)، وتتبع المدرسة لمديرية التربية والتعليم في محافظة نابلس . </a:t>
            </a:r>
            <a:endParaRPr kumimoji="0" lang="ar-SA" b="1" i="0" u="none" strike="noStrike" cap="none" normalizeH="0" baseline="0" dirty="0" smtClean="0">
              <a:ln>
                <a:noFill/>
              </a:ln>
              <a:solidFill>
                <a:srgbClr val="2A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المدرسة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4210050"/>
            <a:ext cx="3894667" cy="2266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من الملعب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8000" y="4191000"/>
            <a:ext cx="38354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590800" y="1295400"/>
            <a:ext cx="376737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تحليل الحالة الدراسية </a:t>
            </a:r>
          </a:p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مدرسة قوصين الثانوية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371600" y="2641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429000" y="1371600"/>
            <a:ext cx="20072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الموقع العام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371600" y="2057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429000" y="1371600"/>
            <a:ext cx="20072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الموقع العام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9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2133600" y="2133600"/>
            <a:ext cx="4800600" cy="3926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429000" y="1371600"/>
            <a:ext cx="20072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الموقع العام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8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4114800" y="1981200"/>
            <a:ext cx="4700905" cy="2868967"/>
          </a:xfrm>
          <a:prstGeom prst="rect">
            <a:avLst/>
          </a:prstGeom>
        </p:spPr>
      </p:pic>
      <p:pic>
        <p:nvPicPr>
          <p:cNvPr id="6" name="Picture 5" descr="10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381000" y="3048000"/>
            <a:ext cx="4658743" cy="3495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404937" y="1371600"/>
            <a:ext cx="39196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الموقع العام - التوصيات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2209800"/>
            <a:ext cx="6781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Low" rtl="1">
              <a:buFont typeface="Arial" pitchFamily="34" charset="0"/>
              <a:buChar char="•"/>
            </a:pPr>
            <a:r>
              <a:rPr lang="ar-JO" b="1" dirty="0" smtClean="0">
                <a:solidFill>
                  <a:srgbClr val="2A0000"/>
                </a:solidFill>
              </a:rPr>
              <a:t>الإبقاء على موقع البناء في محله ؛ فابتعاد الموقع عن مصادر الضوضاء وعن المباني المحطية وارتياح الأهالي وإدارة المدرسة والطلاب إلى الموقع الحالي كلها عوامل تؤدي إلى ذلك . </a:t>
            </a:r>
            <a:endParaRPr lang="ar-SA" b="1" dirty="0" smtClean="0">
              <a:solidFill>
                <a:srgbClr val="2A0000"/>
              </a:solidFill>
            </a:endParaRPr>
          </a:p>
          <a:p>
            <a:pPr lvl="0" algn="justLow" rtl="1">
              <a:buFont typeface="Arial" pitchFamily="34" charset="0"/>
              <a:buChar char="•"/>
            </a:pPr>
            <a:r>
              <a:rPr lang="ar-JO" b="1" dirty="0" smtClean="0">
                <a:solidFill>
                  <a:srgbClr val="2A0000"/>
                </a:solidFill>
              </a:rPr>
              <a:t>استغلال </a:t>
            </a:r>
            <a:r>
              <a:rPr lang="ar-JO" b="1" dirty="0" smtClean="0">
                <a:solidFill>
                  <a:srgbClr val="2A0000"/>
                </a:solidFill>
              </a:rPr>
              <a:t>انحدار الأرض قدر الإمكان وبأقل التكاليف عن طريق الاستفادة من نظام الأدراج وزراعة الأشجار التي تساعد على ثبات التربة . </a:t>
            </a:r>
            <a:endParaRPr lang="ar-SA" b="1" dirty="0" smtClean="0">
              <a:solidFill>
                <a:srgbClr val="2A0000"/>
              </a:solidFill>
            </a:endParaRPr>
          </a:p>
          <a:p>
            <a:pPr lvl="0" algn="justLow" rtl="1">
              <a:buFont typeface="Arial" pitchFamily="34" charset="0"/>
              <a:buChar char="•"/>
            </a:pPr>
            <a:r>
              <a:rPr lang="ar-JO" b="1" dirty="0" smtClean="0">
                <a:solidFill>
                  <a:srgbClr val="2A0000"/>
                </a:solidFill>
              </a:rPr>
              <a:t>استحداث </a:t>
            </a:r>
            <a:r>
              <a:rPr lang="ar-JO" b="1" dirty="0" smtClean="0">
                <a:solidFill>
                  <a:srgbClr val="2A0000"/>
                </a:solidFill>
              </a:rPr>
              <a:t>مدخل ثان لموقع المدرسة من الجهة الجنوبية ، أو الغربية . </a:t>
            </a:r>
            <a:endParaRPr lang="ar-SA" b="1" dirty="0" smtClean="0">
              <a:solidFill>
                <a:srgbClr val="2A0000"/>
              </a:solidFill>
            </a:endParaRPr>
          </a:p>
          <a:p>
            <a:pPr lvl="0" algn="justLow" rtl="1">
              <a:buFont typeface="Arial" pitchFamily="34" charset="0"/>
              <a:buChar char="•"/>
            </a:pPr>
            <a:r>
              <a:rPr lang="ar-JO" b="1" dirty="0" smtClean="0">
                <a:solidFill>
                  <a:srgbClr val="2A0000"/>
                </a:solidFill>
              </a:rPr>
              <a:t>استحداث </a:t>
            </a:r>
            <a:r>
              <a:rPr lang="ar-JO" b="1" dirty="0" smtClean="0">
                <a:solidFill>
                  <a:srgbClr val="2A0000"/>
                </a:solidFill>
              </a:rPr>
              <a:t>مواقف خاصة بالسيارات وأخرى للحافلات بما لا يتعارض وأماكن سير </a:t>
            </a:r>
            <a:r>
              <a:rPr lang="ar-JO" b="1" dirty="0" smtClean="0">
                <a:solidFill>
                  <a:srgbClr val="2A0000"/>
                </a:solidFill>
              </a:rPr>
              <a:t>المشاة</a:t>
            </a:r>
            <a:endParaRPr lang="ar-SA" b="1" dirty="0" smtClean="0">
              <a:solidFill>
                <a:srgbClr val="2A0000"/>
              </a:solidFill>
            </a:endParaRPr>
          </a:p>
          <a:p>
            <a:pPr lvl="0" algn="justLow" rtl="1">
              <a:buFont typeface="Arial" pitchFamily="34" charset="0"/>
              <a:buChar char="•"/>
            </a:pPr>
            <a:r>
              <a:rPr lang="ar-JO" b="1" dirty="0" smtClean="0">
                <a:solidFill>
                  <a:srgbClr val="2A0000"/>
                </a:solidFill>
              </a:rPr>
              <a:t>توسيع </a:t>
            </a:r>
            <a:r>
              <a:rPr lang="ar-JO" b="1" dirty="0" smtClean="0">
                <a:solidFill>
                  <a:srgbClr val="2A0000"/>
                </a:solidFill>
              </a:rPr>
              <a:t>الطريق المؤدي إلى المدرسة ليصل إلى عرض 6 أمتار على الأقل . </a:t>
            </a:r>
            <a:endParaRPr lang="ar-SA" b="1" dirty="0" smtClean="0">
              <a:solidFill>
                <a:srgbClr val="2A0000"/>
              </a:solidFill>
            </a:endParaRPr>
          </a:p>
          <a:p>
            <a:pPr lvl="0" algn="justLow" rtl="1">
              <a:buFont typeface="Arial" pitchFamily="34" charset="0"/>
              <a:buChar char="•"/>
            </a:pPr>
            <a:r>
              <a:rPr lang="ar-JO" b="1" dirty="0" smtClean="0">
                <a:solidFill>
                  <a:srgbClr val="2A0000"/>
                </a:solidFill>
              </a:rPr>
              <a:t>ايصال </a:t>
            </a:r>
            <a:r>
              <a:rPr lang="ar-JO" b="1" dirty="0" smtClean="0">
                <a:solidFill>
                  <a:srgbClr val="2A0000"/>
                </a:solidFill>
              </a:rPr>
              <a:t>شبكة صرف صحي إلى الموقع . </a:t>
            </a:r>
            <a:endParaRPr lang="en-US" b="1" dirty="0">
              <a:solidFill>
                <a:srgbClr val="2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752573" y="1371600"/>
            <a:ext cx="57150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التصميم المعماري وتوزيع الفراغات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12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752600" y="2286000"/>
            <a:ext cx="5486400" cy="3225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752573" y="1371600"/>
            <a:ext cx="57150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التصميم المعماري وتوزيع الفراغات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11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752600" y="2319655"/>
            <a:ext cx="5486400" cy="32429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752573" y="1371600"/>
            <a:ext cx="57150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التصميم المعماري وتوزيع الفراغات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13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676400" y="2171700"/>
            <a:ext cx="5486400" cy="4533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069510" y="1371600"/>
            <a:ext cx="47884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التصميم المعماري والتوصيات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22098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Low" rtl="1">
              <a:buFont typeface="Arial" pitchFamily="34" charset="0"/>
              <a:buChar char="•"/>
            </a:pPr>
            <a:r>
              <a:rPr lang="ar-SA" b="1" dirty="0" smtClean="0">
                <a:solidFill>
                  <a:srgbClr val="2A0000"/>
                </a:solidFill>
              </a:rPr>
              <a:t>إضافة مطلع درج ثان في الناحية الشرقية من المبنى </a:t>
            </a:r>
            <a:r>
              <a:rPr lang="ar-SA" b="1" dirty="0" smtClean="0">
                <a:solidFill>
                  <a:srgbClr val="2A0000"/>
                </a:solidFill>
              </a:rPr>
              <a:t>.</a:t>
            </a:r>
            <a:endParaRPr lang="ar-SA" b="1" dirty="0" smtClean="0">
              <a:solidFill>
                <a:srgbClr val="2A0000"/>
              </a:solidFill>
            </a:endParaRPr>
          </a:p>
          <a:p>
            <a:pPr lvl="0" algn="justLow" rtl="1">
              <a:buFont typeface="Arial" pitchFamily="34" charset="0"/>
              <a:buChar char="•"/>
            </a:pPr>
            <a:r>
              <a:rPr lang="ar-SA" b="1" dirty="0" smtClean="0">
                <a:solidFill>
                  <a:srgbClr val="2A0000"/>
                </a:solidFill>
              </a:rPr>
              <a:t>إضافة </a:t>
            </a:r>
            <a:r>
              <a:rPr lang="ar-SA" b="1" dirty="0" smtClean="0">
                <a:solidFill>
                  <a:srgbClr val="2A0000"/>
                </a:solidFill>
              </a:rPr>
              <a:t>مخرج للطوارئ في الناحية الغربية للمبنى . </a:t>
            </a:r>
            <a:endParaRPr lang="en-US" b="1" dirty="0">
              <a:solidFill>
                <a:srgbClr val="2A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800" y="3239869"/>
            <a:ext cx="44262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توزيع الفراغات والتوصيات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4078069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Low" rtl="1">
              <a:buFont typeface="Arial" pitchFamily="34" charset="0"/>
              <a:buChar char="•"/>
            </a:pPr>
            <a:r>
              <a:rPr lang="ar-SA" b="1" dirty="0" smtClean="0">
                <a:solidFill>
                  <a:srgbClr val="2A0000"/>
                </a:solidFill>
              </a:rPr>
              <a:t>إعادة توزيع الفراغات في منطقة المدخل الرئيسي ، والإستفادة قدر الإمكان من المساحات </a:t>
            </a:r>
            <a:r>
              <a:rPr lang="ar-SA" b="1" dirty="0" smtClean="0">
                <a:solidFill>
                  <a:srgbClr val="2A0000"/>
                </a:solidFill>
              </a:rPr>
              <a:t>.</a:t>
            </a:r>
          </a:p>
          <a:p>
            <a:pPr lvl="0" algn="justLow" rtl="1">
              <a:buFont typeface="Arial" pitchFamily="34" charset="0"/>
              <a:buChar char="•"/>
            </a:pPr>
            <a:r>
              <a:rPr lang="ar-SA" b="1" dirty="0" smtClean="0">
                <a:solidFill>
                  <a:srgbClr val="2A0000"/>
                </a:solidFill>
              </a:rPr>
              <a:t>نقل </a:t>
            </a:r>
            <a:r>
              <a:rPr lang="ar-SA" b="1" dirty="0" smtClean="0">
                <a:solidFill>
                  <a:srgbClr val="2A0000"/>
                </a:solidFill>
              </a:rPr>
              <a:t>مختبر العلوم إلى الطابق الأرضي بدلا من الأول . </a:t>
            </a:r>
            <a:endParaRPr lang="ar-SA" b="1" dirty="0" smtClean="0">
              <a:solidFill>
                <a:srgbClr val="2A0000"/>
              </a:solidFill>
            </a:endParaRPr>
          </a:p>
          <a:p>
            <a:pPr lvl="0" algn="justLow" rtl="1">
              <a:buFont typeface="Arial" pitchFamily="34" charset="0"/>
              <a:buChar char="•"/>
            </a:pPr>
            <a:r>
              <a:rPr lang="ar-SA" b="1" dirty="0" smtClean="0">
                <a:solidFill>
                  <a:srgbClr val="2A0000"/>
                </a:solidFill>
              </a:rPr>
              <a:t>إضافة </a:t>
            </a:r>
            <a:r>
              <a:rPr lang="ar-SA" b="1" dirty="0" smtClean="0">
                <a:solidFill>
                  <a:srgbClr val="2A0000"/>
                </a:solidFill>
              </a:rPr>
              <a:t>فراغ وظيفي متعدد الأغراض ، يستخدم كقاعة للإجتماعات وفراغ للصلاة </a:t>
            </a:r>
            <a:r>
              <a:rPr lang="ar-SA" b="1" dirty="0" smtClean="0">
                <a:solidFill>
                  <a:srgbClr val="2A0000"/>
                </a:solidFill>
              </a:rPr>
              <a:t>.</a:t>
            </a:r>
            <a:endParaRPr lang="ar-SA" b="1" dirty="0" smtClean="0">
              <a:solidFill>
                <a:srgbClr val="2A0000"/>
              </a:solidFill>
            </a:endParaRPr>
          </a:p>
          <a:p>
            <a:pPr lvl="0" algn="justLow" rtl="1">
              <a:buFont typeface="Arial" pitchFamily="34" charset="0"/>
              <a:buChar char="•"/>
            </a:pPr>
            <a:r>
              <a:rPr lang="ar-SA" b="1" dirty="0" smtClean="0">
                <a:solidFill>
                  <a:srgbClr val="2A0000"/>
                </a:solidFill>
              </a:rPr>
              <a:t>إنشاء </a:t>
            </a:r>
            <a:r>
              <a:rPr lang="ar-SA" b="1" dirty="0" smtClean="0">
                <a:solidFill>
                  <a:srgbClr val="2A0000"/>
                </a:solidFill>
              </a:rPr>
              <a:t>مقصف في المنطقة الشرقية كغرفة منفصلة معدة لذلك . </a:t>
            </a:r>
            <a:endParaRPr lang="en-US" b="1" dirty="0">
              <a:solidFill>
                <a:srgbClr val="2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595465" y="1362670"/>
            <a:ext cx="34243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لمحة تاريخية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1524000" y="18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35025" y="1371600"/>
            <a:ext cx="37657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التحليل البيئي والتوجيه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371600" y="2057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35025" y="1371600"/>
            <a:ext cx="37657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التحليل البيئي والتوجيه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14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752600" y="2287905"/>
            <a:ext cx="5486400" cy="35032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35025" y="1371600"/>
            <a:ext cx="37657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التحليل البيئي والتوجيه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15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762125" y="2133601"/>
            <a:ext cx="5324475" cy="3733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35025" y="1371600"/>
            <a:ext cx="37657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التحليل البيئي والتوجيه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19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676400" y="2286000"/>
            <a:ext cx="5715000" cy="3360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35025" y="1371600"/>
            <a:ext cx="37657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التحليل البيئي والتوجيه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16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676400" y="2112010"/>
            <a:ext cx="5486400" cy="41363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717193" y="1371600"/>
            <a:ext cx="55980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التحليل البيئي والتوجيه والتوصيات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2124670"/>
            <a:ext cx="678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Low" rtl="1">
              <a:buFont typeface="Arial" pitchFamily="34" charset="0"/>
              <a:buChar char="•"/>
            </a:pPr>
            <a:r>
              <a:rPr lang="ar-SA" b="1" dirty="0" smtClean="0">
                <a:solidFill>
                  <a:srgbClr val="2A0000"/>
                </a:solidFill>
              </a:rPr>
              <a:t>ابقاء توجيه المبنى والإمتداد الحالي كما هو ، لإنه يخدم النظام البيئي الذي </a:t>
            </a:r>
            <a:r>
              <a:rPr lang="ar-SA" b="1" dirty="0" smtClean="0">
                <a:solidFill>
                  <a:srgbClr val="2A0000"/>
                </a:solidFill>
              </a:rPr>
              <a:t>سيستخدم، </a:t>
            </a:r>
            <a:r>
              <a:rPr lang="ar-SA" b="1" dirty="0" smtClean="0">
                <a:solidFill>
                  <a:srgbClr val="2A0000"/>
                </a:solidFill>
              </a:rPr>
              <a:t>ويستغل الطاقة الشمسية في أعلى مستوياتها . </a:t>
            </a:r>
            <a:endParaRPr lang="en-US" dirty="0" smtClean="0">
              <a:solidFill>
                <a:srgbClr val="2A0000"/>
              </a:solidFill>
            </a:endParaRPr>
          </a:p>
          <a:p>
            <a:pPr lvl="0" algn="justLow" rtl="1">
              <a:buFont typeface="Arial" pitchFamily="34" charset="0"/>
              <a:buChar char="•"/>
            </a:pPr>
            <a:r>
              <a:rPr lang="ar-SA" b="1" dirty="0" smtClean="0">
                <a:solidFill>
                  <a:srgbClr val="2A0000"/>
                </a:solidFill>
              </a:rPr>
              <a:t>استحداث نظام السخانات الشمسية على الأسطح ، لاستغلالها في توفير المياه الساخنة .</a:t>
            </a:r>
            <a:endParaRPr lang="en-US" dirty="0">
              <a:solidFill>
                <a:srgbClr val="2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590800" y="1371600"/>
            <a:ext cx="37112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تحليل انشائي وزلزالي 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الفاصل الإنشائي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2476500" y="2247900"/>
            <a:ext cx="3924300" cy="3924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76400" y="2895600"/>
            <a:ext cx="530786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شكرا لاستماعكم </a:t>
            </a:r>
            <a:endParaRPr 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86000" y="1362670"/>
            <a:ext cx="43380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السياسة التعليمية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1524000" y="18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00200" y="1371600"/>
            <a:ext cx="5811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مشكلات التعليم والحلول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1524000" y="18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86000" y="1371600"/>
            <a:ext cx="4257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دراسات احصائية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1676400" y="2514600"/>
          <a:ext cx="5562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angle 3"/>
          <p:cNvSpPr/>
          <p:nvPr/>
        </p:nvSpPr>
        <p:spPr>
          <a:xfrm>
            <a:off x="2057400" y="2114490"/>
            <a:ext cx="481774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قاعدة بيانات وزارة التربية والتعليم – العام 2008 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86000" y="1371600"/>
            <a:ext cx="4257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دراسات احصائية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1676400" y="2514600"/>
          <a:ext cx="5562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angle 3"/>
          <p:cNvSpPr/>
          <p:nvPr/>
        </p:nvSpPr>
        <p:spPr>
          <a:xfrm>
            <a:off x="2057400" y="2114490"/>
            <a:ext cx="481774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قاعدة بيانات وزارة التربية والتعليم – العام 2008 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86000" y="1371600"/>
            <a:ext cx="4257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دراسات احصائية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57400" y="2114490"/>
            <a:ext cx="481774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قاعدة بيانات وزارة التربية والتعليم – العام 2008 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2562610"/>
          <a:ext cx="6781800" cy="3914390"/>
        </p:xfrm>
        <a:graphic>
          <a:graphicData uri="http://schemas.openxmlformats.org/drawingml/2006/table">
            <a:tbl>
              <a:tblPr rtl="1"/>
              <a:tblGrid>
                <a:gridCol w="789030"/>
                <a:gridCol w="543394"/>
                <a:gridCol w="340586"/>
                <a:gridCol w="340586"/>
                <a:gridCol w="340586"/>
                <a:gridCol w="340586"/>
                <a:gridCol w="340586"/>
                <a:gridCol w="340586"/>
                <a:gridCol w="340586"/>
                <a:gridCol w="340586"/>
                <a:gridCol w="340586"/>
                <a:gridCol w="340586"/>
                <a:gridCol w="340586"/>
                <a:gridCol w="340586"/>
                <a:gridCol w="340586"/>
                <a:gridCol w="340586"/>
                <a:gridCol w="340586"/>
                <a:gridCol w="340586"/>
              </a:tblGrid>
              <a:tr h="136634">
                <a:tc gridSpan="18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جدول 1.4: توزيع المدارس حسب المديرية والجهة المشرفة والجنس</a:t>
                      </a:r>
                      <a:endParaRPr lang="en-US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3A3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6634">
                <a:tc gridSpan="18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Table 1.1:  Distribution of Schools by Directorate, Supervising Authority and Gender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348"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المجموع العام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Grand Total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حكومة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Government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وكالة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UNRWA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خاصة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Private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3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المديرية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Directorate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ذكور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إناث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مختلطة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مجموع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ذكور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إناث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مختلطة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مجموع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ذكور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إناث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مختلطة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مجموع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ذكور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إناث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مختلطة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مجموع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5348"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Male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Female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Co-ed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Male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Female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Co-ed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Male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Female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Co-ed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Male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Female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Co-ed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5257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جنين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Jenin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115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5257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نابلس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Nablus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90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5257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سلفيت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Salfit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5257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طولكرم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Tulkarm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111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5257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قلقيلية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Qalqilya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5257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رام الله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Ramallah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36802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ضواحي القدس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Jerusalem Suburbs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53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القدس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Jerusalem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90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53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بيت لحم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Bethlehem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5257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اريحا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Jericho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5257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الخليل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Hebron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264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53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جنوب الخليل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South Hebron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160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5257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قباطية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Qabatya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117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53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مجموع الضفة الغربية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WB Total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587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561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1 755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526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543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349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1 418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93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28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199</a:t>
                      </a:r>
                      <a:endParaRPr lang="en-US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244</a:t>
                      </a:r>
                      <a:endParaRPr lang="en-US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849" marR="46849" marT="0" marB="0" anchor="ctr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54599" y="1362670"/>
            <a:ext cx="45272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السياسة التخطيطية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1524000" y="2286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angle 3"/>
          <p:cNvSpPr/>
          <p:nvPr/>
        </p:nvSpPr>
        <p:spPr>
          <a:xfrm>
            <a:off x="2057400" y="2114490"/>
            <a:ext cx="481774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رؤية وزارة التربية والتعليـم 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1862</Words>
  <Application>Microsoft Office PowerPoint</Application>
  <PresentationFormat>On-screen Show (4:3)</PresentationFormat>
  <Paragraphs>525</Paragraphs>
  <Slides>37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Company>Moatasem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Moatasem</dc:creator>
  <cp:lastModifiedBy>Moatasem</cp:lastModifiedBy>
  <cp:revision>114</cp:revision>
  <dcterms:created xsi:type="dcterms:W3CDTF">2010-12-25T11:33:21Z</dcterms:created>
  <dcterms:modified xsi:type="dcterms:W3CDTF">2010-12-25T18:54:53Z</dcterms:modified>
</cp:coreProperties>
</file>