
<file path=[Content_Types].xml><?xml version="1.0" encoding="utf-8"?>
<Types xmlns="http://schemas.openxmlformats.org/package/2006/content-types">
  <Default ContentType="application/x-fontdata" Extension="fntdata"/>
  <Default ContentType="image/gif" Extension="gif"/>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28"/>
    <p:sldId id="257" r:id="rId29"/>
    <p:sldId id="258" r:id="rId30"/>
    <p:sldId id="259" r:id="rId31"/>
    <p:sldId id="260" r:id="rId32"/>
    <p:sldId id="261" r:id="rId33"/>
    <p:sldId id="262" r:id="rId34"/>
    <p:sldId id="263" r:id="rId35"/>
    <p:sldId id="264" r:id="rId36"/>
    <p:sldId id="265" r:id="rId37"/>
    <p:sldId id="266" r:id="rId38"/>
    <p:sldId id="267" r:id="rId39"/>
    <p:sldId id="268" r:id="rId40"/>
    <p:sldId id="269" r:id="rId41"/>
    <p:sldId id="270" r:id="rId42"/>
    <p:sldId id="271" r:id="rId43"/>
    <p:sldId id="272" r:id="rId44"/>
    <p:sldId id="273" r:id="rId45"/>
    <p:sldId id="274" r:id="rId46"/>
    <p:sldId id="275" r:id="rId47"/>
    <p:sldId id="276" r:id="rId48"/>
    <p:sldId id="277" r:id="rId49"/>
    <p:sldId id="278" r:id="rId50"/>
    <p:sldId id="279" r:id="rId51"/>
    <p:sldId id="280" r:id="rId52"/>
    <p:sldId id="281" r:id="rId53"/>
    <p:sldId id="282" r:id="rId54"/>
    <p:sldId id="283" r:id="rId55"/>
    <p:sldId id="284" r:id="rId56"/>
    <p:sldId id="285" r:id="rId57"/>
    <p:sldId id="286" r:id="rId58"/>
    <p:sldId id="287" r:id="rId59"/>
    <p:sldId id="288" r:id="rId60"/>
    <p:sldId id="289" r:id="rId61"/>
  </p:sldIdLst>
  <p:sldSz cx="18288000" cy="10287000"/>
  <p:notesSz cx="6858000" cy="9144000"/>
  <p:embeddedFontLst>
    <p:embeddedFont>
      <p:font typeface="Glacial Indifference" charset="1" panose="00000000000000000000"/>
      <p:regular r:id="rId6"/>
    </p:embeddedFont>
    <p:embeddedFont>
      <p:font typeface="Glacial Indifference Bold" charset="1" panose="00000800000000000000"/>
      <p:regular r:id="rId7"/>
    </p:embeddedFont>
    <p:embeddedFont>
      <p:font typeface="Glacial Indifference Italics" charset="1" panose="00000000000000000000"/>
      <p:regular r:id="rId8"/>
    </p:embeddedFont>
    <p:embeddedFont>
      <p:font typeface="Glacial Indifference Bold Italics" charset="1" panose="00000800000000000000"/>
      <p:regular r:id="rId9"/>
    </p:embeddedFont>
    <p:embeddedFont>
      <p:font typeface="Arimo" charset="1" panose="020B0604020202020204"/>
      <p:regular r:id="rId10"/>
    </p:embeddedFont>
    <p:embeddedFont>
      <p:font typeface="Arimo Bold" charset="1" panose="020B0704020202020204"/>
      <p:regular r:id="rId11"/>
    </p:embeddedFont>
    <p:embeddedFont>
      <p:font typeface="Arimo Italics" charset="1" panose="020B0604020202090204"/>
      <p:regular r:id="rId12"/>
    </p:embeddedFont>
    <p:embeddedFont>
      <p:font typeface="Arimo Bold Italics" charset="1" panose="020B0704020202090204"/>
      <p:regular r:id="rId13"/>
    </p:embeddedFont>
    <p:embeddedFont>
      <p:font typeface="Alike" charset="1" panose="02000000000000000000"/>
      <p:regular r:id="rId14"/>
    </p:embeddedFont>
    <p:embeddedFont>
      <p:font typeface="Alike Bold" charset="1" panose="02000000000000000000"/>
      <p:regular r:id="rId15"/>
    </p:embeddedFont>
    <p:embeddedFont>
      <p:font typeface="Alike Italics" charset="1" panose="02000000000000000000"/>
      <p:regular r:id="rId16"/>
    </p:embeddedFont>
    <p:embeddedFont>
      <p:font typeface="Alike Bold Italics" charset="1" panose="02000000000000000000"/>
      <p:regular r:id="rId17"/>
    </p:embeddedFont>
    <p:embeddedFont>
      <p:font typeface="Aprila Bold" charset="1" panose="00000000000000000000"/>
      <p:regular r:id="rId18"/>
    </p:embeddedFont>
    <p:embeddedFont>
      <p:font typeface="Aprila Bold Bold" charset="1" panose="00000000000000000000"/>
      <p:regular r:id="rId19"/>
    </p:embeddedFont>
    <p:embeddedFont>
      <p:font typeface="Open Sans" charset="1" panose="020B0606030504020204"/>
      <p:regular r:id="rId20"/>
    </p:embeddedFont>
    <p:embeddedFont>
      <p:font typeface="Open Sans Bold" charset="1" panose="020B0806030504020204"/>
      <p:regular r:id="rId21"/>
    </p:embeddedFont>
    <p:embeddedFont>
      <p:font typeface="Open Sans Italics" charset="1" panose="020B0606030504020204"/>
      <p:regular r:id="rId22"/>
    </p:embeddedFont>
    <p:embeddedFont>
      <p:font typeface="Open Sans Bold Italics" charset="1" panose="020B0806030504020204"/>
      <p:regular r:id="rId23"/>
    </p:embeddedFont>
    <p:embeddedFont>
      <p:font typeface="Bakerie Bold" charset="1" panose="00000800000000000000"/>
      <p:regular r:id="rId24"/>
    </p:embeddedFont>
    <p:embeddedFont>
      <p:font typeface="Bakerie Bold Bold" charset="1" panose="00000A00000000000000"/>
      <p:regular r:id="rId25"/>
    </p:embeddedFont>
    <p:embeddedFont>
      <p:font typeface="Questrial" charset="1" panose="02000000000000000000"/>
      <p:regular r:id="rId26"/>
    </p:embeddedFont>
    <p:embeddedFont>
      <p:font typeface="Twister" charset="1" panose="0000000000000000000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slides/slide1.xml" Type="http://schemas.openxmlformats.org/officeDocument/2006/relationships/slide"/><Relationship Id="rId29" Target="slides/slide2.xml" Type="http://schemas.openxmlformats.org/officeDocument/2006/relationships/slide"/><Relationship Id="rId3" Target="viewProps.xml" Type="http://schemas.openxmlformats.org/officeDocument/2006/relationships/viewProps"/><Relationship Id="rId30" Target="slides/slide3.xml" Type="http://schemas.openxmlformats.org/officeDocument/2006/relationships/slide"/><Relationship Id="rId31" Target="slides/slide4.xml" Type="http://schemas.openxmlformats.org/officeDocument/2006/relationships/slide"/><Relationship Id="rId32" Target="slides/slide5.xml" Type="http://schemas.openxmlformats.org/officeDocument/2006/relationships/slide"/><Relationship Id="rId33" Target="slides/slide6.xml" Type="http://schemas.openxmlformats.org/officeDocument/2006/relationships/slide"/><Relationship Id="rId34" Target="slides/slide7.xml" Type="http://schemas.openxmlformats.org/officeDocument/2006/relationships/slide"/><Relationship Id="rId35" Target="slides/slide8.xml" Type="http://schemas.openxmlformats.org/officeDocument/2006/relationships/slide"/><Relationship Id="rId36" Target="slides/slide9.xml" Type="http://schemas.openxmlformats.org/officeDocument/2006/relationships/slide"/><Relationship Id="rId37" Target="slides/slide10.xml" Type="http://schemas.openxmlformats.org/officeDocument/2006/relationships/slide"/><Relationship Id="rId38" Target="slides/slide11.xml" Type="http://schemas.openxmlformats.org/officeDocument/2006/relationships/slide"/><Relationship Id="rId39" Target="slides/slide12.xml" Type="http://schemas.openxmlformats.org/officeDocument/2006/relationships/slide"/><Relationship Id="rId4" Target="theme/theme1.xml" Type="http://schemas.openxmlformats.org/officeDocument/2006/relationships/theme"/><Relationship Id="rId40" Target="slides/slide13.xml" Type="http://schemas.openxmlformats.org/officeDocument/2006/relationships/slide"/><Relationship Id="rId41" Target="slides/slide14.xml" Type="http://schemas.openxmlformats.org/officeDocument/2006/relationships/slide"/><Relationship Id="rId42" Target="slides/slide15.xml" Type="http://schemas.openxmlformats.org/officeDocument/2006/relationships/slide"/><Relationship Id="rId43" Target="slides/slide16.xml" Type="http://schemas.openxmlformats.org/officeDocument/2006/relationships/slide"/><Relationship Id="rId44" Target="slides/slide17.xml" Type="http://schemas.openxmlformats.org/officeDocument/2006/relationships/slide"/><Relationship Id="rId45" Target="slides/slide18.xml" Type="http://schemas.openxmlformats.org/officeDocument/2006/relationships/slide"/><Relationship Id="rId46" Target="slides/slide19.xml" Type="http://schemas.openxmlformats.org/officeDocument/2006/relationships/slide"/><Relationship Id="rId47" Target="slides/slide20.xml" Type="http://schemas.openxmlformats.org/officeDocument/2006/relationships/slide"/><Relationship Id="rId48" Target="slides/slide21.xml" Type="http://schemas.openxmlformats.org/officeDocument/2006/relationships/slide"/><Relationship Id="rId49" Target="slides/slide22.xml" Type="http://schemas.openxmlformats.org/officeDocument/2006/relationships/slide"/><Relationship Id="rId5" Target="tableStyles.xml" Type="http://schemas.openxmlformats.org/officeDocument/2006/relationships/tableStyles"/><Relationship Id="rId50" Target="slides/slide23.xml" Type="http://schemas.openxmlformats.org/officeDocument/2006/relationships/slide"/><Relationship Id="rId51" Target="slides/slide24.xml" Type="http://schemas.openxmlformats.org/officeDocument/2006/relationships/slide"/><Relationship Id="rId52" Target="slides/slide25.xml" Type="http://schemas.openxmlformats.org/officeDocument/2006/relationships/slide"/><Relationship Id="rId53" Target="slides/slide26.xml" Type="http://schemas.openxmlformats.org/officeDocument/2006/relationships/slide"/><Relationship Id="rId54" Target="slides/slide27.xml" Type="http://schemas.openxmlformats.org/officeDocument/2006/relationships/slide"/><Relationship Id="rId55" Target="slides/slide28.xml" Type="http://schemas.openxmlformats.org/officeDocument/2006/relationships/slide"/><Relationship Id="rId56" Target="slides/slide29.xml" Type="http://schemas.openxmlformats.org/officeDocument/2006/relationships/slide"/><Relationship Id="rId57" Target="slides/slide30.xml" Type="http://schemas.openxmlformats.org/officeDocument/2006/relationships/slide"/><Relationship Id="rId58" Target="slides/slide31.xml" Type="http://schemas.openxmlformats.org/officeDocument/2006/relationships/slide"/><Relationship Id="rId59" Target="slides/slide32.xml" Type="http://schemas.openxmlformats.org/officeDocument/2006/relationships/slide"/><Relationship Id="rId6" Target="fonts/font6.fntdata" Type="http://schemas.openxmlformats.org/officeDocument/2006/relationships/font"/><Relationship Id="rId60" Target="slides/slide33.xml" Type="http://schemas.openxmlformats.org/officeDocument/2006/relationships/slide"/><Relationship Id="rId61" Target="slides/slide34.xml" Type="http://schemas.openxmlformats.org/officeDocument/2006/relationships/slide"/><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29.png" Type="http://schemas.openxmlformats.org/officeDocument/2006/relationships/image"/><Relationship Id="rId13" Target="../media/image30.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1.png" Type="http://schemas.openxmlformats.org/officeDocument/2006/relationships/image"/><Relationship Id="rId13" Target="../media/image32.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3.png" Type="http://schemas.openxmlformats.org/officeDocument/2006/relationships/image"/><Relationship Id="rId13" Target="../media/image34.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5.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6.png" Type="http://schemas.openxmlformats.org/officeDocument/2006/relationships/image"/><Relationship Id="rId13" Target="../media/image37.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8.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39.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40.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41.png" Type="http://schemas.openxmlformats.org/officeDocument/2006/relationships/image"/><Relationship Id="rId13" Target="../media/image42.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43.png" Type="http://schemas.openxmlformats.org/officeDocument/2006/relationships/image"/><Relationship Id="rId13" Target="../media/image44.png" Type="http://schemas.openxmlformats.org/officeDocument/2006/relationships/image"/><Relationship Id="rId14" Target="../media/image45.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s>
</file>

<file path=ppt/slides/_rels/slide20.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46.png" Type="http://schemas.openxmlformats.org/officeDocument/2006/relationships/image"/><Relationship Id="rId13" Target="../media/image47.png" Type="http://schemas.openxmlformats.org/officeDocument/2006/relationships/image"/><Relationship Id="rId14" Target="../media/image48.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1.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49.png" Type="http://schemas.openxmlformats.org/officeDocument/2006/relationships/image"/><Relationship Id="rId13" Target="../media/image50.png" Type="http://schemas.openxmlformats.org/officeDocument/2006/relationships/image"/><Relationship Id="rId14" Target="../media/image51.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2.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2.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3.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3.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4.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4.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5.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5.png" Type="http://schemas.openxmlformats.org/officeDocument/2006/relationships/image"/><Relationship Id="rId13" Target="../media/image56.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6.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7.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7.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8.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8.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59.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29.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0.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8.png" Type="http://schemas.openxmlformats.org/officeDocument/2006/relationships/image"/><Relationship Id="rId4" Target="../media/image9.svg" Type="http://schemas.openxmlformats.org/officeDocument/2006/relationships/image"/><Relationship Id="rId5" Target="../media/image10.png" Type="http://schemas.openxmlformats.org/officeDocument/2006/relationships/image"/></Relationships>
</file>

<file path=ppt/slides/_rels/slide30.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1.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31.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2.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32.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3.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33.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4.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34.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65.jpe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5.png" Type="http://schemas.openxmlformats.org/officeDocument/2006/relationships/image"/><Relationship Id="rId4" Target="../media/image6.sv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5.png" Type="http://schemas.openxmlformats.org/officeDocument/2006/relationships/image"/><Relationship Id="rId4" Target="../media/image6.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7.pn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4.gif" Type="http://schemas.openxmlformats.org/officeDocument/2006/relationships/image"/><Relationship Id="rId11" Target="../media/image25.gif" Type="http://schemas.openxmlformats.org/officeDocument/2006/relationships/image"/><Relationship Id="rId12" Target="../media/image26.png" Type="http://schemas.openxmlformats.org/officeDocument/2006/relationships/image"/><Relationship Id="rId13" Target="../media/image27.png" Type="http://schemas.openxmlformats.org/officeDocument/2006/relationships/image"/><Relationship Id="rId14" Target="../media/image28.png" Type="http://schemas.openxmlformats.org/officeDocument/2006/relationships/image"/><Relationship Id="rId2" Target="../media/image16.png" Type="http://schemas.openxmlformats.org/officeDocument/2006/relationships/image"/><Relationship Id="rId3" Target="../media/image1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4131593" y="236776"/>
            <a:ext cx="10642196" cy="9458252"/>
          </a:xfrm>
          <a:custGeom>
            <a:avLst/>
            <a:gdLst/>
            <a:ahLst/>
            <a:cxnLst/>
            <a:rect r="r" b="b" t="t" l="l"/>
            <a:pathLst>
              <a:path h="9458252" w="10642196">
                <a:moveTo>
                  <a:pt x="0" y="0"/>
                </a:moveTo>
                <a:lnTo>
                  <a:pt x="10642196" y="0"/>
                </a:lnTo>
                <a:lnTo>
                  <a:pt x="10642196" y="9458252"/>
                </a:lnTo>
                <a:lnTo>
                  <a:pt x="0" y="9458252"/>
                </a:lnTo>
                <a:lnTo>
                  <a:pt x="0" y="0"/>
                </a:lnTo>
                <a:close/>
              </a:path>
            </a:pathLst>
          </a:custGeom>
          <a:blipFill>
            <a:blip r:embed="rId2">
              <a:alphaModFix amt="82000"/>
            </a:blip>
            <a:stretch>
              <a:fillRect l="0" t="0" r="0" b="0"/>
            </a:stretch>
          </a:blipFill>
        </p:spPr>
      </p:sp>
      <p:sp>
        <p:nvSpPr>
          <p:cNvPr name="Freeform 3" id="3"/>
          <p:cNvSpPr/>
          <p:nvPr/>
        </p:nvSpPr>
        <p:spPr>
          <a:xfrm flipH="false" flipV="false" rot="0">
            <a:off x="10654949" y="-2349804"/>
            <a:ext cx="9855808" cy="8229600"/>
          </a:xfrm>
          <a:custGeom>
            <a:avLst/>
            <a:gdLst/>
            <a:ahLst/>
            <a:cxnLst/>
            <a:rect r="r" b="b" t="t" l="l"/>
            <a:pathLst>
              <a:path h="8229600" w="9855808">
                <a:moveTo>
                  <a:pt x="0" y="0"/>
                </a:moveTo>
                <a:lnTo>
                  <a:pt x="9855808" y="0"/>
                </a:lnTo>
                <a:lnTo>
                  <a:pt x="9855808" y="8229600"/>
                </a:lnTo>
                <a:lnTo>
                  <a:pt x="0" y="8229600"/>
                </a:lnTo>
                <a:lnTo>
                  <a:pt x="0" y="0"/>
                </a:lnTo>
                <a:close/>
              </a:path>
            </a:pathLst>
          </a:custGeom>
          <a:blipFill>
            <a:blip r:embed="rId3">
              <a:alphaModFix amt="65999"/>
            </a:blip>
            <a:stretch>
              <a:fillRect l="0" t="0" r="0" b="0"/>
            </a:stretch>
          </a:blipFill>
        </p:spPr>
      </p:sp>
      <p:sp>
        <p:nvSpPr>
          <p:cNvPr name="Freeform 4" id="4"/>
          <p:cNvSpPr/>
          <p:nvPr/>
        </p:nvSpPr>
        <p:spPr>
          <a:xfrm flipH="false" flipV="false" rot="-10800000">
            <a:off x="-1757175" y="4795044"/>
            <a:ext cx="9855808" cy="8229600"/>
          </a:xfrm>
          <a:custGeom>
            <a:avLst/>
            <a:gdLst/>
            <a:ahLst/>
            <a:cxnLst/>
            <a:rect r="r" b="b" t="t" l="l"/>
            <a:pathLst>
              <a:path h="8229600" w="9855808">
                <a:moveTo>
                  <a:pt x="0" y="0"/>
                </a:moveTo>
                <a:lnTo>
                  <a:pt x="9855808" y="0"/>
                </a:lnTo>
                <a:lnTo>
                  <a:pt x="9855808" y="8229600"/>
                </a:lnTo>
                <a:lnTo>
                  <a:pt x="0" y="8229600"/>
                </a:lnTo>
                <a:lnTo>
                  <a:pt x="0" y="0"/>
                </a:lnTo>
                <a:close/>
              </a:path>
            </a:pathLst>
          </a:custGeom>
          <a:blipFill>
            <a:blip r:embed="rId3">
              <a:alphaModFix amt="65999"/>
            </a:blip>
            <a:stretch>
              <a:fillRect l="0" t="0" r="0" b="0"/>
            </a:stretch>
          </a:blipFill>
        </p:spPr>
      </p:sp>
      <p:sp>
        <p:nvSpPr>
          <p:cNvPr name="TextBox 5" id="5"/>
          <p:cNvSpPr txBox="true"/>
          <p:nvPr/>
        </p:nvSpPr>
        <p:spPr>
          <a:xfrm rot="0">
            <a:off x="5172942" y="4113004"/>
            <a:ext cx="7942116" cy="1629596"/>
          </a:xfrm>
          <a:prstGeom prst="rect">
            <a:avLst/>
          </a:prstGeom>
        </p:spPr>
        <p:txBody>
          <a:bodyPr anchor="t" rtlCol="false" tIns="0" lIns="0" bIns="0" rIns="0">
            <a:spAutoFit/>
          </a:bodyPr>
          <a:lstStyle/>
          <a:p>
            <a:pPr algn="ctr">
              <a:lnSpc>
                <a:spcPts val="13096"/>
              </a:lnSpc>
            </a:pPr>
            <a:r>
              <a:rPr lang="en-US" sz="10231">
                <a:solidFill>
                  <a:srgbClr val="8D8D8D"/>
                </a:solidFill>
                <a:latin typeface="Bakerie Bold"/>
              </a:rPr>
              <a:t>Beauety Centers</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434621" y="1792825"/>
            <a:ext cx="4586975" cy="7468262"/>
          </a:xfrm>
          <a:custGeom>
            <a:avLst/>
            <a:gdLst/>
            <a:ahLst/>
            <a:cxnLst/>
            <a:rect r="r" b="b" t="t" l="l"/>
            <a:pathLst>
              <a:path h="7468262" w="4586975">
                <a:moveTo>
                  <a:pt x="0" y="0"/>
                </a:moveTo>
                <a:lnTo>
                  <a:pt x="4586975" y="0"/>
                </a:lnTo>
                <a:lnTo>
                  <a:pt x="4586975" y="7468263"/>
                </a:lnTo>
                <a:lnTo>
                  <a:pt x="0" y="7468263"/>
                </a:lnTo>
                <a:lnTo>
                  <a:pt x="0" y="0"/>
                </a:lnTo>
                <a:close/>
              </a:path>
            </a:pathLst>
          </a:custGeom>
          <a:blipFill>
            <a:blip r:embed="rId12"/>
            <a:stretch>
              <a:fillRect l="0" t="0" r="0" b="0"/>
            </a:stretch>
          </a:blipFill>
        </p:spPr>
      </p:sp>
      <p:sp>
        <p:nvSpPr>
          <p:cNvPr name="Freeform 12" id="12"/>
          <p:cNvSpPr/>
          <p:nvPr/>
        </p:nvSpPr>
        <p:spPr>
          <a:xfrm flipH="false" flipV="false" rot="0">
            <a:off x="11107275" y="1792825"/>
            <a:ext cx="4571511" cy="7472907"/>
          </a:xfrm>
          <a:custGeom>
            <a:avLst/>
            <a:gdLst/>
            <a:ahLst/>
            <a:cxnLst/>
            <a:rect r="r" b="b" t="t" l="l"/>
            <a:pathLst>
              <a:path h="7472907" w="4571511">
                <a:moveTo>
                  <a:pt x="0" y="0"/>
                </a:moveTo>
                <a:lnTo>
                  <a:pt x="4571511" y="0"/>
                </a:lnTo>
                <a:lnTo>
                  <a:pt x="4571511" y="7472908"/>
                </a:lnTo>
                <a:lnTo>
                  <a:pt x="0" y="7472908"/>
                </a:lnTo>
                <a:lnTo>
                  <a:pt x="0" y="0"/>
                </a:lnTo>
                <a:close/>
              </a:path>
            </a:pathLst>
          </a:custGeom>
          <a:blipFill>
            <a:blip r:embed="rId13"/>
            <a:stretch>
              <a:fillRect l="0" t="0" r="0" b="0"/>
            </a:stretch>
          </a:blipFill>
        </p:spPr>
      </p:sp>
      <p:sp>
        <p:nvSpPr>
          <p:cNvPr name="TextBox 13" id="13"/>
          <p:cNvSpPr txBox="true"/>
          <p:nvPr/>
        </p:nvSpPr>
        <p:spPr>
          <a:xfrm rot="0">
            <a:off x="6832281" y="412706"/>
            <a:ext cx="789308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Center View/Search</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262972" y="2084367"/>
            <a:ext cx="4569309" cy="7473567"/>
          </a:xfrm>
          <a:custGeom>
            <a:avLst/>
            <a:gdLst/>
            <a:ahLst/>
            <a:cxnLst/>
            <a:rect r="r" b="b" t="t" l="l"/>
            <a:pathLst>
              <a:path h="7473567" w="4569309">
                <a:moveTo>
                  <a:pt x="0" y="0"/>
                </a:moveTo>
                <a:lnTo>
                  <a:pt x="4569309" y="0"/>
                </a:lnTo>
                <a:lnTo>
                  <a:pt x="4569309" y="7473567"/>
                </a:lnTo>
                <a:lnTo>
                  <a:pt x="0" y="7473567"/>
                </a:lnTo>
                <a:lnTo>
                  <a:pt x="0" y="0"/>
                </a:lnTo>
                <a:close/>
              </a:path>
            </a:pathLst>
          </a:custGeom>
          <a:blipFill>
            <a:blip r:embed="rId12"/>
            <a:stretch>
              <a:fillRect l="0" t="0" r="0" b="0"/>
            </a:stretch>
          </a:blipFill>
        </p:spPr>
      </p:sp>
      <p:sp>
        <p:nvSpPr>
          <p:cNvPr name="Freeform 12" id="12"/>
          <p:cNvSpPr/>
          <p:nvPr/>
        </p:nvSpPr>
        <p:spPr>
          <a:xfrm flipH="false" flipV="false" rot="0">
            <a:off x="11292749" y="2070729"/>
            <a:ext cx="4548814" cy="7487205"/>
          </a:xfrm>
          <a:custGeom>
            <a:avLst/>
            <a:gdLst/>
            <a:ahLst/>
            <a:cxnLst/>
            <a:rect r="r" b="b" t="t" l="l"/>
            <a:pathLst>
              <a:path h="7487205" w="4548814">
                <a:moveTo>
                  <a:pt x="0" y="0"/>
                </a:moveTo>
                <a:lnTo>
                  <a:pt x="4548814" y="0"/>
                </a:lnTo>
                <a:lnTo>
                  <a:pt x="4548814" y="7487205"/>
                </a:lnTo>
                <a:lnTo>
                  <a:pt x="0" y="7487205"/>
                </a:lnTo>
                <a:lnTo>
                  <a:pt x="0" y="0"/>
                </a:lnTo>
                <a:close/>
              </a:path>
            </a:pathLst>
          </a:custGeom>
          <a:blipFill>
            <a:blip r:embed="rId13"/>
            <a:stretch>
              <a:fillRect l="0" t="0" r="0" b="0"/>
            </a:stretch>
          </a:blipFill>
        </p:spPr>
      </p:sp>
      <p:sp>
        <p:nvSpPr>
          <p:cNvPr name="TextBox 13" id="13"/>
          <p:cNvSpPr txBox="true"/>
          <p:nvPr/>
        </p:nvSpPr>
        <p:spPr>
          <a:xfrm rot="0">
            <a:off x="5454725" y="412706"/>
            <a:ext cx="789308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Home Page/Search</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862019" y="2078189"/>
            <a:ext cx="4527845" cy="7485924"/>
          </a:xfrm>
          <a:custGeom>
            <a:avLst/>
            <a:gdLst/>
            <a:ahLst/>
            <a:cxnLst/>
            <a:rect r="r" b="b" t="t" l="l"/>
            <a:pathLst>
              <a:path h="7485924" w="4527845">
                <a:moveTo>
                  <a:pt x="0" y="0"/>
                </a:moveTo>
                <a:lnTo>
                  <a:pt x="4527845" y="0"/>
                </a:lnTo>
                <a:lnTo>
                  <a:pt x="4527845" y="7485924"/>
                </a:lnTo>
                <a:lnTo>
                  <a:pt x="0" y="7485924"/>
                </a:lnTo>
                <a:lnTo>
                  <a:pt x="0" y="0"/>
                </a:lnTo>
                <a:close/>
              </a:path>
            </a:pathLst>
          </a:custGeom>
          <a:blipFill>
            <a:blip r:embed="rId12"/>
            <a:stretch>
              <a:fillRect l="0" t="0" r="0" b="0"/>
            </a:stretch>
          </a:blipFill>
        </p:spPr>
      </p:sp>
      <p:sp>
        <p:nvSpPr>
          <p:cNvPr name="Freeform 12" id="12"/>
          <p:cNvSpPr/>
          <p:nvPr/>
        </p:nvSpPr>
        <p:spPr>
          <a:xfrm flipH="false" flipV="false" rot="0">
            <a:off x="10676366" y="2220257"/>
            <a:ext cx="4562716" cy="7475541"/>
          </a:xfrm>
          <a:custGeom>
            <a:avLst/>
            <a:gdLst/>
            <a:ahLst/>
            <a:cxnLst/>
            <a:rect r="r" b="b" t="t" l="l"/>
            <a:pathLst>
              <a:path h="7475541" w="4562716">
                <a:moveTo>
                  <a:pt x="0" y="0"/>
                </a:moveTo>
                <a:lnTo>
                  <a:pt x="4562716" y="0"/>
                </a:lnTo>
                <a:lnTo>
                  <a:pt x="4562716" y="7475541"/>
                </a:lnTo>
                <a:lnTo>
                  <a:pt x="0" y="7475541"/>
                </a:lnTo>
                <a:lnTo>
                  <a:pt x="0" y="0"/>
                </a:lnTo>
                <a:close/>
              </a:path>
            </a:pathLst>
          </a:custGeom>
          <a:blipFill>
            <a:blip r:embed="rId13"/>
            <a:stretch>
              <a:fillRect l="0" t="0" r="0" b="0"/>
            </a:stretch>
          </a:blipFill>
        </p:spPr>
      </p:sp>
      <p:sp>
        <p:nvSpPr>
          <p:cNvPr name="TextBox 13" id="13"/>
          <p:cNvSpPr txBox="true"/>
          <p:nvPr/>
        </p:nvSpPr>
        <p:spPr>
          <a:xfrm rot="0">
            <a:off x="2945696" y="412706"/>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Category Product/My Favorite</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540197" y="2025722"/>
            <a:ext cx="4536517" cy="7483351"/>
          </a:xfrm>
          <a:custGeom>
            <a:avLst/>
            <a:gdLst/>
            <a:ahLst/>
            <a:cxnLst/>
            <a:rect r="r" b="b" t="t" l="l"/>
            <a:pathLst>
              <a:path h="7483351" w="4536517">
                <a:moveTo>
                  <a:pt x="0" y="0"/>
                </a:moveTo>
                <a:lnTo>
                  <a:pt x="4536517" y="0"/>
                </a:lnTo>
                <a:lnTo>
                  <a:pt x="4536517" y="7483350"/>
                </a:lnTo>
                <a:lnTo>
                  <a:pt x="0" y="7483350"/>
                </a:lnTo>
                <a:lnTo>
                  <a:pt x="0" y="0"/>
                </a:lnTo>
                <a:close/>
              </a:path>
            </a:pathLst>
          </a:custGeom>
          <a:blipFill>
            <a:blip r:embed="rId12"/>
            <a:stretch>
              <a:fillRect l="0" t="0" r="0" b="0"/>
            </a:stretch>
          </a:blipFill>
        </p:spPr>
      </p:sp>
      <p:sp>
        <p:nvSpPr>
          <p:cNvPr name="TextBox 12" id="12"/>
          <p:cNvSpPr txBox="true"/>
          <p:nvPr/>
        </p:nvSpPr>
        <p:spPr>
          <a:xfrm rot="0">
            <a:off x="5304183" y="412706"/>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Item Description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924698" y="1773883"/>
            <a:ext cx="4553030" cy="7487205"/>
          </a:xfrm>
          <a:custGeom>
            <a:avLst/>
            <a:gdLst/>
            <a:ahLst/>
            <a:cxnLst/>
            <a:rect r="r" b="b" t="t" l="l"/>
            <a:pathLst>
              <a:path h="7487205" w="4553030">
                <a:moveTo>
                  <a:pt x="0" y="0"/>
                </a:moveTo>
                <a:lnTo>
                  <a:pt x="4553030" y="0"/>
                </a:lnTo>
                <a:lnTo>
                  <a:pt x="4553030" y="7487205"/>
                </a:lnTo>
                <a:lnTo>
                  <a:pt x="0" y="7487205"/>
                </a:lnTo>
                <a:lnTo>
                  <a:pt x="0" y="0"/>
                </a:lnTo>
                <a:close/>
              </a:path>
            </a:pathLst>
          </a:custGeom>
          <a:blipFill>
            <a:blip r:embed="rId12"/>
            <a:stretch>
              <a:fillRect l="0" t="0" r="0" b="0"/>
            </a:stretch>
          </a:blipFill>
        </p:spPr>
      </p:sp>
      <p:sp>
        <p:nvSpPr>
          <p:cNvPr name="Freeform 12" id="12"/>
          <p:cNvSpPr/>
          <p:nvPr/>
        </p:nvSpPr>
        <p:spPr>
          <a:xfrm flipH="false" flipV="false" rot="0">
            <a:off x="10834143" y="1773883"/>
            <a:ext cx="4549582" cy="7479463"/>
          </a:xfrm>
          <a:custGeom>
            <a:avLst/>
            <a:gdLst/>
            <a:ahLst/>
            <a:cxnLst/>
            <a:rect r="r" b="b" t="t" l="l"/>
            <a:pathLst>
              <a:path h="7479463" w="4549582">
                <a:moveTo>
                  <a:pt x="0" y="0"/>
                </a:moveTo>
                <a:lnTo>
                  <a:pt x="4549582" y="0"/>
                </a:lnTo>
                <a:lnTo>
                  <a:pt x="4549582" y="7479463"/>
                </a:lnTo>
                <a:lnTo>
                  <a:pt x="0" y="7479463"/>
                </a:lnTo>
                <a:lnTo>
                  <a:pt x="0" y="0"/>
                </a:lnTo>
                <a:close/>
              </a:path>
            </a:pathLst>
          </a:custGeom>
          <a:blipFill>
            <a:blip r:embed="rId13"/>
            <a:stretch>
              <a:fillRect l="0" t="0" r="0" b="0"/>
            </a:stretch>
          </a:blipFill>
        </p:spPr>
      </p:sp>
      <p:sp>
        <p:nvSpPr>
          <p:cNvPr name="TextBox 13" id="13"/>
          <p:cNvSpPr txBox="true"/>
          <p:nvPr/>
        </p:nvSpPr>
        <p:spPr>
          <a:xfrm rot="0">
            <a:off x="6414111" y="361320"/>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Cart Page</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530542" y="1536693"/>
            <a:ext cx="5076890" cy="8348769"/>
          </a:xfrm>
          <a:custGeom>
            <a:avLst/>
            <a:gdLst/>
            <a:ahLst/>
            <a:cxnLst/>
            <a:rect r="r" b="b" t="t" l="l"/>
            <a:pathLst>
              <a:path h="8348769" w="5076890">
                <a:moveTo>
                  <a:pt x="0" y="0"/>
                </a:moveTo>
                <a:lnTo>
                  <a:pt x="5076890" y="0"/>
                </a:lnTo>
                <a:lnTo>
                  <a:pt x="5076890" y="8348769"/>
                </a:lnTo>
                <a:lnTo>
                  <a:pt x="0" y="8348769"/>
                </a:lnTo>
                <a:lnTo>
                  <a:pt x="0" y="0"/>
                </a:lnTo>
                <a:close/>
              </a:path>
            </a:pathLst>
          </a:custGeom>
          <a:blipFill>
            <a:blip r:embed="rId12"/>
            <a:stretch>
              <a:fillRect l="0" t="0" r="0" b="0"/>
            </a:stretch>
          </a:blipFill>
        </p:spPr>
      </p:sp>
      <p:sp>
        <p:nvSpPr>
          <p:cNvPr name="TextBox 12" id="12"/>
          <p:cNvSpPr txBox="true"/>
          <p:nvPr/>
        </p:nvSpPr>
        <p:spPr>
          <a:xfrm rot="0">
            <a:off x="5686493" y="27153"/>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Place Order</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979698" y="1889156"/>
            <a:ext cx="4548814" cy="7487205"/>
          </a:xfrm>
          <a:custGeom>
            <a:avLst/>
            <a:gdLst/>
            <a:ahLst/>
            <a:cxnLst/>
            <a:rect r="r" b="b" t="t" l="l"/>
            <a:pathLst>
              <a:path h="7487205" w="4548814">
                <a:moveTo>
                  <a:pt x="0" y="0"/>
                </a:moveTo>
                <a:lnTo>
                  <a:pt x="4548814" y="0"/>
                </a:lnTo>
                <a:lnTo>
                  <a:pt x="4548814" y="7487205"/>
                </a:lnTo>
                <a:lnTo>
                  <a:pt x="0" y="7487205"/>
                </a:lnTo>
                <a:lnTo>
                  <a:pt x="0" y="0"/>
                </a:lnTo>
                <a:close/>
              </a:path>
            </a:pathLst>
          </a:custGeom>
          <a:blipFill>
            <a:blip r:embed="rId12"/>
            <a:stretch>
              <a:fillRect l="0" t="0" r="0" b="0"/>
            </a:stretch>
          </a:blipFill>
        </p:spPr>
      </p:sp>
      <p:sp>
        <p:nvSpPr>
          <p:cNvPr name="TextBox 12" id="12"/>
          <p:cNvSpPr txBox="true"/>
          <p:nvPr/>
        </p:nvSpPr>
        <p:spPr>
          <a:xfrm rot="0">
            <a:off x="5979698" y="278130"/>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Pending Orders</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979698" y="2035505"/>
            <a:ext cx="4569309" cy="7473567"/>
          </a:xfrm>
          <a:custGeom>
            <a:avLst/>
            <a:gdLst/>
            <a:ahLst/>
            <a:cxnLst/>
            <a:rect r="r" b="b" t="t" l="l"/>
            <a:pathLst>
              <a:path h="7473567" w="4569309">
                <a:moveTo>
                  <a:pt x="0" y="0"/>
                </a:moveTo>
                <a:lnTo>
                  <a:pt x="4569309" y="0"/>
                </a:lnTo>
                <a:lnTo>
                  <a:pt x="4569309" y="7473567"/>
                </a:lnTo>
                <a:lnTo>
                  <a:pt x="0" y="7473567"/>
                </a:lnTo>
                <a:lnTo>
                  <a:pt x="0" y="0"/>
                </a:lnTo>
                <a:close/>
              </a:path>
            </a:pathLst>
          </a:custGeom>
          <a:blipFill>
            <a:blip r:embed="rId12"/>
            <a:stretch>
              <a:fillRect l="0" t="0" r="0" b="0"/>
            </a:stretch>
          </a:blipFill>
        </p:spPr>
      </p:sp>
      <p:sp>
        <p:nvSpPr>
          <p:cNvPr name="TextBox 12" id="12"/>
          <p:cNvSpPr txBox="true"/>
          <p:nvPr/>
        </p:nvSpPr>
        <p:spPr>
          <a:xfrm rot="0">
            <a:off x="5979698" y="278130"/>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Order Details</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683020" y="1981640"/>
            <a:ext cx="4584760" cy="7468929"/>
          </a:xfrm>
          <a:custGeom>
            <a:avLst/>
            <a:gdLst/>
            <a:ahLst/>
            <a:cxnLst/>
            <a:rect r="r" b="b" t="t" l="l"/>
            <a:pathLst>
              <a:path h="7468929" w="4584760">
                <a:moveTo>
                  <a:pt x="0" y="0"/>
                </a:moveTo>
                <a:lnTo>
                  <a:pt x="4584760" y="0"/>
                </a:lnTo>
                <a:lnTo>
                  <a:pt x="4584760" y="7468929"/>
                </a:lnTo>
                <a:lnTo>
                  <a:pt x="0" y="7468929"/>
                </a:lnTo>
                <a:lnTo>
                  <a:pt x="0" y="0"/>
                </a:lnTo>
                <a:close/>
              </a:path>
            </a:pathLst>
          </a:custGeom>
          <a:blipFill>
            <a:blip r:embed="rId12"/>
            <a:stretch>
              <a:fillRect l="0" t="0" r="0" b="0"/>
            </a:stretch>
          </a:blipFill>
        </p:spPr>
      </p:sp>
      <p:sp>
        <p:nvSpPr>
          <p:cNvPr name="Freeform 12" id="12"/>
          <p:cNvSpPr/>
          <p:nvPr/>
        </p:nvSpPr>
        <p:spPr>
          <a:xfrm flipH="false" flipV="false" rot="0">
            <a:off x="11180756" y="1733193"/>
            <a:ext cx="4563927" cy="7483995"/>
          </a:xfrm>
          <a:custGeom>
            <a:avLst/>
            <a:gdLst/>
            <a:ahLst/>
            <a:cxnLst/>
            <a:rect r="r" b="b" t="t" l="l"/>
            <a:pathLst>
              <a:path h="7483995" w="4563927">
                <a:moveTo>
                  <a:pt x="0" y="0"/>
                </a:moveTo>
                <a:lnTo>
                  <a:pt x="4563927" y="0"/>
                </a:lnTo>
                <a:lnTo>
                  <a:pt x="4563927" y="7483995"/>
                </a:lnTo>
                <a:lnTo>
                  <a:pt x="0" y="7483995"/>
                </a:lnTo>
                <a:lnTo>
                  <a:pt x="0" y="0"/>
                </a:lnTo>
                <a:close/>
              </a:path>
            </a:pathLst>
          </a:custGeom>
          <a:blipFill>
            <a:blip r:embed="rId13"/>
            <a:stretch>
              <a:fillRect l="0" t="0" r="0" b="0"/>
            </a:stretch>
          </a:blipFill>
        </p:spPr>
      </p:sp>
      <p:sp>
        <p:nvSpPr>
          <p:cNvPr name="TextBox 13" id="13"/>
          <p:cNvSpPr txBox="true"/>
          <p:nvPr/>
        </p:nvSpPr>
        <p:spPr>
          <a:xfrm rot="0">
            <a:off x="5979698" y="278130"/>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Archive Orders</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028700" y="1652910"/>
            <a:ext cx="4553953" cy="7478159"/>
          </a:xfrm>
          <a:custGeom>
            <a:avLst/>
            <a:gdLst/>
            <a:ahLst/>
            <a:cxnLst/>
            <a:rect r="r" b="b" t="t" l="l"/>
            <a:pathLst>
              <a:path h="7478159" w="4553953">
                <a:moveTo>
                  <a:pt x="0" y="0"/>
                </a:moveTo>
                <a:lnTo>
                  <a:pt x="4553953" y="0"/>
                </a:lnTo>
                <a:lnTo>
                  <a:pt x="4553953" y="7478159"/>
                </a:lnTo>
                <a:lnTo>
                  <a:pt x="0" y="7478159"/>
                </a:lnTo>
                <a:lnTo>
                  <a:pt x="0" y="0"/>
                </a:lnTo>
                <a:close/>
              </a:path>
            </a:pathLst>
          </a:custGeom>
          <a:blipFill>
            <a:blip r:embed="rId12"/>
            <a:stretch>
              <a:fillRect l="0" t="0" r="0" b="0"/>
            </a:stretch>
          </a:blipFill>
        </p:spPr>
      </p:sp>
      <p:sp>
        <p:nvSpPr>
          <p:cNvPr name="Freeform 12" id="12"/>
          <p:cNvSpPr/>
          <p:nvPr/>
        </p:nvSpPr>
        <p:spPr>
          <a:xfrm flipH="false" flipV="false" rot="0">
            <a:off x="6602077" y="1652910"/>
            <a:ext cx="4569309" cy="7473567"/>
          </a:xfrm>
          <a:custGeom>
            <a:avLst/>
            <a:gdLst/>
            <a:ahLst/>
            <a:cxnLst/>
            <a:rect r="r" b="b" t="t" l="l"/>
            <a:pathLst>
              <a:path h="7473567" w="4569309">
                <a:moveTo>
                  <a:pt x="0" y="0"/>
                </a:moveTo>
                <a:lnTo>
                  <a:pt x="4569309" y="0"/>
                </a:lnTo>
                <a:lnTo>
                  <a:pt x="4569309" y="7473567"/>
                </a:lnTo>
                <a:lnTo>
                  <a:pt x="0" y="7473567"/>
                </a:lnTo>
                <a:lnTo>
                  <a:pt x="0" y="0"/>
                </a:lnTo>
                <a:close/>
              </a:path>
            </a:pathLst>
          </a:custGeom>
          <a:blipFill>
            <a:blip r:embed="rId13"/>
            <a:stretch>
              <a:fillRect l="0" t="0" r="0" b="0"/>
            </a:stretch>
          </a:blipFill>
        </p:spPr>
      </p:sp>
      <p:sp>
        <p:nvSpPr>
          <p:cNvPr name="Freeform 13" id="13"/>
          <p:cNvSpPr/>
          <p:nvPr/>
        </p:nvSpPr>
        <p:spPr>
          <a:xfrm flipH="false" flipV="false" rot="0">
            <a:off x="12244488" y="1652910"/>
            <a:ext cx="4537090" cy="7476852"/>
          </a:xfrm>
          <a:custGeom>
            <a:avLst/>
            <a:gdLst/>
            <a:ahLst/>
            <a:cxnLst/>
            <a:rect r="r" b="b" t="t" l="l"/>
            <a:pathLst>
              <a:path h="7476852" w="4537090">
                <a:moveTo>
                  <a:pt x="0" y="0"/>
                </a:moveTo>
                <a:lnTo>
                  <a:pt x="4537090" y="0"/>
                </a:lnTo>
                <a:lnTo>
                  <a:pt x="4537090" y="7476852"/>
                </a:lnTo>
                <a:lnTo>
                  <a:pt x="0" y="7476852"/>
                </a:lnTo>
                <a:lnTo>
                  <a:pt x="0" y="0"/>
                </a:lnTo>
                <a:close/>
              </a:path>
            </a:pathLst>
          </a:custGeom>
          <a:blipFill>
            <a:blip r:embed="rId14"/>
            <a:stretch>
              <a:fillRect l="0" t="0" r="0" b="0"/>
            </a:stretch>
          </a:blipFill>
        </p:spPr>
      </p:sp>
      <p:sp>
        <p:nvSpPr>
          <p:cNvPr name="TextBox 14" id="14"/>
          <p:cNvSpPr txBox="true"/>
          <p:nvPr/>
        </p:nvSpPr>
        <p:spPr>
          <a:xfrm rot="0">
            <a:off x="5686493" y="27153"/>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Add Address</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FFAF6"/>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613935" y="3435030"/>
            <a:ext cx="7591881" cy="7841380"/>
          </a:xfrm>
          <a:custGeom>
            <a:avLst/>
            <a:gdLst/>
            <a:ahLst/>
            <a:cxnLst/>
            <a:rect r="r" b="b" t="t" l="l"/>
            <a:pathLst>
              <a:path h="7841380" w="7591881">
                <a:moveTo>
                  <a:pt x="0" y="0"/>
                </a:moveTo>
                <a:lnTo>
                  <a:pt x="7591882" y="0"/>
                </a:lnTo>
                <a:lnTo>
                  <a:pt x="7591882" y="7841380"/>
                </a:lnTo>
                <a:lnTo>
                  <a:pt x="0" y="7841380"/>
                </a:lnTo>
                <a:lnTo>
                  <a:pt x="0" y="0"/>
                </a:lnTo>
                <a:close/>
              </a:path>
            </a:pathLst>
          </a:custGeom>
          <a:blipFill>
            <a:blip r:embed="rId2"/>
            <a:stretch>
              <a:fillRect l="0" t="0" r="0" b="0"/>
            </a:stretch>
          </a:blipFill>
        </p:spPr>
      </p:sp>
      <p:sp>
        <p:nvSpPr>
          <p:cNvPr name="Freeform 3" id="3"/>
          <p:cNvSpPr/>
          <p:nvPr/>
        </p:nvSpPr>
        <p:spPr>
          <a:xfrm flipH="false" flipV="false" rot="1092138">
            <a:off x="-721992" y="6201530"/>
            <a:ext cx="3501384" cy="4369902"/>
          </a:xfrm>
          <a:custGeom>
            <a:avLst/>
            <a:gdLst/>
            <a:ahLst/>
            <a:cxnLst/>
            <a:rect r="r" b="b" t="t" l="l"/>
            <a:pathLst>
              <a:path h="4369902" w="3501384">
                <a:moveTo>
                  <a:pt x="0" y="0"/>
                </a:moveTo>
                <a:lnTo>
                  <a:pt x="3501384" y="0"/>
                </a:lnTo>
                <a:lnTo>
                  <a:pt x="3501384" y="4369902"/>
                </a:lnTo>
                <a:lnTo>
                  <a:pt x="0" y="4369902"/>
                </a:lnTo>
                <a:lnTo>
                  <a:pt x="0" y="0"/>
                </a:lnTo>
                <a:close/>
              </a:path>
            </a:pathLst>
          </a:custGeom>
          <a:blipFill>
            <a:blip r:embed="rId3"/>
            <a:stretch>
              <a:fillRect l="0" t="0" r="0" b="0"/>
            </a:stretch>
          </a:blipFill>
        </p:spPr>
      </p:sp>
      <p:sp>
        <p:nvSpPr>
          <p:cNvPr name="TextBox 4" id="4"/>
          <p:cNvSpPr txBox="true"/>
          <p:nvPr/>
        </p:nvSpPr>
        <p:spPr>
          <a:xfrm rot="0">
            <a:off x="1844344" y="962025"/>
            <a:ext cx="5534654" cy="1513206"/>
          </a:xfrm>
          <a:prstGeom prst="rect">
            <a:avLst/>
          </a:prstGeom>
        </p:spPr>
        <p:txBody>
          <a:bodyPr anchor="t" rtlCol="false" tIns="0" lIns="0" bIns="0" rIns="0">
            <a:spAutoFit/>
          </a:bodyPr>
          <a:lstStyle/>
          <a:p>
            <a:pPr>
              <a:lnSpc>
                <a:spcPts val="12159"/>
              </a:lnSpc>
            </a:pPr>
            <a:r>
              <a:rPr lang="en-US" sz="9499">
                <a:solidFill>
                  <a:srgbClr val="8D8D8D"/>
                </a:solidFill>
                <a:latin typeface="Bakerie Bold"/>
              </a:rPr>
              <a:t>Index</a:t>
            </a:r>
          </a:p>
        </p:txBody>
      </p:sp>
      <p:sp>
        <p:nvSpPr>
          <p:cNvPr name="Freeform 5" id="5"/>
          <p:cNvSpPr/>
          <p:nvPr/>
        </p:nvSpPr>
        <p:spPr>
          <a:xfrm flipH="false" flipV="false" rot="0">
            <a:off x="9909583" y="2936281"/>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9909583" y="4011948"/>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9909583" y="5091316"/>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9909583" y="6170684"/>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0070881" y="3026004"/>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1</a:t>
            </a:r>
          </a:p>
        </p:txBody>
      </p:sp>
      <p:sp>
        <p:nvSpPr>
          <p:cNvPr name="TextBox 10" id="10"/>
          <p:cNvSpPr txBox="true"/>
          <p:nvPr/>
        </p:nvSpPr>
        <p:spPr>
          <a:xfrm rot="0">
            <a:off x="10070881" y="4101671"/>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2</a:t>
            </a:r>
          </a:p>
        </p:txBody>
      </p:sp>
      <p:sp>
        <p:nvSpPr>
          <p:cNvPr name="TextBox 11" id="11"/>
          <p:cNvSpPr txBox="true"/>
          <p:nvPr/>
        </p:nvSpPr>
        <p:spPr>
          <a:xfrm rot="0">
            <a:off x="10070881" y="5181039"/>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3</a:t>
            </a:r>
          </a:p>
        </p:txBody>
      </p:sp>
      <p:sp>
        <p:nvSpPr>
          <p:cNvPr name="TextBox 12" id="12"/>
          <p:cNvSpPr txBox="true"/>
          <p:nvPr/>
        </p:nvSpPr>
        <p:spPr>
          <a:xfrm rot="0">
            <a:off x="10070881" y="6260407"/>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4</a:t>
            </a:r>
          </a:p>
        </p:txBody>
      </p:sp>
      <p:sp>
        <p:nvSpPr>
          <p:cNvPr name="TextBox 13" id="13"/>
          <p:cNvSpPr txBox="true"/>
          <p:nvPr/>
        </p:nvSpPr>
        <p:spPr>
          <a:xfrm rot="0">
            <a:off x="11040602" y="3017496"/>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Introduction</a:t>
            </a:r>
          </a:p>
        </p:txBody>
      </p:sp>
      <p:sp>
        <p:nvSpPr>
          <p:cNvPr name="TextBox 14" id="14"/>
          <p:cNvSpPr txBox="true"/>
          <p:nvPr/>
        </p:nvSpPr>
        <p:spPr>
          <a:xfrm rot="0">
            <a:off x="11040602" y="4093163"/>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Target group</a:t>
            </a:r>
          </a:p>
        </p:txBody>
      </p:sp>
      <p:sp>
        <p:nvSpPr>
          <p:cNvPr name="TextBox 15" id="15"/>
          <p:cNvSpPr txBox="true"/>
          <p:nvPr/>
        </p:nvSpPr>
        <p:spPr>
          <a:xfrm rot="0">
            <a:off x="11040602" y="5172531"/>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Features</a:t>
            </a:r>
          </a:p>
        </p:txBody>
      </p:sp>
      <p:sp>
        <p:nvSpPr>
          <p:cNvPr name="TextBox 16" id="16"/>
          <p:cNvSpPr txBox="true"/>
          <p:nvPr/>
        </p:nvSpPr>
        <p:spPr>
          <a:xfrm rot="0">
            <a:off x="11040602" y="6251899"/>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Technologies</a:t>
            </a:r>
          </a:p>
        </p:txBody>
      </p:sp>
      <p:sp>
        <p:nvSpPr>
          <p:cNvPr name="Freeform 17" id="17"/>
          <p:cNvSpPr/>
          <p:nvPr/>
        </p:nvSpPr>
        <p:spPr>
          <a:xfrm flipH="false" flipV="false" rot="0">
            <a:off x="14356192" y="-2022514"/>
            <a:ext cx="5125736" cy="5695263"/>
          </a:xfrm>
          <a:custGeom>
            <a:avLst/>
            <a:gdLst/>
            <a:ahLst/>
            <a:cxnLst/>
            <a:rect r="r" b="b" t="t" l="l"/>
            <a:pathLst>
              <a:path h="5695263" w="5125736">
                <a:moveTo>
                  <a:pt x="0" y="0"/>
                </a:moveTo>
                <a:lnTo>
                  <a:pt x="5125736" y="0"/>
                </a:lnTo>
                <a:lnTo>
                  <a:pt x="5125736" y="5695263"/>
                </a:lnTo>
                <a:lnTo>
                  <a:pt x="0" y="5695263"/>
                </a:lnTo>
                <a:lnTo>
                  <a:pt x="0" y="0"/>
                </a:lnTo>
                <a:close/>
              </a:path>
            </a:pathLst>
          </a:custGeom>
          <a:blipFill>
            <a:blip r:embed="rId6"/>
            <a:stretch>
              <a:fillRect l="0" t="0" r="0" b="0"/>
            </a:stretch>
          </a:blipFill>
        </p:spPr>
      </p:sp>
      <p:sp>
        <p:nvSpPr>
          <p:cNvPr name="Freeform 18" id="18"/>
          <p:cNvSpPr/>
          <p:nvPr/>
        </p:nvSpPr>
        <p:spPr>
          <a:xfrm flipH="false" flipV="false" rot="0">
            <a:off x="9909583" y="7392927"/>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TextBox 19" id="19"/>
          <p:cNvSpPr txBox="true"/>
          <p:nvPr/>
        </p:nvSpPr>
        <p:spPr>
          <a:xfrm rot="0">
            <a:off x="10070881" y="7482650"/>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5</a:t>
            </a:r>
          </a:p>
        </p:txBody>
      </p:sp>
      <p:sp>
        <p:nvSpPr>
          <p:cNvPr name="TextBox 20" id="20"/>
          <p:cNvSpPr txBox="true"/>
          <p:nvPr/>
        </p:nvSpPr>
        <p:spPr>
          <a:xfrm rot="0">
            <a:off x="11040602" y="7474141"/>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Future work</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503777" y="2122284"/>
            <a:ext cx="3449129" cy="6519873"/>
          </a:xfrm>
          <a:custGeom>
            <a:avLst/>
            <a:gdLst/>
            <a:ahLst/>
            <a:cxnLst/>
            <a:rect r="r" b="b" t="t" l="l"/>
            <a:pathLst>
              <a:path h="6519873" w="3449129">
                <a:moveTo>
                  <a:pt x="0" y="0"/>
                </a:moveTo>
                <a:lnTo>
                  <a:pt x="3449129" y="0"/>
                </a:lnTo>
                <a:lnTo>
                  <a:pt x="3449129" y="6519872"/>
                </a:lnTo>
                <a:lnTo>
                  <a:pt x="0" y="6519872"/>
                </a:lnTo>
                <a:lnTo>
                  <a:pt x="0" y="0"/>
                </a:lnTo>
                <a:close/>
              </a:path>
            </a:pathLst>
          </a:custGeom>
          <a:blipFill>
            <a:blip r:embed="rId12"/>
            <a:stretch>
              <a:fillRect l="0" t="0" r="0" b="0"/>
            </a:stretch>
          </a:blipFill>
        </p:spPr>
      </p:sp>
      <p:sp>
        <p:nvSpPr>
          <p:cNvPr name="Freeform 12" id="12"/>
          <p:cNvSpPr/>
          <p:nvPr/>
        </p:nvSpPr>
        <p:spPr>
          <a:xfrm flipH="false" flipV="false" rot="0">
            <a:off x="7137791" y="2120657"/>
            <a:ext cx="3460684" cy="6521499"/>
          </a:xfrm>
          <a:custGeom>
            <a:avLst/>
            <a:gdLst/>
            <a:ahLst/>
            <a:cxnLst/>
            <a:rect r="r" b="b" t="t" l="l"/>
            <a:pathLst>
              <a:path h="6521499" w="3460684">
                <a:moveTo>
                  <a:pt x="0" y="0"/>
                </a:moveTo>
                <a:lnTo>
                  <a:pt x="3460684" y="0"/>
                </a:lnTo>
                <a:lnTo>
                  <a:pt x="3460684" y="6521499"/>
                </a:lnTo>
                <a:lnTo>
                  <a:pt x="0" y="6521499"/>
                </a:lnTo>
                <a:lnTo>
                  <a:pt x="0" y="0"/>
                </a:lnTo>
                <a:close/>
              </a:path>
            </a:pathLst>
          </a:custGeom>
          <a:blipFill>
            <a:blip r:embed="rId13"/>
            <a:stretch>
              <a:fillRect l="0" t="0" r="0" b="0"/>
            </a:stretch>
          </a:blipFill>
        </p:spPr>
      </p:sp>
      <p:sp>
        <p:nvSpPr>
          <p:cNvPr name="Freeform 13" id="13"/>
          <p:cNvSpPr/>
          <p:nvPr/>
        </p:nvSpPr>
        <p:spPr>
          <a:xfrm flipH="false" flipV="false" rot="0">
            <a:off x="12783360" y="2217695"/>
            <a:ext cx="3481253" cy="6518245"/>
          </a:xfrm>
          <a:custGeom>
            <a:avLst/>
            <a:gdLst/>
            <a:ahLst/>
            <a:cxnLst/>
            <a:rect r="r" b="b" t="t" l="l"/>
            <a:pathLst>
              <a:path h="6518245" w="3481253">
                <a:moveTo>
                  <a:pt x="0" y="0"/>
                </a:moveTo>
                <a:lnTo>
                  <a:pt x="3481253" y="0"/>
                </a:lnTo>
                <a:lnTo>
                  <a:pt x="3481253" y="6518245"/>
                </a:lnTo>
                <a:lnTo>
                  <a:pt x="0" y="6518245"/>
                </a:lnTo>
                <a:lnTo>
                  <a:pt x="0" y="0"/>
                </a:lnTo>
                <a:close/>
              </a:path>
            </a:pathLst>
          </a:custGeom>
          <a:blipFill>
            <a:blip r:embed="rId14"/>
            <a:stretch>
              <a:fillRect l="0" t="0" r="0" b="0"/>
            </a:stretch>
          </a:blipFill>
        </p:spPr>
      </p:sp>
      <p:sp>
        <p:nvSpPr>
          <p:cNvPr name="TextBox 14" id="14"/>
          <p:cNvSpPr txBox="true"/>
          <p:nvPr/>
        </p:nvSpPr>
        <p:spPr>
          <a:xfrm rot="0">
            <a:off x="6091691" y="412706"/>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contact Us</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1028700" y="2126110"/>
            <a:ext cx="4257949" cy="7569687"/>
          </a:xfrm>
          <a:custGeom>
            <a:avLst/>
            <a:gdLst/>
            <a:ahLst/>
            <a:cxnLst/>
            <a:rect r="r" b="b" t="t" l="l"/>
            <a:pathLst>
              <a:path h="7569687" w="4257949">
                <a:moveTo>
                  <a:pt x="0" y="0"/>
                </a:moveTo>
                <a:lnTo>
                  <a:pt x="4257949" y="0"/>
                </a:lnTo>
                <a:lnTo>
                  <a:pt x="4257949" y="7569688"/>
                </a:lnTo>
                <a:lnTo>
                  <a:pt x="0" y="7569688"/>
                </a:lnTo>
                <a:lnTo>
                  <a:pt x="0" y="0"/>
                </a:lnTo>
                <a:close/>
              </a:path>
            </a:pathLst>
          </a:custGeom>
          <a:blipFill>
            <a:blip r:embed="rId12"/>
            <a:stretch>
              <a:fillRect l="0" t="0" r="0" b="0"/>
            </a:stretch>
          </a:blipFill>
        </p:spPr>
      </p:sp>
      <p:sp>
        <p:nvSpPr>
          <p:cNvPr name="Freeform 12" id="12"/>
          <p:cNvSpPr/>
          <p:nvPr/>
        </p:nvSpPr>
        <p:spPr>
          <a:xfrm flipH="false" flipV="false" rot="0">
            <a:off x="6430884" y="1959341"/>
            <a:ext cx="4543041" cy="7481411"/>
          </a:xfrm>
          <a:custGeom>
            <a:avLst/>
            <a:gdLst/>
            <a:ahLst/>
            <a:cxnLst/>
            <a:rect r="r" b="b" t="t" l="l"/>
            <a:pathLst>
              <a:path h="7481411" w="4543041">
                <a:moveTo>
                  <a:pt x="0" y="0"/>
                </a:moveTo>
                <a:lnTo>
                  <a:pt x="4543041" y="0"/>
                </a:lnTo>
                <a:lnTo>
                  <a:pt x="4543041" y="7481411"/>
                </a:lnTo>
                <a:lnTo>
                  <a:pt x="0" y="7481411"/>
                </a:lnTo>
                <a:lnTo>
                  <a:pt x="0" y="0"/>
                </a:lnTo>
                <a:close/>
              </a:path>
            </a:pathLst>
          </a:custGeom>
          <a:blipFill>
            <a:blip r:embed="rId13"/>
            <a:stretch>
              <a:fillRect l="0" t="0" r="0" b="0"/>
            </a:stretch>
          </a:blipFill>
        </p:spPr>
      </p:sp>
      <p:sp>
        <p:nvSpPr>
          <p:cNvPr name="Freeform 13" id="13"/>
          <p:cNvSpPr/>
          <p:nvPr/>
        </p:nvSpPr>
        <p:spPr>
          <a:xfrm flipH="false" flipV="false" rot="0">
            <a:off x="12483580" y="2031119"/>
            <a:ext cx="4777966" cy="7409633"/>
          </a:xfrm>
          <a:custGeom>
            <a:avLst/>
            <a:gdLst/>
            <a:ahLst/>
            <a:cxnLst/>
            <a:rect r="r" b="b" t="t" l="l"/>
            <a:pathLst>
              <a:path h="7409633" w="4777966">
                <a:moveTo>
                  <a:pt x="0" y="0"/>
                </a:moveTo>
                <a:lnTo>
                  <a:pt x="4777966" y="0"/>
                </a:lnTo>
                <a:lnTo>
                  <a:pt x="4777966" y="7409633"/>
                </a:lnTo>
                <a:lnTo>
                  <a:pt x="0" y="7409633"/>
                </a:lnTo>
                <a:lnTo>
                  <a:pt x="0" y="0"/>
                </a:lnTo>
                <a:close/>
              </a:path>
            </a:pathLst>
          </a:custGeom>
          <a:blipFill>
            <a:blip r:embed="rId14"/>
            <a:stretch>
              <a:fillRect l="0" t="0" r="0" b="0"/>
            </a:stretch>
          </a:blipFill>
        </p:spPr>
      </p:sp>
      <p:sp>
        <p:nvSpPr>
          <p:cNvPr name="TextBox 14" id="14"/>
          <p:cNvSpPr txBox="true"/>
          <p:nvPr/>
        </p:nvSpPr>
        <p:spPr>
          <a:xfrm rot="0">
            <a:off x="6091691" y="412706"/>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Notification</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508415" y="2079798"/>
            <a:ext cx="4568299" cy="7482705"/>
          </a:xfrm>
          <a:custGeom>
            <a:avLst/>
            <a:gdLst/>
            <a:ahLst/>
            <a:cxnLst/>
            <a:rect r="r" b="b" t="t" l="l"/>
            <a:pathLst>
              <a:path h="7482705" w="4568299">
                <a:moveTo>
                  <a:pt x="0" y="0"/>
                </a:moveTo>
                <a:lnTo>
                  <a:pt x="4568299" y="0"/>
                </a:lnTo>
                <a:lnTo>
                  <a:pt x="4568299" y="7482705"/>
                </a:lnTo>
                <a:lnTo>
                  <a:pt x="0" y="7482705"/>
                </a:lnTo>
                <a:lnTo>
                  <a:pt x="0" y="0"/>
                </a:lnTo>
                <a:close/>
              </a:path>
            </a:pathLst>
          </a:custGeom>
          <a:blipFill>
            <a:blip r:embed="rId12"/>
            <a:stretch>
              <a:fillRect l="0" t="0" r="0" b="0"/>
            </a:stretch>
          </a:blipFill>
        </p:spPr>
      </p:sp>
      <p:sp>
        <p:nvSpPr>
          <p:cNvPr name="TextBox 12" id="12"/>
          <p:cNvSpPr txBox="true"/>
          <p:nvPr/>
        </p:nvSpPr>
        <p:spPr>
          <a:xfrm rot="0">
            <a:off x="6277164" y="597708"/>
            <a:ext cx="1040211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Chat</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718326" y="2098013"/>
            <a:ext cx="4543041" cy="7481411"/>
          </a:xfrm>
          <a:custGeom>
            <a:avLst/>
            <a:gdLst/>
            <a:ahLst/>
            <a:cxnLst/>
            <a:rect r="r" b="b" t="t" l="l"/>
            <a:pathLst>
              <a:path h="7481411" w="4543041">
                <a:moveTo>
                  <a:pt x="0" y="0"/>
                </a:moveTo>
                <a:lnTo>
                  <a:pt x="4543041" y="0"/>
                </a:lnTo>
                <a:lnTo>
                  <a:pt x="4543041" y="7481411"/>
                </a:lnTo>
                <a:lnTo>
                  <a:pt x="0" y="7481411"/>
                </a:lnTo>
                <a:lnTo>
                  <a:pt x="0" y="0"/>
                </a:lnTo>
                <a:close/>
              </a:path>
            </a:pathLst>
          </a:custGeom>
          <a:blipFill>
            <a:blip r:embed="rId12"/>
            <a:stretch>
              <a:fillRect l="0" t="0" r="0" b="0"/>
            </a:stretch>
          </a:blipFill>
        </p:spPr>
      </p:sp>
      <p:sp>
        <p:nvSpPr>
          <p:cNvPr name="TextBox 12" id="12"/>
          <p:cNvSpPr txBox="true"/>
          <p:nvPr/>
        </p:nvSpPr>
        <p:spPr>
          <a:xfrm rot="0">
            <a:off x="6792220" y="422231"/>
            <a:ext cx="10637836"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offers</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5517152" y="2210516"/>
            <a:ext cx="4559563" cy="7485282"/>
          </a:xfrm>
          <a:custGeom>
            <a:avLst/>
            <a:gdLst/>
            <a:ahLst/>
            <a:cxnLst/>
            <a:rect r="r" b="b" t="t" l="l"/>
            <a:pathLst>
              <a:path h="7485282" w="4559563">
                <a:moveTo>
                  <a:pt x="0" y="0"/>
                </a:moveTo>
                <a:lnTo>
                  <a:pt x="4559562" y="0"/>
                </a:lnTo>
                <a:lnTo>
                  <a:pt x="4559562" y="7485282"/>
                </a:lnTo>
                <a:lnTo>
                  <a:pt x="0" y="7485282"/>
                </a:lnTo>
                <a:lnTo>
                  <a:pt x="0" y="0"/>
                </a:lnTo>
                <a:close/>
              </a:path>
            </a:pathLst>
          </a:custGeom>
          <a:blipFill>
            <a:blip r:embed="rId12"/>
            <a:stretch>
              <a:fillRect l="0" t="0" r="0" b="0"/>
            </a:stretch>
          </a:blipFill>
        </p:spPr>
      </p:sp>
      <p:sp>
        <p:nvSpPr>
          <p:cNvPr name="TextBox 12" id="12"/>
          <p:cNvSpPr txBox="true"/>
          <p:nvPr/>
        </p:nvSpPr>
        <p:spPr>
          <a:xfrm rot="0">
            <a:off x="6792220" y="422231"/>
            <a:ext cx="10637836"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profile</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034006" y="2126110"/>
            <a:ext cx="4257949" cy="7569687"/>
          </a:xfrm>
          <a:custGeom>
            <a:avLst/>
            <a:gdLst/>
            <a:ahLst/>
            <a:cxnLst/>
            <a:rect r="r" b="b" t="t" l="l"/>
            <a:pathLst>
              <a:path h="7569687" w="4257949">
                <a:moveTo>
                  <a:pt x="0" y="0"/>
                </a:moveTo>
                <a:lnTo>
                  <a:pt x="4257949" y="0"/>
                </a:lnTo>
                <a:lnTo>
                  <a:pt x="4257949" y="7569688"/>
                </a:lnTo>
                <a:lnTo>
                  <a:pt x="0" y="7569688"/>
                </a:lnTo>
                <a:lnTo>
                  <a:pt x="0" y="0"/>
                </a:lnTo>
                <a:close/>
              </a:path>
            </a:pathLst>
          </a:custGeom>
          <a:blipFill>
            <a:blip r:embed="rId12"/>
            <a:stretch>
              <a:fillRect l="0" t="0" r="0" b="0"/>
            </a:stretch>
          </a:blipFill>
        </p:spPr>
      </p:sp>
      <p:sp>
        <p:nvSpPr>
          <p:cNvPr name="Freeform 12" id="12"/>
          <p:cNvSpPr/>
          <p:nvPr/>
        </p:nvSpPr>
        <p:spPr>
          <a:xfrm flipH="false" flipV="false" rot="0">
            <a:off x="11107275" y="2078510"/>
            <a:ext cx="4559563" cy="7485282"/>
          </a:xfrm>
          <a:custGeom>
            <a:avLst/>
            <a:gdLst/>
            <a:ahLst/>
            <a:cxnLst/>
            <a:rect r="r" b="b" t="t" l="l"/>
            <a:pathLst>
              <a:path h="7485282" w="4559563">
                <a:moveTo>
                  <a:pt x="0" y="0"/>
                </a:moveTo>
                <a:lnTo>
                  <a:pt x="4559563" y="0"/>
                </a:lnTo>
                <a:lnTo>
                  <a:pt x="4559563" y="7485282"/>
                </a:lnTo>
                <a:lnTo>
                  <a:pt x="0" y="7485282"/>
                </a:lnTo>
                <a:lnTo>
                  <a:pt x="0" y="0"/>
                </a:lnTo>
                <a:close/>
              </a:path>
            </a:pathLst>
          </a:custGeom>
          <a:blipFill>
            <a:blip r:embed="rId13"/>
            <a:stretch>
              <a:fillRect l="0" t="0" r="0" b="0"/>
            </a:stretch>
          </a:blipFill>
        </p:spPr>
      </p:sp>
      <p:sp>
        <p:nvSpPr>
          <p:cNvPr name="TextBox 13" id="13"/>
          <p:cNvSpPr txBox="true"/>
          <p:nvPr/>
        </p:nvSpPr>
        <p:spPr>
          <a:xfrm rot="0">
            <a:off x="6792220" y="422231"/>
            <a:ext cx="10637836"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center Chat</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6559875" y="1780975"/>
            <a:ext cx="4547400" cy="7480113"/>
          </a:xfrm>
          <a:custGeom>
            <a:avLst/>
            <a:gdLst/>
            <a:ahLst/>
            <a:cxnLst/>
            <a:rect r="r" b="b" t="t" l="l"/>
            <a:pathLst>
              <a:path h="7480113" w="4547400">
                <a:moveTo>
                  <a:pt x="0" y="0"/>
                </a:moveTo>
                <a:lnTo>
                  <a:pt x="4547400" y="0"/>
                </a:lnTo>
                <a:lnTo>
                  <a:pt x="4547400" y="7480113"/>
                </a:lnTo>
                <a:lnTo>
                  <a:pt x="0" y="7480113"/>
                </a:lnTo>
                <a:lnTo>
                  <a:pt x="0" y="0"/>
                </a:lnTo>
                <a:close/>
              </a:path>
            </a:pathLst>
          </a:custGeom>
          <a:blipFill>
            <a:blip r:embed="rId12"/>
            <a:stretch>
              <a:fillRect l="0" t="0" r="0" b="0"/>
            </a:stretch>
          </a:blipFill>
        </p:spPr>
      </p:sp>
      <p:sp>
        <p:nvSpPr>
          <p:cNvPr name="TextBox 12" id="12"/>
          <p:cNvSpPr txBox="true"/>
          <p:nvPr/>
        </p:nvSpPr>
        <p:spPr>
          <a:xfrm rot="0">
            <a:off x="6792220" y="422231"/>
            <a:ext cx="10637836"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Center Chart</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47624" y="2465849"/>
            <a:ext cx="12592751" cy="6176307"/>
          </a:xfrm>
          <a:custGeom>
            <a:avLst/>
            <a:gdLst/>
            <a:ahLst/>
            <a:cxnLst/>
            <a:rect r="r" b="b" t="t" l="l"/>
            <a:pathLst>
              <a:path h="6176307" w="12592751">
                <a:moveTo>
                  <a:pt x="0" y="0"/>
                </a:moveTo>
                <a:lnTo>
                  <a:pt x="12592752" y="0"/>
                </a:lnTo>
                <a:lnTo>
                  <a:pt x="12592752" y="6176307"/>
                </a:lnTo>
                <a:lnTo>
                  <a:pt x="0" y="6176307"/>
                </a:lnTo>
                <a:lnTo>
                  <a:pt x="0" y="0"/>
                </a:lnTo>
                <a:close/>
              </a:path>
            </a:pathLst>
          </a:custGeom>
          <a:blipFill>
            <a:blip r:embed="rId12"/>
            <a:stretch>
              <a:fillRect l="0" t="0" r="0" b="0"/>
            </a:stretch>
          </a:blipFill>
        </p:spPr>
      </p:sp>
      <p:sp>
        <p:nvSpPr>
          <p:cNvPr name="TextBox 12" id="12"/>
          <p:cNvSpPr txBox="true"/>
          <p:nvPr/>
        </p:nvSpPr>
        <p:spPr>
          <a:xfrm rot="0">
            <a:off x="6792220" y="422231"/>
            <a:ext cx="10637836"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Admin Pages</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595302" y="2426588"/>
            <a:ext cx="12582858" cy="6146909"/>
          </a:xfrm>
          <a:custGeom>
            <a:avLst/>
            <a:gdLst/>
            <a:ahLst/>
            <a:cxnLst/>
            <a:rect r="r" b="b" t="t" l="l"/>
            <a:pathLst>
              <a:path h="6146909" w="12582858">
                <a:moveTo>
                  <a:pt x="0" y="0"/>
                </a:moveTo>
                <a:lnTo>
                  <a:pt x="12582858" y="0"/>
                </a:lnTo>
                <a:lnTo>
                  <a:pt x="12582858" y="6146909"/>
                </a:lnTo>
                <a:lnTo>
                  <a:pt x="0" y="6146909"/>
                </a:lnTo>
                <a:lnTo>
                  <a:pt x="0" y="0"/>
                </a:lnTo>
                <a:close/>
              </a:path>
            </a:pathLst>
          </a:custGeom>
          <a:blipFill>
            <a:blip r:embed="rId12"/>
            <a:stretch>
              <a:fillRect l="0" t="0" r="0" b="0"/>
            </a:stretch>
          </a:blipFill>
        </p:spPr>
      </p:sp>
      <p:sp>
        <p:nvSpPr>
          <p:cNvPr name="TextBox 12" id="12"/>
          <p:cNvSpPr txBox="true"/>
          <p:nvPr/>
        </p:nvSpPr>
        <p:spPr>
          <a:xfrm rot="0">
            <a:off x="6792220" y="422231"/>
            <a:ext cx="2675079"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Requests</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50589" y="2035286"/>
            <a:ext cx="12586821" cy="6216427"/>
          </a:xfrm>
          <a:custGeom>
            <a:avLst/>
            <a:gdLst/>
            <a:ahLst/>
            <a:cxnLst/>
            <a:rect r="r" b="b" t="t" l="l"/>
            <a:pathLst>
              <a:path h="6216427" w="12586821">
                <a:moveTo>
                  <a:pt x="0" y="0"/>
                </a:moveTo>
                <a:lnTo>
                  <a:pt x="12586822" y="0"/>
                </a:lnTo>
                <a:lnTo>
                  <a:pt x="12586822" y="6216428"/>
                </a:lnTo>
                <a:lnTo>
                  <a:pt x="0" y="6216428"/>
                </a:lnTo>
                <a:lnTo>
                  <a:pt x="0" y="0"/>
                </a:lnTo>
                <a:close/>
              </a:path>
            </a:pathLst>
          </a:custGeom>
          <a:blipFill>
            <a:blip r:embed="rId12"/>
            <a:stretch>
              <a:fillRect l="0" t="0" r="0" b="0"/>
            </a:stretch>
          </a:blipFill>
        </p:spPr>
      </p:sp>
      <p:sp>
        <p:nvSpPr>
          <p:cNvPr name="TextBox 12" id="12"/>
          <p:cNvSpPr txBox="true"/>
          <p:nvPr/>
        </p:nvSpPr>
        <p:spPr>
          <a:xfrm rot="0">
            <a:off x="6792220" y="422231"/>
            <a:ext cx="2058240"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Charts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2893084">
            <a:off x="-343433" y="-2092184"/>
            <a:ext cx="6715726" cy="6936430"/>
          </a:xfrm>
          <a:custGeom>
            <a:avLst/>
            <a:gdLst/>
            <a:ahLst/>
            <a:cxnLst/>
            <a:rect r="r" b="b" t="t" l="l"/>
            <a:pathLst>
              <a:path h="6936430" w="6715726">
                <a:moveTo>
                  <a:pt x="0" y="0"/>
                </a:moveTo>
                <a:lnTo>
                  <a:pt x="6715725" y="0"/>
                </a:lnTo>
                <a:lnTo>
                  <a:pt x="6715725" y="6936431"/>
                </a:lnTo>
                <a:lnTo>
                  <a:pt x="0" y="6936431"/>
                </a:lnTo>
                <a:lnTo>
                  <a:pt x="0" y="0"/>
                </a:lnTo>
                <a:close/>
              </a:path>
            </a:pathLst>
          </a:custGeom>
          <a:blipFill>
            <a:blip r:embed="rId2"/>
            <a:stretch>
              <a:fillRect l="0" t="0" r="0" b="0"/>
            </a:stretch>
          </a:blipFill>
        </p:spPr>
      </p:sp>
      <p:sp>
        <p:nvSpPr>
          <p:cNvPr name="Freeform 3" id="3"/>
          <p:cNvSpPr/>
          <p:nvPr/>
        </p:nvSpPr>
        <p:spPr>
          <a:xfrm flipH="false" flipV="false" rot="-7716179">
            <a:off x="15658628" y="7006715"/>
            <a:ext cx="3201345" cy="4503170"/>
          </a:xfrm>
          <a:custGeom>
            <a:avLst/>
            <a:gdLst/>
            <a:ahLst/>
            <a:cxnLst/>
            <a:rect r="r" b="b" t="t" l="l"/>
            <a:pathLst>
              <a:path h="4503170" w="3201345">
                <a:moveTo>
                  <a:pt x="0" y="0"/>
                </a:moveTo>
                <a:lnTo>
                  <a:pt x="3201344" y="0"/>
                </a:lnTo>
                <a:lnTo>
                  <a:pt x="3201344" y="4503170"/>
                </a:lnTo>
                <a:lnTo>
                  <a:pt x="0" y="4503170"/>
                </a:lnTo>
                <a:lnTo>
                  <a:pt x="0" y="0"/>
                </a:lnTo>
                <a:close/>
              </a:path>
            </a:pathLst>
          </a:custGeom>
          <a:blipFill>
            <a:blip r:embed="rId3">
              <a:alphaModFix amt="7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33855" y="7869213"/>
            <a:ext cx="2785137" cy="2778174"/>
          </a:xfrm>
          <a:custGeom>
            <a:avLst/>
            <a:gdLst/>
            <a:ahLst/>
            <a:cxnLst/>
            <a:rect r="r" b="b" t="t" l="l"/>
            <a:pathLst>
              <a:path h="2778174" w="2785137">
                <a:moveTo>
                  <a:pt x="0" y="0"/>
                </a:moveTo>
                <a:lnTo>
                  <a:pt x="2785137" y="0"/>
                </a:lnTo>
                <a:lnTo>
                  <a:pt x="2785137" y="2778174"/>
                </a:lnTo>
                <a:lnTo>
                  <a:pt x="0" y="2778174"/>
                </a:lnTo>
                <a:lnTo>
                  <a:pt x="0" y="0"/>
                </a:lnTo>
                <a:close/>
              </a:path>
            </a:pathLst>
          </a:custGeom>
          <a:blipFill>
            <a:blip r:embed="rId5">
              <a:alphaModFix amt="62000"/>
            </a:blip>
            <a:stretch>
              <a:fillRect l="0" t="0" r="0" b="0"/>
            </a:stretch>
          </a:blipFill>
        </p:spPr>
      </p:sp>
      <p:sp>
        <p:nvSpPr>
          <p:cNvPr name="TextBox 5" id="5"/>
          <p:cNvSpPr txBox="true"/>
          <p:nvPr/>
        </p:nvSpPr>
        <p:spPr>
          <a:xfrm rot="0">
            <a:off x="6422567" y="1309356"/>
            <a:ext cx="7004228" cy="1513206"/>
          </a:xfrm>
          <a:prstGeom prst="rect">
            <a:avLst/>
          </a:prstGeom>
        </p:spPr>
        <p:txBody>
          <a:bodyPr anchor="t" rtlCol="false" tIns="0" lIns="0" bIns="0" rIns="0">
            <a:spAutoFit/>
          </a:bodyPr>
          <a:lstStyle/>
          <a:p>
            <a:pPr>
              <a:lnSpc>
                <a:spcPts val="12159"/>
              </a:lnSpc>
            </a:pPr>
            <a:r>
              <a:rPr lang="en-US" sz="9499">
                <a:solidFill>
                  <a:srgbClr val="8D8D8D"/>
                </a:solidFill>
                <a:latin typeface="Bakerie Bold"/>
              </a:rPr>
              <a:t>Introduction</a:t>
            </a:r>
          </a:p>
        </p:txBody>
      </p:sp>
      <p:sp>
        <p:nvSpPr>
          <p:cNvPr name="TextBox 6" id="6"/>
          <p:cNvSpPr txBox="true"/>
          <p:nvPr/>
        </p:nvSpPr>
        <p:spPr>
          <a:xfrm rot="0">
            <a:off x="6096393" y="4111448"/>
            <a:ext cx="9777957" cy="2529204"/>
          </a:xfrm>
          <a:prstGeom prst="rect">
            <a:avLst/>
          </a:prstGeom>
        </p:spPr>
        <p:txBody>
          <a:bodyPr anchor="t" rtlCol="false" tIns="0" lIns="0" bIns="0" rIns="0">
            <a:spAutoFit/>
          </a:bodyPr>
          <a:lstStyle/>
          <a:p>
            <a:pPr>
              <a:lnSpc>
                <a:spcPts val="4060"/>
              </a:lnSpc>
            </a:pPr>
            <a:r>
              <a:rPr lang="en-US" sz="2900">
                <a:solidFill>
                  <a:srgbClr val="8D8D8D"/>
                </a:solidFill>
                <a:latin typeface="Questrial"/>
              </a:rPr>
              <a:t>This application aims to facilitate the purchase process for the user so that it allows him to deal with more than one center, which benefits both the user and the owner of the center</a:t>
            </a:r>
          </a:p>
          <a:p>
            <a:pPr>
              <a:lnSpc>
                <a:spcPts val="3780"/>
              </a:lnSpc>
              <a:spcBef>
                <a:spcPct val="0"/>
              </a:spcBef>
            </a:pP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430696" y="2861577"/>
            <a:ext cx="12536713" cy="6283014"/>
          </a:xfrm>
          <a:custGeom>
            <a:avLst/>
            <a:gdLst/>
            <a:ahLst/>
            <a:cxnLst/>
            <a:rect r="r" b="b" t="t" l="l"/>
            <a:pathLst>
              <a:path h="6283014" w="12536713">
                <a:moveTo>
                  <a:pt x="0" y="0"/>
                </a:moveTo>
                <a:lnTo>
                  <a:pt x="12536713" y="0"/>
                </a:lnTo>
                <a:lnTo>
                  <a:pt x="12536713" y="6283014"/>
                </a:lnTo>
                <a:lnTo>
                  <a:pt x="0" y="6283014"/>
                </a:lnTo>
                <a:lnTo>
                  <a:pt x="0" y="0"/>
                </a:lnTo>
                <a:close/>
              </a:path>
            </a:pathLst>
          </a:custGeom>
          <a:blipFill>
            <a:blip r:embed="rId12"/>
            <a:stretch>
              <a:fillRect l="0" t="0" r="0" b="0"/>
            </a:stretch>
          </a:blipFill>
        </p:spPr>
      </p:sp>
      <p:sp>
        <p:nvSpPr>
          <p:cNvPr name="TextBox 12" id="12"/>
          <p:cNvSpPr txBox="true"/>
          <p:nvPr/>
        </p:nvSpPr>
        <p:spPr>
          <a:xfrm rot="0">
            <a:off x="6792220" y="422231"/>
            <a:ext cx="4042572"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Center Pages</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52571" y="2466343"/>
            <a:ext cx="12582858" cy="6175813"/>
          </a:xfrm>
          <a:custGeom>
            <a:avLst/>
            <a:gdLst/>
            <a:ahLst/>
            <a:cxnLst/>
            <a:rect r="r" b="b" t="t" l="l"/>
            <a:pathLst>
              <a:path h="6175813" w="12582858">
                <a:moveTo>
                  <a:pt x="0" y="0"/>
                </a:moveTo>
                <a:lnTo>
                  <a:pt x="12582858" y="0"/>
                </a:lnTo>
                <a:lnTo>
                  <a:pt x="12582858" y="6175813"/>
                </a:lnTo>
                <a:lnTo>
                  <a:pt x="0" y="6175813"/>
                </a:lnTo>
                <a:lnTo>
                  <a:pt x="0" y="0"/>
                </a:lnTo>
                <a:close/>
              </a:path>
            </a:pathLst>
          </a:custGeom>
          <a:blipFill>
            <a:blip r:embed="rId12"/>
            <a:stretch>
              <a:fillRect l="0" t="0" r="0" b="0"/>
            </a:stretch>
          </a:blipFill>
        </p:spPr>
      </p:sp>
      <p:sp>
        <p:nvSpPr>
          <p:cNvPr name="TextBox 12" id="12"/>
          <p:cNvSpPr txBox="true"/>
          <p:nvPr/>
        </p:nvSpPr>
        <p:spPr>
          <a:xfrm rot="0">
            <a:off x="6792220" y="422231"/>
            <a:ext cx="3588040"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Notification</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52571" y="2017055"/>
            <a:ext cx="12582858" cy="6252891"/>
          </a:xfrm>
          <a:custGeom>
            <a:avLst/>
            <a:gdLst/>
            <a:ahLst/>
            <a:cxnLst/>
            <a:rect r="r" b="b" t="t" l="l"/>
            <a:pathLst>
              <a:path h="6252891" w="12582858">
                <a:moveTo>
                  <a:pt x="0" y="0"/>
                </a:moveTo>
                <a:lnTo>
                  <a:pt x="12582858" y="0"/>
                </a:lnTo>
                <a:lnTo>
                  <a:pt x="12582858" y="6252890"/>
                </a:lnTo>
                <a:lnTo>
                  <a:pt x="0" y="6252890"/>
                </a:lnTo>
                <a:lnTo>
                  <a:pt x="0" y="0"/>
                </a:lnTo>
                <a:close/>
              </a:path>
            </a:pathLst>
          </a:custGeom>
          <a:blipFill>
            <a:blip r:embed="rId12"/>
            <a:stretch>
              <a:fillRect l="0" t="0" r="0" b="0"/>
            </a:stretch>
          </a:blipFill>
        </p:spPr>
      </p:sp>
      <p:sp>
        <p:nvSpPr>
          <p:cNvPr name="TextBox 12" id="12"/>
          <p:cNvSpPr txBox="true"/>
          <p:nvPr/>
        </p:nvSpPr>
        <p:spPr>
          <a:xfrm rot="0">
            <a:off x="6792220" y="422231"/>
            <a:ext cx="5370371"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Send Notification</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53563" y="2140479"/>
            <a:ext cx="12580874" cy="6006042"/>
          </a:xfrm>
          <a:custGeom>
            <a:avLst/>
            <a:gdLst/>
            <a:ahLst/>
            <a:cxnLst/>
            <a:rect r="r" b="b" t="t" l="l"/>
            <a:pathLst>
              <a:path h="6006042" w="12580874">
                <a:moveTo>
                  <a:pt x="0" y="0"/>
                </a:moveTo>
                <a:lnTo>
                  <a:pt x="12580874" y="0"/>
                </a:lnTo>
                <a:lnTo>
                  <a:pt x="12580874" y="6006042"/>
                </a:lnTo>
                <a:lnTo>
                  <a:pt x="0" y="6006042"/>
                </a:lnTo>
                <a:lnTo>
                  <a:pt x="0" y="0"/>
                </a:lnTo>
                <a:close/>
              </a:path>
            </a:pathLst>
          </a:custGeom>
          <a:blipFill>
            <a:blip r:embed="rId12"/>
            <a:stretch>
              <a:fillRect l="0" t="0" r="0" b="0"/>
            </a:stretch>
          </a:blipFill>
        </p:spPr>
      </p:sp>
      <p:sp>
        <p:nvSpPr>
          <p:cNvPr name="TextBox 12" id="12"/>
          <p:cNvSpPr txBox="true"/>
          <p:nvPr/>
        </p:nvSpPr>
        <p:spPr>
          <a:xfrm rot="0">
            <a:off x="6792220" y="422231"/>
            <a:ext cx="3951252"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Center Chart</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2849600" y="2325686"/>
            <a:ext cx="12588800" cy="5635628"/>
          </a:xfrm>
          <a:custGeom>
            <a:avLst/>
            <a:gdLst/>
            <a:ahLst/>
            <a:cxnLst/>
            <a:rect r="r" b="b" t="t" l="l"/>
            <a:pathLst>
              <a:path h="5635628" w="12588800">
                <a:moveTo>
                  <a:pt x="0" y="0"/>
                </a:moveTo>
                <a:lnTo>
                  <a:pt x="12588800" y="0"/>
                </a:lnTo>
                <a:lnTo>
                  <a:pt x="12588800" y="5635628"/>
                </a:lnTo>
                <a:lnTo>
                  <a:pt x="0" y="5635628"/>
                </a:lnTo>
                <a:lnTo>
                  <a:pt x="0" y="0"/>
                </a:lnTo>
                <a:close/>
              </a:path>
            </a:pathLst>
          </a:custGeom>
          <a:blipFill>
            <a:blip r:embed="rId12"/>
            <a:stretch>
              <a:fillRect l="0" t="0" r="0" b="0"/>
            </a:stretch>
          </a:blipFill>
        </p:spPr>
      </p:sp>
      <p:sp>
        <p:nvSpPr>
          <p:cNvPr name="TextBox 12" id="12"/>
          <p:cNvSpPr txBox="true"/>
          <p:nvPr/>
        </p:nvSpPr>
        <p:spPr>
          <a:xfrm rot="0">
            <a:off x="6792220" y="422231"/>
            <a:ext cx="3525333" cy="1306585"/>
          </a:xfrm>
          <a:prstGeom prst="rect">
            <a:avLst/>
          </a:prstGeom>
        </p:spPr>
        <p:txBody>
          <a:bodyPr anchor="t" rtlCol="false" tIns="0" lIns="0" bIns="0" rIns="0">
            <a:spAutoFit/>
          </a:bodyPr>
          <a:lstStyle/>
          <a:p>
            <a:pPr algn="l" marL="0" indent="0" lvl="0">
              <a:lnSpc>
                <a:spcPts val="10891"/>
              </a:lnSpc>
            </a:pPr>
            <a:r>
              <a:rPr lang="en-US" sz="7260">
                <a:solidFill>
                  <a:srgbClr val="714272"/>
                </a:solidFill>
                <a:latin typeface="Bakerie Bold"/>
              </a:rPr>
              <a:t>Edit Profile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2893084">
            <a:off x="-343433" y="-2092184"/>
            <a:ext cx="6715726" cy="6936430"/>
          </a:xfrm>
          <a:custGeom>
            <a:avLst/>
            <a:gdLst/>
            <a:ahLst/>
            <a:cxnLst/>
            <a:rect r="r" b="b" t="t" l="l"/>
            <a:pathLst>
              <a:path h="6936430" w="6715726">
                <a:moveTo>
                  <a:pt x="0" y="0"/>
                </a:moveTo>
                <a:lnTo>
                  <a:pt x="6715725" y="0"/>
                </a:lnTo>
                <a:lnTo>
                  <a:pt x="6715725" y="6936431"/>
                </a:lnTo>
                <a:lnTo>
                  <a:pt x="0" y="6936431"/>
                </a:lnTo>
                <a:lnTo>
                  <a:pt x="0" y="0"/>
                </a:lnTo>
                <a:close/>
              </a:path>
            </a:pathLst>
          </a:custGeom>
          <a:blipFill>
            <a:blip r:embed="rId2"/>
            <a:stretch>
              <a:fillRect l="0" t="0" r="0" b="0"/>
            </a:stretch>
          </a:blipFill>
        </p:spPr>
      </p:sp>
      <p:sp>
        <p:nvSpPr>
          <p:cNvPr name="TextBox 3" id="3"/>
          <p:cNvSpPr txBox="true"/>
          <p:nvPr/>
        </p:nvSpPr>
        <p:spPr>
          <a:xfrm rot="0">
            <a:off x="7080859" y="2624708"/>
            <a:ext cx="8982451" cy="1181364"/>
          </a:xfrm>
          <a:prstGeom prst="rect">
            <a:avLst/>
          </a:prstGeom>
        </p:spPr>
        <p:txBody>
          <a:bodyPr anchor="t" rtlCol="false" tIns="0" lIns="0" bIns="0" rIns="0">
            <a:spAutoFit/>
          </a:bodyPr>
          <a:lstStyle/>
          <a:p>
            <a:pPr>
              <a:lnSpc>
                <a:spcPts val="9566"/>
              </a:lnSpc>
            </a:pPr>
            <a:r>
              <a:rPr lang="en-US" sz="7474">
                <a:solidFill>
                  <a:srgbClr val="8D8D8D"/>
                </a:solidFill>
                <a:latin typeface="Bakerie Bold"/>
              </a:rPr>
              <a:t>Problem and Constraints</a:t>
            </a:r>
          </a:p>
        </p:txBody>
      </p:sp>
      <p:sp>
        <p:nvSpPr>
          <p:cNvPr name="TextBox 4" id="4"/>
          <p:cNvSpPr txBox="true"/>
          <p:nvPr/>
        </p:nvSpPr>
        <p:spPr>
          <a:xfrm rot="0">
            <a:off x="7681931" y="6047931"/>
            <a:ext cx="8381379" cy="2578863"/>
          </a:xfrm>
          <a:prstGeom prst="rect">
            <a:avLst/>
          </a:prstGeom>
        </p:spPr>
        <p:txBody>
          <a:bodyPr anchor="t" rtlCol="false" tIns="0" lIns="0" bIns="0" rIns="0">
            <a:spAutoFit/>
          </a:bodyPr>
          <a:lstStyle/>
          <a:p>
            <a:pPr algn="just">
              <a:lnSpc>
                <a:spcPts val="5238"/>
              </a:lnSpc>
            </a:pPr>
            <a:r>
              <a:rPr lang="en-US" sz="3099" spc="514">
                <a:solidFill>
                  <a:srgbClr val="8D8D8D"/>
                </a:solidFill>
                <a:latin typeface="Alike"/>
              </a:rPr>
              <a:t>Time limit</a:t>
            </a:r>
          </a:p>
          <a:p>
            <a:pPr algn="just">
              <a:lnSpc>
                <a:spcPts val="5238"/>
              </a:lnSpc>
            </a:pPr>
            <a:r>
              <a:rPr lang="en-US" sz="3099" spc="514">
                <a:solidFill>
                  <a:srgbClr val="8D8D8D"/>
                </a:solidFill>
                <a:latin typeface="Alike"/>
              </a:rPr>
              <a:t>Flutter versions updated</a:t>
            </a:r>
          </a:p>
          <a:p>
            <a:pPr algn="just">
              <a:lnSpc>
                <a:spcPts val="5238"/>
              </a:lnSpc>
            </a:pPr>
            <a:r>
              <a:rPr lang="en-US" sz="3099" spc="514">
                <a:solidFill>
                  <a:srgbClr val="8D8D8D"/>
                </a:solidFill>
                <a:latin typeface="Alike"/>
              </a:rPr>
              <a:t>Internet connection</a:t>
            </a:r>
          </a:p>
          <a:p>
            <a:pPr algn="just">
              <a:lnSpc>
                <a:spcPts val="5238"/>
              </a:lnSpc>
            </a:pPr>
          </a:p>
        </p:txBody>
      </p:sp>
      <p:sp>
        <p:nvSpPr>
          <p:cNvPr name="Freeform 5" id="5"/>
          <p:cNvSpPr/>
          <p:nvPr/>
        </p:nvSpPr>
        <p:spPr>
          <a:xfrm flipH="false" flipV="false" rot="0">
            <a:off x="7080859" y="6190806"/>
            <a:ext cx="259235" cy="259235"/>
          </a:xfrm>
          <a:custGeom>
            <a:avLst/>
            <a:gdLst/>
            <a:ahLst/>
            <a:cxnLst/>
            <a:rect r="r" b="b" t="t" l="l"/>
            <a:pathLst>
              <a:path h="259235" w="259235">
                <a:moveTo>
                  <a:pt x="0" y="0"/>
                </a:moveTo>
                <a:lnTo>
                  <a:pt x="259235" y="0"/>
                </a:lnTo>
                <a:lnTo>
                  <a:pt x="259235" y="259235"/>
                </a:lnTo>
                <a:lnTo>
                  <a:pt x="0" y="259235"/>
                </a:lnTo>
                <a:lnTo>
                  <a:pt x="0" y="0"/>
                </a:lnTo>
                <a:close/>
              </a:path>
            </a:pathLst>
          </a:custGeom>
          <a:blipFill>
            <a:blip r:embed="rId3">
              <a:alphaModFix amt="60000"/>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7080859" y="6872567"/>
            <a:ext cx="259235" cy="259235"/>
          </a:xfrm>
          <a:custGeom>
            <a:avLst/>
            <a:gdLst/>
            <a:ahLst/>
            <a:cxnLst/>
            <a:rect r="r" b="b" t="t" l="l"/>
            <a:pathLst>
              <a:path h="259235" w="259235">
                <a:moveTo>
                  <a:pt x="0" y="0"/>
                </a:moveTo>
                <a:lnTo>
                  <a:pt x="259235" y="0"/>
                </a:lnTo>
                <a:lnTo>
                  <a:pt x="259235" y="259235"/>
                </a:lnTo>
                <a:lnTo>
                  <a:pt x="0" y="259235"/>
                </a:lnTo>
                <a:lnTo>
                  <a:pt x="0" y="0"/>
                </a:lnTo>
                <a:close/>
              </a:path>
            </a:pathLst>
          </a:custGeom>
          <a:blipFill>
            <a:blip r:embed="rId3">
              <a:alphaModFix amt="60000"/>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7080859" y="7436730"/>
            <a:ext cx="259235" cy="259235"/>
          </a:xfrm>
          <a:custGeom>
            <a:avLst/>
            <a:gdLst/>
            <a:ahLst/>
            <a:cxnLst/>
            <a:rect r="r" b="b" t="t" l="l"/>
            <a:pathLst>
              <a:path h="259235" w="259235">
                <a:moveTo>
                  <a:pt x="0" y="0"/>
                </a:moveTo>
                <a:lnTo>
                  <a:pt x="259235" y="0"/>
                </a:lnTo>
                <a:lnTo>
                  <a:pt x="259235" y="259235"/>
                </a:lnTo>
                <a:lnTo>
                  <a:pt x="0" y="259235"/>
                </a:lnTo>
                <a:lnTo>
                  <a:pt x="0" y="0"/>
                </a:lnTo>
                <a:close/>
              </a:path>
            </a:pathLst>
          </a:custGeom>
          <a:blipFill>
            <a:blip r:embed="rId3">
              <a:alphaModFix amt="60000"/>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0">
            <a:off x="14067471" y="4282906"/>
            <a:ext cx="3191829" cy="3191829"/>
          </a:xfrm>
          <a:custGeom>
            <a:avLst/>
            <a:gdLst/>
            <a:ahLst/>
            <a:cxnLst/>
            <a:rect r="r" b="b" t="t" l="l"/>
            <a:pathLst>
              <a:path h="3191829" w="3191829">
                <a:moveTo>
                  <a:pt x="0" y="0"/>
                </a:moveTo>
                <a:lnTo>
                  <a:pt x="3191829" y="0"/>
                </a:lnTo>
                <a:lnTo>
                  <a:pt x="3191829" y="3191829"/>
                </a:lnTo>
                <a:lnTo>
                  <a:pt x="0" y="31918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2893084">
            <a:off x="-674053" y="-1826344"/>
            <a:ext cx="6715726" cy="6936430"/>
          </a:xfrm>
          <a:custGeom>
            <a:avLst/>
            <a:gdLst/>
            <a:ahLst/>
            <a:cxnLst/>
            <a:rect r="r" b="b" t="t" l="l"/>
            <a:pathLst>
              <a:path h="6936430" w="6715726">
                <a:moveTo>
                  <a:pt x="0" y="0"/>
                </a:moveTo>
                <a:lnTo>
                  <a:pt x="6715726" y="0"/>
                </a:lnTo>
                <a:lnTo>
                  <a:pt x="6715726" y="6936430"/>
                </a:lnTo>
                <a:lnTo>
                  <a:pt x="0" y="6936430"/>
                </a:lnTo>
                <a:lnTo>
                  <a:pt x="0" y="0"/>
                </a:lnTo>
                <a:close/>
              </a:path>
            </a:pathLst>
          </a:custGeom>
          <a:blipFill>
            <a:blip r:embed="rId4"/>
            <a:stretch>
              <a:fillRect l="0" t="0" r="0" b="0"/>
            </a:stretch>
          </a:blipFill>
        </p:spPr>
      </p:sp>
      <p:sp>
        <p:nvSpPr>
          <p:cNvPr name="TextBox 4" id="4"/>
          <p:cNvSpPr txBox="true"/>
          <p:nvPr/>
        </p:nvSpPr>
        <p:spPr>
          <a:xfrm rot="0">
            <a:off x="7243054" y="1890366"/>
            <a:ext cx="7863031" cy="1289773"/>
          </a:xfrm>
          <a:prstGeom prst="rect">
            <a:avLst/>
          </a:prstGeom>
        </p:spPr>
        <p:txBody>
          <a:bodyPr anchor="t" rtlCol="false" tIns="0" lIns="0" bIns="0" rIns="0">
            <a:spAutoFit/>
          </a:bodyPr>
          <a:lstStyle/>
          <a:p>
            <a:pPr>
              <a:lnSpc>
                <a:spcPts val="10308"/>
              </a:lnSpc>
            </a:pPr>
            <a:r>
              <a:rPr lang="en-US" sz="8053">
                <a:solidFill>
                  <a:srgbClr val="8D8D8D"/>
                </a:solidFill>
                <a:latin typeface="Bakerie Bold"/>
              </a:rPr>
              <a:t>App Technologies </a:t>
            </a:r>
          </a:p>
        </p:txBody>
      </p:sp>
      <p:sp>
        <p:nvSpPr>
          <p:cNvPr name="TextBox 5" id="5"/>
          <p:cNvSpPr txBox="true"/>
          <p:nvPr/>
        </p:nvSpPr>
        <p:spPr>
          <a:xfrm rot="0">
            <a:off x="3333711" y="7912039"/>
            <a:ext cx="4010958" cy="523875"/>
          </a:xfrm>
          <a:prstGeom prst="rect">
            <a:avLst/>
          </a:prstGeom>
        </p:spPr>
        <p:txBody>
          <a:bodyPr anchor="t" rtlCol="false" tIns="0" lIns="0" bIns="0" rIns="0">
            <a:spAutoFit/>
          </a:bodyPr>
          <a:lstStyle/>
          <a:p>
            <a:pPr algn="ctr">
              <a:lnSpc>
                <a:spcPts val="4200"/>
              </a:lnSpc>
              <a:spcBef>
                <a:spcPct val="0"/>
              </a:spcBef>
            </a:pPr>
            <a:r>
              <a:rPr lang="en-US" sz="3000">
                <a:solidFill>
                  <a:srgbClr val="F7C3D4"/>
                </a:solidFill>
                <a:latin typeface="Questrial"/>
              </a:rPr>
              <a:t>BackEnd</a:t>
            </a:r>
          </a:p>
        </p:txBody>
      </p:sp>
      <p:sp>
        <p:nvSpPr>
          <p:cNvPr name="TextBox 6" id="6"/>
          <p:cNvSpPr txBox="true"/>
          <p:nvPr/>
        </p:nvSpPr>
        <p:spPr>
          <a:xfrm rot="0">
            <a:off x="8192313" y="7769747"/>
            <a:ext cx="4010958" cy="523875"/>
          </a:xfrm>
          <a:prstGeom prst="rect">
            <a:avLst/>
          </a:prstGeom>
        </p:spPr>
        <p:txBody>
          <a:bodyPr anchor="t" rtlCol="false" tIns="0" lIns="0" bIns="0" rIns="0">
            <a:spAutoFit/>
          </a:bodyPr>
          <a:lstStyle/>
          <a:p>
            <a:pPr algn="ctr">
              <a:lnSpc>
                <a:spcPts val="4200"/>
              </a:lnSpc>
              <a:spcBef>
                <a:spcPct val="0"/>
              </a:spcBef>
            </a:pPr>
            <a:r>
              <a:rPr lang="en-US" sz="3000">
                <a:solidFill>
                  <a:srgbClr val="F7C3D4"/>
                </a:solidFill>
                <a:latin typeface="Questrial"/>
              </a:rPr>
              <a:t>DataBase</a:t>
            </a:r>
          </a:p>
        </p:txBody>
      </p:sp>
      <p:sp>
        <p:nvSpPr>
          <p:cNvPr name="TextBox 7" id="7"/>
          <p:cNvSpPr txBox="true"/>
          <p:nvPr/>
        </p:nvSpPr>
        <p:spPr>
          <a:xfrm rot="0">
            <a:off x="14067471" y="7769747"/>
            <a:ext cx="4010958" cy="523875"/>
          </a:xfrm>
          <a:prstGeom prst="rect">
            <a:avLst/>
          </a:prstGeom>
        </p:spPr>
        <p:txBody>
          <a:bodyPr anchor="t" rtlCol="false" tIns="0" lIns="0" bIns="0" rIns="0">
            <a:spAutoFit/>
          </a:bodyPr>
          <a:lstStyle/>
          <a:p>
            <a:pPr algn="ctr">
              <a:lnSpc>
                <a:spcPts val="4200"/>
              </a:lnSpc>
              <a:spcBef>
                <a:spcPct val="0"/>
              </a:spcBef>
            </a:pPr>
            <a:r>
              <a:rPr lang="en-US" sz="3000">
                <a:solidFill>
                  <a:srgbClr val="F7C3D4"/>
                </a:solidFill>
                <a:latin typeface="Questrial"/>
              </a:rPr>
              <a:t>FrontEnd</a:t>
            </a:r>
          </a:p>
        </p:txBody>
      </p:sp>
      <p:sp>
        <p:nvSpPr>
          <p:cNvPr name="TextBox 8" id="8"/>
          <p:cNvSpPr txBox="true"/>
          <p:nvPr/>
        </p:nvSpPr>
        <p:spPr>
          <a:xfrm rot="0">
            <a:off x="14570118" y="5393057"/>
            <a:ext cx="2261354"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Flutter</a:t>
            </a:r>
          </a:p>
        </p:txBody>
      </p:sp>
      <p:sp>
        <p:nvSpPr>
          <p:cNvPr name="TextBox 9" id="9"/>
          <p:cNvSpPr txBox="true"/>
          <p:nvPr/>
        </p:nvSpPr>
        <p:spPr>
          <a:xfrm rot="0">
            <a:off x="8935608" y="5387648"/>
            <a:ext cx="2153096"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rPr>
              <a:t>My Sql</a:t>
            </a:r>
          </a:p>
        </p:txBody>
      </p:sp>
      <p:sp>
        <p:nvSpPr>
          <p:cNvPr name="Freeform 10" id="10"/>
          <p:cNvSpPr/>
          <p:nvPr/>
        </p:nvSpPr>
        <p:spPr>
          <a:xfrm flipH="false" flipV="false" rot="0">
            <a:off x="8416242" y="4321689"/>
            <a:ext cx="3191829" cy="3191829"/>
          </a:xfrm>
          <a:custGeom>
            <a:avLst/>
            <a:gdLst/>
            <a:ahLst/>
            <a:cxnLst/>
            <a:rect r="r" b="b" t="t" l="l"/>
            <a:pathLst>
              <a:path h="3191829" w="3191829">
                <a:moveTo>
                  <a:pt x="0" y="0"/>
                </a:moveTo>
                <a:lnTo>
                  <a:pt x="3191829" y="0"/>
                </a:lnTo>
                <a:lnTo>
                  <a:pt x="3191829" y="3191829"/>
                </a:lnTo>
                <a:lnTo>
                  <a:pt x="0" y="31918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0">
            <a:off x="3743276" y="4371387"/>
            <a:ext cx="3191829" cy="3191829"/>
          </a:xfrm>
          <a:custGeom>
            <a:avLst/>
            <a:gdLst/>
            <a:ahLst/>
            <a:cxnLst/>
            <a:rect r="r" b="b" t="t" l="l"/>
            <a:pathLst>
              <a:path h="3191829" w="3191829">
                <a:moveTo>
                  <a:pt x="0" y="0"/>
                </a:moveTo>
                <a:lnTo>
                  <a:pt x="3191829" y="0"/>
                </a:lnTo>
                <a:lnTo>
                  <a:pt x="3191829" y="3191829"/>
                </a:lnTo>
                <a:lnTo>
                  <a:pt x="0" y="31918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2" id="12"/>
          <p:cNvSpPr txBox="true"/>
          <p:nvPr/>
        </p:nvSpPr>
        <p:spPr>
          <a:xfrm rot="0">
            <a:off x="8935653" y="5426431"/>
            <a:ext cx="2153007"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My Sql</a:t>
            </a:r>
          </a:p>
        </p:txBody>
      </p:sp>
      <p:sp>
        <p:nvSpPr>
          <p:cNvPr name="TextBox 13" id="13"/>
          <p:cNvSpPr txBox="true"/>
          <p:nvPr/>
        </p:nvSpPr>
        <p:spPr>
          <a:xfrm rot="0">
            <a:off x="4783526" y="5575781"/>
            <a:ext cx="1111329" cy="737745"/>
          </a:xfrm>
          <a:prstGeom prst="rect">
            <a:avLst/>
          </a:prstGeom>
        </p:spPr>
        <p:txBody>
          <a:bodyPr anchor="t" rtlCol="false" tIns="0" lIns="0" bIns="0" rIns="0">
            <a:spAutoFit/>
          </a:bodyPr>
          <a:lstStyle/>
          <a:p>
            <a:pPr algn="ctr">
              <a:lnSpc>
                <a:spcPts val="6061"/>
              </a:lnSpc>
            </a:pPr>
            <a:r>
              <a:rPr lang="en-US" sz="4329">
                <a:solidFill>
                  <a:srgbClr val="FFFBFD"/>
                </a:solidFill>
                <a:latin typeface="Open Sans Bold"/>
              </a:rPr>
              <a:t>PHP</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2893084">
            <a:off x="-343433" y="-2092184"/>
            <a:ext cx="6715726" cy="6936430"/>
          </a:xfrm>
          <a:custGeom>
            <a:avLst/>
            <a:gdLst/>
            <a:ahLst/>
            <a:cxnLst/>
            <a:rect r="r" b="b" t="t" l="l"/>
            <a:pathLst>
              <a:path h="6936430" w="6715726">
                <a:moveTo>
                  <a:pt x="0" y="0"/>
                </a:moveTo>
                <a:lnTo>
                  <a:pt x="6715725" y="0"/>
                </a:lnTo>
                <a:lnTo>
                  <a:pt x="6715725" y="6936431"/>
                </a:lnTo>
                <a:lnTo>
                  <a:pt x="0" y="6936431"/>
                </a:lnTo>
                <a:lnTo>
                  <a:pt x="0" y="0"/>
                </a:lnTo>
                <a:close/>
              </a:path>
            </a:pathLst>
          </a:custGeom>
          <a:blipFill>
            <a:blip r:embed="rId2"/>
            <a:stretch>
              <a:fillRect l="0" t="0" r="0" b="0"/>
            </a:stretch>
          </a:blipFill>
        </p:spPr>
      </p:sp>
      <p:sp>
        <p:nvSpPr>
          <p:cNvPr name="TextBox 3" id="3"/>
          <p:cNvSpPr txBox="true"/>
          <p:nvPr/>
        </p:nvSpPr>
        <p:spPr>
          <a:xfrm rot="0">
            <a:off x="6721989" y="1185329"/>
            <a:ext cx="10820991" cy="1289773"/>
          </a:xfrm>
          <a:prstGeom prst="rect">
            <a:avLst/>
          </a:prstGeom>
        </p:spPr>
        <p:txBody>
          <a:bodyPr anchor="t" rtlCol="false" tIns="0" lIns="0" bIns="0" rIns="0">
            <a:spAutoFit/>
          </a:bodyPr>
          <a:lstStyle/>
          <a:p>
            <a:pPr>
              <a:lnSpc>
                <a:spcPts val="10308"/>
              </a:lnSpc>
            </a:pPr>
            <a:r>
              <a:rPr lang="en-US" sz="8053">
                <a:solidFill>
                  <a:srgbClr val="8D8D8D"/>
                </a:solidFill>
                <a:latin typeface="Bakerie Bold"/>
              </a:rPr>
              <a:t>Web Technologies </a:t>
            </a:r>
          </a:p>
        </p:txBody>
      </p:sp>
      <p:sp>
        <p:nvSpPr>
          <p:cNvPr name="Freeform 4" id="4"/>
          <p:cNvSpPr/>
          <p:nvPr/>
        </p:nvSpPr>
        <p:spPr>
          <a:xfrm flipH="false" flipV="false" rot="0">
            <a:off x="509002" y="3843382"/>
            <a:ext cx="3191829" cy="3191829"/>
          </a:xfrm>
          <a:custGeom>
            <a:avLst/>
            <a:gdLst/>
            <a:ahLst/>
            <a:cxnLst/>
            <a:rect r="r" b="b" t="t" l="l"/>
            <a:pathLst>
              <a:path h="3191829" w="3191829">
                <a:moveTo>
                  <a:pt x="0" y="0"/>
                </a:moveTo>
                <a:lnTo>
                  <a:pt x="3191828" y="0"/>
                </a:lnTo>
                <a:lnTo>
                  <a:pt x="3191828" y="3191828"/>
                </a:lnTo>
                <a:lnTo>
                  <a:pt x="0" y="319182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7731827" y="3547586"/>
            <a:ext cx="3257561" cy="3257561"/>
          </a:xfrm>
          <a:custGeom>
            <a:avLst/>
            <a:gdLst/>
            <a:ahLst/>
            <a:cxnLst/>
            <a:rect r="r" b="b" t="t" l="l"/>
            <a:pathLst>
              <a:path h="3257561" w="3257561">
                <a:moveTo>
                  <a:pt x="0" y="0"/>
                </a:moveTo>
                <a:lnTo>
                  <a:pt x="3257561" y="0"/>
                </a:lnTo>
                <a:lnTo>
                  <a:pt x="3257561" y="3257561"/>
                </a:lnTo>
                <a:lnTo>
                  <a:pt x="0" y="325756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4120414" y="5960453"/>
            <a:ext cx="3191829" cy="3191829"/>
          </a:xfrm>
          <a:custGeom>
            <a:avLst/>
            <a:gdLst/>
            <a:ahLst/>
            <a:cxnLst/>
            <a:rect r="r" b="b" t="t" l="l"/>
            <a:pathLst>
              <a:path h="3191829" w="3191829">
                <a:moveTo>
                  <a:pt x="0" y="0"/>
                </a:moveTo>
                <a:lnTo>
                  <a:pt x="3191829" y="0"/>
                </a:lnTo>
                <a:lnTo>
                  <a:pt x="3191829" y="3191828"/>
                </a:lnTo>
                <a:lnTo>
                  <a:pt x="0" y="319182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4658924" y="2998977"/>
            <a:ext cx="3191829" cy="3191829"/>
          </a:xfrm>
          <a:custGeom>
            <a:avLst/>
            <a:gdLst/>
            <a:ahLst/>
            <a:cxnLst/>
            <a:rect r="r" b="b" t="t" l="l"/>
            <a:pathLst>
              <a:path h="3191829" w="3191829">
                <a:moveTo>
                  <a:pt x="0" y="0"/>
                </a:moveTo>
                <a:lnTo>
                  <a:pt x="3191829" y="0"/>
                </a:lnTo>
                <a:lnTo>
                  <a:pt x="3191829" y="3191829"/>
                </a:lnTo>
                <a:lnTo>
                  <a:pt x="0" y="319182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11704706" y="5869156"/>
            <a:ext cx="3191829" cy="3191829"/>
          </a:xfrm>
          <a:custGeom>
            <a:avLst/>
            <a:gdLst/>
            <a:ahLst/>
            <a:cxnLst/>
            <a:rect r="r" b="b" t="t" l="l"/>
            <a:pathLst>
              <a:path h="3191829" w="3191829">
                <a:moveTo>
                  <a:pt x="0" y="0"/>
                </a:moveTo>
                <a:lnTo>
                  <a:pt x="3191828" y="0"/>
                </a:lnTo>
                <a:lnTo>
                  <a:pt x="3191828" y="3191829"/>
                </a:lnTo>
                <a:lnTo>
                  <a:pt x="0" y="319182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9" id="9"/>
          <p:cNvSpPr txBox="true"/>
          <p:nvPr/>
        </p:nvSpPr>
        <p:spPr>
          <a:xfrm rot="0">
            <a:off x="1437630" y="4948123"/>
            <a:ext cx="1334572"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PHP</a:t>
            </a:r>
          </a:p>
        </p:txBody>
      </p:sp>
      <p:sp>
        <p:nvSpPr>
          <p:cNvPr name="TextBox 10" id="10"/>
          <p:cNvSpPr txBox="true"/>
          <p:nvPr/>
        </p:nvSpPr>
        <p:spPr>
          <a:xfrm rot="0">
            <a:off x="4721314" y="7065194"/>
            <a:ext cx="2153007"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My Sql</a:t>
            </a:r>
          </a:p>
        </p:txBody>
      </p:sp>
      <p:sp>
        <p:nvSpPr>
          <p:cNvPr name="TextBox 11" id="11"/>
          <p:cNvSpPr txBox="true"/>
          <p:nvPr/>
        </p:nvSpPr>
        <p:spPr>
          <a:xfrm rot="0">
            <a:off x="8386016" y="4652327"/>
            <a:ext cx="1883450"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HTML</a:t>
            </a:r>
          </a:p>
        </p:txBody>
      </p:sp>
      <p:sp>
        <p:nvSpPr>
          <p:cNvPr name="TextBox 12" id="12"/>
          <p:cNvSpPr txBox="true"/>
          <p:nvPr/>
        </p:nvSpPr>
        <p:spPr>
          <a:xfrm rot="0">
            <a:off x="12778641" y="7076940"/>
            <a:ext cx="1148239"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CSS</a:t>
            </a:r>
          </a:p>
        </p:txBody>
      </p:sp>
      <p:sp>
        <p:nvSpPr>
          <p:cNvPr name="TextBox 13" id="13"/>
          <p:cNvSpPr txBox="true"/>
          <p:nvPr/>
        </p:nvSpPr>
        <p:spPr>
          <a:xfrm rot="0">
            <a:off x="15989924" y="4156278"/>
            <a:ext cx="529828" cy="887095"/>
          </a:xfrm>
          <a:prstGeom prst="rect">
            <a:avLst/>
          </a:prstGeom>
        </p:spPr>
        <p:txBody>
          <a:bodyPr anchor="t" rtlCol="false" tIns="0" lIns="0" bIns="0" rIns="0">
            <a:spAutoFit/>
          </a:bodyPr>
          <a:lstStyle/>
          <a:p>
            <a:pPr algn="ctr">
              <a:lnSpc>
                <a:spcPts val="7279"/>
              </a:lnSpc>
            </a:pPr>
            <a:r>
              <a:rPr lang="en-US" sz="5199">
                <a:solidFill>
                  <a:srgbClr val="FFFBFD"/>
                </a:solidFill>
                <a:latin typeface="Open Sans Bold"/>
              </a:rPr>
              <a:t>js</a:t>
            </a:r>
          </a:p>
        </p:txBody>
      </p:sp>
      <p:sp>
        <p:nvSpPr>
          <p:cNvPr name="TextBox 14" id="14"/>
          <p:cNvSpPr txBox="true"/>
          <p:nvPr/>
        </p:nvSpPr>
        <p:spPr>
          <a:xfrm rot="0">
            <a:off x="1380419" y="7499217"/>
            <a:ext cx="1461254" cy="464796"/>
          </a:xfrm>
          <a:prstGeom prst="rect">
            <a:avLst/>
          </a:prstGeom>
        </p:spPr>
        <p:txBody>
          <a:bodyPr anchor="t" rtlCol="false" tIns="0" lIns="0" bIns="0" rIns="0">
            <a:spAutoFit/>
          </a:bodyPr>
          <a:lstStyle/>
          <a:p>
            <a:pPr algn="ctr">
              <a:lnSpc>
                <a:spcPts val="3781"/>
              </a:lnSpc>
              <a:spcBef>
                <a:spcPct val="0"/>
              </a:spcBef>
            </a:pPr>
            <a:r>
              <a:rPr lang="en-US" sz="2700">
                <a:solidFill>
                  <a:srgbClr val="F7C3D4"/>
                </a:solidFill>
                <a:latin typeface="Open Sans Bold"/>
              </a:rPr>
              <a:t>BackEnd</a:t>
            </a:r>
          </a:p>
        </p:txBody>
      </p:sp>
      <p:sp>
        <p:nvSpPr>
          <p:cNvPr name="TextBox 15" id="15"/>
          <p:cNvSpPr txBox="true"/>
          <p:nvPr/>
        </p:nvSpPr>
        <p:spPr>
          <a:xfrm rot="0">
            <a:off x="4862347" y="9325484"/>
            <a:ext cx="1627465" cy="464820"/>
          </a:xfrm>
          <a:prstGeom prst="rect">
            <a:avLst/>
          </a:prstGeom>
        </p:spPr>
        <p:txBody>
          <a:bodyPr anchor="t" rtlCol="false" tIns="0" lIns="0" bIns="0" rIns="0">
            <a:spAutoFit/>
          </a:bodyPr>
          <a:lstStyle/>
          <a:p>
            <a:pPr algn="ctr">
              <a:lnSpc>
                <a:spcPts val="3779"/>
              </a:lnSpc>
              <a:spcBef>
                <a:spcPct val="0"/>
              </a:spcBef>
            </a:pPr>
            <a:r>
              <a:rPr lang="en-US" sz="2700">
                <a:solidFill>
                  <a:srgbClr val="F7C3D4"/>
                </a:solidFill>
                <a:latin typeface="Open Sans Bold"/>
              </a:rPr>
              <a:t>DataBase</a:t>
            </a:r>
          </a:p>
        </p:txBody>
      </p:sp>
      <p:sp>
        <p:nvSpPr>
          <p:cNvPr name="TextBox 16" id="16"/>
          <p:cNvSpPr txBox="true"/>
          <p:nvPr/>
        </p:nvSpPr>
        <p:spPr>
          <a:xfrm rot="0">
            <a:off x="8726055" y="7103294"/>
            <a:ext cx="1564838" cy="464818"/>
          </a:xfrm>
          <a:prstGeom prst="rect">
            <a:avLst/>
          </a:prstGeom>
        </p:spPr>
        <p:txBody>
          <a:bodyPr anchor="t" rtlCol="false" tIns="0" lIns="0" bIns="0" rIns="0">
            <a:spAutoFit/>
          </a:bodyPr>
          <a:lstStyle/>
          <a:p>
            <a:pPr algn="ctr">
              <a:lnSpc>
                <a:spcPts val="3780"/>
              </a:lnSpc>
              <a:spcBef>
                <a:spcPct val="0"/>
              </a:spcBef>
            </a:pPr>
            <a:r>
              <a:rPr lang="en-US" sz="2700">
                <a:solidFill>
                  <a:srgbClr val="F7C3D4"/>
                </a:solidFill>
                <a:latin typeface="Open Sans Bold"/>
              </a:rPr>
              <a:t>FrontEnd</a:t>
            </a:r>
          </a:p>
        </p:txBody>
      </p:sp>
      <p:sp>
        <p:nvSpPr>
          <p:cNvPr name="TextBox 17" id="17"/>
          <p:cNvSpPr txBox="true"/>
          <p:nvPr/>
        </p:nvSpPr>
        <p:spPr>
          <a:xfrm rot="0">
            <a:off x="12570341" y="9529319"/>
            <a:ext cx="1564838" cy="464820"/>
          </a:xfrm>
          <a:prstGeom prst="rect">
            <a:avLst/>
          </a:prstGeom>
        </p:spPr>
        <p:txBody>
          <a:bodyPr anchor="t" rtlCol="false" tIns="0" lIns="0" bIns="0" rIns="0">
            <a:spAutoFit/>
          </a:bodyPr>
          <a:lstStyle/>
          <a:p>
            <a:pPr algn="ctr">
              <a:lnSpc>
                <a:spcPts val="3779"/>
              </a:lnSpc>
              <a:spcBef>
                <a:spcPct val="0"/>
              </a:spcBef>
            </a:pPr>
            <a:r>
              <a:rPr lang="en-US" sz="2700">
                <a:solidFill>
                  <a:srgbClr val="F7C3D4"/>
                </a:solidFill>
                <a:latin typeface="Open Sans Bold"/>
              </a:rPr>
              <a:t>FrontEnd</a:t>
            </a:r>
          </a:p>
        </p:txBody>
      </p:sp>
      <p:sp>
        <p:nvSpPr>
          <p:cNvPr name="TextBox 18" id="18"/>
          <p:cNvSpPr txBox="true"/>
          <p:nvPr/>
        </p:nvSpPr>
        <p:spPr>
          <a:xfrm rot="0">
            <a:off x="15737333" y="6515284"/>
            <a:ext cx="1564838" cy="464820"/>
          </a:xfrm>
          <a:prstGeom prst="rect">
            <a:avLst/>
          </a:prstGeom>
        </p:spPr>
        <p:txBody>
          <a:bodyPr anchor="t" rtlCol="false" tIns="0" lIns="0" bIns="0" rIns="0">
            <a:spAutoFit/>
          </a:bodyPr>
          <a:lstStyle/>
          <a:p>
            <a:pPr algn="ctr">
              <a:lnSpc>
                <a:spcPts val="3779"/>
              </a:lnSpc>
              <a:spcBef>
                <a:spcPct val="0"/>
              </a:spcBef>
            </a:pPr>
            <a:r>
              <a:rPr lang="en-US" sz="2700">
                <a:solidFill>
                  <a:srgbClr val="FFFBFD"/>
                </a:solidFill>
                <a:latin typeface="Open Sans Bold"/>
              </a:rPr>
              <a:t>Front</a:t>
            </a:r>
            <a:r>
              <a:rPr lang="en-US" sz="2700">
                <a:solidFill>
                  <a:srgbClr val="FFFBFD"/>
                </a:solidFill>
                <a:latin typeface="Open Sans Bold"/>
              </a:rPr>
              <a:t>End</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613935" y="3435030"/>
            <a:ext cx="7591881" cy="7841380"/>
          </a:xfrm>
          <a:custGeom>
            <a:avLst/>
            <a:gdLst/>
            <a:ahLst/>
            <a:cxnLst/>
            <a:rect r="r" b="b" t="t" l="l"/>
            <a:pathLst>
              <a:path h="7841380" w="7591881">
                <a:moveTo>
                  <a:pt x="0" y="0"/>
                </a:moveTo>
                <a:lnTo>
                  <a:pt x="7591882" y="0"/>
                </a:lnTo>
                <a:lnTo>
                  <a:pt x="7591882" y="7841380"/>
                </a:lnTo>
                <a:lnTo>
                  <a:pt x="0" y="7841380"/>
                </a:lnTo>
                <a:lnTo>
                  <a:pt x="0" y="0"/>
                </a:lnTo>
                <a:close/>
              </a:path>
            </a:pathLst>
          </a:custGeom>
          <a:blipFill>
            <a:blip r:embed="rId2"/>
            <a:stretch>
              <a:fillRect l="0" t="0" r="0" b="0"/>
            </a:stretch>
          </a:blipFill>
        </p:spPr>
      </p:sp>
      <p:sp>
        <p:nvSpPr>
          <p:cNvPr name="Freeform 3" id="3"/>
          <p:cNvSpPr/>
          <p:nvPr/>
        </p:nvSpPr>
        <p:spPr>
          <a:xfrm flipH="false" flipV="false" rot="1092138">
            <a:off x="-721992" y="6201530"/>
            <a:ext cx="3501384" cy="4369902"/>
          </a:xfrm>
          <a:custGeom>
            <a:avLst/>
            <a:gdLst/>
            <a:ahLst/>
            <a:cxnLst/>
            <a:rect r="r" b="b" t="t" l="l"/>
            <a:pathLst>
              <a:path h="4369902" w="3501384">
                <a:moveTo>
                  <a:pt x="0" y="0"/>
                </a:moveTo>
                <a:lnTo>
                  <a:pt x="3501384" y="0"/>
                </a:lnTo>
                <a:lnTo>
                  <a:pt x="3501384" y="4369902"/>
                </a:lnTo>
                <a:lnTo>
                  <a:pt x="0" y="4369902"/>
                </a:lnTo>
                <a:lnTo>
                  <a:pt x="0" y="0"/>
                </a:lnTo>
                <a:close/>
              </a:path>
            </a:pathLst>
          </a:custGeom>
          <a:blipFill>
            <a:blip r:embed="rId3"/>
            <a:stretch>
              <a:fillRect l="0" t="0" r="0" b="0"/>
            </a:stretch>
          </a:blipFill>
        </p:spPr>
      </p:sp>
      <p:sp>
        <p:nvSpPr>
          <p:cNvPr name="TextBox 4" id="4"/>
          <p:cNvSpPr txBox="true"/>
          <p:nvPr/>
        </p:nvSpPr>
        <p:spPr>
          <a:xfrm rot="0">
            <a:off x="7464469" y="1998314"/>
            <a:ext cx="7901022" cy="3056256"/>
          </a:xfrm>
          <a:prstGeom prst="rect">
            <a:avLst/>
          </a:prstGeom>
        </p:spPr>
        <p:txBody>
          <a:bodyPr anchor="t" rtlCol="false" tIns="0" lIns="0" bIns="0" rIns="0">
            <a:spAutoFit/>
          </a:bodyPr>
          <a:lstStyle/>
          <a:p>
            <a:pPr>
              <a:lnSpc>
                <a:spcPts val="12159"/>
              </a:lnSpc>
            </a:pPr>
            <a:r>
              <a:rPr lang="en-US" sz="9499">
                <a:solidFill>
                  <a:srgbClr val="8D8D8D"/>
                </a:solidFill>
                <a:latin typeface="Bakerie Bold"/>
              </a:rPr>
              <a:t>Future work</a:t>
            </a:r>
          </a:p>
          <a:p>
            <a:pPr>
              <a:lnSpc>
                <a:spcPts val="12159"/>
              </a:lnSpc>
            </a:pPr>
          </a:p>
        </p:txBody>
      </p:sp>
      <p:sp>
        <p:nvSpPr>
          <p:cNvPr name="Freeform 5" id="5"/>
          <p:cNvSpPr/>
          <p:nvPr/>
        </p:nvSpPr>
        <p:spPr>
          <a:xfrm flipH="false" flipV="false" rot="0">
            <a:off x="7773278" y="5143500"/>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7773278" y="6219167"/>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773278" y="7298535"/>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7934576" y="5233223"/>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1</a:t>
            </a:r>
          </a:p>
        </p:txBody>
      </p:sp>
      <p:sp>
        <p:nvSpPr>
          <p:cNvPr name="TextBox 9" id="9"/>
          <p:cNvSpPr txBox="true"/>
          <p:nvPr/>
        </p:nvSpPr>
        <p:spPr>
          <a:xfrm rot="0">
            <a:off x="7934576" y="6308890"/>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2</a:t>
            </a:r>
          </a:p>
        </p:txBody>
      </p:sp>
      <p:sp>
        <p:nvSpPr>
          <p:cNvPr name="TextBox 10" id="10"/>
          <p:cNvSpPr txBox="true"/>
          <p:nvPr/>
        </p:nvSpPr>
        <p:spPr>
          <a:xfrm rot="0">
            <a:off x="7934576" y="7388258"/>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3</a:t>
            </a:r>
          </a:p>
        </p:txBody>
      </p:sp>
      <p:sp>
        <p:nvSpPr>
          <p:cNvPr name="TextBox 11" id="11"/>
          <p:cNvSpPr txBox="true"/>
          <p:nvPr/>
        </p:nvSpPr>
        <p:spPr>
          <a:xfrm rot="0">
            <a:off x="8904297" y="5224715"/>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Refactor the code</a:t>
            </a:r>
          </a:p>
        </p:txBody>
      </p:sp>
      <p:sp>
        <p:nvSpPr>
          <p:cNvPr name="TextBox 12" id="12"/>
          <p:cNvSpPr txBox="true"/>
          <p:nvPr/>
        </p:nvSpPr>
        <p:spPr>
          <a:xfrm rot="0">
            <a:off x="8904297" y="6300382"/>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Google Map</a:t>
            </a:r>
          </a:p>
        </p:txBody>
      </p:sp>
      <p:sp>
        <p:nvSpPr>
          <p:cNvPr name="TextBox 13" id="13"/>
          <p:cNvSpPr txBox="true"/>
          <p:nvPr/>
        </p:nvSpPr>
        <p:spPr>
          <a:xfrm rot="0">
            <a:off x="8904297" y="7379750"/>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chat</a:t>
            </a:r>
          </a:p>
        </p:txBody>
      </p:sp>
      <p:sp>
        <p:nvSpPr>
          <p:cNvPr name="Freeform 14" id="14"/>
          <p:cNvSpPr/>
          <p:nvPr/>
        </p:nvSpPr>
        <p:spPr>
          <a:xfrm flipH="false" flipV="false" rot="0">
            <a:off x="14619121" y="-1712133"/>
            <a:ext cx="5125736" cy="5695263"/>
          </a:xfrm>
          <a:custGeom>
            <a:avLst/>
            <a:gdLst/>
            <a:ahLst/>
            <a:cxnLst/>
            <a:rect r="r" b="b" t="t" l="l"/>
            <a:pathLst>
              <a:path h="5695263" w="5125736">
                <a:moveTo>
                  <a:pt x="0" y="0"/>
                </a:moveTo>
                <a:lnTo>
                  <a:pt x="5125737" y="0"/>
                </a:lnTo>
                <a:lnTo>
                  <a:pt x="5125737" y="5695262"/>
                </a:lnTo>
                <a:lnTo>
                  <a:pt x="0" y="5695262"/>
                </a:lnTo>
                <a:lnTo>
                  <a:pt x="0" y="0"/>
                </a:lnTo>
                <a:close/>
              </a:path>
            </a:pathLst>
          </a:custGeom>
          <a:blipFill>
            <a:blip r:embed="rId6"/>
            <a:stretch>
              <a:fillRect l="0" t="0" r="0" b="0"/>
            </a:stretch>
          </a:blipFill>
        </p:spPr>
      </p:sp>
      <p:sp>
        <p:nvSpPr>
          <p:cNvPr name="Freeform 15" id="15"/>
          <p:cNvSpPr/>
          <p:nvPr/>
        </p:nvSpPr>
        <p:spPr>
          <a:xfrm flipH="false" flipV="false" rot="0">
            <a:off x="7740121" y="8377903"/>
            <a:ext cx="736468" cy="736468"/>
          </a:xfrm>
          <a:custGeom>
            <a:avLst/>
            <a:gdLst/>
            <a:ahLst/>
            <a:cxnLst/>
            <a:rect r="r" b="b" t="t" l="l"/>
            <a:pathLst>
              <a:path h="736468" w="736468">
                <a:moveTo>
                  <a:pt x="0" y="0"/>
                </a:moveTo>
                <a:lnTo>
                  <a:pt x="736468" y="0"/>
                </a:lnTo>
                <a:lnTo>
                  <a:pt x="736468" y="736468"/>
                </a:lnTo>
                <a:lnTo>
                  <a:pt x="0" y="736468"/>
                </a:lnTo>
                <a:lnTo>
                  <a:pt x="0" y="0"/>
                </a:lnTo>
                <a:close/>
              </a:path>
            </a:pathLst>
          </a:custGeom>
          <a:blipFill>
            <a:blip r:embed="rId4">
              <a:alphaModFix amt="60000"/>
              <a:extLst>
                <a:ext uri="{96DAC541-7B7A-43D3-8B79-37D633B846F1}">
                  <asvg:svgBlip xmlns:asvg="http://schemas.microsoft.com/office/drawing/2016/SVG/main" r:embed="rId5"/>
                </a:ext>
              </a:extLst>
            </a:blip>
            <a:stretch>
              <a:fillRect l="0" t="0" r="0" b="0"/>
            </a:stretch>
          </a:blipFill>
        </p:spPr>
      </p:sp>
      <p:sp>
        <p:nvSpPr>
          <p:cNvPr name="TextBox 16" id="16"/>
          <p:cNvSpPr txBox="true"/>
          <p:nvPr/>
        </p:nvSpPr>
        <p:spPr>
          <a:xfrm rot="0">
            <a:off x="7901419" y="8467626"/>
            <a:ext cx="413872" cy="528447"/>
          </a:xfrm>
          <a:prstGeom prst="rect">
            <a:avLst/>
          </a:prstGeom>
        </p:spPr>
        <p:txBody>
          <a:bodyPr anchor="t" rtlCol="false" tIns="0" lIns="0" bIns="0" rIns="0">
            <a:spAutoFit/>
          </a:bodyPr>
          <a:lstStyle/>
          <a:p>
            <a:pPr algn="ctr">
              <a:lnSpc>
                <a:spcPts val="4224"/>
              </a:lnSpc>
            </a:pPr>
            <a:r>
              <a:rPr lang="en-US" sz="3300">
                <a:solidFill>
                  <a:srgbClr val="8D8D8D"/>
                </a:solidFill>
                <a:latin typeface="Twister"/>
              </a:rPr>
              <a:t>4</a:t>
            </a:r>
          </a:p>
        </p:txBody>
      </p:sp>
      <p:sp>
        <p:nvSpPr>
          <p:cNvPr name="TextBox 17" id="17"/>
          <p:cNvSpPr txBox="true"/>
          <p:nvPr/>
        </p:nvSpPr>
        <p:spPr>
          <a:xfrm rot="0">
            <a:off x="8720599" y="8488709"/>
            <a:ext cx="6218698" cy="507364"/>
          </a:xfrm>
          <a:prstGeom prst="rect">
            <a:avLst/>
          </a:prstGeom>
        </p:spPr>
        <p:txBody>
          <a:bodyPr anchor="t" rtlCol="false" tIns="0" lIns="0" bIns="0" rIns="0">
            <a:spAutoFit/>
          </a:bodyPr>
          <a:lstStyle/>
          <a:p>
            <a:pPr>
              <a:lnSpc>
                <a:spcPts val="4060"/>
              </a:lnSpc>
            </a:pPr>
            <a:r>
              <a:rPr lang="en-US" sz="2900">
                <a:solidFill>
                  <a:srgbClr val="8D8D8D"/>
                </a:solidFill>
                <a:latin typeface="Questrial"/>
              </a:rPr>
              <a:t>languages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FFBFD"/>
        </a:solidFill>
      </p:bgPr>
    </p:bg>
    <p:spTree>
      <p:nvGrpSpPr>
        <p:cNvPr id="1" name=""/>
        <p:cNvGrpSpPr/>
        <p:nvPr/>
      </p:nvGrpSpPr>
      <p:grpSpPr>
        <a:xfrm>
          <a:off x="0" y="0"/>
          <a:ext cx="0" cy="0"/>
          <a:chOff x="0" y="0"/>
          <a:chExt cx="0" cy="0"/>
        </a:xfrm>
      </p:grpSpPr>
      <p:sp>
        <p:nvSpPr>
          <p:cNvPr name="Freeform 2" id="2"/>
          <p:cNvSpPr/>
          <p:nvPr/>
        </p:nvSpPr>
        <p:spPr>
          <a:xfrm flipH="false" flipV="false" rot="0">
            <a:off x="5075492" y="1028700"/>
            <a:ext cx="8137017" cy="8229600"/>
          </a:xfrm>
          <a:custGeom>
            <a:avLst/>
            <a:gdLst/>
            <a:ahLst/>
            <a:cxnLst/>
            <a:rect r="r" b="b" t="t" l="l"/>
            <a:pathLst>
              <a:path h="8229600" w="8137017">
                <a:moveTo>
                  <a:pt x="0" y="0"/>
                </a:moveTo>
                <a:lnTo>
                  <a:pt x="8137016" y="0"/>
                </a:lnTo>
                <a:lnTo>
                  <a:pt x="8137016" y="8229600"/>
                </a:lnTo>
                <a:lnTo>
                  <a:pt x="0" y="8229600"/>
                </a:lnTo>
                <a:lnTo>
                  <a:pt x="0" y="0"/>
                </a:lnTo>
                <a:close/>
              </a:path>
            </a:pathLst>
          </a:custGeom>
          <a:blipFill>
            <a:blip r:embed="rId2">
              <a:alphaModFix amt="44999"/>
            </a:blip>
            <a:stretch>
              <a:fillRect l="0" t="0" r="0" b="0"/>
            </a:stretch>
          </a:blipFill>
        </p:spPr>
      </p:sp>
      <p:sp>
        <p:nvSpPr>
          <p:cNvPr name="Freeform 3" id="3"/>
          <p:cNvSpPr/>
          <p:nvPr/>
        </p:nvSpPr>
        <p:spPr>
          <a:xfrm flipH="false" flipV="false" rot="5400000">
            <a:off x="5019551" y="91806"/>
            <a:ext cx="4294900" cy="4772111"/>
          </a:xfrm>
          <a:custGeom>
            <a:avLst/>
            <a:gdLst/>
            <a:ahLst/>
            <a:cxnLst/>
            <a:rect r="r" b="b" t="t" l="l"/>
            <a:pathLst>
              <a:path h="4772111" w="4294900">
                <a:moveTo>
                  <a:pt x="0" y="0"/>
                </a:moveTo>
                <a:lnTo>
                  <a:pt x="4294900" y="0"/>
                </a:lnTo>
                <a:lnTo>
                  <a:pt x="4294900" y="4772111"/>
                </a:lnTo>
                <a:lnTo>
                  <a:pt x="0" y="4772111"/>
                </a:lnTo>
                <a:lnTo>
                  <a:pt x="0" y="0"/>
                </a:lnTo>
                <a:close/>
              </a:path>
            </a:pathLst>
          </a:custGeom>
          <a:blipFill>
            <a:blip r:embed="rId3"/>
            <a:stretch>
              <a:fillRect l="0" t="0" r="0" b="0"/>
            </a:stretch>
          </a:blipFill>
        </p:spPr>
      </p:sp>
      <p:sp>
        <p:nvSpPr>
          <p:cNvPr name="Freeform 4" id="4"/>
          <p:cNvSpPr/>
          <p:nvPr/>
        </p:nvSpPr>
        <p:spPr>
          <a:xfrm flipH="false" flipV="false" rot="5400000">
            <a:off x="10685742" y="4238936"/>
            <a:ext cx="4294900" cy="4772111"/>
          </a:xfrm>
          <a:custGeom>
            <a:avLst/>
            <a:gdLst/>
            <a:ahLst/>
            <a:cxnLst/>
            <a:rect r="r" b="b" t="t" l="l"/>
            <a:pathLst>
              <a:path h="4772111" w="4294900">
                <a:moveTo>
                  <a:pt x="0" y="0"/>
                </a:moveTo>
                <a:lnTo>
                  <a:pt x="4294900" y="0"/>
                </a:lnTo>
                <a:lnTo>
                  <a:pt x="4294900" y="4772111"/>
                </a:lnTo>
                <a:lnTo>
                  <a:pt x="0" y="4772111"/>
                </a:lnTo>
                <a:lnTo>
                  <a:pt x="0" y="0"/>
                </a:lnTo>
                <a:close/>
              </a:path>
            </a:pathLst>
          </a:custGeom>
          <a:blipFill>
            <a:blip r:embed="rId3"/>
            <a:stretch>
              <a:fillRect l="0" t="0" r="0" b="0"/>
            </a:stretch>
          </a:blipFill>
        </p:spPr>
      </p:sp>
      <p:sp>
        <p:nvSpPr>
          <p:cNvPr name="TextBox 5" id="5"/>
          <p:cNvSpPr txBox="true"/>
          <p:nvPr/>
        </p:nvSpPr>
        <p:spPr>
          <a:xfrm rot="0">
            <a:off x="3443632" y="4458492"/>
            <a:ext cx="11548362" cy="2597966"/>
          </a:xfrm>
          <a:prstGeom prst="rect">
            <a:avLst/>
          </a:prstGeom>
        </p:spPr>
        <p:txBody>
          <a:bodyPr anchor="t" rtlCol="false" tIns="0" lIns="0" bIns="0" rIns="0">
            <a:spAutoFit/>
          </a:bodyPr>
          <a:lstStyle/>
          <a:p>
            <a:pPr algn="ctr">
              <a:lnSpc>
                <a:spcPts val="9502"/>
              </a:lnSpc>
            </a:pPr>
            <a:r>
              <a:rPr lang="en-US" sz="7788">
                <a:solidFill>
                  <a:srgbClr val="EBC308"/>
                </a:solidFill>
                <a:latin typeface="Bakerie Bold"/>
              </a:rPr>
              <a:t>Project`s Features</a:t>
            </a:r>
          </a:p>
          <a:p>
            <a:pPr algn="ctr">
              <a:lnSpc>
                <a:spcPts val="11064"/>
              </a:lnSpc>
            </a:pPr>
          </a:p>
        </p:txBody>
      </p:sp>
      <p:sp>
        <p:nvSpPr>
          <p:cNvPr name="Freeform 6" id="6"/>
          <p:cNvSpPr/>
          <p:nvPr/>
        </p:nvSpPr>
        <p:spPr>
          <a:xfrm flipH="false" flipV="false" rot="0">
            <a:off x="14991994" y="-2581346"/>
            <a:ext cx="4130153" cy="5059207"/>
          </a:xfrm>
          <a:custGeom>
            <a:avLst/>
            <a:gdLst/>
            <a:ahLst/>
            <a:cxnLst/>
            <a:rect r="r" b="b" t="t" l="l"/>
            <a:pathLst>
              <a:path h="5059207" w="4130153">
                <a:moveTo>
                  <a:pt x="0" y="0"/>
                </a:moveTo>
                <a:lnTo>
                  <a:pt x="4130153" y="0"/>
                </a:lnTo>
                <a:lnTo>
                  <a:pt x="4130153" y="5059207"/>
                </a:lnTo>
                <a:lnTo>
                  <a:pt x="0" y="5059207"/>
                </a:lnTo>
                <a:lnTo>
                  <a:pt x="0" y="0"/>
                </a:lnTo>
                <a:close/>
              </a:path>
            </a:pathLst>
          </a:custGeom>
          <a:blipFill>
            <a:blip r:embed="rId4">
              <a:alphaModFix amt="49000"/>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43832" y="7023908"/>
            <a:ext cx="4130153" cy="5059207"/>
          </a:xfrm>
          <a:custGeom>
            <a:avLst/>
            <a:gdLst/>
            <a:ahLst/>
            <a:cxnLst/>
            <a:rect r="r" b="b" t="t" l="l"/>
            <a:pathLst>
              <a:path h="5059207" w="4130153">
                <a:moveTo>
                  <a:pt x="0" y="0"/>
                </a:moveTo>
                <a:lnTo>
                  <a:pt x="4130153" y="0"/>
                </a:lnTo>
                <a:lnTo>
                  <a:pt x="4130153" y="5059207"/>
                </a:lnTo>
                <a:lnTo>
                  <a:pt x="0" y="5059207"/>
                </a:lnTo>
                <a:lnTo>
                  <a:pt x="0" y="0"/>
                </a:lnTo>
                <a:close/>
              </a:path>
            </a:pathLst>
          </a:custGeom>
          <a:blipFill>
            <a:blip r:embed="rId4">
              <a:alphaModFix amt="49000"/>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4645527">
            <a:off x="15615307" y="-1352751"/>
            <a:ext cx="3621292" cy="4762902"/>
          </a:xfrm>
          <a:custGeom>
            <a:avLst/>
            <a:gdLst/>
            <a:ahLst/>
            <a:cxnLst/>
            <a:rect r="r" b="b" t="t" l="l"/>
            <a:pathLst>
              <a:path h="4762902" w="3621292">
                <a:moveTo>
                  <a:pt x="0" y="0"/>
                </a:moveTo>
                <a:lnTo>
                  <a:pt x="3621292" y="0"/>
                </a:lnTo>
                <a:lnTo>
                  <a:pt x="3621292" y="4762902"/>
                </a:lnTo>
                <a:lnTo>
                  <a:pt x="0" y="4762902"/>
                </a:lnTo>
                <a:lnTo>
                  <a:pt x="0" y="0"/>
                </a:lnTo>
                <a:close/>
              </a:path>
            </a:pathLst>
          </a:custGeom>
          <a:blipFill>
            <a:blip r:embed="rId6">
              <a:alphaModFix amt="53000"/>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7304412">
            <a:off x="-489401" y="7036197"/>
            <a:ext cx="3621292" cy="4762902"/>
          </a:xfrm>
          <a:custGeom>
            <a:avLst/>
            <a:gdLst/>
            <a:ahLst/>
            <a:cxnLst/>
            <a:rect r="r" b="b" t="t" l="l"/>
            <a:pathLst>
              <a:path h="4762902" w="3621292">
                <a:moveTo>
                  <a:pt x="0" y="0"/>
                </a:moveTo>
                <a:lnTo>
                  <a:pt x="3621292" y="0"/>
                </a:lnTo>
                <a:lnTo>
                  <a:pt x="3621292" y="4762902"/>
                </a:lnTo>
                <a:lnTo>
                  <a:pt x="0" y="4762902"/>
                </a:lnTo>
                <a:lnTo>
                  <a:pt x="0" y="0"/>
                </a:lnTo>
                <a:close/>
              </a:path>
            </a:pathLst>
          </a:custGeom>
          <a:blipFill>
            <a:blip r:embed="rId6">
              <a:alphaModFix amt="53000"/>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8143"/>
            <a:ext cx="18288000" cy="10323286"/>
          </a:xfrm>
          <a:custGeom>
            <a:avLst/>
            <a:gdLst/>
            <a:ahLst/>
            <a:cxnLst/>
            <a:rect r="r" b="b" t="t" l="l"/>
            <a:pathLst>
              <a:path h="10323286" w="18288000">
                <a:moveTo>
                  <a:pt x="0" y="0"/>
                </a:moveTo>
                <a:lnTo>
                  <a:pt x="18288000" y="0"/>
                </a:lnTo>
                <a:lnTo>
                  <a:pt x="18288000" y="10323286"/>
                </a:lnTo>
                <a:lnTo>
                  <a:pt x="0" y="10323286"/>
                </a:lnTo>
                <a:lnTo>
                  <a:pt x="0" y="0"/>
                </a:lnTo>
                <a:close/>
              </a:path>
            </a:pathLst>
          </a:custGeom>
          <a:blipFill>
            <a:blip r:embed="rId2">
              <a:extLst>
                <a:ext uri="{96DAC541-7B7A-43D3-8B79-37D633B846F1}">
                  <asvg:svgBlip xmlns:asvg="http://schemas.microsoft.com/office/drawing/2016/SVG/main" r:embed="rId3"/>
                </a:ext>
              </a:extLst>
            </a:blip>
            <a:stretch>
              <a:fillRect l="0" t="-77152" r="0" b="0"/>
            </a:stretch>
          </a:blipFill>
        </p:spPr>
      </p:sp>
      <p:sp>
        <p:nvSpPr>
          <p:cNvPr name="Freeform 3" id="3"/>
          <p:cNvSpPr/>
          <p:nvPr/>
        </p:nvSpPr>
        <p:spPr>
          <a:xfrm flipH="false" flipV="false" rot="0">
            <a:off x="8886731" y="5475190"/>
            <a:ext cx="514538" cy="691921"/>
          </a:xfrm>
          <a:custGeom>
            <a:avLst/>
            <a:gdLst/>
            <a:ahLst/>
            <a:cxnLst/>
            <a:rect r="r" b="b" t="t" l="l"/>
            <a:pathLst>
              <a:path h="691921" w="514538">
                <a:moveTo>
                  <a:pt x="0" y="0"/>
                </a:moveTo>
                <a:lnTo>
                  <a:pt x="514538" y="0"/>
                </a:lnTo>
                <a:lnTo>
                  <a:pt x="514538" y="691921"/>
                </a:lnTo>
                <a:lnTo>
                  <a:pt x="0" y="691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816599" y="1536693"/>
            <a:ext cx="889895" cy="889895"/>
          </a:xfrm>
          <a:custGeom>
            <a:avLst/>
            <a:gdLst/>
            <a:ahLst/>
            <a:cxnLst/>
            <a:rect r="r" b="b" t="t" l="l"/>
            <a:pathLst>
              <a:path h="889895" w="889895">
                <a:moveTo>
                  <a:pt x="0" y="0"/>
                </a:moveTo>
                <a:lnTo>
                  <a:pt x="889895" y="0"/>
                </a:lnTo>
                <a:lnTo>
                  <a:pt x="889895" y="889895"/>
                </a:lnTo>
                <a:lnTo>
                  <a:pt x="0" y="8898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8254105" y="9695798"/>
            <a:ext cx="889895" cy="889895"/>
          </a:xfrm>
          <a:custGeom>
            <a:avLst/>
            <a:gdLst/>
            <a:ahLst/>
            <a:cxnLst/>
            <a:rect r="r" b="b" t="t" l="l"/>
            <a:pathLst>
              <a:path h="889895" w="889895">
                <a:moveTo>
                  <a:pt x="0" y="0"/>
                </a:moveTo>
                <a:lnTo>
                  <a:pt x="889895" y="0"/>
                </a:lnTo>
                <a:lnTo>
                  <a:pt x="889895" y="889894"/>
                </a:lnTo>
                <a:lnTo>
                  <a:pt x="0" y="8898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6559330" y="-345960"/>
            <a:ext cx="514538" cy="691921"/>
          </a:xfrm>
          <a:custGeom>
            <a:avLst/>
            <a:gdLst/>
            <a:ahLst/>
            <a:cxnLst/>
            <a:rect r="r" b="b" t="t" l="l"/>
            <a:pathLst>
              <a:path h="691921" w="514538">
                <a:moveTo>
                  <a:pt x="0" y="0"/>
                </a:moveTo>
                <a:lnTo>
                  <a:pt x="514538" y="0"/>
                </a:lnTo>
                <a:lnTo>
                  <a:pt x="514538" y="691920"/>
                </a:lnTo>
                <a:lnTo>
                  <a:pt x="0" y="6919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07275" y="8642156"/>
            <a:ext cx="370947" cy="370947"/>
          </a:xfrm>
          <a:custGeom>
            <a:avLst/>
            <a:gdLst/>
            <a:ahLst/>
            <a:cxnLst/>
            <a:rect r="r" b="b" t="t" l="l"/>
            <a:pathLst>
              <a:path h="370947" w="370947">
                <a:moveTo>
                  <a:pt x="0" y="0"/>
                </a:moveTo>
                <a:lnTo>
                  <a:pt x="370948" y="0"/>
                </a:lnTo>
                <a:lnTo>
                  <a:pt x="370948" y="370947"/>
                </a:lnTo>
                <a:lnTo>
                  <a:pt x="0" y="3709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7706494" y="466789"/>
            <a:ext cx="310933" cy="310933"/>
          </a:xfrm>
          <a:custGeom>
            <a:avLst/>
            <a:gdLst/>
            <a:ahLst/>
            <a:cxnLst/>
            <a:rect r="r" b="b" t="t" l="l"/>
            <a:pathLst>
              <a:path h="310933" w="310933">
                <a:moveTo>
                  <a:pt x="0" y="0"/>
                </a:moveTo>
                <a:lnTo>
                  <a:pt x="310933" y="0"/>
                </a:lnTo>
                <a:lnTo>
                  <a:pt x="310933" y="310933"/>
                </a:lnTo>
                <a:lnTo>
                  <a:pt x="0" y="3109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pic>
        <p:nvPicPr>
          <p:cNvPr name="Picture 9" id="9"/>
          <p:cNvPicPr>
            <a:picLocks noChangeAspect="true"/>
          </p:cNvPicPr>
          <p:nvPr/>
        </p:nvPicPr>
        <p:blipFill>
          <a:blip r:embed="rId10"/>
          <a:srcRect l="0" t="0" r="0" b="0"/>
          <a:stretch>
            <a:fillRect/>
          </a:stretch>
        </p:blipFill>
        <p:spPr>
          <a:xfrm flipH="false" flipV="false" rot="0">
            <a:off x="9419255" y="1652910"/>
            <a:ext cx="657460" cy="657460"/>
          </a:xfrm>
          <a:prstGeom prst="rect">
            <a:avLst/>
          </a:prstGeom>
        </p:spPr>
      </p:pic>
      <p:pic>
        <p:nvPicPr>
          <p:cNvPr name="Picture 10" id="10"/>
          <p:cNvPicPr>
            <a:picLocks noChangeAspect="true"/>
          </p:cNvPicPr>
          <p:nvPr/>
        </p:nvPicPr>
        <p:blipFill>
          <a:blip r:embed="rId11"/>
          <a:srcRect l="0" t="0" r="0" b="0"/>
          <a:stretch>
            <a:fillRect/>
          </a:stretch>
        </p:blipFill>
        <p:spPr>
          <a:xfrm flipH="false" flipV="false" rot="0">
            <a:off x="11615170" y="9013103"/>
            <a:ext cx="495969" cy="495969"/>
          </a:xfrm>
          <a:prstGeom prst="rect">
            <a:avLst/>
          </a:prstGeom>
        </p:spPr>
      </p:pic>
      <p:sp>
        <p:nvSpPr>
          <p:cNvPr name="Freeform 11" id="11"/>
          <p:cNvSpPr/>
          <p:nvPr/>
        </p:nvSpPr>
        <p:spPr>
          <a:xfrm flipH="false" flipV="false" rot="0">
            <a:off x="6556288" y="1731908"/>
            <a:ext cx="4550988" cy="7486565"/>
          </a:xfrm>
          <a:custGeom>
            <a:avLst/>
            <a:gdLst/>
            <a:ahLst/>
            <a:cxnLst/>
            <a:rect r="r" b="b" t="t" l="l"/>
            <a:pathLst>
              <a:path h="7486565" w="4550988">
                <a:moveTo>
                  <a:pt x="0" y="0"/>
                </a:moveTo>
                <a:lnTo>
                  <a:pt x="4550987" y="0"/>
                </a:lnTo>
                <a:lnTo>
                  <a:pt x="4550987" y="7486565"/>
                </a:lnTo>
                <a:lnTo>
                  <a:pt x="0" y="7486565"/>
                </a:lnTo>
                <a:lnTo>
                  <a:pt x="0" y="0"/>
                </a:lnTo>
                <a:close/>
              </a:path>
            </a:pathLst>
          </a:custGeom>
          <a:blipFill>
            <a:blip r:embed="rId12"/>
            <a:stretch>
              <a:fillRect l="0" t="0" r="0" b="0"/>
            </a:stretch>
          </a:blipFill>
        </p:spPr>
      </p:sp>
      <p:sp>
        <p:nvSpPr>
          <p:cNvPr name="Freeform 12" id="12"/>
          <p:cNvSpPr/>
          <p:nvPr/>
        </p:nvSpPr>
        <p:spPr>
          <a:xfrm flipH="false" flipV="false" rot="0">
            <a:off x="12301381" y="1780141"/>
            <a:ext cx="4257949" cy="7569687"/>
          </a:xfrm>
          <a:custGeom>
            <a:avLst/>
            <a:gdLst/>
            <a:ahLst/>
            <a:cxnLst/>
            <a:rect r="r" b="b" t="t" l="l"/>
            <a:pathLst>
              <a:path h="7569687" w="4257949">
                <a:moveTo>
                  <a:pt x="0" y="0"/>
                </a:moveTo>
                <a:lnTo>
                  <a:pt x="4257949" y="0"/>
                </a:lnTo>
                <a:lnTo>
                  <a:pt x="4257949" y="7569687"/>
                </a:lnTo>
                <a:lnTo>
                  <a:pt x="0" y="7569687"/>
                </a:lnTo>
                <a:lnTo>
                  <a:pt x="0" y="0"/>
                </a:lnTo>
                <a:close/>
              </a:path>
            </a:pathLst>
          </a:custGeom>
          <a:blipFill>
            <a:blip r:embed="rId13"/>
            <a:stretch>
              <a:fillRect l="0" t="0" r="0" b="0"/>
            </a:stretch>
          </a:blipFill>
        </p:spPr>
      </p:sp>
      <p:sp>
        <p:nvSpPr>
          <p:cNvPr name="Freeform 13" id="13"/>
          <p:cNvSpPr/>
          <p:nvPr/>
        </p:nvSpPr>
        <p:spPr>
          <a:xfrm flipH="false" flipV="false" rot="0">
            <a:off x="972247" y="1652910"/>
            <a:ext cx="4555341" cy="7485282"/>
          </a:xfrm>
          <a:custGeom>
            <a:avLst/>
            <a:gdLst/>
            <a:ahLst/>
            <a:cxnLst/>
            <a:rect r="r" b="b" t="t" l="l"/>
            <a:pathLst>
              <a:path h="7485282" w="4555341">
                <a:moveTo>
                  <a:pt x="0" y="0"/>
                </a:moveTo>
                <a:lnTo>
                  <a:pt x="4555341" y="0"/>
                </a:lnTo>
                <a:lnTo>
                  <a:pt x="4555341" y="7485282"/>
                </a:lnTo>
                <a:lnTo>
                  <a:pt x="0" y="7485282"/>
                </a:lnTo>
                <a:lnTo>
                  <a:pt x="0" y="0"/>
                </a:lnTo>
                <a:close/>
              </a:path>
            </a:pathLst>
          </a:custGeom>
          <a:blipFill>
            <a:blip r:embed="rId14"/>
            <a:stretch>
              <a:fillRect l="0" t="0" r="0" b="0"/>
            </a:stretch>
          </a:blipFill>
        </p:spPr>
      </p:sp>
      <p:sp>
        <p:nvSpPr>
          <p:cNvPr name="TextBox 14" id="14"/>
          <p:cNvSpPr txBox="true"/>
          <p:nvPr/>
        </p:nvSpPr>
        <p:spPr>
          <a:xfrm rot="0">
            <a:off x="6556288" y="136410"/>
            <a:ext cx="7893087" cy="1291590"/>
          </a:xfrm>
          <a:prstGeom prst="rect">
            <a:avLst/>
          </a:prstGeom>
        </p:spPr>
        <p:txBody>
          <a:bodyPr anchor="t" rtlCol="false" tIns="0" lIns="0" bIns="0" rIns="0">
            <a:spAutoFit/>
          </a:bodyPr>
          <a:lstStyle/>
          <a:p>
            <a:pPr algn="l" marL="0" indent="0" lvl="0">
              <a:lnSpc>
                <a:spcPts val="10650"/>
              </a:lnSpc>
            </a:pPr>
            <a:r>
              <a:rPr lang="en-US" sz="7100">
                <a:solidFill>
                  <a:srgbClr val="714272"/>
                </a:solidFill>
                <a:latin typeface="Bakerie Bold"/>
              </a:rPr>
              <a:t>Log In Pages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DAFk-n09afU</dc:identifier>
  <dcterms:modified xsi:type="dcterms:W3CDTF">2011-08-01T06:04:30Z</dcterms:modified>
  <cp:revision>1</cp:revision>
  <dc:title>Beauety Centers</dc:title>
</cp:coreProperties>
</file>