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8"/>
  </p:notesMasterIdLst>
  <p:sldIdLst>
    <p:sldId id="256" r:id="rId2"/>
    <p:sldId id="266" r:id="rId3"/>
    <p:sldId id="258" r:id="rId4"/>
    <p:sldId id="261" r:id="rId5"/>
    <p:sldId id="259" r:id="rId6"/>
    <p:sldId id="298" r:id="rId7"/>
    <p:sldId id="257" r:id="rId8"/>
    <p:sldId id="299" r:id="rId9"/>
    <p:sldId id="263" r:id="rId10"/>
    <p:sldId id="300" r:id="rId11"/>
    <p:sldId id="304" r:id="rId12"/>
    <p:sldId id="302" r:id="rId13"/>
    <p:sldId id="305" r:id="rId14"/>
    <p:sldId id="303" r:id="rId15"/>
    <p:sldId id="260" r:id="rId16"/>
    <p:sldId id="278" r:id="rId17"/>
  </p:sldIdLst>
  <p:sldSz cx="9144000" cy="5143500" type="screen16x9"/>
  <p:notesSz cx="6858000" cy="9144000"/>
  <p:embeddedFontLst>
    <p:embeddedFont>
      <p:font typeface="Alata" charset="0"/>
      <p:regular r:id="rId19"/>
    </p:embeddedFont>
    <p:embeddedFont>
      <p:font typeface="Manrope" charset="0"/>
      <p:regular r:id="rId20"/>
      <p:bold r:id="rId21"/>
    </p:embeddedFont>
    <p:embeddedFont>
      <p:font typeface="PT Sans" charset="0"/>
      <p:regular r:id="rId22"/>
      <p:bold r:id="rId23"/>
      <p:italic r:id="rId24"/>
      <p:boldItalic r:id="rId25"/>
    </p:embeddedFont>
    <p:embeddedFont>
      <p:font typeface="Assistant" charset="-79"/>
      <p:regular r:id="rId26"/>
      <p:bold r:id="rId27"/>
    </p:embeddedFont>
    <p:embeddedFont>
      <p:font typeface="Anaheim" charset="0"/>
      <p:regular r:id="rId28"/>
    </p:embeddedFont>
    <p:embeddedFont>
      <p:font typeface="Bebas Neue" charset="0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A67F109-FCBF-4429-B76B-A9CED2531847}">
  <a:tblStyle styleId="{BA67F109-FCBF-4429-B76B-A9CED253184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44" autoAdjust="0"/>
    <p:restoredTop sz="94660"/>
  </p:normalViewPr>
  <p:slideViewPr>
    <p:cSldViewPr>
      <p:cViewPr varScale="1">
        <p:scale>
          <a:sx n="87" d="100"/>
          <a:sy n="87" d="100"/>
        </p:scale>
        <p:origin x="-664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7" name="Google Shape;917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7" name="Google Shape;917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7" name="Google Shape;917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0" name="Google Shape;2350;gd44c0c1fca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1" name="Google Shape;2351;gd44c0c1fca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g54dda1946d_4_27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5" name="Google Shape;1545;g54dda1946d_4_27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1a2d65677a6_0_8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8" name="Google Shape;828;g1a2d65677a6_0_8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3" name="Google Shape;1073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g184d99d1a7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0" name="Google Shape;1360;g184d99d1a72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5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4925" y="740175"/>
            <a:ext cx="5230500" cy="23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89425" y="3277851"/>
            <a:ext cx="4171200" cy="3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1636" y="1791"/>
            <a:ext cx="9145709" cy="5139251"/>
            <a:chOff x="-1636" y="1791"/>
            <a:chExt cx="9145709" cy="5139251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-9" y="1791"/>
              <a:ext cx="9143737" cy="5139251"/>
              <a:chOff x="238125" y="1137822"/>
              <a:chExt cx="7122400" cy="3421378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238125" y="1137822"/>
                <a:ext cx="7122400" cy="13917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67" extrusionOk="0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45" extrusionOk="0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" name="Google Shape;15;p2"/>
            <p:cNvSpPr/>
            <p:nvPr/>
          </p:nvSpPr>
          <p:spPr>
            <a:xfrm>
              <a:off x="0" y="138350"/>
              <a:ext cx="9144072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1636" y="5000463"/>
              <a:ext cx="9144077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_1">
    <p:bg>
      <p:bgPr>
        <a:solidFill>
          <a:schemeClr val="accent5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5"/>
          <p:cNvSpPr txBox="1">
            <a:spLocks noGrp="1"/>
          </p:cNvSpPr>
          <p:nvPr>
            <p:ph type="body" idx="1"/>
          </p:nvPr>
        </p:nvSpPr>
        <p:spPr>
          <a:xfrm>
            <a:off x="720000" y="1187600"/>
            <a:ext cx="3852000" cy="13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285" name="Google Shape;285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86" name="Google Shape;286;p15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287" name="Google Shape;287;p15"/>
            <p:cNvSpPr/>
            <p:nvPr/>
          </p:nvSpPr>
          <p:spPr>
            <a:xfrm>
              <a:off x="0" y="-8100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5"/>
            <p:cNvSpPr/>
            <p:nvPr/>
          </p:nvSpPr>
          <p:spPr>
            <a:xfrm>
              <a:off x="0" y="138350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" name="Google Shape;289;p15"/>
          <p:cNvGrpSpPr/>
          <p:nvPr/>
        </p:nvGrpSpPr>
        <p:grpSpPr>
          <a:xfrm>
            <a:off x="6587375" y="4930168"/>
            <a:ext cx="2556425" cy="216400"/>
            <a:chOff x="6587375" y="4930088"/>
            <a:chExt cx="2556425" cy="216400"/>
          </a:xfrm>
        </p:grpSpPr>
        <p:sp>
          <p:nvSpPr>
            <p:cNvPr id="290" name="Google Shape;290;p15"/>
            <p:cNvSpPr/>
            <p:nvPr/>
          </p:nvSpPr>
          <p:spPr>
            <a:xfrm>
              <a:off x="6671075" y="4930088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5"/>
            <p:cNvSpPr/>
            <p:nvPr/>
          </p:nvSpPr>
          <p:spPr>
            <a:xfrm>
              <a:off x="6587375" y="5000463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2" name="Google Shape;292;p15"/>
          <p:cNvGrpSpPr/>
          <p:nvPr/>
        </p:nvGrpSpPr>
        <p:grpSpPr>
          <a:xfrm>
            <a:off x="8764168" y="2977890"/>
            <a:ext cx="82490" cy="1001973"/>
            <a:chOff x="7173675" y="1384800"/>
            <a:chExt cx="73975" cy="898550"/>
          </a:xfrm>
        </p:grpSpPr>
        <p:sp>
          <p:nvSpPr>
            <p:cNvPr id="293" name="Google Shape;293;p15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5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5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5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5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5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5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5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bg>
      <p:bgPr>
        <a:solidFill>
          <a:schemeClr val="accent5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18"/>
          <p:cNvSpPr txBox="1">
            <a:spLocks noGrp="1"/>
          </p:cNvSpPr>
          <p:nvPr>
            <p:ph type="subTitle" idx="1"/>
          </p:nvPr>
        </p:nvSpPr>
        <p:spPr>
          <a:xfrm>
            <a:off x="937625" y="2960824"/>
            <a:ext cx="2175300" cy="88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18"/>
          <p:cNvSpPr txBox="1">
            <a:spLocks noGrp="1"/>
          </p:cNvSpPr>
          <p:nvPr>
            <p:ph type="subTitle" idx="2"/>
          </p:nvPr>
        </p:nvSpPr>
        <p:spPr>
          <a:xfrm>
            <a:off x="3484348" y="2960824"/>
            <a:ext cx="2175300" cy="88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18"/>
          <p:cNvSpPr txBox="1">
            <a:spLocks noGrp="1"/>
          </p:cNvSpPr>
          <p:nvPr>
            <p:ph type="subTitle" idx="3"/>
          </p:nvPr>
        </p:nvSpPr>
        <p:spPr>
          <a:xfrm>
            <a:off x="6031075" y="2960824"/>
            <a:ext cx="2175300" cy="88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18"/>
          <p:cNvSpPr txBox="1">
            <a:spLocks noGrp="1"/>
          </p:cNvSpPr>
          <p:nvPr>
            <p:ph type="subTitle" idx="4"/>
          </p:nvPr>
        </p:nvSpPr>
        <p:spPr>
          <a:xfrm>
            <a:off x="937625" y="25399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57" name="Google Shape;357;p18"/>
          <p:cNvSpPr txBox="1">
            <a:spLocks noGrp="1"/>
          </p:cNvSpPr>
          <p:nvPr>
            <p:ph type="subTitle" idx="5"/>
          </p:nvPr>
        </p:nvSpPr>
        <p:spPr>
          <a:xfrm>
            <a:off x="3484348" y="25399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58" name="Google Shape;358;p18"/>
          <p:cNvSpPr txBox="1">
            <a:spLocks noGrp="1"/>
          </p:cNvSpPr>
          <p:nvPr>
            <p:ph type="subTitle" idx="6"/>
          </p:nvPr>
        </p:nvSpPr>
        <p:spPr>
          <a:xfrm>
            <a:off x="6031075" y="25399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359" name="Google Shape;359;p18"/>
          <p:cNvGrpSpPr/>
          <p:nvPr/>
        </p:nvGrpSpPr>
        <p:grpSpPr>
          <a:xfrm>
            <a:off x="-9" y="-7"/>
            <a:ext cx="9143737" cy="5141050"/>
            <a:chOff x="238125" y="1136625"/>
            <a:chExt cx="7122400" cy="3422575"/>
          </a:xfrm>
        </p:grpSpPr>
        <p:sp>
          <p:nvSpPr>
            <p:cNvPr id="360" name="Google Shape;360;p18"/>
            <p:cNvSpPr/>
            <p:nvPr/>
          </p:nvSpPr>
          <p:spPr>
            <a:xfrm>
              <a:off x="238125" y="1136625"/>
              <a:ext cx="7122400" cy="139175"/>
            </a:xfrm>
            <a:custGeom>
              <a:avLst/>
              <a:gdLst/>
              <a:ahLst/>
              <a:cxnLst/>
              <a:rect l="l" t="t" r="r" b="b"/>
              <a:pathLst>
                <a:path w="284896" h="5567" extrusionOk="0">
                  <a:moveTo>
                    <a:pt x="0" y="0"/>
                  </a:moveTo>
                  <a:lnTo>
                    <a:pt x="0" y="5566"/>
                  </a:lnTo>
                  <a:lnTo>
                    <a:pt x="284895" y="5566"/>
                  </a:lnTo>
                  <a:lnTo>
                    <a:pt x="2848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8"/>
            <p:cNvSpPr/>
            <p:nvPr/>
          </p:nvSpPr>
          <p:spPr>
            <a:xfrm>
              <a:off x="238125" y="4420575"/>
              <a:ext cx="7122400" cy="138625"/>
            </a:xfrm>
            <a:custGeom>
              <a:avLst/>
              <a:gdLst/>
              <a:ahLst/>
              <a:cxnLst/>
              <a:rect l="l" t="t" r="r" b="b"/>
              <a:pathLst>
                <a:path w="284896" h="5545" extrusionOk="0">
                  <a:moveTo>
                    <a:pt x="0" y="0"/>
                  </a:moveTo>
                  <a:lnTo>
                    <a:pt x="0" y="5545"/>
                  </a:lnTo>
                  <a:lnTo>
                    <a:pt x="284895" y="5545"/>
                  </a:lnTo>
                  <a:lnTo>
                    <a:pt x="2848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2" name="Google Shape;362;p18"/>
          <p:cNvGrpSpPr/>
          <p:nvPr/>
        </p:nvGrpSpPr>
        <p:grpSpPr>
          <a:xfrm>
            <a:off x="265924" y="4021750"/>
            <a:ext cx="154100" cy="555450"/>
            <a:chOff x="366500" y="3107350"/>
            <a:chExt cx="154100" cy="555450"/>
          </a:xfrm>
        </p:grpSpPr>
        <p:sp>
          <p:nvSpPr>
            <p:cNvPr id="363" name="Google Shape;363;p18"/>
            <p:cNvSpPr/>
            <p:nvPr/>
          </p:nvSpPr>
          <p:spPr>
            <a:xfrm>
              <a:off x="366500" y="31073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8"/>
            <p:cNvSpPr/>
            <p:nvPr/>
          </p:nvSpPr>
          <p:spPr>
            <a:xfrm>
              <a:off x="366500" y="31872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8"/>
            <p:cNvSpPr/>
            <p:nvPr/>
          </p:nvSpPr>
          <p:spPr>
            <a:xfrm>
              <a:off x="366500" y="32666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8"/>
            <p:cNvSpPr/>
            <p:nvPr/>
          </p:nvSpPr>
          <p:spPr>
            <a:xfrm>
              <a:off x="366500" y="33465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8"/>
            <p:cNvSpPr/>
            <p:nvPr/>
          </p:nvSpPr>
          <p:spPr>
            <a:xfrm>
              <a:off x="366500" y="3425950"/>
              <a:ext cx="154100" cy="77550"/>
            </a:xfrm>
            <a:custGeom>
              <a:avLst/>
              <a:gdLst/>
              <a:ahLst/>
              <a:cxnLst/>
              <a:rect l="l" t="t" r="r" b="b"/>
              <a:pathLst>
                <a:path w="6164" h="3102" fill="none" extrusionOk="0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8"/>
            <p:cNvSpPr/>
            <p:nvPr/>
          </p:nvSpPr>
          <p:spPr>
            <a:xfrm>
              <a:off x="366500" y="3505850"/>
              <a:ext cx="154100" cy="77050"/>
            </a:xfrm>
            <a:custGeom>
              <a:avLst/>
              <a:gdLst/>
              <a:ahLst/>
              <a:cxnLst/>
              <a:rect l="l" t="t" r="r" b="b"/>
              <a:pathLst>
                <a:path w="6164" h="3082" fill="none" extrusionOk="0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8"/>
            <p:cNvSpPr/>
            <p:nvPr/>
          </p:nvSpPr>
          <p:spPr>
            <a:xfrm>
              <a:off x="366500" y="3585725"/>
              <a:ext cx="154100" cy="77075"/>
            </a:xfrm>
            <a:custGeom>
              <a:avLst/>
              <a:gdLst/>
              <a:ahLst/>
              <a:cxnLst/>
              <a:rect l="l" t="t" r="r" b="b"/>
              <a:pathLst>
                <a:path w="6164" h="3083" fill="none" extrusionOk="0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0" name="Google Shape;370;p18"/>
          <p:cNvGrpSpPr/>
          <p:nvPr/>
        </p:nvGrpSpPr>
        <p:grpSpPr>
          <a:xfrm>
            <a:off x="298041" y="1461544"/>
            <a:ext cx="81291" cy="986668"/>
            <a:chOff x="452325" y="2475625"/>
            <a:chExt cx="72900" cy="884825"/>
          </a:xfrm>
        </p:grpSpPr>
        <p:sp>
          <p:nvSpPr>
            <p:cNvPr id="371" name="Google Shape;371;p18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8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8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" name="Google Shape;379;p18"/>
          <p:cNvGrpSpPr/>
          <p:nvPr/>
        </p:nvGrpSpPr>
        <p:grpSpPr>
          <a:xfrm rot="5400000" flipH="1">
            <a:off x="8472147" y="1212177"/>
            <a:ext cx="666551" cy="184521"/>
            <a:chOff x="6639500" y="4097325"/>
            <a:chExt cx="597750" cy="165475"/>
          </a:xfrm>
        </p:grpSpPr>
        <p:sp>
          <p:nvSpPr>
            <p:cNvPr id="380" name="Google Shape;380;p18"/>
            <p:cNvSpPr/>
            <p:nvPr/>
          </p:nvSpPr>
          <p:spPr>
            <a:xfrm>
              <a:off x="6639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8"/>
            <p:cNvSpPr/>
            <p:nvPr/>
          </p:nvSpPr>
          <p:spPr>
            <a:xfrm>
              <a:off x="6724950" y="4097325"/>
              <a:ext cx="82775" cy="165475"/>
            </a:xfrm>
            <a:custGeom>
              <a:avLst/>
              <a:gdLst/>
              <a:ahLst/>
              <a:cxnLst/>
              <a:rect l="l" t="t" r="r" b="b"/>
              <a:pathLst>
                <a:path w="3311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8"/>
            <p:cNvSpPr/>
            <p:nvPr/>
          </p:nvSpPr>
          <p:spPr>
            <a:xfrm>
              <a:off x="68115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8"/>
            <p:cNvSpPr/>
            <p:nvPr/>
          </p:nvSpPr>
          <p:spPr>
            <a:xfrm>
              <a:off x="68970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8"/>
            <p:cNvSpPr/>
            <p:nvPr/>
          </p:nvSpPr>
          <p:spPr>
            <a:xfrm>
              <a:off x="6983000" y="4097325"/>
              <a:ext cx="82225" cy="165475"/>
            </a:xfrm>
            <a:custGeom>
              <a:avLst/>
              <a:gdLst/>
              <a:ahLst/>
              <a:cxnLst/>
              <a:rect l="l" t="t" r="r" b="b"/>
              <a:pathLst>
                <a:path w="3289" h="6619" fill="none" extrusionOk="0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8"/>
            <p:cNvSpPr/>
            <p:nvPr/>
          </p:nvSpPr>
          <p:spPr>
            <a:xfrm>
              <a:off x="70690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>
              <a:off x="7154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7" name="Google Shape;387;p18"/>
          <p:cNvSpPr/>
          <p:nvPr/>
        </p:nvSpPr>
        <p:spPr>
          <a:xfrm>
            <a:off x="0" y="138350"/>
            <a:ext cx="9144072" cy="25"/>
          </a:xfrm>
          <a:custGeom>
            <a:avLst/>
            <a:gdLst/>
            <a:ahLst/>
            <a:cxnLst/>
            <a:rect l="l" t="t" r="r" b="b"/>
            <a:pathLst>
              <a:path w="155096" h="1" fill="none" extrusionOk="0">
                <a:moveTo>
                  <a:pt x="0" y="0"/>
                </a:moveTo>
                <a:lnTo>
                  <a:pt x="155096" y="0"/>
                </a:lnTo>
              </a:path>
            </a:pathLst>
          </a:custGeom>
          <a:noFill/>
          <a:ln w="9025" cap="flat" cmpd="sng">
            <a:solidFill>
              <a:srgbClr val="FFF6E7"/>
            </a:solidFill>
            <a:prstDash val="solid"/>
            <a:miter lim="1902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18"/>
          <p:cNvSpPr/>
          <p:nvPr/>
        </p:nvSpPr>
        <p:spPr>
          <a:xfrm>
            <a:off x="-1636" y="5000463"/>
            <a:ext cx="9144077" cy="25"/>
          </a:xfrm>
          <a:custGeom>
            <a:avLst/>
            <a:gdLst/>
            <a:ahLst/>
            <a:cxnLst/>
            <a:rect l="l" t="t" r="r" b="b"/>
            <a:pathLst>
              <a:path w="102257" h="1" fill="none" extrusionOk="0">
                <a:moveTo>
                  <a:pt x="102257" y="1"/>
                </a:moveTo>
                <a:lnTo>
                  <a:pt x="1" y="1"/>
                </a:lnTo>
              </a:path>
            </a:pathLst>
          </a:custGeom>
          <a:noFill/>
          <a:ln w="9025" cap="flat" cmpd="sng">
            <a:solidFill>
              <a:srgbClr val="FFF6E7"/>
            </a:solidFill>
            <a:prstDash val="solid"/>
            <a:miter lim="1902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bg>
      <p:bgPr>
        <a:solidFill>
          <a:schemeClr val="accent5"/>
        </a:solidFill>
        <a:effectLst/>
      </p:bgPr>
    </p:bg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1"/>
          <p:cNvSpPr txBox="1">
            <a:spLocks noGrp="1"/>
          </p:cNvSpPr>
          <p:nvPr>
            <p:ph type="title" hasCustomPrompt="1"/>
          </p:nvPr>
        </p:nvSpPr>
        <p:spPr>
          <a:xfrm>
            <a:off x="798388" y="1065032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69" name="Google Shape;469;p21"/>
          <p:cNvSpPr txBox="1">
            <a:spLocks noGrp="1"/>
          </p:cNvSpPr>
          <p:nvPr>
            <p:ph type="subTitle" idx="1"/>
          </p:nvPr>
        </p:nvSpPr>
        <p:spPr>
          <a:xfrm>
            <a:off x="798388" y="2022556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470" name="Google Shape;470;p21"/>
          <p:cNvSpPr txBox="1">
            <a:spLocks noGrp="1"/>
          </p:cNvSpPr>
          <p:nvPr>
            <p:ph type="title" idx="2" hasCustomPrompt="1"/>
          </p:nvPr>
        </p:nvSpPr>
        <p:spPr>
          <a:xfrm>
            <a:off x="2590622" y="2974325"/>
            <a:ext cx="39567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71" name="Google Shape;471;p21"/>
          <p:cNvSpPr txBox="1">
            <a:spLocks noGrp="1"/>
          </p:cNvSpPr>
          <p:nvPr>
            <p:ph type="subTitle" idx="3"/>
          </p:nvPr>
        </p:nvSpPr>
        <p:spPr>
          <a:xfrm>
            <a:off x="2590622" y="3749250"/>
            <a:ext cx="39567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472" name="Google Shape;472;p21"/>
          <p:cNvSpPr txBox="1">
            <a:spLocks noGrp="1"/>
          </p:cNvSpPr>
          <p:nvPr>
            <p:ph type="title" idx="4" hasCustomPrompt="1"/>
          </p:nvPr>
        </p:nvSpPr>
        <p:spPr>
          <a:xfrm>
            <a:off x="4853013" y="1065032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73" name="Google Shape;473;p21"/>
          <p:cNvSpPr txBox="1">
            <a:spLocks noGrp="1"/>
          </p:cNvSpPr>
          <p:nvPr>
            <p:ph type="subTitle" idx="5"/>
          </p:nvPr>
        </p:nvSpPr>
        <p:spPr>
          <a:xfrm>
            <a:off x="4853013" y="2022556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grpSp>
        <p:nvGrpSpPr>
          <p:cNvPr id="474" name="Google Shape;474;p21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475" name="Google Shape;475;p21"/>
            <p:cNvSpPr/>
            <p:nvPr/>
          </p:nvSpPr>
          <p:spPr>
            <a:xfrm>
              <a:off x="0" y="-8100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1"/>
            <p:cNvSpPr/>
            <p:nvPr/>
          </p:nvSpPr>
          <p:spPr>
            <a:xfrm>
              <a:off x="0" y="138350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7" name="Google Shape;477;p21"/>
          <p:cNvGrpSpPr/>
          <p:nvPr/>
        </p:nvGrpSpPr>
        <p:grpSpPr>
          <a:xfrm>
            <a:off x="6587375" y="4930088"/>
            <a:ext cx="2556425" cy="216400"/>
            <a:chOff x="6587375" y="4930088"/>
            <a:chExt cx="2556425" cy="216400"/>
          </a:xfrm>
        </p:grpSpPr>
        <p:sp>
          <p:nvSpPr>
            <p:cNvPr id="478" name="Google Shape;478;p21"/>
            <p:cNvSpPr/>
            <p:nvPr/>
          </p:nvSpPr>
          <p:spPr>
            <a:xfrm>
              <a:off x="6671075" y="4930088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1"/>
            <p:cNvSpPr/>
            <p:nvPr/>
          </p:nvSpPr>
          <p:spPr>
            <a:xfrm>
              <a:off x="6587375" y="5000463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" name="Google Shape;480;p21"/>
          <p:cNvGrpSpPr/>
          <p:nvPr/>
        </p:nvGrpSpPr>
        <p:grpSpPr>
          <a:xfrm>
            <a:off x="8764168" y="2977890"/>
            <a:ext cx="82490" cy="1001973"/>
            <a:chOff x="7173675" y="1384800"/>
            <a:chExt cx="73975" cy="898550"/>
          </a:xfrm>
        </p:grpSpPr>
        <p:sp>
          <p:nvSpPr>
            <p:cNvPr id="481" name="Google Shape;481;p21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1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1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1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1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1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1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9" name="Google Shape;489;p21"/>
          <p:cNvGrpSpPr/>
          <p:nvPr/>
        </p:nvGrpSpPr>
        <p:grpSpPr>
          <a:xfrm rot="10800000" flipH="1">
            <a:off x="265924" y="4021750"/>
            <a:ext cx="154100" cy="555450"/>
            <a:chOff x="366500" y="3107350"/>
            <a:chExt cx="154100" cy="555450"/>
          </a:xfrm>
        </p:grpSpPr>
        <p:sp>
          <p:nvSpPr>
            <p:cNvPr id="490" name="Google Shape;490;p21"/>
            <p:cNvSpPr/>
            <p:nvPr/>
          </p:nvSpPr>
          <p:spPr>
            <a:xfrm>
              <a:off x="366500" y="31073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1"/>
            <p:cNvSpPr/>
            <p:nvPr/>
          </p:nvSpPr>
          <p:spPr>
            <a:xfrm>
              <a:off x="366500" y="31872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1"/>
            <p:cNvSpPr/>
            <p:nvPr/>
          </p:nvSpPr>
          <p:spPr>
            <a:xfrm>
              <a:off x="366500" y="32666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1"/>
            <p:cNvSpPr/>
            <p:nvPr/>
          </p:nvSpPr>
          <p:spPr>
            <a:xfrm>
              <a:off x="366500" y="33465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1"/>
            <p:cNvSpPr/>
            <p:nvPr/>
          </p:nvSpPr>
          <p:spPr>
            <a:xfrm>
              <a:off x="366500" y="3425950"/>
              <a:ext cx="154100" cy="77550"/>
            </a:xfrm>
            <a:custGeom>
              <a:avLst/>
              <a:gdLst/>
              <a:ahLst/>
              <a:cxnLst/>
              <a:rect l="l" t="t" r="r" b="b"/>
              <a:pathLst>
                <a:path w="6164" h="3102" fill="none" extrusionOk="0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1"/>
            <p:cNvSpPr/>
            <p:nvPr/>
          </p:nvSpPr>
          <p:spPr>
            <a:xfrm>
              <a:off x="366500" y="3505850"/>
              <a:ext cx="154100" cy="77050"/>
            </a:xfrm>
            <a:custGeom>
              <a:avLst/>
              <a:gdLst/>
              <a:ahLst/>
              <a:cxnLst/>
              <a:rect l="l" t="t" r="r" b="b"/>
              <a:pathLst>
                <a:path w="6164" h="3082" fill="none" extrusionOk="0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366500" y="3585725"/>
              <a:ext cx="154100" cy="77075"/>
            </a:xfrm>
            <a:custGeom>
              <a:avLst/>
              <a:gdLst/>
              <a:ahLst/>
              <a:cxnLst/>
              <a:rect l="l" t="t" r="r" b="b"/>
              <a:pathLst>
                <a:path w="6164" h="3083" fill="none" extrusionOk="0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solidFill>
          <a:schemeClr val="accent5"/>
        </a:solidFill>
        <a:effectLst/>
      </p:bgPr>
    </p:bg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Google Shape;560;p25"/>
          <p:cNvGrpSpPr/>
          <p:nvPr/>
        </p:nvGrpSpPr>
        <p:grpSpPr>
          <a:xfrm>
            <a:off x="-1636" y="1791"/>
            <a:ext cx="9145709" cy="5139251"/>
            <a:chOff x="-1636" y="1791"/>
            <a:chExt cx="9145709" cy="5139251"/>
          </a:xfrm>
        </p:grpSpPr>
        <p:grpSp>
          <p:nvGrpSpPr>
            <p:cNvPr id="561" name="Google Shape;561;p25"/>
            <p:cNvGrpSpPr/>
            <p:nvPr/>
          </p:nvGrpSpPr>
          <p:grpSpPr>
            <a:xfrm>
              <a:off x="-9" y="1791"/>
              <a:ext cx="9143737" cy="5139251"/>
              <a:chOff x="238125" y="1137822"/>
              <a:chExt cx="7122400" cy="3421378"/>
            </a:xfrm>
          </p:grpSpPr>
          <p:sp>
            <p:nvSpPr>
              <p:cNvPr id="562" name="Google Shape;562;p25"/>
              <p:cNvSpPr/>
              <p:nvPr/>
            </p:nvSpPr>
            <p:spPr>
              <a:xfrm>
                <a:off x="238125" y="1137822"/>
                <a:ext cx="7122400" cy="13917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67" extrusionOk="0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25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45" extrusionOk="0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4" name="Google Shape;564;p25"/>
            <p:cNvSpPr/>
            <p:nvPr/>
          </p:nvSpPr>
          <p:spPr>
            <a:xfrm>
              <a:off x="0" y="138350"/>
              <a:ext cx="9144072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-1636" y="5000463"/>
              <a:ext cx="9144077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25"/>
          <p:cNvGrpSpPr/>
          <p:nvPr/>
        </p:nvGrpSpPr>
        <p:grpSpPr>
          <a:xfrm flipH="1">
            <a:off x="297687" y="539490"/>
            <a:ext cx="82490" cy="1001973"/>
            <a:chOff x="7173675" y="1384800"/>
            <a:chExt cx="73975" cy="898550"/>
          </a:xfrm>
        </p:grpSpPr>
        <p:sp>
          <p:nvSpPr>
            <p:cNvPr id="567" name="Google Shape;567;p25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5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5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5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25"/>
          <p:cNvGrpSpPr/>
          <p:nvPr/>
        </p:nvGrpSpPr>
        <p:grpSpPr>
          <a:xfrm flipH="1">
            <a:off x="8769878" y="3460344"/>
            <a:ext cx="81291" cy="986668"/>
            <a:chOff x="452325" y="2475625"/>
            <a:chExt cx="72900" cy="884825"/>
          </a:xfrm>
        </p:grpSpPr>
        <p:sp>
          <p:nvSpPr>
            <p:cNvPr id="576" name="Google Shape;576;p25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5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5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5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5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5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5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5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bg>
      <p:bgPr>
        <a:solidFill>
          <a:schemeClr val="accent5"/>
        </a:solidFill>
        <a:effectLst/>
      </p:bgPr>
    </p:bg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26"/>
          <p:cNvGrpSpPr/>
          <p:nvPr/>
        </p:nvGrpSpPr>
        <p:grpSpPr>
          <a:xfrm>
            <a:off x="0" y="4933075"/>
            <a:ext cx="3481017" cy="210425"/>
            <a:chOff x="0" y="4933075"/>
            <a:chExt cx="3481017" cy="210425"/>
          </a:xfrm>
        </p:grpSpPr>
        <p:sp>
          <p:nvSpPr>
            <p:cNvPr id="586" name="Google Shape;586;p26"/>
            <p:cNvSpPr/>
            <p:nvPr/>
          </p:nvSpPr>
          <p:spPr>
            <a:xfrm>
              <a:off x="0" y="4933075"/>
              <a:ext cx="3399682" cy="210425"/>
            </a:xfrm>
            <a:custGeom>
              <a:avLst/>
              <a:gdLst/>
              <a:ahLst/>
              <a:cxnLst/>
              <a:rect l="l" t="t" r="r" b="b"/>
              <a:pathLst>
                <a:path w="111979" h="6931" extrusionOk="0">
                  <a:moveTo>
                    <a:pt x="0" y="1"/>
                  </a:moveTo>
                  <a:lnTo>
                    <a:pt x="0" y="6930"/>
                  </a:lnTo>
                  <a:lnTo>
                    <a:pt x="108502" y="6930"/>
                  </a:lnTo>
                  <a:lnTo>
                    <a:pt x="11197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6"/>
            <p:cNvSpPr/>
            <p:nvPr/>
          </p:nvSpPr>
          <p:spPr>
            <a:xfrm>
              <a:off x="0" y="5075158"/>
              <a:ext cx="3481017" cy="30"/>
            </a:xfrm>
            <a:custGeom>
              <a:avLst/>
              <a:gdLst/>
              <a:ahLst/>
              <a:cxnLst/>
              <a:rect l="l" t="t" r="r" b="b"/>
              <a:pathLst>
                <a:path w="114658" h="1" fill="none" extrusionOk="0">
                  <a:moveTo>
                    <a:pt x="0" y="0"/>
                  </a:moveTo>
                  <a:lnTo>
                    <a:pt x="114657" y="0"/>
                  </a:lnTo>
                </a:path>
              </a:pathLst>
            </a:custGeom>
            <a:noFill/>
            <a:ln w="7450" cap="flat" cmpd="sng">
              <a:solidFill>
                <a:srgbClr val="FFF6E7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8" name="Google Shape;588;p26"/>
          <p:cNvGrpSpPr/>
          <p:nvPr/>
        </p:nvGrpSpPr>
        <p:grpSpPr>
          <a:xfrm>
            <a:off x="8346936" y="2201"/>
            <a:ext cx="796862" cy="208219"/>
            <a:chOff x="8346936" y="2201"/>
            <a:chExt cx="796862" cy="208219"/>
          </a:xfrm>
        </p:grpSpPr>
        <p:sp>
          <p:nvSpPr>
            <p:cNvPr id="589" name="Google Shape;589;p26"/>
            <p:cNvSpPr/>
            <p:nvPr/>
          </p:nvSpPr>
          <p:spPr>
            <a:xfrm>
              <a:off x="8360049" y="2201"/>
              <a:ext cx="783747" cy="208219"/>
            </a:xfrm>
            <a:custGeom>
              <a:avLst/>
              <a:gdLst/>
              <a:ahLst/>
              <a:cxnLst/>
              <a:rect l="l" t="t" r="r" b="b"/>
              <a:pathLst>
                <a:path w="27790" h="7383" extrusionOk="0">
                  <a:moveTo>
                    <a:pt x="3810" y="0"/>
                  </a:moveTo>
                  <a:lnTo>
                    <a:pt x="0" y="7382"/>
                  </a:lnTo>
                  <a:lnTo>
                    <a:pt x="27789" y="7382"/>
                  </a:lnTo>
                  <a:lnTo>
                    <a:pt x="27789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6"/>
            <p:cNvSpPr/>
            <p:nvPr/>
          </p:nvSpPr>
          <p:spPr>
            <a:xfrm>
              <a:off x="8346936" y="149280"/>
              <a:ext cx="796862" cy="28"/>
            </a:xfrm>
            <a:custGeom>
              <a:avLst/>
              <a:gdLst/>
              <a:ahLst/>
              <a:cxnLst/>
              <a:rect l="l" t="t" r="r" b="b"/>
              <a:pathLst>
                <a:path w="28255" h="1" fill="none" extrusionOk="0">
                  <a:moveTo>
                    <a:pt x="28254" y="0"/>
                  </a:moveTo>
                  <a:lnTo>
                    <a:pt x="1" y="0"/>
                  </a:lnTo>
                </a:path>
              </a:pathLst>
            </a:custGeom>
            <a:noFill/>
            <a:ln w="7450" cap="flat" cmpd="sng">
              <a:solidFill>
                <a:srgbClr val="FFF6E7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1" name="Google Shape;591;p26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592" name="Google Shape;592;p2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bg>
      <p:bgPr>
        <a:solidFill>
          <a:schemeClr val="accent5"/>
        </a:solidFill>
        <a:effectLst/>
      </p:bgPr>
    </p:bg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1" name="Google Shape;601;p27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602" name="Google Shape;602;p27"/>
            <p:cNvSpPr/>
            <p:nvPr/>
          </p:nvSpPr>
          <p:spPr>
            <a:xfrm>
              <a:off x="0" y="-8100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7"/>
            <p:cNvSpPr/>
            <p:nvPr/>
          </p:nvSpPr>
          <p:spPr>
            <a:xfrm>
              <a:off x="0" y="138350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27"/>
          <p:cNvGrpSpPr/>
          <p:nvPr/>
        </p:nvGrpSpPr>
        <p:grpSpPr>
          <a:xfrm>
            <a:off x="6587375" y="4930168"/>
            <a:ext cx="2556425" cy="216400"/>
            <a:chOff x="6587375" y="4930088"/>
            <a:chExt cx="2556425" cy="216400"/>
          </a:xfrm>
        </p:grpSpPr>
        <p:sp>
          <p:nvSpPr>
            <p:cNvPr id="605" name="Google Shape;605;p27"/>
            <p:cNvSpPr/>
            <p:nvPr/>
          </p:nvSpPr>
          <p:spPr>
            <a:xfrm>
              <a:off x="6671075" y="4930088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7"/>
            <p:cNvSpPr/>
            <p:nvPr/>
          </p:nvSpPr>
          <p:spPr>
            <a:xfrm>
              <a:off x="6587375" y="5000463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7" name="Google Shape;607;p27"/>
          <p:cNvGrpSpPr/>
          <p:nvPr/>
        </p:nvGrpSpPr>
        <p:grpSpPr>
          <a:xfrm>
            <a:off x="721582" y="4778498"/>
            <a:ext cx="1118640" cy="309161"/>
            <a:chOff x="442475" y="1464800"/>
            <a:chExt cx="1003175" cy="277250"/>
          </a:xfrm>
        </p:grpSpPr>
        <p:sp>
          <p:nvSpPr>
            <p:cNvPr id="608" name="Google Shape;608;p27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7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7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7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7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7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7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27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616" name="Google Shape;616;p27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7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7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7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7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7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7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7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5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4580575" y="3386700"/>
            <a:ext cx="3843000" cy="4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-11050" y="-5956"/>
            <a:ext cx="3877400" cy="216375"/>
            <a:chOff x="-11050" y="-5956"/>
            <a:chExt cx="3877400" cy="216375"/>
          </a:xfrm>
        </p:grpSpPr>
        <p:sp>
          <p:nvSpPr>
            <p:cNvPr id="22" name="Google Shape;22;p3"/>
            <p:cNvSpPr/>
            <p:nvPr/>
          </p:nvSpPr>
          <p:spPr>
            <a:xfrm>
              <a:off x="-11050" y="-5956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-11050" y="140494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24;p3"/>
          <p:cNvGrpSpPr/>
          <p:nvPr/>
        </p:nvGrpSpPr>
        <p:grpSpPr>
          <a:xfrm>
            <a:off x="4917400" y="210425"/>
            <a:ext cx="703800" cy="195000"/>
            <a:chOff x="4373250" y="1157250"/>
            <a:chExt cx="703800" cy="195000"/>
          </a:xfrm>
        </p:grpSpPr>
        <p:sp>
          <p:nvSpPr>
            <p:cNvPr id="25" name="Google Shape;25;p3"/>
            <p:cNvSpPr/>
            <p:nvPr/>
          </p:nvSpPr>
          <p:spPr>
            <a:xfrm>
              <a:off x="4979525" y="1157250"/>
              <a:ext cx="97525" cy="195000"/>
            </a:xfrm>
            <a:custGeom>
              <a:avLst/>
              <a:gdLst/>
              <a:ahLst/>
              <a:cxnLst/>
              <a:rect l="l" t="t" r="r" b="b"/>
              <a:pathLst>
                <a:path w="3901" h="7800" fill="none" extrusionOk="0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4878725" y="1157250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0" y="1"/>
                  </a:moveTo>
                  <a:lnTo>
                    <a:pt x="3900" y="3900"/>
                  </a:lnTo>
                  <a:lnTo>
                    <a:pt x="0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4777425" y="1157250"/>
              <a:ext cx="97525" cy="195000"/>
            </a:xfrm>
            <a:custGeom>
              <a:avLst/>
              <a:gdLst/>
              <a:ahLst/>
              <a:cxnLst/>
              <a:rect l="l" t="t" r="r" b="b"/>
              <a:pathLst>
                <a:path w="3901" h="7800" fill="none" extrusionOk="0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676625" y="1157250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0" y="1"/>
                  </a:moveTo>
                  <a:lnTo>
                    <a:pt x="3900" y="3900"/>
                  </a:lnTo>
                  <a:lnTo>
                    <a:pt x="0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4575350" y="1157250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0" y="1"/>
                  </a:moveTo>
                  <a:lnTo>
                    <a:pt x="3899" y="3900"/>
                  </a:lnTo>
                  <a:lnTo>
                    <a:pt x="0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474525" y="1157250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373250" y="1157250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0" y="1"/>
                  </a:moveTo>
                  <a:lnTo>
                    <a:pt x="3899" y="3900"/>
                  </a:lnTo>
                  <a:lnTo>
                    <a:pt x="0" y="7799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32;p3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33" name="Google Shape;33;p3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1;p3"/>
          <p:cNvGrpSpPr/>
          <p:nvPr/>
        </p:nvGrpSpPr>
        <p:grpSpPr>
          <a:xfrm flipH="1">
            <a:off x="7105359" y="4845725"/>
            <a:ext cx="703800" cy="195000"/>
            <a:chOff x="7105359" y="4845725"/>
            <a:chExt cx="703800" cy="195000"/>
          </a:xfrm>
        </p:grpSpPr>
        <p:sp>
          <p:nvSpPr>
            <p:cNvPr id="42" name="Google Shape;42;p3"/>
            <p:cNvSpPr/>
            <p:nvPr/>
          </p:nvSpPr>
          <p:spPr>
            <a:xfrm>
              <a:off x="7105359" y="4845725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3900" y="7799"/>
                  </a:moveTo>
                  <a:lnTo>
                    <a:pt x="0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7206634" y="4845725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7307459" y="4845725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3899" y="7799"/>
                  </a:moveTo>
                  <a:lnTo>
                    <a:pt x="0" y="3900"/>
                  </a:lnTo>
                  <a:lnTo>
                    <a:pt x="3899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408734" y="4845725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7509534" y="4845725"/>
              <a:ext cx="97525" cy="195000"/>
            </a:xfrm>
            <a:custGeom>
              <a:avLst/>
              <a:gdLst/>
              <a:ahLst/>
              <a:cxnLst/>
              <a:rect l="l" t="t" r="r" b="b"/>
              <a:pathLst>
                <a:path w="3901" h="7800" fill="none" extrusionOk="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7610834" y="4845725"/>
              <a:ext cx="97500" cy="195000"/>
            </a:xfrm>
            <a:custGeom>
              <a:avLst/>
              <a:gdLst/>
              <a:ahLst/>
              <a:cxnLst/>
              <a:rect l="l" t="t" r="r" b="b"/>
              <a:pathLst>
                <a:path w="3900" h="7800" fill="none" extrusionOk="0">
                  <a:moveTo>
                    <a:pt x="3900" y="7799"/>
                  </a:moveTo>
                  <a:lnTo>
                    <a:pt x="0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7711634" y="4845725"/>
              <a:ext cx="97525" cy="195000"/>
            </a:xfrm>
            <a:custGeom>
              <a:avLst/>
              <a:gdLst/>
              <a:ahLst/>
              <a:cxnLst/>
              <a:rect l="l" t="t" r="r" b="b"/>
              <a:pathLst>
                <a:path w="3901" h="7800" fill="none" extrusionOk="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w="18075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3"/>
          <p:cNvGrpSpPr/>
          <p:nvPr/>
        </p:nvGrpSpPr>
        <p:grpSpPr>
          <a:xfrm>
            <a:off x="265924" y="3107350"/>
            <a:ext cx="154100" cy="555450"/>
            <a:chOff x="366500" y="3107350"/>
            <a:chExt cx="154100" cy="555450"/>
          </a:xfrm>
        </p:grpSpPr>
        <p:sp>
          <p:nvSpPr>
            <p:cNvPr id="50" name="Google Shape;50;p3"/>
            <p:cNvSpPr/>
            <p:nvPr/>
          </p:nvSpPr>
          <p:spPr>
            <a:xfrm>
              <a:off x="366500" y="31073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366500" y="31872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366500" y="3266650"/>
              <a:ext cx="154100" cy="76600"/>
            </a:xfrm>
            <a:custGeom>
              <a:avLst/>
              <a:gdLst/>
              <a:ahLst/>
              <a:cxnLst/>
              <a:rect l="l" t="t" r="r" b="b"/>
              <a:pathLst>
                <a:path w="6164" h="3064" fill="none" extrusionOk="0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366500" y="3346550"/>
              <a:ext cx="154100" cy="76575"/>
            </a:xfrm>
            <a:custGeom>
              <a:avLst/>
              <a:gdLst/>
              <a:ahLst/>
              <a:cxnLst/>
              <a:rect l="l" t="t" r="r" b="b"/>
              <a:pathLst>
                <a:path w="6164" h="3063" fill="none" extrusionOk="0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366500" y="3425950"/>
              <a:ext cx="154100" cy="77550"/>
            </a:xfrm>
            <a:custGeom>
              <a:avLst/>
              <a:gdLst/>
              <a:ahLst/>
              <a:cxnLst/>
              <a:rect l="l" t="t" r="r" b="b"/>
              <a:pathLst>
                <a:path w="6164" h="3102" fill="none" extrusionOk="0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366500" y="3505850"/>
              <a:ext cx="154100" cy="77050"/>
            </a:xfrm>
            <a:custGeom>
              <a:avLst/>
              <a:gdLst/>
              <a:ahLst/>
              <a:cxnLst/>
              <a:rect l="l" t="t" r="r" b="b"/>
              <a:pathLst>
                <a:path w="6164" h="3082" fill="none" extrusionOk="0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366500" y="3585725"/>
              <a:ext cx="154100" cy="77075"/>
            </a:xfrm>
            <a:custGeom>
              <a:avLst/>
              <a:gdLst/>
              <a:ahLst/>
              <a:cxnLst/>
              <a:rect l="l" t="t" r="r" b="b"/>
              <a:pathLst>
                <a:path w="6164" h="3083" fill="none" extrusionOk="0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w="11900" cap="flat" cmpd="sng">
              <a:solidFill>
                <a:srgbClr val="5687A8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5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body" idx="1"/>
          </p:nvPr>
        </p:nvSpPr>
        <p:spPr>
          <a:xfrm>
            <a:off x="720000" y="1187601"/>
            <a:ext cx="7704000" cy="3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60" name="Google Shape;60;p4"/>
          <p:cNvGrpSpPr/>
          <p:nvPr/>
        </p:nvGrpSpPr>
        <p:grpSpPr>
          <a:xfrm>
            <a:off x="8346936" y="2201"/>
            <a:ext cx="796862" cy="208219"/>
            <a:chOff x="8346936" y="2201"/>
            <a:chExt cx="796862" cy="208219"/>
          </a:xfrm>
        </p:grpSpPr>
        <p:sp>
          <p:nvSpPr>
            <p:cNvPr id="61" name="Google Shape;61;p4"/>
            <p:cNvSpPr/>
            <p:nvPr/>
          </p:nvSpPr>
          <p:spPr>
            <a:xfrm>
              <a:off x="8360049" y="2201"/>
              <a:ext cx="783747" cy="208219"/>
            </a:xfrm>
            <a:custGeom>
              <a:avLst/>
              <a:gdLst/>
              <a:ahLst/>
              <a:cxnLst/>
              <a:rect l="l" t="t" r="r" b="b"/>
              <a:pathLst>
                <a:path w="27790" h="7383" extrusionOk="0">
                  <a:moveTo>
                    <a:pt x="3810" y="0"/>
                  </a:moveTo>
                  <a:lnTo>
                    <a:pt x="0" y="7382"/>
                  </a:lnTo>
                  <a:lnTo>
                    <a:pt x="27789" y="7382"/>
                  </a:lnTo>
                  <a:lnTo>
                    <a:pt x="27789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8346936" y="149280"/>
              <a:ext cx="796862" cy="28"/>
            </a:xfrm>
            <a:custGeom>
              <a:avLst/>
              <a:gdLst/>
              <a:ahLst/>
              <a:cxnLst/>
              <a:rect l="l" t="t" r="r" b="b"/>
              <a:pathLst>
                <a:path w="28255" h="1" fill="none" extrusionOk="0">
                  <a:moveTo>
                    <a:pt x="28254" y="0"/>
                  </a:moveTo>
                  <a:lnTo>
                    <a:pt x="1" y="0"/>
                  </a:lnTo>
                </a:path>
              </a:pathLst>
            </a:custGeom>
            <a:noFill/>
            <a:ln w="7450" cap="flat" cmpd="sng">
              <a:solidFill>
                <a:srgbClr val="FFF6E7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63;p4"/>
          <p:cNvGrpSpPr/>
          <p:nvPr/>
        </p:nvGrpSpPr>
        <p:grpSpPr>
          <a:xfrm rot="5400000">
            <a:off x="791391" y="-325758"/>
            <a:ext cx="81291" cy="986668"/>
            <a:chOff x="452325" y="2475625"/>
            <a:chExt cx="72900" cy="884825"/>
          </a:xfrm>
        </p:grpSpPr>
        <p:sp>
          <p:nvSpPr>
            <p:cNvPr id="64" name="Google Shape;64;p4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4"/>
          <p:cNvGrpSpPr/>
          <p:nvPr/>
        </p:nvGrpSpPr>
        <p:grpSpPr>
          <a:xfrm rot="5400000">
            <a:off x="8271441" y="4478606"/>
            <a:ext cx="81291" cy="986668"/>
            <a:chOff x="452325" y="2475625"/>
            <a:chExt cx="72900" cy="884825"/>
          </a:xfrm>
        </p:grpSpPr>
        <p:sp>
          <p:nvSpPr>
            <p:cNvPr id="73" name="Google Shape;73;p4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81;p4"/>
          <p:cNvGrpSpPr/>
          <p:nvPr/>
        </p:nvGrpSpPr>
        <p:grpSpPr>
          <a:xfrm rot="5400000" flipH="1">
            <a:off x="8472147" y="1212177"/>
            <a:ext cx="666551" cy="184521"/>
            <a:chOff x="6639500" y="4097325"/>
            <a:chExt cx="597750" cy="165475"/>
          </a:xfrm>
        </p:grpSpPr>
        <p:sp>
          <p:nvSpPr>
            <p:cNvPr id="82" name="Google Shape;82;p4"/>
            <p:cNvSpPr/>
            <p:nvPr/>
          </p:nvSpPr>
          <p:spPr>
            <a:xfrm>
              <a:off x="6639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6724950" y="4097325"/>
              <a:ext cx="82775" cy="165475"/>
            </a:xfrm>
            <a:custGeom>
              <a:avLst/>
              <a:gdLst/>
              <a:ahLst/>
              <a:cxnLst/>
              <a:rect l="l" t="t" r="r" b="b"/>
              <a:pathLst>
                <a:path w="3311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68115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68970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6983000" y="4097325"/>
              <a:ext cx="82225" cy="165475"/>
            </a:xfrm>
            <a:custGeom>
              <a:avLst/>
              <a:gdLst/>
              <a:ahLst/>
              <a:cxnLst/>
              <a:rect l="l" t="t" r="r" b="b"/>
              <a:pathLst>
                <a:path w="3289" h="6619" fill="none" extrusionOk="0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>
              <a:off x="70690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7154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4"/>
          <p:cNvGrpSpPr/>
          <p:nvPr/>
        </p:nvGrpSpPr>
        <p:grpSpPr>
          <a:xfrm>
            <a:off x="0" y="4933075"/>
            <a:ext cx="3481017" cy="210425"/>
            <a:chOff x="0" y="4933075"/>
            <a:chExt cx="3481017" cy="210425"/>
          </a:xfrm>
        </p:grpSpPr>
        <p:sp>
          <p:nvSpPr>
            <p:cNvPr id="90" name="Google Shape;90;p4"/>
            <p:cNvSpPr/>
            <p:nvPr/>
          </p:nvSpPr>
          <p:spPr>
            <a:xfrm>
              <a:off x="0" y="4933075"/>
              <a:ext cx="3399682" cy="210425"/>
            </a:xfrm>
            <a:custGeom>
              <a:avLst/>
              <a:gdLst/>
              <a:ahLst/>
              <a:cxnLst/>
              <a:rect l="l" t="t" r="r" b="b"/>
              <a:pathLst>
                <a:path w="111979" h="6931" extrusionOk="0">
                  <a:moveTo>
                    <a:pt x="0" y="1"/>
                  </a:moveTo>
                  <a:lnTo>
                    <a:pt x="0" y="6930"/>
                  </a:lnTo>
                  <a:lnTo>
                    <a:pt x="108502" y="6930"/>
                  </a:lnTo>
                  <a:lnTo>
                    <a:pt x="11197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0" y="5075158"/>
              <a:ext cx="3481017" cy="30"/>
            </a:xfrm>
            <a:custGeom>
              <a:avLst/>
              <a:gdLst/>
              <a:ahLst/>
              <a:cxnLst/>
              <a:rect l="l" t="t" r="r" b="b"/>
              <a:pathLst>
                <a:path w="114658" h="1" fill="none" extrusionOk="0">
                  <a:moveTo>
                    <a:pt x="0" y="0"/>
                  </a:moveTo>
                  <a:lnTo>
                    <a:pt x="114657" y="0"/>
                  </a:lnTo>
                </a:path>
              </a:pathLst>
            </a:custGeom>
            <a:noFill/>
            <a:ln w="7450" cap="flat" cmpd="sng">
              <a:solidFill>
                <a:srgbClr val="FFF6E7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5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>
            <a:spLocks noGrp="1"/>
          </p:cNvSpPr>
          <p:nvPr>
            <p:ph type="title"/>
          </p:nvPr>
        </p:nvSpPr>
        <p:spPr>
          <a:xfrm>
            <a:off x="811975" y="1365900"/>
            <a:ext cx="455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subTitle" idx="1"/>
          </p:nvPr>
        </p:nvSpPr>
        <p:spPr>
          <a:xfrm>
            <a:off x="811975" y="2158025"/>
            <a:ext cx="42948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141" name="Google Shape;141;p7"/>
          <p:cNvGrpSpPr/>
          <p:nvPr/>
        </p:nvGrpSpPr>
        <p:grpSpPr>
          <a:xfrm>
            <a:off x="-1636" y="-7"/>
            <a:ext cx="9145709" cy="5141050"/>
            <a:chOff x="-1636" y="-7"/>
            <a:chExt cx="9145709" cy="5141050"/>
          </a:xfrm>
        </p:grpSpPr>
        <p:grpSp>
          <p:nvGrpSpPr>
            <p:cNvPr id="142" name="Google Shape;142;p7"/>
            <p:cNvGrpSpPr/>
            <p:nvPr/>
          </p:nvGrpSpPr>
          <p:grpSpPr>
            <a:xfrm>
              <a:off x="-9" y="-7"/>
              <a:ext cx="9143737" cy="5141050"/>
              <a:chOff x="238125" y="1136625"/>
              <a:chExt cx="7122400" cy="3422575"/>
            </a:xfrm>
          </p:grpSpPr>
          <p:sp>
            <p:nvSpPr>
              <p:cNvPr id="143" name="Google Shape;143;p7"/>
              <p:cNvSpPr/>
              <p:nvPr/>
            </p:nvSpPr>
            <p:spPr>
              <a:xfrm>
                <a:off x="238125" y="1136625"/>
                <a:ext cx="7122400" cy="13917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67" extrusionOk="0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7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284896" h="5545" extrusionOk="0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5" name="Google Shape;145;p7"/>
            <p:cNvSpPr/>
            <p:nvPr/>
          </p:nvSpPr>
          <p:spPr>
            <a:xfrm>
              <a:off x="0" y="138350"/>
              <a:ext cx="9144072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1636" y="5000463"/>
              <a:ext cx="9144077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47;p7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148" name="Google Shape;148;p7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5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5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"/>
          <p:cNvSpPr txBox="1">
            <a:spLocks noGrp="1"/>
          </p:cNvSpPr>
          <p:nvPr>
            <p:ph type="title"/>
          </p:nvPr>
        </p:nvSpPr>
        <p:spPr>
          <a:xfrm>
            <a:off x="3557875" y="1716638"/>
            <a:ext cx="4872900" cy="7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9"/>
          <p:cNvSpPr txBox="1">
            <a:spLocks noGrp="1"/>
          </p:cNvSpPr>
          <p:nvPr>
            <p:ph type="subTitle" idx="1"/>
          </p:nvPr>
        </p:nvSpPr>
        <p:spPr>
          <a:xfrm>
            <a:off x="3557850" y="2479763"/>
            <a:ext cx="4872900" cy="9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161" name="Google Shape;161;p9"/>
          <p:cNvGrpSpPr/>
          <p:nvPr/>
        </p:nvGrpSpPr>
        <p:grpSpPr>
          <a:xfrm flipH="1">
            <a:off x="5265584" y="-5956"/>
            <a:ext cx="3877400" cy="216375"/>
            <a:chOff x="-11050" y="-5956"/>
            <a:chExt cx="3877400" cy="216375"/>
          </a:xfrm>
        </p:grpSpPr>
        <p:sp>
          <p:nvSpPr>
            <p:cNvPr id="162" name="Google Shape;162;p9"/>
            <p:cNvSpPr/>
            <p:nvPr/>
          </p:nvSpPr>
          <p:spPr>
            <a:xfrm>
              <a:off x="-11050" y="-5956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-11050" y="140494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164;p9"/>
          <p:cNvGrpSpPr/>
          <p:nvPr/>
        </p:nvGrpSpPr>
        <p:grpSpPr>
          <a:xfrm flipH="1">
            <a:off x="-11050" y="4933681"/>
            <a:ext cx="2556425" cy="216400"/>
            <a:chOff x="6586559" y="4387325"/>
            <a:chExt cx="2556425" cy="216400"/>
          </a:xfrm>
        </p:grpSpPr>
        <p:sp>
          <p:nvSpPr>
            <p:cNvPr id="165" name="Google Shape;165;p9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9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" name="Google Shape;167;p9"/>
          <p:cNvGrpSpPr/>
          <p:nvPr/>
        </p:nvGrpSpPr>
        <p:grpSpPr>
          <a:xfrm flipH="1">
            <a:off x="297687" y="539490"/>
            <a:ext cx="82490" cy="1001973"/>
            <a:chOff x="7173675" y="1384800"/>
            <a:chExt cx="73975" cy="898550"/>
          </a:xfrm>
        </p:grpSpPr>
        <p:sp>
          <p:nvSpPr>
            <p:cNvPr id="168" name="Google Shape;168;p9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9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9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5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bg>
      <p:bgPr>
        <a:solidFill>
          <a:schemeClr val="accent5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"/>
          <p:cNvSpPr txBox="1">
            <a:spLocks noGrp="1"/>
          </p:cNvSpPr>
          <p:nvPr>
            <p:ph type="title"/>
          </p:nvPr>
        </p:nvSpPr>
        <p:spPr>
          <a:xfrm>
            <a:off x="822112" y="1908250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title" idx="2" hasCustomPrompt="1"/>
          </p:nvPr>
        </p:nvSpPr>
        <p:spPr>
          <a:xfrm>
            <a:off x="822112" y="1513500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1"/>
          </p:nvPr>
        </p:nvSpPr>
        <p:spPr>
          <a:xfrm>
            <a:off x="822112" y="2283547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title" idx="3"/>
          </p:nvPr>
        </p:nvSpPr>
        <p:spPr>
          <a:xfrm>
            <a:off x="3421387" y="1908250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title" idx="4" hasCustomPrompt="1"/>
          </p:nvPr>
        </p:nvSpPr>
        <p:spPr>
          <a:xfrm>
            <a:off x="3421396" y="1513500"/>
            <a:ext cx="10320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1" name="Google Shape;211;p13"/>
          <p:cNvSpPr txBox="1">
            <a:spLocks noGrp="1"/>
          </p:cNvSpPr>
          <p:nvPr>
            <p:ph type="subTitle" idx="5"/>
          </p:nvPr>
        </p:nvSpPr>
        <p:spPr>
          <a:xfrm>
            <a:off x="3421387" y="2283547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p13"/>
          <p:cNvSpPr txBox="1">
            <a:spLocks noGrp="1"/>
          </p:cNvSpPr>
          <p:nvPr>
            <p:ph type="title" idx="6"/>
          </p:nvPr>
        </p:nvSpPr>
        <p:spPr>
          <a:xfrm>
            <a:off x="6022512" y="1908250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3" name="Google Shape;213;p13"/>
          <p:cNvSpPr txBox="1">
            <a:spLocks noGrp="1"/>
          </p:cNvSpPr>
          <p:nvPr>
            <p:ph type="title" idx="7" hasCustomPrompt="1"/>
          </p:nvPr>
        </p:nvSpPr>
        <p:spPr>
          <a:xfrm>
            <a:off x="6022510" y="1513500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4" name="Google Shape;214;p13"/>
          <p:cNvSpPr txBox="1">
            <a:spLocks noGrp="1"/>
          </p:cNvSpPr>
          <p:nvPr>
            <p:ph type="subTitle" idx="8"/>
          </p:nvPr>
        </p:nvSpPr>
        <p:spPr>
          <a:xfrm>
            <a:off x="6022512" y="2283547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5" name="Google Shape;215;p13"/>
          <p:cNvSpPr txBox="1">
            <a:spLocks noGrp="1"/>
          </p:cNvSpPr>
          <p:nvPr>
            <p:ph type="title" idx="9"/>
          </p:nvPr>
        </p:nvSpPr>
        <p:spPr>
          <a:xfrm>
            <a:off x="822112" y="3514876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6" name="Google Shape;216;p13"/>
          <p:cNvSpPr txBox="1">
            <a:spLocks noGrp="1"/>
          </p:cNvSpPr>
          <p:nvPr>
            <p:ph type="title" idx="13" hasCustomPrompt="1"/>
          </p:nvPr>
        </p:nvSpPr>
        <p:spPr>
          <a:xfrm>
            <a:off x="822112" y="3123331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17" name="Google Shape;217;p13"/>
          <p:cNvSpPr txBox="1">
            <a:spLocks noGrp="1"/>
          </p:cNvSpPr>
          <p:nvPr>
            <p:ph type="subTitle" idx="14"/>
          </p:nvPr>
        </p:nvSpPr>
        <p:spPr>
          <a:xfrm>
            <a:off x="822112" y="3890200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8" name="Google Shape;218;p13"/>
          <p:cNvSpPr txBox="1">
            <a:spLocks noGrp="1"/>
          </p:cNvSpPr>
          <p:nvPr>
            <p:ph type="title" idx="15"/>
          </p:nvPr>
        </p:nvSpPr>
        <p:spPr>
          <a:xfrm>
            <a:off x="3421387" y="3514876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9" name="Google Shape;219;p13"/>
          <p:cNvSpPr txBox="1">
            <a:spLocks noGrp="1"/>
          </p:cNvSpPr>
          <p:nvPr>
            <p:ph type="title" idx="16" hasCustomPrompt="1"/>
          </p:nvPr>
        </p:nvSpPr>
        <p:spPr>
          <a:xfrm>
            <a:off x="3421396" y="3123331"/>
            <a:ext cx="10320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20" name="Google Shape;220;p13"/>
          <p:cNvSpPr txBox="1">
            <a:spLocks noGrp="1"/>
          </p:cNvSpPr>
          <p:nvPr>
            <p:ph type="subTitle" idx="17"/>
          </p:nvPr>
        </p:nvSpPr>
        <p:spPr>
          <a:xfrm>
            <a:off x="3421387" y="3890200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1" name="Google Shape;221;p13"/>
          <p:cNvSpPr txBox="1">
            <a:spLocks noGrp="1"/>
          </p:cNvSpPr>
          <p:nvPr>
            <p:ph type="title" idx="18"/>
          </p:nvPr>
        </p:nvSpPr>
        <p:spPr>
          <a:xfrm>
            <a:off x="6022512" y="3514876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22" name="Google Shape;222;p13"/>
          <p:cNvSpPr txBox="1">
            <a:spLocks noGrp="1"/>
          </p:cNvSpPr>
          <p:nvPr>
            <p:ph type="title" idx="19" hasCustomPrompt="1"/>
          </p:nvPr>
        </p:nvSpPr>
        <p:spPr>
          <a:xfrm>
            <a:off x="6022510" y="3123332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223" name="Google Shape;223;p13"/>
          <p:cNvSpPr txBox="1">
            <a:spLocks noGrp="1"/>
          </p:cNvSpPr>
          <p:nvPr>
            <p:ph type="subTitle" idx="20"/>
          </p:nvPr>
        </p:nvSpPr>
        <p:spPr>
          <a:xfrm>
            <a:off x="6022512" y="3890200"/>
            <a:ext cx="2290800" cy="5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4" name="Google Shape;224;p1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25" name="Google Shape;225;p13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226" name="Google Shape;226;p13"/>
            <p:cNvSpPr/>
            <p:nvPr/>
          </p:nvSpPr>
          <p:spPr>
            <a:xfrm>
              <a:off x="0" y="-8100"/>
              <a:ext cx="3793725" cy="216375"/>
            </a:xfrm>
            <a:custGeom>
              <a:avLst/>
              <a:gdLst/>
              <a:ahLst/>
              <a:cxnLst/>
              <a:rect l="l" t="t" r="r" b="b"/>
              <a:pathLst>
                <a:path w="151749" h="8655" extrusionOk="0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0" y="138350"/>
              <a:ext cx="3877400" cy="25"/>
            </a:xfrm>
            <a:custGeom>
              <a:avLst/>
              <a:gdLst/>
              <a:ahLst/>
              <a:cxnLst/>
              <a:rect l="l" t="t" r="r" b="b"/>
              <a:pathLst>
                <a:path w="155096" h="1" fill="none" extrusionOk="0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13"/>
          <p:cNvGrpSpPr/>
          <p:nvPr/>
        </p:nvGrpSpPr>
        <p:grpSpPr>
          <a:xfrm>
            <a:off x="6587375" y="4930088"/>
            <a:ext cx="2556425" cy="216400"/>
            <a:chOff x="6587375" y="4930088"/>
            <a:chExt cx="2556425" cy="216400"/>
          </a:xfrm>
        </p:grpSpPr>
        <p:sp>
          <p:nvSpPr>
            <p:cNvPr id="229" name="Google Shape;229;p13"/>
            <p:cNvSpPr/>
            <p:nvPr/>
          </p:nvSpPr>
          <p:spPr>
            <a:xfrm>
              <a:off x="6671075" y="4930088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6587375" y="5000463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" name="Google Shape;231;p13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232" name="Google Shape;232;p13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0" name="Google Shape;240;p13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241" name="Google Shape;241;p13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3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" name="Google Shape;249;p13"/>
          <p:cNvGrpSpPr/>
          <p:nvPr/>
        </p:nvGrpSpPr>
        <p:grpSpPr>
          <a:xfrm>
            <a:off x="721582" y="4778498"/>
            <a:ext cx="1118640" cy="309161"/>
            <a:chOff x="442475" y="1464800"/>
            <a:chExt cx="1003175" cy="277250"/>
          </a:xfrm>
        </p:grpSpPr>
        <p:sp>
          <p:nvSpPr>
            <p:cNvPr id="250" name="Google Shape;250;p13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3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3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3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3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lata"/>
              <a:buNone/>
              <a:defRPr sz="3000" b="1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sz="35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lvl="1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lvl="2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■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lvl="3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lvl="4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lvl="5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■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lvl="6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lvl="7" indent="-304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lvl="8" indent="-30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Manrope"/>
              <a:buChar char="■"/>
              <a:defRPr sz="12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1" r:id="rId10"/>
    <p:sldLayoutId id="2147483664" r:id="rId11"/>
    <p:sldLayoutId id="2147483667" r:id="rId12"/>
    <p:sldLayoutId id="2147483671" r:id="rId13"/>
    <p:sldLayoutId id="2147483672" r:id="rId14"/>
    <p:sldLayoutId id="214748367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1"/>
          <p:cNvSpPr/>
          <p:nvPr/>
        </p:nvSpPr>
        <p:spPr>
          <a:xfrm>
            <a:off x="713225" y="3261828"/>
            <a:ext cx="4221905" cy="438288"/>
          </a:xfrm>
          <a:custGeom>
            <a:avLst/>
            <a:gdLst/>
            <a:ahLst/>
            <a:cxnLst/>
            <a:rect l="l" t="t" r="r" b="b"/>
            <a:pathLst>
              <a:path w="84417" h="8764" extrusionOk="0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31"/>
          <p:cNvSpPr txBox="1">
            <a:spLocks noGrp="1"/>
          </p:cNvSpPr>
          <p:nvPr>
            <p:ph type="ctrTitle"/>
          </p:nvPr>
        </p:nvSpPr>
        <p:spPr>
          <a:xfrm>
            <a:off x="914400" y="740175"/>
            <a:ext cx="5041025" cy="17553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 smtClean="0">
                <a:solidFill>
                  <a:srgbClr val="19657C"/>
                </a:solidFill>
              </a:rPr>
              <a:t>FIT GYM </a:t>
            </a:r>
            <a:endParaRPr sz="6600">
              <a:solidFill>
                <a:srgbClr val="19657C"/>
              </a:solidFill>
            </a:endParaRPr>
          </a:p>
        </p:txBody>
      </p:sp>
      <p:sp>
        <p:nvSpPr>
          <p:cNvPr id="636" name="Google Shape;636;p31"/>
          <p:cNvSpPr txBox="1">
            <a:spLocks noGrp="1"/>
          </p:cNvSpPr>
          <p:nvPr>
            <p:ph type="subTitle" idx="1"/>
          </p:nvPr>
        </p:nvSpPr>
        <p:spPr>
          <a:xfrm>
            <a:off x="789425" y="3277851"/>
            <a:ext cx="4171200" cy="3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Supervised  by: Dr. Sufyan samara</a:t>
            </a:r>
            <a:endParaRPr/>
          </a:p>
        </p:txBody>
      </p:sp>
      <p:grpSp>
        <p:nvGrpSpPr>
          <p:cNvPr id="637" name="Google Shape;637;p31"/>
          <p:cNvGrpSpPr/>
          <p:nvPr/>
        </p:nvGrpSpPr>
        <p:grpSpPr>
          <a:xfrm>
            <a:off x="4935015" y="1992022"/>
            <a:ext cx="3911637" cy="2698305"/>
            <a:chOff x="451225" y="1560100"/>
            <a:chExt cx="3866400" cy="2667100"/>
          </a:xfrm>
        </p:grpSpPr>
        <p:sp>
          <p:nvSpPr>
            <p:cNvPr id="638" name="Google Shape;638;p31"/>
            <p:cNvSpPr/>
            <p:nvPr/>
          </p:nvSpPr>
          <p:spPr>
            <a:xfrm>
              <a:off x="2216500" y="1560100"/>
              <a:ext cx="485750" cy="329925"/>
            </a:xfrm>
            <a:custGeom>
              <a:avLst/>
              <a:gdLst/>
              <a:ahLst/>
              <a:cxnLst/>
              <a:rect l="l" t="t" r="r" b="b"/>
              <a:pathLst>
                <a:path w="19430" h="13197" extrusionOk="0">
                  <a:moveTo>
                    <a:pt x="16644" y="0"/>
                  </a:moveTo>
                  <a:cubicBezTo>
                    <a:pt x="16107" y="0"/>
                    <a:pt x="15418" y="313"/>
                    <a:pt x="14683" y="1009"/>
                  </a:cubicBezTo>
                  <a:lnTo>
                    <a:pt x="13763" y="1930"/>
                  </a:lnTo>
                  <a:cubicBezTo>
                    <a:pt x="13763" y="1930"/>
                    <a:pt x="11719" y="1063"/>
                    <a:pt x="8917" y="1063"/>
                  </a:cubicBezTo>
                  <a:cubicBezTo>
                    <a:pt x="7563" y="1063"/>
                    <a:pt x="6033" y="1265"/>
                    <a:pt x="4471" y="1864"/>
                  </a:cubicBezTo>
                  <a:cubicBezTo>
                    <a:pt x="4618" y="1149"/>
                    <a:pt x="4498" y="777"/>
                    <a:pt x="4294" y="777"/>
                  </a:cubicBezTo>
                  <a:cubicBezTo>
                    <a:pt x="4074" y="777"/>
                    <a:pt x="3755" y="1215"/>
                    <a:pt x="3572" y="2127"/>
                  </a:cubicBezTo>
                  <a:cubicBezTo>
                    <a:pt x="1381" y="2215"/>
                    <a:pt x="0" y="2478"/>
                    <a:pt x="2038" y="3332"/>
                  </a:cubicBezTo>
                  <a:cubicBezTo>
                    <a:pt x="1797" y="5305"/>
                    <a:pt x="1030" y="8373"/>
                    <a:pt x="2498" y="12164"/>
                  </a:cubicBezTo>
                  <a:cubicBezTo>
                    <a:pt x="4920" y="12952"/>
                    <a:pt x="7311" y="13197"/>
                    <a:pt x="9347" y="13197"/>
                  </a:cubicBezTo>
                  <a:cubicBezTo>
                    <a:pt x="12690" y="13197"/>
                    <a:pt x="15078" y="12537"/>
                    <a:pt x="15078" y="12537"/>
                  </a:cubicBezTo>
                  <a:cubicBezTo>
                    <a:pt x="15078" y="12537"/>
                    <a:pt x="16415" y="10148"/>
                    <a:pt x="16415" y="7277"/>
                  </a:cubicBezTo>
                  <a:cubicBezTo>
                    <a:pt x="16415" y="7277"/>
                    <a:pt x="16458" y="7288"/>
                    <a:pt x="16545" y="7288"/>
                  </a:cubicBezTo>
                  <a:cubicBezTo>
                    <a:pt x="16798" y="7288"/>
                    <a:pt x="17417" y="7191"/>
                    <a:pt x="18365" y="6422"/>
                  </a:cubicBezTo>
                  <a:cubicBezTo>
                    <a:pt x="19429" y="5582"/>
                    <a:pt x="18918" y="4328"/>
                    <a:pt x="17334" y="4328"/>
                  </a:cubicBezTo>
                  <a:cubicBezTo>
                    <a:pt x="17059" y="4328"/>
                    <a:pt x="16752" y="4366"/>
                    <a:pt x="16415" y="4450"/>
                  </a:cubicBezTo>
                  <a:cubicBezTo>
                    <a:pt x="18348" y="1805"/>
                    <a:pt x="17934" y="0"/>
                    <a:pt x="16644" y="0"/>
                  </a:cubicBezTo>
                  <a:close/>
                </a:path>
              </a:pathLst>
            </a:custGeom>
            <a:solidFill>
              <a:srgbClr val="280F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1"/>
            <p:cNvSpPr/>
            <p:nvPr/>
          </p:nvSpPr>
          <p:spPr>
            <a:xfrm>
              <a:off x="2328250" y="1560900"/>
              <a:ext cx="374750" cy="320300"/>
            </a:xfrm>
            <a:custGeom>
              <a:avLst/>
              <a:gdLst/>
              <a:ahLst/>
              <a:cxnLst/>
              <a:rect l="l" t="t" r="r" b="b"/>
              <a:pathLst>
                <a:path w="14990" h="12812" extrusionOk="0">
                  <a:moveTo>
                    <a:pt x="12172" y="0"/>
                  </a:moveTo>
                  <a:cubicBezTo>
                    <a:pt x="11635" y="0"/>
                    <a:pt x="10947" y="311"/>
                    <a:pt x="10213" y="999"/>
                  </a:cubicBezTo>
                  <a:lnTo>
                    <a:pt x="9293" y="1942"/>
                  </a:lnTo>
                  <a:cubicBezTo>
                    <a:pt x="9293" y="1942"/>
                    <a:pt x="7234" y="1058"/>
                    <a:pt x="4415" y="1058"/>
                  </a:cubicBezTo>
                  <a:cubicBezTo>
                    <a:pt x="3070" y="1058"/>
                    <a:pt x="1551" y="1259"/>
                    <a:pt x="1" y="1854"/>
                  </a:cubicBezTo>
                  <a:cubicBezTo>
                    <a:pt x="1" y="1854"/>
                    <a:pt x="39" y="1853"/>
                    <a:pt x="109" y="1853"/>
                  </a:cubicBezTo>
                  <a:cubicBezTo>
                    <a:pt x="973" y="1853"/>
                    <a:pt x="6745" y="1928"/>
                    <a:pt x="8022" y="3914"/>
                  </a:cubicBezTo>
                  <a:cubicBezTo>
                    <a:pt x="8899" y="3066"/>
                    <a:pt x="9703" y="2625"/>
                    <a:pt x="10197" y="2625"/>
                  </a:cubicBezTo>
                  <a:cubicBezTo>
                    <a:pt x="10815" y="2625"/>
                    <a:pt x="10950" y="3311"/>
                    <a:pt x="10147" y="4747"/>
                  </a:cubicBezTo>
                  <a:cubicBezTo>
                    <a:pt x="10175" y="4745"/>
                    <a:pt x="10202" y="4745"/>
                    <a:pt x="10227" y="4745"/>
                  </a:cubicBezTo>
                  <a:cubicBezTo>
                    <a:pt x="11365" y="4745"/>
                    <a:pt x="10143" y="6167"/>
                    <a:pt x="7956" y="6982"/>
                  </a:cubicBezTo>
                  <a:cubicBezTo>
                    <a:pt x="6049" y="7661"/>
                    <a:pt x="8460" y="11584"/>
                    <a:pt x="9293" y="12811"/>
                  </a:cubicBezTo>
                  <a:cubicBezTo>
                    <a:pt x="10147" y="12680"/>
                    <a:pt x="10608" y="12527"/>
                    <a:pt x="10608" y="12527"/>
                  </a:cubicBezTo>
                  <a:cubicBezTo>
                    <a:pt x="10608" y="12527"/>
                    <a:pt x="11923" y="10160"/>
                    <a:pt x="11923" y="7311"/>
                  </a:cubicBezTo>
                  <a:cubicBezTo>
                    <a:pt x="11923" y="7311"/>
                    <a:pt x="11960" y="7319"/>
                    <a:pt x="12032" y="7319"/>
                  </a:cubicBezTo>
                  <a:cubicBezTo>
                    <a:pt x="12272" y="7319"/>
                    <a:pt x="12899" y="7229"/>
                    <a:pt x="13873" y="6456"/>
                  </a:cubicBezTo>
                  <a:cubicBezTo>
                    <a:pt x="14990" y="5600"/>
                    <a:pt x="14463" y="4333"/>
                    <a:pt x="12882" y="4333"/>
                  </a:cubicBezTo>
                  <a:cubicBezTo>
                    <a:pt x="12602" y="4333"/>
                    <a:pt x="12288" y="4373"/>
                    <a:pt x="11945" y="4462"/>
                  </a:cubicBezTo>
                  <a:cubicBezTo>
                    <a:pt x="13880" y="1799"/>
                    <a:pt x="13464" y="0"/>
                    <a:pt x="12172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1"/>
            <p:cNvSpPr/>
            <p:nvPr/>
          </p:nvSpPr>
          <p:spPr>
            <a:xfrm>
              <a:off x="2652050" y="3409750"/>
              <a:ext cx="109600" cy="93150"/>
            </a:xfrm>
            <a:custGeom>
              <a:avLst/>
              <a:gdLst/>
              <a:ahLst/>
              <a:cxnLst/>
              <a:rect l="l" t="t" r="r" b="b"/>
              <a:pathLst>
                <a:path w="4384" h="3726" extrusionOk="0">
                  <a:moveTo>
                    <a:pt x="2565" y="0"/>
                  </a:moveTo>
                  <a:cubicBezTo>
                    <a:pt x="2565" y="0"/>
                    <a:pt x="1" y="504"/>
                    <a:pt x="395" y="3726"/>
                  </a:cubicBezTo>
                  <a:lnTo>
                    <a:pt x="4384" y="3397"/>
                  </a:lnTo>
                  <a:lnTo>
                    <a:pt x="2565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1"/>
            <p:cNvSpPr/>
            <p:nvPr/>
          </p:nvSpPr>
          <p:spPr>
            <a:xfrm>
              <a:off x="2117875" y="3409750"/>
              <a:ext cx="109600" cy="93150"/>
            </a:xfrm>
            <a:custGeom>
              <a:avLst/>
              <a:gdLst/>
              <a:ahLst/>
              <a:cxnLst/>
              <a:rect l="l" t="t" r="r" b="b"/>
              <a:pathLst>
                <a:path w="4384" h="3726" extrusionOk="0">
                  <a:moveTo>
                    <a:pt x="1841" y="0"/>
                  </a:moveTo>
                  <a:lnTo>
                    <a:pt x="0" y="3397"/>
                  </a:lnTo>
                  <a:lnTo>
                    <a:pt x="4011" y="3726"/>
                  </a:lnTo>
                  <a:cubicBezTo>
                    <a:pt x="4383" y="504"/>
                    <a:pt x="1841" y="0"/>
                    <a:pt x="1841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1"/>
            <p:cNvSpPr/>
            <p:nvPr/>
          </p:nvSpPr>
          <p:spPr>
            <a:xfrm>
              <a:off x="1194700" y="4080900"/>
              <a:ext cx="2505475" cy="63025"/>
            </a:xfrm>
            <a:custGeom>
              <a:avLst/>
              <a:gdLst/>
              <a:ahLst/>
              <a:cxnLst/>
              <a:rect l="l" t="t" r="r" b="b"/>
              <a:pathLst>
                <a:path w="100219" h="2521" extrusionOk="0">
                  <a:moveTo>
                    <a:pt x="50120" y="0"/>
                  </a:moveTo>
                  <a:cubicBezTo>
                    <a:pt x="22442" y="0"/>
                    <a:pt x="1" y="548"/>
                    <a:pt x="1" y="1249"/>
                  </a:cubicBezTo>
                  <a:cubicBezTo>
                    <a:pt x="1" y="1951"/>
                    <a:pt x="22442" y="2520"/>
                    <a:pt x="50120" y="2520"/>
                  </a:cubicBezTo>
                  <a:cubicBezTo>
                    <a:pt x="77777" y="2520"/>
                    <a:pt x="100218" y="1973"/>
                    <a:pt x="100218" y="1249"/>
                  </a:cubicBezTo>
                  <a:cubicBezTo>
                    <a:pt x="100218" y="570"/>
                    <a:pt x="77799" y="0"/>
                    <a:pt x="5012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1"/>
            <p:cNvSpPr/>
            <p:nvPr/>
          </p:nvSpPr>
          <p:spPr>
            <a:xfrm>
              <a:off x="1396325" y="2880500"/>
              <a:ext cx="1045375" cy="1064550"/>
            </a:xfrm>
            <a:custGeom>
              <a:avLst/>
              <a:gdLst/>
              <a:ahLst/>
              <a:cxnLst/>
              <a:rect l="l" t="t" r="r" b="b"/>
              <a:pathLst>
                <a:path w="41815" h="42582" extrusionOk="0">
                  <a:moveTo>
                    <a:pt x="41814" y="0"/>
                  </a:moveTo>
                  <a:lnTo>
                    <a:pt x="30616" y="921"/>
                  </a:lnTo>
                  <a:lnTo>
                    <a:pt x="28643" y="3857"/>
                  </a:lnTo>
                  <a:cubicBezTo>
                    <a:pt x="28643" y="3857"/>
                    <a:pt x="8109" y="6356"/>
                    <a:pt x="4055" y="8810"/>
                  </a:cubicBezTo>
                  <a:cubicBezTo>
                    <a:pt x="0" y="11309"/>
                    <a:pt x="5479" y="42581"/>
                    <a:pt x="5479" y="42581"/>
                  </a:cubicBezTo>
                  <a:lnTo>
                    <a:pt x="18212" y="42581"/>
                  </a:lnTo>
                  <a:lnTo>
                    <a:pt x="15078" y="20535"/>
                  </a:lnTo>
                  <a:cubicBezTo>
                    <a:pt x="15078" y="20535"/>
                    <a:pt x="35349" y="19877"/>
                    <a:pt x="41814" y="17335"/>
                  </a:cubicBezTo>
                  <a:lnTo>
                    <a:pt x="41814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1"/>
            <p:cNvSpPr/>
            <p:nvPr/>
          </p:nvSpPr>
          <p:spPr>
            <a:xfrm>
              <a:off x="1769975" y="2880500"/>
              <a:ext cx="671175" cy="511200"/>
            </a:xfrm>
            <a:custGeom>
              <a:avLst/>
              <a:gdLst/>
              <a:ahLst/>
              <a:cxnLst/>
              <a:rect l="l" t="t" r="r" b="b"/>
              <a:pathLst>
                <a:path w="26847" h="20448" extrusionOk="0">
                  <a:moveTo>
                    <a:pt x="26846" y="0"/>
                  </a:moveTo>
                  <a:lnTo>
                    <a:pt x="15670" y="921"/>
                  </a:lnTo>
                  <a:lnTo>
                    <a:pt x="13697" y="3857"/>
                  </a:lnTo>
                  <a:cubicBezTo>
                    <a:pt x="13697" y="3857"/>
                    <a:pt x="6663" y="4712"/>
                    <a:pt x="0" y="5896"/>
                  </a:cubicBezTo>
                  <a:cubicBezTo>
                    <a:pt x="2104" y="11528"/>
                    <a:pt x="2389" y="17839"/>
                    <a:pt x="2389" y="20447"/>
                  </a:cubicBezTo>
                  <a:cubicBezTo>
                    <a:pt x="7890" y="20184"/>
                    <a:pt x="21740" y="19351"/>
                    <a:pt x="26846" y="17335"/>
                  </a:cubicBezTo>
                  <a:lnTo>
                    <a:pt x="2684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1"/>
            <p:cNvSpPr/>
            <p:nvPr/>
          </p:nvSpPr>
          <p:spPr>
            <a:xfrm>
              <a:off x="1458775" y="3050350"/>
              <a:ext cx="212600" cy="247650"/>
            </a:xfrm>
            <a:custGeom>
              <a:avLst/>
              <a:gdLst/>
              <a:ahLst/>
              <a:cxnLst/>
              <a:rect l="l" t="t" r="r" b="b"/>
              <a:pathLst>
                <a:path w="8504" h="9906" extrusionOk="0">
                  <a:moveTo>
                    <a:pt x="8022" y="0"/>
                  </a:moveTo>
                  <a:cubicBezTo>
                    <a:pt x="5085" y="614"/>
                    <a:pt x="2674" y="1337"/>
                    <a:pt x="1535" y="2016"/>
                  </a:cubicBezTo>
                  <a:cubicBezTo>
                    <a:pt x="373" y="2718"/>
                    <a:pt x="1" y="5808"/>
                    <a:pt x="23" y="9796"/>
                  </a:cubicBezTo>
                  <a:cubicBezTo>
                    <a:pt x="439" y="9884"/>
                    <a:pt x="812" y="9906"/>
                    <a:pt x="1228" y="9906"/>
                  </a:cubicBezTo>
                  <a:cubicBezTo>
                    <a:pt x="5260" y="9906"/>
                    <a:pt x="8504" y="6640"/>
                    <a:pt x="8504" y="2630"/>
                  </a:cubicBezTo>
                  <a:cubicBezTo>
                    <a:pt x="8504" y="1688"/>
                    <a:pt x="8328" y="811"/>
                    <a:pt x="8022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1"/>
            <p:cNvSpPr/>
            <p:nvPr/>
          </p:nvSpPr>
          <p:spPr>
            <a:xfrm>
              <a:off x="1763400" y="3313875"/>
              <a:ext cx="9325" cy="80000"/>
            </a:xfrm>
            <a:custGeom>
              <a:avLst/>
              <a:gdLst/>
              <a:ahLst/>
              <a:cxnLst/>
              <a:rect l="l" t="t" r="r" b="b"/>
              <a:pathLst>
                <a:path w="373" h="3200" fill="none" extrusionOk="0">
                  <a:moveTo>
                    <a:pt x="373" y="3200"/>
                  </a:moveTo>
                  <a:lnTo>
                    <a:pt x="0" y="0"/>
                  </a:lnTo>
                </a:path>
              </a:pathLst>
            </a:custGeom>
            <a:noFill/>
            <a:ln w="4925" cap="flat" cmpd="sng">
              <a:solidFill>
                <a:srgbClr val="56221C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1"/>
            <p:cNvSpPr/>
            <p:nvPr/>
          </p:nvSpPr>
          <p:spPr>
            <a:xfrm>
              <a:off x="1505900" y="3773525"/>
              <a:ext cx="344625" cy="171525"/>
            </a:xfrm>
            <a:custGeom>
              <a:avLst/>
              <a:gdLst/>
              <a:ahLst/>
              <a:cxnLst/>
              <a:rect l="l" t="t" r="r" b="b"/>
              <a:pathLst>
                <a:path w="13785" h="6861" extrusionOk="0">
                  <a:moveTo>
                    <a:pt x="0" y="1"/>
                  </a:moveTo>
                  <a:cubicBezTo>
                    <a:pt x="570" y="4011"/>
                    <a:pt x="1074" y="6860"/>
                    <a:pt x="1074" y="6860"/>
                  </a:cubicBezTo>
                  <a:lnTo>
                    <a:pt x="13785" y="6860"/>
                  </a:lnTo>
                  <a:lnTo>
                    <a:pt x="128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1"/>
            <p:cNvSpPr/>
            <p:nvPr/>
          </p:nvSpPr>
          <p:spPr>
            <a:xfrm>
              <a:off x="1508625" y="3796550"/>
              <a:ext cx="325475" cy="30700"/>
            </a:xfrm>
            <a:custGeom>
              <a:avLst/>
              <a:gdLst/>
              <a:ahLst/>
              <a:cxnLst/>
              <a:rect l="l" t="t" r="r" b="b"/>
              <a:pathLst>
                <a:path w="13019" h="1228" extrusionOk="0">
                  <a:moveTo>
                    <a:pt x="1" y="0"/>
                  </a:moveTo>
                  <a:cubicBezTo>
                    <a:pt x="89" y="439"/>
                    <a:pt x="132" y="855"/>
                    <a:pt x="198" y="1228"/>
                  </a:cubicBezTo>
                  <a:lnTo>
                    <a:pt x="13018" y="1228"/>
                  </a:lnTo>
                  <a:lnTo>
                    <a:pt x="12821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1"/>
            <p:cNvSpPr/>
            <p:nvPr/>
          </p:nvSpPr>
          <p:spPr>
            <a:xfrm>
              <a:off x="2364425" y="2880500"/>
              <a:ext cx="76725" cy="343550"/>
            </a:xfrm>
            <a:custGeom>
              <a:avLst/>
              <a:gdLst/>
              <a:ahLst/>
              <a:cxnLst/>
              <a:rect l="l" t="t" r="r" b="b"/>
              <a:pathLst>
                <a:path w="3069" h="13742" extrusionOk="0">
                  <a:moveTo>
                    <a:pt x="3046" y="0"/>
                  </a:moveTo>
                  <a:lnTo>
                    <a:pt x="0" y="241"/>
                  </a:lnTo>
                  <a:cubicBezTo>
                    <a:pt x="110" y="1819"/>
                    <a:pt x="789" y="10147"/>
                    <a:pt x="3024" y="13653"/>
                  </a:cubicBezTo>
                  <a:cubicBezTo>
                    <a:pt x="3046" y="13697"/>
                    <a:pt x="3046" y="13719"/>
                    <a:pt x="3068" y="13741"/>
                  </a:cubicBezTo>
                  <a:cubicBezTo>
                    <a:pt x="3068" y="1491"/>
                    <a:pt x="3068" y="0"/>
                    <a:pt x="3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1"/>
            <p:cNvSpPr/>
            <p:nvPr/>
          </p:nvSpPr>
          <p:spPr>
            <a:xfrm>
              <a:off x="1825850" y="3221825"/>
              <a:ext cx="614200" cy="70700"/>
            </a:xfrm>
            <a:custGeom>
              <a:avLst/>
              <a:gdLst/>
              <a:ahLst/>
              <a:cxnLst/>
              <a:rect l="l" t="t" r="r" b="b"/>
              <a:pathLst>
                <a:path w="24568" h="2828" fill="none" extrusionOk="0">
                  <a:moveTo>
                    <a:pt x="24567" y="0"/>
                  </a:moveTo>
                  <a:cubicBezTo>
                    <a:pt x="24567" y="0"/>
                    <a:pt x="8986" y="2740"/>
                    <a:pt x="1" y="2828"/>
                  </a:cubicBezTo>
                </a:path>
              </a:pathLst>
            </a:custGeom>
            <a:noFill/>
            <a:ln w="5475" cap="flat" cmpd="sng">
              <a:solidFill>
                <a:srgbClr val="0C3C44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1"/>
            <p:cNvSpPr/>
            <p:nvPr/>
          </p:nvSpPr>
          <p:spPr>
            <a:xfrm>
              <a:off x="970075" y="3467825"/>
              <a:ext cx="1471075" cy="61925"/>
            </a:xfrm>
            <a:custGeom>
              <a:avLst/>
              <a:gdLst/>
              <a:ahLst/>
              <a:cxnLst/>
              <a:rect l="l" t="t" r="r" b="b"/>
              <a:pathLst>
                <a:path w="58843" h="2477" extrusionOk="0">
                  <a:moveTo>
                    <a:pt x="1250" y="0"/>
                  </a:moveTo>
                  <a:cubicBezTo>
                    <a:pt x="548" y="0"/>
                    <a:pt x="0" y="548"/>
                    <a:pt x="0" y="1228"/>
                  </a:cubicBezTo>
                  <a:cubicBezTo>
                    <a:pt x="0" y="1929"/>
                    <a:pt x="548" y="2477"/>
                    <a:pt x="1250" y="2477"/>
                  </a:cubicBezTo>
                  <a:lnTo>
                    <a:pt x="58842" y="2477"/>
                  </a:lnTo>
                  <a:lnTo>
                    <a:pt x="588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1"/>
            <p:cNvSpPr/>
            <p:nvPr/>
          </p:nvSpPr>
          <p:spPr>
            <a:xfrm>
              <a:off x="1086775" y="3448650"/>
              <a:ext cx="63575" cy="101375"/>
            </a:xfrm>
            <a:custGeom>
              <a:avLst/>
              <a:gdLst/>
              <a:ahLst/>
              <a:cxnLst/>
              <a:rect l="l" t="t" r="r" b="b"/>
              <a:pathLst>
                <a:path w="2543" h="4055" extrusionOk="0">
                  <a:moveTo>
                    <a:pt x="0" y="0"/>
                  </a:moveTo>
                  <a:lnTo>
                    <a:pt x="0" y="4055"/>
                  </a:lnTo>
                  <a:lnTo>
                    <a:pt x="2543" y="405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1"/>
            <p:cNvSpPr/>
            <p:nvPr/>
          </p:nvSpPr>
          <p:spPr>
            <a:xfrm>
              <a:off x="1240175" y="3130325"/>
              <a:ext cx="125500" cy="734725"/>
            </a:xfrm>
            <a:custGeom>
              <a:avLst/>
              <a:gdLst/>
              <a:ahLst/>
              <a:cxnLst/>
              <a:rect l="l" t="t" r="r" b="b"/>
              <a:pathLst>
                <a:path w="5020" h="29389" extrusionOk="0">
                  <a:moveTo>
                    <a:pt x="2521" y="1"/>
                  </a:moveTo>
                  <a:cubicBezTo>
                    <a:pt x="1140" y="1"/>
                    <a:pt x="22" y="1118"/>
                    <a:pt x="22" y="2477"/>
                  </a:cubicBezTo>
                  <a:lnTo>
                    <a:pt x="22" y="26890"/>
                  </a:lnTo>
                  <a:cubicBezTo>
                    <a:pt x="1" y="28271"/>
                    <a:pt x="1118" y="29389"/>
                    <a:pt x="2521" y="29389"/>
                  </a:cubicBezTo>
                  <a:cubicBezTo>
                    <a:pt x="3880" y="29389"/>
                    <a:pt x="5019" y="28271"/>
                    <a:pt x="5019" y="26890"/>
                  </a:cubicBezTo>
                  <a:lnTo>
                    <a:pt x="5019" y="2477"/>
                  </a:lnTo>
                  <a:cubicBezTo>
                    <a:pt x="5019" y="1118"/>
                    <a:pt x="3880" y="1"/>
                    <a:pt x="252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1"/>
            <p:cNvSpPr/>
            <p:nvPr/>
          </p:nvSpPr>
          <p:spPr>
            <a:xfrm>
              <a:off x="1240725" y="3666700"/>
              <a:ext cx="124950" cy="198900"/>
            </a:xfrm>
            <a:custGeom>
              <a:avLst/>
              <a:gdLst/>
              <a:ahLst/>
              <a:cxnLst/>
              <a:rect l="l" t="t" r="r" b="b"/>
              <a:pathLst>
                <a:path w="4998" h="7956" extrusionOk="0">
                  <a:moveTo>
                    <a:pt x="0" y="0"/>
                  </a:moveTo>
                  <a:cubicBezTo>
                    <a:pt x="0" y="27"/>
                    <a:pt x="0" y="53"/>
                    <a:pt x="0" y="79"/>
                  </a:cubicBezTo>
                  <a:lnTo>
                    <a:pt x="0" y="79"/>
                  </a:lnTo>
                  <a:lnTo>
                    <a:pt x="0" y="0"/>
                  </a:lnTo>
                  <a:close/>
                  <a:moveTo>
                    <a:pt x="4997" y="0"/>
                  </a:moveTo>
                  <a:cubicBezTo>
                    <a:pt x="4997" y="1359"/>
                    <a:pt x="3858" y="2477"/>
                    <a:pt x="2499" y="2477"/>
                  </a:cubicBezTo>
                  <a:cubicBezTo>
                    <a:pt x="1123" y="2477"/>
                    <a:pt x="22" y="1402"/>
                    <a:pt x="0" y="79"/>
                  </a:cubicBezTo>
                  <a:lnTo>
                    <a:pt x="0" y="79"/>
                  </a:lnTo>
                  <a:lnTo>
                    <a:pt x="0" y="5479"/>
                  </a:lnTo>
                  <a:cubicBezTo>
                    <a:pt x="0" y="6838"/>
                    <a:pt x="1118" y="7956"/>
                    <a:pt x="2499" y="7956"/>
                  </a:cubicBezTo>
                  <a:cubicBezTo>
                    <a:pt x="3858" y="7956"/>
                    <a:pt x="4997" y="6838"/>
                    <a:pt x="4997" y="5479"/>
                  </a:cubicBezTo>
                  <a:lnTo>
                    <a:pt x="499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1"/>
            <p:cNvSpPr/>
            <p:nvPr/>
          </p:nvSpPr>
          <p:spPr>
            <a:xfrm>
              <a:off x="1150875" y="3234425"/>
              <a:ext cx="89325" cy="526525"/>
            </a:xfrm>
            <a:custGeom>
              <a:avLst/>
              <a:gdLst/>
              <a:ahLst/>
              <a:cxnLst/>
              <a:rect l="l" t="t" r="r" b="b"/>
              <a:pathLst>
                <a:path w="3573" h="21061" extrusionOk="0">
                  <a:moveTo>
                    <a:pt x="1797" y="1"/>
                  </a:moveTo>
                  <a:cubicBezTo>
                    <a:pt x="811" y="1"/>
                    <a:pt x="0" y="789"/>
                    <a:pt x="0" y="1776"/>
                  </a:cubicBezTo>
                  <a:lnTo>
                    <a:pt x="0" y="19286"/>
                  </a:lnTo>
                  <a:cubicBezTo>
                    <a:pt x="0" y="20272"/>
                    <a:pt x="789" y="21061"/>
                    <a:pt x="1797" y="21061"/>
                  </a:cubicBezTo>
                  <a:cubicBezTo>
                    <a:pt x="2784" y="21061"/>
                    <a:pt x="3573" y="20272"/>
                    <a:pt x="3573" y="19286"/>
                  </a:cubicBezTo>
                  <a:lnTo>
                    <a:pt x="3573" y="1776"/>
                  </a:lnTo>
                  <a:cubicBezTo>
                    <a:pt x="3573" y="789"/>
                    <a:pt x="2784" y="1"/>
                    <a:pt x="17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1"/>
            <p:cNvSpPr/>
            <p:nvPr/>
          </p:nvSpPr>
          <p:spPr>
            <a:xfrm>
              <a:off x="1150875" y="3618475"/>
              <a:ext cx="89325" cy="142475"/>
            </a:xfrm>
            <a:custGeom>
              <a:avLst/>
              <a:gdLst/>
              <a:ahLst/>
              <a:cxnLst/>
              <a:rect l="l" t="t" r="r" b="b"/>
              <a:pathLst>
                <a:path w="3573" h="5699" extrusionOk="0">
                  <a:moveTo>
                    <a:pt x="0" y="1"/>
                  </a:moveTo>
                  <a:lnTo>
                    <a:pt x="0" y="3924"/>
                  </a:lnTo>
                  <a:cubicBezTo>
                    <a:pt x="0" y="4910"/>
                    <a:pt x="811" y="5699"/>
                    <a:pt x="1797" y="5699"/>
                  </a:cubicBezTo>
                  <a:cubicBezTo>
                    <a:pt x="2784" y="5699"/>
                    <a:pt x="3573" y="4910"/>
                    <a:pt x="3573" y="3924"/>
                  </a:cubicBezTo>
                  <a:lnTo>
                    <a:pt x="3573" y="1"/>
                  </a:lnTo>
                  <a:cubicBezTo>
                    <a:pt x="3573" y="987"/>
                    <a:pt x="2784" y="1776"/>
                    <a:pt x="1797" y="1776"/>
                  </a:cubicBezTo>
                  <a:cubicBezTo>
                    <a:pt x="789" y="1776"/>
                    <a:pt x="0" y="987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1"/>
            <p:cNvSpPr/>
            <p:nvPr/>
          </p:nvSpPr>
          <p:spPr>
            <a:xfrm>
              <a:off x="1401800" y="3945025"/>
              <a:ext cx="468450" cy="156175"/>
            </a:xfrm>
            <a:custGeom>
              <a:avLst/>
              <a:gdLst/>
              <a:ahLst/>
              <a:cxnLst/>
              <a:rect l="l" t="t" r="r" b="b"/>
              <a:pathLst>
                <a:path w="18738" h="6247" extrusionOk="0">
                  <a:moveTo>
                    <a:pt x="5260" y="0"/>
                  </a:moveTo>
                  <a:cubicBezTo>
                    <a:pt x="1" y="0"/>
                    <a:pt x="88" y="6246"/>
                    <a:pt x="88" y="6246"/>
                  </a:cubicBezTo>
                  <a:lnTo>
                    <a:pt x="18738" y="6246"/>
                  </a:lnTo>
                  <a:lnTo>
                    <a:pt x="179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1"/>
            <p:cNvSpPr/>
            <p:nvPr/>
          </p:nvSpPr>
          <p:spPr>
            <a:xfrm>
              <a:off x="1495300" y="3860175"/>
              <a:ext cx="233050" cy="84875"/>
            </a:xfrm>
            <a:custGeom>
              <a:avLst/>
              <a:gdLst/>
              <a:ahLst/>
              <a:cxnLst/>
              <a:rect l="l" t="t" r="r" b="b"/>
              <a:pathLst>
                <a:path w="9322" h="3395" extrusionOk="0">
                  <a:moveTo>
                    <a:pt x="4710" y="1"/>
                  </a:moveTo>
                  <a:cubicBezTo>
                    <a:pt x="2392" y="1"/>
                    <a:pt x="0" y="661"/>
                    <a:pt x="1498" y="3394"/>
                  </a:cubicBezTo>
                  <a:lnTo>
                    <a:pt x="8555" y="3394"/>
                  </a:lnTo>
                  <a:cubicBezTo>
                    <a:pt x="8555" y="3394"/>
                    <a:pt x="9322" y="852"/>
                    <a:pt x="7897" y="392"/>
                  </a:cubicBezTo>
                  <a:cubicBezTo>
                    <a:pt x="7375" y="223"/>
                    <a:pt x="6055" y="1"/>
                    <a:pt x="47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1"/>
            <p:cNvSpPr/>
            <p:nvPr/>
          </p:nvSpPr>
          <p:spPr>
            <a:xfrm>
              <a:off x="1401250" y="3945025"/>
              <a:ext cx="320525" cy="156175"/>
            </a:xfrm>
            <a:custGeom>
              <a:avLst/>
              <a:gdLst/>
              <a:ahLst/>
              <a:cxnLst/>
              <a:rect l="l" t="t" r="r" b="b"/>
              <a:pathLst>
                <a:path w="12821" h="6247" extrusionOk="0">
                  <a:moveTo>
                    <a:pt x="5260" y="0"/>
                  </a:moveTo>
                  <a:cubicBezTo>
                    <a:pt x="1" y="0"/>
                    <a:pt x="66" y="6246"/>
                    <a:pt x="66" y="6246"/>
                  </a:cubicBezTo>
                  <a:lnTo>
                    <a:pt x="12821" y="6246"/>
                  </a:lnTo>
                  <a:cubicBezTo>
                    <a:pt x="12821" y="285"/>
                    <a:pt x="9117" y="0"/>
                    <a:pt x="9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1"/>
            <p:cNvSpPr/>
            <p:nvPr/>
          </p:nvSpPr>
          <p:spPr>
            <a:xfrm>
              <a:off x="1402900" y="4079800"/>
              <a:ext cx="466800" cy="21400"/>
            </a:xfrm>
            <a:custGeom>
              <a:avLst/>
              <a:gdLst/>
              <a:ahLst/>
              <a:cxnLst/>
              <a:rect l="l" t="t" r="r" b="b"/>
              <a:pathLst>
                <a:path w="18672" h="856" extrusionOk="0">
                  <a:moveTo>
                    <a:pt x="66" y="0"/>
                  </a:moveTo>
                  <a:cubicBezTo>
                    <a:pt x="0" y="526"/>
                    <a:pt x="0" y="855"/>
                    <a:pt x="0" y="855"/>
                  </a:cubicBezTo>
                  <a:lnTo>
                    <a:pt x="18672" y="855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1"/>
            <p:cNvSpPr/>
            <p:nvPr/>
          </p:nvSpPr>
          <p:spPr>
            <a:xfrm>
              <a:off x="2437825" y="2880500"/>
              <a:ext cx="1045925" cy="1064550"/>
            </a:xfrm>
            <a:custGeom>
              <a:avLst/>
              <a:gdLst/>
              <a:ahLst/>
              <a:cxnLst/>
              <a:rect l="l" t="t" r="r" b="b"/>
              <a:pathLst>
                <a:path w="41837" h="42582" extrusionOk="0">
                  <a:moveTo>
                    <a:pt x="1" y="0"/>
                  </a:moveTo>
                  <a:lnTo>
                    <a:pt x="1" y="17335"/>
                  </a:lnTo>
                  <a:cubicBezTo>
                    <a:pt x="6466" y="19877"/>
                    <a:pt x="26737" y="20535"/>
                    <a:pt x="26737" y="20535"/>
                  </a:cubicBezTo>
                  <a:lnTo>
                    <a:pt x="23625" y="42581"/>
                  </a:lnTo>
                  <a:lnTo>
                    <a:pt x="36358" y="42581"/>
                  </a:lnTo>
                  <a:cubicBezTo>
                    <a:pt x="36358" y="42581"/>
                    <a:pt x="41837" y="11309"/>
                    <a:pt x="37782" y="8810"/>
                  </a:cubicBezTo>
                  <a:cubicBezTo>
                    <a:pt x="33728" y="6356"/>
                    <a:pt x="13172" y="3857"/>
                    <a:pt x="13172" y="3857"/>
                  </a:cubicBezTo>
                  <a:lnTo>
                    <a:pt x="11199" y="9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1"/>
            <p:cNvSpPr/>
            <p:nvPr/>
          </p:nvSpPr>
          <p:spPr>
            <a:xfrm>
              <a:off x="2438925" y="2880500"/>
              <a:ext cx="671725" cy="511200"/>
            </a:xfrm>
            <a:custGeom>
              <a:avLst/>
              <a:gdLst/>
              <a:ahLst/>
              <a:cxnLst/>
              <a:rect l="l" t="t" r="r" b="b"/>
              <a:pathLst>
                <a:path w="26869" h="20448" extrusionOk="0">
                  <a:moveTo>
                    <a:pt x="1" y="0"/>
                  </a:moveTo>
                  <a:lnTo>
                    <a:pt x="1" y="17335"/>
                  </a:lnTo>
                  <a:cubicBezTo>
                    <a:pt x="5129" y="19351"/>
                    <a:pt x="18979" y="20184"/>
                    <a:pt x="24480" y="20447"/>
                  </a:cubicBezTo>
                  <a:cubicBezTo>
                    <a:pt x="24480" y="17839"/>
                    <a:pt x="24743" y="11528"/>
                    <a:pt x="26868" y="5896"/>
                  </a:cubicBezTo>
                  <a:cubicBezTo>
                    <a:pt x="20184" y="4712"/>
                    <a:pt x="13172" y="3857"/>
                    <a:pt x="13172" y="3857"/>
                  </a:cubicBezTo>
                  <a:lnTo>
                    <a:pt x="11199" y="9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1"/>
            <p:cNvSpPr/>
            <p:nvPr/>
          </p:nvSpPr>
          <p:spPr>
            <a:xfrm>
              <a:off x="3208150" y="3050350"/>
              <a:ext cx="213150" cy="247650"/>
            </a:xfrm>
            <a:custGeom>
              <a:avLst/>
              <a:gdLst/>
              <a:ahLst/>
              <a:cxnLst/>
              <a:rect l="l" t="t" r="r" b="b"/>
              <a:pathLst>
                <a:path w="8526" h="9906" extrusionOk="0">
                  <a:moveTo>
                    <a:pt x="504" y="0"/>
                  </a:moveTo>
                  <a:cubicBezTo>
                    <a:pt x="198" y="811"/>
                    <a:pt x="0" y="1688"/>
                    <a:pt x="0" y="2630"/>
                  </a:cubicBezTo>
                  <a:cubicBezTo>
                    <a:pt x="0" y="6640"/>
                    <a:pt x="3266" y="9906"/>
                    <a:pt x="7298" y="9906"/>
                  </a:cubicBezTo>
                  <a:cubicBezTo>
                    <a:pt x="7714" y="9906"/>
                    <a:pt x="8087" y="9884"/>
                    <a:pt x="8503" y="9796"/>
                  </a:cubicBezTo>
                  <a:cubicBezTo>
                    <a:pt x="8525" y="5808"/>
                    <a:pt x="8153" y="2718"/>
                    <a:pt x="6991" y="2016"/>
                  </a:cubicBezTo>
                  <a:cubicBezTo>
                    <a:pt x="5852" y="1337"/>
                    <a:pt x="3441" y="614"/>
                    <a:pt x="50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1"/>
            <p:cNvSpPr/>
            <p:nvPr/>
          </p:nvSpPr>
          <p:spPr>
            <a:xfrm>
              <a:off x="3106800" y="3313875"/>
              <a:ext cx="9875" cy="80000"/>
            </a:xfrm>
            <a:custGeom>
              <a:avLst/>
              <a:gdLst/>
              <a:ahLst/>
              <a:cxnLst/>
              <a:rect l="l" t="t" r="r" b="b"/>
              <a:pathLst>
                <a:path w="395" h="3200" fill="none" extrusionOk="0">
                  <a:moveTo>
                    <a:pt x="0" y="3200"/>
                  </a:moveTo>
                  <a:lnTo>
                    <a:pt x="395" y="0"/>
                  </a:lnTo>
                </a:path>
              </a:pathLst>
            </a:custGeom>
            <a:noFill/>
            <a:ln w="4925" cap="flat" cmpd="sng">
              <a:solidFill>
                <a:srgbClr val="56221C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1"/>
            <p:cNvSpPr/>
            <p:nvPr/>
          </p:nvSpPr>
          <p:spPr>
            <a:xfrm>
              <a:off x="3029550" y="3773525"/>
              <a:ext cx="344625" cy="171525"/>
            </a:xfrm>
            <a:custGeom>
              <a:avLst/>
              <a:gdLst/>
              <a:ahLst/>
              <a:cxnLst/>
              <a:rect l="l" t="t" r="r" b="b"/>
              <a:pathLst>
                <a:path w="13785" h="6861" extrusionOk="0">
                  <a:moveTo>
                    <a:pt x="964" y="1"/>
                  </a:moveTo>
                  <a:lnTo>
                    <a:pt x="0" y="6860"/>
                  </a:lnTo>
                  <a:lnTo>
                    <a:pt x="12711" y="6860"/>
                  </a:lnTo>
                  <a:cubicBezTo>
                    <a:pt x="12711" y="6860"/>
                    <a:pt x="13215" y="4011"/>
                    <a:pt x="137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1"/>
            <p:cNvSpPr/>
            <p:nvPr/>
          </p:nvSpPr>
          <p:spPr>
            <a:xfrm>
              <a:off x="3045975" y="3796550"/>
              <a:ext cx="325475" cy="30700"/>
            </a:xfrm>
            <a:custGeom>
              <a:avLst/>
              <a:gdLst/>
              <a:ahLst/>
              <a:cxnLst/>
              <a:rect l="l" t="t" r="r" b="b"/>
              <a:pathLst>
                <a:path w="13019" h="1228" extrusionOk="0">
                  <a:moveTo>
                    <a:pt x="198" y="0"/>
                  </a:moveTo>
                  <a:lnTo>
                    <a:pt x="1" y="1228"/>
                  </a:lnTo>
                  <a:lnTo>
                    <a:pt x="12821" y="1228"/>
                  </a:lnTo>
                  <a:cubicBezTo>
                    <a:pt x="12887" y="855"/>
                    <a:pt x="12930" y="439"/>
                    <a:pt x="13018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1"/>
            <p:cNvSpPr/>
            <p:nvPr/>
          </p:nvSpPr>
          <p:spPr>
            <a:xfrm>
              <a:off x="2438375" y="2880500"/>
              <a:ext cx="76725" cy="343550"/>
            </a:xfrm>
            <a:custGeom>
              <a:avLst/>
              <a:gdLst/>
              <a:ahLst/>
              <a:cxnLst/>
              <a:rect l="l" t="t" r="r" b="b"/>
              <a:pathLst>
                <a:path w="3069" h="13742" extrusionOk="0">
                  <a:moveTo>
                    <a:pt x="23" y="0"/>
                  </a:moveTo>
                  <a:cubicBezTo>
                    <a:pt x="1" y="0"/>
                    <a:pt x="1" y="1491"/>
                    <a:pt x="1" y="13741"/>
                  </a:cubicBezTo>
                  <a:cubicBezTo>
                    <a:pt x="45" y="13719"/>
                    <a:pt x="45" y="13697"/>
                    <a:pt x="66" y="13653"/>
                  </a:cubicBezTo>
                  <a:cubicBezTo>
                    <a:pt x="2280" y="10147"/>
                    <a:pt x="2959" y="1819"/>
                    <a:pt x="3069" y="241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1"/>
            <p:cNvSpPr/>
            <p:nvPr/>
          </p:nvSpPr>
          <p:spPr>
            <a:xfrm>
              <a:off x="2440025" y="3221825"/>
              <a:ext cx="614200" cy="70700"/>
            </a:xfrm>
            <a:custGeom>
              <a:avLst/>
              <a:gdLst/>
              <a:ahLst/>
              <a:cxnLst/>
              <a:rect l="l" t="t" r="r" b="b"/>
              <a:pathLst>
                <a:path w="24568" h="2828" fill="none" extrusionOk="0">
                  <a:moveTo>
                    <a:pt x="0" y="0"/>
                  </a:moveTo>
                  <a:cubicBezTo>
                    <a:pt x="0" y="0"/>
                    <a:pt x="15582" y="2740"/>
                    <a:pt x="24567" y="2828"/>
                  </a:cubicBezTo>
                </a:path>
              </a:pathLst>
            </a:custGeom>
            <a:noFill/>
            <a:ln w="5475" cap="flat" cmpd="sng">
              <a:solidFill>
                <a:srgbClr val="0C3C44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1"/>
            <p:cNvSpPr/>
            <p:nvPr/>
          </p:nvSpPr>
          <p:spPr>
            <a:xfrm>
              <a:off x="2175400" y="2088825"/>
              <a:ext cx="528725" cy="871700"/>
            </a:xfrm>
            <a:custGeom>
              <a:avLst/>
              <a:gdLst/>
              <a:ahLst/>
              <a:cxnLst/>
              <a:rect l="l" t="t" r="r" b="b"/>
              <a:pathLst>
                <a:path w="21149" h="34868" extrusionOk="0">
                  <a:moveTo>
                    <a:pt x="10585" y="0"/>
                  </a:moveTo>
                  <a:lnTo>
                    <a:pt x="1" y="460"/>
                  </a:lnTo>
                  <a:lnTo>
                    <a:pt x="1" y="32895"/>
                  </a:lnTo>
                  <a:cubicBezTo>
                    <a:pt x="1" y="32895"/>
                    <a:pt x="3792" y="34867"/>
                    <a:pt x="10585" y="34867"/>
                  </a:cubicBezTo>
                  <a:cubicBezTo>
                    <a:pt x="17379" y="34867"/>
                    <a:pt x="21149" y="32895"/>
                    <a:pt x="21149" y="32895"/>
                  </a:cubicBezTo>
                  <a:lnTo>
                    <a:pt x="21149" y="460"/>
                  </a:lnTo>
                  <a:lnTo>
                    <a:pt x="10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1"/>
            <p:cNvSpPr/>
            <p:nvPr/>
          </p:nvSpPr>
          <p:spPr>
            <a:xfrm>
              <a:off x="2210475" y="2088825"/>
              <a:ext cx="459125" cy="225200"/>
            </a:xfrm>
            <a:custGeom>
              <a:avLst/>
              <a:gdLst/>
              <a:ahLst/>
              <a:cxnLst/>
              <a:rect l="l" t="t" r="r" b="b"/>
              <a:pathLst>
                <a:path w="18365" h="9008" extrusionOk="0">
                  <a:moveTo>
                    <a:pt x="9182" y="0"/>
                  </a:moveTo>
                  <a:lnTo>
                    <a:pt x="0" y="395"/>
                  </a:lnTo>
                  <a:cubicBezTo>
                    <a:pt x="307" y="5194"/>
                    <a:pt x="4295" y="9007"/>
                    <a:pt x="9182" y="9007"/>
                  </a:cubicBezTo>
                  <a:cubicBezTo>
                    <a:pt x="14048" y="9007"/>
                    <a:pt x="18058" y="5194"/>
                    <a:pt x="18365" y="395"/>
                  </a:cubicBezTo>
                  <a:lnTo>
                    <a:pt x="9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1"/>
            <p:cNvSpPr/>
            <p:nvPr/>
          </p:nvSpPr>
          <p:spPr>
            <a:xfrm>
              <a:off x="2235675" y="2088825"/>
              <a:ext cx="408175" cy="201100"/>
            </a:xfrm>
            <a:custGeom>
              <a:avLst/>
              <a:gdLst/>
              <a:ahLst/>
              <a:cxnLst/>
              <a:rect l="l" t="t" r="r" b="b"/>
              <a:pathLst>
                <a:path w="16327" h="8044" extrusionOk="0">
                  <a:moveTo>
                    <a:pt x="8174" y="0"/>
                  </a:moveTo>
                  <a:lnTo>
                    <a:pt x="0" y="351"/>
                  </a:lnTo>
                  <a:cubicBezTo>
                    <a:pt x="241" y="4646"/>
                    <a:pt x="3813" y="8043"/>
                    <a:pt x="8174" y="8043"/>
                  </a:cubicBezTo>
                  <a:cubicBezTo>
                    <a:pt x="12536" y="8043"/>
                    <a:pt x="16086" y="4646"/>
                    <a:pt x="16327" y="351"/>
                  </a:cubicBezTo>
                  <a:lnTo>
                    <a:pt x="8174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1"/>
            <p:cNvSpPr/>
            <p:nvPr/>
          </p:nvSpPr>
          <p:spPr>
            <a:xfrm>
              <a:off x="2332100" y="1991850"/>
              <a:ext cx="212600" cy="234500"/>
            </a:xfrm>
            <a:custGeom>
              <a:avLst/>
              <a:gdLst/>
              <a:ahLst/>
              <a:cxnLst/>
              <a:rect l="l" t="t" r="r" b="b"/>
              <a:pathLst>
                <a:path w="8504" h="9380" extrusionOk="0">
                  <a:moveTo>
                    <a:pt x="0" y="0"/>
                  </a:moveTo>
                  <a:lnTo>
                    <a:pt x="0" y="9380"/>
                  </a:lnTo>
                  <a:lnTo>
                    <a:pt x="8503" y="9380"/>
                  </a:lnTo>
                  <a:lnTo>
                    <a:pt x="8503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1"/>
            <p:cNvSpPr/>
            <p:nvPr/>
          </p:nvSpPr>
          <p:spPr>
            <a:xfrm>
              <a:off x="2332650" y="1992950"/>
              <a:ext cx="189025" cy="160550"/>
            </a:xfrm>
            <a:custGeom>
              <a:avLst/>
              <a:gdLst/>
              <a:ahLst/>
              <a:cxnLst/>
              <a:rect l="l" t="t" r="r" b="b"/>
              <a:pathLst>
                <a:path w="7561" h="6422" extrusionOk="0">
                  <a:moveTo>
                    <a:pt x="0" y="0"/>
                  </a:moveTo>
                  <a:lnTo>
                    <a:pt x="0" y="6421"/>
                  </a:lnTo>
                  <a:cubicBezTo>
                    <a:pt x="4208" y="5742"/>
                    <a:pt x="7561" y="2323"/>
                    <a:pt x="7561" y="2323"/>
                  </a:cubicBezTo>
                  <a:lnTo>
                    <a:pt x="1797" y="0"/>
                  </a:lnTo>
                  <a:close/>
                </a:path>
              </a:pathLst>
            </a:custGeom>
            <a:solidFill>
              <a:srgbClr val="590A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1"/>
            <p:cNvSpPr/>
            <p:nvPr/>
          </p:nvSpPr>
          <p:spPr>
            <a:xfrm>
              <a:off x="2547950" y="1843925"/>
              <a:ext cx="122750" cy="114000"/>
            </a:xfrm>
            <a:custGeom>
              <a:avLst/>
              <a:gdLst/>
              <a:ahLst/>
              <a:cxnLst/>
              <a:rect l="l" t="t" r="r" b="b"/>
              <a:pathLst>
                <a:path w="4910" h="4560" extrusionOk="0">
                  <a:moveTo>
                    <a:pt x="3017" y="1"/>
                  </a:moveTo>
                  <a:cubicBezTo>
                    <a:pt x="2329" y="1"/>
                    <a:pt x="1567" y="368"/>
                    <a:pt x="987" y="1030"/>
                  </a:cubicBezTo>
                  <a:cubicBezTo>
                    <a:pt x="88" y="2060"/>
                    <a:pt x="1" y="3485"/>
                    <a:pt x="834" y="4164"/>
                  </a:cubicBezTo>
                  <a:cubicBezTo>
                    <a:pt x="1127" y="4433"/>
                    <a:pt x="1505" y="4559"/>
                    <a:pt x="1910" y="4559"/>
                  </a:cubicBezTo>
                  <a:cubicBezTo>
                    <a:pt x="2595" y="4559"/>
                    <a:pt x="3359" y="4198"/>
                    <a:pt x="3924" y="3550"/>
                  </a:cubicBezTo>
                  <a:cubicBezTo>
                    <a:pt x="4822" y="2477"/>
                    <a:pt x="4910" y="1074"/>
                    <a:pt x="4099" y="395"/>
                  </a:cubicBezTo>
                  <a:cubicBezTo>
                    <a:pt x="3799" y="127"/>
                    <a:pt x="3421" y="1"/>
                    <a:pt x="3017" y="1"/>
                  </a:cubicBezTo>
                  <a:close/>
                </a:path>
              </a:pathLst>
            </a:custGeom>
            <a:solidFill>
              <a:srgbClr val="5927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1"/>
            <p:cNvSpPr/>
            <p:nvPr/>
          </p:nvSpPr>
          <p:spPr>
            <a:xfrm>
              <a:off x="2583025" y="1854325"/>
              <a:ext cx="87675" cy="103025"/>
            </a:xfrm>
            <a:custGeom>
              <a:avLst/>
              <a:gdLst/>
              <a:ahLst/>
              <a:cxnLst/>
              <a:rect l="l" t="t" r="r" b="b"/>
              <a:pathLst>
                <a:path w="3507" h="4121" extrusionOk="0">
                  <a:moveTo>
                    <a:pt x="2740" y="1"/>
                  </a:moveTo>
                  <a:lnTo>
                    <a:pt x="2740" y="1"/>
                  </a:lnTo>
                  <a:cubicBezTo>
                    <a:pt x="2148" y="88"/>
                    <a:pt x="1469" y="417"/>
                    <a:pt x="986" y="987"/>
                  </a:cubicBezTo>
                  <a:cubicBezTo>
                    <a:pt x="110" y="2017"/>
                    <a:pt x="0" y="3397"/>
                    <a:pt x="767" y="4121"/>
                  </a:cubicBezTo>
                  <a:cubicBezTo>
                    <a:pt x="1381" y="4033"/>
                    <a:pt x="2038" y="3704"/>
                    <a:pt x="2521" y="3134"/>
                  </a:cubicBezTo>
                  <a:cubicBezTo>
                    <a:pt x="3419" y="2083"/>
                    <a:pt x="3507" y="680"/>
                    <a:pt x="2740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1"/>
            <p:cNvSpPr/>
            <p:nvPr/>
          </p:nvSpPr>
          <p:spPr>
            <a:xfrm>
              <a:off x="2207175" y="1843925"/>
              <a:ext cx="122750" cy="114000"/>
            </a:xfrm>
            <a:custGeom>
              <a:avLst/>
              <a:gdLst/>
              <a:ahLst/>
              <a:cxnLst/>
              <a:rect l="l" t="t" r="r" b="b"/>
              <a:pathLst>
                <a:path w="4910" h="4560" extrusionOk="0">
                  <a:moveTo>
                    <a:pt x="1893" y="1"/>
                  </a:moveTo>
                  <a:cubicBezTo>
                    <a:pt x="1489" y="1"/>
                    <a:pt x="1111" y="127"/>
                    <a:pt x="811" y="395"/>
                  </a:cubicBezTo>
                  <a:cubicBezTo>
                    <a:pt x="1" y="1074"/>
                    <a:pt x="88" y="2477"/>
                    <a:pt x="987" y="3550"/>
                  </a:cubicBezTo>
                  <a:cubicBezTo>
                    <a:pt x="1551" y="4198"/>
                    <a:pt x="2315" y="4559"/>
                    <a:pt x="3000" y="4559"/>
                  </a:cubicBezTo>
                  <a:cubicBezTo>
                    <a:pt x="3406" y="4559"/>
                    <a:pt x="3784" y="4433"/>
                    <a:pt x="4077" y="4164"/>
                  </a:cubicBezTo>
                  <a:cubicBezTo>
                    <a:pt x="4910" y="3485"/>
                    <a:pt x="4822" y="2060"/>
                    <a:pt x="3923" y="1030"/>
                  </a:cubicBezTo>
                  <a:cubicBezTo>
                    <a:pt x="3344" y="368"/>
                    <a:pt x="2581" y="1"/>
                    <a:pt x="1893" y="1"/>
                  </a:cubicBezTo>
                  <a:close/>
                </a:path>
              </a:pathLst>
            </a:custGeom>
            <a:solidFill>
              <a:srgbClr val="5927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1"/>
            <p:cNvSpPr/>
            <p:nvPr/>
          </p:nvSpPr>
          <p:spPr>
            <a:xfrm>
              <a:off x="2207175" y="1854325"/>
              <a:ext cx="87675" cy="103025"/>
            </a:xfrm>
            <a:custGeom>
              <a:avLst/>
              <a:gdLst/>
              <a:ahLst/>
              <a:cxnLst/>
              <a:rect l="l" t="t" r="r" b="b"/>
              <a:pathLst>
                <a:path w="3507" h="4121" extrusionOk="0">
                  <a:moveTo>
                    <a:pt x="768" y="1"/>
                  </a:moveTo>
                  <a:cubicBezTo>
                    <a:pt x="1" y="680"/>
                    <a:pt x="88" y="2083"/>
                    <a:pt x="987" y="3134"/>
                  </a:cubicBezTo>
                  <a:cubicBezTo>
                    <a:pt x="1469" y="3704"/>
                    <a:pt x="2126" y="4033"/>
                    <a:pt x="2740" y="4121"/>
                  </a:cubicBezTo>
                  <a:cubicBezTo>
                    <a:pt x="3507" y="3397"/>
                    <a:pt x="3397" y="2017"/>
                    <a:pt x="2521" y="987"/>
                  </a:cubicBezTo>
                  <a:cubicBezTo>
                    <a:pt x="2017" y="417"/>
                    <a:pt x="1359" y="88"/>
                    <a:pt x="768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1"/>
            <p:cNvSpPr/>
            <p:nvPr/>
          </p:nvSpPr>
          <p:spPr>
            <a:xfrm>
              <a:off x="2286625" y="1695450"/>
              <a:ext cx="305175" cy="393400"/>
            </a:xfrm>
            <a:custGeom>
              <a:avLst/>
              <a:gdLst/>
              <a:ahLst/>
              <a:cxnLst/>
              <a:rect l="l" t="t" r="r" b="b"/>
              <a:pathLst>
                <a:path w="12207" h="15736" extrusionOk="0">
                  <a:moveTo>
                    <a:pt x="6071" y="0"/>
                  </a:moveTo>
                  <a:cubicBezTo>
                    <a:pt x="5457" y="88"/>
                    <a:pt x="1753" y="636"/>
                    <a:pt x="0" y="1951"/>
                  </a:cubicBezTo>
                  <a:cubicBezTo>
                    <a:pt x="417" y="11002"/>
                    <a:pt x="1359" y="15012"/>
                    <a:pt x="6115" y="15735"/>
                  </a:cubicBezTo>
                  <a:cubicBezTo>
                    <a:pt x="10870" y="15012"/>
                    <a:pt x="11812" y="11024"/>
                    <a:pt x="12207" y="1951"/>
                  </a:cubicBezTo>
                  <a:cubicBezTo>
                    <a:pt x="10519" y="614"/>
                    <a:pt x="6816" y="88"/>
                    <a:pt x="618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1"/>
            <p:cNvSpPr/>
            <p:nvPr/>
          </p:nvSpPr>
          <p:spPr>
            <a:xfrm>
              <a:off x="2316750" y="1695450"/>
              <a:ext cx="276150" cy="383525"/>
            </a:xfrm>
            <a:custGeom>
              <a:avLst/>
              <a:gdLst/>
              <a:ahLst/>
              <a:cxnLst/>
              <a:rect l="l" t="t" r="r" b="b"/>
              <a:pathLst>
                <a:path w="11046" h="15341" extrusionOk="0">
                  <a:moveTo>
                    <a:pt x="4866" y="0"/>
                  </a:moveTo>
                  <a:cubicBezTo>
                    <a:pt x="4515" y="66"/>
                    <a:pt x="3200" y="241"/>
                    <a:pt x="1841" y="636"/>
                  </a:cubicBezTo>
                  <a:cubicBezTo>
                    <a:pt x="1140" y="877"/>
                    <a:pt x="483" y="1206"/>
                    <a:pt x="1" y="1556"/>
                  </a:cubicBezTo>
                  <a:cubicBezTo>
                    <a:pt x="417" y="10629"/>
                    <a:pt x="1359" y="14640"/>
                    <a:pt x="6115" y="15341"/>
                  </a:cubicBezTo>
                  <a:cubicBezTo>
                    <a:pt x="6290" y="15319"/>
                    <a:pt x="6487" y="15297"/>
                    <a:pt x="6663" y="15231"/>
                  </a:cubicBezTo>
                  <a:cubicBezTo>
                    <a:pt x="9906" y="13807"/>
                    <a:pt x="10673" y="9752"/>
                    <a:pt x="11046" y="1929"/>
                  </a:cubicBezTo>
                  <a:cubicBezTo>
                    <a:pt x="9314" y="614"/>
                    <a:pt x="5611" y="88"/>
                    <a:pt x="4975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1"/>
            <p:cNvSpPr/>
            <p:nvPr/>
          </p:nvSpPr>
          <p:spPr>
            <a:xfrm>
              <a:off x="2463025" y="1864000"/>
              <a:ext cx="103575" cy="36700"/>
            </a:xfrm>
            <a:custGeom>
              <a:avLst/>
              <a:gdLst/>
              <a:ahLst/>
              <a:cxnLst/>
              <a:rect l="l" t="t" r="r" b="b"/>
              <a:pathLst>
                <a:path w="4143" h="1468" extrusionOk="0">
                  <a:moveTo>
                    <a:pt x="2305" y="1"/>
                  </a:moveTo>
                  <a:cubicBezTo>
                    <a:pt x="900" y="1"/>
                    <a:pt x="1" y="1367"/>
                    <a:pt x="1" y="1367"/>
                  </a:cubicBezTo>
                  <a:cubicBezTo>
                    <a:pt x="1" y="1367"/>
                    <a:pt x="683" y="1467"/>
                    <a:pt x="1514" y="1467"/>
                  </a:cubicBezTo>
                  <a:cubicBezTo>
                    <a:pt x="2463" y="1467"/>
                    <a:pt x="3605" y="1336"/>
                    <a:pt x="4143" y="775"/>
                  </a:cubicBezTo>
                  <a:cubicBezTo>
                    <a:pt x="3470" y="206"/>
                    <a:pt x="2849" y="1"/>
                    <a:pt x="23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1"/>
            <p:cNvSpPr/>
            <p:nvPr/>
          </p:nvSpPr>
          <p:spPr>
            <a:xfrm>
              <a:off x="2482200" y="1864100"/>
              <a:ext cx="67425" cy="36825"/>
            </a:xfrm>
            <a:custGeom>
              <a:avLst/>
              <a:gdLst/>
              <a:ahLst/>
              <a:cxnLst/>
              <a:rect l="l" t="t" r="r" b="b"/>
              <a:pathLst>
                <a:path w="2697" h="1473" extrusionOk="0">
                  <a:moveTo>
                    <a:pt x="1544" y="1"/>
                  </a:moveTo>
                  <a:cubicBezTo>
                    <a:pt x="925" y="1"/>
                    <a:pt x="402" y="273"/>
                    <a:pt x="1" y="574"/>
                  </a:cubicBezTo>
                  <a:lnTo>
                    <a:pt x="1" y="837"/>
                  </a:lnTo>
                  <a:cubicBezTo>
                    <a:pt x="45" y="1078"/>
                    <a:pt x="154" y="1275"/>
                    <a:pt x="286" y="1472"/>
                  </a:cubicBezTo>
                  <a:cubicBezTo>
                    <a:pt x="965" y="1472"/>
                    <a:pt x="1820" y="1451"/>
                    <a:pt x="2521" y="1253"/>
                  </a:cubicBezTo>
                  <a:cubicBezTo>
                    <a:pt x="2631" y="1012"/>
                    <a:pt x="2696" y="727"/>
                    <a:pt x="2675" y="464"/>
                  </a:cubicBezTo>
                  <a:cubicBezTo>
                    <a:pt x="2675" y="399"/>
                    <a:pt x="2631" y="333"/>
                    <a:pt x="2609" y="267"/>
                  </a:cubicBezTo>
                  <a:cubicBezTo>
                    <a:pt x="2229" y="77"/>
                    <a:pt x="1873" y="1"/>
                    <a:pt x="1544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1"/>
            <p:cNvSpPr/>
            <p:nvPr/>
          </p:nvSpPr>
          <p:spPr>
            <a:xfrm>
              <a:off x="2464675" y="1803250"/>
              <a:ext cx="108825" cy="51650"/>
            </a:xfrm>
            <a:custGeom>
              <a:avLst/>
              <a:gdLst/>
              <a:ahLst/>
              <a:cxnLst/>
              <a:rect l="l" t="t" r="r" b="b"/>
              <a:pathLst>
                <a:path w="4353" h="2066" extrusionOk="0">
                  <a:moveTo>
                    <a:pt x="2317" y="0"/>
                  </a:moveTo>
                  <a:cubicBezTo>
                    <a:pt x="2203" y="0"/>
                    <a:pt x="2088" y="9"/>
                    <a:pt x="1973" y="27"/>
                  </a:cubicBezTo>
                  <a:cubicBezTo>
                    <a:pt x="702" y="247"/>
                    <a:pt x="1" y="2066"/>
                    <a:pt x="1" y="2066"/>
                  </a:cubicBezTo>
                  <a:cubicBezTo>
                    <a:pt x="1" y="2066"/>
                    <a:pt x="991" y="1131"/>
                    <a:pt x="2659" y="1131"/>
                  </a:cubicBezTo>
                  <a:cubicBezTo>
                    <a:pt x="3082" y="1131"/>
                    <a:pt x="3549" y="1192"/>
                    <a:pt x="4055" y="1342"/>
                  </a:cubicBezTo>
                  <a:cubicBezTo>
                    <a:pt x="4353" y="806"/>
                    <a:pt x="3409" y="0"/>
                    <a:pt x="2317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1"/>
            <p:cNvSpPr/>
            <p:nvPr/>
          </p:nvSpPr>
          <p:spPr>
            <a:xfrm>
              <a:off x="2463025" y="1831325"/>
              <a:ext cx="103575" cy="66850"/>
            </a:xfrm>
            <a:custGeom>
              <a:avLst/>
              <a:gdLst/>
              <a:ahLst/>
              <a:cxnLst/>
              <a:rect l="l" t="t" r="r" b="b"/>
              <a:pathLst>
                <a:path w="4143" h="2674" fill="none" extrusionOk="0">
                  <a:moveTo>
                    <a:pt x="1" y="2674"/>
                  </a:moveTo>
                  <a:cubicBezTo>
                    <a:pt x="1" y="2674"/>
                    <a:pt x="1710" y="0"/>
                    <a:pt x="4143" y="2082"/>
                  </a:cubicBezTo>
                </a:path>
              </a:pathLst>
            </a:custGeom>
            <a:noFill/>
            <a:ln w="7125" cap="flat" cmpd="sng">
              <a:solidFill>
                <a:srgbClr val="491B24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1"/>
            <p:cNvSpPr/>
            <p:nvPr/>
          </p:nvSpPr>
          <p:spPr>
            <a:xfrm>
              <a:off x="2311275" y="1864000"/>
              <a:ext cx="103575" cy="36700"/>
            </a:xfrm>
            <a:custGeom>
              <a:avLst/>
              <a:gdLst/>
              <a:ahLst/>
              <a:cxnLst/>
              <a:rect l="l" t="t" r="r" b="b"/>
              <a:pathLst>
                <a:path w="4143" h="1468" extrusionOk="0">
                  <a:moveTo>
                    <a:pt x="1838" y="1"/>
                  </a:moveTo>
                  <a:cubicBezTo>
                    <a:pt x="1294" y="1"/>
                    <a:pt x="674" y="206"/>
                    <a:pt x="0" y="775"/>
                  </a:cubicBezTo>
                  <a:cubicBezTo>
                    <a:pt x="526" y="1336"/>
                    <a:pt x="1670" y="1467"/>
                    <a:pt x="2622" y="1467"/>
                  </a:cubicBezTo>
                  <a:cubicBezTo>
                    <a:pt x="3455" y="1467"/>
                    <a:pt x="4142" y="1367"/>
                    <a:pt x="4142" y="1367"/>
                  </a:cubicBezTo>
                  <a:cubicBezTo>
                    <a:pt x="4142" y="1367"/>
                    <a:pt x="3243" y="1"/>
                    <a:pt x="1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1"/>
            <p:cNvSpPr/>
            <p:nvPr/>
          </p:nvSpPr>
          <p:spPr>
            <a:xfrm>
              <a:off x="2328250" y="1864100"/>
              <a:ext cx="67425" cy="36825"/>
            </a:xfrm>
            <a:custGeom>
              <a:avLst/>
              <a:gdLst/>
              <a:ahLst/>
              <a:cxnLst/>
              <a:rect l="l" t="t" r="r" b="b"/>
              <a:pathLst>
                <a:path w="2697" h="1473" extrusionOk="0">
                  <a:moveTo>
                    <a:pt x="1153" y="1"/>
                  </a:moveTo>
                  <a:cubicBezTo>
                    <a:pt x="824" y="1"/>
                    <a:pt x="468" y="77"/>
                    <a:pt x="88" y="267"/>
                  </a:cubicBezTo>
                  <a:cubicBezTo>
                    <a:pt x="67" y="333"/>
                    <a:pt x="23" y="399"/>
                    <a:pt x="23" y="464"/>
                  </a:cubicBezTo>
                  <a:cubicBezTo>
                    <a:pt x="1" y="727"/>
                    <a:pt x="67" y="1012"/>
                    <a:pt x="176" y="1253"/>
                  </a:cubicBezTo>
                  <a:cubicBezTo>
                    <a:pt x="856" y="1451"/>
                    <a:pt x="1732" y="1472"/>
                    <a:pt x="2411" y="1472"/>
                  </a:cubicBezTo>
                  <a:cubicBezTo>
                    <a:pt x="2543" y="1275"/>
                    <a:pt x="2653" y="1078"/>
                    <a:pt x="2696" y="837"/>
                  </a:cubicBezTo>
                  <a:lnTo>
                    <a:pt x="2696" y="574"/>
                  </a:lnTo>
                  <a:cubicBezTo>
                    <a:pt x="2295" y="273"/>
                    <a:pt x="1773" y="1"/>
                    <a:pt x="1153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1"/>
            <p:cNvSpPr/>
            <p:nvPr/>
          </p:nvSpPr>
          <p:spPr>
            <a:xfrm>
              <a:off x="2311275" y="1831325"/>
              <a:ext cx="103575" cy="66850"/>
            </a:xfrm>
            <a:custGeom>
              <a:avLst/>
              <a:gdLst/>
              <a:ahLst/>
              <a:cxnLst/>
              <a:rect l="l" t="t" r="r" b="b"/>
              <a:pathLst>
                <a:path w="4143" h="2674" fill="none" extrusionOk="0">
                  <a:moveTo>
                    <a:pt x="4142" y="2674"/>
                  </a:moveTo>
                  <a:cubicBezTo>
                    <a:pt x="4142" y="2674"/>
                    <a:pt x="2433" y="0"/>
                    <a:pt x="0" y="2082"/>
                  </a:cubicBezTo>
                </a:path>
              </a:pathLst>
            </a:custGeom>
            <a:noFill/>
            <a:ln w="7125" cap="flat" cmpd="sng">
              <a:solidFill>
                <a:srgbClr val="491B24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1"/>
            <p:cNvSpPr/>
            <p:nvPr/>
          </p:nvSpPr>
          <p:spPr>
            <a:xfrm>
              <a:off x="2304375" y="1803250"/>
              <a:ext cx="108825" cy="51650"/>
            </a:xfrm>
            <a:custGeom>
              <a:avLst/>
              <a:gdLst/>
              <a:ahLst/>
              <a:cxnLst/>
              <a:rect l="l" t="t" r="r" b="b"/>
              <a:pathLst>
                <a:path w="4353" h="2066" extrusionOk="0">
                  <a:moveTo>
                    <a:pt x="2037" y="0"/>
                  </a:moveTo>
                  <a:cubicBezTo>
                    <a:pt x="944" y="0"/>
                    <a:pt x="1" y="806"/>
                    <a:pt x="298" y="1342"/>
                  </a:cubicBezTo>
                  <a:cubicBezTo>
                    <a:pt x="804" y="1192"/>
                    <a:pt x="1271" y="1131"/>
                    <a:pt x="1694" y="1131"/>
                  </a:cubicBezTo>
                  <a:cubicBezTo>
                    <a:pt x="3363" y="1131"/>
                    <a:pt x="4353" y="2066"/>
                    <a:pt x="4353" y="2066"/>
                  </a:cubicBezTo>
                  <a:cubicBezTo>
                    <a:pt x="4353" y="2066"/>
                    <a:pt x="3651" y="247"/>
                    <a:pt x="2380" y="27"/>
                  </a:cubicBezTo>
                  <a:cubicBezTo>
                    <a:pt x="2265" y="9"/>
                    <a:pt x="2150" y="0"/>
                    <a:pt x="2037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1"/>
            <p:cNvSpPr/>
            <p:nvPr/>
          </p:nvSpPr>
          <p:spPr>
            <a:xfrm>
              <a:off x="2431250" y="1926100"/>
              <a:ext cx="22500" cy="50425"/>
            </a:xfrm>
            <a:custGeom>
              <a:avLst/>
              <a:gdLst/>
              <a:ahLst/>
              <a:cxnLst/>
              <a:rect l="l" t="t" r="r" b="b"/>
              <a:pathLst>
                <a:path w="900" h="2017" fill="none" extrusionOk="0">
                  <a:moveTo>
                    <a:pt x="1" y="1"/>
                  </a:moveTo>
                  <a:lnTo>
                    <a:pt x="1" y="2017"/>
                  </a:lnTo>
                  <a:lnTo>
                    <a:pt x="899" y="1578"/>
                  </a:lnTo>
                </a:path>
              </a:pathLst>
            </a:custGeom>
            <a:noFill/>
            <a:ln w="4375" cap="flat" cmpd="sng">
              <a:solidFill>
                <a:srgbClr val="56221C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1"/>
            <p:cNvSpPr/>
            <p:nvPr/>
          </p:nvSpPr>
          <p:spPr>
            <a:xfrm>
              <a:off x="2396200" y="1990200"/>
              <a:ext cx="91525" cy="23025"/>
            </a:xfrm>
            <a:custGeom>
              <a:avLst/>
              <a:gdLst/>
              <a:ahLst/>
              <a:cxnLst/>
              <a:rect l="l" t="t" r="r" b="b"/>
              <a:pathLst>
                <a:path w="3661" h="921" fill="none" extrusionOk="0">
                  <a:moveTo>
                    <a:pt x="0" y="44"/>
                  </a:moveTo>
                  <a:cubicBezTo>
                    <a:pt x="0" y="44"/>
                    <a:pt x="2060" y="921"/>
                    <a:pt x="3660" y="1"/>
                  </a:cubicBezTo>
                </a:path>
              </a:pathLst>
            </a:custGeom>
            <a:noFill/>
            <a:ln w="4375" cap="flat" cmpd="sng">
              <a:solidFill>
                <a:srgbClr val="56221C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1"/>
            <p:cNvSpPr/>
            <p:nvPr/>
          </p:nvSpPr>
          <p:spPr>
            <a:xfrm>
              <a:off x="2402225" y="2204425"/>
              <a:ext cx="71800" cy="57000"/>
            </a:xfrm>
            <a:custGeom>
              <a:avLst/>
              <a:gdLst/>
              <a:ahLst/>
              <a:cxnLst/>
              <a:rect l="l" t="t" r="r" b="b"/>
              <a:pathLst>
                <a:path w="2872" h="2280" extrusionOk="0">
                  <a:moveTo>
                    <a:pt x="0" y="0"/>
                  </a:moveTo>
                  <a:cubicBezTo>
                    <a:pt x="0" y="0"/>
                    <a:pt x="461" y="2279"/>
                    <a:pt x="1447" y="2279"/>
                  </a:cubicBezTo>
                  <a:cubicBezTo>
                    <a:pt x="2389" y="2279"/>
                    <a:pt x="2871" y="0"/>
                    <a:pt x="2871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1"/>
            <p:cNvSpPr/>
            <p:nvPr/>
          </p:nvSpPr>
          <p:spPr>
            <a:xfrm>
              <a:off x="2253750" y="1692300"/>
              <a:ext cx="376400" cy="118225"/>
            </a:xfrm>
            <a:custGeom>
              <a:avLst/>
              <a:gdLst/>
              <a:ahLst/>
              <a:cxnLst/>
              <a:rect l="l" t="t" r="r" b="b"/>
              <a:pathLst>
                <a:path w="15056" h="4729" extrusionOk="0">
                  <a:moveTo>
                    <a:pt x="7443" y="0"/>
                  </a:moveTo>
                  <a:cubicBezTo>
                    <a:pt x="5896" y="0"/>
                    <a:pt x="4351" y="269"/>
                    <a:pt x="2871" y="806"/>
                  </a:cubicBezTo>
                  <a:cubicBezTo>
                    <a:pt x="1775" y="1222"/>
                    <a:pt x="877" y="1617"/>
                    <a:pt x="154" y="2340"/>
                  </a:cubicBezTo>
                  <a:cubicBezTo>
                    <a:pt x="0" y="3983"/>
                    <a:pt x="351" y="4728"/>
                    <a:pt x="351" y="4728"/>
                  </a:cubicBezTo>
                  <a:cubicBezTo>
                    <a:pt x="351" y="4728"/>
                    <a:pt x="3090" y="3742"/>
                    <a:pt x="7451" y="3742"/>
                  </a:cubicBezTo>
                  <a:cubicBezTo>
                    <a:pt x="11813" y="3742"/>
                    <a:pt x="14574" y="4728"/>
                    <a:pt x="14574" y="4728"/>
                  </a:cubicBezTo>
                  <a:cubicBezTo>
                    <a:pt x="14574" y="4728"/>
                    <a:pt x="15056" y="4159"/>
                    <a:pt x="14903" y="2515"/>
                  </a:cubicBezTo>
                  <a:cubicBezTo>
                    <a:pt x="14179" y="1770"/>
                    <a:pt x="13127" y="1222"/>
                    <a:pt x="12032" y="806"/>
                  </a:cubicBezTo>
                  <a:cubicBezTo>
                    <a:pt x="10542" y="269"/>
                    <a:pt x="8991" y="0"/>
                    <a:pt x="7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1"/>
            <p:cNvSpPr/>
            <p:nvPr/>
          </p:nvSpPr>
          <p:spPr>
            <a:xfrm>
              <a:off x="2418100" y="3467825"/>
              <a:ext cx="1491350" cy="61925"/>
            </a:xfrm>
            <a:custGeom>
              <a:avLst/>
              <a:gdLst/>
              <a:ahLst/>
              <a:cxnLst/>
              <a:rect l="l" t="t" r="r" b="b"/>
              <a:pathLst>
                <a:path w="59654" h="2477" extrusionOk="0">
                  <a:moveTo>
                    <a:pt x="1" y="0"/>
                  </a:moveTo>
                  <a:lnTo>
                    <a:pt x="1" y="2477"/>
                  </a:lnTo>
                  <a:lnTo>
                    <a:pt x="58426" y="2477"/>
                  </a:lnTo>
                  <a:cubicBezTo>
                    <a:pt x="59106" y="2477"/>
                    <a:pt x="59654" y="1929"/>
                    <a:pt x="59654" y="1228"/>
                  </a:cubicBezTo>
                  <a:cubicBezTo>
                    <a:pt x="59654" y="548"/>
                    <a:pt x="59106" y="0"/>
                    <a:pt x="584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1"/>
            <p:cNvSpPr/>
            <p:nvPr/>
          </p:nvSpPr>
          <p:spPr>
            <a:xfrm>
              <a:off x="2630675" y="3467825"/>
              <a:ext cx="143575" cy="61375"/>
            </a:xfrm>
            <a:custGeom>
              <a:avLst/>
              <a:gdLst/>
              <a:ahLst/>
              <a:cxnLst/>
              <a:rect l="l" t="t" r="r" b="b"/>
              <a:pathLst>
                <a:path w="5743" h="2455" extrusionOk="0">
                  <a:moveTo>
                    <a:pt x="1" y="0"/>
                  </a:moveTo>
                  <a:lnTo>
                    <a:pt x="1" y="2455"/>
                  </a:lnTo>
                  <a:lnTo>
                    <a:pt x="5743" y="2455"/>
                  </a:lnTo>
                  <a:lnTo>
                    <a:pt x="5743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1"/>
            <p:cNvSpPr/>
            <p:nvPr/>
          </p:nvSpPr>
          <p:spPr>
            <a:xfrm>
              <a:off x="1857625" y="3467825"/>
              <a:ext cx="143025" cy="61375"/>
            </a:xfrm>
            <a:custGeom>
              <a:avLst/>
              <a:gdLst/>
              <a:ahLst/>
              <a:cxnLst/>
              <a:rect l="l" t="t" r="r" b="b"/>
              <a:pathLst>
                <a:path w="5721" h="2455" extrusionOk="0">
                  <a:moveTo>
                    <a:pt x="1" y="0"/>
                  </a:moveTo>
                  <a:lnTo>
                    <a:pt x="1" y="2455"/>
                  </a:lnTo>
                  <a:lnTo>
                    <a:pt x="5721" y="2455"/>
                  </a:lnTo>
                  <a:lnTo>
                    <a:pt x="5721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1"/>
            <p:cNvSpPr/>
            <p:nvPr/>
          </p:nvSpPr>
          <p:spPr>
            <a:xfrm>
              <a:off x="2703550" y="2100325"/>
              <a:ext cx="269025" cy="1517850"/>
            </a:xfrm>
            <a:custGeom>
              <a:avLst/>
              <a:gdLst/>
              <a:ahLst/>
              <a:cxnLst/>
              <a:rect l="l" t="t" r="r" b="b"/>
              <a:pathLst>
                <a:path w="10761" h="60714" extrusionOk="0">
                  <a:moveTo>
                    <a:pt x="23" y="0"/>
                  </a:moveTo>
                  <a:cubicBezTo>
                    <a:pt x="23" y="0"/>
                    <a:pt x="23" y="42516"/>
                    <a:pt x="1" y="59741"/>
                  </a:cubicBezTo>
                  <a:cubicBezTo>
                    <a:pt x="1" y="60151"/>
                    <a:pt x="631" y="60713"/>
                    <a:pt x="1630" y="60713"/>
                  </a:cubicBezTo>
                  <a:cubicBezTo>
                    <a:pt x="2235" y="60713"/>
                    <a:pt x="2974" y="60508"/>
                    <a:pt x="3792" y="59938"/>
                  </a:cubicBezTo>
                  <a:cubicBezTo>
                    <a:pt x="4135" y="60164"/>
                    <a:pt x="4483" y="60315"/>
                    <a:pt x="4918" y="60315"/>
                  </a:cubicBezTo>
                  <a:cubicBezTo>
                    <a:pt x="5538" y="60315"/>
                    <a:pt x="6338" y="60008"/>
                    <a:pt x="7561" y="59171"/>
                  </a:cubicBezTo>
                  <a:cubicBezTo>
                    <a:pt x="7917" y="59305"/>
                    <a:pt x="8274" y="59358"/>
                    <a:pt x="8609" y="59358"/>
                  </a:cubicBezTo>
                  <a:cubicBezTo>
                    <a:pt x="8769" y="59358"/>
                    <a:pt x="8925" y="59346"/>
                    <a:pt x="9073" y="59324"/>
                  </a:cubicBezTo>
                  <a:cubicBezTo>
                    <a:pt x="10060" y="59215"/>
                    <a:pt x="10761" y="58382"/>
                    <a:pt x="10761" y="57396"/>
                  </a:cubicBezTo>
                  <a:lnTo>
                    <a:pt x="10761" y="11068"/>
                  </a:lnTo>
                  <a:cubicBezTo>
                    <a:pt x="10761" y="5063"/>
                    <a:pt x="6027" y="154"/>
                    <a:pt x="23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1"/>
            <p:cNvSpPr/>
            <p:nvPr/>
          </p:nvSpPr>
          <p:spPr>
            <a:xfrm>
              <a:off x="2838325" y="2695325"/>
              <a:ext cx="134250" cy="304075"/>
            </a:xfrm>
            <a:custGeom>
              <a:avLst/>
              <a:gdLst/>
              <a:ahLst/>
              <a:cxnLst/>
              <a:rect l="l" t="t" r="r" b="b"/>
              <a:pathLst>
                <a:path w="5370" h="12163" extrusionOk="0">
                  <a:moveTo>
                    <a:pt x="5370" y="0"/>
                  </a:moveTo>
                  <a:cubicBezTo>
                    <a:pt x="2346" y="395"/>
                    <a:pt x="1" y="2959"/>
                    <a:pt x="1" y="6093"/>
                  </a:cubicBezTo>
                  <a:cubicBezTo>
                    <a:pt x="1" y="9204"/>
                    <a:pt x="2368" y="11769"/>
                    <a:pt x="5370" y="12163"/>
                  </a:cubicBezTo>
                  <a:lnTo>
                    <a:pt x="537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1"/>
            <p:cNvSpPr/>
            <p:nvPr/>
          </p:nvSpPr>
          <p:spPr>
            <a:xfrm>
              <a:off x="2704100" y="2100325"/>
              <a:ext cx="40575" cy="411475"/>
            </a:xfrm>
            <a:custGeom>
              <a:avLst/>
              <a:gdLst/>
              <a:ahLst/>
              <a:cxnLst/>
              <a:rect l="l" t="t" r="r" b="b"/>
              <a:pathLst>
                <a:path w="1623" h="16459" extrusionOk="0">
                  <a:moveTo>
                    <a:pt x="1" y="0"/>
                  </a:moveTo>
                  <a:lnTo>
                    <a:pt x="1" y="16459"/>
                  </a:lnTo>
                  <a:cubicBezTo>
                    <a:pt x="1513" y="11265"/>
                    <a:pt x="1622" y="3003"/>
                    <a:pt x="1622" y="154"/>
                  </a:cubicBezTo>
                  <a:cubicBezTo>
                    <a:pt x="1074" y="44"/>
                    <a:pt x="548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1"/>
            <p:cNvSpPr/>
            <p:nvPr/>
          </p:nvSpPr>
          <p:spPr>
            <a:xfrm>
              <a:off x="1906950" y="2100325"/>
              <a:ext cx="269575" cy="1517850"/>
            </a:xfrm>
            <a:custGeom>
              <a:avLst/>
              <a:gdLst/>
              <a:ahLst/>
              <a:cxnLst/>
              <a:rect l="l" t="t" r="r" b="b"/>
              <a:pathLst>
                <a:path w="10783" h="60714" extrusionOk="0">
                  <a:moveTo>
                    <a:pt x="10739" y="0"/>
                  </a:moveTo>
                  <a:cubicBezTo>
                    <a:pt x="4756" y="154"/>
                    <a:pt x="0" y="5063"/>
                    <a:pt x="0" y="11068"/>
                  </a:cubicBezTo>
                  <a:lnTo>
                    <a:pt x="0" y="57396"/>
                  </a:lnTo>
                  <a:cubicBezTo>
                    <a:pt x="0" y="58382"/>
                    <a:pt x="723" y="59215"/>
                    <a:pt x="1710" y="59324"/>
                  </a:cubicBezTo>
                  <a:cubicBezTo>
                    <a:pt x="1858" y="59346"/>
                    <a:pt x="2014" y="59358"/>
                    <a:pt x="2173" y="59358"/>
                  </a:cubicBezTo>
                  <a:cubicBezTo>
                    <a:pt x="2507" y="59358"/>
                    <a:pt x="2858" y="59305"/>
                    <a:pt x="3200" y="59171"/>
                  </a:cubicBezTo>
                  <a:cubicBezTo>
                    <a:pt x="4436" y="60008"/>
                    <a:pt x="5233" y="60315"/>
                    <a:pt x="5854" y="60315"/>
                  </a:cubicBezTo>
                  <a:cubicBezTo>
                    <a:pt x="6290" y="60315"/>
                    <a:pt x="6639" y="60164"/>
                    <a:pt x="6991" y="59938"/>
                  </a:cubicBezTo>
                  <a:cubicBezTo>
                    <a:pt x="7808" y="60508"/>
                    <a:pt x="8548" y="60713"/>
                    <a:pt x="9153" y="60713"/>
                  </a:cubicBezTo>
                  <a:cubicBezTo>
                    <a:pt x="10152" y="60713"/>
                    <a:pt x="10782" y="60151"/>
                    <a:pt x="10782" y="59741"/>
                  </a:cubicBezTo>
                  <a:cubicBezTo>
                    <a:pt x="10739" y="42516"/>
                    <a:pt x="10739" y="0"/>
                    <a:pt x="1073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1"/>
            <p:cNvSpPr/>
            <p:nvPr/>
          </p:nvSpPr>
          <p:spPr>
            <a:xfrm>
              <a:off x="1906950" y="2695325"/>
              <a:ext cx="134250" cy="304075"/>
            </a:xfrm>
            <a:custGeom>
              <a:avLst/>
              <a:gdLst/>
              <a:ahLst/>
              <a:cxnLst/>
              <a:rect l="l" t="t" r="r" b="b"/>
              <a:pathLst>
                <a:path w="5370" h="12163" extrusionOk="0">
                  <a:moveTo>
                    <a:pt x="0" y="0"/>
                  </a:moveTo>
                  <a:lnTo>
                    <a:pt x="0" y="12163"/>
                  </a:lnTo>
                  <a:cubicBezTo>
                    <a:pt x="3024" y="11769"/>
                    <a:pt x="5369" y="9204"/>
                    <a:pt x="5369" y="6093"/>
                  </a:cubicBezTo>
                  <a:cubicBezTo>
                    <a:pt x="5369" y="2959"/>
                    <a:pt x="3046" y="395"/>
                    <a:pt x="0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1"/>
            <p:cNvSpPr/>
            <p:nvPr/>
          </p:nvSpPr>
          <p:spPr>
            <a:xfrm>
              <a:off x="2135400" y="2100325"/>
              <a:ext cx="40025" cy="411475"/>
            </a:xfrm>
            <a:custGeom>
              <a:avLst/>
              <a:gdLst/>
              <a:ahLst/>
              <a:cxnLst/>
              <a:rect l="l" t="t" r="r" b="b"/>
              <a:pathLst>
                <a:path w="1601" h="16459" extrusionOk="0">
                  <a:moveTo>
                    <a:pt x="1601" y="0"/>
                  </a:moveTo>
                  <a:cubicBezTo>
                    <a:pt x="1053" y="0"/>
                    <a:pt x="549" y="44"/>
                    <a:pt x="1" y="154"/>
                  </a:cubicBezTo>
                  <a:cubicBezTo>
                    <a:pt x="1" y="3003"/>
                    <a:pt x="88" y="11265"/>
                    <a:pt x="1601" y="16459"/>
                  </a:cubicBezTo>
                  <a:lnTo>
                    <a:pt x="16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1"/>
            <p:cNvSpPr/>
            <p:nvPr/>
          </p:nvSpPr>
          <p:spPr>
            <a:xfrm>
              <a:off x="3729175" y="3448100"/>
              <a:ext cx="64125" cy="101375"/>
            </a:xfrm>
            <a:custGeom>
              <a:avLst/>
              <a:gdLst/>
              <a:ahLst/>
              <a:cxnLst/>
              <a:rect l="l" t="t" r="r" b="b"/>
              <a:pathLst>
                <a:path w="2565" h="4055" extrusionOk="0">
                  <a:moveTo>
                    <a:pt x="1" y="0"/>
                  </a:moveTo>
                  <a:lnTo>
                    <a:pt x="1" y="4055"/>
                  </a:lnTo>
                  <a:lnTo>
                    <a:pt x="2565" y="4055"/>
                  </a:lnTo>
                  <a:lnTo>
                    <a:pt x="25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1"/>
            <p:cNvSpPr/>
            <p:nvPr/>
          </p:nvSpPr>
          <p:spPr>
            <a:xfrm>
              <a:off x="3514950" y="3130325"/>
              <a:ext cx="124950" cy="734725"/>
            </a:xfrm>
            <a:custGeom>
              <a:avLst/>
              <a:gdLst/>
              <a:ahLst/>
              <a:cxnLst/>
              <a:rect l="l" t="t" r="r" b="b"/>
              <a:pathLst>
                <a:path w="4998" h="29389" extrusionOk="0">
                  <a:moveTo>
                    <a:pt x="2499" y="1"/>
                  </a:moveTo>
                  <a:cubicBezTo>
                    <a:pt x="1140" y="1"/>
                    <a:pt x="1" y="1118"/>
                    <a:pt x="1" y="2477"/>
                  </a:cubicBezTo>
                  <a:lnTo>
                    <a:pt x="1" y="26890"/>
                  </a:lnTo>
                  <a:cubicBezTo>
                    <a:pt x="1" y="28271"/>
                    <a:pt x="1140" y="29389"/>
                    <a:pt x="2499" y="29389"/>
                  </a:cubicBezTo>
                  <a:cubicBezTo>
                    <a:pt x="3880" y="29389"/>
                    <a:pt x="4997" y="28271"/>
                    <a:pt x="4997" y="26890"/>
                  </a:cubicBezTo>
                  <a:lnTo>
                    <a:pt x="4997" y="2477"/>
                  </a:lnTo>
                  <a:cubicBezTo>
                    <a:pt x="4997" y="1118"/>
                    <a:pt x="3880" y="1"/>
                    <a:pt x="24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1"/>
            <p:cNvSpPr/>
            <p:nvPr/>
          </p:nvSpPr>
          <p:spPr>
            <a:xfrm>
              <a:off x="3514950" y="3666700"/>
              <a:ext cx="124950" cy="198900"/>
            </a:xfrm>
            <a:custGeom>
              <a:avLst/>
              <a:gdLst/>
              <a:ahLst/>
              <a:cxnLst/>
              <a:rect l="l" t="t" r="r" b="b"/>
              <a:pathLst>
                <a:path w="4998" h="7956" extrusionOk="0">
                  <a:moveTo>
                    <a:pt x="1" y="0"/>
                  </a:moveTo>
                  <a:lnTo>
                    <a:pt x="1" y="5479"/>
                  </a:lnTo>
                  <a:cubicBezTo>
                    <a:pt x="1" y="6838"/>
                    <a:pt x="1140" y="7956"/>
                    <a:pt x="2499" y="7956"/>
                  </a:cubicBezTo>
                  <a:cubicBezTo>
                    <a:pt x="3880" y="7956"/>
                    <a:pt x="4997" y="6838"/>
                    <a:pt x="4997" y="5479"/>
                  </a:cubicBezTo>
                  <a:lnTo>
                    <a:pt x="4997" y="0"/>
                  </a:lnTo>
                  <a:cubicBezTo>
                    <a:pt x="4997" y="1359"/>
                    <a:pt x="3880" y="2477"/>
                    <a:pt x="2499" y="2477"/>
                  </a:cubicBezTo>
                  <a:cubicBezTo>
                    <a:pt x="1140" y="2477"/>
                    <a:pt x="1" y="1359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1"/>
            <p:cNvSpPr/>
            <p:nvPr/>
          </p:nvSpPr>
          <p:spPr>
            <a:xfrm>
              <a:off x="3639875" y="3234425"/>
              <a:ext cx="89875" cy="526525"/>
            </a:xfrm>
            <a:custGeom>
              <a:avLst/>
              <a:gdLst/>
              <a:ahLst/>
              <a:cxnLst/>
              <a:rect l="l" t="t" r="r" b="b"/>
              <a:pathLst>
                <a:path w="3595" h="21061" extrusionOk="0">
                  <a:moveTo>
                    <a:pt x="1776" y="1"/>
                  </a:moveTo>
                  <a:cubicBezTo>
                    <a:pt x="789" y="1"/>
                    <a:pt x="0" y="789"/>
                    <a:pt x="0" y="1776"/>
                  </a:cubicBezTo>
                  <a:lnTo>
                    <a:pt x="0" y="19286"/>
                  </a:lnTo>
                  <a:cubicBezTo>
                    <a:pt x="0" y="20272"/>
                    <a:pt x="789" y="21061"/>
                    <a:pt x="1776" y="21061"/>
                  </a:cubicBezTo>
                  <a:cubicBezTo>
                    <a:pt x="2762" y="21061"/>
                    <a:pt x="3594" y="20272"/>
                    <a:pt x="3551" y="19286"/>
                  </a:cubicBezTo>
                  <a:lnTo>
                    <a:pt x="3551" y="1776"/>
                  </a:lnTo>
                  <a:cubicBezTo>
                    <a:pt x="3551" y="789"/>
                    <a:pt x="2762" y="1"/>
                    <a:pt x="17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1"/>
            <p:cNvSpPr/>
            <p:nvPr/>
          </p:nvSpPr>
          <p:spPr>
            <a:xfrm>
              <a:off x="3639875" y="3618475"/>
              <a:ext cx="88825" cy="142475"/>
            </a:xfrm>
            <a:custGeom>
              <a:avLst/>
              <a:gdLst/>
              <a:ahLst/>
              <a:cxnLst/>
              <a:rect l="l" t="t" r="r" b="b"/>
              <a:pathLst>
                <a:path w="3553" h="5699" extrusionOk="0">
                  <a:moveTo>
                    <a:pt x="3551" y="1"/>
                  </a:moveTo>
                  <a:lnTo>
                    <a:pt x="3551" y="149"/>
                  </a:lnTo>
                  <a:lnTo>
                    <a:pt x="3551" y="149"/>
                  </a:lnTo>
                  <a:cubicBezTo>
                    <a:pt x="3553" y="100"/>
                    <a:pt x="3553" y="51"/>
                    <a:pt x="3551" y="1"/>
                  </a:cubicBezTo>
                  <a:close/>
                  <a:moveTo>
                    <a:pt x="0" y="1"/>
                  </a:moveTo>
                  <a:lnTo>
                    <a:pt x="0" y="3924"/>
                  </a:lnTo>
                  <a:cubicBezTo>
                    <a:pt x="0" y="4910"/>
                    <a:pt x="789" y="5699"/>
                    <a:pt x="1776" y="5699"/>
                  </a:cubicBezTo>
                  <a:cubicBezTo>
                    <a:pt x="2762" y="5699"/>
                    <a:pt x="3551" y="4910"/>
                    <a:pt x="3551" y="3924"/>
                  </a:cubicBezTo>
                  <a:lnTo>
                    <a:pt x="3551" y="149"/>
                  </a:lnTo>
                  <a:lnTo>
                    <a:pt x="3551" y="149"/>
                  </a:lnTo>
                  <a:cubicBezTo>
                    <a:pt x="3510" y="1065"/>
                    <a:pt x="2712" y="1776"/>
                    <a:pt x="1776" y="1776"/>
                  </a:cubicBezTo>
                  <a:cubicBezTo>
                    <a:pt x="789" y="1776"/>
                    <a:pt x="0" y="987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1"/>
            <p:cNvSpPr/>
            <p:nvPr/>
          </p:nvSpPr>
          <p:spPr>
            <a:xfrm>
              <a:off x="3010375" y="3945025"/>
              <a:ext cx="468450" cy="156175"/>
            </a:xfrm>
            <a:custGeom>
              <a:avLst/>
              <a:gdLst/>
              <a:ahLst/>
              <a:cxnLst/>
              <a:rect l="l" t="t" r="r" b="b"/>
              <a:pathLst>
                <a:path w="18738" h="6247" extrusionOk="0">
                  <a:moveTo>
                    <a:pt x="767" y="0"/>
                  </a:moveTo>
                  <a:lnTo>
                    <a:pt x="0" y="6246"/>
                  </a:lnTo>
                  <a:lnTo>
                    <a:pt x="18650" y="6246"/>
                  </a:lnTo>
                  <a:cubicBezTo>
                    <a:pt x="18650" y="6246"/>
                    <a:pt x="18737" y="0"/>
                    <a:pt x="134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1"/>
            <p:cNvSpPr/>
            <p:nvPr/>
          </p:nvSpPr>
          <p:spPr>
            <a:xfrm>
              <a:off x="3151725" y="3860175"/>
              <a:ext cx="233050" cy="84875"/>
            </a:xfrm>
            <a:custGeom>
              <a:avLst/>
              <a:gdLst/>
              <a:ahLst/>
              <a:cxnLst/>
              <a:rect l="l" t="t" r="r" b="b"/>
              <a:pathLst>
                <a:path w="9322" h="3395" extrusionOk="0">
                  <a:moveTo>
                    <a:pt x="4602" y="1"/>
                  </a:moveTo>
                  <a:cubicBezTo>
                    <a:pt x="3257" y="1"/>
                    <a:pt x="1939" y="223"/>
                    <a:pt x="1425" y="392"/>
                  </a:cubicBezTo>
                  <a:cubicBezTo>
                    <a:pt x="0" y="852"/>
                    <a:pt x="767" y="3394"/>
                    <a:pt x="767" y="3394"/>
                  </a:cubicBezTo>
                  <a:lnTo>
                    <a:pt x="7824" y="3394"/>
                  </a:lnTo>
                  <a:cubicBezTo>
                    <a:pt x="9322" y="661"/>
                    <a:pt x="6921" y="1"/>
                    <a:pt x="46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1"/>
            <p:cNvSpPr/>
            <p:nvPr/>
          </p:nvSpPr>
          <p:spPr>
            <a:xfrm>
              <a:off x="3158300" y="3945025"/>
              <a:ext cx="320525" cy="156175"/>
            </a:xfrm>
            <a:custGeom>
              <a:avLst/>
              <a:gdLst/>
              <a:ahLst/>
              <a:cxnLst/>
              <a:rect l="l" t="t" r="r" b="b"/>
              <a:pathLst>
                <a:path w="12821" h="6247" extrusionOk="0">
                  <a:moveTo>
                    <a:pt x="3704" y="0"/>
                  </a:moveTo>
                  <a:cubicBezTo>
                    <a:pt x="3704" y="0"/>
                    <a:pt x="0" y="285"/>
                    <a:pt x="0" y="6246"/>
                  </a:cubicBezTo>
                  <a:lnTo>
                    <a:pt x="12733" y="6246"/>
                  </a:lnTo>
                  <a:cubicBezTo>
                    <a:pt x="12733" y="6246"/>
                    <a:pt x="12820" y="0"/>
                    <a:pt x="75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1"/>
            <p:cNvSpPr/>
            <p:nvPr/>
          </p:nvSpPr>
          <p:spPr>
            <a:xfrm>
              <a:off x="3010375" y="4079800"/>
              <a:ext cx="466250" cy="21400"/>
            </a:xfrm>
            <a:custGeom>
              <a:avLst/>
              <a:gdLst/>
              <a:ahLst/>
              <a:cxnLst/>
              <a:rect l="l" t="t" r="r" b="b"/>
              <a:pathLst>
                <a:path w="18650" h="856" extrusionOk="0">
                  <a:moveTo>
                    <a:pt x="88" y="0"/>
                  </a:moveTo>
                  <a:lnTo>
                    <a:pt x="0" y="855"/>
                  </a:lnTo>
                  <a:lnTo>
                    <a:pt x="18650" y="855"/>
                  </a:lnTo>
                  <a:cubicBezTo>
                    <a:pt x="18650" y="855"/>
                    <a:pt x="18650" y="526"/>
                    <a:pt x="186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1"/>
            <p:cNvSpPr/>
            <p:nvPr/>
          </p:nvSpPr>
          <p:spPr>
            <a:xfrm>
              <a:off x="2235675" y="2437275"/>
              <a:ext cx="409275" cy="201300"/>
            </a:xfrm>
            <a:custGeom>
              <a:avLst/>
              <a:gdLst/>
              <a:ahLst/>
              <a:cxnLst/>
              <a:rect l="l" t="t" r="r" b="b"/>
              <a:pathLst>
                <a:path w="16371" h="8052" extrusionOk="0">
                  <a:moveTo>
                    <a:pt x="16371" y="0"/>
                  </a:moveTo>
                  <a:lnTo>
                    <a:pt x="16371" y="0"/>
                  </a:lnTo>
                  <a:cubicBezTo>
                    <a:pt x="16370" y="1"/>
                    <a:pt x="11900" y="5063"/>
                    <a:pt x="0" y="7824"/>
                  </a:cubicBezTo>
                  <a:cubicBezTo>
                    <a:pt x="675" y="7976"/>
                    <a:pt x="1439" y="8052"/>
                    <a:pt x="2260" y="8052"/>
                  </a:cubicBezTo>
                  <a:cubicBezTo>
                    <a:pt x="7230" y="8052"/>
                    <a:pt x="14302" y="5285"/>
                    <a:pt x="16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1"/>
            <p:cNvSpPr/>
            <p:nvPr/>
          </p:nvSpPr>
          <p:spPr>
            <a:xfrm>
              <a:off x="2176500" y="2624650"/>
              <a:ext cx="527625" cy="336400"/>
            </a:xfrm>
            <a:custGeom>
              <a:avLst/>
              <a:gdLst/>
              <a:ahLst/>
              <a:cxnLst/>
              <a:rect l="l" t="t" r="r" b="b"/>
              <a:pathLst>
                <a:path w="21105" h="13456" extrusionOk="0">
                  <a:moveTo>
                    <a:pt x="21105" y="0"/>
                  </a:moveTo>
                  <a:cubicBezTo>
                    <a:pt x="21105" y="0"/>
                    <a:pt x="19351" y="6092"/>
                    <a:pt x="13544" y="7868"/>
                  </a:cubicBezTo>
                  <a:cubicBezTo>
                    <a:pt x="12418" y="8212"/>
                    <a:pt x="11617" y="8361"/>
                    <a:pt x="11079" y="8361"/>
                  </a:cubicBezTo>
                  <a:cubicBezTo>
                    <a:pt x="8839" y="8361"/>
                    <a:pt x="11149" y="5782"/>
                    <a:pt x="13588" y="3945"/>
                  </a:cubicBezTo>
                  <a:cubicBezTo>
                    <a:pt x="14598" y="3170"/>
                    <a:pt x="14899" y="2840"/>
                    <a:pt x="14627" y="2840"/>
                  </a:cubicBezTo>
                  <a:cubicBezTo>
                    <a:pt x="14091" y="2840"/>
                    <a:pt x="11333" y="4121"/>
                    <a:pt x="7408" y="5808"/>
                  </a:cubicBezTo>
                  <a:cubicBezTo>
                    <a:pt x="4646" y="7013"/>
                    <a:pt x="1995" y="7320"/>
                    <a:pt x="0" y="7342"/>
                  </a:cubicBezTo>
                  <a:lnTo>
                    <a:pt x="0" y="11484"/>
                  </a:lnTo>
                  <a:cubicBezTo>
                    <a:pt x="0" y="11484"/>
                    <a:pt x="3770" y="13456"/>
                    <a:pt x="10563" y="13456"/>
                  </a:cubicBezTo>
                  <a:cubicBezTo>
                    <a:pt x="17335" y="13434"/>
                    <a:pt x="21105" y="11462"/>
                    <a:pt x="21105" y="11462"/>
                  </a:cubicBezTo>
                  <a:lnTo>
                    <a:pt x="211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1"/>
            <p:cNvSpPr/>
            <p:nvPr/>
          </p:nvSpPr>
          <p:spPr>
            <a:xfrm>
              <a:off x="3170900" y="3945025"/>
              <a:ext cx="176425" cy="25"/>
            </a:xfrm>
            <a:custGeom>
              <a:avLst/>
              <a:gdLst/>
              <a:ahLst/>
              <a:cxnLst/>
              <a:rect l="l" t="t" r="r" b="b"/>
              <a:pathLst>
                <a:path w="7057" h="1" fill="none" extrusionOk="0">
                  <a:moveTo>
                    <a:pt x="0" y="0"/>
                  </a:moveTo>
                  <a:lnTo>
                    <a:pt x="7057" y="0"/>
                  </a:lnTo>
                </a:path>
              </a:pathLst>
            </a:custGeom>
            <a:noFill/>
            <a:ln w="5475" cap="rnd" cmpd="sng">
              <a:solidFill>
                <a:srgbClr val="FFFFFF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1"/>
            <p:cNvSpPr/>
            <p:nvPr/>
          </p:nvSpPr>
          <p:spPr>
            <a:xfrm>
              <a:off x="1533850" y="3945025"/>
              <a:ext cx="176975" cy="25"/>
            </a:xfrm>
            <a:custGeom>
              <a:avLst/>
              <a:gdLst/>
              <a:ahLst/>
              <a:cxnLst/>
              <a:rect l="l" t="t" r="r" b="b"/>
              <a:pathLst>
                <a:path w="7079" h="1" fill="none" extrusionOk="0">
                  <a:moveTo>
                    <a:pt x="0" y="0"/>
                  </a:moveTo>
                  <a:lnTo>
                    <a:pt x="7079" y="0"/>
                  </a:lnTo>
                </a:path>
              </a:pathLst>
            </a:custGeom>
            <a:noFill/>
            <a:ln w="5475" cap="rnd" cmpd="sng">
              <a:solidFill>
                <a:srgbClr val="FFFFFF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1"/>
            <p:cNvSpPr/>
            <p:nvPr/>
          </p:nvSpPr>
          <p:spPr>
            <a:xfrm>
              <a:off x="2413175" y="1808850"/>
              <a:ext cx="25" cy="46050"/>
            </a:xfrm>
            <a:custGeom>
              <a:avLst/>
              <a:gdLst/>
              <a:ahLst/>
              <a:cxnLst/>
              <a:rect l="l" t="t" r="r" b="b"/>
              <a:pathLst>
                <a:path w="1" h="1842" fill="none" extrusionOk="0">
                  <a:moveTo>
                    <a:pt x="1" y="1842"/>
                  </a:moveTo>
                  <a:lnTo>
                    <a:pt x="1" y="1"/>
                  </a:lnTo>
                </a:path>
              </a:pathLst>
            </a:custGeom>
            <a:noFill/>
            <a:ln w="2750" cap="flat" cmpd="sng">
              <a:solidFill>
                <a:srgbClr val="491B24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1"/>
            <p:cNvSpPr/>
            <p:nvPr/>
          </p:nvSpPr>
          <p:spPr>
            <a:xfrm>
              <a:off x="3552200" y="4164150"/>
              <a:ext cx="765425" cy="63050"/>
            </a:xfrm>
            <a:custGeom>
              <a:avLst/>
              <a:gdLst/>
              <a:ahLst/>
              <a:cxnLst/>
              <a:rect l="l" t="t" r="r" b="b"/>
              <a:pathLst>
                <a:path w="30617" h="2522" extrusionOk="0">
                  <a:moveTo>
                    <a:pt x="15791" y="1"/>
                  </a:moveTo>
                  <a:cubicBezTo>
                    <a:pt x="15635" y="1"/>
                    <a:pt x="15477" y="1"/>
                    <a:pt x="15320" y="1"/>
                  </a:cubicBezTo>
                  <a:cubicBezTo>
                    <a:pt x="6838" y="1"/>
                    <a:pt x="1" y="549"/>
                    <a:pt x="1" y="1272"/>
                  </a:cubicBezTo>
                  <a:cubicBezTo>
                    <a:pt x="1" y="1952"/>
                    <a:pt x="6838" y="2521"/>
                    <a:pt x="15320" y="2521"/>
                  </a:cubicBezTo>
                  <a:cubicBezTo>
                    <a:pt x="23779" y="2521"/>
                    <a:pt x="30616" y="1974"/>
                    <a:pt x="30616" y="1272"/>
                  </a:cubicBezTo>
                  <a:cubicBezTo>
                    <a:pt x="30616" y="563"/>
                    <a:pt x="24031" y="1"/>
                    <a:pt x="15791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1"/>
            <p:cNvSpPr/>
            <p:nvPr/>
          </p:nvSpPr>
          <p:spPr>
            <a:xfrm>
              <a:off x="4008050" y="3891875"/>
              <a:ext cx="254775" cy="317800"/>
            </a:xfrm>
            <a:custGeom>
              <a:avLst/>
              <a:gdLst/>
              <a:ahLst/>
              <a:cxnLst/>
              <a:rect l="l" t="t" r="r" b="b"/>
              <a:pathLst>
                <a:path w="10191" h="12712" extrusionOk="0">
                  <a:moveTo>
                    <a:pt x="2674" y="1"/>
                  </a:moveTo>
                  <a:lnTo>
                    <a:pt x="2674" y="768"/>
                  </a:lnTo>
                  <a:cubicBezTo>
                    <a:pt x="1074" y="1841"/>
                    <a:pt x="0" y="3945"/>
                    <a:pt x="0" y="6356"/>
                  </a:cubicBezTo>
                  <a:cubicBezTo>
                    <a:pt x="0" y="8767"/>
                    <a:pt x="1074" y="10870"/>
                    <a:pt x="2674" y="11944"/>
                  </a:cubicBezTo>
                  <a:lnTo>
                    <a:pt x="2674" y="12711"/>
                  </a:lnTo>
                  <a:lnTo>
                    <a:pt x="5106" y="12711"/>
                  </a:lnTo>
                  <a:cubicBezTo>
                    <a:pt x="7934" y="12711"/>
                    <a:pt x="10191" y="9862"/>
                    <a:pt x="10191" y="6334"/>
                  </a:cubicBezTo>
                  <a:cubicBezTo>
                    <a:pt x="10191" y="2849"/>
                    <a:pt x="7890" y="1"/>
                    <a:pt x="5106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1"/>
            <p:cNvSpPr/>
            <p:nvPr/>
          </p:nvSpPr>
          <p:spPr>
            <a:xfrm>
              <a:off x="3947225" y="3891325"/>
              <a:ext cx="254800" cy="318900"/>
            </a:xfrm>
            <a:custGeom>
              <a:avLst/>
              <a:gdLst/>
              <a:ahLst/>
              <a:cxnLst/>
              <a:rect l="l" t="t" r="r" b="b"/>
              <a:pathLst>
                <a:path w="10192" h="12756" extrusionOk="0">
                  <a:moveTo>
                    <a:pt x="5107" y="1"/>
                  </a:moveTo>
                  <a:cubicBezTo>
                    <a:pt x="2280" y="1"/>
                    <a:pt x="1" y="2850"/>
                    <a:pt x="1" y="6378"/>
                  </a:cubicBezTo>
                  <a:cubicBezTo>
                    <a:pt x="1" y="9906"/>
                    <a:pt x="2280" y="12755"/>
                    <a:pt x="5107" y="12755"/>
                  </a:cubicBezTo>
                  <a:cubicBezTo>
                    <a:pt x="7912" y="12755"/>
                    <a:pt x="10191" y="9906"/>
                    <a:pt x="10191" y="6378"/>
                  </a:cubicBezTo>
                  <a:cubicBezTo>
                    <a:pt x="10191" y="2850"/>
                    <a:pt x="7912" y="1"/>
                    <a:pt x="5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1"/>
            <p:cNvSpPr/>
            <p:nvPr/>
          </p:nvSpPr>
          <p:spPr>
            <a:xfrm>
              <a:off x="3993250" y="3937900"/>
              <a:ext cx="162750" cy="225750"/>
            </a:xfrm>
            <a:custGeom>
              <a:avLst/>
              <a:gdLst/>
              <a:ahLst/>
              <a:cxnLst/>
              <a:rect l="l" t="t" r="r" b="b"/>
              <a:pathLst>
                <a:path w="6510" h="9030" extrusionOk="0">
                  <a:moveTo>
                    <a:pt x="3266" y="0"/>
                  </a:moveTo>
                  <a:cubicBezTo>
                    <a:pt x="1447" y="0"/>
                    <a:pt x="1" y="2017"/>
                    <a:pt x="1" y="4515"/>
                  </a:cubicBezTo>
                  <a:cubicBezTo>
                    <a:pt x="1" y="7013"/>
                    <a:pt x="1447" y="9029"/>
                    <a:pt x="3266" y="9029"/>
                  </a:cubicBezTo>
                  <a:cubicBezTo>
                    <a:pt x="5063" y="9029"/>
                    <a:pt x="6509" y="7013"/>
                    <a:pt x="6509" y="4515"/>
                  </a:cubicBezTo>
                  <a:cubicBezTo>
                    <a:pt x="6509" y="2017"/>
                    <a:pt x="5063" y="0"/>
                    <a:pt x="3266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1"/>
            <p:cNvSpPr/>
            <p:nvPr/>
          </p:nvSpPr>
          <p:spPr>
            <a:xfrm>
              <a:off x="4013525" y="3965850"/>
              <a:ext cx="122200" cy="169850"/>
            </a:xfrm>
            <a:custGeom>
              <a:avLst/>
              <a:gdLst/>
              <a:ahLst/>
              <a:cxnLst/>
              <a:rect l="l" t="t" r="r" b="b"/>
              <a:pathLst>
                <a:path w="4888" h="6794" fill="none" extrusionOk="0">
                  <a:moveTo>
                    <a:pt x="4887" y="3397"/>
                  </a:moveTo>
                  <a:cubicBezTo>
                    <a:pt x="4887" y="5260"/>
                    <a:pt x="3792" y="6794"/>
                    <a:pt x="2455" y="6794"/>
                  </a:cubicBezTo>
                  <a:cubicBezTo>
                    <a:pt x="1096" y="6794"/>
                    <a:pt x="0" y="5282"/>
                    <a:pt x="0" y="3397"/>
                  </a:cubicBezTo>
                  <a:cubicBezTo>
                    <a:pt x="0" y="1534"/>
                    <a:pt x="1096" y="0"/>
                    <a:pt x="2455" y="0"/>
                  </a:cubicBezTo>
                  <a:cubicBezTo>
                    <a:pt x="3792" y="0"/>
                    <a:pt x="4887" y="1534"/>
                    <a:pt x="4887" y="3397"/>
                  </a:cubicBezTo>
                  <a:close/>
                </a:path>
              </a:pathLst>
            </a:custGeom>
            <a:noFill/>
            <a:ln w="5475" cap="flat" cmpd="sng">
              <a:solidFill>
                <a:srgbClr val="FFFFFF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1"/>
            <p:cNvSpPr/>
            <p:nvPr/>
          </p:nvSpPr>
          <p:spPr>
            <a:xfrm>
              <a:off x="3890250" y="4021725"/>
              <a:ext cx="212600" cy="54800"/>
            </a:xfrm>
            <a:custGeom>
              <a:avLst/>
              <a:gdLst/>
              <a:ahLst/>
              <a:cxnLst/>
              <a:rect l="l" t="t" r="r" b="b"/>
              <a:pathLst>
                <a:path w="8504" h="2192" extrusionOk="0">
                  <a:moveTo>
                    <a:pt x="1096" y="0"/>
                  </a:moveTo>
                  <a:cubicBezTo>
                    <a:pt x="505" y="0"/>
                    <a:pt x="1" y="504"/>
                    <a:pt x="1" y="1096"/>
                  </a:cubicBezTo>
                  <a:cubicBezTo>
                    <a:pt x="1" y="1732"/>
                    <a:pt x="505" y="2192"/>
                    <a:pt x="1096" y="2192"/>
                  </a:cubicBezTo>
                  <a:lnTo>
                    <a:pt x="7408" y="2192"/>
                  </a:lnTo>
                  <a:cubicBezTo>
                    <a:pt x="8000" y="2192"/>
                    <a:pt x="8504" y="1710"/>
                    <a:pt x="8504" y="1096"/>
                  </a:cubicBezTo>
                  <a:cubicBezTo>
                    <a:pt x="8504" y="504"/>
                    <a:pt x="8000" y="0"/>
                    <a:pt x="74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1"/>
            <p:cNvSpPr/>
            <p:nvPr/>
          </p:nvSpPr>
          <p:spPr>
            <a:xfrm>
              <a:off x="3670550" y="3891875"/>
              <a:ext cx="254800" cy="317800"/>
            </a:xfrm>
            <a:custGeom>
              <a:avLst/>
              <a:gdLst/>
              <a:ahLst/>
              <a:cxnLst/>
              <a:rect l="l" t="t" r="r" b="b"/>
              <a:pathLst>
                <a:path w="10192" h="12712" extrusionOk="0">
                  <a:moveTo>
                    <a:pt x="2652" y="1"/>
                  </a:moveTo>
                  <a:lnTo>
                    <a:pt x="2652" y="768"/>
                  </a:lnTo>
                  <a:cubicBezTo>
                    <a:pt x="1074" y="1841"/>
                    <a:pt x="1" y="3945"/>
                    <a:pt x="1" y="6356"/>
                  </a:cubicBezTo>
                  <a:cubicBezTo>
                    <a:pt x="1" y="8767"/>
                    <a:pt x="1074" y="10870"/>
                    <a:pt x="2652" y="11944"/>
                  </a:cubicBezTo>
                  <a:lnTo>
                    <a:pt x="2652" y="12711"/>
                  </a:lnTo>
                  <a:lnTo>
                    <a:pt x="5085" y="12711"/>
                  </a:lnTo>
                  <a:cubicBezTo>
                    <a:pt x="7912" y="12711"/>
                    <a:pt x="10191" y="9862"/>
                    <a:pt x="10191" y="6334"/>
                  </a:cubicBezTo>
                  <a:cubicBezTo>
                    <a:pt x="10191" y="2849"/>
                    <a:pt x="7890" y="1"/>
                    <a:pt x="508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1"/>
            <p:cNvSpPr/>
            <p:nvPr/>
          </p:nvSpPr>
          <p:spPr>
            <a:xfrm>
              <a:off x="3609750" y="3891325"/>
              <a:ext cx="254775" cy="318900"/>
            </a:xfrm>
            <a:custGeom>
              <a:avLst/>
              <a:gdLst/>
              <a:ahLst/>
              <a:cxnLst/>
              <a:rect l="l" t="t" r="r" b="b"/>
              <a:pathLst>
                <a:path w="10191" h="12756" extrusionOk="0">
                  <a:moveTo>
                    <a:pt x="5084" y="1"/>
                  </a:moveTo>
                  <a:cubicBezTo>
                    <a:pt x="2279" y="1"/>
                    <a:pt x="0" y="2850"/>
                    <a:pt x="0" y="6378"/>
                  </a:cubicBezTo>
                  <a:cubicBezTo>
                    <a:pt x="0" y="9906"/>
                    <a:pt x="2279" y="12755"/>
                    <a:pt x="5084" y="12755"/>
                  </a:cubicBezTo>
                  <a:cubicBezTo>
                    <a:pt x="7911" y="12755"/>
                    <a:pt x="10191" y="9906"/>
                    <a:pt x="10191" y="6378"/>
                  </a:cubicBezTo>
                  <a:cubicBezTo>
                    <a:pt x="10191" y="2850"/>
                    <a:pt x="7911" y="1"/>
                    <a:pt x="50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1"/>
            <p:cNvSpPr/>
            <p:nvPr/>
          </p:nvSpPr>
          <p:spPr>
            <a:xfrm>
              <a:off x="3655225" y="3937900"/>
              <a:ext cx="163275" cy="225750"/>
            </a:xfrm>
            <a:custGeom>
              <a:avLst/>
              <a:gdLst/>
              <a:ahLst/>
              <a:cxnLst/>
              <a:rect l="l" t="t" r="r" b="b"/>
              <a:pathLst>
                <a:path w="6531" h="9030" extrusionOk="0">
                  <a:moveTo>
                    <a:pt x="3265" y="0"/>
                  </a:moveTo>
                  <a:cubicBezTo>
                    <a:pt x="1468" y="0"/>
                    <a:pt x="0" y="2017"/>
                    <a:pt x="0" y="4515"/>
                  </a:cubicBezTo>
                  <a:cubicBezTo>
                    <a:pt x="0" y="7013"/>
                    <a:pt x="1468" y="9029"/>
                    <a:pt x="3265" y="9029"/>
                  </a:cubicBezTo>
                  <a:cubicBezTo>
                    <a:pt x="5062" y="9029"/>
                    <a:pt x="6531" y="7013"/>
                    <a:pt x="6531" y="4515"/>
                  </a:cubicBezTo>
                  <a:cubicBezTo>
                    <a:pt x="6531" y="2017"/>
                    <a:pt x="5062" y="0"/>
                    <a:pt x="3265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1"/>
            <p:cNvSpPr/>
            <p:nvPr/>
          </p:nvSpPr>
          <p:spPr>
            <a:xfrm>
              <a:off x="3670550" y="3965850"/>
              <a:ext cx="122200" cy="169850"/>
            </a:xfrm>
            <a:custGeom>
              <a:avLst/>
              <a:gdLst/>
              <a:ahLst/>
              <a:cxnLst/>
              <a:rect l="l" t="t" r="r" b="b"/>
              <a:pathLst>
                <a:path w="4888" h="6794" fill="none" extrusionOk="0">
                  <a:moveTo>
                    <a:pt x="4888" y="3397"/>
                  </a:moveTo>
                  <a:cubicBezTo>
                    <a:pt x="4888" y="5260"/>
                    <a:pt x="3792" y="6794"/>
                    <a:pt x="2433" y="6794"/>
                  </a:cubicBezTo>
                  <a:cubicBezTo>
                    <a:pt x="1096" y="6794"/>
                    <a:pt x="1" y="5282"/>
                    <a:pt x="1" y="3397"/>
                  </a:cubicBezTo>
                  <a:cubicBezTo>
                    <a:pt x="1" y="1534"/>
                    <a:pt x="1096" y="0"/>
                    <a:pt x="2433" y="0"/>
                  </a:cubicBezTo>
                  <a:cubicBezTo>
                    <a:pt x="3792" y="0"/>
                    <a:pt x="4888" y="1534"/>
                    <a:pt x="4888" y="3397"/>
                  </a:cubicBezTo>
                  <a:close/>
                </a:path>
              </a:pathLst>
            </a:custGeom>
            <a:noFill/>
            <a:ln w="5475" cap="flat" cmpd="sng">
              <a:solidFill>
                <a:srgbClr val="FFFFFF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1"/>
            <p:cNvSpPr/>
            <p:nvPr/>
          </p:nvSpPr>
          <p:spPr>
            <a:xfrm>
              <a:off x="3645350" y="4021725"/>
              <a:ext cx="112900" cy="54800"/>
            </a:xfrm>
            <a:custGeom>
              <a:avLst/>
              <a:gdLst/>
              <a:ahLst/>
              <a:cxnLst/>
              <a:rect l="l" t="t" r="r" b="b"/>
              <a:pathLst>
                <a:path w="4516" h="2192" extrusionOk="0">
                  <a:moveTo>
                    <a:pt x="1096" y="0"/>
                  </a:moveTo>
                  <a:cubicBezTo>
                    <a:pt x="483" y="0"/>
                    <a:pt x="1" y="504"/>
                    <a:pt x="1" y="1096"/>
                  </a:cubicBezTo>
                  <a:cubicBezTo>
                    <a:pt x="1" y="1732"/>
                    <a:pt x="483" y="2192"/>
                    <a:pt x="1096" y="2192"/>
                  </a:cubicBezTo>
                  <a:lnTo>
                    <a:pt x="3419" y="2192"/>
                  </a:lnTo>
                  <a:cubicBezTo>
                    <a:pt x="4033" y="2192"/>
                    <a:pt x="4515" y="1710"/>
                    <a:pt x="4515" y="1096"/>
                  </a:cubicBezTo>
                  <a:cubicBezTo>
                    <a:pt x="4515" y="504"/>
                    <a:pt x="4033" y="0"/>
                    <a:pt x="3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1"/>
            <p:cNvSpPr/>
            <p:nvPr/>
          </p:nvSpPr>
          <p:spPr>
            <a:xfrm>
              <a:off x="3104958" y="2048361"/>
              <a:ext cx="463014" cy="734715"/>
            </a:xfrm>
            <a:custGeom>
              <a:avLst/>
              <a:gdLst/>
              <a:ahLst/>
              <a:cxnLst/>
              <a:rect l="l" t="t" r="r" b="b"/>
              <a:pathLst>
                <a:path w="21697" h="34429" extrusionOk="0">
                  <a:moveTo>
                    <a:pt x="12996" y="0"/>
                  </a:moveTo>
                  <a:lnTo>
                    <a:pt x="0" y="34429"/>
                  </a:lnTo>
                  <a:lnTo>
                    <a:pt x="0" y="34429"/>
                  </a:lnTo>
                  <a:lnTo>
                    <a:pt x="21696" y="30637"/>
                  </a:lnTo>
                  <a:lnTo>
                    <a:pt x="8942" y="26934"/>
                  </a:lnTo>
                  <a:lnTo>
                    <a:pt x="1299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1"/>
            <p:cNvSpPr/>
            <p:nvPr/>
          </p:nvSpPr>
          <p:spPr>
            <a:xfrm>
              <a:off x="1237892" y="2048361"/>
              <a:ext cx="463014" cy="734715"/>
            </a:xfrm>
            <a:custGeom>
              <a:avLst/>
              <a:gdLst/>
              <a:ahLst/>
              <a:cxnLst/>
              <a:rect l="l" t="t" r="r" b="b"/>
              <a:pathLst>
                <a:path w="21697" h="34429" extrusionOk="0">
                  <a:moveTo>
                    <a:pt x="8723" y="0"/>
                  </a:moveTo>
                  <a:lnTo>
                    <a:pt x="12777" y="26934"/>
                  </a:lnTo>
                  <a:lnTo>
                    <a:pt x="1" y="30637"/>
                  </a:lnTo>
                  <a:lnTo>
                    <a:pt x="21697" y="34429"/>
                  </a:lnTo>
                  <a:lnTo>
                    <a:pt x="87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1"/>
            <p:cNvSpPr/>
            <p:nvPr/>
          </p:nvSpPr>
          <p:spPr>
            <a:xfrm>
              <a:off x="451225" y="4112125"/>
              <a:ext cx="505175" cy="38375"/>
            </a:xfrm>
            <a:custGeom>
              <a:avLst/>
              <a:gdLst/>
              <a:ahLst/>
              <a:cxnLst/>
              <a:rect l="l" t="t" r="r" b="b"/>
              <a:pathLst>
                <a:path w="20207" h="1535" extrusionOk="0">
                  <a:moveTo>
                    <a:pt x="10104" y="0"/>
                  </a:moveTo>
                  <a:cubicBezTo>
                    <a:pt x="4515" y="0"/>
                    <a:pt x="1" y="329"/>
                    <a:pt x="1" y="767"/>
                  </a:cubicBezTo>
                  <a:cubicBezTo>
                    <a:pt x="1" y="1184"/>
                    <a:pt x="4515" y="1534"/>
                    <a:pt x="10104" y="1534"/>
                  </a:cubicBezTo>
                  <a:cubicBezTo>
                    <a:pt x="15692" y="1534"/>
                    <a:pt x="20207" y="1206"/>
                    <a:pt x="20207" y="767"/>
                  </a:cubicBezTo>
                  <a:cubicBezTo>
                    <a:pt x="20207" y="373"/>
                    <a:pt x="15692" y="0"/>
                    <a:pt x="10104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1"/>
            <p:cNvSpPr/>
            <p:nvPr/>
          </p:nvSpPr>
          <p:spPr>
            <a:xfrm>
              <a:off x="474250" y="3816275"/>
              <a:ext cx="459700" cy="315050"/>
            </a:xfrm>
            <a:custGeom>
              <a:avLst/>
              <a:gdLst/>
              <a:ahLst/>
              <a:cxnLst/>
              <a:rect l="l" t="t" r="r" b="b"/>
              <a:pathLst>
                <a:path w="18388" h="12602" extrusionOk="0">
                  <a:moveTo>
                    <a:pt x="6772" y="0"/>
                  </a:moveTo>
                  <a:cubicBezTo>
                    <a:pt x="3836" y="0"/>
                    <a:pt x="1359" y="2148"/>
                    <a:pt x="877" y="5041"/>
                  </a:cubicBezTo>
                  <a:lnTo>
                    <a:pt x="373" y="8372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0" y="12601"/>
                  </a:lnTo>
                  <a:cubicBezTo>
                    <a:pt x="16656" y="12601"/>
                    <a:pt x="18387" y="10585"/>
                    <a:pt x="18058" y="8372"/>
                  </a:cubicBezTo>
                  <a:lnTo>
                    <a:pt x="17489" y="5041"/>
                  </a:lnTo>
                  <a:cubicBezTo>
                    <a:pt x="17028" y="2148"/>
                    <a:pt x="14530" y="0"/>
                    <a:pt x="115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1"/>
            <p:cNvSpPr/>
            <p:nvPr/>
          </p:nvSpPr>
          <p:spPr>
            <a:xfrm>
              <a:off x="489575" y="3643700"/>
              <a:ext cx="414775" cy="281625"/>
            </a:xfrm>
            <a:custGeom>
              <a:avLst/>
              <a:gdLst/>
              <a:ahLst/>
              <a:cxnLst/>
              <a:rect l="l" t="t" r="r" b="b"/>
              <a:pathLst>
                <a:path w="16591" h="11265" extrusionOk="0">
                  <a:moveTo>
                    <a:pt x="12405" y="1753"/>
                  </a:moveTo>
                  <a:cubicBezTo>
                    <a:pt x="13172" y="1753"/>
                    <a:pt x="13851" y="2148"/>
                    <a:pt x="14268" y="2783"/>
                  </a:cubicBezTo>
                  <a:cubicBezTo>
                    <a:pt x="14684" y="3397"/>
                    <a:pt x="14728" y="4164"/>
                    <a:pt x="14443" y="4887"/>
                  </a:cubicBezTo>
                  <a:lnTo>
                    <a:pt x="12580" y="9182"/>
                  </a:lnTo>
                  <a:lnTo>
                    <a:pt x="8307" y="9511"/>
                  </a:lnTo>
                  <a:lnTo>
                    <a:pt x="4033" y="9182"/>
                  </a:lnTo>
                  <a:lnTo>
                    <a:pt x="2171" y="4887"/>
                  </a:lnTo>
                  <a:cubicBezTo>
                    <a:pt x="1842" y="4164"/>
                    <a:pt x="1908" y="3397"/>
                    <a:pt x="2324" y="2783"/>
                  </a:cubicBezTo>
                  <a:cubicBezTo>
                    <a:pt x="2740" y="2126"/>
                    <a:pt x="3420" y="1753"/>
                    <a:pt x="4187" y="1753"/>
                  </a:cubicBezTo>
                  <a:close/>
                  <a:moveTo>
                    <a:pt x="4187" y="0"/>
                  </a:moveTo>
                  <a:cubicBezTo>
                    <a:pt x="2850" y="0"/>
                    <a:pt x="1623" y="701"/>
                    <a:pt x="878" y="1819"/>
                  </a:cubicBezTo>
                  <a:cubicBezTo>
                    <a:pt x="132" y="2937"/>
                    <a:pt x="1" y="4339"/>
                    <a:pt x="549" y="5566"/>
                  </a:cubicBezTo>
                  <a:lnTo>
                    <a:pt x="2850" y="10826"/>
                  </a:lnTo>
                  <a:lnTo>
                    <a:pt x="8329" y="11264"/>
                  </a:lnTo>
                  <a:lnTo>
                    <a:pt x="13786" y="10826"/>
                  </a:lnTo>
                  <a:lnTo>
                    <a:pt x="16087" y="5566"/>
                  </a:lnTo>
                  <a:cubicBezTo>
                    <a:pt x="16591" y="4339"/>
                    <a:pt x="16481" y="2937"/>
                    <a:pt x="15736" y="1819"/>
                  </a:cubicBezTo>
                  <a:cubicBezTo>
                    <a:pt x="15013" y="657"/>
                    <a:pt x="13786" y="0"/>
                    <a:pt x="1242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1"/>
            <p:cNvSpPr/>
            <p:nvPr/>
          </p:nvSpPr>
          <p:spPr>
            <a:xfrm>
              <a:off x="474250" y="3816275"/>
              <a:ext cx="421350" cy="315050"/>
            </a:xfrm>
            <a:custGeom>
              <a:avLst/>
              <a:gdLst/>
              <a:ahLst/>
              <a:cxnLst/>
              <a:rect l="l" t="t" r="r" b="b"/>
              <a:pathLst>
                <a:path w="16854" h="12602" extrusionOk="0">
                  <a:moveTo>
                    <a:pt x="6772" y="0"/>
                  </a:moveTo>
                  <a:cubicBezTo>
                    <a:pt x="3836" y="0"/>
                    <a:pt x="1359" y="2148"/>
                    <a:pt x="877" y="5041"/>
                  </a:cubicBezTo>
                  <a:lnTo>
                    <a:pt x="373" y="8372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0" y="12601"/>
                  </a:lnTo>
                  <a:cubicBezTo>
                    <a:pt x="15341" y="12601"/>
                    <a:pt x="16196" y="12251"/>
                    <a:pt x="16853" y="11681"/>
                  </a:cubicBezTo>
                  <a:lnTo>
                    <a:pt x="16853" y="11681"/>
                  </a:lnTo>
                  <a:cubicBezTo>
                    <a:pt x="16177" y="11710"/>
                    <a:pt x="15521" y="11725"/>
                    <a:pt x="14887" y="11725"/>
                  </a:cubicBezTo>
                  <a:cubicBezTo>
                    <a:pt x="8385" y="11725"/>
                    <a:pt x="4179" y="10182"/>
                    <a:pt x="4559" y="6947"/>
                  </a:cubicBezTo>
                  <a:cubicBezTo>
                    <a:pt x="4909" y="3813"/>
                    <a:pt x="6531" y="1249"/>
                    <a:pt x="74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1"/>
            <p:cNvSpPr/>
            <p:nvPr/>
          </p:nvSpPr>
          <p:spPr>
            <a:xfrm>
              <a:off x="518075" y="3659575"/>
              <a:ext cx="338075" cy="209525"/>
            </a:xfrm>
            <a:custGeom>
              <a:avLst/>
              <a:gdLst/>
              <a:ahLst/>
              <a:cxnLst/>
              <a:rect l="l" t="t" r="r" b="b"/>
              <a:pathLst>
                <a:path w="13523" h="8381" extrusionOk="0">
                  <a:moveTo>
                    <a:pt x="3113" y="1"/>
                  </a:moveTo>
                  <a:cubicBezTo>
                    <a:pt x="1600" y="198"/>
                    <a:pt x="833" y="987"/>
                    <a:pt x="439" y="1841"/>
                  </a:cubicBezTo>
                  <a:cubicBezTo>
                    <a:pt x="1" y="2806"/>
                    <a:pt x="44" y="3901"/>
                    <a:pt x="417" y="4844"/>
                  </a:cubicBezTo>
                  <a:lnTo>
                    <a:pt x="1907" y="8350"/>
                  </a:lnTo>
                  <a:cubicBezTo>
                    <a:pt x="2035" y="8370"/>
                    <a:pt x="2168" y="8381"/>
                    <a:pt x="2303" y="8381"/>
                  </a:cubicBezTo>
                  <a:cubicBezTo>
                    <a:pt x="2468" y="8381"/>
                    <a:pt x="2637" y="8364"/>
                    <a:pt x="2806" y="8328"/>
                  </a:cubicBezTo>
                  <a:lnTo>
                    <a:pt x="1031" y="4230"/>
                  </a:lnTo>
                  <a:cubicBezTo>
                    <a:pt x="724" y="3507"/>
                    <a:pt x="768" y="2718"/>
                    <a:pt x="1250" y="2061"/>
                  </a:cubicBezTo>
                  <a:cubicBezTo>
                    <a:pt x="1644" y="1447"/>
                    <a:pt x="2367" y="1096"/>
                    <a:pt x="3134" y="1096"/>
                  </a:cubicBezTo>
                  <a:lnTo>
                    <a:pt x="11265" y="1096"/>
                  </a:lnTo>
                  <a:cubicBezTo>
                    <a:pt x="12010" y="1096"/>
                    <a:pt x="12711" y="1425"/>
                    <a:pt x="13128" y="2039"/>
                  </a:cubicBezTo>
                  <a:cubicBezTo>
                    <a:pt x="13347" y="2324"/>
                    <a:pt x="13456" y="2630"/>
                    <a:pt x="13522" y="2959"/>
                  </a:cubicBezTo>
                  <a:cubicBezTo>
                    <a:pt x="13522" y="2170"/>
                    <a:pt x="13106" y="1535"/>
                    <a:pt x="12580" y="1074"/>
                  </a:cubicBezTo>
                  <a:cubicBezTo>
                    <a:pt x="11813" y="351"/>
                    <a:pt x="10783" y="1"/>
                    <a:pt x="973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1"/>
            <p:cNvSpPr/>
            <p:nvPr/>
          </p:nvSpPr>
          <p:spPr>
            <a:xfrm>
              <a:off x="744350" y="3857575"/>
              <a:ext cx="137550" cy="126825"/>
            </a:xfrm>
            <a:custGeom>
              <a:avLst/>
              <a:gdLst/>
              <a:ahLst/>
              <a:cxnLst/>
              <a:rect l="l" t="t" r="r" b="b"/>
              <a:pathLst>
                <a:path w="5502" h="5073" extrusionOk="0">
                  <a:moveTo>
                    <a:pt x="1709" y="0"/>
                  </a:moveTo>
                  <a:cubicBezTo>
                    <a:pt x="1346" y="0"/>
                    <a:pt x="1020" y="103"/>
                    <a:pt x="768" y="321"/>
                  </a:cubicBezTo>
                  <a:cubicBezTo>
                    <a:pt x="0" y="1044"/>
                    <a:pt x="263" y="2578"/>
                    <a:pt x="1359" y="3783"/>
                  </a:cubicBezTo>
                  <a:cubicBezTo>
                    <a:pt x="2100" y="4613"/>
                    <a:pt x="3032" y="5072"/>
                    <a:pt x="3795" y="5072"/>
                  </a:cubicBezTo>
                  <a:cubicBezTo>
                    <a:pt x="4160" y="5072"/>
                    <a:pt x="4486" y="4967"/>
                    <a:pt x="4734" y="4747"/>
                  </a:cubicBezTo>
                  <a:cubicBezTo>
                    <a:pt x="5501" y="4024"/>
                    <a:pt x="5238" y="2490"/>
                    <a:pt x="4142" y="1285"/>
                  </a:cubicBezTo>
                  <a:cubicBezTo>
                    <a:pt x="3412" y="465"/>
                    <a:pt x="2479" y="0"/>
                    <a:pt x="17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1"/>
            <p:cNvSpPr/>
            <p:nvPr/>
          </p:nvSpPr>
          <p:spPr>
            <a:xfrm>
              <a:off x="847900" y="4184450"/>
              <a:ext cx="505175" cy="38375"/>
            </a:xfrm>
            <a:custGeom>
              <a:avLst/>
              <a:gdLst/>
              <a:ahLst/>
              <a:cxnLst/>
              <a:rect l="l" t="t" r="r" b="b"/>
              <a:pathLst>
                <a:path w="20207" h="1535" extrusionOk="0">
                  <a:moveTo>
                    <a:pt x="10103" y="0"/>
                  </a:moveTo>
                  <a:cubicBezTo>
                    <a:pt x="4515" y="0"/>
                    <a:pt x="0" y="329"/>
                    <a:pt x="0" y="767"/>
                  </a:cubicBezTo>
                  <a:cubicBezTo>
                    <a:pt x="0" y="1205"/>
                    <a:pt x="4515" y="1534"/>
                    <a:pt x="10103" y="1534"/>
                  </a:cubicBezTo>
                  <a:cubicBezTo>
                    <a:pt x="15692" y="1534"/>
                    <a:pt x="20206" y="1205"/>
                    <a:pt x="20206" y="767"/>
                  </a:cubicBezTo>
                  <a:cubicBezTo>
                    <a:pt x="20206" y="351"/>
                    <a:pt x="15692" y="0"/>
                    <a:pt x="10103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1"/>
            <p:cNvSpPr/>
            <p:nvPr/>
          </p:nvSpPr>
          <p:spPr>
            <a:xfrm>
              <a:off x="860500" y="3888600"/>
              <a:ext cx="460250" cy="315050"/>
            </a:xfrm>
            <a:custGeom>
              <a:avLst/>
              <a:gdLst/>
              <a:ahLst/>
              <a:cxnLst/>
              <a:rect l="l" t="t" r="r" b="b"/>
              <a:pathLst>
                <a:path w="18410" h="12602" extrusionOk="0">
                  <a:moveTo>
                    <a:pt x="6772" y="0"/>
                  </a:moveTo>
                  <a:cubicBezTo>
                    <a:pt x="3836" y="0"/>
                    <a:pt x="1359" y="2126"/>
                    <a:pt x="877" y="5040"/>
                  </a:cubicBezTo>
                  <a:lnTo>
                    <a:pt x="351" y="8350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1" y="12601"/>
                  </a:lnTo>
                  <a:cubicBezTo>
                    <a:pt x="16700" y="12601"/>
                    <a:pt x="18409" y="10563"/>
                    <a:pt x="18058" y="8350"/>
                  </a:cubicBezTo>
                  <a:lnTo>
                    <a:pt x="17532" y="5040"/>
                  </a:lnTo>
                  <a:cubicBezTo>
                    <a:pt x="17072" y="2126"/>
                    <a:pt x="14574" y="0"/>
                    <a:pt x="116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1"/>
            <p:cNvSpPr/>
            <p:nvPr/>
          </p:nvSpPr>
          <p:spPr>
            <a:xfrm>
              <a:off x="876400" y="3716000"/>
              <a:ext cx="414750" cy="281100"/>
            </a:xfrm>
            <a:custGeom>
              <a:avLst/>
              <a:gdLst/>
              <a:ahLst/>
              <a:cxnLst/>
              <a:rect l="l" t="t" r="r" b="b"/>
              <a:pathLst>
                <a:path w="16590" h="11244" extrusionOk="0">
                  <a:moveTo>
                    <a:pt x="12492" y="1710"/>
                  </a:moveTo>
                  <a:cubicBezTo>
                    <a:pt x="13259" y="1710"/>
                    <a:pt x="13938" y="2105"/>
                    <a:pt x="14354" y="2740"/>
                  </a:cubicBezTo>
                  <a:cubicBezTo>
                    <a:pt x="14771" y="3354"/>
                    <a:pt x="14815" y="4121"/>
                    <a:pt x="14530" y="4844"/>
                  </a:cubicBezTo>
                  <a:lnTo>
                    <a:pt x="12623" y="9139"/>
                  </a:lnTo>
                  <a:lnTo>
                    <a:pt x="8328" y="9468"/>
                  </a:lnTo>
                  <a:lnTo>
                    <a:pt x="4032" y="9139"/>
                  </a:lnTo>
                  <a:lnTo>
                    <a:pt x="2213" y="4844"/>
                  </a:lnTo>
                  <a:cubicBezTo>
                    <a:pt x="1885" y="4121"/>
                    <a:pt x="1972" y="3354"/>
                    <a:pt x="2389" y="2740"/>
                  </a:cubicBezTo>
                  <a:cubicBezTo>
                    <a:pt x="2805" y="2083"/>
                    <a:pt x="3484" y="1710"/>
                    <a:pt x="4252" y="1710"/>
                  </a:cubicBezTo>
                  <a:close/>
                  <a:moveTo>
                    <a:pt x="4186" y="1"/>
                  </a:moveTo>
                  <a:cubicBezTo>
                    <a:pt x="2849" y="1"/>
                    <a:pt x="1622" y="680"/>
                    <a:pt x="877" y="1798"/>
                  </a:cubicBezTo>
                  <a:cubicBezTo>
                    <a:pt x="131" y="2915"/>
                    <a:pt x="0" y="4318"/>
                    <a:pt x="548" y="5545"/>
                  </a:cubicBezTo>
                  <a:lnTo>
                    <a:pt x="2849" y="10805"/>
                  </a:lnTo>
                  <a:lnTo>
                    <a:pt x="8328" y="11243"/>
                  </a:lnTo>
                  <a:lnTo>
                    <a:pt x="13785" y="10805"/>
                  </a:lnTo>
                  <a:lnTo>
                    <a:pt x="16086" y="5545"/>
                  </a:lnTo>
                  <a:cubicBezTo>
                    <a:pt x="16590" y="4318"/>
                    <a:pt x="16480" y="2915"/>
                    <a:pt x="15757" y="1798"/>
                  </a:cubicBezTo>
                  <a:cubicBezTo>
                    <a:pt x="15012" y="680"/>
                    <a:pt x="13785" y="1"/>
                    <a:pt x="124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1"/>
            <p:cNvSpPr/>
            <p:nvPr/>
          </p:nvSpPr>
          <p:spPr>
            <a:xfrm>
              <a:off x="862150" y="3888600"/>
              <a:ext cx="421325" cy="315050"/>
            </a:xfrm>
            <a:custGeom>
              <a:avLst/>
              <a:gdLst/>
              <a:ahLst/>
              <a:cxnLst/>
              <a:rect l="l" t="t" r="r" b="b"/>
              <a:pathLst>
                <a:path w="16853" h="12602" extrusionOk="0">
                  <a:moveTo>
                    <a:pt x="6772" y="0"/>
                  </a:moveTo>
                  <a:cubicBezTo>
                    <a:pt x="3835" y="0"/>
                    <a:pt x="1337" y="2126"/>
                    <a:pt x="877" y="5040"/>
                  </a:cubicBezTo>
                  <a:lnTo>
                    <a:pt x="351" y="8350"/>
                  </a:lnTo>
                  <a:cubicBezTo>
                    <a:pt x="0" y="10585"/>
                    <a:pt x="1732" y="12601"/>
                    <a:pt x="3989" y="12601"/>
                  </a:cubicBezTo>
                  <a:lnTo>
                    <a:pt x="14398" y="12601"/>
                  </a:lnTo>
                  <a:cubicBezTo>
                    <a:pt x="15341" y="12601"/>
                    <a:pt x="16174" y="12229"/>
                    <a:pt x="16853" y="11659"/>
                  </a:cubicBezTo>
                  <a:lnTo>
                    <a:pt x="16853" y="11659"/>
                  </a:lnTo>
                  <a:cubicBezTo>
                    <a:pt x="16173" y="11688"/>
                    <a:pt x="15514" y="11703"/>
                    <a:pt x="14876" y="11703"/>
                  </a:cubicBezTo>
                  <a:cubicBezTo>
                    <a:pt x="8341" y="11703"/>
                    <a:pt x="4137" y="10160"/>
                    <a:pt x="4537" y="6925"/>
                  </a:cubicBezTo>
                  <a:cubicBezTo>
                    <a:pt x="4909" y="3791"/>
                    <a:pt x="6509" y="1227"/>
                    <a:pt x="7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1"/>
            <p:cNvSpPr/>
            <p:nvPr/>
          </p:nvSpPr>
          <p:spPr>
            <a:xfrm>
              <a:off x="905425" y="3731350"/>
              <a:ext cx="337525" cy="209525"/>
            </a:xfrm>
            <a:custGeom>
              <a:avLst/>
              <a:gdLst/>
              <a:ahLst/>
              <a:cxnLst/>
              <a:rect l="l" t="t" r="r" b="b"/>
              <a:pathLst>
                <a:path w="13501" h="8381" extrusionOk="0">
                  <a:moveTo>
                    <a:pt x="3091" y="0"/>
                  </a:moveTo>
                  <a:cubicBezTo>
                    <a:pt x="1578" y="198"/>
                    <a:pt x="811" y="987"/>
                    <a:pt x="439" y="1841"/>
                  </a:cubicBezTo>
                  <a:cubicBezTo>
                    <a:pt x="1" y="2806"/>
                    <a:pt x="22" y="3901"/>
                    <a:pt x="395" y="4866"/>
                  </a:cubicBezTo>
                  <a:lnTo>
                    <a:pt x="1885" y="8372"/>
                  </a:lnTo>
                  <a:cubicBezTo>
                    <a:pt x="1967" y="8378"/>
                    <a:pt x="2048" y="8381"/>
                    <a:pt x="2128" y="8381"/>
                  </a:cubicBezTo>
                  <a:cubicBezTo>
                    <a:pt x="2346" y="8381"/>
                    <a:pt x="2559" y="8360"/>
                    <a:pt x="2784" y="8328"/>
                  </a:cubicBezTo>
                  <a:lnTo>
                    <a:pt x="1009" y="4230"/>
                  </a:lnTo>
                  <a:cubicBezTo>
                    <a:pt x="702" y="3507"/>
                    <a:pt x="746" y="2718"/>
                    <a:pt x="1228" y="2060"/>
                  </a:cubicBezTo>
                  <a:cubicBezTo>
                    <a:pt x="1644" y="1469"/>
                    <a:pt x="2345" y="1096"/>
                    <a:pt x="3112" y="1096"/>
                  </a:cubicBezTo>
                  <a:lnTo>
                    <a:pt x="11243" y="1096"/>
                  </a:lnTo>
                  <a:cubicBezTo>
                    <a:pt x="11988" y="1096"/>
                    <a:pt x="12711" y="1425"/>
                    <a:pt x="13106" y="2039"/>
                  </a:cubicBezTo>
                  <a:cubicBezTo>
                    <a:pt x="13325" y="2345"/>
                    <a:pt x="13434" y="2630"/>
                    <a:pt x="13500" y="2959"/>
                  </a:cubicBezTo>
                  <a:cubicBezTo>
                    <a:pt x="13500" y="2170"/>
                    <a:pt x="13084" y="1534"/>
                    <a:pt x="12558" y="1074"/>
                  </a:cubicBezTo>
                  <a:cubicBezTo>
                    <a:pt x="11791" y="373"/>
                    <a:pt x="10761" y="0"/>
                    <a:pt x="9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1"/>
            <p:cNvSpPr/>
            <p:nvPr/>
          </p:nvSpPr>
          <p:spPr>
            <a:xfrm>
              <a:off x="1131700" y="3929500"/>
              <a:ext cx="138075" cy="126675"/>
            </a:xfrm>
            <a:custGeom>
              <a:avLst/>
              <a:gdLst/>
              <a:ahLst/>
              <a:cxnLst/>
              <a:rect l="l" t="t" r="r" b="b"/>
              <a:pathLst>
                <a:path w="5523" h="5067" extrusionOk="0">
                  <a:moveTo>
                    <a:pt x="1711" y="1"/>
                  </a:moveTo>
                  <a:cubicBezTo>
                    <a:pt x="1345" y="1"/>
                    <a:pt x="1017" y="108"/>
                    <a:pt x="767" y="336"/>
                  </a:cubicBezTo>
                  <a:cubicBezTo>
                    <a:pt x="0" y="1016"/>
                    <a:pt x="285" y="2572"/>
                    <a:pt x="1381" y="3777"/>
                  </a:cubicBezTo>
                  <a:cubicBezTo>
                    <a:pt x="2122" y="4607"/>
                    <a:pt x="3044" y="5066"/>
                    <a:pt x="3800" y="5066"/>
                  </a:cubicBezTo>
                  <a:cubicBezTo>
                    <a:pt x="4162" y="5066"/>
                    <a:pt x="4486" y="4961"/>
                    <a:pt x="4734" y="4741"/>
                  </a:cubicBezTo>
                  <a:cubicBezTo>
                    <a:pt x="5523" y="4062"/>
                    <a:pt x="5238" y="2484"/>
                    <a:pt x="4142" y="1279"/>
                  </a:cubicBezTo>
                  <a:cubicBezTo>
                    <a:pt x="3403" y="465"/>
                    <a:pt x="2473" y="1"/>
                    <a:pt x="17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0" name="Google Shape;740;p31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741" name="Google Shape;741;p31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1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1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1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1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1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1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1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9" name="Google Shape;749;p31"/>
          <p:cNvGrpSpPr/>
          <p:nvPr/>
        </p:nvGrpSpPr>
        <p:grpSpPr>
          <a:xfrm flipH="1">
            <a:off x="713235" y="4419477"/>
            <a:ext cx="666551" cy="184521"/>
            <a:chOff x="6639500" y="4097325"/>
            <a:chExt cx="597750" cy="165475"/>
          </a:xfrm>
        </p:grpSpPr>
        <p:sp>
          <p:nvSpPr>
            <p:cNvPr id="750" name="Google Shape;750;p31"/>
            <p:cNvSpPr/>
            <p:nvPr/>
          </p:nvSpPr>
          <p:spPr>
            <a:xfrm>
              <a:off x="6639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1"/>
            <p:cNvSpPr/>
            <p:nvPr/>
          </p:nvSpPr>
          <p:spPr>
            <a:xfrm>
              <a:off x="6724950" y="4097325"/>
              <a:ext cx="82775" cy="165475"/>
            </a:xfrm>
            <a:custGeom>
              <a:avLst/>
              <a:gdLst/>
              <a:ahLst/>
              <a:cxnLst/>
              <a:rect l="l" t="t" r="r" b="b"/>
              <a:pathLst>
                <a:path w="3311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1"/>
            <p:cNvSpPr/>
            <p:nvPr/>
          </p:nvSpPr>
          <p:spPr>
            <a:xfrm>
              <a:off x="68115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1"/>
            <p:cNvSpPr/>
            <p:nvPr/>
          </p:nvSpPr>
          <p:spPr>
            <a:xfrm>
              <a:off x="68970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1"/>
            <p:cNvSpPr/>
            <p:nvPr/>
          </p:nvSpPr>
          <p:spPr>
            <a:xfrm>
              <a:off x="6983000" y="4097325"/>
              <a:ext cx="82225" cy="165475"/>
            </a:xfrm>
            <a:custGeom>
              <a:avLst/>
              <a:gdLst/>
              <a:ahLst/>
              <a:cxnLst/>
              <a:rect l="l" t="t" r="r" b="b"/>
              <a:pathLst>
                <a:path w="3289" h="6619" fill="none" extrusionOk="0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1"/>
            <p:cNvSpPr/>
            <p:nvPr/>
          </p:nvSpPr>
          <p:spPr>
            <a:xfrm>
              <a:off x="7069025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1"/>
            <p:cNvSpPr/>
            <p:nvPr/>
          </p:nvSpPr>
          <p:spPr>
            <a:xfrm>
              <a:off x="7154500" y="4097325"/>
              <a:ext cx="82750" cy="165475"/>
            </a:xfrm>
            <a:custGeom>
              <a:avLst/>
              <a:gdLst/>
              <a:ahLst/>
              <a:cxnLst/>
              <a:rect l="l" t="t" r="r" b="b"/>
              <a:pathLst>
                <a:path w="3310" h="6619" fill="none" extrusionOk="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w="186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31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758" name="Google Shape;758;p31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1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1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1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1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1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1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1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31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767" name="Google Shape;767;p31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1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1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1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1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1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1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/>
              <a:t>The Features of FIT GYM  App</a:t>
            </a:r>
            <a:endParaRPr sz="3200"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/>
          </a:p>
        </p:txBody>
      </p:sp>
      <p:grpSp>
        <p:nvGrpSpPr>
          <p:cNvPr id="2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35"/>
          <p:cNvSpPr txBox="1">
            <a:spLocks noGrp="1"/>
          </p:cNvSpPr>
          <p:nvPr>
            <p:ph type="title"/>
          </p:nvPr>
        </p:nvSpPr>
        <p:spPr>
          <a:xfrm>
            <a:off x="381000" y="438150"/>
            <a:ext cx="455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 smtClean="0"/>
              <a:t>The Features:</a:t>
            </a:r>
            <a:endParaRPr sz="2800">
              <a:solidFill>
                <a:schemeClr val="accent4"/>
              </a:solidFill>
            </a:endParaRPr>
          </a:p>
        </p:txBody>
      </p:sp>
      <p:grpSp>
        <p:nvGrpSpPr>
          <p:cNvPr id="2" name="Google Shape;921;p35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922" name="Google Shape;922;p35"/>
            <p:cNvSpPr/>
            <p:nvPr/>
          </p:nvSpPr>
          <p:spPr>
            <a:xfrm>
              <a:off x="3316775" y="136725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5"/>
            <p:cNvSpPr/>
            <p:nvPr/>
          </p:nvSpPr>
          <p:spPr>
            <a:xfrm>
              <a:off x="3316775" y="1461325"/>
              <a:ext cx="181000" cy="91100"/>
            </a:xfrm>
            <a:custGeom>
              <a:avLst/>
              <a:gdLst/>
              <a:ahLst/>
              <a:cxnLst/>
              <a:rect l="l" t="t" r="r" b="b"/>
              <a:pathLst>
                <a:path w="7240" h="3644" fill="none" extrusionOk="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5"/>
            <p:cNvSpPr/>
            <p:nvPr/>
          </p:nvSpPr>
          <p:spPr>
            <a:xfrm>
              <a:off x="3316775" y="1555675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5"/>
            <p:cNvSpPr/>
            <p:nvPr/>
          </p:nvSpPr>
          <p:spPr>
            <a:xfrm>
              <a:off x="3316775" y="1649725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5"/>
            <p:cNvSpPr/>
            <p:nvPr/>
          </p:nvSpPr>
          <p:spPr>
            <a:xfrm>
              <a:off x="3316775" y="174380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5"/>
            <p:cNvSpPr/>
            <p:nvPr/>
          </p:nvSpPr>
          <p:spPr>
            <a:xfrm>
              <a:off x="3316775" y="183815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5"/>
            <p:cNvSpPr/>
            <p:nvPr/>
          </p:nvSpPr>
          <p:spPr>
            <a:xfrm>
              <a:off x="3316775" y="193220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5"/>
            <p:cNvSpPr/>
            <p:nvPr/>
          </p:nvSpPr>
          <p:spPr>
            <a:xfrm>
              <a:off x="3580800" y="2225100"/>
              <a:ext cx="1510025" cy="79500"/>
            </a:xfrm>
            <a:custGeom>
              <a:avLst/>
              <a:gdLst/>
              <a:ahLst/>
              <a:cxnLst/>
              <a:rect l="l" t="t" r="r" b="b"/>
              <a:pathLst>
                <a:path w="60401" h="3180" extrusionOk="0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5"/>
            <p:cNvSpPr/>
            <p:nvPr/>
          </p:nvSpPr>
          <p:spPr>
            <a:xfrm>
              <a:off x="4284450" y="1503575"/>
              <a:ext cx="99450" cy="745650"/>
            </a:xfrm>
            <a:custGeom>
              <a:avLst/>
              <a:gdLst/>
              <a:ahLst/>
              <a:cxnLst/>
              <a:rect l="l" t="t" r="r" b="b"/>
              <a:pathLst>
                <a:path w="3978" h="29826" extrusionOk="0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5"/>
            <p:cNvSpPr/>
            <p:nvPr/>
          </p:nvSpPr>
          <p:spPr>
            <a:xfrm>
              <a:off x="4284450" y="1503575"/>
              <a:ext cx="99450" cy="156600"/>
            </a:xfrm>
            <a:custGeom>
              <a:avLst/>
              <a:gdLst/>
              <a:ahLst/>
              <a:cxnLst/>
              <a:rect l="l" t="t" r="r" b="b"/>
              <a:pathLst>
                <a:path w="3978" h="6264" extrusionOk="0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5"/>
            <p:cNvSpPr/>
            <p:nvPr/>
          </p:nvSpPr>
          <p:spPr>
            <a:xfrm>
              <a:off x="3968050" y="14288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5"/>
            <p:cNvSpPr/>
            <p:nvPr/>
          </p:nvSpPr>
          <p:spPr>
            <a:xfrm>
              <a:off x="3968050" y="13023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5"/>
            <p:cNvSpPr/>
            <p:nvPr/>
          </p:nvSpPr>
          <p:spPr>
            <a:xfrm>
              <a:off x="3603125" y="420425"/>
              <a:ext cx="499475" cy="279225"/>
            </a:xfrm>
            <a:custGeom>
              <a:avLst/>
              <a:gdLst/>
              <a:ahLst/>
              <a:cxnLst/>
              <a:rect l="l" t="t" r="r" b="b"/>
              <a:pathLst>
                <a:path w="19979" h="11169" extrusionOk="0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5"/>
            <p:cNvSpPr/>
            <p:nvPr/>
          </p:nvSpPr>
          <p:spPr>
            <a:xfrm>
              <a:off x="3603125" y="390650"/>
              <a:ext cx="51500" cy="103600"/>
            </a:xfrm>
            <a:custGeom>
              <a:avLst/>
              <a:gdLst/>
              <a:ahLst/>
              <a:cxnLst/>
              <a:rect l="l" t="t" r="r" b="b"/>
              <a:pathLst>
                <a:path w="2060" h="4144" extrusionOk="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5"/>
            <p:cNvSpPr/>
            <p:nvPr/>
          </p:nvSpPr>
          <p:spPr>
            <a:xfrm>
              <a:off x="4569000" y="420425"/>
              <a:ext cx="499800" cy="279225"/>
            </a:xfrm>
            <a:custGeom>
              <a:avLst/>
              <a:gdLst/>
              <a:ahLst/>
              <a:cxnLst/>
              <a:rect l="l" t="t" r="r" b="b"/>
              <a:pathLst>
                <a:path w="19992" h="11169" extrusionOk="0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5"/>
            <p:cNvSpPr/>
            <p:nvPr/>
          </p:nvSpPr>
          <p:spPr>
            <a:xfrm>
              <a:off x="5016975" y="390350"/>
              <a:ext cx="51525" cy="103600"/>
            </a:xfrm>
            <a:custGeom>
              <a:avLst/>
              <a:gdLst/>
              <a:ahLst/>
              <a:cxnLst/>
              <a:rect l="l" t="t" r="r" b="b"/>
              <a:pathLst>
                <a:path w="2061" h="4144" extrusionOk="0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5"/>
            <p:cNvSpPr/>
            <p:nvPr/>
          </p:nvSpPr>
          <p:spPr>
            <a:xfrm>
              <a:off x="4043650" y="95975"/>
              <a:ext cx="584325" cy="1083775"/>
            </a:xfrm>
            <a:custGeom>
              <a:avLst/>
              <a:gdLst/>
              <a:ahLst/>
              <a:cxnLst/>
              <a:rect l="l" t="t" r="r" b="b"/>
              <a:pathLst>
                <a:path w="23373" h="43351" extrusionOk="0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5"/>
            <p:cNvSpPr/>
            <p:nvPr/>
          </p:nvSpPr>
          <p:spPr>
            <a:xfrm>
              <a:off x="4335950" y="1026450"/>
              <a:ext cx="504850" cy="1134975"/>
            </a:xfrm>
            <a:custGeom>
              <a:avLst/>
              <a:gdLst/>
              <a:ahLst/>
              <a:cxnLst/>
              <a:rect l="l" t="t" r="r" b="b"/>
              <a:pathLst>
                <a:path w="20194" h="45399" extrusionOk="0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5"/>
            <p:cNvSpPr/>
            <p:nvPr/>
          </p:nvSpPr>
          <p:spPr>
            <a:xfrm>
              <a:off x="4335650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5"/>
            <p:cNvSpPr/>
            <p:nvPr/>
          </p:nvSpPr>
          <p:spPr>
            <a:xfrm>
              <a:off x="4602650" y="1222900"/>
              <a:ext cx="217900" cy="269400"/>
            </a:xfrm>
            <a:custGeom>
              <a:avLst/>
              <a:gdLst/>
              <a:ahLst/>
              <a:cxnLst/>
              <a:rect l="l" t="t" r="r" b="b"/>
              <a:pathLst>
                <a:path w="8716" h="10776" extrusionOk="0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5"/>
            <p:cNvSpPr/>
            <p:nvPr/>
          </p:nvSpPr>
          <p:spPr>
            <a:xfrm>
              <a:off x="452407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5"/>
            <p:cNvSpPr/>
            <p:nvPr/>
          </p:nvSpPr>
          <p:spPr>
            <a:xfrm>
              <a:off x="452407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5"/>
            <p:cNvSpPr/>
            <p:nvPr/>
          </p:nvSpPr>
          <p:spPr>
            <a:xfrm>
              <a:off x="452407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5"/>
            <p:cNvSpPr/>
            <p:nvPr/>
          </p:nvSpPr>
          <p:spPr>
            <a:xfrm>
              <a:off x="4669625" y="2091000"/>
              <a:ext cx="204200" cy="70425"/>
            </a:xfrm>
            <a:custGeom>
              <a:avLst/>
              <a:gdLst/>
              <a:ahLst/>
              <a:cxnLst/>
              <a:rect l="l" t="t" r="r" b="b"/>
              <a:pathLst>
                <a:path w="8168" h="2817" extrusionOk="0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5"/>
            <p:cNvSpPr/>
            <p:nvPr/>
          </p:nvSpPr>
          <p:spPr>
            <a:xfrm>
              <a:off x="459967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5"/>
            <p:cNvSpPr/>
            <p:nvPr/>
          </p:nvSpPr>
          <p:spPr>
            <a:xfrm>
              <a:off x="452407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5"/>
            <p:cNvSpPr/>
            <p:nvPr/>
          </p:nvSpPr>
          <p:spPr>
            <a:xfrm>
              <a:off x="4409775" y="1116925"/>
              <a:ext cx="274150" cy="214050"/>
            </a:xfrm>
            <a:custGeom>
              <a:avLst/>
              <a:gdLst/>
              <a:ahLst/>
              <a:cxnLst/>
              <a:rect l="l" t="t" r="r" b="b"/>
              <a:pathLst>
                <a:path w="10966" h="8562" fill="none" extrusionOk="0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5"/>
            <p:cNvSpPr/>
            <p:nvPr/>
          </p:nvSpPr>
          <p:spPr>
            <a:xfrm>
              <a:off x="3831125" y="1026450"/>
              <a:ext cx="504550" cy="1134975"/>
            </a:xfrm>
            <a:custGeom>
              <a:avLst/>
              <a:gdLst/>
              <a:ahLst/>
              <a:cxnLst/>
              <a:rect l="l" t="t" r="r" b="b"/>
              <a:pathLst>
                <a:path w="20182" h="45399" extrusionOk="0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5"/>
            <p:cNvSpPr/>
            <p:nvPr/>
          </p:nvSpPr>
          <p:spPr>
            <a:xfrm>
              <a:off x="3951075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5"/>
            <p:cNvSpPr/>
            <p:nvPr/>
          </p:nvSpPr>
          <p:spPr>
            <a:xfrm>
              <a:off x="3851350" y="1222900"/>
              <a:ext cx="217925" cy="269400"/>
            </a:xfrm>
            <a:custGeom>
              <a:avLst/>
              <a:gdLst/>
              <a:ahLst/>
              <a:cxnLst/>
              <a:rect l="l" t="t" r="r" b="b"/>
              <a:pathLst>
                <a:path w="8717" h="10776" extrusionOk="0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5"/>
            <p:cNvSpPr/>
            <p:nvPr/>
          </p:nvSpPr>
          <p:spPr>
            <a:xfrm>
              <a:off x="384302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5"/>
            <p:cNvSpPr/>
            <p:nvPr/>
          </p:nvSpPr>
          <p:spPr>
            <a:xfrm>
              <a:off x="376802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5"/>
            <p:cNvSpPr/>
            <p:nvPr/>
          </p:nvSpPr>
          <p:spPr>
            <a:xfrm>
              <a:off x="384362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5"/>
            <p:cNvSpPr/>
            <p:nvPr/>
          </p:nvSpPr>
          <p:spPr>
            <a:xfrm>
              <a:off x="3798075" y="2091000"/>
              <a:ext cx="204225" cy="70425"/>
            </a:xfrm>
            <a:custGeom>
              <a:avLst/>
              <a:gdLst/>
              <a:ahLst/>
              <a:cxnLst/>
              <a:rect l="l" t="t" r="r" b="b"/>
              <a:pathLst>
                <a:path w="8169" h="2817" extrusionOk="0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5"/>
            <p:cNvSpPr/>
            <p:nvPr/>
          </p:nvSpPr>
          <p:spPr>
            <a:xfrm>
              <a:off x="376802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5"/>
            <p:cNvSpPr/>
            <p:nvPr/>
          </p:nvSpPr>
          <p:spPr>
            <a:xfrm>
              <a:off x="414782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5"/>
            <p:cNvSpPr/>
            <p:nvPr/>
          </p:nvSpPr>
          <p:spPr>
            <a:xfrm>
              <a:off x="3987400" y="1116925"/>
              <a:ext cx="274450" cy="214050"/>
            </a:xfrm>
            <a:custGeom>
              <a:avLst/>
              <a:gdLst/>
              <a:ahLst/>
              <a:cxnLst/>
              <a:rect l="l" t="t" r="r" b="b"/>
              <a:pathLst>
                <a:path w="10978" h="8562" fill="none" extrusionOk="0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5"/>
            <p:cNvSpPr/>
            <p:nvPr/>
          </p:nvSpPr>
          <p:spPr>
            <a:xfrm>
              <a:off x="4245750" y="1051750"/>
              <a:ext cx="158975" cy="250650"/>
            </a:xfrm>
            <a:custGeom>
              <a:avLst/>
              <a:gdLst/>
              <a:ahLst/>
              <a:cxnLst/>
              <a:rect l="l" t="t" r="r" b="b"/>
              <a:pathLst>
                <a:path w="6359" h="10026" extrusionOk="0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5"/>
            <p:cNvSpPr/>
            <p:nvPr/>
          </p:nvSpPr>
          <p:spPr>
            <a:xfrm>
              <a:off x="3481075" y="-3189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5"/>
            <p:cNvSpPr/>
            <p:nvPr/>
          </p:nvSpPr>
          <p:spPr>
            <a:xfrm>
              <a:off x="3481075" y="-3189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5"/>
            <p:cNvSpPr/>
            <p:nvPr/>
          </p:nvSpPr>
          <p:spPr>
            <a:xfrm>
              <a:off x="3465600" y="-358550"/>
              <a:ext cx="439650" cy="78900"/>
            </a:xfrm>
            <a:custGeom>
              <a:avLst/>
              <a:gdLst/>
              <a:ahLst/>
              <a:cxnLst/>
              <a:rect l="l" t="t" r="r" b="b"/>
              <a:pathLst>
                <a:path w="17586" h="3156" extrusionOk="0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5"/>
            <p:cNvSpPr/>
            <p:nvPr/>
          </p:nvSpPr>
          <p:spPr>
            <a:xfrm>
              <a:off x="3498925" y="-431050"/>
              <a:ext cx="836750" cy="1002700"/>
            </a:xfrm>
            <a:custGeom>
              <a:avLst/>
              <a:gdLst/>
              <a:ahLst/>
              <a:cxnLst/>
              <a:rect l="l" t="t" r="r" b="b"/>
              <a:pathLst>
                <a:path w="33470" h="40108" extrusionOk="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5"/>
            <p:cNvSpPr/>
            <p:nvPr/>
          </p:nvSpPr>
          <p:spPr>
            <a:xfrm>
              <a:off x="35802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5"/>
            <p:cNvSpPr/>
            <p:nvPr/>
          </p:nvSpPr>
          <p:spPr>
            <a:xfrm>
              <a:off x="3667700" y="-419275"/>
              <a:ext cx="24750" cy="128325"/>
            </a:xfrm>
            <a:custGeom>
              <a:avLst/>
              <a:gdLst/>
              <a:ahLst/>
              <a:cxnLst/>
              <a:rect l="l" t="t" r="r" b="b"/>
              <a:pathLst>
                <a:path w="990" h="5133" fill="none" extrusionOk="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5"/>
            <p:cNvSpPr/>
            <p:nvPr/>
          </p:nvSpPr>
          <p:spPr>
            <a:xfrm>
              <a:off x="3720400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5"/>
            <p:cNvSpPr/>
            <p:nvPr/>
          </p:nvSpPr>
          <p:spPr>
            <a:xfrm>
              <a:off x="3739450" y="111750"/>
              <a:ext cx="88725" cy="255400"/>
            </a:xfrm>
            <a:custGeom>
              <a:avLst/>
              <a:gdLst/>
              <a:ahLst/>
              <a:cxnLst/>
              <a:rect l="l" t="t" r="r" b="b"/>
              <a:pathLst>
                <a:path w="3549" h="10216" extrusionOk="0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5"/>
            <p:cNvSpPr/>
            <p:nvPr/>
          </p:nvSpPr>
          <p:spPr>
            <a:xfrm>
              <a:off x="3623950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5"/>
            <p:cNvSpPr/>
            <p:nvPr/>
          </p:nvSpPr>
          <p:spPr>
            <a:xfrm>
              <a:off x="3646575" y="-293950"/>
              <a:ext cx="52700" cy="122050"/>
            </a:xfrm>
            <a:custGeom>
              <a:avLst/>
              <a:gdLst/>
              <a:ahLst/>
              <a:cxnLst/>
              <a:rect l="l" t="t" r="r" b="b"/>
              <a:pathLst>
                <a:path w="2108" h="4882" fill="none" extrusionOk="0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5"/>
            <p:cNvSpPr/>
            <p:nvPr/>
          </p:nvSpPr>
          <p:spPr>
            <a:xfrm>
              <a:off x="3498925" y="122750"/>
              <a:ext cx="156300" cy="183100"/>
            </a:xfrm>
            <a:custGeom>
              <a:avLst/>
              <a:gdLst/>
              <a:ahLst/>
              <a:cxnLst/>
              <a:rect l="l" t="t" r="r" b="b"/>
              <a:pathLst>
                <a:path w="6252" h="7324" fill="none" extrusionOk="0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5"/>
            <p:cNvSpPr/>
            <p:nvPr/>
          </p:nvSpPr>
          <p:spPr>
            <a:xfrm>
              <a:off x="3481375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5"/>
            <p:cNvSpPr/>
            <p:nvPr/>
          </p:nvSpPr>
          <p:spPr>
            <a:xfrm>
              <a:off x="35242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5"/>
            <p:cNvSpPr/>
            <p:nvPr/>
          </p:nvSpPr>
          <p:spPr>
            <a:xfrm>
              <a:off x="35242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5"/>
            <p:cNvSpPr/>
            <p:nvPr/>
          </p:nvSpPr>
          <p:spPr>
            <a:xfrm>
              <a:off x="3603125" y="-5525"/>
              <a:ext cx="45250" cy="327150"/>
            </a:xfrm>
            <a:custGeom>
              <a:avLst/>
              <a:gdLst/>
              <a:ahLst/>
              <a:cxnLst/>
              <a:rect l="l" t="t" r="r" b="b"/>
              <a:pathLst>
                <a:path w="1810" h="13086" extrusionOk="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5"/>
            <p:cNvSpPr/>
            <p:nvPr/>
          </p:nvSpPr>
          <p:spPr>
            <a:xfrm>
              <a:off x="5142300" y="-3192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5"/>
            <p:cNvSpPr/>
            <p:nvPr/>
          </p:nvSpPr>
          <p:spPr>
            <a:xfrm>
              <a:off x="5142300" y="-3192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5"/>
            <p:cNvSpPr/>
            <p:nvPr/>
          </p:nvSpPr>
          <p:spPr>
            <a:xfrm>
              <a:off x="4766650" y="-358550"/>
              <a:ext cx="439675" cy="78900"/>
            </a:xfrm>
            <a:custGeom>
              <a:avLst/>
              <a:gdLst/>
              <a:ahLst/>
              <a:cxnLst/>
              <a:rect l="l" t="t" r="r" b="b"/>
              <a:pathLst>
                <a:path w="17587" h="3156" extrusionOk="0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5"/>
            <p:cNvSpPr/>
            <p:nvPr/>
          </p:nvSpPr>
          <p:spPr>
            <a:xfrm>
              <a:off x="4278500" y="129600"/>
              <a:ext cx="115800" cy="121175"/>
            </a:xfrm>
            <a:custGeom>
              <a:avLst/>
              <a:gdLst/>
              <a:ahLst/>
              <a:cxnLst/>
              <a:rect l="l" t="t" r="r" b="b"/>
              <a:pathLst>
                <a:path w="4632" h="4847" extrusionOk="0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5"/>
            <p:cNvSpPr/>
            <p:nvPr/>
          </p:nvSpPr>
          <p:spPr>
            <a:xfrm>
              <a:off x="4278200" y="129300"/>
              <a:ext cx="116100" cy="55625"/>
            </a:xfrm>
            <a:custGeom>
              <a:avLst/>
              <a:gdLst/>
              <a:ahLst/>
              <a:cxnLst/>
              <a:rect l="l" t="t" r="r" b="b"/>
              <a:pathLst>
                <a:path w="4644" h="2225" extrusionOk="0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5"/>
            <p:cNvSpPr/>
            <p:nvPr/>
          </p:nvSpPr>
          <p:spPr>
            <a:xfrm>
              <a:off x="4092750" y="-359450"/>
              <a:ext cx="487000" cy="487600"/>
            </a:xfrm>
            <a:custGeom>
              <a:avLst/>
              <a:gdLst/>
              <a:ahLst/>
              <a:cxnLst/>
              <a:rect l="l" t="t" r="r" b="b"/>
              <a:pathLst>
                <a:path w="19480" h="19504" extrusionOk="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5"/>
            <p:cNvSpPr/>
            <p:nvPr/>
          </p:nvSpPr>
          <p:spPr>
            <a:xfrm>
              <a:off x="4142775" y="-263425"/>
              <a:ext cx="8050" cy="7000"/>
            </a:xfrm>
            <a:custGeom>
              <a:avLst/>
              <a:gdLst/>
              <a:ahLst/>
              <a:cxnLst/>
              <a:rect l="l" t="t" r="r" b="b"/>
              <a:pathLst>
                <a:path w="322" h="280" extrusionOk="0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5"/>
            <p:cNvSpPr/>
            <p:nvPr/>
          </p:nvSpPr>
          <p:spPr>
            <a:xfrm>
              <a:off x="4410075" y="114725"/>
              <a:ext cx="1200" cy="925"/>
            </a:xfrm>
            <a:custGeom>
              <a:avLst/>
              <a:gdLst/>
              <a:ahLst/>
              <a:cxnLst/>
              <a:rect l="l" t="t" r="r" b="b"/>
              <a:pathLst>
                <a:path w="48" h="37" extrusionOk="0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5"/>
            <p:cNvSpPr/>
            <p:nvPr/>
          </p:nvSpPr>
          <p:spPr>
            <a:xfrm>
              <a:off x="4149625" y="-358250"/>
              <a:ext cx="430725" cy="471800"/>
            </a:xfrm>
            <a:custGeom>
              <a:avLst/>
              <a:gdLst/>
              <a:ahLst/>
              <a:cxnLst/>
              <a:rect l="l" t="t" r="r" b="b"/>
              <a:pathLst>
                <a:path w="17229" h="18872" extrusionOk="0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5"/>
            <p:cNvSpPr/>
            <p:nvPr/>
          </p:nvSpPr>
          <p:spPr>
            <a:xfrm>
              <a:off x="4191000" y="-208225"/>
              <a:ext cx="290225" cy="130100"/>
            </a:xfrm>
            <a:custGeom>
              <a:avLst/>
              <a:gdLst/>
              <a:ahLst/>
              <a:cxnLst/>
              <a:rect l="l" t="t" r="r" b="b"/>
              <a:pathLst>
                <a:path w="11609" h="5204" extrusionOk="0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5"/>
            <p:cNvSpPr/>
            <p:nvPr/>
          </p:nvSpPr>
          <p:spPr>
            <a:xfrm>
              <a:off x="4191275" y="-208225"/>
              <a:ext cx="177725" cy="130100"/>
            </a:xfrm>
            <a:custGeom>
              <a:avLst/>
              <a:gdLst/>
              <a:ahLst/>
              <a:cxnLst/>
              <a:rect l="l" t="t" r="r" b="b"/>
              <a:pathLst>
                <a:path w="7109" h="5204" extrusionOk="0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5"/>
            <p:cNvSpPr/>
            <p:nvPr/>
          </p:nvSpPr>
          <p:spPr>
            <a:xfrm>
              <a:off x="4144250" y="-35350"/>
              <a:ext cx="83975" cy="79625"/>
            </a:xfrm>
            <a:custGeom>
              <a:avLst/>
              <a:gdLst/>
              <a:ahLst/>
              <a:cxnLst/>
              <a:rect l="l" t="t" r="r" b="b"/>
              <a:pathLst>
                <a:path w="3359" h="3185" extrusionOk="0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5"/>
            <p:cNvSpPr/>
            <p:nvPr/>
          </p:nvSpPr>
          <p:spPr>
            <a:xfrm>
              <a:off x="414662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5"/>
            <p:cNvSpPr/>
            <p:nvPr/>
          </p:nvSpPr>
          <p:spPr>
            <a:xfrm>
              <a:off x="4198725" y="-155575"/>
              <a:ext cx="274775" cy="315875"/>
            </a:xfrm>
            <a:custGeom>
              <a:avLst/>
              <a:gdLst/>
              <a:ahLst/>
              <a:cxnLst/>
              <a:rect l="l" t="t" r="r" b="b"/>
              <a:pathLst>
                <a:path w="10991" h="12635" extrusionOk="0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5"/>
            <p:cNvSpPr/>
            <p:nvPr/>
          </p:nvSpPr>
          <p:spPr>
            <a:xfrm>
              <a:off x="4290675" y="66925"/>
              <a:ext cx="91750" cy="29075"/>
            </a:xfrm>
            <a:custGeom>
              <a:avLst/>
              <a:gdLst/>
              <a:ahLst/>
              <a:cxnLst/>
              <a:rect l="l" t="t" r="r" b="b"/>
              <a:pathLst>
                <a:path w="3670" h="1163" extrusionOk="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5"/>
            <p:cNvSpPr/>
            <p:nvPr/>
          </p:nvSpPr>
          <p:spPr>
            <a:xfrm>
              <a:off x="4310050" y="-775"/>
              <a:ext cx="41400" cy="53550"/>
            </a:xfrm>
            <a:custGeom>
              <a:avLst/>
              <a:gdLst/>
              <a:ahLst/>
              <a:cxnLst/>
              <a:rect l="l" t="t" r="r" b="b"/>
              <a:pathLst>
                <a:path w="1656" h="2142" extrusionOk="0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5"/>
            <p:cNvSpPr/>
            <p:nvPr/>
          </p:nvSpPr>
          <p:spPr>
            <a:xfrm>
              <a:off x="4444300" y="-35350"/>
              <a:ext cx="84250" cy="79625"/>
            </a:xfrm>
            <a:custGeom>
              <a:avLst/>
              <a:gdLst/>
              <a:ahLst/>
              <a:cxnLst/>
              <a:rect l="l" t="t" r="r" b="b"/>
              <a:pathLst>
                <a:path w="3370" h="3185" extrusionOk="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5"/>
            <p:cNvSpPr/>
            <p:nvPr/>
          </p:nvSpPr>
          <p:spPr>
            <a:xfrm>
              <a:off x="4235925" y="7575"/>
              <a:ext cx="56000" cy="37825"/>
            </a:xfrm>
            <a:custGeom>
              <a:avLst/>
              <a:gdLst/>
              <a:ahLst/>
              <a:cxnLst/>
              <a:rect l="l" t="t" r="r" b="b"/>
              <a:pathLst>
                <a:path w="2240" h="1513" extrusionOk="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5"/>
            <p:cNvSpPr/>
            <p:nvPr/>
          </p:nvSpPr>
          <p:spPr>
            <a:xfrm>
              <a:off x="4380900" y="7575"/>
              <a:ext cx="55675" cy="37825"/>
            </a:xfrm>
            <a:custGeom>
              <a:avLst/>
              <a:gdLst/>
              <a:ahLst/>
              <a:cxnLst/>
              <a:rect l="l" t="t" r="r" b="b"/>
              <a:pathLst>
                <a:path w="2227" h="1513" extrusionOk="0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5"/>
            <p:cNvSpPr/>
            <p:nvPr/>
          </p:nvSpPr>
          <p:spPr>
            <a:xfrm>
              <a:off x="4222550" y="-87350"/>
              <a:ext cx="76800" cy="31850"/>
            </a:xfrm>
            <a:custGeom>
              <a:avLst/>
              <a:gdLst/>
              <a:ahLst/>
              <a:cxnLst/>
              <a:rect l="l" t="t" r="r" b="b"/>
              <a:pathLst>
                <a:path w="3072" h="1274" extrusionOk="0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5"/>
            <p:cNvSpPr/>
            <p:nvPr/>
          </p:nvSpPr>
          <p:spPr>
            <a:xfrm>
              <a:off x="4373450" y="-87350"/>
              <a:ext cx="76525" cy="31850"/>
            </a:xfrm>
            <a:custGeom>
              <a:avLst/>
              <a:gdLst/>
              <a:ahLst/>
              <a:cxnLst/>
              <a:rect l="l" t="t" r="r" b="b"/>
              <a:pathLst>
                <a:path w="3061" h="1274" extrusionOk="0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5"/>
            <p:cNvSpPr/>
            <p:nvPr/>
          </p:nvSpPr>
          <p:spPr>
            <a:xfrm>
              <a:off x="4363625" y="-36950"/>
              <a:ext cx="80100" cy="25500"/>
            </a:xfrm>
            <a:custGeom>
              <a:avLst/>
              <a:gdLst/>
              <a:ahLst/>
              <a:cxnLst/>
              <a:rect l="l" t="t" r="r" b="b"/>
              <a:pathLst>
                <a:path w="3204" h="1020" extrusionOk="0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5"/>
            <p:cNvSpPr/>
            <p:nvPr/>
          </p:nvSpPr>
          <p:spPr>
            <a:xfrm>
              <a:off x="4377025" y="-37000"/>
              <a:ext cx="53000" cy="25575"/>
            </a:xfrm>
            <a:custGeom>
              <a:avLst/>
              <a:gdLst/>
              <a:ahLst/>
              <a:cxnLst/>
              <a:rect l="l" t="t" r="r" b="b"/>
              <a:pathLst>
                <a:path w="2120" h="1023" extrusionOk="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5"/>
            <p:cNvSpPr/>
            <p:nvPr/>
          </p:nvSpPr>
          <p:spPr>
            <a:xfrm>
              <a:off x="4363625" y="-40500"/>
              <a:ext cx="80400" cy="26375"/>
            </a:xfrm>
            <a:custGeom>
              <a:avLst/>
              <a:gdLst/>
              <a:ahLst/>
              <a:cxnLst/>
              <a:rect l="l" t="t" r="r" b="b"/>
              <a:pathLst>
                <a:path w="3216" h="1055" extrusionOk="0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5"/>
            <p:cNvSpPr/>
            <p:nvPr/>
          </p:nvSpPr>
          <p:spPr>
            <a:xfrm>
              <a:off x="4228800" y="-36950"/>
              <a:ext cx="80075" cy="25500"/>
            </a:xfrm>
            <a:custGeom>
              <a:avLst/>
              <a:gdLst/>
              <a:ahLst/>
              <a:cxnLst/>
              <a:rect l="l" t="t" r="r" b="b"/>
              <a:pathLst>
                <a:path w="3203" h="1020" extrusionOk="0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5"/>
            <p:cNvSpPr/>
            <p:nvPr/>
          </p:nvSpPr>
          <p:spPr>
            <a:xfrm>
              <a:off x="4242175" y="-37000"/>
              <a:ext cx="53025" cy="25575"/>
            </a:xfrm>
            <a:custGeom>
              <a:avLst/>
              <a:gdLst/>
              <a:ahLst/>
              <a:cxnLst/>
              <a:rect l="l" t="t" r="r" b="b"/>
              <a:pathLst>
                <a:path w="2121" h="1023" extrusionOk="0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5"/>
            <p:cNvSpPr/>
            <p:nvPr/>
          </p:nvSpPr>
          <p:spPr>
            <a:xfrm>
              <a:off x="4228500" y="-40200"/>
              <a:ext cx="80375" cy="26075"/>
            </a:xfrm>
            <a:custGeom>
              <a:avLst/>
              <a:gdLst/>
              <a:ahLst/>
              <a:cxnLst/>
              <a:rect l="l" t="t" r="r" b="b"/>
              <a:pathLst>
                <a:path w="3215" h="1043" extrusionOk="0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5"/>
            <p:cNvSpPr/>
            <p:nvPr/>
          </p:nvSpPr>
          <p:spPr>
            <a:xfrm>
              <a:off x="447107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5"/>
            <p:cNvSpPr/>
            <p:nvPr/>
          </p:nvSpPr>
          <p:spPr>
            <a:xfrm>
              <a:off x="4229675" y="-155575"/>
              <a:ext cx="298875" cy="301550"/>
            </a:xfrm>
            <a:custGeom>
              <a:avLst/>
              <a:gdLst/>
              <a:ahLst/>
              <a:cxnLst/>
              <a:rect l="l" t="t" r="r" b="b"/>
              <a:pathLst>
                <a:path w="11955" h="12062" extrusionOk="0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5"/>
            <p:cNvSpPr/>
            <p:nvPr/>
          </p:nvSpPr>
          <p:spPr>
            <a:xfrm>
              <a:off x="4335650" y="-431050"/>
              <a:ext cx="837025" cy="1002700"/>
            </a:xfrm>
            <a:custGeom>
              <a:avLst/>
              <a:gdLst/>
              <a:ahLst/>
              <a:cxnLst/>
              <a:rect l="l" t="t" r="r" b="b"/>
              <a:pathLst>
                <a:path w="33481" h="40108" extrusionOk="0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5"/>
            <p:cNvSpPr/>
            <p:nvPr/>
          </p:nvSpPr>
          <p:spPr>
            <a:xfrm>
              <a:off x="49021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5"/>
            <p:cNvSpPr/>
            <p:nvPr/>
          </p:nvSpPr>
          <p:spPr>
            <a:xfrm>
              <a:off x="4979475" y="-419275"/>
              <a:ext cx="24425" cy="128325"/>
            </a:xfrm>
            <a:custGeom>
              <a:avLst/>
              <a:gdLst/>
              <a:ahLst/>
              <a:cxnLst/>
              <a:rect l="l" t="t" r="r" b="b"/>
              <a:pathLst>
                <a:path w="977" h="5133" fill="none" extrusionOk="0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5"/>
            <p:cNvSpPr/>
            <p:nvPr/>
          </p:nvSpPr>
          <p:spPr>
            <a:xfrm>
              <a:off x="4935725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5"/>
            <p:cNvSpPr/>
            <p:nvPr/>
          </p:nvSpPr>
          <p:spPr>
            <a:xfrm>
              <a:off x="4843150" y="111750"/>
              <a:ext cx="89025" cy="255400"/>
            </a:xfrm>
            <a:custGeom>
              <a:avLst/>
              <a:gdLst/>
              <a:ahLst/>
              <a:cxnLst/>
              <a:rect l="l" t="t" r="r" b="b"/>
              <a:pathLst>
                <a:path w="3561" h="10216" extrusionOk="0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5"/>
            <p:cNvSpPr/>
            <p:nvPr/>
          </p:nvSpPr>
          <p:spPr>
            <a:xfrm>
              <a:off x="5024725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5"/>
            <p:cNvSpPr/>
            <p:nvPr/>
          </p:nvSpPr>
          <p:spPr>
            <a:xfrm>
              <a:off x="4972325" y="-293950"/>
              <a:ext cx="52425" cy="122050"/>
            </a:xfrm>
            <a:custGeom>
              <a:avLst/>
              <a:gdLst/>
              <a:ahLst/>
              <a:cxnLst/>
              <a:rect l="l" t="t" r="r" b="b"/>
              <a:pathLst>
                <a:path w="2097" h="4882" fill="none" extrusionOk="0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5"/>
            <p:cNvSpPr/>
            <p:nvPr/>
          </p:nvSpPr>
          <p:spPr>
            <a:xfrm>
              <a:off x="5016400" y="122750"/>
              <a:ext cx="156275" cy="183100"/>
            </a:xfrm>
            <a:custGeom>
              <a:avLst/>
              <a:gdLst/>
              <a:ahLst/>
              <a:cxnLst/>
              <a:rect l="l" t="t" r="r" b="b"/>
              <a:pathLst>
                <a:path w="6251" h="7324" fill="none" extrusionOk="0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5"/>
            <p:cNvSpPr/>
            <p:nvPr/>
          </p:nvSpPr>
          <p:spPr>
            <a:xfrm>
              <a:off x="4894350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5"/>
            <p:cNvSpPr/>
            <p:nvPr/>
          </p:nvSpPr>
          <p:spPr>
            <a:xfrm>
              <a:off x="49449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5"/>
            <p:cNvSpPr/>
            <p:nvPr/>
          </p:nvSpPr>
          <p:spPr>
            <a:xfrm>
              <a:off x="49449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5"/>
            <p:cNvSpPr/>
            <p:nvPr/>
          </p:nvSpPr>
          <p:spPr>
            <a:xfrm>
              <a:off x="5023225" y="-5525"/>
              <a:ext cx="45575" cy="327150"/>
            </a:xfrm>
            <a:custGeom>
              <a:avLst/>
              <a:gdLst/>
              <a:ahLst/>
              <a:cxnLst/>
              <a:rect l="l" t="t" r="r" b="b"/>
              <a:pathLst>
                <a:path w="1823" h="13086" extrusionOk="0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5"/>
            <p:cNvSpPr/>
            <p:nvPr/>
          </p:nvSpPr>
          <p:spPr>
            <a:xfrm>
              <a:off x="4043650" y="184225"/>
              <a:ext cx="584025" cy="907425"/>
            </a:xfrm>
            <a:custGeom>
              <a:avLst/>
              <a:gdLst/>
              <a:ahLst/>
              <a:cxnLst/>
              <a:rect l="l" t="t" r="r" b="b"/>
              <a:pathLst>
                <a:path w="23361" h="36297" extrusionOk="0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5"/>
            <p:cNvSpPr/>
            <p:nvPr/>
          </p:nvSpPr>
          <p:spPr>
            <a:xfrm>
              <a:off x="4043650" y="970475"/>
              <a:ext cx="584325" cy="121175"/>
            </a:xfrm>
            <a:custGeom>
              <a:avLst/>
              <a:gdLst/>
              <a:ahLst/>
              <a:cxnLst/>
              <a:rect l="l" t="t" r="r" b="b"/>
              <a:pathLst>
                <a:path w="23373" h="4847" extrusionOk="0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5"/>
            <p:cNvSpPr/>
            <p:nvPr/>
          </p:nvSpPr>
          <p:spPr>
            <a:xfrm>
              <a:off x="4066875" y="184975"/>
              <a:ext cx="118475" cy="397400"/>
            </a:xfrm>
            <a:custGeom>
              <a:avLst/>
              <a:gdLst/>
              <a:ahLst/>
              <a:cxnLst/>
              <a:rect l="l" t="t" r="r" b="b"/>
              <a:pathLst>
                <a:path w="4739" h="15896" fill="none" extrusionOk="0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5"/>
            <p:cNvSpPr/>
            <p:nvPr/>
          </p:nvSpPr>
          <p:spPr>
            <a:xfrm>
              <a:off x="4486550" y="184975"/>
              <a:ext cx="118500" cy="397400"/>
            </a:xfrm>
            <a:custGeom>
              <a:avLst/>
              <a:gdLst/>
              <a:ahLst/>
              <a:cxnLst/>
              <a:rect l="l" t="t" r="r" b="b"/>
              <a:pathLst>
                <a:path w="4740" h="15896" fill="none" extrusionOk="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5"/>
            <p:cNvSpPr/>
            <p:nvPr/>
          </p:nvSpPr>
          <p:spPr>
            <a:xfrm>
              <a:off x="4336250" y="357900"/>
              <a:ext cx="25" cy="44975"/>
            </a:xfrm>
            <a:custGeom>
              <a:avLst/>
              <a:gdLst/>
              <a:ahLst/>
              <a:cxnLst/>
              <a:rect l="l" t="t" r="r" b="b"/>
              <a:pathLst>
                <a:path w="1" h="1799" fill="none" extrusionOk="0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5"/>
            <p:cNvSpPr/>
            <p:nvPr/>
          </p:nvSpPr>
          <p:spPr>
            <a:xfrm>
              <a:off x="4316300" y="250750"/>
              <a:ext cx="47350" cy="39025"/>
            </a:xfrm>
            <a:custGeom>
              <a:avLst/>
              <a:gdLst/>
              <a:ahLst/>
              <a:cxnLst/>
              <a:rect l="l" t="t" r="r" b="b"/>
              <a:pathLst>
                <a:path w="1894" h="1561" extrusionOk="0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4178475" y="187650"/>
              <a:ext cx="312575" cy="236950"/>
            </a:xfrm>
            <a:custGeom>
              <a:avLst/>
              <a:gdLst/>
              <a:ahLst/>
              <a:cxnLst/>
              <a:rect l="l" t="t" r="r" b="b"/>
              <a:pathLst>
                <a:path w="12503" h="9478" extrusionOk="0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4223725" y="2194750"/>
              <a:ext cx="220000" cy="59250"/>
            </a:xfrm>
            <a:custGeom>
              <a:avLst/>
              <a:gdLst/>
              <a:ahLst/>
              <a:cxnLst/>
              <a:rect l="l" t="t" r="r" b="b"/>
              <a:pathLst>
                <a:path w="8800" h="2370" extrusionOk="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4083825" y="576675"/>
              <a:ext cx="440325" cy="130400"/>
            </a:xfrm>
            <a:custGeom>
              <a:avLst/>
              <a:gdLst/>
              <a:ahLst/>
              <a:cxnLst/>
              <a:rect l="l" t="t" r="r" b="b"/>
              <a:pathLst>
                <a:path w="17613" h="5216" extrusionOk="0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4065675" y="763625"/>
              <a:ext cx="540275" cy="64000"/>
            </a:xfrm>
            <a:custGeom>
              <a:avLst/>
              <a:gdLst/>
              <a:ahLst/>
              <a:cxnLst/>
              <a:rect l="l" t="t" r="r" b="b"/>
              <a:pathLst>
                <a:path w="21611" h="2560" extrusionOk="0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3845400" y="2161400"/>
              <a:ext cx="156900" cy="25"/>
            </a:xfrm>
            <a:custGeom>
              <a:avLst/>
              <a:gdLst/>
              <a:ahLst/>
              <a:cxnLst/>
              <a:rect l="l" t="t" r="r" b="b"/>
              <a:pathLst>
                <a:path w="6276" h="1" fill="none" extrusionOk="0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4669625" y="2161400"/>
              <a:ext cx="156875" cy="25"/>
            </a:xfrm>
            <a:custGeom>
              <a:avLst/>
              <a:gdLst/>
              <a:ahLst/>
              <a:cxnLst/>
              <a:rect l="l" t="t" r="r" b="b"/>
              <a:pathLst>
                <a:path w="6275" h="1" fill="none" extrusionOk="0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4301725" y="2065250"/>
              <a:ext cx="64000" cy="102425"/>
            </a:xfrm>
            <a:custGeom>
              <a:avLst/>
              <a:gdLst/>
              <a:ahLst/>
              <a:cxnLst/>
              <a:rect l="l" t="t" r="r" b="b"/>
              <a:pathLst>
                <a:path w="2560" h="4097" extrusionOk="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029;p35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1030" name="Google Shape;1030;p35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5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5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5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5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5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5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5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5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042;p35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1043" name="Google Shape;1043;p35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5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5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5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5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5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5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5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5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5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5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054;p35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1055" name="Google Shape;1055;p35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5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5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5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5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5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5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062;p35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1063" name="Google Shape;1063;p35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5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5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5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5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4" name="Subtitle 153">
            <a:extLst>
              <a:ext uri="{FF2B5EF4-FFF2-40B4-BE49-F238E27FC236}">
                <a16:creationId xmlns:a16="http://schemas.microsoft.com/office/drawing/2014/main" xmlns="" id="{A43A8862-0CA4-4C50-A386-4815EFC4D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" y="1047750"/>
            <a:ext cx="5410200" cy="76200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317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saving time and effort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55" name="Subtitle 153">
            <a:extLst>
              <a:ext uri="{FF2B5EF4-FFF2-40B4-BE49-F238E27FC236}">
                <a16:creationId xmlns:a16="http://schemas.microsoft.com/office/drawing/2014/main" xmlns="" id="{A43A8862-0CA4-4C50-A386-4815EFC4D9CB}"/>
              </a:ext>
            </a:extLst>
          </p:cNvPr>
          <p:cNvSpPr txBox="1">
            <a:spLocks/>
          </p:cNvSpPr>
          <p:nvPr/>
        </p:nvSpPr>
        <p:spPr>
          <a:xfrm>
            <a:off x="152400" y="1809750"/>
            <a:ext cx="5410200" cy="76200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3175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rtlCol="0" anchor="ctr" anchorCtr="0">
            <a:noAutofit/>
          </a:bodyPr>
          <a:lstStyle/>
          <a:p>
            <a:pPr marL="457200" lvl="0" indent="-304800">
              <a:buClr>
                <a:schemeClr val="lt2"/>
              </a:buClr>
              <a:buSzPts val="1200"/>
              <a:buFont typeface="Nunito Light"/>
              <a:buChar char="●"/>
            </a:pPr>
            <a:r>
              <a:rPr lang="en-US" sz="1600" b="1" dirty="0" smtClean="0">
                <a:solidFill>
                  <a:schemeClr val="tx1"/>
                </a:solidFill>
                <a:latin typeface="Manrope" charset="0"/>
              </a:rPr>
              <a:t>Participation is made directly with the trainer with the appropriate specifications for him.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anrope" charset="0"/>
              <a:ea typeface="Manrope"/>
              <a:cs typeface="Manrope"/>
              <a:sym typeface="Manrope"/>
            </a:endParaRPr>
          </a:p>
        </p:txBody>
      </p:sp>
      <p:sp>
        <p:nvSpPr>
          <p:cNvPr id="156" name="Subtitle 153">
            <a:extLst>
              <a:ext uri="{FF2B5EF4-FFF2-40B4-BE49-F238E27FC236}">
                <a16:creationId xmlns:a16="http://schemas.microsoft.com/office/drawing/2014/main" xmlns="" id="{A43A8862-0CA4-4C50-A386-4815EFC4D9CB}"/>
              </a:ext>
            </a:extLst>
          </p:cNvPr>
          <p:cNvSpPr txBox="1">
            <a:spLocks/>
          </p:cNvSpPr>
          <p:nvPr/>
        </p:nvSpPr>
        <p:spPr>
          <a:xfrm>
            <a:off x="152400" y="2571750"/>
            <a:ext cx="5410200" cy="76200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3175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rtlCol="0" anchor="ctr" anchorCtr="0">
            <a:noAutofit/>
          </a:bodyPr>
          <a:lstStyle/>
          <a:p>
            <a:pPr marL="457200" lvl="0" indent="-304800">
              <a:buClr>
                <a:schemeClr val="lt2"/>
              </a:buClr>
              <a:buSzPts val="1200"/>
              <a:buFont typeface="Nunito Light"/>
              <a:buChar char="●"/>
            </a:pPr>
            <a:r>
              <a:rPr lang="en-US" sz="1600" b="1" dirty="0" smtClean="0">
                <a:solidFill>
                  <a:schemeClr val="tx1"/>
                </a:solidFill>
                <a:latin typeface="Manrope" charset="0"/>
              </a:rPr>
              <a:t>Access to the various gyms in Palestine and the nearest one easily.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anrope" charset="0"/>
              <a:ea typeface="Manrope"/>
              <a:cs typeface="Manrope"/>
              <a:sym typeface="Manrope"/>
            </a:endParaRPr>
          </a:p>
        </p:txBody>
      </p:sp>
      <p:sp>
        <p:nvSpPr>
          <p:cNvPr id="158" name="Subtitle 153">
            <a:extLst>
              <a:ext uri="{FF2B5EF4-FFF2-40B4-BE49-F238E27FC236}">
                <a16:creationId xmlns:a16="http://schemas.microsoft.com/office/drawing/2014/main" xmlns="" id="{A43A8862-0CA4-4C50-A386-4815EFC4D9CB}"/>
              </a:ext>
            </a:extLst>
          </p:cNvPr>
          <p:cNvSpPr txBox="1">
            <a:spLocks/>
          </p:cNvSpPr>
          <p:nvPr/>
        </p:nvSpPr>
        <p:spPr>
          <a:xfrm>
            <a:off x="152400" y="3333750"/>
            <a:ext cx="5410200" cy="838200"/>
          </a:xfrm>
          <a:prstGeom prst="hexagon">
            <a:avLst/>
          </a:prstGeom>
          <a:solidFill>
            <a:schemeClr val="accent1">
              <a:lumMod val="75000"/>
            </a:schemeClr>
          </a:solidFill>
          <a:ln w="3175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rtlCol="0" anchor="ctr" anchorCtr="0">
            <a:no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Manrope" charset="0"/>
              </a:rPr>
              <a:t> It provides a diet according to weight                                        and height, and its weight is tracked until   the ideal weight is reached.</a:t>
            </a:r>
          </a:p>
          <a:p>
            <a:r>
              <a:rPr lang="en-US" sz="1000" dirty="0" smtClean="0"/>
              <a:t/>
            </a:r>
            <a:br>
              <a:rPr lang="en-US" sz="1000" dirty="0" smtClean="0"/>
            </a:b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anrope" charset="0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600" dirty="0" smtClean="0"/>
              <a:t>Future works</a:t>
            </a:r>
            <a:endParaRPr sz="3600"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/>
          </a:p>
        </p:txBody>
      </p:sp>
      <p:grpSp>
        <p:nvGrpSpPr>
          <p:cNvPr id="2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35"/>
          <p:cNvSpPr txBox="1">
            <a:spLocks noGrp="1"/>
          </p:cNvSpPr>
          <p:nvPr>
            <p:ph type="title"/>
          </p:nvPr>
        </p:nvSpPr>
        <p:spPr>
          <a:xfrm>
            <a:off x="0" y="285750"/>
            <a:ext cx="455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 smtClean="0"/>
              <a:t>Future works:</a:t>
            </a:r>
            <a:endParaRPr>
              <a:solidFill>
                <a:schemeClr val="accent4"/>
              </a:solidFill>
            </a:endParaRPr>
          </a:p>
        </p:txBody>
      </p:sp>
      <p:grpSp>
        <p:nvGrpSpPr>
          <p:cNvPr id="2" name="Google Shape;921;p35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922" name="Google Shape;922;p35"/>
            <p:cNvSpPr/>
            <p:nvPr/>
          </p:nvSpPr>
          <p:spPr>
            <a:xfrm>
              <a:off x="3316775" y="136725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5"/>
            <p:cNvSpPr/>
            <p:nvPr/>
          </p:nvSpPr>
          <p:spPr>
            <a:xfrm>
              <a:off x="3316775" y="1461325"/>
              <a:ext cx="181000" cy="91100"/>
            </a:xfrm>
            <a:custGeom>
              <a:avLst/>
              <a:gdLst/>
              <a:ahLst/>
              <a:cxnLst/>
              <a:rect l="l" t="t" r="r" b="b"/>
              <a:pathLst>
                <a:path w="7240" h="3644" fill="none" extrusionOk="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5"/>
            <p:cNvSpPr/>
            <p:nvPr/>
          </p:nvSpPr>
          <p:spPr>
            <a:xfrm>
              <a:off x="3316775" y="1555675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5"/>
            <p:cNvSpPr/>
            <p:nvPr/>
          </p:nvSpPr>
          <p:spPr>
            <a:xfrm>
              <a:off x="3316775" y="1649725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5"/>
            <p:cNvSpPr/>
            <p:nvPr/>
          </p:nvSpPr>
          <p:spPr>
            <a:xfrm>
              <a:off x="3316775" y="174380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5"/>
            <p:cNvSpPr/>
            <p:nvPr/>
          </p:nvSpPr>
          <p:spPr>
            <a:xfrm>
              <a:off x="3316775" y="183815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5"/>
            <p:cNvSpPr/>
            <p:nvPr/>
          </p:nvSpPr>
          <p:spPr>
            <a:xfrm>
              <a:off x="3316775" y="193220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5"/>
            <p:cNvSpPr/>
            <p:nvPr/>
          </p:nvSpPr>
          <p:spPr>
            <a:xfrm>
              <a:off x="3580800" y="2225100"/>
              <a:ext cx="1510025" cy="79500"/>
            </a:xfrm>
            <a:custGeom>
              <a:avLst/>
              <a:gdLst/>
              <a:ahLst/>
              <a:cxnLst/>
              <a:rect l="l" t="t" r="r" b="b"/>
              <a:pathLst>
                <a:path w="60401" h="3180" extrusionOk="0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5"/>
            <p:cNvSpPr/>
            <p:nvPr/>
          </p:nvSpPr>
          <p:spPr>
            <a:xfrm>
              <a:off x="4284450" y="1503575"/>
              <a:ext cx="99450" cy="745650"/>
            </a:xfrm>
            <a:custGeom>
              <a:avLst/>
              <a:gdLst/>
              <a:ahLst/>
              <a:cxnLst/>
              <a:rect l="l" t="t" r="r" b="b"/>
              <a:pathLst>
                <a:path w="3978" h="29826" extrusionOk="0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5"/>
            <p:cNvSpPr/>
            <p:nvPr/>
          </p:nvSpPr>
          <p:spPr>
            <a:xfrm>
              <a:off x="4284450" y="1503575"/>
              <a:ext cx="99450" cy="156600"/>
            </a:xfrm>
            <a:custGeom>
              <a:avLst/>
              <a:gdLst/>
              <a:ahLst/>
              <a:cxnLst/>
              <a:rect l="l" t="t" r="r" b="b"/>
              <a:pathLst>
                <a:path w="3978" h="6264" extrusionOk="0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5"/>
            <p:cNvSpPr/>
            <p:nvPr/>
          </p:nvSpPr>
          <p:spPr>
            <a:xfrm>
              <a:off x="3968050" y="14288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5"/>
            <p:cNvSpPr/>
            <p:nvPr/>
          </p:nvSpPr>
          <p:spPr>
            <a:xfrm>
              <a:off x="3968050" y="13023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5"/>
            <p:cNvSpPr/>
            <p:nvPr/>
          </p:nvSpPr>
          <p:spPr>
            <a:xfrm>
              <a:off x="3603125" y="420425"/>
              <a:ext cx="499475" cy="279225"/>
            </a:xfrm>
            <a:custGeom>
              <a:avLst/>
              <a:gdLst/>
              <a:ahLst/>
              <a:cxnLst/>
              <a:rect l="l" t="t" r="r" b="b"/>
              <a:pathLst>
                <a:path w="19979" h="11169" extrusionOk="0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5"/>
            <p:cNvSpPr/>
            <p:nvPr/>
          </p:nvSpPr>
          <p:spPr>
            <a:xfrm>
              <a:off x="3603125" y="390650"/>
              <a:ext cx="51500" cy="103600"/>
            </a:xfrm>
            <a:custGeom>
              <a:avLst/>
              <a:gdLst/>
              <a:ahLst/>
              <a:cxnLst/>
              <a:rect l="l" t="t" r="r" b="b"/>
              <a:pathLst>
                <a:path w="2060" h="4144" extrusionOk="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5"/>
            <p:cNvSpPr/>
            <p:nvPr/>
          </p:nvSpPr>
          <p:spPr>
            <a:xfrm>
              <a:off x="4569000" y="420425"/>
              <a:ext cx="499800" cy="279225"/>
            </a:xfrm>
            <a:custGeom>
              <a:avLst/>
              <a:gdLst/>
              <a:ahLst/>
              <a:cxnLst/>
              <a:rect l="l" t="t" r="r" b="b"/>
              <a:pathLst>
                <a:path w="19992" h="11169" extrusionOk="0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5"/>
            <p:cNvSpPr/>
            <p:nvPr/>
          </p:nvSpPr>
          <p:spPr>
            <a:xfrm>
              <a:off x="5016975" y="390350"/>
              <a:ext cx="51525" cy="103600"/>
            </a:xfrm>
            <a:custGeom>
              <a:avLst/>
              <a:gdLst/>
              <a:ahLst/>
              <a:cxnLst/>
              <a:rect l="l" t="t" r="r" b="b"/>
              <a:pathLst>
                <a:path w="2061" h="4144" extrusionOk="0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5"/>
            <p:cNvSpPr/>
            <p:nvPr/>
          </p:nvSpPr>
          <p:spPr>
            <a:xfrm>
              <a:off x="4043650" y="95975"/>
              <a:ext cx="584325" cy="1083775"/>
            </a:xfrm>
            <a:custGeom>
              <a:avLst/>
              <a:gdLst/>
              <a:ahLst/>
              <a:cxnLst/>
              <a:rect l="l" t="t" r="r" b="b"/>
              <a:pathLst>
                <a:path w="23373" h="43351" extrusionOk="0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5"/>
            <p:cNvSpPr/>
            <p:nvPr/>
          </p:nvSpPr>
          <p:spPr>
            <a:xfrm>
              <a:off x="4335950" y="1026450"/>
              <a:ext cx="504850" cy="1134975"/>
            </a:xfrm>
            <a:custGeom>
              <a:avLst/>
              <a:gdLst/>
              <a:ahLst/>
              <a:cxnLst/>
              <a:rect l="l" t="t" r="r" b="b"/>
              <a:pathLst>
                <a:path w="20194" h="45399" extrusionOk="0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5"/>
            <p:cNvSpPr/>
            <p:nvPr/>
          </p:nvSpPr>
          <p:spPr>
            <a:xfrm>
              <a:off x="4335650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5"/>
            <p:cNvSpPr/>
            <p:nvPr/>
          </p:nvSpPr>
          <p:spPr>
            <a:xfrm>
              <a:off x="4602650" y="1222900"/>
              <a:ext cx="217900" cy="269400"/>
            </a:xfrm>
            <a:custGeom>
              <a:avLst/>
              <a:gdLst/>
              <a:ahLst/>
              <a:cxnLst/>
              <a:rect l="l" t="t" r="r" b="b"/>
              <a:pathLst>
                <a:path w="8716" h="10776" extrusionOk="0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5"/>
            <p:cNvSpPr/>
            <p:nvPr/>
          </p:nvSpPr>
          <p:spPr>
            <a:xfrm>
              <a:off x="452407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5"/>
            <p:cNvSpPr/>
            <p:nvPr/>
          </p:nvSpPr>
          <p:spPr>
            <a:xfrm>
              <a:off x="452407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5"/>
            <p:cNvSpPr/>
            <p:nvPr/>
          </p:nvSpPr>
          <p:spPr>
            <a:xfrm>
              <a:off x="452407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5"/>
            <p:cNvSpPr/>
            <p:nvPr/>
          </p:nvSpPr>
          <p:spPr>
            <a:xfrm>
              <a:off x="4669625" y="2091000"/>
              <a:ext cx="204200" cy="70425"/>
            </a:xfrm>
            <a:custGeom>
              <a:avLst/>
              <a:gdLst/>
              <a:ahLst/>
              <a:cxnLst/>
              <a:rect l="l" t="t" r="r" b="b"/>
              <a:pathLst>
                <a:path w="8168" h="2817" extrusionOk="0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5"/>
            <p:cNvSpPr/>
            <p:nvPr/>
          </p:nvSpPr>
          <p:spPr>
            <a:xfrm>
              <a:off x="459967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5"/>
            <p:cNvSpPr/>
            <p:nvPr/>
          </p:nvSpPr>
          <p:spPr>
            <a:xfrm>
              <a:off x="452407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5"/>
            <p:cNvSpPr/>
            <p:nvPr/>
          </p:nvSpPr>
          <p:spPr>
            <a:xfrm>
              <a:off x="4409775" y="1116925"/>
              <a:ext cx="274150" cy="214050"/>
            </a:xfrm>
            <a:custGeom>
              <a:avLst/>
              <a:gdLst/>
              <a:ahLst/>
              <a:cxnLst/>
              <a:rect l="l" t="t" r="r" b="b"/>
              <a:pathLst>
                <a:path w="10966" h="8562" fill="none" extrusionOk="0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5"/>
            <p:cNvSpPr/>
            <p:nvPr/>
          </p:nvSpPr>
          <p:spPr>
            <a:xfrm>
              <a:off x="3831125" y="1026450"/>
              <a:ext cx="504550" cy="1134975"/>
            </a:xfrm>
            <a:custGeom>
              <a:avLst/>
              <a:gdLst/>
              <a:ahLst/>
              <a:cxnLst/>
              <a:rect l="l" t="t" r="r" b="b"/>
              <a:pathLst>
                <a:path w="20182" h="45399" extrusionOk="0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5"/>
            <p:cNvSpPr/>
            <p:nvPr/>
          </p:nvSpPr>
          <p:spPr>
            <a:xfrm>
              <a:off x="3951075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5"/>
            <p:cNvSpPr/>
            <p:nvPr/>
          </p:nvSpPr>
          <p:spPr>
            <a:xfrm>
              <a:off x="3851350" y="1222900"/>
              <a:ext cx="217925" cy="269400"/>
            </a:xfrm>
            <a:custGeom>
              <a:avLst/>
              <a:gdLst/>
              <a:ahLst/>
              <a:cxnLst/>
              <a:rect l="l" t="t" r="r" b="b"/>
              <a:pathLst>
                <a:path w="8717" h="10776" extrusionOk="0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5"/>
            <p:cNvSpPr/>
            <p:nvPr/>
          </p:nvSpPr>
          <p:spPr>
            <a:xfrm>
              <a:off x="384302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5"/>
            <p:cNvSpPr/>
            <p:nvPr/>
          </p:nvSpPr>
          <p:spPr>
            <a:xfrm>
              <a:off x="376802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5"/>
            <p:cNvSpPr/>
            <p:nvPr/>
          </p:nvSpPr>
          <p:spPr>
            <a:xfrm>
              <a:off x="384362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5"/>
            <p:cNvSpPr/>
            <p:nvPr/>
          </p:nvSpPr>
          <p:spPr>
            <a:xfrm>
              <a:off x="3798075" y="2091000"/>
              <a:ext cx="204225" cy="70425"/>
            </a:xfrm>
            <a:custGeom>
              <a:avLst/>
              <a:gdLst/>
              <a:ahLst/>
              <a:cxnLst/>
              <a:rect l="l" t="t" r="r" b="b"/>
              <a:pathLst>
                <a:path w="8169" h="2817" extrusionOk="0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5"/>
            <p:cNvSpPr/>
            <p:nvPr/>
          </p:nvSpPr>
          <p:spPr>
            <a:xfrm>
              <a:off x="376802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5"/>
            <p:cNvSpPr/>
            <p:nvPr/>
          </p:nvSpPr>
          <p:spPr>
            <a:xfrm>
              <a:off x="414782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5"/>
            <p:cNvSpPr/>
            <p:nvPr/>
          </p:nvSpPr>
          <p:spPr>
            <a:xfrm>
              <a:off x="3987400" y="1116925"/>
              <a:ext cx="274450" cy="214050"/>
            </a:xfrm>
            <a:custGeom>
              <a:avLst/>
              <a:gdLst/>
              <a:ahLst/>
              <a:cxnLst/>
              <a:rect l="l" t="t" r="r" b="b"/>
              <a:pathLst>
                <a:path w="10978" h="8562" fill="none" extrusionOk="0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5"/>
            <p:cNvSpPr/>
            <p:nvPr/>
          </p:nvSpPr>
          <p:spPr>
            <a:xfrm>
              <a:off x="4245750" y="1051750"/>
              <a:ext cx="158975" cy="250650"/>
            </a:xfrm>
            <a:custGeom>
              <a:avLst/>
              <a:gdLst/>
              <a:ahLst/>
              <a:cxnLst/>
              <a:rect l="l" t="t" r="r" b="b"/>
              <a:pathLst>
                <a:path w="6359" h="10026" extrusionOk="0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5"/>
            <p:cNvSpPr/>
            <p:nvPr/>
          </p:nvSpPr>
          <p:spPr>
            <a:xfrm>
              <a:off x="3481075" y="-3189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5"/>
            <p:cNvSpPr/>
            <p:nvPr/>
          </p:nvSpPr>
          <p:spPr>
            <a:xfrm>
              <a:off x="3481075" y="-3189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5"/>
            <p:cNvSpPr/>
            <p:nvPr/>
          </p:nvSpPr>
          <p:spPr>
            <a:xfrm>
              <a:off x="3465600" y="-358550"/>
              <a:ext cx="439650" cy="78900"/>
            </a:xfrm>
            <a:custGeom>
              <a:avLst/>
              <a:gdLst/>
              <a:ahLst/>
              <a:cxnLst/>
              <a:rect l="l" t="t" r="r" b="b"/>
              <a:pathLst>
                <a:path w="17586" h="3156" extrusionOk="0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5"/>
            <p:cNvSpPr/>
            <p:nvPr/>
          </p:nvSpPr>
          <p:spPr>
            <a:xfrm>
              <a:off x="3498925" y="-431050"/>
              <a:ext cx="836750" cy="1002700"/>
            </a:xfrm>
            <a:custGeom>
              <a:avLst/>
              <a:gdLst/>
              <a:ahLst/>
              <a:cxnLst/>
              <a:rect l="l" t="t" r="r" b="b"/>
              <a:pathLst>
                <a:path w="33470" h="40108" extrusionOk="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5"/>
            <p:cNvSpPr/>
            <p:nvPr/>
          </p:nvSpPr>
          <p:spPr>
            <a:xfrm>
              <a:off x="35802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5"/>
            <p:cNvSpPr/>
            <p:nvPr/>
          </p:nvSpPr>
          <p:spPr>
            <a:xfrm>
              <a:off x="3667700" y="-419275"/>
              <a:ext cx="24750" cy="128325"/>
            </a:xfrm>
            <a:custGeom>
              <a:avLst/>
              <a:gdLst/>
              <a:ahLst/>
              <a:cxnLst/>
              <a:rect l="l" t="t" r="r" b="b"/>
              <a:pathLst>
                <a:path w="990" h="5133" fill="none" extrusionOk="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5"/>
            <p:cNvSpPr/>
            <p:nvPr/>
          </p:nvSpPr>
          <p:spPr>
            <a:xfrm>
              <a:off x="3720400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5"/>
            <p:cNvSpPr/>
            <p:nvPr/>
          </p:nvSpPr>
          <p:spPr>
            <a:xfrm>
              <a:off x="3739450" y="111750"/>
              <a:ext cx="88725" cy="255400"/>
            </a:xfrm>
            <a:custGeom>
              <a:avLst/>
              <a:gdLst/>
              <a:ahLst/>
              <a:cxnLst/>
              <a:rect l="l" t="t" r="r" b="b"/>
              <a:pathLst>
                <a:path w="3549" h="10216" extrusionOk="0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5"/>
            <p:cNvSpPr/>
            <p:nvPr/>
          </p:nvSpPr>
          <p:spPr>
            <a:xfrm>
              <a:off x="3623950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5"/>
            <p:cNvSpPr/>
            <p:nvPr/>
          </p:nvSpPr>
          <p:spPr>
            <a:xfrm>
              <a:off x="3646575" y="-293950"/>
              <a:ext cx="52700" cy="122050"/>
            </a:xfrm>
            <a:custGeom>
              <a:avLst/>
              <a:gdLst/>
              <a:ahLst/>
              <a:cxnLst/>
              <a:rect l="l" t="t" r="r" b="b"/>
              <a:pathLst>
                <a:path w="2108" h="4882" fill="none" extrusionOk="0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5"/>
            <p:cNvSpPr/>
            <p:nvPr/>
          </p:nvSpPr>
          <p:spPr>
            <a:xfrm>
              <a:off x="3498925" y="122750"/>
              <a:ext cx="156300" cy="183100"/>
            </a:xfrm>
            <a:custGeom>
              <a:avLst/>
              <a:gdLst/>
              <a:ahLst/>
              <a:cxnLst/>
              <a:rect l="l" t="t" r="r" b="b"/>
              <a:pathLst>
                <a:path w="6252" h="7324" fill="none" extrusionOk="0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5"/>
            <p:cNvSpPr/>
            <p:nvPr/>
          </p:nvSpPr>
          <p:spPr>
            <a:xfrm>
              <a:off x="3481375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5"/>
            <p:cNvSpPr/>
            <p:nvPr/>
          </p:nvSpPr>
          <p:spPr>
            <a:xfrm>
              <a:off x="35242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5"/>
            <p:cNvSpPr/>
            <p:nvPr/>
          </p:nvSpPr>
          <p:spPr>
            <a:xfrm>
              <a:off x="35242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5"/>
            <p:cNvSpPr/>
            <p:nvPr/>
          </p:nvSpPr>
          <p:spPr>
            <a:xfrm>
              <a:off x="3603125" y="-5525"/>
              <a:ext cx="45250" cy="327150"/>
            </a:xfrm>
            <a:custGeom>
              <a:avLst/>
              <a:gdLst/>
              <a:ahLst/>
              <a:cxnLst/>
              <a:rect l="l" t="t" r="r" b="b"/>
              <a:pathLst>
                <a:path w="1810" h="13086" extrusionOk="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5"/>
            <p:cNvSpPr/>
            <p:nvPr/>
          </p:nvSpPr>
          <p:spPr>
            <a:xfrm>
              <a:off x="5142300" y="-3192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5"/>
            <p:cNvSpPr/>
            <p:nvPr/>
          </p:nvSpPr>
          <p:spPr>
            <a:xfrm>
              <a:off x="5142300" y="-3192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5"/>
            <p:cNvSpPr/>
            <p:nvPr/>
          </p:nvSpPr>
          <p:spPr>
            <a:xfrm>
              <a:off x="4766650" y="-358550"/>
              <a:ext cx="439675" cy="78900"/>
            </a:xfrm>
            <a:custGeom>
              <a:avLst/>
              <a:gdLst/>
              <a:ahLst/>
              <a:cxnLst/>
              <a:rect l="l" t="t" r="r" b="b"/>
              <a:pathLst>
                <a:path w="17587" h="3156" extrusionOk="0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5"/>
            <p:cNvSpPr/>
            <p:nvPr/>
          </p:nvSpPr>
          <p:spPr>
            <a:xfrm>
              <a:off x="4278500" y="129600"/>
              <a:ext cx="115800" cy="121175"/>
            </a:xfrm>
            <a:custGeom>
              <a:avLst/>
              <a:gdLst/>
              <a:ahLst/>
              <a:cxnLst/>
              <a:rect l="l" t="t" r="r" b="b"/>
              <a:pathLst>
                <a:path w="4632" h="4847" extrusionOk="0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5"/>
            <p:cNvSpPr/>
            <p:nvPr/>
          </p:nvSpPr>
          <p:spPr>
            <a:xfrm>
              <a:off x="4278200" y="129300"/>
              <a:ext cx="116100" cy="55625"/>
            </a:xfrm>
            <a:custGeom>
              <a:avLst/>
              <a:gdLst/>
              <a:ahLst/>
              <a:cxnLst/>
              <a:rect l="l" t="t" r="r" b="b"/>
              <a:pathLst>
                <a:path w="4644" h="2225" extrusionOk="0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5"/>
            <p:cNvSpPr/>
            <p:nvPr/>
          </p:nvSpPr>
          <p:spPr>
            <a:xfrm>
              <a:off x="4092750" y="-359450"/>
              <a:ext cx="487000" cy="487600"/>
            </a:xfrm>
            <a:custGeom>
              <a:avLst/>
              <a:gdLst/>
              <a:ahLst/>
              <a:cxnLst/>
              <a:rect l="l" t="t" r="r" b="b"/>
              <a:pathLst>
                <a:path w="19480" h="19504" extrusionOk="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5"/>
            <p:cNvSpPr/>
            <p:nvPr/>
          </p:nvSpPr>
          <p:spPr>
            <a:xfrm>
              <a:off x="4142775" y="-263425"/>
              <a:ext cx="8050" cy="7000"/>
            </a:xfrm>
            <a:custGeom>
              <a:avLst/>
              <a:gdLst/>
              <a:ahLst/>
              <a:cxnLst/>
              <a:rect l="l" t="t" r="r" b="b"/>
              <a:pathLst>
                <a:path w="322" h="280" extrusionOk="0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5"/>
            <p:cNvSpPr/>
            <p:nvPr/>
          </p:nvSpPr>
          <p:spPr>
            <a:xfrm>
              <a:off x="4410075" y="114725"/>
              <a:ext cx="1200" cy="925"/>
            </a:xfrm>
            <a:custGeom>
              <a:avLst/>
              <a:gdLst/>
              <a:ahLst/>
              <a:cxnLst/>
              <a:rect l="l" t="t" r="r" b="b"/>
              <a:pathLst>
                <a:path w="48" h="37" extrusionOk="0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5"/>
            <p:cNvSpPr/>
            <p:nvPr/>
          </p:nvSpPr>
          <p:spPr>
            <a:xfrm>
              <a:off x="4149625" y="-358250"/>
              <a:ext cx="430725" cy="471800"/>
            </a:xfrm>
            <a:custGeom>
              <a:avLst/>
              <a:gdLst/>
              <a:ahLst/>
              <a:cxnLst/>
              <a:rect l="l" t="t" r="r" b="b"/>
              <a:pathLst>
                <a:path w="17229" h="18872" extrusionOk="0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5"/>
            <p:cNvSpPr/>
            <p:nvPr/>
          </p:nvSpPr>
          <p:spPr>
            <a:xfrm>
              <a:off x="4191000" y="-208225"/>
              <a:ext cx="290225" cy="130100"/>
            </a:xfrm>
            <a:custGeom>
              <a:avLst/>
              <a:gdLst/>
              <a:ahLst/>
              <a:cxnLst/>
              <a:rect l="l" t="t" r="r" b="b"/>
              <a:pathLst>
                <a:path w="11609" h="5204" extrusionOk="0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5"/>
            <p:cNvSpPr/>
            <p:nvPr/>
          </p:nvSpPr>
          <p:spPr>
            <a:xfrm>
              <a:off x="4191275" y="-208225"/>
              <a:ext cx="177725" cy="130100"/>
            </a:xfrm>
            <a:custGeom>
              <a:avLst/>
              <a:gdLst/>
              <a:ahLst/>
              <a:cxnLst/>
              <a:rect l="l" t="t" r="r" b="b"/>
              <a:pathLst>
                <a:path w="7109" h="5204" extrusionOk="0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5"/>
            <p:cNvSpPr/>
            <p:nvPr/>
          </p:nvSpPr>
          <p:spPr>
            <a:xfrm>
              <a:off x="4144250" y="-35350"/>
              <a:ext cx="83975" cy="79625"/>
            </a:xfrm>
            <a:custGeom>
              <a:avLst/>
              <a:gdLst/>
              <a:ahLst/>
              <a:cxnLst/>
              <a:rect l="l" t="t" r="r" b="b"/>
              <a:pathLst>
                <a:path w="3359" h="3185" extrusionOk="0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5"/>
            <p:cNvSpPr/>
            <p:nvPr/>
          </p:nvSpPr>
          <p:spPr>
            <a:xfrm>
              <a:off x="414662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5"/>
            <p:cNvSpPr/>
            <p:nvPr/>
          </p:nvSpPr>
          <p:spPr>
            <a:xfrm>
              <a:off x="4198725" y="-155575"/>
              <a:ext cx="274775" cy="315875"/>
            </a:xfrm>
            <a:custGeom>
              <a:avLst/>
              <a:gdLst/>
              <a:ahLst/>
              <a:cxnLst/>
              <a:rect l="l" t="t" r="r" b="b"/>
              <a:pathLst>
                <a:path w="10991" h="12635" extrusionOk="0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5"/>
            <p:cNvSpPr/>
            <p:nvPr/>
          </p:nvSpPr>
          <p:spPr>
            <a:xfrm>
              <a:off x="4290675" y="66925"/>
              <a:ext cx="91750" cy="29075"/>
            </a:xfrm>
            <a:custGeom>
              <a:avLst/>
              <a:gdLst/>
              <a:ahLst/>
              <a:cxnLst/>
              <a:rect l="l" t="t" r="r" b="b"/>
              <a:pathLst>
                <a:path w="3670" h="1163" extrusionOk="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5"/>
            <p:cNvSpPr/>
            <p:nvPr/>
          </p:nvSpPr>
          <p:spPr>
            <a:xfrm>
              <a:off x="4310050" y="-775"/>
              <a:ext cx="41400" cy="53550"/>
            </a:xfrm>
            <a:custGeom>
              <a:avLst/>
              <a:gdLst/>
              <a:ahLst/>
              <a:cxnLst/>
              <a:rect l="l" t="t" r="r" b="b"/>
              <a:pathLst>
                <a:path w="1656" h="2142" extrusionOk="0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5"/>
            <p:cNvSpPr/>
            <p:nvPr/>
          </p:nvSpPr>
          <p:spPr>
            <a:xfrm>
              <a:off x="4444300" y="-35350"/>
              <a:ext cx="84250" cy="79625"/>
            </a:xfrm>
            <a:custGeom>
              <a:avLst/>
              <a:gdLst/>
              <a:ahLst/>
              <a:cxnLst/>
              <a:rect l="l" t="t" r="r" b="b"/>
              <a:pathLst>
                <a:path w="3370" h="3185" extrusionOk="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5"/>
            <p:cNvSpPr/>
            <p:nvPr/>
          </p:nvSpPr>
          <p:spPr>
            <a:xfrm>
              <a:off x="4235925" y="7575"/>
              <a:ext cx="56000" cy="37825"/>
            </a:xfrm>
            <a:custGeom>
              <a:avLst/>
              <a:gdLst/>
              <a:ahLst/>
              <a:cxnLst/>
              <a:rect l="l" t="t" r="r" b="b"/>
              <a:pathLst>
                <a:path w="2240" h="1513" extrusionOk="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5"/>
            <p:cNvSpPr/>
            <p:nvPr/>
          </p:nvSpPr>
          <p:spPr>
            <a:xfrm>
              <a:off x="4380900" y="7575"/>
              <a:ext cx="55675" cy="37825"/>
            </a:xfrm>
            <a:custGeom>
              <a:avLst/>
              <a:gdLst/>
              <a:ahLst/>
              <a:cxnLst/>
              <a:rect l="l" t="t" r="r" b="b"/>
              <a:pathLst>
                <a:path w="2227" h="1513" extrusionOk="0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5"/>
            <p:cNvSpPr/>
            <p:nvPr/>
          </p:nvSpPr>
          <p:spPr>
            <a:xfrm>
              <a:off x="4222550" y="-87350"/>
              <a:ext cx="76800" cy="31850"/>
            </a:xfrm>
            <a:custGeom>
              <a:avLst/>
              <a:gdLst/>
              <a:ahLst/>
              <a:cxnLst/>
              <a:rect l="l" t="t" r="r" b="b"/>
              <a:pathLst>
                <a:path w="3072" h="1274" extrusionOk="0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5"/>
            <p:cNvSpPr/>
            <p:nvPr/>
          </p:nvSpPr>
          <p:spPr>
            <a:xfrm>
              <a:off x="4373450" y="-87350"/>
              <a:ext cx="76525" cy="31850"/>
            </a:xfrm>
            <a:custGeom>
              <a:avLst/>
              <a:gdLst/>
              <a:ahLst/>
              <a:cxnLst/>
              <a:rect l="l" t="t" r="r" b="b"/>
              <a:pathLst>
                <a:path w="3061" h="1274" extrusionOk="0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5"/>
            <p:cNvSpPr/>
            <p:nvPr/>
          </p:nvSpPr>
          <p:spPr>
            <a:xfrm>
              <a:off x="4363625" y="-36950"/>
              <a:ext cx="80100" cy="25500"/>
            </a:xfrm>
            <a:custGeom>
              <a:avLst/>
              <a:gdLst/>
              <a:ahLst/>
              <a:cxnLst/>
              <a:rect l="l" t="t" r="r" b="b"/>
              <a:pathLst>
                <a:path w="3204" h="1020" extrusionOk="0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5"/>
            <p:cNvSpPr/>
            <p:nvPr/>
          </p:nvSpPr>
          <p:spPr>
            <a:xfrm>
              <a:off x="4377025" y="-37000"/>
              <a:ext cx="53000" cy="25575"/>
            </a:xfrm>
            <a:custGeom>
              <a:avLst/>
              <a:gdLst/>
              <a:ahLst/>
              <a:cxnLst/>
              <a:rect l="l" t="t" r="r" b="b"/>
              <a:pathLst>
                <a:path w="2120" h="1023" extrusionOk="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5"/>
            <p:cNvSpPr/>
            <p:nvPr/>
          </p:nvSpPr>
          <p:spPr>
            <a:xfrm>
              <a:off x="4363625" y="-40500"/>
              <a:ext cx="80400" cy="26375"/>
            </a:xfrm>
            <a:custGeom>
              <a:avLst/>
              <a:gdLst/>
              <a:ahLst/>
              <a:cxnLst/>
              <a:rect l="l" t="t" r="r" b="b"/>
              <a:pathLst>
                <a:path w="3216" h="1055" extrusionOk="0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5"/>
            <p:cNvSpPr/>
            <p:nvPr/>
          </p:nvSpPr>
          <p:spPr>
            <a:xfrm>
              <a:off x="4228800" y="-36950"/>
              <a:ext cx="80075" cy="25500"/>
            </a:xfrm>
            <a:custGeom>
              <a:avLst/>
              <a:gdLst/>
              <a:ahLst/>
              <a:cxnLst/>
              <a:rect l="l" t="t" r="r" b="b"/>
              <a:pathLst>
                <a:path w="3203" h="1020" extrusionOk="0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5"/>
            <p:cNvSpPr/>
            <p:nvPr/>
          </p:nvSpPr>
          <p:spPr>
            <a:xfrm>
              <a:off x="4242175" y="-37000"/>
              <a:ext cx="53025" cy="25575"/>
            </a:xfrm>
            <a:custGeom>
              <a:avLst/>
              <a:gdLst/>
              <a:ahLst/>
              <a:cxnLst/>
              <a:rect l="l" t="t" r="r" b="b"/>
              <a:pathLst>
                <a:path w="2121" h="1023" extrusionOk="0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5"/>
            <p:cNvSpPr/>
            <p:nvPr/>
          </p:nvSpPr>
          <p:spPr>
            <a:xfrm>
              <a:off x="4228500" y="-40200"/>
              <a:ext cx="80375" cy="26075"/>
            </a:xfrm>
            <a:custGeom>
              <a:avLst/>
              <a:gdLst/>
              <a:ahLst/>
              <a:cxnLst/>
              <a:rect l="l" t="t" r="r" b="b"/>
              <a:pathLst>
                <a:path w="3215" h="1043" extrusionOk="0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5"/>
            <p:cNvSpPr/>
            <p:nvPr/>
          </p:nvSpPr>
          <p:spPr>
            <a:xfrm>
              <a:off x="447107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5"/>
            <p:cNvSpPr/>
            <p:nvPr/>
          </p:nvSpPr>
          <p:spPr>
            <a:xfrm>
              <a:off x="4229675" y="-155575"/>
              <a:ext cx="298875" cy="301550"/>
            </a:xfrm>
            <a:custGeom>
              <a:avLst/>
              <a:gdLst/>
              <a:ahLst/>
              <a:cxnLst/>
              <a:rect l="l" t="t" r="r" b="b"/>
              <a:pathLst>
                <a:path w="11955" h="12062" extrusionOk="0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5"/>
            <p:cNvSpPr/>
            <p:nvPr/>
          </p:nvSpPr>
          <p:spPr>
            <a:xfrm>
              <a:off x="4335650" y="-431050"/>
              <a:ext cx="837025" cy="1002700"/>
            </a:xfrm>
            <a:custGeom>
              <a:avLst/>
              <a:gdLst/>
              <a:ahLst/>
              <a:cxnLst/>
              <a:rect l="l" t="t" r="r" b="b"/>
              <a:pathLst>
                <a:path w="33481" h="40108" extrusionOk="0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5"/>
            <p:cNvSpPr/>
            <p:nvPr/>
          </p:nvSpPr>
          <p:spPr>
            <a:xfrm>
              <a:off x="49021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5"/>
            <p:cNvSpPr/>
            <p:nvPr/>
          </p:nvSpPr>
          <p:spPr>
            <a:xfrm>
              <a:off x="4979475" y="-419275"/>
              <a:ext cx="24425" cy="128325"/>
            </a:xfrm>
            <a:custGeom>
              <a:avLst/>
              <a:gdLst/>
              <a:ahLst/>
              <a:cxnLst/>
              <a:rect l="l" t="t" r="r" b="b"/>
              <a:pathLst>
                <a:path w="977" h="5133" fill="none" extrusionOk="0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5"/>
            <p:cNvSpPr/>
            <p:nvPr/>
          </p:nvSpPr>
          <p:spPr>
            <a:xfrm>
              <a:off x="4935725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5"/>
            <p:cNvSpPr/>
            <p:nvPr/>
          </p:nvSpPr>
          <p:spPr>
            <a:xfrm>
              <a:off x="4843150" y="111750"/>
              <a:ext cx="89025" cy="255400"/>
            </a:xfrm>
            <a:custGeom>
              <a:avLst/>
              <a:gdLst/>
              <a:ahLst/>
              <a:cxnLst/>
              <a:rect l="l" t="t" r="r" b="b"/>
              <a:pathLst>
                <a:path w="3561" h="10216" extrusionOk="0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5"/>
            <p:cNvSpPr/>
            <p:nvPr/>
          </p:nvSpPr>
          <p:spPr>
            <a:xfrm>
              <a:off x="5024725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5"/>
            <p:cNvSpPr/>
            <p:nvPr/>
          </p:nvSpPr>
          <p:spPr>
            <a:xfrm>
              <a:off x="4972325" y="-293950"/>
              <a:ext cx="52425" cy="122050"/>
            </a:xfrm>
            <a:custGeom>
              <a:avLst/>
              <a:gdLst/>
              <a:ahLst/>
              <a:cxnLst/>
              <a:rect l="l" t="t" r="r" b="b"/>
              <a:pathLst>
                <a:path w="2097" h="4882" fill="none" extrusionOk="0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5"/>
            <p:cNvSpPr/>
            <p:nvPr/>
          </p:nvSpPr>
          <p:spPr>
            <a:xfrm>
              <a:off x="5016400" y="122750"/>
              <a:ext cx="156275" cy="183100"/>
            </a:xfrm>
            <a:custGeom>
              <a:avLst/>
              <a:gdLst/>
              <a:ahLst/>
              <a:cxnLst/>
              <a:rect l="l" t="t" r="r" b="b"/>
              <a:pathLst>
                <a:path w="6251" h="7324" fill="none" extrusionOk="0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5"/>
            <p:cNvSpPr/>
            <p:nvPr/>
          </p:nvSpPr>
          <p:spPr>
            <a:xfrm>
              <a:off x="4894350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5"/>
            <p:cNvSpPr/>
            <p:nvPr/>
          </p:nvSpPr>
          <p:spPr>
            <a:xfrm>
              <a:off x="49449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5"/>
            <p:cNvSpPr/>
            <p:nvPr/>
          </p:nvSpPr>
          <p:spPr>
            <a:xfrm>
              <a:off x="49449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5"/>
            <p:cNvSpPr/>
            <p:nvPr/>
          </p:nvSpPr>
          <p:spPr>
            <a:xfrm>
              <a:off x="5023225" y="-5525"/>
              <a:ext cx="45575" cy="327150"/>
            </a:xfrm>
            <a:custGeom>
              <a:avLst/>
              <a:gdLst/>
              <a:ahLst/>
              <a:cxnLst/>
              <a:rect l="l" t="t" r="r" b="b"/>
              <a:pathLst>
                <a:path w="1823" h="13086" extrusionOk="0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5"/>
            <p:cNvSpPr/>
            <p:nvPr/>
          </p:nvSpPr>
          <p:spPr>
            <a:xfrm>
              <a:off x="4043650" y="184225"/>
              <a:ext cx="584025" cy="907425"/>
            </a:xfrm>
            <a:custGeom>
              <a:avLst/>
              <a:gdLst/>
              <a:ahLst/>
              <a:cxnLst/>
              <a:rect l="l" t="t" r="r" b="b"/>
              <a:pathLst>
                <a:path w="23361" h="36297" extrusionOk="0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5"/>
            <p:cNvSpPr/>
            <p:nvPr/>
          </p:nvSpPr>
          <p:spPr>
            <a:xfrm>
              <a:off x="4043650" y="970475"/>
              <a:ext cx="584325" cy="121175"/>
            </a:xfrm>
            <a:custGeom>
              <a:avLst/>
              <a:gdLst/>
              <a:ahLst/>
              <a:cxnLst/>
              <a:rect l="l" t="t" r="r" b="b"/>
              <a:pathLst>
                <a:path w="23373" h="4847" extrusionOk="0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5"/>
            <p:cNvSpPr/>
            <p:nvPr/>
          </p:nvSpPr>
          <p:spPr>
            <a:xfrm>
              <a:off x="4066875" y="184975"/>
              <a:ext cx="118475" cy="397400"/>
            </a:xfrm>
            <a:custGeom>
              <a:avLst/>
              <a:gdLst/>
              <a:ahLst/>
              <a:cxnLst/>
              <a:rect l="l" t="t" r="r" b="b"/>
              <a:pathLst>
                <a:path w="4739" h="15896" fill="none" extrusionOk="0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5"/>
            <p:cNvSpPr/>
            <p:nvPr/>
          </p:nvSpPr>
          <p:spPr>
            <a:xfrm>
              <a:off x="4486550" y="184975"/>
              <a:ext cx="118500" cy="397400"/>
            </a:xfrm>
            <a:custGeom>
              <a:avLst/>
              <a:gdLst/>
              <a:ahLst/>
              <a:cxnLst/>
              <a:rect l="l" t="t" r="r" b="b"/>
              <a:pathLst>
                <a:path w="4740" h="15896" fill="none" extrusionOk="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5"/>
            <p:cNvSpPr/>
            <p:nvPr/>
          </p:nvSpPr>
          <p:spPr>
            <a:xfrm>
              <a:off x="4336250" y="357900"/>
              <a:ext cx="25" cy="44975"/>
            </a:xfrm>
            <a:custGeom>
              <a:avLst/>
              <a:gdLst/>
              <a:ahLst/>
              <a:cxnLst/>
              <a:rect l="l" t="t" r="r" b="b"/>
              <a:pathLst>
                <a:path w="1" h="1799" fill="none" extrusionOk="0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5"/>
            <p:cNvSpPr/>
            <p:nvPr/>
          </p:nvSpPr>
          <p:spPr>
            <a:xfrm>
              <a:off x="4316300" y="250750"/>
              <a:ext cx="47350" cy="39025"/>
            </a:xfrm>
            <a:custGeom>
              <a:avLst/>
              <a:gdLst/>
              <a:ahLst/>
              <a:cxnLst/>
              <a:rect l="l" t="t" r="r" b="b"/>
              <a:pathLst>
                <a:path w="1894" h="1561" extrusionOk="0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4178475" y="187650"/>
              <a:ext cx="312575" cy="236950"/>
            </a:xfrm>
            <a:custGeom>
              <a:avLst/>
              <a:gdLst/>
              <a:ahLst/>
              <a:cxnLst/>
              <a:rect l="l" t="t" r="r" b="b"/>
              <a:pathLst>
                <a:path w="12503" h="9478" extrusionOk="0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4223725" y="2194750"/>
              <a:ext cx="220000" cy="59250"/>
            </a:xfrm>
            <a:custGeom>
              <a:avLst/>
              <a:gdLst/>
              <a:ahLst/>
              <a:cxnLst/>
              <a:rect l="l" t="t" r="r" b="b"/>
              <a:pathLst>
                <a:path w="8800" h="2370" extrusionOk="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4083825" y="576675"/>
              <a:ext cx="440325" cy="130400"/>
            </a:xfrm>
            <a:custGeom>
              <a:avLst/>
              <a:gdLst/>
              <a:ahLst/>
              <a:cxnLst/>
              <a:rect l="l" t="t" r="r" b="b"/>
              <a:pathLst>
                <a:path w="17613" h="5216" extrusionOk="0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4065675" y="763625"/>
              <a:ext cx="540275" cy="64000"/>
            </a:xfrm>
            <a:custGeom>
              <a:avLst/>
              <a:gdLst/>
              <a:ahLst/>
              <a:cxnLst/>
              <a:rect l="l" t="t" r="r" b="b"/>
              <a:pathLst>
                <a:path w="21611" h="2560" extrusionOk="0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3845400" y="2161400"/>
              <a:ext cx="156900" cy="25"/>
            </a:xfrm>
            <a:custGeom>
              <a:avLst/>
              <a:gdLst/>
              <a:ahLst/>
              <a:cxnLst/>
              <a:rect l="l" t="t" r="r" b="b"/>
              <a:pathLst>
                <a:path w="6276" h="1" fill="none" extrusionOk="0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4669625" y="2161400"/>
              <a:ext cx="156875" cy="25"/>
            </a:xfrm>
            <a:custGeom>
              <a:avLst/>
              <a:gdLst/>
              <a:ahLst/>
              <a:cxnLst/>
              <a:rect l="l" t="t" r="r" b="b"/>
              <a:pathLst>
                <a:path w="6275" h="1" fill="none" extrusionOk="0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4301725" y="2065250"/>
              <a:ext cx="64000" cy="102425"/>
            </a:xfrm>
            <a:custGeom>
              <a:avLst/>
              <a:gdLst/>
              <a:ahLst/>
              <a:cxnLst/>
              <a:rect l="l" t="t" r="r" b="b"/>
              <a:pathLst>
                <a:path w="2560" h="4097" extrusionOk="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029;p35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1030" name="Google Shape;1030;p35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5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5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5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5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5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5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5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5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042;p35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1043" name="Google Shape;1043;p35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5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5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5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5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5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5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5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5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5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5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054;p35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1055" name="Google Shape;1055;p35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5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5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5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5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5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5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062;p35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1063" name="Google Shape;1063;p35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5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5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5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5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4" name="Subtitle 153">
            <a:extLst>
              <a:ext uri="{FF2B5EF4-FFF2-40B4-BE49-F238E27FC236}">
                <a16:creationId xmlns:a16="http://schemas.microsoft.com/office/drawing/2014/main" xmlns="" id="{B79E90DD-9E3B-45B5-8001-A9AD511C4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1276350"/>
            <a:ext cx="838200" cy="838200"/>
          </a:xfrm>
          <a:prstGeom prst="teardrop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55" name="Subtitle 153">
            <a:extLst>
              <a:ext uri="{FF2B5EF4-FFF2-40B4-BE49-F238E27FC236}">
                <a16:creationId xmlns:a16="http://schemas.microsoft.com/office/drawing/2014/main" xmlns="" id="{B79E90DD-9E3B-45B5-8001-A9AD511C40AF}"/>
              </a:ext>
            </a:extLst>
          </p:cNvPr>
          <p:cNvSpPr txBox="1">
            <a:spLocks/>
          </p:cNvSpPr>
          <p:nvPr/>
        </p:nvSpPr>
        <p:spPr>
          <a:xfrm>
            <a:off x="381000" y="2419350"/>
            <a:ext cx="838200" cy="838200"/>
          </a:xfrm>
          <a:prstGeom prst="teardrop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rtlCol="0" anchor="ctr" anchorCtr="0">
            <a:noAutofit/>
          </a:bodyPr>
          <a:lstStyle/>
          <a:p>
            <a:pPr marL="4572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None/>
              <a:tabLst/>
              <a:defRPr/>
            </a:pPr>
            <a:r>
              <a:rPr lang="en-US" sz="4000" dirty="0" smtClean="0">
                <a:solidFill>
                  <a:schemeClr val="bg1"/>
                </a:solidFill>
                <a:latin typeface="Manrope"/>
                <a:ea typeface="Manrope"/>
                <a:cs typeface="Manrope"/>
                <a:sym typeface="Manrope"/>
              </a:rPr>
              <a:t>2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56" name="Subtitle 153">
            <a:extLst>
              <a:ext uri="{FF2B5EF4-FFF2-40B4-BE49-F238E27FC236}">
                <a16:creationId xmlns:a16="http://schemas.microsoft.com/office/drawing/2014/main" xmlns="" id="{B79E90DD-9E3B-45B5-8001-A9AD511C40AF}"/>
              </a:ext>
            </a:extLst>
          </p:cNvPr>
          <p:cNvSpPr txBox="1">
            <a:spLocks/>
          </p:cNvSpPr>
          <p:nvPr/>
        </p:nvSpPr>
        <p:spPr>
          <a:xfrm>
            <a:off x="381000" y="3486150"/>
            <a:ext cx="838200" cy="838200"/>
          </a:xfrm>
          <a:prstGeom prst="teardrop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rtlCol="0" anchor="ctr" anchorCtr="0">
            <a:noAutofit/>
          </a:bodyPr>
          <a:lstStyle/>
          <a:p>
            <a:pPr marL="457200" marR="0" lvl="0" indent="-304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anrope"/>
                <a:ea typeface="Manrope"/>
                <a:cs typeface="Manrope"/>
                <a:sym typeface="Manrope"/>
              </a:rPr>
              <a:t>3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1371600" y="12001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b="1" dirty="0" smtClean="0">
                <a:latin typeface="Manrope" charset="0"/>
              </a:rPr>
              <a:t>Adding a video call, which in turn allows the trainer to follow the trainee’s exercises from inside his home.</a:t>
            </a:r>
            <a:endParaRPr lang="en-US" sz="1800" b="1" dirty="0">
              <a:latin typeface="Manrope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1295400" y="2571750"/>
            <a:ext cx="3886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nrope" charset="0"/>
              </a:rPr>
              <a:t>Add map factor for gym route.</a:t>
            </a:r>
            <a:endParaRPr lang="en-US" sz="2000" b="1" dirty="0">
              <a:latin typeface="Manrope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1295400" y="3562350"/>
            <a:ext cx="4713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nrope" charset="0"/>
              </a:rPr>
              <a:t>Add a payment system via Visa Card.</a:t>
            </a:r>
            <a:endParaRPr lang="en-US" sz="2000" b="1" dirty="0">
              <a:latin typeface="Manrop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b="0" dirty="0" smtClean="0"/>
              <a:t>Conclusion:</a:t>
            </a:r>
            <a:endParaRPr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06</a:t>
            </a:r>
            <a:endParaRPr/>
          </a:p>
        </p:txBody>
      </p:sp>
      <p:grpSp>
        <p:nvGrpSpPr>
          <p:cNvPr id="2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35"/>
          <p:cNvSpPr txBox="1">
            <a:spLocks noGrp="1"/>
          </p:cNvSpPr>
          <p:nvPr>
            <p:ph type="title"/>
          </p:nvPr>
        </p:nvSpPr>
        <p:spPr>
          <a:xfrm>
            <a:off x="811975" y="1365900"/>
            <a:ext cx="455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Conclusion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920" name="Google Shape;920;p35"/>
          <p:cNvSpPr txBox="1">
            <a:spLocks noGrp="1"/>
          </p:cNvSpPr>
          <p:nvPr>
            <p:ph type="subTitle" idx="1"/>
          </p:nvPr>
        </p:nvSpPr>
        <p:spPr>
          <a:xfrm>
            <a:off x="838200" y="2114550"/>
            <a:ext cx="42948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 smtClean="0"/>
              <a:t>We have gained a lot of useful knowledge and skills since we finished developing our app.</a:t>
            </a:r>
            <a:endParaRPr sz="2400" b="1"/>
          </a:p>
        </p:txBody>
      </p:sp>
      <p:grpSp>
        <p:nvGrpSpPr>
          <p:cNvPr id="921" name="Google Shape;921;p35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922" name="Google Shape;922;p35"/>
            <p:cNvSpPr/>
            <p:nvPr/>
          </p:nvSpPr>
          <p:spPr>
            <a:xfrm>
              <a:off x="3316775" y="136725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5"/>
            <p:cNvSpPr/>
            <p:nvPr/>
          </p:nvSpPr>
          <p:spPr>
            <a:xfrm>
              <a:off x="3316775" y="1461325"/>
              <a:ext cx="181000" cy="91100"/>
            </a:xfrm>
            <a:custGeom>
              <a:avLst/>
              <a:gdLst/>
              <a:ahLst/>
              <a:cxnLst/>
              <a:rect l="l" t="t" r="r" b="b"/>
              <a:pathLst>
                <a:path w="7240" h="3644" fill="none" extrusionOk="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5"/>
            <p:cNvSpPr/>
            <p:nvPr/>
          </p:nvSpPr>
          <p:spPr>
            <a:xfrm>
              <a:off x="3316775" y="1555675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5"/>
            <p:cNvSpPr/>
            <p:nvPr/>
          </p:nvSpPr>
          <p:spPr>
            <a:xfrm>
              <a:off x="3316775" y="1649725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5"/>
            <p:cNvSpPr/>
            <p:nvPr/>
          </p:nvSpPr>
          <p:spPr>
            <a:xfrm>
              <a:off x="3316775" y="174380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5"/>
            <p:cNvSpPr/>
            <p:nvPr/>
          </p:nvSpPr>
          <p:spPr>
            <a:xfrm>
              <a:off x="3316775" y="183815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5"/>
            <p:cNvSpPr/>
            <p:nvPr/>
          </p:nvSpPr>
          <p:spPr>
            <a:xfrm>
              <a:off x="3316775" y="193220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5"/>
            <p:cNvSpPr/>
            <p:nvPr/>
          </p:nvSpPr>
          <p:spPr>
            <a:xfrm>
              <a:off x="3580800" y="2225100"/>
              <a:ext cx="1510025" cy="79500"/>
            </a:xfrm>
            <a:custGeom>
              <a:avLst/>
              <a:gdLst/>
              <a:ahLst/>
              <a:cxnLst/>
              <a:rect l="l" t="t" r="r" b="b"/>
              <a:pathLst>
                <a:path w="60401" h="3180" extrusionOk="0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5"/>
            <p:cNvSpPr/>
            <p:nvPr/>
          </p:nvSpPr>
          <p:spPr>
            <a:xfrm>
              <a:off x="4284450" y="1503575"/>
              <a:ext cx="99450" cy="745650"/>
            </a:xfrm>
            <a:custGeom>
              <a:avLst/>
              <a:gdLst/>
              <a:ahLst/>
              <a:cxnLst/>
              <a:rect l="l" t="t" r="r" b="b"/>
              <a:pathLst>
                <a:path w="3978" h="29826" extrusionOk="0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5"/>
            <p:cNvSpPr/>
            <p:nvPr/>
          </p:nvSpPr>
          <p:spPr>
            <a:xfrm>
              <a:off x="4284450" y="1503575"/>
              <a:ext cx="99450" cy="156600"/>
            </a:xfrm>
            <a:custGeom>
              <a:avLst/>
              <a:gdLst/>
              <a:ahLst/>
              <a:cxnLst/>
              <a:rect l="l" t="t" r="r" b="b"/>
              <a:pathLst>
                <a:path w="3978" h="6264" extrusionOk="0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5"/>
            <p:cNvSpPr/>
            <p:nvPr/>
          </p:nvSpPr>
          <p:spPr>
            <a:xfrm>
              <a:off x="3968050" y="14288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5"/>
            <p:cNvSpPr/>
            <p:nvPr/>
          </p:nvSpPr>
          <p:spPr>
            <a:xfrm>
              <a:off x="3968050" y="13023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5"/>
            <p:cNvSpPr/>
            <p:nvPr/>
          </p:nvSpPr>
          <p:spPr>
            <a:xfrm>
              <a:off x="3603125" y="420425"/>
              <a:ext cx="499475" cy="279225"/>
            </a:xfrm>
            <a:custGeom>
              <a:avLst/>
              <a:gdLst/>
              <a:ahLst/>
              <a:cxnLst/>
              <a:rect l="l" t="t" r="r" b="b"/>
              <a:pathLst>
                <a:path w="19979" h="11169" extrusionOk="0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5"/>
            <p:cNvSpPr/>
            <p:nvPr/>
          </p:nvSpPr>
          <p:spPr>
            <a:xfrm>
              <a:off x="3603125" y="390650"/>
              <a:ext cx="51500" cy="103600"/>
            </a:xfrm>
            <a:custGeom>
              <a:avLst/>
              <a:gdLst/>
              <a:ahLst/>
              <a:cxnLst/>
              <a:rect l="l" t="t" r="r" b="b"/>
              <a:pathLst>
                <a:path w="2060" h="4144" extrusionOk="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5"/>
            <p:cNvSpPr/>
            <p:nvPr/>
          </p:nvSpPr>
          <p:spPr>
            <a:xfrm>
              <a:off x="4569000" y="420425"/>
              <a:ext cx="499800" cy="279225"/>
            </a:xfrm>
            <a:custGeom>
              <a:avLst/>
              <a:gdLst/>
              <a:ahLst/>
              <a:cxnLst/>
              <a:rect l="l" t="t" r="r" b="b"/>
              <a:pathLst>
                <a:path w="19992" h="11169" extrusionOk="0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5"/>
            <p:cNvSpPr/>
            <p:nvPr/>
          </p:nvSpPr>
          <p:spPr>
            <a:xfrm>
              <a:off x="5016975" y="390350"/>
              <a:ext cx="51525" cy="103600"/>
            </a:xfrm>
            <a:custGeom>
              <a:avLst/>
              <a:gdLst/>
              <a:ahLst/>
              <a:cxnLst/>
              <a:rect l="l" t="t" r="r" b="b"/>
              <a:pathLst>
                <a:path w="2061" h="4144" extrusionOk="0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5"/>
            <p:cNvSpPr/>
            <p:nvPr/>
          </p:nvSpPr>
          <p:spPr>
            <a:xfrm>
              <a:off x="4043650" y="95975"/>
              <a:ext cx="584325" cy="1083775"/>
            </a:xfrm>
            <a:custGeom>
              <a:avLst/>
              <a:gdLst/>
              <a:ahLst/>
              <a:cxnLst/>
              <a:rect l="l" t="t" r="r" b="b"/>
              <a:pathLst>
                <a:path w="23373" h="43351" extrusionOk="0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5"/>
            <p:cNvSpPr/>
            <p:nvPr/>
          </p:nvSpPr>
          <p:spPr>
            <a:xfrm>
              <a:off x="4335950" y="1026450"/>
              <a:ext cx="504850" cy="1134975"/>
            </a:xfrm>
            <a:custGeom>
              <a:avLst/>
              <a:gdLst/>
              <a:ahLst/>
              <a:cxnLst/>
              <a:rect l="l" t="t" r="r" b="b"/>
              <a:pathLst>
                <a:path w="20194" h="45399" extrusionOk="0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5"/>
            <p:cNvSpPr/>
            <p:nvPr/>
          </p:nvSpPr>
          <p:spPr>
            <a:xfrm>
              <a:off x="4335650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5"/>
            <p:cNvSpPr/>
            <p:nvPr/>
          </p:nvSpPr>
          <p:spPr>
            <a:xfrm>
              <a:off x="4602650" y="1222900"/>
              <a:ext cx="217900" cy="269400"/>
            </a:xfrm>
            <a:custGeom>
              <a:avLst/>
              <a:gdLst/>
              <a:ahLst/>
              <a:cxnLst/>
              <a:rect l="l" t="t" r="r" b="b"/>
              <a:pathLst>
                <a:path w="8716" h="10776" extrusionOk="0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5"/>
            <p:cNvSpPr/>
            <p:nvPr/>
          </p:nvSpPr>
          <p:spPr>
            <a:xfrm>
              <a:off x="452407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5"/>
            <p:cNvSpPr/>
            <p:nvPr/>
          </p:nvSpPr>
          <p:spPr>
            <a:xfrm>
              <a:off x="452407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5"/>
            <p:cNvSpPr/>
            <p:nvPr/>
          </p:nvSpPr>
          <p:spPr>
            <a:xfrm>
              <a:off x="452407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5"/>
            <p:cNvSpPr/>
            <p:nvPr/>
          </p:nvSpPr>
          <p:spPr>
            <a:xfrm>
              <a:off x="4669625" y="2091000"/>
              <a:ext cx="204200" cy="70425"/>
            </a:xfrm>
            <a:custGeom>
              <a:avLst/>
              <a:gdLst/>
              <a:ahLst/>
              <a:cxnLst/>
              <a:rect l="l" t="t" r="r" b="b"/>
              <a:pathLst>
                <a:path w="8168" h="2817" extrusionOk="0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5"/>
            <p:cNvSpPr/>
            <p:nvPr/>
          </p:nvSpPr>
          <p:spPr>
            <a:xfrm>
              <a:off x="459967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5"/>
            <p:cNvSpPr/>
            <p:nvPr/>
          </p:nvSpPr>
          <p:spPr>
            <a:xfrm>
              <a:off x="452407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5"/>
            <p:cNvSpPr/>
            <p:nvPr/>
          </p:nvSpPr>
          <p:spPr>
            <a:xfrm>
              <a:off x="4409775" y="1116925"/>
              <a:ext cx="274150" cy="214050"/>
            </a:xfrm>
            <a:custGeom>
              <a:avLst/>
              <a:gdLst/>
              <a:ahLst/>
              <a:cxnLst/>
              <a:rect l="l" t="t" r="r" b="b"/>
              <a:pathLst>
                <a:path w="10966" h="8562" fill="none" extrusionOk="0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5"/>
            <p:cNvSpPr/>
            <p:nvPr/>
          </p:nvSpPr>
          <p:spPr>
            <a:xfrm>
              <a:off x="3831125" y="1026450"/>
              <a:ext cx="504550" cy="1134975"/>
            </a:xfrm>
            <a:custGeom>
              <a:avLst/>
              <a:gdLst/>
              <a:ahLst/>
              <a:cxnLst/>
              <a:rect l="l" t="t" r="r" b="b"/>
              <a:pathLst>
                <a:path w="20182" h="45399" extrusionOk="0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5"/>
            <p:cNvSpPr/>
            <p:nvPr/>
          </p:nvSpPr>
          <p:spPr>
            <a:xfrm>
              <a:off x="3951075" y="1026450"/>
              <a:ext cx="385200" cy="346500"/>
            </a:xfrm>
            <a:custGeom>
              <a:avLst/>
              <a:gdLst/>
              <a:ahLst/>
              <a:cxnLst/>
              <a:rect l="l" t="t" r="r" b="b"/>
              <a:pathLst>
                <a:path w="15408" h="13860" extrusionOk="0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5"/>
            <p:cNvSpPr/>
            <p:nvPr/>
          </p:nvSpPr>
          <p:spPr>
            <a:xfrm>
              <a:off x="3851350" y="1222900"/>
              <a:ext cx="217925" cy="269400"/>
            </a:xfrm>
            <a:custGeom>
              <a:avLst/>
              <a:gdLst/>
              <a:ahLst/>
              <a:cxnLst/>
              <a:rect l="l" t="t" r="r" b="b"/>
              <a:pathLst>
                <a:path w="8717" h="10776" extrusionOk="0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5"/>
            <p:cNvSpPr/>
            <p:nvPr/>
          </p:nvSpPr>
          <p:spPr>
            <a:xfrm>
              <a:off x="3843025" y="1963175"/>
              <a:ext cx="304825" cy="198250"/>
            </a:xfrm>
            <a:custGeom>
              <a:avLst/>
              <a:gdLst/>
              <a:ahLst/>
              <a:cxnLst/>
              <a:rect l="l" t="t" r="r" b="b"/>
              <a:pathLst>
                <a:path w="12193" h="7930" extrusionOk="0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5"/>
            <p:cNvSpPr/>
            <p:nvPr/>
          </p:nvSpPr>
          <p:spPr>
            <a:xfrm>
              <a:off x="3768025" y="2161400"/>
              <a:ext cx="379825" cy="92600"/>
            </a:xfrm>
            <a:custGeom>
              <a:avLst/>
              <a:gdLst/>
              <a:ahLst/>
              <a:cxnLst/>
              <a:rect l="l" t="t" r="r" b="b"/>
              <a:pathLst>
                <a:path w="15193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5"/>
            <p:cNvSpPr/>
            <p:nvPr/>
          </p:nvSpPr>
          <p:spPr>
            <a:xfrm>
              <a:off x="3843625" y="2000675"/>
              <a:ext cx="304225" cy="37825"/>
            </a:xfrm>
            <a:custGeom>
              <a:avLst/>
              <a:gdLst/>
              <a:ahLst/>
              <a:cxnLst/>
              <a:rect l="l" t="t" r="r" b="b"/>
              <a:pathLst>
                <a:path w="12169" h="1513" extrusionOk="0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5"/>
            <p:cNvSpPr/>
            <p:nvPr/>
          </p:nvSpPr>
          <p:spPr>
            <a:xfrm>
              <a:off x="3798075" y="2091000"/>
              <a:ext cx="204225" cy="70425"/>
            </a:xfrm>
            <a:custGeom>
              <a:avLst/>
              <a:gdLst/>
              <a:ahLst/>
              <a:cxnLst/>
              <a:rect l="l" t="t" r="r" b="b"/>
              <a:pathLst>
                <a:path w="8169" h="2817" extrusionOk="0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5"/>
            <p:cNvSpPr/>
            <p:nvPr/>
          </p:nvSpPr>
          <p:spPr>
            <a:xfrm>
              <a:off x="3768025" y="2161400"/>
              <a:ext cx="304225" cy="92600"/>
            </a:xfrm>
            <a:custGeom>
              <a:avLst/>
              <a:gdLst/>
              <a:ahLst/>
              <a:cxnLst/>
              <a:rect l="l" t="t" r="r" b="b"/>
              <a:pathLst>
                <a:path w="12169" h="3704" extrusionOk="0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5"/>
            <p:cNvSpPr/>
            <p:nvPr/>
          </p:nvSpPr>
          <p:spPr>
            <a:xfrm>
              <a:off x="414782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5"/>
            <p:cNvSpPr/>
            <p:nvPr/>
          </p:nvSpPr>
          <p:spPr>
            <a:xfrm>
              <a:off x="3987400" y="1116925"/>
              <a:ext cx="274450" cy="214050"/>
            </a:xfrm>
            <a:custGeom>
              <a:avLst/>
              <a:gdLst/>
              <a:ahLst/>
              <a:cxnLst/>
              <a:rect l="l" t="t" r="r" b="b"/>
              <a:pathLst>
                <a:path w="10978" h="8562" fill="none" extrusionOk="0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w="8625" cap="flat" cmpd="sng">
              <a:solidFill>
                <a:srgbClr val="97BDC6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5"/>
            <p:cNvSpPr/>
            <p:nvPr/>
          </p:nvSpPr>
          <p:spPr>
            <a:xfrm>
              <a:off x="4245750" y="1051750"/>
              <a:ext cx="158975" cy="250650"/>
            </a:xfrm>
            <a:custGeom>
              <a:avLst/>
              <a:gdLst/>
              <a:ahLst/>
              <a:cxnLst/>
              <a:rect l="l" t="t" r="r" b="b"/>
              <a:pathLst>
                <a:path w="6359" h="10026" extrusionOk="0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5"/>
            <p:cNvSpPr/>
            <p:nvPr/>
          </p:nvSpPr>
          <p:spPr>
            <a:xfrm>
              <a:off x="3481075" y="-3189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5"/>
            <p:cNvSpPr/>
            <p:nvPr/>
          </p:nvSpPr>
          <p:spPr>
            <a:xfrm>
              <a:off x="3481075" y="-3189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5"/>
            <p:cNvSpPr/>
            <p:nvPr/>
          </p:nvSpPr>
          <p:spPr>
            <a:xfrm>
              <a:off x="3465600" y="-358550"/>
              <a:ext cx="439650" cy="78900"/>
            </a:xfrm>
            <a:custGeom>
              <a:avLst/>
              <a:gdLst/>
              <a:ahLst/>
              <a:cxnLst/>
              <a:rect l="l" t="t" r="r" b="b"/>
              <a:pathLst>
                <a:path w="17586" h="3156" extrusionOk="0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5"/>
            <p:cNvSpPr/>
            <p:nvPr/>
          </p:nvSpPr>
          <p:spPr>
            <a:xfrm>
              <a:off x="3498925" y="-431050"/>
              <a:ext cx="836750" cy="1002700"/>
            </a:xfrm>
            <a:custGeom>
              <a:avLst/>
              <a:gdLst/>
              <a:ahLst/>
              <a:cxnLst/>
              <a:rect l="l" t="t" r="r" b="b"/>
              <a:pathLst>
                <a:path w="33470" h="40108" extrusionOk="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5"/>
            <p:cNvSpPr/>
            <p:nvPr/>
          </p:nvSpPr>
          <p:spPr>
            <a:xfrm>
              <a:off x="35802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5"/>
            <p:cNvSpPr/>
            <p:nvPr/>
          </p:nvSpPr>
          <p:spPr>
            <a:xfrm>
              <a:off x="3667700" y="-419275"/>
              <a:ext cx="24750" cy="128325"/>
            </a:xfrm>
            <a:custGeom>
              <a:avLst/>
              <a:gdLst/>
              <a:ahLst/>
              <a:cxnLst/>
              <a:rect l="l" t="t" r="r" b="b"/>
              <a:pathLst>
                <a:path w="990" h="5133" fill="none" extrusionOk="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5"/>
            <p:cNvSpPr/>
            <p:nvPr/>
          </p:nvSpPr>
          <p:spPr>
            <a:xfrm>
              <a:off x="3720400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5"/>
            <p:cNvSpPr/>
            <p:nvPr/>
          </p:nvSpPr>
          <p:spPr>
            <a:xfrm>
              <a:off x="3739450" y="111750"/>
              <a:ext cx="88725" cy="255400"/>
            </a:xfrm>
            <a:custGeom>
              <a:avLst/>
              <a:gdLst/>
              <a:ahLst/>
              <a:cxnLst/>
              <a:rect l="l" t="t" r="r" b="b"/>
              <a:pathLst>
                <a:path w="3549" h="10216" extrusionOk="0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5"/>
            <p:cNvSpPr/>
            <p:nvPr/>
          </p:nvSpPr>
          <p:spPr>
            <a:xfrm>
              <a:off x="3623950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5"/>
            <p:cNvSpPr/>
            <p:nvPr/>
          </p:nvSpPr>
          <p:spPr>
            <a:xfrm>
              <a:off x="3646575" y="-293950"/>
              <a:ext cx="52700" cy="122050"/>
            </a:xfrm>
            <a:custGeom>
              <a:avLst/>
              <a:gdLst/>
              <a:ahLst/>
              <a:cxnLst/>
              <a:rect l="l" t="t" r="r" b="b"/>
              <a:pathLst>
                <a:path w="2108" h="4882" fill="none" extrusionOk="0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5"/>
            <p:cNvSpPr/>
            <p:nvPr/>
          </p:nvSpPr>
          <p:spPr>
            <a:xfrm>
              <a:off x="3498925" y="122750"/>
              <a:ext cx="156300" cy="183100"/>
            </a:xfrm>
            <a:custGeom>
              <a:avLst/>
              <a:gdLst/>
              <a:ahLst/>
              <a:cxnLst/>
              <a:rect l="l" t="t" r="r" b="b"/>
              <a:pathLst>
                <a:path w="6252" h="7324" fill="none" extrusionOk="0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5"/>
            <p:cNvSpPr/>
            <p:nvPr/>
          </p:nvSpPr>
          <p:spPr>
            <a:xfrm>
              <a:off x="3481375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5"/>
            <p:cNvSpPr/>
            <p:nvPr/>
          </p:nvSpPr>
          <p:spPr>
            <a:xfrm>
              <a:off x="35242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5"/>
            <p:cNvSpPr/>
            <p:nvPr/>
          </p:nvSpPr>
          <p:spPr>
            <a:xfrm>
              <a:off x="35242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5"/>
            <p:cNvSpPr/>
            <p:nvPr/>
          </p:nvSpPr>
          <p:spPr>
            <a:xfrm>
              <a:off x="3603125" y="-5525"/>
              <a:ext cx="45250" cy="327150"/>
            </a:xfrm>
            <a:custGeom>
              <a:avLst/>
              <a:gdLst/>
              <a:ahLst/>
              <a:cxnLst/>
              <a:rect l="l" t="t" r="r" b="b"/>
              <a:pathLst>
                <a:path w="1810" h="13086" extrusionOk="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5"/>
            <p:cNvSpPr/>
            <p:nvPr/>
          </p:nvSpPr>
          <p:spPr>
            <a:xfrm>
              <a:off x="5142300" y="-3192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5"/>
            <p:cNvSpPr/>
            <p:nvPr/>
          </p:nvSpPr>
          <p:spPr>
            <a:xfrm>
              <a:off x="5142300" y="-3192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5"/>
            <p:cNvSpPr/>
            <p:nvPr/>
          </p:nvSpPr>
          <p:spPr>
            <a:xfrm>
              <a:off x="4766650" y="-358550"/>
              <a:ext cx="439675" cy="78900"/>
            </a:xfrm>
            <a:custGeom>
              <a:avLst/>
              <a:gdLst/>
              <a:ahLst/>
              <a:cxnLst/>
              <a:rect l="l" t="t" r="r" b="b"/>
              <a:pathLst>
                <a:path w="17587" h="3156" extrusionOk="0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5"/>
            <p:cNvSpPr/>
            <p:nvPr/>
          </p:nvSpPr>
          <p:spPr>
            <a:xfrm>
              <a:off x="4278500" y="129600"/>
              <a:ext cx="115800" cy="121175"/>
            </a:xfrm>
            <a:custGeom>
              <a:avLst/>
              <a:gdLst/>
              <a:ahLst/>
              <a:cxnLst/>
              <a:rect l="l" t="t" r="r" b="b"/>
              <a:pathLst>
                <a:path w="4632" h="4847" extrusionOk="0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5"/>
            <p:cNvSpPr/>
            <p:nvPr/>
          </p:nvSpPr>
          <p:spPr>
            <a:xfrm>
              <a:off x="4278200" y="129300"/>
              <a:ext cx="116100" cy="55625"/>
            </a:xfrm>
            <a:custGeom>
              <a:avLst/>
              <a:gdLst/>
              <a:ahLst/>
              <a:cxnLst/>
              <a:rect l="l" t="t" r="r" b="b"/>
              <a:pathLst>
                <a:path w="4644" h="2225" extrusionOk="0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5"/>
            <p:cNvSpPr/>
            <p:nvPr/>
          </p:nvSpPr>
          <p:spPr>
            <a:xfrm>
              <a:off x="4092750" y="-359450"/>
              <a:ext cx="487000" cy="487600"/>
            </a:xfrm>
            <a:custGeom>
              <a:avLst/>
              <a:gdLst/>
              <a:ahLst/>
              <a:cxnLst/>
              <a:rect l="l" t="t" r="r" b="b"/>
              <a:pathLst>
                <a:path w="19480" h="19504" extrusionOk="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5"/>
            <p:cNvSpPr/>
            <p:nvPr/>
          </p:nvSpPr>
          <p:spPr>
            <a:xfrm>
              <a:off x="4142775" y="-263425"/>
              <a:ext cx="8050" cy="7000"/>
            </a:xfrm>
            <a:custGeom>
              <a:avLst/>
              <a:gdLst/>
              <a:ahLst/>
              <a:cxnLst/>
              <a:rect l="l" t="t" r="r" b="b"/>
              <a:pathLst>
                <a:path w="322" h="280" extrusionOk="0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5"/>
            <p:cNvSpPr/>
            <p:nvPr/>
          </p:nvSpPr>
          <p:spPr>
            <a:xfrm>
              <a:off x="4410075" y="114725"/>
              <a:ext cx="1200" cy="925"/>
            </a:xfrm>
            <a:custGeom>
              <a:avLst/>
              <a:gdLst/>
              <a:ahLst/>
              <a:cxnLst/>
              <a:rect l="l" t="t" r="r" b="b"/>
              <a:pathLst>
                <a:path w="48" h="37" extrusionOk="0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5"/>
            <p:cNvSpPr/>
            <p:nvPr/>
          </p:nvSpPr>
          <p:spPr>
            <a:xfrm>
              <a:off x="4149625" y="-358250"/>
              <a:ext cx="430725" cy="471800"/>
            </a:xfrm>
            <a:custGeom>
              <a:avLst/>
              <a:gdLst/>
              <a:ahLst/>
              <a:cxnLst/>
              <a:rect l="l" t="t" r="r" b="b"/>
              <a:pathLst>
                <a:path w="17229" h="18872" extrusionOk="0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5"/>
            <p:cNvSpPr/>
            <p:nvPr/>
          </p:nvSpPr>
          <p:spPr>
            <a:xfrm>
              <a:off x="4191000" y="-208225"/>
              <a:ext cx="290225" cy="130100"/>
            </a:xfrm>
            <a:custGeom>
              <a:avLst/>
              <a:gdLst/>
              <a:ahLst/>
              <a:cxnLst/>
              <a:rect l="l" t="t" r="r" b="b"/>
              <a:pathLst>
                <a:path w="11609" h="5204" extrusionOk="0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5"/>
            <p:cNvSpPr/>
            <p:nvPr/>
          </p:nvSpPr>
          <p:spPr>
            <a:xfrm>
              <a:off x="4191275" y="-208225"/>
              <a:ext cx="177725" cy="130100"/>
            </a:xfrm>
            <a:custGeom>
              <a:avLst/>
              <a:gdLst/>
              <a:ahLst/>
              <a:cxnLst/>
              <a:rect l="l" t="t" r="r" b="b"/>
              <a:pathLst>
                <a:path w="7109" h="5204" extrusionOk="0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5"/>
            <p:cNvSpPr/>
            <p:nvPr/>
          </p:nvSpPr>
          <p:spPr>
            <a:xfrm>
              <a:off x="4144250" y="-35350"/>
              <a:ext cx="83975" cy="79625"/>
            </a:xfrm>
            <a:custGeom>
              <a:avLst/>
              <a:gdLst/>
              <a:ahLst/>
              <a:cxnLst/>
              <a:rect l="l" t="t" r="r" b="b"/>
              <a:pathLst>
                <a:path w="3359" h="3185" extrusionOk="0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5"/>
            <p:cNvSpPr/>
            <p:nvPr/>
          </p:nvSpPr>
          <p:spPr>
            <a:xfrm>
              <a:off x="414662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5"/>
            <p:cNvSpPr/>
            <p:nvPr/>
          </p:nvSpPr>
          <p:spPr>
            <a:xfrm>
              <a:off x="4198725" y="-155575"/>
              <a:ext cx="274775" cy="315875"/>
            </a:xfrm>
            <a:custGeom>
              <a:avLst/>
              <a:gdLst/>
              <a:ahLst/>
              <a:cxnLst/>
              <a:rect l="l" t="t" r="r" b="b"/>
              <a:pathLst>
                <a:path w="10991" h="12635" extrusionOk="0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5"/>
            <p:cNvSpPr/>
            <p:nvPr/>
          </p:nvSpPr>
          <p:spPr>
            <a:xfrm>
              <a:off x="4290675" y="66925"/>
              <a:ext cx="91750" cy="29075"/>
            </a:xfrm>
            <a:custGeom>
              <a:avLst/>
              <a:gdLst/>
              <a:ahLst/>
              <a:cxnLst/>
              <a:rect l="l" t="t" r="r" b="b"/>
              <a:pathLst>
                <a:path w="3670" h="1163" extrusionOk="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5"/>
            <p:cNvSpPr/>
            <p:nvPr/>
          </p:nvSpPr>
          <p:spPr>
            <a:xfrm>
              <a:off x="4310050" y="-775"/>
              <a:ext cx="41400" cy="53550"/>
            </a:xfrm>
            <a:custGeom>
              <a:avLst/>
              <a:gdLst/>
              <a:ahLst/>
              <a:cxnLst/>
              <a:rect l="l" t="t" r="r" b="b"/>
              <a:pathLst>
                <a:path w="1656" h="2142" extrusionOk="0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5"/>
            <p:cNvSpPr/>
            <p:nvPr/>
          </p:nvSpPr>
          <p:spPr>
            <a:xfrm>
              <a:off x="4444300" y="-35350"/>
              <a:ext cx="84250" cy="79625"/>
            </a:xfrm>
            <a:custGeom>
              <a:avLst/>
              <a:gdLst/>
              <a:ahLst/>
              <a:cxnLst/>
              <a:rect l="l" t="t" r="r" b="b"/>
              <a:pathLst>
                <a:path w="3370" h="3185" extrusionOk="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5"/>
            <p:cNvSpPr/>
            <p:nvPr/>
          </p:nvSpPr>
          <p:spPr>
            <a:xfrm>
              <a:off x="4235925" y="7575"/>
              <a:ext cx="56000" cy="37825"/>
            </a:xfrm>
            <a:custGeom>
              <a:avLst/>
              <a:gdLst/>
              <a:ahLst/>
              <a:cxnLst/>
              <a:rect l="l" t="t" r="r" b="b"/>
              <a:pathLst>
                <a:path w="2240" h="1513" extrusionOk="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5"/>
            <p:cNvSpPr/>
            <p:nvPr/>
          </p:nvSpPr>
          <p:spPr>
            <a:xfrm>
              <a:off x="4380900" y="7575"/>
              <a:ext cx="55675" cy="37825"/>
            </a:xfrm>
            <a:custGeom>
              <a:avLst/>
              <a:gdLst/>
              <a:ahLst/>
              <a:cxnLst/>
              <a:rect l="l" t="t" r="r" b="b"/>
              <a:pathLst>
                <a:path w="2227" h="1513" extrusionOk="0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5"/>
            <p:cNvSpPr/>
            <p:nvPr/>
          </p:nvSpPr>
          <p:spPr>
            <a:xfrm>
              <a:off x="4222550" y="-87350"/>
              <a:ext cx="76800" cy="31850"/>
            </a:xfrm>
            <a:custGeom>
              <a:avLst/>
              <a:gdLst/>
              <a:ahLst/>
              <a:cxnLst/>
              <a:rect l="l" t="t" r="r" b="b"/>
              <a:pathLst>
                <a:path w="3072" h="1274" extrusionOk="0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5"/>
            <p:cNvSpPr/>
            <p:nvPr/>
          </p:nvSpPr>
          <p:spPr>
            <a:xfrm>
              <a:off x="4373450" y="-87350"/>
              <a:ext cx="76525" cy="31850"/>
            </a:xfrm>
            <a:custGeom>
              <a:avLst/>
              <a:gdLst/>
              <a:ahLst/>
              <a:cxnLst/>
              <a:rect l="l" t="t" r="r" b="b"/>
              <a:pathLst>
                <a:path w="3061" h="1274" extrusionOk="0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5"/>
            <p:cNvSpPr/>
            <p:nvPr/>
          </p:nvSpPr>
          <p:spPr>
            <a:xfrm>
              <a:off x="4363625" y="-36950"/>
              <a:ext cx="80100" cy="25500"/>
            </a:xfrm>
            <a:custGeom>
              <a:avLst/>
              <a:gdLst/>
              <a:ahLst/>
              <a:cxnLst/>
              <a:rect l="l" t="t" r="r" b="b"/>
              <a:pathLst>
                <a:path w="3204" h="1020" extrusionOk="0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5"/>
            <p:cNvSpPr/>
            <p:nvPr/>
          </p:nvSpPr>
          <p:spPr>
            <a:xfrm>
              <a:off x="4377025" y="-37000"/>
              <a:ext cx="53000" cy="25575"/>
            </a:xfrm>
            <a:custGeom>
              <a:avLst/>
              <a:gdLst/>
              <a:ahLst/>
              <a:cxnLst/>
              <a:rect l="l" t="t" r="r" b="b"/>
              <a:pathLst>
                <a:path w="2120" h="1023" extrusionOk="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5"/>
            <p:cNvSpPr/>
            <p:nvPr/>
          </p:nvSpPr>
          <p:spPr>
            <a:xfrm>
              <a:off x="4363625" y="-40500"/>
              <a:ext cx="80400" cy="26375"/>
            </a:xfrm>
            <a:custGeom>
              <a:avLst/>
              <a:gdLst/>
              <a:ahLst/>
              <a:cxnLst/>
              <a:rect l="l" t="t" r="r" b="b"/>
              <a:pathLst>
                <a:path w="3216" h="1055" extrusionOk="0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5"/>
            <p:cNvSpPr/>
            <p:nvPr/>
          </p:nvSpPr>
          <p:spPr>
            <a:xfrm>
              <a:off x="4228800" y="-36950"/>
              <a:ext cx="80075" cy="25500"/>
            </a:xfrm>
            <a:custGeom>
              <a:avLst/>
              <a:gdLst/>
              <a:ahLst/>
              <a:cxnLst/>
              <a:rect l="l" t="t" r="r" b="b"/>
              <a:pathLst>
                <a:path w="3203" h="1020" extrusionOk="0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5"/>
            <p:cNvSpPr/>
            <p:nvPr/>
          </p:nvSpPr>
          <p:spPr>
            <a:xfrm>
              <a:off x="4242175" y="-37000"/>
              <a:ext cx="53025" cy="25575"/>
            </a:xfrm>
            <a:custGeom>
              <a:avLst/>
              <a:gdLst/>
              <a:ahLst/>
              <a:cxnLst/>
              <a:rect l="l" t="t" r="r" b="b"/>
              <a:pathLst>
                <a:path w="2121" h="1023" extrusionOk="0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5"/>
            <p:cNvSpPr/>
            <p:nvPr/>
          </p:nvSpPr>
          <p:spPr>
            <a:xfrm>
              <a:off x="4228500" y="-40200"/>
              <a:ext cx="80375" cy="26075"/>
            </a:xfrm>
            <a:custGeom>
              <a:avLst/>
              <a:gdLst/>
              <a:ahLst/>
              <a:cxnLst/>
              <a:rect l="l" t="t" r="r" b="b"/>
              <a:pathLst>
                <a:path w="3215" h="1043" extrusionOk="0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5"/>
            <p:cNvSpPr/>
            <p:nvPr/>
          </p:nvSpPr>
          <p:spPr>
            <a:xfrm>
              <a:off x="4471075" y="-16150"/>
              <a:ext cx="54800" cy="60550"/>
            </a:xfrm>
            <a:custGeom>
              <a:avLst/>
              <a:gdLst/>
              <a:ahLst/>
              <a:cxnLst/>
              <a:rect l="l" t="t" r="r" b="b"/>
              <a:pathLst>
                <a:path w="2192" h="2422" extrusionOk="0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5"/>
            <p:cNvSpPr/>
            <p:nvPr/>
          </p:nvSpPr>
          <p:spPr>
            <a:xfrm>
              <a:off x="4229675" y="-155575"/>
              <a:ext cx="298875" cy="301550"/>
            </a:xfrm>
            <a:custGeom>
              <a:avLst/>
              <a:gdLst/>
              <a:ahLst/>
              <a:cxnLst/>
              <a:rect l="l" t="t" r="r" b="b"/>
              <a:pathLst>
                <a:path w="11955" h="12062" extrusionOk="0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5"/>
            <p:cNvSpPr/>
            <p:nvPr/>
          </p:nvSpPr>
          <p:spPr>
            <a:xfrm>
              <a:off x="4335650" y="-431050"/>
              <a:ext cx="837025" cy="1002700"/>
            </a:xfrm>
            <a:custGeom>
              <a:avLst/>
              <a:gdLst/>
              <a:ahLst/>
              <a:cxnLst/>
              <a:rect l="l" t="t" r="r" b="b"/>
              <a:pathLst>
                <a:path w="33481" h="40108" extrusionOk="0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5"/>
            <p:cNvSpPr/>
            <p:nvPr/>
          </p:nvSpPr>
          <p:spPr>
            <a:xfrm>
              <a:off x="4902100" y="-306450"/>
              <a:ext cx="189325" cy="33650"/>
            </a:xfrm>
            <a:custGeom>
              <a:avLst/>
              <a:gdLst/>
              <a:ahLst/>
              <a:cxnLst/>
              <a:rect l="l" t="t" r="r" b="b"/>
              <a:pathLst>
                <a:path w="7573" h="1346" fill="none" extrusionOk="0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5"/>
            <p:cNvSpPr/>
            <p:nvPr/>
          </p:nvSpPr>
          <p:spPr>
            <a:xfrm>
              <a:off x="4979475" y="-419275"/>
              <a:ext cx="24425" cy="128325"/>
            </a:xfrm>
            <a:custGeom>
              <a:avLst/>
              <a:gdLst/>
              <a:ahLst/>
              <a:cxnLst/>
              <a:rect l="l" t="t" r="r" b="b"/>
              <a:pathLst>
                <a:path w="977" h="5133" fill="none" extrusionOk="0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5"/>
            <p:cNvSpPr/>
            <p:nvPr/>
          </p:nvSpPr>
          <p:spPr>
            <a:xfrm>
              <a:off x="4935725" y="-411525"/>
              <a:ext cx="15500" cy="129800"/>
            </a:xfrm>
            <a:custGeom>
              <a:avLst/>
              <a:gdLst/>
              <a:ahLst/>
              <a:cxnLst/>
              <a:rect l="l" t="t" r="r" b="b"/>
              <a:pathLst>
                <a:path w="620" h="5192" fill="none" extrusionOk="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5"/>
            <p:cNvSpPr/>
            <p:nvPr/>
          </p:nvSpPr>
          <p:spPr>
            <a:xfrm>
              <a:off x="4843150" y="111750"/>
              <a:ext cx="89025" cy="255400"/>
            </a:xfrm>
            <a:custGeom>
              <a:avLst/>
              <a:gdLst/>
              <a:ahLst/>
              <a:cxnLst/>
              <a:rect l="l" t="t" r="r" b="b"/>
              <a:pathLst>
                <a:path w="3561" h="10216" extrusionOk="0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5"/>
            <p:cNvSpPr/>
            <p:nvPr/>
          </p:nvSpPr>
          <p:spPr>
            <a:xfrm>
              <a:off x="5024725" y="-427300"/>
              <a:ext cx="23250" cy="128600"/>
            </a:xfrm>
            <a:custGeom>
              <a:avLst/>
              <a:gdLst/>
              <a:ahLst/>
              <a:cxnLst/>
              <a:rect l="l" t="t" r="r" b="b"/>
              <a:pathLst>
                <a:path w="930" h="5144" fill="none" extrusionOk="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5"/>
            <p:cNvSpPr/>
            <p:nvPr/>
          </p:nvSpPr>
          <p:spPr>
            <a:xfrm>
              <a:off x="4972325" y="-293950"/>
              <a:ext cx="52425" cy="122050"/>
            </a:xfrm>
            <a:custGeom>
              <a:avLst/>
              <a:gdLst/>
              <a:ahLst/>
              <a:cxnLst/>
              <a:rect l="l" t="t" r="r" b="b"/>
              <a:pathLst>
                <a:path w="2097" h="4882" fill="none" extrusionOk="0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5"/>
            <p:cNvSpPr/>
            <p:nvPr/>
          </p:nvSpPr>
          <p:spPr>
            <a:xfrm>
              <a:off x="5016400" y="122750"/>
              <a:ext cx="156275" cy="183100"/>
            </a:xfrm>
            <a:custGeom>
              <a:avLst/>
              <a:gdLst/>
              <a:ahLst/>
              <a:cxnLst/>
              <a:rect l="l" t="t" r="r" b="b"/>
              <a:pathLst>
                <a:path w="6251" h="7324" fill="none" extrusionOk="0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5"/>
            <p:cNvSpPr/>
            <p:nvPr/>
          </p:nvSpPr>
          <p:spPr>
            <a:xfrm>
              <a:off x="4894350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5"/>
            <p:cNvSpPr/>
            <p:nvPr/>
          </p:nvSpPr>
          <p:spPr>
            <a:xfrm>
              <a:off x="49449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5"/>
            <p:cNvSpPr/>
            <p:nvPr/>
          </p:nvSpPr>
          <p:spPr>
            <a:xfrm>
              <a:off x="49449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5"/>
            <p:cNvSpPr/>
            <p:nvPr/>
          </p:nvSpPr>
          <p:spPr>
            <a:xfrm>
              <a:off x="5023225" y="-5525"/>
              <a:ext cx="45575" cy="327150"/>
            </a:xfrm>
            <a:custGeom>
              <a:avLst/>
              <a:gdLst/>
              <a:ahLst/>
              <a:cxnLst/>
              <a:rect l="l" t="t" r="r" b="b"/>
              <a:pathLst>
                <a:path w="1823" h="13086" extrusionOk="0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5"/>
            <p:cNvSpPr/>
            <p:nvPr/>
          </p:nvSpPr>
          <p:spPr>
            <a:xfrm>
              <a:off x="4043650" y="184225"/>
              <a:ext cx="584025" cy="907425"/>
            </a:xfrm>
            <a:custGeom>
              <a:avLst/>
              <a:gdLst/>
              <a:ahLst/>
              <a:cxnLst/>
              <a:rect l="l" t="t" r="r" b="b"/>
              <a:pathLst>
                <a:path w="23361" h="36297" extrusionOk="0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5"/>
            <p:cNvSpPr/>
            <p:nvPr/>
          </p:nvSpPr>
          <p:spPr>
            <a:xfrm>
              <a:off x="4043650" y="970475"/>
              <a:ext cx="584325" cy="121175"/>
            </a:xfrm>
            <a:custGeom>
              <a:avLst/>
              <a:gdLst/>
              <a:ahLst/>
              <a:cxnLst/>
              <a:rect l="l" t="t" r="r" b="b"/>
              <a:pathLst>
                <a:path w="23373" h="4847" extrusionOk="0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5"/>
            <p:cNvSpPr/>
            <p:nvPr/>
          </p:nvSpPr>
          <p:spPr>
            <a:xfrm>
              <a:off x="4066875" y="184975"/>
              <a:ext cx="118475" cy="397400"/>
            </a:xfrm>
            <a:custGeom>
              <a:avLst/>
              <a:gdLst/>
              <a:ahLst/>
              <a:cxnLst/>
              <a:rect l="l" t="t" r="r" b="b"/>
              <a:pathLst>
                <a:path w="4739" h="15896" fill="none" extrusionOk="0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5"/>
            <p:cNvSpPr/>
            <p:nvPr/>
          </p:nvSpPr>
          <p:spPr>
            <a:xfrm>
              <a:off x="4486550" y="184975"/>
              <a:ext cx="118500" cy="397400"/>
            </a:xfrm>
            <a:custGeom>
              <a:avLst/>
              <a:gdLst/>
              <a:ahLst/>
              <a:cxnLst/>
              <a:rect l="l" t="t" r="r" b="b"/>
              <a:pathLst>
                <a:path w="4740" h="15896" fill="none" extrusionOk="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w="862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5"/>
            <p:cNvSpPr/>
            <p:nvPr/>
          </p:nvSpPr>
          <p:spPr>
            <a:xfrm>
              <a:off x="4336250" y="357900"/>
              <a:ext cx="25" cy="44975"/>
            </a:xfrm>
            <a:custGeom>
              <a:avLst/>
              <a:gdLst/>
              <a:ahLst/>
              <a:cxnLst/>
              <a:rect l="l" t="t" r="r" b="b"/>
              <a:pathLst>
                <a:path w="1" h="1799" fill="none" extrusionOk="0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5"/>
            <p:cNvSpPr/>
            <p:nvPr/>
          </p:nvSpPr>
          <p:spPr>
            <a:xfrm>
              <a:off x="4316300" y="250750"/>
              <a:ext cx="47350" cy="39025"/>
            </a:xfrm>
            <a:custGeom>
              <a:avLst/>
              <a:gdLst/>
              <a:ahLst/>
              <a:cxnLst/>
              <a:rect l="l" t="t" r="r" b="b"/>
              <a:pathLst>
                <a:path w="1894" h="1561" extrusionOk="0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4178475" y="187650"/>
              <a:ext cx="312575" cy="236950"/>
            </a:xfrm>
            <a:custGeom>
              <a:avLst/>
              <a:gdLst/>
              <a:ahLst/>
              <a:cxnLst/>
              <a:rect l="l" t="t" r="r" b="b"/>
              <a:pathLst>
                <a:path w="12503" h="9478" extrusionOk="0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4223725" y="2194750"/>
              <a:ext cx="220000" cy="59250"/>
            </a:xfrm>
            <a:custGeom>
              <a:avLst/>
              <a:gdLst/>
              <a:ahLst/>
              <a:cxnLst/>
              <a:rect l="l" t="t" r="r" b="b"/>
              <a:pathLst>
                <a:path w="8800" h="2370" extrusionOk="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4083825" y="576675"/>
              <a:ext cx="440325" cy="130400"/>
            </a:xfrm>
            <a:custGeom>
              <a:avLst/>
              <a:gdLst/>
              <a:ahLst/>
              <a:cxnLst/>
              <a:rect l="l" t="t" r="r" b="b"/>
              <a:pathLst>
                <a:path w="17613" h="5216" extrusionOk="0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4065675" y="763625"/>
              <a:ext cx="540275" cy="64000"/>
            </a:xfrm>
            <a:custGeom>
              <a:avLst/>
              <a:gdLst/>
              <a:ahLst/>
              <a:cxnLst/>
              <a:rect l="l" t="t" r="r" b="b"/>
              <a:pathLst>
                <a:path w="21611" h="2560" extrusionOk="0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3845400" y="2161400"/>
              <a:ext cx="156900" cy="25"/>
            </a:xfrm>
            <a:custGeom>
              <a:avLst/>
              <a:gdLst/>
              <a:ahLst/>
              <a:cxnLst/>
              <a:rect l="l" t="t" r="r" b="b"/>
              <a:pathLst>
                <a:path w="6276" h="1" fill="none" extrusionOk="0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4669625" y="2161400"/>
              <a:ext cx="156875" cy="25"/>
            </a:xfrm>
            <a:custGeom>
              <a:avLst/>
              <a:gdLst/>
              <a:ahLst/>
              <a:cxnLst/>
              <a:rect l="l" t="t" r="r" b="b"/>
              <a:pathLst>
                <a:path w="6275" h="1" fill="none" extrusionOk="0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4301725" y="2065250"/>
              <a:ext cx="64000" cy="102425"/>
            </a:xfrm>
            <a:custGeom>
              <a:avLst/>
              <a:gdLst/>
              <a:ahLst/>
              <a:cxnLst/>
              <a:rect l="l" t="t" r="r" b="b"/>
              <a:pathLst>
                <a:path w="2560" h="4097" extrusionOk="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9" name="Google Shape;1029;p35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1030" name="Google Shape;1030;p35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5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5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5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5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5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5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5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5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2" name="Google Shape;1042;p35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1043" name="Google Shape;1043;p35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5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5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5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5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5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5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5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5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5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5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4" name="Google Shape;1054;p35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1055" name="Google Shape;1055;p35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5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5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5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5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5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5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2" name="Google Shape;1062;p35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1063" name="Google Shape;1063;p35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5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5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5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5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3" name="Google Shape;2353;p53"/>
          <p:cNvSpPr txBox="1">
            <a:spLocks noGrp="1"/>
          </p:cNvSpPr>
          <p:nvPr>
            <p:ph type="body" idx="1"/>
          </p:nvPr>
        </p:nvSpPr>
        <p:spPr>
          <a:xfrm>
            <a:off x="720000" y="1187600"/>
            <a:ext cx="3852000" cy="13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en-US" sz="2400" b="1" dirty="0" smtClean="0">
                <a:solidFill>
                  <a:schemeClr val="accent4"/>
                </a:solidFill>
                <a:latin typeface="Alata"/>
                <a:ea typeface="Alata"/>
                <a:cs typeface="Alata"/>
                <a:sym typeface="Alata"/>
              </a:rPr>
              <a:t>DO YOU HAVE ANY QUESTIONS?</a:t>
            </a:r>
            <a:endParaRPr lang="en-US" sz="2400" b="1" dirty="0">
              <a:solidFill>
                <a:schemeClr val="accent4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2354" name="Google Shape;2354;p5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THANKS!</a:t>
            </a:r>
            <a:endParaRPr>
              <a:solidFill>
                <a:schemeClr val="accent4"/>
              </a:solidFill>
            </a:endParaRPr>
          </a:p>
        </p:txBody>
      </p:sp>
      <p:grpSp>
        <p:nvGrpSpPr>
          <p:cNvPr id="2355" name="Google Shape;2355;p53"/>
          <p:cNvGrpSpPr/>
          <p:nvPr/>
        </p:nvGrpSpPr>
        <p:grpSpPr>
          <a:xfrm>
            <a:off x="6231116" y="1419945"/>
            <a:ext cx="2323483" cy="2881009"/>
            <a:chOff x="5137225" y="2264825"/>
            <a:chExt cx="2565400" cy="3180975"/>
          </a:xfrm>
        </p:grpSpPr>
        <p:sp>
          <p:nvSpPr>
            <p:cNvPr id="2356" name="Google Shape;2356;p53"/>
            <p:cNvSpPr/>
            <p:nvPr/>
          </p:nvSpPr>
          <p:spPr>
            <a:xfrm>
              <a:off x="5166525" y="2264825"/>
              <a:ext cx="160050" cy="79375"/>
            </a:xfrm>
            <a:custGeom>
              <a:avLst/>
              <a:gdLst/>
              <a:ahLst/>
              <a:cxnLst/>
              <a:rect l="l" t="t" r="r" b="b"/>
              <a:pathLst>
                <a:path w="6402" h="3175" fill="none" extrusionOk="0">
                  <a:moveTo>
                    <a:pt x="0" y="3174"/>
                  </a:moveTo>
                  <a:lnTo>
                    <a:pt x="3201" y="1"/>
                  </a:lnTo>
                  <a:lnTo>
                    <a:pt x="6402" y="3174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53"/>
            <p:cNvSpPr/>
            <p:nvPr/>
          </p:nvSpPr>
          <p:spPr>
            <a:xfrm>
              <a:off x="5166525" y="2346875"/>
              <a:ext cx="160050" cy="80725"/>
            </a:xfrm>
            <a:custGeom>
              <a:avLst/>
              <a:gdLst/>
              <a:ahLst/>
              <a:cxnLst/>
              <a:rect l="l" t="t" r="r" b="b"/>
              <a:pathLst>
                <a:path w="6402" h="3229" fill="none" extrusionOk="0">
                  <a:moveTo>
                    <a:pt x="0" y="3229"/>
                  </a:moveTo>
                  <a:lnTo>
                    <a:pt x="3201" y="1"/>
                  </a:lnTo>
                  <a:lnTo>
                    <a:pt x="6402" y="3229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53"/>
            <p:cNvSpPr/>
            <p:nvPr/>
          </p:nvSpPr>
          <p:spPr>
            <a:xfrm>
              <a:off x="5166525" y="2429600"/>
              <a:ext cx="160050" cy="80725"/>
            </a:xfrm>
            <a:custGeom>
              <a:avLst/>
              <a:gdLst/>
              <a:ahLst/>
              <a:cxnLst/>
              <a:rect l="l" t="t" r="r" b="b"/>
              <a:pathLst>
                <a:path w="6402" h="3229" fill="none" extrusionOk="0">
                  <a:moveTo>
                    <a:pt x="0" y="3229"/>
                  </a:moveTo>
                  <a:lnTo>
                    <a:pt x="3201" y="1"/>
                  </a:lnTo>
                  <a:lnTo>
                    <a:pt x="6402" y="3229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53"/>
            <p:cNvSpPr/>
            <p:nvPr/>
          </p:nvSpPr>
          <p:spPr>
            <a:xfrm>
              <a:off x="5166525" y="2513025"/>
              <a:ext cx="160050" cy="80025"/>
            </a:xfrm>
            <a:custGeom>
              <a:avLst/>
              <a:gdLst/>
              <a:ahLst/>
              <a:cxnLst/>
              <a:rect l="l" t="t" r="r" b="b"/>
              <a:pathLst>
                <a:path w="6402" h="3201" fill="none" extrusionOk="0">
                  <a:moveTo>
                    <a:pt x="0" y="3201"/>
                  </a:moveTo>
                  <a:lnTo>
                    <a:pt x="3201" y="0"/>
                  </a:lnTo>
                  <a:lnTo>
                    <a:pt x="6402" y="3201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53"/>
            <p:cNvSpPr/>
            <p:nvPr/>
          </p:nvSpPr>
          <p:spPr>
            <a:xfrm>
              <a:off x="5166525" y="2595750"/>
              <a:ext cx="160050" cy="80700"/>
            </a:xfrm>
            <a:custGeom>
              <a:avLst/>
              <a:gdLst/>
              <a:ahLst/>
              <a:cxnLst/>
              <a:rect l="l" t="t" r="r" b="b"/>
              <a:pathLst>
                <a:path w="6402" h="3228" fill="none" extrusionOk="0">
                  <a:moveTo>
                    <a:pt x="0" y="3228"/>
                  </a:moveTo>
                  <a:lnTo>
                    <a:pt x="3201" y="0"/>
                  </a:lnTo>
                  <a:lnTo>
                    <a:pt x="6402" y="3228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53"/>
            <p:cNvSpPr/>
            <p:nvPr/>
          </p:nvSpPr>
          <p:spPr>
            <a:xfrm>
              <a:off x="5166525" y="2679150"/>
              <a:ext cx="160050" cy="80725"/>
            </a:xfrm>
            <a:custGeom>
              <a:avLst/>
              <a:gdLst/>
              <a:ahLst/>
              <a:cxnLst/>
              <a:rect l="l" t="t" r="r" b="b"/>
              <a:pathLst>
                <a:path w="6402" h="3229" fill="none" extrusionOk="0">
                  <a:moveTo>
                    <a:pt x="0" y="3228"/>
                  </a:moveTo>
                  <a:lnTo>
                    <a:pt x="3201" y="0"/>
                  </a:lnTo>
                  <a:lnTo>
                    <a:pt x="6402" y="3228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53"/>
            <p:cNvSpPr/>
            <p:nvPr/>
          </p:nvSpPr>
          <p:spPr>
            <a:xfrm>
              <a:off x="5166525" y="2761875"/>
              <a:ext cx="160050" cy="80725"/>
            </a:xfrm>
            <a:custGeom>
              <a:avLst/>
              <a:gdLst/>
              <a:ahLst/>
              <a:cxnLst/>
              <a:rect l="l" t="t" r="r" b="b"/>
              <a:pathLst>
                <a:path w="6402" h="3229" fill="none" extrusionOk="0">
                  <a:moveTo>
                    <a:pt x="0" y="3228"/>
                  </a:moveTo>
                  <a:lnTo>
                    <a:pt x="3201" y="1"/>
                  </a:lnTo>
                  <a:lnTo>
                    <a:pt x="6402" y="3228"/>
                  </a:lnTo>
                </a:path>
              </a:pathLst>
            </a:custGeom>
            <a:noFill/>
            <a:ln w="122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53"/>
            <p:cNvSpPr/>
            <p:nvPr/>
          </p:nvSpPr>
          <p:spPr>
            <a:xfrm>
              <a:off x="5801900" y="2306200"/>
              <a:ext cx="25" cy="269225"/>
            </a:xfrm>
            <a:custGeom>
              <a:avLst/>
              <a:gdLst/>
              <a:ahLst/>
              <a:cxnLst/>
              <a:rect l="l" t="t" r="r" b="b"/>
              <a:pathLst>
                <a:path w="1" h="10769" fill="none" extrusionOk="0">
                  <a:moveTo>
                    <a:pt x="0" y="0"/>
                  </a:moveTo>
                  <a:lnTo>
                    <a:pt x="0" y="10769"/>
                  </a:lnTo>
                </a:path>
              </a:pathLst>
            </a:custGeom>
            <a:noFill/>
            <a:ln w="217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53"/>
            <p:cNvSpPr/>
            <p:nvPr/>
          </p:nvSpPr>
          <p:spPr>
            <a:xfrm>
              <a:off x="5667625" y="2440450"/>
              <a:ext cx="269250" cy="25"/>
            </a:xfrm>
            <a:custGeom>
              <a:avLst/>
              <a:gdLst/>
              <a:ahLst/>
              <a:cxnLst/>
              <a:rect l="l" t="t" r="r" b="b"/>
              <a:pathLst>
                <a:path w="10770" h="1" fill="none" extrusionOk="0">
                  <a:moveTo>
                    <a:pt x="10769" y="1"/>
                  </a:moveTo>
                  <a:lnTo>
                    <a:pt x="1" y="1"/>
                  </a:lnTo>
                </a:path>
              </a:pathLst>
            </a:custGeom>
            <a:noFill/>
            <a:ln w="21700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53"/>
            <p:cNvSpPr/>
            <p:nvPr/>
          </p:nvSpPr>
          <p:spPr>
            <a:xfrm>
              <a:off x="5375375" y="2773625"/>
              <a:ext cx="394675" cy="702300"/>
            </a:xfrm>
            <a:custGeom>
              <a:avLst/>
              <a:gdLst/>
              <a:ahLst/>
              <a:cxnLst/>
              <a:rect l="l" t="t" r="r" b="b"/>
              <a:pathLst>
                <a:path w="15787" h="28092" extrusionOk="0">
                  <a:moveTo>
                    <a:pt x="14331" y="1"/>
                  </a:moveTo>
                  <a:cubicBezTo>
                    <a:pt x="14199" y="1"/>
                    <a:pt x="14060" y="88"/>
                    <a:pt x="13915" y="290"/>
                  </a:cubicBezTo>
                  <a:cubicBezTo>
                    <a:pt x="12803" y="1809"/>
                    <a:pt x="12532" y="4440"/>
                    <a:pt x="12532" y="4440"/>
                  </a:cubicBezTo>
                  <a:lnTo>
                    <a:pt x="10633" y="6013"/>
                  </a:lnTo>
                  <a:cubicBezTo>
                    <a:pt x="10633" y="6013"/>
                    <a:pt x="11323" y="2232"/>
                    <a:pt x="10198" y="2232"/>
                  </a:cubicBezTo>
                  <a:cubicBezTo>
                    <a:pt x="10164" y="2232"/>
                    <a:pt x="10128" y="2236"/>
                    <a:pt x="10091" y="2243"/>
                  </a:cubicBezTo>
                  <a:cubicBezTo>
                    <a:pt x="8789" y="2514"/>
                    <a:pt x="7948" y="6935"/>
                    <a:pt x="7948" y="6935"/>
                  </a:cubicBezTo>
                  <a:lnTo>
                    <a:pt x="5832" y="7532"/>
                  </a:lnTo>
                  <a:cubicBezTo>
                    <a:pt x="6038" y="5866"/>
                    <a:pt x="5669" y="5082"/>
                    <a:pt x="5088" y="5082"/>
                  </a:cubicBezTo>
                  <a:cubicBezTo>
                    <a:pt x="4676" y="5082"/>
                    <a:pt x="4157" y="5476"/>
                    <a:pt x="3662" y="6230"/>
                  </a:cubicBezTo>
                  <a:cubicBezTo>
                    <a:pt x="2523" y="8047"/>
                    <a:pt x="1438" y="16591"/>
                    <a:pt x="1221" y="18599"/>
                  </a:cubicBezTo>
                  <a:cubicBezTo>
                    <a:pt x="1031" y="20606"/>
                    <a:pt x="0" y="28092"/>
                    <a:pt x="0" y="28092"/>
                  </a:cubicBezTo>
                  <a:lnTo>
                    <a:pt x="10497" y="22423"/>
                  </a:lnTo>
                  <a:lnTo>
                    <a:pt x="15787" y="3897"/>
                  </a:lnTo>
                  <a:cubicBezTo>
                    <a:pt x="15787" y="3897"/>
                    <a:pt x="15212" y="1"/>
                    <a:pt x="1433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53"/>
            <p:cNvSpPr/>
            <p:nvPr/>
          </p:nvSpPr>
          <p:spPr>
            <a:xfrm>
              <a:off x="6463725" y="2350950"/>
              <a:ext cx="684900" cy="1094475"/>
            </a:xfrm>
            <a:custGeom>
              <a:avLst/>
              <a:gdLst/>
              <a:ahLst/>
              <a:cxnLst/>
              <a:rect l="l" t="t" r="r" b="b"/>
              <a:pathLst>
                <a:path w="27396" h="43779" extrusionOk="0">
                  <a:moveTo>
                    <a:pt x="4123" y="1"/>
                  </a:moveTo>
                  <a:cubicBezTo>
                    <a:pt x="2279" y="1"/>
                    <a:pt x="814" y="1465"/>
                    <a:pt x="814" y="3283"/>
                  </a:cubicBezTo>
                  <a:cubicBezTo>
                    <a:pt x="814" y="4313"/>
                    <a:pt x="1275" y="5181"/>
                    <a:pt x="1980" y="5805"/>
                  </a:cubicBezTo>
                  <a:lnTo>
                    <a:pt x="0" y="37187"/>
                  </a:lnTo>
                  <a:lnTo>
                    <a:pt x="7948" y="41419"/>
                  </a:lnTo>
                  <a:cubicBezTo>
                    <a:pt x="7948" y="41419"/>
                    <a:pt x="9439" y="41419"/>
                    <a:pt x="11447" y="40985"/>
                  </a:cubicBezTo>
                  <a:cubicBezTo>
                    <a:pt x="11664" y="42558"/>
                    <a:pt x="13020" y="43778"/>
                    <a:pt x="14701" y="43778"/>
                  </a:cubicBezTo>
                  <a:cubicBezTo>
                    <a:pt x="16519" y="43778"/>
                    <a:pt x="17983" y="42314"/>
                    <a:pt x="17983" y="40469"/>
                  </a:cubicBezTo>
                  <a:cubicBezTo>
                    <a:pt x="17983" y="40035"/>
                    <a:pt x="17875" y="39601"/>
                    <a:pt x="17739" y="39222"/>
                  </a:cubicBezTo>
                  <a:lnTo>
                    <a:pt x="17739" y="39222"/>
                  </a:lnTo>
                  <a:cubicBezTo>
                    <a:pt x="17983" y="39303"/>
                    <a:pt x="18228" y="39303"/>
                    <a:pt x="18445" y="39303"/>
                  </a:cubicBezTo>
                  <a:cubicBezTo>
                    <a:pt x="20289" y="39303"/>
                    <a:pt x="21754" y="37838"/>
                    <a:pt x="21754" y="35994"/>
                  </a:cubicBezTo>
                  <a:cubicBezTo>
                    <a:pt x="21754" y="35668"/>
                    <a:pt x="21672" y="35316"/>
                    <a:pt x="21564" y="34990"/>
                  </a:cubicBezTo>
                  <a:lnTo>
                    <a:pt x="21754" y="34990"/>
                  </a:lnTo>
                  <a:cubicBezTo>
                    <a:pt x="23571" y="34990"/>
                    <a:pt x="25036" y="33526"/>
                    <a:pt x="25036" y="31708"/>
                  </a:cubicBezTo>
                  <a:cubicBezTo>
                    <a:pt x="25036" y="31057"/>
                    <a:pt x="24819" y="30461"/>
                    <a:pt x="24520" y="29945"/>
                  </a:cubicBezTo>
                  <a:cubicBezTo>
                    <a:pt x="26121" y="29728"/>
                    <a:pt x="27368" y="28345"/>
                    <a:pt x="27368" y="26690"/>
                  </a:cubicBezTo>
                  <a:cubicBezTo>
                    <a:pt x="27395" y="25714"/>
                    <a:pt x="26934" y="24792"/>
                    <a:pt x="26148" y="24168"/>
                  </a:cubicBezTo>
                  <a:cubicBezTo>
                    <a:pt x="26934" y="23571"/>
                    <a:pt x="27395" y="22649"/>
                    <a:pt x="27395" y="21591"/>
                  </a:cubicBezTo>
                  <a:cubicBezTo>
                    <a:pt x="27395" y="20479"/>
                    <a:pt x="26853" y="19530"/>
                    <a:pt x="26012" y="18933"/>
                  </a:cubicBezTo>
                  <a:cubicBezTo>
                    <a:pt x="26419" y="18390"/>
                    <a:pt x="26663" y="17712"/>
                    <a:pt x="26663" y="16953"/>
                  </a:cubicBezTo>
                  <a:cubicBezTo>
                    <a:pt x="26663" y="15298"/>
                    <a:pt x="25442" y="13942"/>
                    <a:pt x="23842" y="13698"/>
                  </a:cubicBezTo>
                  <a:cubicBezTo>
                    <a:pt x="24005" y="13318"/>
                    <a:pt x="24086" y="12884"/>
                    <a:pt x="24086" y="12450"/>
                  </a:cubicBezTo>
                  <a:cubicBezTo>
                    <a:pt x="24086" y="10796"/>
                    <a:pt x="22866" y="9385"/>
                    <a:pt x="21238" y="9195"/>
                  </a:cubicBezTo>
                  <a:cubicBezTo>
                    <a:pt x="21265" y="9006"/>
                    <a:pt x="21265" y="8843"/>
                    <a:pt x="21265" y="8680"/>
                  </a:cubicBezTo>
                  <a:cubicBezTo>
                    <a:pt x="21265" y="6863"/>
                    <a:pt x="19801" y="5398"/>
                    <a:pt x="17983" y="5398"/>
                  </a:cubicBezTo>
                  <a:cubicBezTo>
                    <a:pt x="17631" y="5398"/>
                    <a:pt x="17332" y="5425"/>
                    <a:pt x="17034" y="5534"/>
                  </a:cubicBezTo>
                  <a:cubicBezTo>
                    <a:pt x="16871" y="3879"/>
                    <a:pt x="15461" y="2550"/>
                    <a:pt x="13752" y="2550"/>
                  </a:cubicBezTo>
                  <a:cubicBezTo>
                    <a:pt x="13210" y="2550"/>
                    <a:pt x="12694" y="2686"/>
                    <a:pt x="12260" y="2903"/>
                  </a:cubicBezTo>
                  <a:cubicBezTo>
                    <a:pt x="11881" y="1492"/>
                    <a:pt x="10579" y="435"/>
                    <a:pt x="9060" y="435"/>
                  </a:cubicBezTo>
                  <a:cubicBezTo>
                    <a:pt x="8192" y="435"/>
                    <a:pt x="7378" y="787"/>
                    <a:pt x="6781" y="1357"/>
                  </a:cubicBezTo>
                  <a:cubicBezTo>
                    <a:pt x="6185" y="543"/>
                    <a:pt x="5235" y="1"/>
                    <a:pt x="41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53"/>
            <p:cNvSpPr/>
            <p:nvPr/>
          </p:nvSpPr>
          <p:spPr>
            <a:xfrm>
              <a:off x="6700375" y="4623250"/>
              <a:ext cx="118700" cy="110550"/>
            </a:xfrm>
            <a:custGeom>
              <a:avLst/>
              <a:gdLst/>
              <a:ahLst/>
              <a:cxnLst/>
              <a:rect l="l" t="t" r="r" b="b"/>
              <a:pathLst>
                <a:path w="4748" h="4422" extrusionOk="0">
                  <a:moveTo>
                    <a:pt x="1" y="0"/>
                  </a:moveTo>
                  <a:lnTo>
                    <a:pt x="1" y="0"/>
                  </a:lnTo>
                  <a:cubicBezTo>
                    <a:pt x="136" y="3445"/>
                    <a:pt x="1" y="4422"/>
                    <a:pt x="1" y="4422"/>
                  </a:cubicBezTo>
                  <a:lnTo>
                    <a:pt x="4747" y="3065"/>
                  </a:lnTo>
                  <a:cubicBezTo>
                    <a:pt x="4747" y="3065"/>
                    <a:pt x="1221" y="1221"/>
                    <a:pt x="1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53"/>
            <p:cNvSpPr/>
            <p:nvPr/>
          </p:nvSpPr>
          <p:spPr>
            <a:xfrm>
              <a:off x="5731375" y="4811475"/>
              <a:ext cx="1059200" cy="634325"/>
            </a:xfrm>
            <a:custGeom>
              <a:avLst/>
              <a:gdLst/>
              <a:ahLst/>
              <a:cxnLst/>
              <a:rect l="l" t="t" r="r" b="b"/>
              <a:pathLst>
                <a:path w="42368" h="25373" extrusionOk="0">
                  <a:moveTo>
                    <a:pt x="15823" y="0"/>
                  </a:moveTo>
                  <a:cubicBezTo>
                    <a:pt x="11321" y="0"/>
                    <a:pt x="7622" y="402"/>
                    <a:pt x="6293" y="1558"/>
                  </a:cubicBezTo>
                  <a:cubicBezTo>
                    <a:pt x="3445" y="8691"/>
                    <a:pt x="1" y="25373"/>
                    <a:pt x="1" y="25373"/>
                  </a:cubicBezTo>
                  <a:lnTo>
                    <a:pt x="42368" y="25373"/>
                  </a:lnTo>
                  <a:cubicBezTo>
                    <a:pt x="42368" y="14930"/>
                    <a:pt x="40605" y="2100"/>
                    <a:pt x="40605" y="2100"/>
                  </a:cubicBezTo>
                  <a:cubicBezTo>
                    <a:pt x="40605" y="2100"/>
                    <a:pt x="26114" y="0"/>
                    <a:pt x="158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53"/>
            <p:cNvSpPr/>
            <p:nvPr/>
          </p:nvSpPr>
          <p:spPr>
            <a:xfrm>
              <a:off x="5887325" y="3184550"/>
              <a:ext cx="1015150" cy="1723150"/>
            </a:xfrm>
            <a:custGeom>
              <a:avLst/>
              <a:gdLst/>
              <a:ahLst/>
              <a:cxnLst/>
              <a:rect l="l" t="t" r="r" b="b"/>
              <a:pathLst>
                <a:path w="40606" h="68926" extrusionOk="0">
                  <a:moveTo>
                    <a:pt x="23314" y="1"/>
                  </a:moveTo>
                  <a:cubicBezTo>
                    <a:pt x="21450" y="1"/>
                    <a:pt x="19666" y="724"/>
                    <a:pt x="19666" y="724"/>
                  </a:cubicBezTo>
                  <a:cubicBezTo>
                    <a:pt x="19666" y="724"/>
                    <a:pt x="10769" y="3301"/>
                    <a:pt x="7379" y="3681"/>
                  </a:cubicBezTo>
                  <a:cubicBezTo>
                    <a:pt x="4693" y="16836"/>
                    <a:pt x="3039" y="23915"/>
                    <a:pt x="2117" y="28255"/>
                  </a:cubicBezTo>
                  <a:cubicBezTo>
                    <a:pt x="1194" y="32594"/>
                    <a:pt x="4042" y="38941"/>
                    <a:pt x="6077" y="39104"/>
                  </a:cubicBezTo>
                  <a:cubicBezTo>
                    <a:pt x="5534" y="47214"/>
                    <a:pt x="2496" y="60749"/>
                    <a:pt x="1" y="66635"/>
                  </a:cubicBezTo>
                  <a:cubicBezTo>
                    <a:pt x="5466" y="68297"/>
                    <a:pt x="11996" y="68925"/>
                    <a:pt x="18053" y="68925"/>
                  </a:cubicBezTo>
                  <a:cubicBezTo>
                    <a:pt x="24742" y="68925"/>
                    <a:pt x="30854" y="68160"/>
                    <a:pt x="34313" y="67177"/>
                  </a:cubicBezTo>
                  <a:cubicBezTo>
                    <a:pt x="33418" y="57060"/>
                    <a:pt x="34692" y="38345"/>
                    <a:pt x="36998" y="30072"/>
                  </a:cubicBezTo>
                  <a:cubicBezTo>
                    <a:pt x="35452" y="24186"/>
                    <a:pt x="40605" y="6257"/>
                    <a:pt x="40605" y="6257"/>
                  </a:cubicBezTo>
                  <a:cubicBezTo>
                    <a:pt x="40605" y="6257"/>
                    <a:pt x="28264" y="2406"/>
                    <a:pt x="25959" y="724"/>
                  </a:cubicBezTo>
                  <a:cubicBezTo>
                    <a:pt x="25199" y="182"/>
                    <a:pt x="24247" y="1"/>
                    <a:pt x="233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53"/>
            <p:cNvSpPr/>
            <p:nvPr/>
          </p:nvSpPr>
          <p:spPr>
            <a:xfrm>
              <a:off x="6271825" y="2378075"/>
              <a:ext cx="427225" cy="426475"/>
            </a:xfrm>
            <a:custGeom>
              <a:avLst/>
              <a:gdLst/>
              <a:ahLst/>
              <a:cxnLst/>
              <a:rect l="l" t="t" r="r" b="b"/>
              <a:pathLst>
                <a:path w="17089" h="17059" extrusionOk="0">
                  <a:moveTo>
                    <a:pt x="8707" y="0"/>
                  </a:moveTo>
                  <a:cubicBezTo>
                    <a:pt x="1845" y="624"/>
                    <a:pt x="0" y="5534"/>
                    <a:pt x="0" y="5534"/>
                  </a:cubicBezTo>
                  <a:lnTo>
                    <a:pt x="12803" y="16356"/>
                  </a:lnTo>
                  <a:cubicBezTo>
                    <a:pt x="12803" y="16356"/>
                    <a:pt x="13401" y="17058"/>
                    <a:pt x="14687" y="17058"/>
                  </a:cubicBezTo>
                  <a:cubicBezTo>
                    <a:pt x="15258" y="17058"/>
                    <a:pt x="15966" y="16919"/>
                    <a:pt x="16817" y="16519"/>
                  </a:cubicBezTo>
                  <a:cubicBezTo>
                    <a:pt x="17088" y="10958"/>
                    <a:pt x="11799" y="299"/>
                    <a:pt x="87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53"/>
            <p:cNvSpPr/>
            <p:nvPr/>
          </p:nvSpPr>
          <p:spPr>
            <a:xfrm>
              <a:off x="6316575" y="2844125"/>
              <a:ext cx="307875" cy="490200"/>
            </a:xfrm>
            <a:custGeom>
              <a:avLst/>
              <a:gdLst/>
              <a:ahLst/>
              <a:cxnLst/>
              <a:rect l="l" t="t" r="r" b="b"/>
              <a:pathLst>
                <a:path w="12315" h="19608" extrusionOk="0">
                  <a:moveTo>
                    <a:pt x="8552" y="1"/>
                  </a:moveTo>
                  <a:cubicBezTo>
                    <a:pt x="5666" y="1"/>
                    <a:pt x="3364" y="2776"/>
                    <a:pt x="2903" y="5987"/>
                  </a:cubicBezTo>
                  <a:cubicBezTo>
                    <a:pt x="2225" y="10489"/>
                    <a:pt x="0" y="18491"/>
                    <a:pt x="0" y="18491"/>
                  </a:cubicBezTo>
                  <a:cubicBezTo>
                    <a:pt x="0" y="18491"/>
                    <a:pt x="2516" y="19608"/>
                    <a:pt x="5824" y="19608"/>
                  </a:cubicBezTo>
                  <a:cubicBezTo>
                    <a:pt x="7645" y="19608"/>
                    <a:pt x="9705" y="19269"/>
                    <a:pt x="11718" y="18220"/>
                  </a:cubicBezTo>
                  <a:cubicBezTo>
                    <a:pt x="11013" y="11981"/>
                    <a:pt x="12315" y="1566"/>
                    <a:pt x="12315" y="1566"/>
                  </a:cubicBezTo>
                  <a:cubicBezTo>
                    <a:pt x="11020" y="468"/>
                    <a:pt x="9737" y="1"/>
                    <a:pt x="8552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53"/>
            <p:cNvSpPr/>
            <p:nvPr/>
          </p:nvSpPr>
          <p:spPr>
            <a:xfrm>
              <a:off x="6348450" y="2998525"/>
              <a:ext cx="181075" cy="182450"/>
            </a:xfrm>
            <a:custGeom>
              <a:avLst/>
              <a:gdLst/>
              <a:ahLst/>
              <a:cxnLst/>
              <a:rect l="l" t="t" r="r" b="b"/>
              <a:pathLst>
                <a:path w="7243" h="7298" extrusionOk="0">
                  <a:moveTo>
                    <a:pt x="7242" y="1"/>
                  </a:moveTo>
                  <a:lnTo>
                    <a:pt x="1438" y="679"/>
                  </a:lnTo>
                  <a:cubicBezTo>
                    <a:pt x="1139" y="2686"/>
                    <a:pt x="543" y="5154"/>
                    <a:pt x="0" y="7297"/>
                  </a:cubicBezTo>
                  <a:lnTo>
                    <a:pt x="0" y="7297"/>
                  </a:lnTo>
                  <a:cubicBezTo>
                    <a:pt x="6103" y="4992"/>
                    <a:pt x="7242" y="1"/>
                    <a:pt x="7242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53"/>
            <p:cNvSpPr/>
            <p:nvPr/>
          </p:nvSpPr>
          <p:spPr>
            <a:xfrm>
              <a:off x="6109075" y="2516000"/>
              <a:ext cx="539800" cy="573825"/>
            </a:xfrm>
            <a:custGeom>
              <a:avLst/>
              <a:gdLst/>
              <a:ahLst/>
              <a:cxnLst/>
              <a:rect l="l" t="t" r="r" b="b"/>
              <a:pathLst>
                <a:path w="21592" h="22953" extrusionOk="0">
                  <a:moveTo>
                    <a:pt x="7196" y="1"/>
                  </a:moveTo>
                  <a:cubicBezTo>
                    <a:pt x="6971" y="1"/>
                    <a:pt x="6742" y="6"/>
                    <a:pt x="6510" y="17"/>
                  </a:cubicBezTo>
                  <a:cubicBezTo>
                    <a:pt x="6510" y="17"/>
                    <a:pt x="3310" y="6499"/>
                    <a:pt x="1953" y="12548"/>
                  </a:cubicBezTo>
                  <a:cubicBezTo>
                    <a:pt x="597" y="18624"/>
                    <a:pt x="0" y="22801"/>
                    <a:pt x="2713" y="22936"/>
                  </a:cubicBezTo>
                  <a:cubicBezTo>
                    <a:pt x="2913" y="22946"/>
                    <a:pt x="3156" y="22952"/>
                    <a:pt x="3436" y="22952"/>
                  </a:cubicBezTo>
                  <a:cubicBezTo>
                    <a:pt x="6968" y="22952"/>
                    <a:pt x="16401" y="22023"/>
                    <a:pt x="19014" y="16671"/>
                  </a:cubicBezTo>
                  <a:lnTo>
                    <a:pt x="21591" y="10378"/>
                  </a:lnTo>
                  <a:cubicBezTo>
                    <a:pt x="21591" y="10378"/>
                    <a:pt x="17233" y="1"/>
                    <a:pt x="7196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53"/>
            <p:cNvSpPr/>
            <p:nvPr/>
          </p:nvSpPr>
          <p:spPr>
            <a:xfrm>
              <a:off x="6585775" y="2756775"/>
              <a:ext cx="200075" cy="179075"/>
            </a:xfrm>
            <a:custGeom>
              <a:avLst/>
              <a:gdLst/>
              <a:ahLst/>
              <a:cxnLst/>
              <a:rect l="l" t="t" r="r" b="b"/>
              <a:pathLst>
                <a:path w="8003" h="7163" extrusionOk="0">
                  <a:moveTo>
                    <a:pt x="4632" y="1"/>
                  </a:moveTo>
                  <a:cubicBezTo>
                    <a:pt x="3630" y="1"/>
                    <a:pt x="2556" y="443"/>
                    <a:pt x="1709" y="1290"/>
                  </a:cubicBezTo>
                  <a:cubicBezTo>
                    <a:pt x="218" y="2836"/>
                    <a:pt x="1" y="5060"/>
                    <a:pt x="1275" y="6307"/>
                  </a:cubicBezTo>
                  <a:cubicBezTo>
                    <a:pt x="1828" y="6884"/>
                    <a:pt x="2571" y="7162"/>
                    <a:pt x="3362" y="7162"/>
                  </a:cubicBezTo>
                  <a:cubicBezTo>
                    <a:pt x="4359" y="7162"/>
                    <a:pt x="5431" y="6720"/>
                    <a:pt x="6293" y="5873"/>
                  </a:cubicBezTo>
                  <a:cubicBezTo>
                    <a:pt x="7812" y="4354"/>
                    <a:pt x="8002" y="2103"/>
                    <a:pt x="6727" y="856"/>
                  </a:cubicBezTo>
                  <a:cubicBezTo>
                    <a:pt x="6175" y="279"/>
                    <a:pt x="5426" y="1"/>
                    <a:pt x="4632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53"/>
            <p:cNvSpPr/>
            <p:nvPr/>
          </p:nvSpPr>
          <p:spPr>
            <a:xfrm>
              <a:off x="6608825" y="2808425"/>
              <a:ext cx="165475" cy="126925"/>
            </a:xfrm>
            <a:custGeom>
              <a:avLst/>
              <a:gdLst/>
              <a:ahLst/>
              <a:cxnLst/>
              <a:rect l="l" t="t" r="r" b="b"/>
              <a:pathLst>
                <a:path w="6619" h="5077" extrusionOk="0">
                  <a:moveTo>
                    <a:pt x="4176" y="0"/>
                  </a:moveTo>
                  <a:cubicBezTo>
                    <a:pt x="3180" y="0"/>
                    <a:pt x="2109" y="427"/>
                    <a:pt x="1248" y="1258"/>
                  </a:cubicBezTo>
                  <a:cubicBezTo>
                    <a:pt x="516" y="2017"/>
                    <a:pt x="109" y="2912"/>
                    <a:pt x="1" y="3807"/>
                  </a:cubicBezTo>
                  <a:cubicBezTo>
                    <a:pt x="109" y="3943"/>
                    <a:pt x="218" y="4106"/>
                    <a:pt x="326" y="4241"/>
                  </a:cubicBezTo>
                  <a:cubicBezTo>
                    <a:pt x="889" y="4804"/>
                    <a:pt x="1637" y="5076"/>
                    <a:pt x="2427" y="5076"/>
                  </a:cubicBezTo>
                  <a:cubicBezTo>
                    <a:pt x="3427" y="5076"/>
                    <a:pt x="4496" y="4641"/>
                    <a:pt x="5344" y="3807"/>
                  </a:cubicBezTo>
                  <a:cubicBezTo>
                    <a:pt x="6104" y="3075"/>
                    <a:pt x="6511" y="2153"/>
                    <a:pt x="6619" y="1258"/>
                  </a:cubicBezTo>
                  <a:cubicBezTo>
                    <a:pt x="6511" y="1122"/>
                    <a:pt x="6402" y="959"/>
                    <a:pt x="6266" y="824"/>
                  </a:cubicBezTo>
                  <a:cubicBezTo>
                    <a:pt x="5713" y="271"/>
                    <a:pt x="4969" y="0"/>
                    <a:pt x="4176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53"/>
            <p:cNvSpPr/>
            <p:nvPr/>
          </p:nvSpPr>
          <p:spPr>
            <a:xfrm>
              <a:off x="6163325" y="2744250"/>
              <a:ext cx="96300" cy="153275"/>
            </a:xfrm>
            <a:custGeom>
              <a:avLst/>
              <a:gdLst/>
              <a:ahLst/>
              <a:cxnLst/>
              <a:rect l="l" t="t" r="r" b="b"/>
              <a:pathLst>
                <a:path w="3852" h="6131" fill="none" extrusionOk="0">
                  <a:moveTo>
                    <a:pt x="2333" y="0"/>
                  </a:moveTo>
                  <a:cubicBezTo>
                    <a:pt x="2333" y="0"/>
                    <a:pt x="326" y="4503"/>
                    <a:pt x="163" y="5317"/>
                  </a:cubicBezTo>
                  <a:cubicBezTo>
                    <a:pt x="0" y="6130"/>
                    <a:pt x="3689" y="5181"/>
                    <a:pt x="3852" y="5100"/>
                  </a:cubicBez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53"/>
            <p:cNvSpPr/>
            <p:nvPr/>
          </p:nvSpPr>
          <p:spPr>
            <a:xfrm>
              <a:off x="6319275" y="2651000"/>
              <a:ext cx="178375" cy="102775"/>
            </a:xfrm>
            <a:custGeom>
              <a:avLst/>
              <a:gdLst/>
              <a:ahLst/>
              <a:cxnLst/>
              <a:rect l="l" t="t" r="r" b="b"/>
              <a:pathLst>
                <a:path w="7135" h="4111" extrusionOk="0">
                  <a:moveTo>
                    <a:pt x="3132" y="0"/>
                  </a:moveTo>
                  <a:cubicBezTo>
                    <a:pt x="1841" y="0"/>
                    <a:pt x="464" y="627"/>
                    <a:pt x="1" y="2184"/>
                  </a:cubicBezTo>
                  <a:cubicBezTo>
                    <a:pt x="1" y="2184"/>
                    <a:pt x="1215" y="1733"/>
                    <a:pt x="2632" y="1733"/>
                  </a:cubicBezTo>
                  <a:cubicBezTo>
                    <a:pt x="4081" y="1733"/>
                    <a:pt x="5743" y="2204"/>
                    <a:pt x="6538" y="4110"/>
                  </a:cubicBezTo>
                  <a:cubicBezTo>
                    <a:pt x="7134" y="2266"/>
                    <a:pt x="5643" y="584"/>
                    <a:pt x="4205" y="150"/>
                  </a:cubicBezTo>
                  <a:cubicBezTo>
                    <a:pt x="3871" y="53"/>
                    <a:pt x="3505" y="0"/>
                    <a:pt x="3132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53"/>
            <p:cNvSpPr/>
            <p:nvPr/>
          </p:nvSpPr>
          <p:spPr>
            <a:xfrm>
              <a:off x="6306400" y="2764900"/>
              <a:ext cx="146500" cy="43800"/>
            </a:xfrm>
            <a:custGeom>
              <a:avLst/>
              <a:gdLst/>
              <a:ahLst/>
              <a:cxnLst/>
              <a:rect l="l" t="t" r="r" b="b"/>
              <a:pathLst>
                <a:path w="5860" h="1752" extrusionOk="0">
                  <a:moveTo>
                    <a:pt x="2406" y="0"/>
                  </a:moveTo>
                  <a:cubicBezTo>
                    <a:pt x="2102" y="0"/>
                    <a:pt x="1797" y="36"/>
                    <a:pt x="1492" y="97"/>
                  </a:cubicBezTo>
                  <a:cubicBezTo>
                    <a:pt x="950" y="205"/>
                    <a:pt x="435" y="395"/>
                    <a:pt x="1" y="748"/>
                  </a:cubicBezTo>
                  <a:cubicBezTo>
                    <a:pt x="311" y="748"/>
                    <a:pt x="612" y="730"/>
                    <a:pt x="904" y="730"/>
                  </a:cubicBezTo>
                  <a:cubicBezTo>
                    <a:pt x="1123" y="730"/>
                    <a:pt x="1337" y="740"/>
                    <a:pt x="1547" y="775"/>
                  </a:cubicBezTo>
                  <a:cubicBezTo>
                    <a:pt x="2062" y="775"/>
                    <a:pt x="2550" y="829"/>
                    <a:pt x="3011" y="910"/>
                  </a:cubicBezTo>
                  <a:cubicBezTo>
                    <a:pt x="3445" y="965"/>
                    <a:pt x="3934" y="1073"/>
                    <a:pt x="4395" y="1236"/>
                  </a:cubicBezTo>
                  <a:cubicBezTo>
                    <a:pt x="4883" y="1371"/>
                    <a:pt x="5344" y="1588"/>
                    <a:pt x="5859" y="1751"/>
                  </a:cubicBezTo>
                  <a:cubicBezTo>
                    <a:pt x="5561" y="1317"/>
                    <a:pt x="5154" y="910"/>
                    <a:pt x="4666" y="639"/>
                  </a:cubicBezTo>
                  <a:cubicBezTo>
                    <a:pt x="4205" y="341"/>
                    <a:pt x="3662" y="151"/>
                    <a:pt x="3120" y="69"/>
                  </a:cubicBezTo>
                  <a:cubicBezTo>
                    <a:pt x="2882" y="22"/>
                    <a:pt x="2644" y="0"/>
                    <a:pt x="2406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53"/>
            <p:cNvSpPr/>
            <p:nvPr/>
          </p:nvSpPr>
          <p:spPr>
            <a:xfrm>
              <a:off x="6185700" y="2727975"/>
              <a:ext cx="40025" cy="33250"/>
            </a:xfrm>
            <a:custGeom>
              <a:avLst/>
              <a:gdLst/>
              <a:ahLst/>
              <a:cxnLst/>
              <a:rect l="l" t="t" r="r" b="b"/>
              <a:pathLst>
                <a:path w="1601" h="1330" extrusionOk="0">
                  <a:moveTo>
                    <a:pt x="0" y="0"/>
                  </a:moveTo>
                  <a:cubicBezTo>
                    <a:pt x="217" y="217"/>
                    <a:pt x="380" y="434"/>
                    <a:pt x="543" y="651"/>
                  </a:cubicBezTo>
                  <a:cubicBezTo>
                    <a:pt x="624" y="787"/>
                    <a:pt x="733" y="895"/>
                    <a:pt x="787" y="1004"/>
                  </a:cubicBezTo>
                  <a:cubicBezTo>
                    <a:pt x="868" y="1112"/>
                    <a:pt x="923" y="1221"/>
                    <a:pt x="1004" y="1329"/>
                  </a:cubicBezTo>
                  <a:lnTo>
                    <a:pt x="1601" y="678"/>
                  </a:lnTo>
                  <a:lnTo>
                    <a:pt x="1194" y="489"/>
                  </a:lnTo>
                  <a:cubicBezTo>
                    <a:pt x="1058" y="407"/>
                    <a:pt x="923" y="380"/>
                    <a:pt x="787" y="326"/>
                  </a:cubicBezTo>
                  <a:cubicBezTo>
                    <a:pt x="543" y="190"/>
                    <a:pt x="272" y="109"/>
                    <a:pt x="0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53"/>
            <p:cNvSpPr/>
            <p:nvPr/>
          </p:nvSpPr>
          <p:spPr>
            <a:xfrm>
              <a:off x="5995150" y="4331000"/>
              <a:ext cx="758150" cy="145125"/>
            </a:xfrm>
            <a:custGeom>
              <a:avLst/>
              <a:gdLst/>
              <a:ahLst/>
              <a:cxnLst/>
              <a:rect l="l" t="t" r="r" b="b"/>
              <a:pathLst>
                <a:path w="30326" h="5805" extrusionOk="0">
                  <a:moveTo>
                    <a:pt x="977" y="0"/>
                  </a:moveTo>
                  <a:cubicBezTo>
                    <a:pt x="706" y="1763"/>
                    <a:pt x="380" y="3607"/>
                    <a:pt x="1" y="5398"/>
                  </a:cubicBezTo>
                  <a:lnTo>
                    <a:pt x="29945" y="5805"/>
                  </a:lnTo>
                  <a:cubicBezTo>
                    <a:pt x="30054" y="3906"/>
                    <a:pt x="30190" y="1953"/>
                    <a:pt x="30325" y="109"/>
                  </a:cubicBezTo>
                  <a:lnTo>
                    <a:pt x="30325" y="109"/>
                  </a:lnTo>
                  <a:cubicBezTo>
                    <a:pt x="25163" y="1193"/>
                    <a:pt x="20285" y="1572"/>
                    <a:pt x="15985" y="1572"/>
                  </a:cubicBezTo>
                  <a:cubicBezTo>
                    <a:pt x="9102" y="1572"/>
                    <a:pt x="3698" y="601"/>
                    <a:pt x="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53"/>
            <p:cNvSpPr/>
            <p:nvPr/>
          </p:nvSpPr>
          <p:spPr>
            <a:xfrm>
              <a:off x="6212825" y="2611350"/>
              <a:ext cx="33925" cy="78675"/>
            </a:xfrm>
            <a:custGeom>
              <a:avLst/>
              <a:gdLst/>
              <a:ahLst/>
              <a:cxnLst/>
              <a:rect l="l" t="t" r="r" b="b"/>
              <a:pathLst>
                <a:path w="1357" h="3147" extrusionOk="0">
                  <a:moveTo>
                    <a:pt x="651" y="0"/>
                  </a:moveTo>
                  <a:cubicBezTo>
                    <a:pt x="462" y="515"/>
                    <a:pt x="217" y="1085"/>
                    <a:pt x="0" y="1655"/>
                  </a:cubicBezTo>
                  <a:cubicBezTo>
                    <a:pt x="407" y="1926"/>
                    <a:pt x="814" y="2414"/>
                    <a:pt x="1031" y="3146"/>
                  </a:cubicBezTo>
                  <a:cubicBezTo>
                    <a:pt x="1357" y="2170"/>
                    <a:pt x="1140" y="841"/>
                    <a:pt x="651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53"/>
            <p:cNvSpPr/>
            <p:nvPr/>
          </p:nvSpPr>
          <p:spPr>
            <a:xfrm>
              <a:off x="6328100" y="2846650"/>
              <a:ext cx="147850" cy="78000"/>
            </a:xfrm>
            <a:custGeom>
              <a:avLst/>
              <a:gdLst/>
              <a:ahLst/>
              <a:cxnLst/>
              <a:rect l="l" t="t" r="r" b="b"/>
              <a:pathLst>
                <a:path w="5914" h="3120" extrusionOk="0">
                  <a:moveTo>
                    <a:pt x="2957" y="0"/>
                  </a:moveTo>
                  <a:cubicBezTo>
                    <a:pt x="1330" y="0"/>
                    <a:pt x="1" y="705"/>
                    <a:pt x="1" y="1573"/>
                  </a:cubicBezTo>
                  <a:cubicBezTo>
                    <a:pt x="1" y="2414"/>
                    <a:pt x="1330" y="3119"/>
                    <a:pt x="2957" y="3119"/>
                  </a:cubicBezTo>
                  <a:cubicBezTo>
                    <a:pt x="4584" y="3119"/>
                    <a:pt x="5914" y="2414"/>
                    <a:pt x="5914" y="1573"/>
                  </a:cubicBezTo>
                  <a:cubicBezTo>
                    <a:pt x="5914" y="678"/>
                    <a:pt x="4584" y="0"/>
                    <a:pt x="2957" y="0"/>
                  </a:cubicBezTo>
                  <a:close/>
                </a:path>
              </a:pathLst>
            </a:custGeom>
            <a:solidFill>
              <a:srgbClr val="C724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53"/>
            <p:cNvSpPr/>
            <p:nvPr/>
          </p:nvSpPr>
          <p:spPr>
            <a:xfrm>
              <a:off x="6635275" y="2909025"/>
              <a:ext cx="57675" cy="56975"/>
            </a:xfrm>
            <a:custGeom>
              <a:avLst/>
              <a:gdLst/>
              <a:ahLst/>
              <a:cxnLst/>
              <a:rect l="l" t="t" r="r" b="b"/>
              <a:pathLst>
                <a:path w="2307" h="2279" extrusionOk="0">
                  <a:moveTo>
                    <a:pt x="1140" y="0"/>
                  </a:moveTo>
                  <a:cubicBezTo>
                    <a:pt x="516" y="0"/>
                    <a:pt x="1" y="489"/>
                    <a:pt x="1" y="1140"/>
                  </a:cubicBezTo>
                  <a:cubicBezTo>
                    <a:pt x="1" y="1791"/>
                    <a:pt x="516" y="2279"/>
                    <a:pt x="1140" y="2279"/>
                  </a:cubicBezTo>
                  <a:cubicBezTo>
                    <a:pt x="1791" y="2279"/>
                    <a:pt x="2306" y="1791"/>
                    <a:pt x="2306" y="1140"/>
                  </a:cubicBezTo>
                  <a:cubicBezTo>
                    <a:pt x="2306" y="489"/>
                    <a:pt x="1791" y="0"/>
                    <a:pt x="1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53"/>
            <p:cNvSpPr/>
            <p:nvPr/>
          </p:nvSpPr>
          <p:spPr>
            <a:xfrm>
              <a:off x="6095525" y="3184250"/>
              <a:ext cx="723550" cy="505575"/>
            </a:xfrm>
            <a:custGeom>
              <a:avLst/>
              <a:gdLst/>
              <a:ahLst/>
              <a:cxnLst/>
              <a:rect l="l" t="t" r="r" b="b"/>
              <a:pathLst>
                <a:path w="28942" h="20223" extrusionOk="0">
                  <a:moveTo>
                    <a:pt x="15009" y="1"/>
                  </a:moveTo>
                  <a:cubicBezTo>
                    <a:pt x="13152" y="1"/>
                    <a:pt x="11392" y="736"/>
                    <a:pt x="11392" y="736"/>
                  </a:cubicBezTo>
                  <a:cubicBezTo>
                    <a:pt x="11392" y="736"/>
                    <a:pt x="6428" y="2174"/>
                    <a:pt x="2523" y="3042"/>
                  </a:cubicBezTo>
                  <a:cubicBezTo>
                    <a:pt x="1627" y="7110"/>
                    <a:pt x="0" y="18773"/>
                    <a:pt x="11745" y="20075"/>
                  </a:cubicBezTo>
                  <a:cubicBezTo>
                    <a:pt x="12546" y="20173"/>
                    <a:pt x="13324" y="20222"/>
                    <a:pt x="14076" y="20222"/>
                  </a:cubicBezTo>
                  <a:cubicBezTo>
                    <a:pt x="21650" y="20222"/>
                    <a:pt x="26721" y="15251"/>
                    <a:pt x="28941" y="5184"/>
                  </a:cubicBezTo>
                  <a:cubicBezTo>
                    <a:pt x="25117" y="3937"/>
                    <a:pt x="19177" y="1821"/>
                    <a:pt x="17658" y="736"/>
                  </a:cubicBezTo>
                  <a:cubicBezTo>
                    <a:pt x="16889" y="184"/>
                    <a:pt x="15937" y="1"/>
                    <a:pt x="15009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53"/>
            <p:cNvSpPr/>
            <p:nvPr/>
          </p:nvSpPr>
          <p:spPr>
            <a:xfrm>
              <a:off x="6370825" y="3582375"/>
              <a:ext cx="17650" cy="101725"/>
            </a:xfrm>
            <a:custGeom>
              <a:avLst/>
              <a:gdLst/>
              <a:ahLst/>
              <a:cxnLst/>
              <a:rect l="l" t="t" r="r" b="b"/>
              <a:pathLst>
                <a:path w="706" h="4069" fill="none" extrusionOk="0">
                  <a:moveTo>
                    <a:pt x="0" y="4069"/>
                  </a:moveTo>
                  <a:lnTo>
                    <a:pt x="706" y="0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53"/>
            <p:cNvSpPr/>
            <p:nvPr/>
          </p:nvSpPr>
          <p:spPr>
            <a:xfrm>
              <a:off x="6359975" y="3350475"/>
              <a:ext cx="100375" cy="96350"/>
            </a:xfrm>
            <a:custGeom>
              <a:avLst/>
              <a:gdLst/>
              <a:ahLst/>
              <a:cxnLst/>
              <a:rect l="l" t="t" r="r" b="b"/>
              <a:pathLst>
                <a:path w="4015" h="3854" extrusionOk="0">
                  <a:moveTo>
                    <a:pt x="0" y="0"/>
                  </a:moveTo>
                  <a:cubicBezTo>
                    <a:pt x="0" y="0"/>
                    <a:pt x="353" y="3770"/>
                    <a:pt x="1411" y="3852"/>
                  </a:cubicBezTo>
                  <a:cubicBezTo>
                    <a:pt x="1426" y="3853"/>
                    <a:pt x="1442" y="3854"/>
                    <a:pt x="1458" y="3854"/>
                  </a:cubicBezTo>
                  <a:cubicBezTo>
                    <a:pt x="2514" y="3854"/>
                    <a:pt x="4015" y="353"/>
                    <a:pt x="4015" y="353"/>
                  </a:cubicBezTo>
                  <a:lnTo>
                    <a:pt x="4015" y="353"/>
                  </a:lnTo>
                  <a:cubicBezTo>
                    <a:pt x="4015" y="353"/>
                    <a:pt x="3487" y="421"/>
                    <a:pt x="2750" y="421"/>
                  </a:cubicBezTo>
                  <a:cubicBezTo>
                    <a:pt x="1946" y="421"/>
                    <a:pt x="892" y="340"/>
                    <a:pt x="0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53"/>
            <p:cNvSpPr/>
            <p:nvPr/>
          </p:nvSpPr>
          <p:spPr>
            <a:xfrm>
              <a:off x="5888025" y="4382525"/>
              <a:ext cx="861875" cy="524825"/>
            </a:xfrm>
            <a:custGeom>
              <a:avLst/>
              <a:gdLst/>
              <a:ahLst/>
              <a:cxnLst/>
              <a:rect l="l" t="t" r="r" b="b"/>
              <a:pathLst>
                <a:path w="34475" h="20993" extrusionOk="0">
                  <a:moveTo>
                    <a:pt x="4937" y="0"/>
                  </a:moveTo>
                  <a:cubicBezTo>
                    <a:pt x="3662" y="7025"/>
                    <a:pt x="1709" y="14647"/>
                    <a:pt x="0" y="18689"/>
                  </a:cubicBezTo>
                  <a:cubicBezTo>
                    <a:pt x="5452" y="20364"/>
                    <a:pt x="11976" y="20993"/>
                    <a:pt x="18035" y="20993"/>
                  </a:cubicBezTo>
                  <a:cubicBezTo>
                    <a:pt x="24727" y="20993"/>
                    <a:pt x="30851" y="20226"/>
                    <a:pt x="34339" y="19258"/>
                  </a:cubicBezTo>
                  <a:cubicBezTo>
                    <a:pt x="33851" y="14213"/>
                    <a:pt x="33959" y="7053"/>
                    <a:pt x="34475" y="82"/>
                  </a:cubicBezTo>
                  <a:lnTo>
                    <a:pt x="34475" y="82"/>
                  </a:lnTo>
                  <a:cubicBezTo>
                    <a:pt x="29194" y="1195"/>
                    <a:pt x="24230" y="1592"/>
                    <a:pt x="19841" y="1592"/>
                  </a:cubicBezTo>
                  <a:cubicBezTo>
                    <a:pt x="13318" y="1592"/>
                    <a:pt x="8066" y="714"/>
                    <a:pt x="493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53"/>
            <p:cNvSpPr/>
            <p:nvPr/>
          </p:nvSpPr>
          <p:spPr>
            <a:xfrm>
              <a:off x="6127375" y="2975475"/>
              <a:ext cx="50200" cy="93600"/>
            </a:xfrm>
            <a:custGeom>
              <a:avLst/>
              <a:gdLst/>
              <a:ahLst/>
              <a:cxnLst/>
              <a:rect l="l" t="t" r="r" b="b"/>
              <a:pathLst>
                <a:path w="2008" h="3744" extrusionOk="0">
                  <a:moveTo>
                    <a:pt x="2008" y="1"/>
                  </a:moveTo>
                  <a:lnTo>
                    <a:pt x="109" y="489"/>
                  </a:lnTo>
                  <a:cubicBezTo>
                    <a:pt x="1" y="1953"/>
                    <a:pt x="82" y="3066"/>
                    <a:pt x="489" y="3744"/>
                  </a:cubicBezTo>
                  <a:cubicBezTo>
                    <a:pt x="1466" y="2252"/>
                    <a:pt x="2008" y="1"/>
                    <a:pt x="2008" y="1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53"/>
            <p:cNvSpPr/>
            <p:nvPr/>
          </p:nvSpPr>
          <p:spPr>
            <a:xfrm>
              <a:off x="6201975" y="4764950"/>
              <a:ext cx="40700" cy="72600"/>
            </a:xfrm>
            <a:custGeom>
              <a:avLst/>
              <a:gdLst/>
              <a:ahLst/>
              <a:cxnLst/>
              <a:rect l="l" t="t" r="r" b="b"/>
              <a:pathLst>
                <a:path w="1628" h="2904" extrusionOk="0">
                  <a:moveTo>
                    <a:pt x="839" y="0"/>
                  </a:moveTo>
                  <a:cubicBezTo>
                    <a:pt x="831" y="0"/>
                    <a:pt x="823" y="1"/>
                    <a:pt x="814" y="1"/>
                  </a:cubicBezTo>
                  <a:cubicBezTo>
                    <a:pt x="380" y="1"/>
                    <a:pt x="0" y="652"/>
                    <a:pt x="0" y="1466"/>
                  </a:cubicBezTo>
                  <a:cubicBezTo>
                    <a:pt x="0" y="2280"/>
                    <a:pt x="380" y="2903"/>
                    <a:pt x="814" y="2903"/>
                  </a:cubicBezTo>
                  <a:cubicBezTo>
                    <a:pt x="1248" y="2903"/>
                    <a:pt x="1628" y="2280"/>
                    <a:pt x="1628" y="1466"/>
                  </a:cubicBezTo>
                  <a:cubicBezTo>
                    <a:pt x="1628" y="668"/>
                    <a:pt x="1263" y="0"/>
                    <a:pt x="839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53"/>
            <p:cNvSpPr/>
            <p:nvPr/>
          </p:nvSpPr>
          <p:spPr>
            <a:xfrm>
              <a:off x="6656300" y="4972475"/>
              <a:ext cx="34600" cy="473325"/>
            </a:xfrm>
            <a:custGeom>
              <a:avLst/>
              <a:gdLst/>
              <a:ahLst/>
              <a:cxnLst/>
              <a:rect l="l" t="t" r="r" b="b"/>
              <a:pathLst>
                <a:path w="1384" h="18933" fill="none" extrusionOk="0">
                  <a:moveTo>
                    <a:pt x="0" y="0"/>
                  </a:moveTo>
                  <a:cubicBezTo>
                    <a:pt x="0" y="0"/>
                    <a:pt x="1384" y="9222"/>
                    <a:pt x="272" y="18933"/>
                  </a:cubicBezTo>
                </a:path>
              </a:pathLst>
            </a:custGeom>
            <a:noFill/>
            <a:ln w="6775" cap="flat" cmpd="sng">
              <a:solidFill>
                <a:srgbClr val="19657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53"/>
            <p:cNvSpPr/>
            <p:nvPr/>
          </p:nvSpPr>
          <p:spPr>
            <a:xfrm>
              <a:off x="5872425" y="4891100"/>
              <a:ext cx="876125" cy="118000"/>
            </a:xfrm>
            <a:custGeom>
              <a:avLst/>
              <a:gdLst/>
              <a:ahLst/>
              <a:cxnLst/>
              <a:rect l="l" t="t" r="r" b="b"/>
              <a:pathLst>
                <a:path w="35045" h="4720" fill="none" extrusionOk="0">
                  <a:moveTo>
                    <a:pt x="0" y="0"/>
                  </a:moveTo>
                  <a:cubicBezTo>
                    <a:pt x="0" y="0"/>
                    <a:pt x="10877" y="4720"/>
                    <a:pt x="35044" y="1492"/>
                  </a:cubicBezTo>
                </a:path>
              </a:pathLst>
            </a:custGeom>
            <a:noFill/>
            <a:ln w="6775" cap="flat" cmpd="sng">
              <a:solidFill>
                <a:srgbClr val="19657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53"/>
            <p:cNvSpPr/>
            <p:nvPr/>
          </p:nvSpPr>
          <p:spPr>
            <a:xfrm>
              <a:off x="6031100" y="4162150"/>
              <a:ext cx="645925" cy="114875"/>
            </a:xfrm>
            <a:custGeom>
              <a:avLst/>
              <a:gdLst/>
              <a:ahLst/>
              <a:cxnLst/>
              <a:rect l="l" t="t" r="r" b="b"/>
              <a:pathLst>
                <a:path w="25837" h="4595" extrusionOk="0">
                  <a:moveTo>
                    <a:pt x="326" y="0"/>
                  </a:moveTo>
                  <a:cubicBezTo>
                    <a:pt x="271" y="1058"/>
                    <a:pt x="136" y="2224"/>
                    <a:pt x="0" y="3445"/>
                  </a:cubicBezTo>
                  <a:cubicBezTo>
                    <a:pt x="3280" y="4281"/>
                    <a:pt x="6602" y="4594"/>
                    <a:pt x="9678" y="4594"/>
                  </a:cubicBezTo>
                  <a:cubicBezTo>
                    <a:pt x="18844" y="4594"/>
                    <a:pt x="25836" y="1816"/>
                    <a:pt x="23090" y="1816"/>
                  </a:cubicBezTo>
                  <a:cubicBezTo>
                    <a:pt x="22870" y="1816"/>
                    <a:pt x="22589" y="1833"/>
                    <a:pt x="22242" y="1872"/>
                  </a:cubicBezTo>
                  <a:cubicBezTo>
                    <a:pt x="21438" y="1968"/>
                    <a:pt x="20488" y="2009"/>
                    <a:pt x="19442" y="2009"/>
                  </a:cubicBezTo>
                  <a:cubicBezTo>
                    <a:pt x="12194" y="2009"/>
                    <a:pt x="326" y="0"/>
                    <a:pt x="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53"/>
            <p:cNvSpPr/>
            <p:nvPr/>
          </p:nvSpPr>
          <p:spPr>
            <a:xfrm>
              <a:off x="5347575" y="3020550"/>
              <a:ext cx="211600" cy="332325"/>
            </a:xfrm>
            <a:custGeom>
              <a:avLst/>
              <a:gdLst/>
              <a:ahLst/>
              <a:cxnLst/>
              <a:rect l="l" t="t" r="r" b="b"/>
              <a:pathLst>
                <a:path w="8464" h="13293" extrusionOk="0">
                  <a:moveTo>
                    <a:pt x="930" y="0"/>
                  </a:moveTo>
                  <a:cubicBezTo>
                    <a:pt x="867" y="0"/>
                    <a:pt x="810" y="14"/>
                    <a:pt x="760" y="42"/>
                  </a:cubicBezTo>
                  <a:cubicBezTo>
                    <a:pt x="0" y="449"/>
                    <a:pt x="977" y="3704"/>
                    <a:pt x="2930" y="7365"/>
                  </a:cubicBezTo>
                  <a:cubicBezTo>
                    <a:pt x="4724" y="10776"/>
                    <a:pt x="6729" y="13293"/>
                    <a:pt x="7588" y="13293"/>
                  </a:cubicBezTo>
                  <a:cubicBezTo>
                    <a:pt x="7651" y="13293"/>
                    <a:pt x="7708" y="13279"/>
                    <a:pt x="7758" y="13251"/>
                  </a:cubicBezTo>
                  <a:cubicBezTo>
                    <a:pt x="8463" y="12899"/>
                    <a:pt x="7541" y="9590"/>
                    <a:pt x="5588" y="5928"/>
                  </a:cubicBezTo>
                  <a:cubicBezTo>
                    <a:pt x="3794" y="2517"/>
                    <a:pt x="1788" y="0"/>
                    <a:pt x="930" y="0"/>
                  </a:cubicBezTo>
                  <a:close/>
                </a:path>
              </a:pathLst>
            </a:custGeom>
            <a:solidFill>
              <a:srgbClr val="8DC9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53"/>
            <p:cNvSpPr/>
            <p:nvPr/>
          </p:nvSpPr>
          <p:spPr>
            <a:xfrm>
              <a:off x="5366550" y="2734750"/>
              <a:ext cx="716775" cy="618450"/>
            </a:xfrm>
            <a:custGeom>
              <a:avLst/>
              <a:gdLst/>
              <a:ahLst/>
              <a:cxnLst/>
              <a:rect l="l" t="t" r="r" b="b"/>
              <a:pathLst>
                <a:path w="28671" h="24738" extrusionOk="0">
                  <a:moveTo>
                    <a:pt x="11" y="11496"/>
                  </a:moveTo>
                  <a:cubicBezTo>
                    <a:pt x="8" y="11497"/>
                    <a:pt x="4" y="11499"/>
                    <a:pt x="1" y="11501"/>
                  </a:cubicBezTo>
                  <a:lnTo>
                    <a:pt x="11" y="11496"/>
                  </a:lnTo>
                  <a:close/>
                  <a:moveTo>
                    <a:pt x="21646" y="1"/>
                  </a:moveTo>
                  <a:lnTo>
                    <a:pt x="11" y="11496"/>
                  </a:lnTo>
                  <a:lnTo>
                    <a:pt x="11" y="11496"/>
                  </a:lnTo>
                  <a:cubicBezTo>
                    <a:pt x="58" y="11472"/>
                    <a:pt x="111" y="11460"/>
                    <a:pt x="169" y="11460"/>
                  </a:cubicBezTo>
                  <a:cubicBezTo>
                    <a:pt x="1027" y="11460"/>
                    <a:pt x="3034" y="14001"/>
                    <a:pt x="4829" y="17414"/>
                  </a:cubicBezTo>
                  <a:cubicBezTo>
                    <a:pt x="6782" y="21076"/>
                    <a:pt x="7758" y="24304"/>
                    <a:pt x="6999" y="24738"/>
                  </a:cubicBezTo>
                  <a:lnTo>
                    <a:pt x="28671" y="13237"/>
                  </a:lnTo>
                  <a:lnTo>
                    <a:pt x="216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53"/>
            <p:cNvSpPr/>
            <p:nvPr/>
          </p:nvSpPr>
          <p:spPr>
            <a:xfrm>
              <a:off x="6052125" y="2898575"/>
              <a:ext cx="129525" cy="139300"/>
            </a:xfrm>
            <a:custGeom>
              <a:avLst/>
              <a:gdLst/>
              <a:ahLst/>
              <a:cxnLst/>
              <a:rect l="l" t="t" r="r" b="b"/>
              <a:pathLst>
                <a:path w="5181" h="5572" extrusionOk="0">
                  <a:moveTo>
                    <a:pt x="3128" y="0"/>
                  </a:moveTo>
                  <a:cubicBezTo>
                    <a:pt x="2979" y="0"/>
                    <a:pt x="2828" y="31"/>
                    <a:pt x="2685" y="93"/>
                  </a:cubicBezTo>
                  <a:cubicBezTo>
                    <a:pt x="380" y="1259"/>
                    <a:pt x="0" y="1666"/>
                    <a:pt x="0" y="1666"/>
                  </a:cubicBezTo>
                  <a:lnTo>
                    <a:pt x="1275" y="5572"/>
                  </a:lnTo>
                  <a:lnTo>
                    <a:pt x="4611" y="3565"/>
                  </a:lnTo>
                  <a:cubicBezTo>
                    <a:pt x="5018" y="3321"/>
                    <a:pt x="5181" y="2860"/>
                    <a:pt x="5072" y="2398"/>
                  </a:cubicBezTo>
                  <a:cubicBezTo>
                    <a:pt x="4937" y="1910"/>
                    <a:pt x="4611" y="1232"/>
                    <a:pt x="3933" y="364"/>
                  </a:cubicBezTo>
                  <a:cubicBezTo>
                    <a:pt x="3733" y="127"/>
                    <a:pt x="3434" y="0"/>
                    <a:pt x="31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53"/>
            <p:cNvSpPr/>
            <p:nvPr/>
          </p:nvSpPr>
          <p:spPr>
            <a:xfrm>
              <a:off x="5390975" y="3006000"/>
              <a:ext cx="667950" cy="318050"/>
            </a:xfrm>
            <a:custGeom>
              <a:avLst/>
              <a:gdLst/>
              <a:ahLst/>
              <a:cxnLst/>
              <a:rect l="l" t="t" r="r" b="b"/>
              <a:pathLst>
                <a:path w="26718" h="12722" extrusionOk="0">
                  <a:moveTo>
                    <a:pt x="16279" y="0"/>
                  </a:moveTo>
                  <a:cubicBezTo>
                    <a:pt x="9271" y="0"/>
                    <a:pt x="1953" y="109"/>
                    <a:pt x="1953" y="109"/>
                  </a:cubicBezTo>
                  <a:lnTo>
                    <a:pt x="0" y="1194"/>
                  </a:lnTo>
                  <a:lnTo>
                    <a:pt x="6103" y="12721"/>
                  </a:lnTo>
                  <a:lnTo>
                    <a:pt x="26582" y="1492"/>
                  </a:lnTo>
                  <a:cubicBezTo>
                    <a:pt x="26582" y="1492"/>
                    <a:pt x="26717" y="298"/>
                    <a:pt x="25605" y="109"/>
                  </a:cubicBezTo>
                  <a:cubicBezTo>
                    <a:pt x="23209" y="27"/>
                    <a:pt x="19783" y="0"/>
                    <a:pt x="162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53"/>
            <p:cNvSpPr/>
            <p:nvPr/>
          </p:nvSpPr>
          <p:spPr>
            <a:xfrm>
              <a:off x="6371500" y="3340975"/>
              <a:ext cx="1331125" cy="1660025"/>
            </a:xfrm>
            <a:custGeom>
              <a:avLst/>
              <a:gdLst/>
              <a:ahLst/>
              <a:cxnLst/>
              <a:rect l="l" t="t" r="r" b="b"/>
              <a:pathLst>
                <a:path w="53245" h="66401" extrusionOk="0">
                  <a:moveTo>
                    <a:pt x="21238" y="0"/>
                  </a:moveTo>
                  <a:cubicBezTo>
                    <a:pt x="18119" y="2794"/>
                    <a:pt x="15434" y="20994"/>
                    <a:pt x="17631" y="23815"/>
                  </a:cubicBezTo>
                  <a:cubicBezTo>
                    <a:pt x="18743" y="21835"/>
                    <a:pt x="20587" y="20614"/>
                    <a:pt x="20587" y="20614"/>
                  </a:cubicBezTo>
                  <a:lnTo>
                    <a:pt x="35234" y="41391"/>
                  </a:lnTo>
                  <a:cubicBezTo>
                    <a:pt x="35234" y="41391"/>
                    <a:pt x="21537" y="52729"/>
                    <a:pt x="19231" y="53461"/>
                  </a:cubicBezTo>
                  <a:cubicBezTo>
                    <a:pt x="16953" y="54194"/>
                    <a:pt x="11338" y="54546"/>
                    <a:pt x="6185" y="55306"/>
                  </a:cubicBezTo>
                  <a:cubicBezTo>
                    <a:pt x="1113" y="55875"/>
                    <a:pt x="1655" y="57448"/>
                    <a:pt x="2414" y="57720"/>
                  </a:cubicBezTo>
                  <a:cubicBezTo>
                    <a:pt x="2659" y="57810"/>
                    <a:pt x="3484" y="57840"/>
                    <a:pt x="4477" y="57840"/>
                  </a:cubicBezTo>
                  <a:cubicBezTo>
                    <a:pt x="6462" y="57840"/>
                    <a:pt x="9114" y="57720"/>
                    <a:pt x="9114" y="57720"/>
                  </a:cubicBezTo>
                  <a:lnTo>
                    <a:pt x="9114" y="57720"/>
                  </a:lnTo>
                  <a:cubicBezTo>
                    <a:pt x="9114" y="57720"/>
                    <a:pt x="6429" y="59157"/>
                    <a:pt x="3608" y="59645"/>
                  </a:cubicBezTo>
                  <a:cubicBezTo>
                    <a:pt x="760" y="60107"/>
                    <a:pt x="0" y="62060"/>
                    <a:pt x="1926" y="62060"/>
                  </a:cubicBezTo>
                  <a:cubicBezTo>
                    <a:pt x="3879" y="62060"/>
                    <a:pt x="8924" y="61300"/>
                    <a:pt x="8924" y="61300"/>
                  </a:cubicBezTo>
                  <a:lnTo>
                    <a:pt x="8924" y="61300"/>
                  </a:lnTo>
                  <a:cubicBezTo>
                    <a:pt x="8924" y="61300"/>
                    <a:pt x="3933" y="63307"/>
                    <a:pt x="2659" y="64040"/>
                  </a:cubicBezTo>
                  <a:cubicBezTo>
                    <a:pt x="1411" y="64741"/>
                    <a:pt x="2952" y="65891"/>
                    <a:pt x="6231" y="65891"/>
                  </a:cubicBezTo>
                  <a:cubicBezTo>
                    <a:pt x="6375" y="65891"/>
                    <a:pt x="6522" y="65889"/>
                    <a:pt x="6673" y="65884"/>
                  </a:cubicBezTo>
                  <a:cubicBezTo>
                    <a:pt x="7561" y="66246"/>
                    <a:pt x="8538" y="66400"/>
                    <a:pt x="9561" y="66400"/>
                  </a:cubicBezTo>
                  <a:cubicBezTo>
                    <a:pt x="13444" y="66400"/>
                    <a:pt x="17981" y="64175"/>
                    <a:pt x="20750" y="62629"/>
                  </a:cubicBezTo>
                  <a:cubicBezTo>
                    <a:pt x="24249" y="60649"/>
                    <a:pt x="40442" y="53163"/>
                    <a:pt x="45867" y="50206"/>
                  </a:cubicBezTo>
                  <a:cubicBezTo>
                    <a:pt x="51292" y="47304"/>
                    <a:pt x="53245" y="43697"/>
                    <a:pt x="49854" y="39086"/>
                  </a:cubicBezTo>
                  <a:cubicBezTo>
                    <a:pt x="46464" y="34475"/>
                    <a:pt x="38082" y="22730"/>
                    <a:pt x="35777" y="18851"/>
                  </a:cubicBezTo>
                  <a:cubicBezTo>
                    <a:pt x="31817" y="163"/>
                    <a:pt x="21238" y="0"/>
                    <a:pt x="21238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53"/>
            <p:cNvSpPr/>
            <p:nvPr/>
          </p:nvSpPr>
          <p:spPr>
            <a:xfrm>
              <a:off x="5440475" y="2984975"/>
              <a:ext cx="589975" cy="52900"/>
            </a:xfrm>
            <a:custGeom>
              <a:avLst/>
              <a:gdLst/>
              <a:ahLst/>
              <a:cxnLst/>
              <a:rect l="l" t="t" r="r" b="b"/>
              <a:pathLst>
                <a:path w="23599" h="2116" extrusionOk="0">
                  <a:moveTo>
                    <a:pt x="11799" y="0"/>
                  </a:moveTo>
                  <a:cubicBezTo>
                    <a:pt x="5290" y="0"/>
                    <a:pt x="0" y="461"/>
                    <a:pt x="0" y="1058"/>
                  </a:cubicBezTo>
                  <a:cubicBezTo>
                    <a:pt x="0" y="1628"/>
                    <a:pt x="5290" y="2116"/>
                    <a:pt x="11799" y="2116"/>
                  </a:cubicBezTo>
                  <a:cubicBezTo>
                    <a:pt x="18336" y="2116"/>
                    <a:pt x="23598" y="1628"/>
                    <a:pt x="23598" y="1058"/>
                  </a:cubicBezTo>
                  <a:cubicBezTo>
                    <a:pt x="23598" y="461"/>
                    <a:pt x="18336" y="0"/>
                    <a:pt x="11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53"/>
            <p:cNvSpPr/>
            <p:nvPr/>
          </p:nvSpPr>
          <p:spPr>
            <a:xfrm>
              <a:off x="7252350" y="4233350"/>
              <a:ext cx="178350" cy="143100"/>
            </a:xfrm>
            <a:custGeom>
              <a:avLst/>
              <a:gdLst/>
              <a:ahLst/>
              <a:cxnLst/>
              <a:rect l="l" t="t" r="r" b="b"/>
              <a:pathLst>
                <a:path w="7134" h="5724" fill="none" extrusionOk="0">
                  <a:moveTo>
                    <a:pt x="0" y="5723"/>
                  </a:moveTo>
                  <a:lnTo>
                    <a:pt x="7134" y="0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53"/>
            <p:cNvSpPr/>
            <p:nvPr/>
          </p:nvSpPr>
          <p:spPr>
            <a:xfrm>
              <a:off x="7470025" y="4318100"/>
              <a:ext cx="232600" cy="292975"/>
            </a:xfrm>
            <a:custGeom>
              <a:avLst/>
              <a:gdLst/>
              <a:ahLst/>
              <a:cxnLst/>
              <a:rect l="l" t="t" r="r" b="b"/>
              <a:pathLst>
                <a:path w="9304" h="11719" extrusionOk="0">
                  <a:moveTo>
                    <a:pt x="5859" y="1"/>
                  </a:moveTo>
                  <a:cubicBezTo>
                    <a:pt x="2468" y="1004"/>
                    <a:pt x="0" y="4151"/>
                    <a:pt x="0" y="7867"/>
                  </a:cubicBezTo>
                  <a:cubicBezTo>
                    <a:pt x="0" y="9277"/>
                    <a:pt x="353" y="10552"/>
                    <a:pt x="949" y="11718"/>
                  </a:cubicBezTo>
                  <a:cubicBezTo>
                    <a:pt x="1329" y="11501"/>
                    <a:pt x="1628" y="11338"/>
                    <a:pt x="1926" y="11176"/>
                  </a:cubicBezTo>
                  <a:cubicBezTo>
                    <a:pt x="7351" y="8219"/>
                    <a:pt x="9304" y="4612"/>
                    <a:pt x="5913" y="55"/>
                  </a:cubicBezTo>
                  <a:cubicBezTo>
                    <a:pt x="5913" y="55"/>
                    <a:pt x="5913" y="1"/>
                    <a:pt x="5859" y="1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53"/>
            <p:cNvSpPr/>
            <p:nvPr/>
          </p:nvSpPr>
          <p:spPr>
            <a:xfrm>
              <a:off x="6844800" y="3791900"/>
              <a:ext cx="41400" cy="64450"/>
            </a:xfrm>
            <a:custGeom>
              <a:avLst/>
              <a:gdLst/>
              <a:ahLst/>
              <a:cxnLst/>
              <a:rect l="l" t="t" r="r" b="b"/>
              <a:pathLst>
                <a:path w="1656" h="2578" fill="none" extrusionOk="0">
                  <a:moveTo>
                    <a:pt x="1655" y="2577"/>
                  </a:moveTo>
                  <a:lnTo>
                    <a:pt x="1" y="1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53"/>
            <p:cNvSpPr/>
            <p:nvPr/>
          </p:nvSpPr>
          <p:spPr>
            <a:xfrm>
              <a:off x="6538300" y="4947375"/>
              <a:ext cx="125475" cy="41400"/>
            </a:xfrm>
            <a:custGeom>
              <a:avLst/>
              <a:gdLst/>
              <a:ahLst/>
              <a:cxnLst/>
              <a:rect l="l" t="t" r="r" b="b"/>
              <a:pathLst>
                <a:path w="5019" h="1656" fill="none" extrusionOk="0">
                  <a:moveTo>
                    <a:pt x="1" y="1655"/>
                  </a:moveTo>
                  <a:lnTo>
                    <a:pt x="5019" y="1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53"/>
            <p:cNvSpPr/>
            <p:nvPr/>
          </p:nvSpPr>
          <p:spPr>
            <a:xfrm>
              <a:off x="6052125" y="2913100"/>
              <a:ext cx="78675" cy="124775"/>
            </a:xfrm>
            <a:custGeom>
              <a:avLst/>
              <a:gdLst/>
              <a:ahLst/>
              <a:cxnLst/>
              <a:rect l="l" t="t" r="r" b="b"/>
              <a:pathLst>
                <a:path w="3147" h="4991" extrusionOk="0">
                  <a:moveTo>
                    <a:pt x="1736" y="0"/>
                  </a:moveTo>
                  <a:cubicBezTo>
                    <a:pt x="271" y="787"/>
                    <a:pt x="0" y="1085"/>
                    <a:pt x="0" y="1085"/>
                  </a:cubicBezTo>
                  <a:lnTo>
                    <a:pt x="1275" y="4991"/>
                  </a:lnTo>
                  <a:lnTo>
                    <a:pt x="3146" y="3852"/>
                  </a:lnTo>
                  <a:cubicBezTo>
                    <a:pt x="2875" y="2224"/>
                    <a:pt x="2224" y="868"/>
                    <a:pt x="1736" y="0"/>
                  </a:cubicBezTo>
                  <a:close/>
                </a:path>
              </a:pathLst>
            </a:custGeom>
            <a:solidFill>
              <a:srgbClr val="8DC9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53"/>
            <p:cNvSpPr/>
            <p:nvPr/>
          </p:nvSpPr>
          <p:spPr>
            <a:xfrm>
              <a:off x="6387100" y="4697825"/>
              <a:ext cx="351275" cy="208900"/>
            </a:xfrm>
            <a:custGeom>
              <a:avLst/>
              <a:gdLst/>
              <a:ahLst/>
              <a:cxnLst/>
              <a:rect l="l" t="t" r="r" b="b"/>
              <a:pathLst>
                <a:path w="14051" h="8356" fill="none" extrusionOk="0">
                  <a:moveTo>
                    <a:pt x="14050" y="1"/>
                  </a:moveTo>
                  <a:cubicBezTo>
                    <a:pt x="14050" y="1"/>
                    <a:pt x="6673" y="625"/>
                    <a:pt x="4503" y="1194"/>
                  </a:cubicBezTo>
                  <a:cubicBezTo>
                    <a:pt x="2333" y="1764"/>
                    <a:pt x="0" y="3174"/>
                    <a:pt x="2414" y="3527"/>
                  </a:cubicBezTo>
                  <a:cubicBezTo>
                    <a:pt x="4883" y="3907"/>
                    <a:pt x="8463" y="3446"/>
                    <a:pt x="8463" y="3446"/>
                  </a:cubicBezTo>
                  <a:cubicBezTo>
                    <a:pt x="8463" y="3446"/>
                    <a:pt x="4720" y="4748"/>
                    <a:pt x="2930" y="5371"/>
                  </a:cubicBezTo>
                  <a:cubicBezTo>
                    <a:pt x="1139" y="5968"/>
                    <a:pt x="82" y="6511"/>
                    <a:pt x="326" y="7433"/>
                  </a:cubicBezTo>
                  <a:cubicBezTo>
                    <a:pt x="570" y="8355"/>
                    <a:pt x="8300" y="7026"/>
                    <a:pt x="8300" y="7026"/>
                  </a:cubicBezTo>
                  <a:lnTo>
                    <a:pt x="5615" y="8057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53"/>
            <p:cNvSpPr/>
            <p:nvPr/>
          </p:nvSpPr>
          <p:spPr>
            <a:xfrm>
              <a:off x="5865650" y="2729075"/>
              <a:ext cx="245475" cy="359675"/>
            </a:xfrm>
            <a:custGeom>
              <a:avLst/>
              <a:gdLst/>
              <a:ahLst/>
              <a:cxnLst/>
              <a:rect l="l" t="t" r="r" b="b"/>
              <a:pathLst>
                <a:path w="9819" h="14387" extrusionOk="0">
                  <a:moveTo>
                    <a:pt x="10" y="1145"/>
                  </a:moveTo>
                  <a:cubicBezTo>
                    <a:pt x="7" y="1146"/>
                    <a:pt x="3" y="1148"/>
                    <a:pt x="0" y="1150"/>
                  </a:cubicBezTo>
                  <a:lnTo>
                    <a:pt x="10" y="1145"/>
                  </a:lnTo>
                  <a:close/>
                  <a:moveTo>
                    <a:pt x="2254" y="1"/>
                  </a:moveTo>
                  <a:cubicBezTo>
                    <a:pt x="2193" y="1"/>
                    <a:pt x="2138" y="13"/>
                    <a:pt x="2089" y="38"/>
                  </a:cubicBezTo>
                  <a:lnTo>
                    <a:pt x="10" y="1145"/>
                  </a:lnTo>
                  <a:lnTo>
                    <a:pt x="10" y="1145"/>
                  </a:lnTo>
                  <a:cubicBezTo>
                    <a:pt x="57" y="1120"/>
                    <a:pt x="110" y="1109"/>
                    <a:pt x="169" y="1109"/>
                  </a:cubicBezTo>
                  <a:cubicBezTo>
                    <a:pt x="1026" y="1109"/>
                    <a:pt x="3035" y="3650"/>
                    <a:pt x="4855" y="7063"/>
                  </a:cubicBezTo>
                  <a:cubicBezTo>
                    <a:pt x="6781" y="10697"/>
                    <a:pt x="7757" y="13952"/>
                    <a:pt x="6998" y="14386"/>
                  </a:cubicBezTo>
                  <a:lnTo>
                    <a:pt x="9114" y="13247"/>
                  </a:lnTo>
                  <a:cubicBezTo>
                    <a:pt x="9819" y="12840"/>
                    <a:pt x="8870" y="9558"/>
                    <a:pt x="6944" y="5924"/>
                  </a:cubicBezTo>
                  <a:cubicBezTo>
                    <a:pt x="5143" y="2500"/>
                    <a:pt x="3129" y="1"/>
                    <a:pt x="22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53"/>
            <p:cNvSpPr/>
            <p:nvPr/>
          </p:nvSpPr>
          <p:spPr>
            <a:xfrm>
              <a:off x="5374025" y="3034250"/>
              <a:ext cx="185150" cy="290675"/>
            </a:xfrm>
            <a:custGeom>
              <a:avLst/>
              <a:gdLst/>
              <a:ahLst/>
              <a:cxnLst/>
              <a:rect l="l" t="t" r="r" b="b"/>
              <a:pathLst>
                <a:path w="7406" h="11627" extrusionOk="0">
                  <a:moveTo>
                    <a:pt x="773" y="1"/>
                  </a:moveTo>
                  <a:cubicBezTo>
                    <a:pt x="718" y="1"/>
                    <a:pt x="668" y="13"/>
                    <a:pt x="624" y="36"/>
                  </a:cubicBezTo>
                  <a:cubicBezTo>
                    <a:pt x="0" y="416"/>
                    <a:pt x="841" y="3264"/>
                    <a:pt x="2550" y="6438"/>
                  </a:cubicBezTo>
                  <a:cubicBezTo>
                    <a:pt x="4117" y="9421"/>
                    <a:pt x="5874" y="11627"/>
                    <a:pt x="6632" y="11627"/>
                  </a:cubicBezTo>
                  <a:cubicBezTo>
                    <a:pt x="6687" y="11627"/>
                    <a:pt x="6737" y="11615"/>
                    <a:pt x="6781" y="11591"/>
                  </a:cubicBezTo>
                  <a:cubicBezTo>
                    <a:pt x="7405" y="11266"/>
                    <a:pt x="6618" y="8418"/>
                    <a:pt x="4883" y="5190"/>
                  </a:cubicBezTo>
                  <a:cubicBezTo>
                    <a:pt x="3290" y="2207"/>
                    <a:pt x="1532" y="1"/>
                    <a:pt x="7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53"/>
            <p:cNvSpPr/>
            <p:nvPr/>
          </p:nvSpPr>
          <p:spPr>
            <a:xfrm>
              <a:off x="5532700" y="3069725"/>
              <a:ext cx="38675" cy="39350"/>
            </a:xfrm>
            <a:custGeom>
              <a:avLst/>
              <a:gdLst/>
              <a:ahLst/>
              <a:cxnLst/>
              <a:rect l="l" t="t" r="r" b="b"/>
              <a:pathLst>
                <a:path w="1547" h="1574" extrusionOk="0">
                  <a:moveTo>
                    <a:pt x="760" y="1"/>
                  </a:moveTo>
                  <a:cubicBezTo>
                    <a:pt x="326" y="1"/>
                    <a:pt x="0" y="380"/>
                    <a:pt x="0" y="787"/>
                  </a:cubicBezTo>
                  <a:cubicBezTo>
                    <a:pt x="0" y="1221"/>
                    <a:pt x="353" y="1574"/>
                    <a:pt x="760" y="1574"/>
                  </a:cubicBezTo>
                  <a:cubicBezTo>
                    <a:pt x="1221" y="1574"/>
                    <a:pt x="1546" y="1194"/>
                    <a:pt x="1546" y="787"/>
                  </a:cubicBezTo>
                  <a:cubicBezTo>
                    <a:pt x="1546" y="353"/>
                    <a:pt x="1221" y="1"/>
                    <a:pt x="760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53"/>
            <p:cNvSpPr/>
            <p:nvPr/>
          </p:nvSpPr>
          <p:spPr>
            <a:xfrm>
              <a:off x="5639825" y="3069725"/>
              <a:ext cx="20375" cy="20375"/>
            </a:xfrm>
            <a:custGeom>
              <a:avLst/>
              <a:gdLst/>
              <a:ahLst/>
              <a:cxnLst/>
              <a:rect l="l" t="t" r="r" b="b"/>
              <a:pathLst>
                <a:path w="815" h="815" extrusionOk="0">
                  <a:moveTo>
                    <a:pt x="408" y="1"/>
                  </a:moveTo>
                  <a:cubicBezTo>
                    <a:pt x="164" y="1"/>
                    <a:pt x="1" y="218"/>
                    <a:pt x="1" y="408"/>
                  </a:cubicBezTo>
                  <a:cubicBezTo>
                    <a:pt x="1" y="652"/>
                    <a:pt x="164" y="814"/>
                    <a:pt x="408" y="814"/>
                  </a:cubicBezTo>
                  <a:cubicBezTo>
                    <a:pt x="652" y="814"/>
                    <a:pt x="814" y="625"/>
                    <a:pt x="814" y="408"/>
                  </a:cubicBezTo>
                  <a:cubicBezTo>
                    <a:pt x="814" y="163"/>
                    <a:pt x="652" y="1"/>
                    <a:pt x="40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53"/>
            <p:cNvSpPr/>
            <p:nvPr/>
          </p:nvSpPr>
          <p:spPr>
            <a:xfrm>
              <a:off x="5740875" y="3063625"/>
              <a:ext cx="47475" cy="47500"/>
            </a:xfrm>
            <a:custGeom>
              <a:avLst/>
              <a:gdLst/>
              <a:ahLst/>
              <a:cxnLst/>
              <a:rect l="l" t="t" r="r" b="b"/>
              <a:pathLst>
                <a:path w="1899" h="1900" extrusionOk="0">
                  <a:moveTo>
                    <a:pt x="950" y="1"/>
                  </a:moveTo>
                  <a:cubicBezTo>
                    <a:pt x="434" y="1"/>
                    <a:pt x="0" y="462"/>
                    <a:pt x="0" y="950"/>
                  </a:cubicBezTo>
                  <a:cubicBezTo>
                    <a:pt x="0" y="1465"/>
                    <a:pt x="434" y="1899"/>
                    <a:pt x="950" y="1899"/>
                  </a:cubicBezTo>
                  <a:cubicBezTo>
                    <a:pt x="1465" y="1899"/>
                    <a:pt x="1899" y="1465"/>
                    <a:pt x="1899" y="950"/>
                  </a:cubicBezTo>
                  <a:cubicBezTo>
                    <a:pt x="1899" y="407"/>
                    <a:pt x="1465" y="1"/>
                    <a:pt x="950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53"/>
            <p:cNvSpPr/>
            <p:nvPr/>
          </p:nvSpPr>
          <p:spPr>
            <a:xfrm>
              <a:off x="5831050" y="3069725"/>
              <a:ext cx="20375" cy="20375"/>
            </a:xfrm>
            <a:custGeom>
              <a:avLst/>
              <a:gdLst/>
              <a:ahLst/>
              <a:cxnLst/>
              <a:rect l="l" t="t" r="r" b="b"/>
              <a:pathLst>
                <a:path w="815" h="815" extrusionOk="0">
                  <a:moveTo>
                    <a:pt x="408" y="1"/>
                  </a:moveTo>
                  <a:cubicBezTo>
                    <a:pt x="163" y="1"/>
                    <a:pt x="1" y="218"/>
                    <a:pt x="1" y="408"/>
                  </a:cubicBezTo>
                  <a:cubicBezTo>
                    <a:pt x="1" y="652"/>
                    <a:pt x="191" y="814"/>
                    <a:pt x="408" y="814"/>
                  </a:cubicBezTo>
                  <a:cubicBezTo>
                    <a:pt x="625" y="814"/>
                    <a:pt x="814" y="625"/>
                    <a:pt x="814" y="408"/>
                  </a:cubicBezTo>
                  <a:cubicBezTo>
                    <a:pt x="814" y="163"/>
                    <a:pt x="597" y="1"/>
                    <a:pt x="40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53"/>
            <p:cNvSpPr/>
            <p:nvPr/>
          </p:nvSpPr>
          <p:spPr>
            <a:xfrm>
              <a:off x="5694075" y="3143650"/>
              <a:ext cx="15625" cy="14925"/>
            </a:xfrm>
            <a:custGeom>
              <a:avLst/>
              <a:gdLst/>
              <a:ahLst/>
              <a:cxnLst/>
              <a:rect l="l" t="t" r="r" b="b"/>
              <a:pathLst>
                <a:path w="625" h="597" extrusionOk="0">
                  <a:moveTo>
                    <a:pt x="326" y="0"/>
                  </a:moveTo>
                  <a:cubicBezTo>
                    <a:pt x="136" y="0"/>
                    <a:pt x="1" y="136"/>
                    <a:pt x="1" y="299"/>
                  </a:cubicBezTo>
                  <a:cubicBezTo>
                    <a:pt x="1" y="461"/>
                    <a:pt x="136" y="597"/>
                    <a:pt x="326" y="597"/>
                  </a:cubicBezTo>
                  <a:cubicBezTo>
                    <a:pt x="489" y="597"/>
                    <a:pt x="625" y="461"/>
                    <a:pt x="625" y="299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53"/>
            <p:cNvSpPr/>
            <p:nvPr/>
          </p:nvSpPr>
          <p:spPr>
            <a:xfrm>
              <a:off x="5559825" y="3143650"/>
              <a:ext cx="27150" cy="27150"/>
            </a:xfrm>
            <a:custGeom>
              <a:avLst/>
              <a:gdLst/>
              <a:ahLst/>
              <a:cxnLst/>
              <a:rect l="l" t="t" r="r" b="b"/>
              <a:pathLst>
                <a:path w="1086" h="1086" extrusionOk="0">
                  <a:moveTo>
                    <a:pt x="543" y="0"/>
                  </a:moveTo>
                  <a:cubicBezTo>
                    <a:pt x="217" y="0"/>
                    <a:pt x="0" y="244"/>
                    <a:pt x="0" y="543"/>
                  </a:cubicBezTo>
                  <a:cubicBezTo>
                    <a:pt x="0" y="841"/>
                    <a:pt x="217" y="1085"/>
                    <a:pt x="543" y="1085"/>
                  </a:cubicBezTo>
                  <a:cubicBezTo>
                    <a:pt x="841" y="1085"/>
                    <a:pt x="1085" y="841"/>
                    <a:pt x="1085" y="543"/>
                  </a:cubicBezTo>
                  <a:cubicBezTo>
                    <a:pt x="1085" y="244"/>
                    <a:pt x="841" y="0"/>
                    <a:pt x="543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53"/>
            <p:cNvSpPr/>
            <p:nvPr/>
          </p:nvSpPr>
          <p:spPr>
            <a:xfrm>
              <a:off x="5570675" y="3229075"/>
              <a:ext cx="8150" cy="25"/>
            </a:xfrm>
            <a:custGeom>
              <a:avLst/>
              <a:gdLst/>
              <a:ahLst/>
              <a:cxnLst/>
              <a:rect l="l" t="t" r="r" b="b"/>
              <a:pathLst>
                <a:path w="326" h="1" extrusionOk="0">
                  <a:moveTo>
                    <a:pt x="326" y="1"/>
                  </a:moveTo>
                  <a:lnTo>
                    <a:pt x="163" y="1"/>
                  </a:lnTo>
                  <a:lnTo>
                    <a:pt x="0" y="1"/>
                  </a:lnTo>
                  <a:lnTo>
                    <a:pt x="163" y="1"/>
                  </a:ln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53"/>
            <p:cNvSpPr/>
            <p:nvPr/>
          </p:nvSpPr>
          <p:spPr>
            <a:xfrm>
              <a:off x="5595075" y="3122625"/>
              <a:ext cx="14950" cy="14950"/>
            </a:xfrm>
            <a:custGeom>
              <a:avLst/>
              <a:gdLst/>
              <a:ahLst/>
              <a:cxnLst/>
              <a:rect l="l" t="t" r="r" b="b"/>
              <a:pathLst>
                <a:path w="598" h="598" extrusionOk="0">
                  <a:moveTo>
                    <a:pt x="299" y="0"/>
                  </a:moveTo>
                  <a:cubicBezTo>
                    <a:pt x="136" y="0"/>
                    <a:pt x="1" y="136"/>
                    <a:pt x="1" y="299"/>
                  </a:cubicBezTo>
                  <a:cubicBezTo>
                    <a:pt x="1" y="462"/>
                    <a:pt x="136" y="597"/>
                    <a:pt x="299" y="597"/>
                  </a:cubicBezTo>
                  <a:cubicBezTo>
                    <a:pt x="489" y="597"/>
                    <a:pt x="597" y="462"/>
                    <a:pt x="597" y="299"/>
                  </a:cubicBezTo>
                  <a:cubicBezTo>
                    <a:pt x="597" y="136"/>
                    <a:pt x="489" y="0"/>
                    <a:pt x="299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53"/>
            <p:cNvSpPr/>
            <p:nvPr/>
          </p:nvSpPr>
          <p:spPr>
            <a:xfrm>
              <a:off x="5580150" y="3191100"/>
              <a:ext cx="29875" cy="30550"/>
            </a:xfrm>
            <a:custGeom>
              <a:avLst/>
              <a:gdLst/>
              <a:ahLst/>
              <a:cxnLst/>
              <a:rect l="l" t="t" r="r" b="b"/>
              <a:pathLst>
                <a:path w="1195" h="1222" extrusionOk="0">
                  <a:moveTo>
                    <a:pt x="598" y="1"/>
                  </a:moveTo>
                  <a:cubicBezTo>
                    <a:pt x="272" y="1"/>
                    <a:pt x="1" y="272"/>
                    <a:pt x="1" y="598"/>
                  </a:cubicBezTo>
                  <a:cubicBezTo>
                    <a:pt x="1" y="950"/>
                    <a:pt x="272" y="1221"/>
                    <a:pt x="598" y="1221"/>
                  </a:cubicBezTo>
                  <a:cubicBezTo>
                    <a:pt x="923" y="1221"/>
                    <a:pt x="1194" y="950"/>
                    <a:pt x="1194" y="598"/>
                  </a:cubicBezTo>
                  <a:cubicBezTo>
                    <a:pt x="1194" y="272"/>
                    <a:pt x="923" y="1"/>
                    <a:pt x="59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53"/>
            <p:cNvSpPr/>
            <p:nvPr/>
          </p:nvSpPr>
          <p:spPr>
            <a:xfrm>
              <a:off x="5909725" y="3063625"/>
              <a:ext cx="13575" cy="25"/>
            </a:xfrm>
            <a:custGeom>
              <a:avLst/>
              <a:gdLst/>
              <a:ahLst/>
              <a:cxnLst/>
              <a:rect l="l" t="t" r="r" b="b"/>
              <a:pathLst>
                <a:path w="543" h="1" extrusionOk="0">
                  <a:moveTo>
                    <a:pt x="543" y="1"/>
                  </a:moveTo>
                  <a:lnTo>
                    <a:pt x="271" y="1"/>
                  </a:lnTo>
                  <a:lnTo>
                    <a:pt x="0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53"/>
            <p:cNvSpPr/>
            <p:nvPr/>
          </p:nvSpPr>
          <p:spPr>
            <a:xfrm>
              <a:off x="5438425" y="2801050"/>
              <a:ext cx="455050" cy="257700"/>
            </a:xfrm>
            <a:custGeom>
              <a:avLst/>
              <a:gdLst/>
              <a:ahLst/>
              <a:cxnLst/>
              <a:rect l="l" t="t" r="r" b="b"/>
              <a:pathLst>
                <a:path w="18202" h="10308" extrusionOk="0">
                  <a:moveTo>
                    <a:pt x="17324" y="1"/>
                  </a:moveTo>
                  <a:cubicBezTo>
                    <a:pt x="17193" y="1"/>
                    <a:pt x="17057" y="37"/>
                    <a:pt x="16926" y="115"/>
                  </a:cubicBezTo>
                  <a:lnTo>
                    <a:pt x="543" y="8795"/>
                  </a:lnTo>
                  <a:cubicBezTo>
                    <a:pt x="137" y="8985"/>
                    <a:pt x="1" y="9500"/>
                    <a:pt x="191" y="9880"/>
                  </a:cubicBezTo>
                  <a:cubicBezTo>
                    <a:pt x="339" y="10157"/>
                    <a:pt x="624" y="10308"/>
                    <a:pt x="903" y="10308"/>
                  </a:cubicBezTo>
                  <a:cubicBezTo>
                    <a:pt x="1034" y="10308"/>
                    <a:pt x="1163" y="10275"/>
                    <a:pt x="1276" y="10205"/>
                  </a:cubicBezTo>
                  <a:lnTo>
                    <a:pt x="17659" y="1526"/>
                  </a:lnTo>
                  <a:cubicBezTo>
                    <a:pt x="18065" y="1309"/>
                    <a:pt x="18201" y="820"/>
                    <a:pt x="18011" y="441"/>
                  </a:cubicBezTo>
                  <a:cubicBezTo>
                    <a:pt x="17864" y="164"/>
                    <a:pt x="17604" y="1"/>
                    <a:pt x="173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53"/>
            <p:cNvSpPr/>
            <p:nvPr/>
          </p:nvSpPr>
          <p:spPr>
            <a:xfrm>
              <a:off x="5137800" y="3162525"/>
              <a:ext cx="934000" cy="1248675"/>
            </a:xfrm>
            <a:custGeom>
              <a:avLst/>
              <a:gdLst/>
              <a:ahLst/>
              <a:cxnLst/>
              <a:rect l="l" t="t" r="r" b="b"/>
              <a:pathLst>
                <a:path w="37360" h="49947" extrusionOk="0">
                  <a:moveTo>
                    <a:pt x="26294" y="0"/>
                  </a:moveTo>
                  <a:cubicBezTo>
                    <a:pt x="24759" y="0"/>
                    <a:pt x="22872" y="1557"/>
                    <a:pt x="21845" y="2364"/>
                  </a:cubicBezTo>
                  <a:cubicBezTo>
                    <a:pt x="16556" y="3829"/>
                    <a:pt x="15118" y="8115"/>
                    <a:pt x="15118" y="8115"/>
                  </a:cubicBezTo>
                  <a:cubicBezTo>
                    <a:pt x="15118" y="8115"/>
                    <a:pt x="12406" y="8467"/>
                    <a:pt x="9476" y="12536"/>
                  </a:cubicBezTo>
                  <a:cubicBezTo>
                    <a:pt x="6303" y="19642"/>
                    <a:pt x="1285" y="39660"/>
                    <a:pt x="525" y="43349"/>
                  </a:cubicBezTo>
                  <a:cubicBezTo>
                    <a:pt x="1" y="45993"/>
                    <a:pt x="2304" y="49947"/>
                    <a:pt x="6319" y="49947"/>
                  </a:cubicBezTo>
                  <a:cubicBezTo>
                    <a:pt x="7905" y="49947"/>
                    <a:pt x="9758" y="49329"/>
                    <a:pt x="11809" y="47770"/>
                  </a:cubicBezTo>
                  <a:cubicBezTo>
                    <a:pt x="19078" y="42236"/>
                    <a:pt x="30714" y="26152"/>
                    <a:pt x="30714" y="26152"/>
                  </a:cubicBezTo>
                  <a:lnTo>
                    <a:pt x="33047" y="24714"/>
                  </a:lnTo>
                  <a:lnTo>
                    <a:pt x="37360" y="4562"/>
                  </a:lnTo>
                  <a:cubicBezTo>
                    <a:pt x="37360" y="4562"/>
                    <a:pt x="36773" y="4427"/>
                    <a:pt x="35815" y="4427"/>
                  </a:cubicBezTo>
                  <a:cubicBezTo>
                    <a:pt x="33004" y="4427"/>
                    <a:pt x="26998" y="5589"/>
                    <a:pt x="23255" y="14733"/>
                  </a:cubicBezTo>
                  <a:cubicBezTo>
                    <a:pt x="18834" y="21866"/>
                    <a:pt x="15145" y="25040"/>
                    <a:pt x="15145" y="25040"/>
                  </a:cubicBezTo>
                  <a:cubicBezTo>
                    <a:pt x="15145" y="25040"/>
                    <a:pt x="17858" y="11478"/>
                    <a:pt x="19919" y="9444"/>
                  </a:cubicBezTo>
                  <a:cubicBezTo>
                    <a:pt x="22035" y="7382"/>
                    <a:pt x="24828" y="6514"/>
                    <a:pt x="25913" y="4941"/>
                  </a:cubicBezTo>
                  <a:cubicBezTo>
                    <a:pt x="27053" y="3341"/>
                    <a:pt x="28355" y="466"/>
                    <a:pt x="26781" y="59"/>
                  </a:cubicBezTo>
                  <a:cubicBezTo>
                    <a:pt x="26624" y="19"/>
                    <a:pt x="26461" y="0"/>
                    <a:pt x="26294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53"/>
            <p:cNvSpPr/>
            <p:nvPr/>
          </p:nvSpPr>
          <p:spPr>
            <a:xfrm>
              <a:off x="5466925" y="3789200"/>
              <a:ext cx="49525" cy="303800"/>
            </a:xfrm>
            <a:custGeom>
              <a:avLst/>
              <a:gdLst/>
              <a:ahLst/>
              <a:cxnLst/>
              <a:rect l="l" t="t" r="r" b="b"/>
              <a:pathLst>
                <a:path w="1981" h="12152" fill="none" extrusionOk="0">
                  <a:moveTo>
                    <a:pt x="1980" y="0"/>
                  </a:moveTo>
                  <a:lnTo>
                    <a:pt x="0" y="12152"/>
                  </a:lnTo>
                </a:path>
              </a:pathLst>
            </a:custGeom>
            <a:noFill/>
            <a:ln w="6775" cap="flat" cmpd="sng">
              <a:solidFill>
                <a:srgbClr val="550E18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53"/>
            <p:cNvSpPr/>
            <p:nvPr/>
          </p:nvSpPr>
          <p:spPr>
            <a:xfrm>
              <a:off x="5137225" y="4147225"/>
              <a:ext cx="216475" cy="264350"/>
            </a:xfrm>
            <a:custGeom>
              <a:avLst/>
              <a:gdLst/>
              <a:ahLst/>
              <a:cxnLst/>
              <a:rect l="l" t="t" r="r" b="b"/>
              <a:pathLst>
                <a:path w="8659" h="10574" extrusionOk="0">
                  <a:moveTo>
                    <a:pt x="1471" y="0"/>
                  </a:moveTo>
                  <a:cubicBezTo>
                    <a:pt x="1037" y="1818"/>
                    <a:pt x="684" y="3228"/>
                    <a:pt x="548" y="3961"/>
                  </a:cubicBezTo>
                  <a:cubicBezTo>
                    <a:pt x="0" y="6607"/>
                    <a:pt x="2323" y="10574"/>
                    <a:pt x="6356" y="10574"/>
                  </a:cubicBezTo>
                  <a:cubicBezTo>
                    <a:pt x="6912" y="10574"/>
                    <a:pt x="7499" y="10499"/>
                    <a:pt x="8116" y="10335"/>
                  </a:cubicBezTo>
                  <a:cubicBezTo>
                    <a:pt x="8496" y="9467"/>
                    <a:pt x="8659" y="8517"/>
                    <a:pt x="8659" y="7514"/>
                  </a:cubicBezTo>
                  <a:cubicBezTo>
                    <a:pt x="8659" y="3499"/>
                    <a:pt x="5458" y="163"/>
                    <a:pt x="1471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53"/>
            <p:cNvSpPr/>
            <p:nvPr/>
          </p:nvSpPr>
          <p:spPr>
            <a:xfrm>
              <a:off x="6062975" y="3261625"/>
              <a:ext cx="756100" cy="453675"/>
            </a:xfrm>
            <a:custGeom>
              <a:avLst/>
              <a:gdLst/>
              <a:ahLst/>
              <a:cxnLst/>
              <a:rect l="l" t="t" r="r" b="b"/>
              <a:pathLst>
                <a:path w="30244" h="18147" fill="none" extrusionOk="0">
                  <a:moveTo>
                    <a:pt x="3797" y="1"/>
                  </a:moveTo>
                  <a:cubicBezTo>
                    <a:pt x="3797" y="1"/>
                    <a:pt x="0" y="15624"/>
                    <a:pt x="12314" y="16899"/>
                  </a:cubicBezTo>
                  <a:cubicBezTo>
                    <a:pt x="24412" y="18147"/>
                    <a:pt x="28453" y="9657"/>
                    <a:pt x="30243" y="2116"/>
                  </a:cubicBezTo>
                </a:path>
              </a:pathLst>
            </a:custGeom>
            <a:noFill/>
            <a:ln w="210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53"/>
            <p:cNvSpPr/>
            <p:nvPr/>
          </p:nvSpPr>
          <p:spPr>
            <a:xfrm>
              <a:off x="6004075" y="3748500"/>
              <a:ext cx="644800" cy="149875"/>
            </a:xfrm>
            <a:custGeom>
              <a:avLst/>
              <a:gdLst/>
              <a:ahLst/>
              <a:cxnLst/>
              <a:rect l="l" t="t" r="r" b="b"/>
              <a:pathLst>
                <a:path w="25792" h="5995" extrusionOk="0">
                  <a:moveTo>
                    <a:pt x="25791" y="1"/>
                  </a:moveTo>
                  <a:cubicBezTo>
                    <a:pt x="22134" y="1114"/>
                    <a:pt x="16790" y="1560"/>
                    <a:pt x="12224" y="1560"/>
                  </a:cubicBezTo>
                  <a:cubicBezTo>
                    <a:pt x="8561" y="1560"/>
                    <a:pt x="5399" y="1273"/>
                    <a:pt x="4011" y="814"/>
                  </a:cubicBezTo>
                  <a:cubicBezTo>
                    <a:pt x="3759" y="733"/>
                    <a:pt x="3518" y="696"/>
                    <a:pt x="3292" y="696"/>
                  </a:cubicBezTo>
                  <a:cubicBezTo>
                    <a:pt x="717" y="696"/>
                    <a:pt x="1" y="5544"/>
                    <a:pt x="5611" y="5968"/>
                  </a:cubicBezTo>
                  <a:cubicBezTo>
                    <a:pt x="5833" y="5986"/>
                    <a:pt x="6066" y="5994"/>
                    <a:pt x="6309" y="5994"/>
                  </a:cubicBezTo>
                  <a:cubicBezTo>
                    <a:pt x="12721" y="5994"/>
                    <a:pt x="25790" y="1"/>
                    <a:pt x="257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53"/>
            <p:cNvSpPr/>
            <p:nvPr/>
          </p:nvSpPr>
          <p:spPr>
            <a:xfrm>
              <a:off x="6710550" y="3888875"/>
              <a:ext cx="86825" cy="503175"/>
            </a:xfrm>
            <a:custGeom>
              <a:avLst/>
              <a:gdLst/>
              <a:ahLst/>
              <a:cxnLst/>
              <a:rect l="l" t="t" r="r" b="b"/>
              <a:pathLst>
                <a:path w="3473" h="20127" fill="none" extrusionOk="0">
                  <a:moveTo>
                    <a:pt x="3472" y="0"/>
                  </a:moveTo>
                  <a:cubicBezTo>
                    <a:pt x="3472" y="0"/>
                    <a:pt x="380" y="10904"/>
                    <a:pt x="0" y="20126"/>
                  </a:cubicBezTo>
                </a:path>
              </a:pathLst>
            </a:custGeom>
            <a:noFill/>
            <a:ln w="6775" cap="flat" cmpd="sng">
              <a:solidFill>
                <a:srgbClr val="56221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53"/>
            <p:cNvSpPr/>
            <p:nvPr/>
          </p:nvSpPr>
          <p:spPr>
            <a:xfrm>
              <a:off x="6092125" y="5163700"/>
              <a:ext cx="120725" cy="179700"/>
            </a:xfrm>
            <a:custGeom>
              <a:avLst/>
              <a:gdLst/>
              <a:ahLst/>
              <a:cxnLst/>
              <a:rect l="l" t="t" r="r" b="b"/>
              <a:pathLst>
                <a:path w="4829" h="7188" fill="none" extrusionOk="0">
                  <a:moveTo>
                    <a:pt x="0" y="0"/>
                  </a:moveTo>
                  <a:cubicBezTo>
                    <a:pt x="0" y="0"/>
                    <a:pt x="2035" y="4964"/>
                    <a:pt x="4828" y="7188"/>
                  </a:cubicBezTo>
                </a:path>
              </a:pathLst>
            </a:custGeom>
            <a:noFill/>
            <a:ln w="6775" cap="flat" cmpd="sng">
              <a:solidFill>
                <a:srgbClr val="19657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53"/>
            <p:cNvSpPr/>
            <p:nvPr/>
          </p:nvSpPr>
          <p:spPr>
            <a:xfrm>
              <a:off x="6185700" y="5205050"/>
              <a:ext cx="73925" cy="240750"/>
            </a:xfrm>
            <a:custGeom>
              <a:avLst/>
              <a:gdLst/>
              <a:ahLst/>
              <a:cxnLst/>
              <a:rect l="l" t="t" r="r" b="b"/>
              <a:pathLst>
                <a:path w="2957" h="9630" fill="none" extrusionOk="0">
                  <a:moveTo>
                    <a:pt x="2957" y="1"/>
                  </a:moveTo>
                  <a:lnTo>
                    <a:pt x="0" y="9630"/>
                  </a:lnTo>
                </a:path>
              </a:pathLst>
            </a:custGeom>
            <a:noFill/>
            <a:ln w="6775" cap="flat" cmpd="sng">
              <a:solidFill>
                <a:srgbClr val="19657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53"/>
            <p:cNvSpPr/>
            <p:nvPr/>
          </p:nvSpPr>
          <p:spPr>
            <a:xfrm>
              <a:off x="6452875" y="2516400"/>
              <a:ext cx="216325" cy="250925"/>
            </a:xfrm>
            <a:custGeom>
              <a:avLst/>
              <a:gdLst/>
              <a:ahLst/>
              <a:cxnLst/>
              <a:rect l="l" t="t" r="r" b="b"/>
              <a:pathLst>
                <a:path w="8653" h="10037" extrusionOk="0">
                  <a:moveTo>
                    <a:pt x="0" y="1"/>
                  </a:moveTo>
                  <a:lnTo>
                    <a:pt x="760" y="408"/>
                  </a:lnTo>
                  <a:lnTo>
                    <a:pt x="1112" y="597"/>
                  </a:lnTo>
                  <a:cubicBezTo>
                    <a:pt x="1221" y="679"/>
                    <a:pt x="1356" y="787"/>
                    <a:pt x="1465" y="842"/>
                  </a:cubicBezTo>
                  <a:lnTo>
                    <a:pt x="2170" y="1330"/>
                  </a:lnTo>
                  <a:lnTo>
                    <a:pt x="2821" y="1818"/>
                  </a:lnTo>
                  <a:cubicBezTo>
                    <a:pt x="3662" y="2496"/>
                    <a:pt x="4476" y="3310"/>
                    <a:pt x="5154" y="4205"/>
                  </a:cubicBezTo>
                  <a:cubicBezTo>
                    <a:pt x="5859" y="5046"/>
                    <a:pt x="6483" y="5995"/>
                    <a:pt x="6998" y="6972"/>
                  </a:cubicBezTo>
                  <a:cubicBezTo>
                    <a:pt x="7486" y="7948"/>
                    <a:pt x="7975" y="8979"/>
                    <a:pt x="8273" y="10037"/>
                  </a:cubicBezTo>
                  <a:lnTo>
                    <a:pt x="8653" y="9901"/>
                  </a:lnTo>
                  <a:cubicBezTo>
                    <a:pt x="8300" y="8816"/>
                    <a:pt x="7812" y="7785"/>
                    <a:pt x="7270" y="6809"/>
                  </a:cubicBezTo>
                  <a:cubicBezTo>
                    <a:pt x="6673" y="5832"/>
                    <a:pt x="6049" y="4910"/>
                    <a:pt x="5317" y="4042"/>
                  </a:cubicBezTo>
                  <a:cubicBezTo>
                    <a:pt x="4611" y="3147"/>
                    <a:pt x="3771" y="2361"/>
                    <a:pt x="2875" y="1682"/>
                  </a:cubicBezTo>
                  <a:lnTo>
                    <a:pt x="2197" y="1194"/>
                  </a:lnTo>
                  <a:lnTo>
                    <a:pt x="1492" y="733"/>
                  </a:lnTo>
                  <a:cubicBezTo>
                    <a:pt x="1356" y="679"/>
                    <a:pt x="1248" y="597"/>
                    <a:pt x="1112" y="543"/>
                  </a:cubicBezTo>
                  <a:lnTo>
                    <a:pt x="760" y="3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7" name="Google Shape;2427;p53"/>
          <p:cNvGrpSpPr/>
          <p:nvPr/>
        </p:nvGrpSpPr>
        <p:grpSpPr>
          <a:xfrm>
            <a:off x="3920151" y="1136535"/>
            <a:ext cx="2546996" cy="3528603"/>
            <a:chOff x="3767751" y="1288935"/>
            <a:chExt cx="2546996" cy="3528603"/>
          </a:xfrm>
        </p:grpSpPr>
        <p:sp>
          <p:nvSpPr>
            <p:cNvPr id="2428" name="Google Shape;2428;p53"/>
            <p:cNvSpPr/>
            <p:nvPr/>
          </p:nvSpPr>
          <p:spPr>
            <a:xfrm rot="350230" flipH="1">
              <a:off x="5099082" y="2274410"/>
              <a:ext cx="391854" cy="759745"/>
            </a:xfrm>
            <a:custGeom>
              <a:avLst/>
              <a:gdLst/>
              <a:ahLst/>
              <a:cxnLst/>
              <a:rect l="l" t="t" r="r" b="b"/>
              <a:pathLst>
                <a:path w="18201" h="35289" extrusionOk="0">
                  <a:moveTo>
                    <a:pt x="12586" y="1"/>
                  </a:moveTo>
                  <a:lnTo>
                    <a:pt x="8517" y="706"/>
                  </a:lnTo>
                  <a:cubicBezTo>
                    <a:pt x="8517" y="706"/>
                    <a:pt x="4503" y="4042"/>
                    <a:pt x="0" y="14458"/>
                  </a:cubicBezTo>
                  <a:cubicBezTo>
                    <a:pt x="0" y="15678"/>
                    <a:pt x="1791" y="24222"/>
                    <a:pt x="3310" y="35289"/>
                  </a:cubicBezTo>
                  <a:cubicBezTo>
                    <a:pt x="18201" y="26881"/>
                    <a:pt x="13996" y="5643"/>
                    <a:pt x="12586" y="1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29" name="Google Shape;2429;p53"/>
            <p:cNvGrpSpPr/>
            <p:nvPr/>
          </p:nvGrpSpPr>
          <p:grpSpPr>
            <a:xfrm flipH="1">
              <a:off x="3780711" y="2147208"/>
              <a:ext cx="549018" cy="469058"/>
              <a:chOff x="2928740" y="3115803"/>
              <a:chExt cx="509246" cy="435078"/>
            </a:xfrm>
          </p:grpSpPr>
          <p:sp>
            <p:nvSpPr>
              <p:cNvPr id="2430" name="Google Shape;2430;p53"/>
              <p:cNvSpPr/>
              <p:nvPr/>
            </p:nvSpPr>
            <p:spPr>
              <a:xfrm>
                <a:off x="3089932" y="3115803"/>
                <a:ext cx="348054" cy="435078"/>
              </a:xfrm>
              <a:custGeom>
                <a:avLst/>
                <a:gdLst/>
                <a:ahLst/>
                <a:cxnLst/>
                <a:rect l="l" t="t" r="r" b="b"/>
                <a:pathLst>
                  <a:path w="16166" h="20208" extrusionOk="0">
                    <a:moveTo>
                      <a:pt x="4204" y="1"/>
                    </a:moveTo>
                    <a:lnTo>
                      <a:pt x="4204" y="1221"/>
                    </a:lnTo>
                    <a:cubicBezTo>
                      <a:pt x="1709" y="2957"/>
                      <a:pt x="0" y="6293"/>
                      <a:pt x="0" y="10118"/>
                    </a:cubicBezTo>
                    <a:cubicBezTo>
                      <a:pt x="0" y="13942"/>
                      <a:pt x="1709" y="17279"/>
                      <a:pt x="4204" y="18987"/>
                    </a:cubicBezTo>
                    <a:lnTo>
                      <a:pt x="4204" y="20208"/>
                    </a:lnTo>
                    <a:lnTo>
                      <a:pt x="8083" y="20208"/>
                    </a:lnTo>
                    <a:cubicBezTo>
                      <a:pt x="12531" y="20208"/>
                      <a:pt x="16139" y="15705"/>
                      <a:pt x="16139" y="10118"/>
                    </a:cubicBezTo>
                    <a:cubicBezTo>
                      <a:pt x="16166" y="4558"/>
                      <a:pt x="12531" y="1"/>
                      <a:pt x="8056" y="1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1" name="Google Shape;2431;p53"/>
              <p:cNvSpPr/>
              <p:nvPr/>
            </p:nvSpPr>
            <p:spPr>
              <a:xfrm>
                <a:off x="3007000" y="3115803"/>
                <a:ext cx="347494" cy="435078"/>
              </a:xfrm>
              <a:custGeom>
                <a:avLst/>
                <a:gdLst/>
                <a:ahLst/>
                <a:cxnLst/>
                <a:rect l="l" t="t" r="r" b="b"/>
                <a:pathLst>
                  <a:path w="16140" h="20208" extrusionOk="0">
                    <a:moveTo>
                      <a:pt x="8056" y="1"/>
                    </a:moveTo>
                    <a:cubicBezTo>
                      <a:pt x="3608" y="1"/>
                      <a:pt x="0" y="4530"/>
                      <a:pt x="0" y="10118"/>
                    </a:cubicBezTo>
                    <a:cubicBezTo>
                      <a:pt x="0" y="15678"/>
                      <a:pt x="3608" y="20208"/>
                      <a:pt x="8056" y="20208"/>
                    </a:cubicBezTo>
                    <a:cubicBezTo>
                      <a:pt x="12532" y="20208"/>
                      <a:pt x="16139" y="15678"/>
                      <a:pt x="16139" y="10118"/>
                    </a:cubicBezTo>
                    <a:cubicBezTo>
                      <a:pt x="16139" y="4530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D3862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2" name="Google Shape;2432;p53"/>
              <p:cNvSpPr/>
              <p:nvPr/>
            </p:nvSpPr>
            <p:spPr>
              <a:xfrm>
                <a:off x="3097510" y="3217422"/>
                <a:ext cx="166448" cy="232438"/>
              </a:xfrm>
              <a:custGeom>
                <a:avLst/>
                <a:gdLst/>
                <a:ahLst/>
                <a:cxnLst/>
                <a:rect l="l" t="t" r="r" b="b"/>
                <a:pathLst>
                  <a:path w="7731" h="10796" fill="none" extrusionOk="0">
                    <a:moveTo>
                      <a:pt x="7731" y="5398"/>
                    </a:moveTo>
                    <a:cubicBezTo>
                      <a:pt x="7731" y="8382"/>
                      <a:pt x="5995" y="10796"/>
                      <a:pt x="3852" y="10796"/>
                    </a:cubicBezTo>
                    <a:cubicBezTo>
                      <a:pt x="1737" y="10796"/>
                      <a:pt x="1" y="8382"/>
                      <a:pt x="1" y="5398"/>
                    </a:cubicBezTo>
                    <a:cubicBezTo>
                      <a:pt x="1" y="2414"/>
                      <a:pt x="1737" y="0"/>
                      <a:pt x="3852" y="0"/>
                    </a:cubicBezTo>
                    <a:cubicBezTo>
                      <a:pt x="5995" y="0"/>
                      <a:pt x="7731" y="2414"/>
                      <a:pt x="7731" y="5398"/>
                    </a:cubicBezTo>
                    <a:close/>
                  </a:path>
                </a:pathLst>
              </a:custGeom>
              <a:noFill/>
              <a:ln w="8825" cap="flat" cmpd="sng">
                <a:solidFill>
                  <a:srgbClr val="D3862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3" name="Google Shape;2433;p53"/>
              <p:cNvSpPr/>
              <p:nvPr/>
            </p:nvSpPr>
            <p:spPr>
              <a:xfrm>
                <a:off x="2928740" y="3295079"/>
                <a:ext cx="289105" cy="74192"/>
              </a:xfrm>
              <a:custGeom>
                <a:avLst/>
                <a:gdLst/>
                <a:ahLst/>
                <a:cxnLst/>
                <a:rect l="l" t="t" r="r" b="b"/>
                <a:pathLst>
                  <a:path w="13428" h="3446" extrusionOk="0">
                    <a:moveTo>
                      <a:pt x="1737" y="1"/>
                    </a:moveTo>
                    <a:cubicBezTo>
                      <a:pt x="787" y="1"/>
                      <a:pt x="1" y="760"/>
                      <a:pt x="1" y="1710"/>
                    </a:cubicBezTo>
                    <a:cubicBezTo>
                      <a:pt x="1" y="2713"/>
                      <a:pt x="787" y="3445"/>
                      <a:pt x="1737" y="3445"/>
                    </a:cubicBezTo>
                    <a:lnTo>
                      <a:pt x="11691" y="3445"/>
                    </a:lnTo>
                    <a:cubicBezTo>
                      <a:pt x="12641" y="3445"/>
                      <a:pt x="13427" y="2659"/>
                      <a:pt x="13427" y="1710"/>
                    </a:cubicBezTo>
                    <a:cubicBezTo>
                      <a:pt x="13427" y="760"/>
                      <a:pt x="12668" y="1"/>
                      <a:pt x="11691" y="1"/>
                    </a:cubicBez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34" name="Google Shape;2434;p53"/>
            <p:cNvSpPr/>
            <p:nvPr/>
          </p:nvSpPr>
          <p:spPr>
            <a:xfrm>
              <a:off x="4888362" y="3725795"/>
              <a:ext cx="574836" cy="1091488"/>
            </a:xfrm>
            <a:custGeom>
              <a:avLst/>
              <a:gdLst/>
              <a:ahLst/>
              <a:cxnLst/>
              <a:rect l="l" t="t" r="r" b="b"/>
              <a:pathLst>
                <a:path w="27179" h="51607" extrusionOk="0">
                  <a:moveTo>
                    <a:pt x="0" y="1"/>
                  </a:moveTo>
                  <a:lnTo>
                    <a:pt x="0" y="36753"/>
                  </a:lnTo>
                  <a:lnTo>
                    <a:pt x="1709" y="36753"/>
                  </a:lnTo>
                  <a:lnTo>
                    <a:pt x="1980" y="50451"/>
                  </a:lnTo>
                  <a:cubicBezTo>
                    <a:pt x="6995" y="51294"/>
                    <a:pt x="11355" y="51607"/>
                    <a:pt x="15060" y="51607"/>
                  </a:cubicBezTo>
                  <a:cubicBezTo>
                    <a:pt x="20533" y="51607"/>
                    <a:pt x="24574" y="50924"/>
                    <a:pt x="27178" y="50261"/>
                  </a:cubicBezTo>
                  <a:lnTo>
                    <a:pt x="25443" y="67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53"/>
            <p:cNvSpPr/>
            <p:nvPr/>
          </p:nvSpPr>
          <p:spPr>
            <a:xfrm>
              <a:off x="5351315" y="3848571"/>
              <a:ext cx="111312" cy="953442"/>
            </a:xfrm>
            <a:custGeom>
              <a:avLst/>
              <a:gdLst/>
              <a:ahLst/>
              <a:cxnLst/>
              <a:rect l="l" t="t" r="r" b="b"/>
              <a:pathLst>
                <a:path w="5263" h="45080" extrusionOk="0">
                  <a:moveTo>
                    <a:pt x="0" y="0"/>
                  </a:moveTo>
                  <a:lnTo>
                    <a:pt x="2062" y="45080"/>
                  </a:lnTo>
                  <a:cubicBezTo>
                    <a:pt x="3282" y="44890"/>
                    <a:pt x="4367" y="44673"/>
                    <a:pt x="5262" y="44456"/>
                  </a:cubicBezTo>
                  <a:lnTo>
                    <a:pt x="3499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53"/>
            <p:cNvSpPr/>
            <p:nvPr/>
          </p:nvSpPr>
          <p:spPr>
            <a:xfrm>
              <a:off x="4887791" y="3725795"/>
              <a:ext cx="94096" cy="777347"/>
            </a:xfrm>
            <a:custGeom>
              <a:avLst/>
              <a:gdLst/>
              <a:ahLst/>
              <a:cxnLst/>
              <a:rect l="l" t="t" r="r" b="b"/>
              <a:pathLst>
                <a:path w="4449" h="36754" extrusionOk="0">
                  <a:moveTo>
                    <a:pt x="0" y="1"/>
                  </a:moveTo>
                  <a:lnTo>
                    <a:pt x="0" y="36753"/>
                  </a:lnTo>
                  <a:lnTo>
                    <a:pt x="1709" y="36753"/>
                  </a:lnTo>
                  <a:cubicBezTo>
                    <a:pt x="1709" y="36753"/>
                    <a:pt x="4449" y="27152"/>
                    <a:pt x="4015" y="105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53"/>
            <p:cNvSpPr/>
            <p:nvPr/>
          </p:nvSpPr>
          <p:spPr>
            <a:xfrm>
              <a:off x="4927363" y="4693006"/>
              <a:ext cx="535264" cy="124531"/>
            </a:xfrm>
            <a:custGeom>
              <a:avLst/>
              <a:gdLst/>
              <a:ahLst/>
              <a:cxnLst/>
              <a:rect l="l" t="t" r="r" b="b"/>
              <a:pathLst>
                <a:path w="25308" h="5888" extrusionOk="0">
                  <a:moveTo>
                    <a:pt x="25117" y="0"/>
                  </a:moveTo>
                  <a:cubicBezTo>
                    <a:pt x="22500" y="567"/>
                    <a:pt x="18469" y="1134"/>
                    <a:pt x="12765" y="1134"/>
                  </a:cubicBezTo>
                  <a:cubicBezTo>
                    <a:pt x="9189" y="1134"/>
                    <a:pt x="4955" y="911"/>
                    <a:pt x="1" y="326"/>
                  </a:cubicBezTo>
                  <a:lnTo>
                    <a:pt x="1" y="326"/>
                  </a:lnTo>
                  <a:lnTo>
                    <a:pt x="109" y="4720"/>
                  </a:lnTo>
                  <a:cubicBezTo>
                    <a:pt x="5124" y="5572"/>
                    <a:pt x="9483" y="5887"/>
                    <a:pt x="13184" y="5887"/>
                  </a:cubicBezTo>
                  <a:cubicBezTo>
                    <a:pt x="18673" y="5887"/>
                    <a:pt x="22716" y="5194"/>
                    <a:pt x="25307" y="4530"/>
                  </a:cubicBezTo>
                  <a:lnTo>
                    <a:pt x="2511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53"/>
            <p:cNvSpPr/>
            <p:nvPr/>
          </p:nvSpPr>
          <p:spPr>
            <a:xfrm>
              <a:off x="4321564" y="3725795"/>
              <a:ext cx="574265" cy="1091488"/>
            </a:xfrm>
            <a:custGeom>
              <a:avLst/>
              <a:gdLst/>
              <a:ahLst/>
              <a:cxnLst/>
              <a:rect l="l" t="t" r="r" b="b"/>
              <a:pathLst>
                <a:path w="27152" h="51607" extrusionOk="0">
                  <a:moveTo>
                    <a:pt x="27152" y="1"/>
                  </a:moveTo>
                  <a:lnTo>
                    <a:pt x="1737" y="6727"/>
                  </a:lnTo>
                  <a:lnTo>
                    <a:pt x="1" y="50261"/>
                  </a:lnTo>
                  <a:cubicBezTo>
                    <a:pt x="2605" y="50924"/>
                    <a:pt x="6647" y="51607"/>
                    <a:pt x="12119" y="51607"/>
                  </a:cubicBezTo>
                  <a:cubicBezTo>
                    <a:pt x="15824" y="51607"/>
                    <a:pt x="20184" y="51294"/>
                    <a:pt x="25199" y="50451"/>
                  </a:cubicBezTo>
                  <a:lnTo>
                    <a:pt x="25470" y="36753"/>
                  </a:lnTo>
                  <a:lnTo>
                    <a:pt x="27152" y="36753"/>
                  </a:lnTo>
                  <a:lnTo>
                    <a:pt x="2715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53"/>
            <p:cNvSpPr/>
            <p:nvPr/>
          </p:nvSpPr>
          <p:spPr>
            <a:xfrm>
              <a:off x="4322156" y="3848571"/>
              <a:ext cx="111312" cy="953442"/>
            </a:xfrm>
            <a:custGeom>
              <a:avLst/>
              <a:gdLst/>
              <a:ahLst/>
              <a:cxnLst/>
              <a:rect l="l" t="t" r="r" b="b"/>
              <a:pathLst>
                <a:path w="5263" h="45080" extrusionOk="0">
                  <a:moveTo>
                    <a:pt x="5262" y="0"/>
                  </a:moveTo>
                  <a:lnTo>
                    <a:pt x="1763" y="922"/>
                  </a:lnTo>
                  <a:lnTo>
                    <a:pt x="0" y="44456"/>
                  </a:lnTo>
                  <a:cubicBezTo>
                    <a:pt x="895" y="44673"/>
                    <a:pt x="1953" y="44890"/>
                    <a:pt x="3201" y="45080"/>
                  </a:cubicBezTo>
                  <a:lnTo>
                    <a:pt x="526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53"/>
            <p:cNvSpPr/>
            <p:nvPr/>
          </p:nvSpPr>
          <p:spPr>
            <a:xfrm>
              <a:off x="4802874" y="3725795"/>
              <a:ext cx="93546" cy="777347"/>
            </a:xfrm>
            <a:custGeom>
              <a:avLst/>
              <a:gdLst/>
              <a:ahLst/>
              <a:cxnLst/>
              <a:rect l="l" t="t" r="r" b="b"/>
              <a:pathLst>
                <a:path w="4423" h="36754" extrusionOk="0">
                  <a:moveTo>
                    <a:pt x="4422" y="1"/>
                  </a:moveTo>
                  <a:lnTo>
                    <a:pt x="435" y="1059"/>
                  </a:lnTo>
                  <a:cubicBezTo>
                    <a:pt x="1" y="27152"/>
                    <a:pt x="2740" y="36753"/>
                    <a:pt x="2740" y="36753"/>
                  </a:cubicBezTo>
                  <a:lnTo>
                    <a:pt x="4422" y="36753"/>
                  </a:lnTo>
                  <a:lnTo>
                    <a:pt x="442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53"/>
            <p:cNvSpPr/>
            <p:nvPr/>
          </p:nvSpPr>
          <p:spPr>
            <a:xfrm>
              <a:off x="4322156" y="4693006"/>
              <a:ext cx="535243" cy="124531"/>
            </a:xfrm>
            <a:custGeom>
              <a:avLst/>
              <a:gdLst/>
              <a:ahLst/>
              <a:cxnLst/>
              <a:rect l="l" t="t" r="r" b="b"/>
              <a:pathLst>
                <a:path w="25307" h="5888" extrusionOk="0">
                  <a:moveTo>
                    <a:pt x="163" y="0"/>
                  </a:moveTo>
                  <a:lnTo>
                    <a:pt x="0" y="4530"/>
                  </a:lnTo>
                  <a:cubicBezTo>
                    <a:pt x="2608" y="5194"/>
                    <a:pt x="6648" y="5887"/>
                    <a:pt x="12131" y="5887"/>
                  </a:cubicBezTo>
                  <a:cubicBezTo>
                    <a:pt x="15829" y="5887"/>
                    <a:pt x="20184" y="5572"/>
                    <a:pt x="25198" y="4720"/>
                  </a:cubicBezTo>
                  <a:lnTo>
                    <a:pt x="25307" y="326"/>
                  </a:lnTo>
                  <a:lnTo>
                    <a:pt x="25307" y="326"/>
                  </a:lnTo>
                  <a:cubicBezTo>
                    <a:pt x="20352" y="911"/>
                    <a:pt x="16119" y="1134"/>
                    <a:pt x="12541" y="1134"/>
                  </a:cubicBezTo>
                  <a:cubicBezTo>
                    <a:pt x="6835" y="1134"/>
                    <a:pt x="2797" y="567"/>
                    <a:pt x="16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53"/>
            <p:cNvSpPr/>
            <p:nvPr/>
          </p:nvSpPr>
          <p:spPr>
            <a:xfrm>
              <a:off x="4356567" y="3917986"/>
              <a:ext cx="1070486" cy="164082"/>
            </a:xfrm>
            <a:custGeom>
              <a:avLst/>
              <a:gdLst/>
              <a:ahLst/>
              <a:cxnLst/>
              <a:rect l="l" t="t" r="r" b="b"/>
              <a:pathLst>
                <a:path w="50614" h="7758" fill="none" extrusionOk="0">
                  <a:moveTo>
                    <a:pt x="1" y="0"/>
                  </a:moveTo>
                  <a:cubicBezTo>
                    <a:pt x="1" y="0"/>
                    <a:pt x="20018" y="7758"/>
                    <a:pt x="50614" y="0"/>
                  </a:cubicBezTo>
                </a:path>
              </a:pathLst>
            </a:custGeom>
            <a:noFill/>
            <a:ln w="10850" cap="flat" cmpd="sng">
              <a:solidFill>
                <a:srgbClr val="56221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53"/>
            <p:cNvSpPr/>
            <p:nvPr/>
          </p:nvSpPr>
          <p:spPr>
            <a:xfrm>
              <a:off x="4923937" y="4503121"/>
              <a:ext cx="123918" cy="21"/>
            </a:xfrm>
            <a:custGeom>
              <a:avLst/>
              <a:gdLst/>
              <a:ahLst/>
              <a:cxnLst/>
              <a:rect l="l" t="t" r="r" b="b"/>
              <a:pathLst>
                <a:path w="5859" h="1" fill="none" extrusionOk="0">
                  <a:moveTo>
                    <a:pt x="0" y="0"/>
                  </a:moveTo>
                  <a:lnTo>
                    <a:pt x="5859" y="0"/>
                  </a:lnTo>
                </a:path>
              </a:pathLst>
            </a:custGeom>
            <a:noFill/>
            <a:ln w="10850" cap="flat" cmpd="sng">
              <a:solidFill>
                <a:srgbClr val="56221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53"/>
            <p:cNvSpPr/>
            <p:nvPr/>
          </p:nvSpPr>
          <p:spPr>
            <a:xfrm>
              <a:off x="4732318" y="4503121"/>
              <a:ext cx="123939" cy="21"/>
            </a:xfrm>
            <a:custGeom>
              <a:avLst/>
              <a:gdLst/>
              <a:ahLst/>
              <a:cxnLst/>
              <a:rect l="l" t="t" r="r" b="b"/>
              <a:pathLst>
                <a:path w="5860" h="1" fill="none" extrusionOk="0">
                  <a:moveTo>
                    <a:pt x="1" y="0"/>
                  </a:moveTo>
                  <a:lnTo>
                    <a:pt x="5859" y="0"/>
                  </a:lnTo>
                </a:path>
              </a:pathLst>
            </a:custGeom>
            <a:noFill/>
            <a:ln w="10850" cap="flat" cmpd="sng">
              <a:solidFill>
                <a:srgbClr val="56221C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53"/>
            <p:cNvSpPr/>
            <p:nvPr/>
          </p:nvSpPr>
          <p:spPr>
            <a:xfrm>
              <a:off x="4237810" y="2181021"/>
              <a:ext cx="183984" cy="101457"/>
            </a:xfrm>
            <a:custGeom>
              <a:avLst/>
              <a:gdLst/>
              <a:ahLst/>
              <a:cxnLst/>
              <a:rect l="l" t="t" r="r" b="b"/>
              <a:pathLst>
                <a:path w="8699" h="4797" extrusionOk="0">
                  <a:moveTo>
                    <a:pt x="6324" y="0"/>
                  </a:moveTo>
                  <a:cubicBezTo>
                    <a:pt x="6103" y="0"/>
                    <a:pt x="5864" y="58"/>
                    <a:pt x="5616" y="185"/>
                  </a:cubicBezTo>
                  <a:cubicBezTo>
                    <a:pt x="3473" y="1297"/>
                    <a:pt x="1" y="2084"/>
                    <a:pt x="1" y="2084"/>
                  </a:cubicBezTo>
                  <a:cubicBezTo>
                    <a:pt x="1" y="2084"/>
                    <a:pt x="1683" y="4172"/>
                    <a:pt x="4639" y="4796"/>
                  </a:cubicBezTo>
                  <a:cubicBezTo>
                    <a:pt x="8698" y="3451"/>
                    <a:pt x="8036" y="0"/>
                    <a:pt x="632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53"/>
            <p:cNvSpPr/>
            <p:nvPr/>
          </p:nvSpPr>
          <p:spPr>
            <a:xfrm>
              <a:off x="4033014" y="2299672"/>
              <a:ext cx="458955" cy="1178330"/>
            </a:xfrm>
            <a:custGeom>
              <a:avLst/>
              <a:gdLst/>
              <a:ahLst/>
              <a:cxnLst/>
              <a:rect l="l" t="t" r="r" b="b"/>
              <a:pathLst>
                <a:path w="21700" h="55713" extrusionOk="0">
                  <a:moveTo>
                    <a:pt x="18011" y="0"/>
                  </a:moveTo>
                  <a:cubicBezTo>
                    <a:pt x="7704" y="2604"/>
                    <a:pt x="3988" y="9792"/>
                    <a:pt x="3988" y="9792"/>
                  </a:cubicBezTo>
                  <a:lnTo>
                    <a:pt x="1" y="28724"/>
                  </a:lnTo>
                  <a:lnTo>
                    <a:pt x="5181" y="55712"/>
                  </a:lnTo>
                  <a:lnTo>
                    <a:pt x="17902" y="27232"/>
                  </a:lnTo>
                  <a:cubicBezTo>
                    <a:pt x="17902" y="27232"/>
                    <a:pt x="21700" y="8110"/>
                    <a:pt x="18011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53"/>
            <p:cNvSpPr/>
            <p:nvPr/>
          </p:nvSpPr>
          <p:spPr>
            <a:xfrm>
              <a:off x="4361156" y="2184933"/>
              <a:ext cx="1065325" cy="1753145"/>
            </a:xfrm>
            <a:custGeom>
              <a:avLst/>
              <a:gdLst/>
              <a:ahLst/>
              <a:cxnLst/>
              <a:rect l="l" t="t" r="r" b="b"/>
              <a:pathLst>
                <a:path w="50370" h="82891" extrusionOk="0">
                  <a:moveTo>
                    <a:pt x="20642" y="0"/>
                  </a:moveTo>
                  <a:lnTo>
                    <a:pt x="2496" y="5425"/>
                  </a:lnTo>
                  <a:lnTo>
                    <a:pt x="1" y="79473"/>
                  </a:lnTo>
                  <a:cubicBezTo>
                    <a:pt x="1" y="79473"/>
                    <a:pt x="10308" y="82891"/>
                    <a:pt x="25171" y="82891"/>
                  </a:cubicBezTo>
                  <a:cubicBezTo>
                    <a:pt x="40062" y="82891"/>
                    <a:pt x="50370" y="79473"/>
                    <a:pt x="50370" y="79473"/>
                  </a:cubicBezTo>
                  <a:lnTo>
                    <a:pt x="47874" y="5425"/>
                  </a:lnTo>
                  <a:lnTo>
                    <a:pt x="29728" y="0"/>
                  </a:lnTo>
                  <a:lnTo>
                    <a:pt x="25171" y="733"/>
                  </a:lnTo>
                  <a:lnTo>
                    <a:pt x="206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53"/>
            <p:cNvSpPr/>
            <p:nvPr/>
          </p:nvSpPr>
          <p:spPr>
            <a:xfrm>
              <a:off x="4662903" y="2184933"/>
              <a:ext cx="468134" cy="376343"/>
            </a:xfrm>
            <a:custGeom>
              <a:avLst/>
              <a:gdLst/>
              <a:ahLst/>
              <a:cxnLst/>
              <a:rect l="l" t="t" r="r" b="b"/>
              <a:pathLst>
                <a:path w="22134" h="17794" extrusionOk="0">
                  <a:moveTo>
                    <a:pt x="6375" y="0"/>
                  </a:moveTo>
                  <a:lnTo>
                    <a:pt x="1" y="1899"/>
                  </a:lnTo>
                  <a:cubicBezTo>
                    <a:pt x="245" y="6510"/>
                    <a:pt x="1655" y="17793"/>
                    <a:pt x="10904" y="17793"/>
                  </a:cubicBezTo>
                  <a:cubicBezTo>
                    <a:pt x="20127" y="17793"/>
                    <a:pt x="21835" y="6646"/>
                    <a:pt x="22134" y="2007"/>
                  </a:cubicBezTo>
                  <a:lnTo>
                    <a:pt x="15461" y="0"/>
                  </a:lnTo>
                  <a:lnTo>
                    <a:pt x="10904" y="733"/>
                  </a:lnTo>
                  <a:lnTo>
                    <a:pt x="6375" y="0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Google Shape;2449;p53"/>
            <p:cNvSpPr/>
            <p:nvPr/>
          </p:nvSpPr>
          <p:spPr>
            <a:xfrm>
              <a:off x="4738049" y="1978975"/>
              <a:ext cx="308092" cy="340219"/>
            </a:xfrm>
            <a:custGeom>
              <a:avLst/>
              <a:gdLst/>
              <a:ahLst/>
              <a:cxnLst/>
              <a:rect l="l" t="t" r="r" b="b"/>
              <a:pathLst>
                <a:path w="14567" h="16086" extrusionOk="0">
                  <a:moveTo>
                    <a:pt x="1" y="1"/>
                  </a:moveTo>
                  <a:lnTo>
                    <a:pt x="1" y="16085"/>
                  </a:lnTo>
                  <a:lnTo>
                    <a:pt x="14566" y="16085"/>
                  </a:lnTo>
                  <a:lnTo>
                    <a:pt x="14566" y="1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Google Shape;2450;p53"/>
            <p:cNvSpPr/>
            <p:nvPr/>
          </p:nvSpPr>
          <p:spPr>
            <a:xfrm>
              <a:off x="4738049" y="1978975"/>
              <a:ext cx="274823" cy="234088"/>
            </a:xfrm>
            <a:custGeom>
              <a:avLst/>
              <a:gdLst/>
              <a:ahLst/>
              <a:cxnLst/>
              <a:rect l="l" t="t" r="r" b="b"/>
              <a:pathLst>
                <a:path w="12994" h="11068" extrusionOk="0">
                  <a:moveTo>
                    <a:pt x="1" y="1"/>
                  </a:moveTo>
                  <a:lnTo>
                    <a:pt x="1" y="11067"/>
                  </a:lnTo>
                  <a:cubicBezTo>
                    <a:pt x="7270" y="9874"/>
                    <a:pt x="12993" y="4015"/>
                    <a:pt x="12993" y="4015"/>
                  </a:cubicBezTo>
                  <a:lnTo>
                    <a:pt x="3120" y="1"/>
                  </a:ln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53"/>
            <p:cNvSpPr/>
            <p:nvPr/>
          </p:nvSpPr>
          <p:spPr>
            <a:xfrm>
              <a:off x="4529235" y="1288935"/>
              <a:ext cx="741561" cy="568998"/>
            </a:xfrm>
            <a:custGeom>
              <a:avLst/>
              <a:gdLst/>
              <a:ahLst/>
              <a:cxnLst/>
              <a:rect l="l" t="t" r="r" b="b"/>
              <a:pathLst>
                <a:path w="35062" h="26903" extrusionOk="0">
                  <a:moveTo>
                    <a:pt x="11397" y="1"/>
                  </a:moveTo>
                  <a:cubicBezTo>
                    <a:pt x="8778" y="1"/>
                    <a:pt x="13102" y="4391"/>
                    <a:pt x="13102" y="4391"/>
                  </a:cubicBezTo>
                  <a:cubicBezTo>
                    <a:pt x="13102" y="4391"/>
                    <a:pt x="8455" y="2743"/>
                    <a:pt x="5822" y="2743"/>
                  </a:cubicBezTo>
                  <a:cubicBezTo>
                    <a:pt x="5378" y="2743"/>
                    <a:pt x="4991" y="2790"/>
                    <a:pt x="4693" y="2899"/>
                  </a:cubicBezTo>
                  <a:cubicBezTo>
                    <a:pt x="2632" y="3631"/>
                    <a:pt x="8057" y="7429"/>
                    <a:pt x="8057" y="7429"/>
                  </a:cubicBezTo>
                  <a:cubicBezTo>
                    <a:pt x="8057" y="7429"/>
                    <a:pt x="2984" y="7564"/>
                    <a:pt x="1493" y="9680"/>
                  </a:cubicBezTo>
                  <a:cubicBezTo>
                    <a:pt x="1" y="11769"/>
                    <a:pt x="4042" y="13857"/>
                    <a:pt x="4042" y="13857"/>
                  </a:cubicBezTo>
                  <a:cubicBezTo>
                    <a:pt x="4042" y="13857"/>
                    <a:pt x="1194" y="15946"/>
                    <a:pt x="1628" y="17790"/>
                  </a:cubicBezTo>
                  <a:cubicBezTo>
                    <a:pt x="1900" y="18845"/>
                    <a:pt x="2690" y="19062"/>
                    <a:pt x="3293" y="19062"/>
                  </a:cubicBezTo>
                  <a:cubicBezTo>
                    <a:pt x="3713" y="19062"/>
                    <a:pt x="4042" y="18956"/>
                    <a:pt x="4042" y="18956"/>
                  </a:cubicBezTo>
                  <a:cubicBezTo>
                    <a:pt x="4042" y="18956"/>
                    <a:pt x="4937" y="24246"/>
                    <a:pt x="5968" y="26334"/>
                  </a:cubicBezTo>
                  <a:cubicBezTo>
                    <a:pt x="6182" y="26740"/>
                    <a:pt x="7207" y="26903"/>
                    <a:pt x="8716" y="26903"/>
                  </a:cubicBezTo>
                  <a:cubicBezTo>
                    <a:pt x="14872" y="26903"/>
                    <a:pt x="29078" y="24191"/>
                    <a:pt x="29078" y="24191"/>
                  </a:cubicBezTo>
                  <a:cubicBezTo>
                    <a:pt x="29078" y="24191"/>
                    <a:pt x="31817" y="17275"/>
                    <a:pt x="30081" y="10738"/>
                  </a:cubicBezTo>
                  <a:cubicBezTo>
                    <a:pt x="33072" y="9560"/>
                    <a:pt x="35061" y="7933"/>
                    <a:pt x="31894" y="7933"/>
                  </a:cubicBezTo>
                  <a:cubicBezTo>
                    <a:pt x="31413" y="7933"/>
                    <a:pt x="30814" y="7970"/>
                    <a:pt x="30081" y="8053"/>
                  </a:cubicBezTo>
                  <a:cubicBezTo>
                    <a:pt x="29913" y="5550"/>
                    <a:pt x="29551" y="4452"/>
                    <a:pt x="29024" y="4452"/>
                  </a:cubicBezTo>
                  <a:cubicBezTo>
                    <a:pt x="28528" y="4452"/>
                    <a:pt x="27887" y="5421"/>
                    <a:pt x="27125" y="7103"/>
                  </a:cubicBezTo>
                  <a:cubicBezTo>
                    <a:pt x="24819" y="5395"/>
                    <a:pt x="19530" y="4988"/>
                    <a:pt x="19530" y="4988"/>
                  </a:cubicBezTo>
                  <a:cubicBezTo>
                    <a:pt x="19530" y="4988"/>
                    <a:pt x="17170" y="1272"/>
                    <a:pt x="12478" y="160"/>
                  </a:cubicBezTo>
                  <a:cubicBezTo>
                    <a:pt x="12030" y="50"/>
                    <a:pt x="11675" y="1"/>
                    <a:pt x="113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53"/>
            <p:cNvSpPr/>
            <p:nvPr/>
          </p:nvSpPr>
          <p:spPr>
            <a:xfrm>
              <a:off x="5051281" y="1763075"/>
              <a:ext cx="177850" cy="165245"/>
            </a:xfrm>
            <a:custGeom>
              <a:avLst/>
              <a:gdLst/>
              <a:ahLst/>
              <a:cxnLst/>
              <a:rect l="l" t="t" r="r" b="b"/>
              <a:pathLst>
                <a:path w="8409" h="7813" extrusionOk="0">
                  <a:moveTo>
                    <a:pt x="5153" y="1"/>
                  </a:moveTo>
                  <a:cubicBezTo>
                    <a:pt x="3978" y="1"/>
                    <a:pt x="2678" y="607"/>
                    <a:pt x="1709" y="1746"/>
                  </a:cubicBezTo>
                  <a:cubicBezTo>
                    <a:pt x="136" y="3536"/>
                    <a:pt x="1" y="5977"/>
                    <a:pt x="1411" y="7171"/>
                  </a:cubicBezTo>
                  <a:cubicBezTo>
                    <a:pt x="1924" y="7604"/>
                    <a:pt x="2572" y="7812"/>
                    <a:pt x="3263" y="7812"/>
                  </a:cubicBezTo>
                  <a:cubicBezTo>
                    <a:pt x="4437" y="7812"/>
                    <a:pt x="5738" y="7212"/>
                    <a:pt x="6727" y="6086"/>
                  </a:cubicBezTo>
                  <a:cubicBezTo>
                    <a:pt x="8273" y="4269"/>
                    <a:pt x="8409" y="1828"/>
                    <a:pt x="7026" y="661"/>
                  </a:cubicBezTo>
                  <a:cubicBezTo>
                    <a:pt x="6509" y="216"/>
                    <a:pt x="5853" y="1"/>
                    <a:pt x="5153" y="1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53"/>
            <p:cNvSpPr/>
            <p:nvPr/>
          </p:nvSpPr>
          <p:spPr>
            <a:xfrm>
              <a:off x="5102908" y="1777627"/>
              <a:ext cx="126223" cy="149171"/>
            </a:xfrm>
            <a:custGeom>
              <a:avLst/>
              <a:gdLst/>
              <a:ahLst/>
              <a:cxnLst/>
              <a:rect l="l" t="t" r="r" b="b"/>
              <a:pathLst>
                <a:path w="5968" h="7053" extrusionOk="0">
                  <a:moveTo>
                    <a:pt x="4666" y="0"/>
                  </a:moveTo>
                  <a:lnTo>
                    <a:pt x="4666" y="0"/>
                  </a:lnTo>
                  <a:cubicBezTo>
                    <a:pt x="3608" y="136"/>
                    <a:pt x="2523" y="706"/>
                    <a:pt x="1655" y="1682"/>
                  </a:cubicBezTo>
                  <a:cubicBezTo>
                    <a:pt x="136" y="3445"/>
                    <a:pt x="1" y="5832"/>
                    <a:pt x="1330" y="7053"/>
                  </a:cubicBezTo>
                  <a:cubicBezTo>
                    <a:pt x="2388" y="6917"/>
                    <a:pt x="3473" y="6320"/>
                    <a:pt x="4313" y="5344"/>
                  </a:cubicBezTo>
                  <a:cubicBezTo>
                    <a:pt x="5805" y="3635"/>
                    <a:pt x="5968" y="1221"/>
                    <a:pt x="4666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53"/>
            <p:cNvSpPr/>
            <p:nvPr/>
          </p:nvSpPr>
          <p:spPr>
            <a:xfrm>
              <a:off x="4555060" y="1763075"/>
              <a:ext cx="177850" cy="165245"/>
            </a:xfrm>
            <a:custGeom>
              <a:avLst/>
              <a:gdLst/>
              <a:ahLst/>
              <a:cxnLst/>
              <a:rect l="l" t="t" r="r" b="b"/>
              <a:pathLst>
                <a:path w="8409" h="7813" extrusionOk="0">
                  <a:moveTo>
                    <a:pt x="3269" y="1"/>
                  </a:moveTo>
                  <a:cubicBezTo>
                    <a:pt x="2569" y="1"/>
                    <a:pt x="1910" y="216"/>
                    <a:pt x="1384" y="661"/>
                  </a:cubicBezTo>
                  <a:cubicBezTo>
                    <a:pt x="0" y="1828"/>
                    <a:pt x="136" y="4269"/>
                    <a:pt x="1709" y="6086"/>
                  </a:cubicBezTo>
                  <a:cubicBezTo>
                    <a:pt x="2682" y="7212"/>
                    <a:pt x="3987" y="7812"/>
                    <a:pt x="5166" y="7812"/>
                  </a:cubicBezTo>
                  <a:cubicBezTo>
                    <a:pt x="5861" y="7812"/>
                    <a:pt x="6512" y="7604"/>
                    <a:pt x="7025" y="7171"/>
                  </a:cubicBezTo>
                  <a:cubicBezTo>
                    <a:pt x="8409" y="5977"/>
                    <a:pt x="8273" y="3536"/>
                    <a:pt x="6727" y="1746"/>
                  </a:cubicBezTo>
                  <a:cubicBezTo>
                    <a:pt x="5741" y="607"/>
                    <a:pt x="4446" y="1"/>
                    <a:pt x="3269" y="1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53"/>
            <p:cNvSpPr/>
            <p:nvPr/>
          </p:nvSpPr>
          <p:spPr>
            <a:xfrm>
              <a:off x="4555060" y="1777627"/>
              <a:ext cx="126223" cy="149171"/>
            </a:xfrm>
            <a:custGeom>
              <a:avLst/>
              <a:gdLst/>
              <a:ahLst/>
              <a:cxnLst/>
              <a:rect l="l" t="t" r="r" b="b"/>
              <a:pathLst>
                <a:path w="5968" h="7053" extrusionOk="0">
                  <a:moveTo>
                    <a:pt x="1329" y="0"/>
                  </a:moveTo>
                  <a:lnTo>
                    <a:pt x="1329" y="0"/>
                  </a:lnTo>
                  <a:cubicBezTo>
                    <a:pt x="0" y="1221"/>
                    <a:pt x="190" y="3635"/>
                    <a:pt x="1682" y="5344"/>
                  </a:cubicBezTo>
                  <a:cubicBezTo>
                    <a:pt x="2523" y="6320"/>
                    <a:pt x="3608" y="6917"/>
                    <a:pt x="4666" y="7053"/>
                  </a:cubicBezTo>
                  <a:cubicBezTo>
                    <a:pt x="5968" y="5832"/>
                    <a:pt x="5832" y="3445"/>
                    <a:pt x="4313" y="1682"/>
                  </a:cubicBezTo>
                  <a:cubicBezTo>
                    <a:pt x="3472" y="706"/>
                    <a:pt x="2387" y="136"/>
                    <a:pt x="1329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53"/>
            <p:cNvSpPr/>
            <p:nvPr/>
          </p:nvSpPr>
          <p:spPr>
            <a:xfrm>
              <a:off x="4672082" y="1554473"/>
              <a:ext cx="444615" cy="563796"/>
            </a:xfrm>
            <a:custGeom>
              <a:avLst/>
              <a:gdLst/>
              <a:ahLst/>
              <a:cxnLst/>
              <a:rect l="l" t="t" r="r" b="b"/>
              <a:pathLst>
                <a:path w="21022" h="26657" extrusionOk="0">
                  <a:moveTo>
                    <a:pt x="12912" y="0"/>
                  </a:moveTo>
                  <a:cubicBezTo>
                    <a:pt x="11719" y="1431"/>
                    <a:pt x="8662" y="4752"/>
                    <a:pt x="6372" y="4752"/>
                  </a:cubicBezTo>
                  <a:cubicBezTo>
                    <a:pt x="6318" y="4752"/>
                    <a:pt x="6265" y="4751"/>
                    <a:pt x="6212" y="4747"/>
                  </a:cubicBezTo>
                  <a:cubicBezTo>
                    <a:pt x="3337" y="4557"/>
                    <a:pt x="5127" y="1655"/>
                    <a:pt x="5127" y="1655"/>
                  </a:cubicBezTo>
                  <a:lnTo>
                    <a:pt x="5127" y="1655"/>
                  </a:lnTo>
                  <a:cubicBezTo>
                    <a:pt x="5127" y="1655"/>
                    <a:pt x="2876" y="4367"/>
                    <a:pt x="1" y="4991"/>
                  </a:cubicBezTo>
                  <a:cubicBezTo>
                    <a:pt x="706" y="14810"/>
                    <a:pt x="1113" y="24846"/>
                    <a:pt x="9440" y="26554"/>
                  </a:cubicBezTo>
                  <a:cubicBezTo>
                    <a:pt x="9779" y="26622"/>
                    <a:pt x="10118" y="26656"/>
                    <a:pt x="10457" y="26656"/>
                  </a:cubicBezTo>
                  <a:cubicBezTo>
                    <a:pt x="10796" y="26656"/>
                    <a:pt x="11135" y="26622"/>
                    <a:pt x="11474" y="26554"/>
                  </a:cubicBezTo>
                  <a:cubicBezTo>
                    <a:pt x="20316" y="24764"/>
                    <a:pt x="20208" y="13426"/>
                    <a:pt x="21022" y="2957"/>
                  </a:cubicBezTo>
                  <a:cubicBezTo>
                    <a:pt x="18987" y="1329"/>
                    <a:pt x="15353" y="434"/>
                    <a:pt x="12912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53"/>
            <p:cNvSpPr/>
            <p:nvPr/>
          </p:nvSpPr>
          <p:spPr>
            <a:xfrm>
              <a:off x="4927363" y="1792474"/>
              <a:ext cx="150905" cy="53065"/>
            </a:xfrm>
            <a:custGeom>
              <a:avLst/>
              <a:gdLst/>
              <a:ahLst/>
              <a:cxnLst/>
              <a:rect l="l" t="t" r="r" b="b"/>
              <a:pathLst>
                <a:path w="7135" h="2509" extrusionOk="0">
                  <a:moveTo>
                    <a:pt x="3953" y="1"/>
                  </a:moveTo>
                  <a:cubicBezTo>
                    <a:pt x="1534" y="1"/>
                    <a:pt x="1" y="2336"/>
                    <a:pt x="1" y="2336"/>
                  </a:cubicBezTo>
                  <a:cubicBezTo>
                    <a:pt x="1" y="2336"/>
                    <a:pt x="1182" y="2508"/>
                    <a:pt x="2616" y="2508"/>
                  </a:cubicBezTo>
                  <a:cubicBezTo>
                    <a:pt x="4249" y="2508"/>
                    <a:pt x="6210" y="2285"/>
                    <a:pt x="7134" y="1333"/>
                  </a:cubicBezTo>
                  <a:cubicBezTo>
                    <a:pt x="5966" y="354"/>
                    <a:pt x="4892" y="1"/>
                    <a:pt x="3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53"/>
            <p:cNvSpPr/>
            <p:nvPr/>
          </p:nvSpPr>
          <p:spPr>
            <a:xfrm>
              <a:off x="4956042" y="1793278"/>
              <a:ext cx="97565" cy="53213"/>
            </a:xfrm>
            <a:custGeom>
              <a:avLst/>
              <a:gdLst/>
              <a:ahLst/>
              <a:cxnLst/>
              <a:rect l="l" t="t" r="r" b="b"/>
              <a:pathLst>
                <a:path w="4613" h="2516" extrusionOk="0">
                  <a:moveTo>
                    <a:pt x="2618" y="1"/>
                  </a:moveTo>
                  <a:cubicBezTo>
                    <a:pt x="1558" y="1"/>
                    <a:pt x="671" y="449"/>
                    <a:pt x="1" y="942"/>
                  </a:cubicBezTo>
                  <a:cubicBezTo>
                    <a:pt x="1" y="1078"/>
                    <a:pt x="1" y="1268"/>
                    <a:pt x="28" y="1430"/>
                  </a:cubicBezTo>
                  <a:cubicBezTo>
                    <a:pt x="109" y="1837"/>
                    <a:pt x="272" y="2217"/>
                    <a:pt x="516" y="2515"/>
                  </a:cubicBezTo>
                  <a:cubicBezTo>
                    <a:pt x="1628" y="2515"/>
                    <a:pt x="3093" y="2461"/>
                    <a:pt x="4314" y="2108"/>
                  </a:cubicBezTo>
                  <a:cubicBezTo>
                    <a:pt x="4504" y="1701"/>
                    <a:pt x="4612" y="1213"/>
                    <a:pt x="4531" y="752"/>
                  </a:cubicBezTo>
                  <a:cubicBezTo>
                    <a:pt x="4531" y="644"/>
                    <a:pt x="4504" y="535"/>
                    <a:pt x="4476" y="454"/>
                  </a:cubicBezTo>
                  <a:cubicBezTo>
                    <a:pt x="3812" y="131"/>
                    <a:pt x="3190" y="1"/>
                    <a:pt x="2618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53"/>
            <p:cNvSpPr/>
            <p:nvPr/>
          </p:nvSpPr>
          <p:spPr>
            <a:xfrm>
              <a:off x="4927363" y="1744358"/>
              <a:ext cx="150905" cy="97544"/>
            </a:xfrm>
            <a:custGeom>
              <a:avLst/>
              <a:gdLst/>
              <a:ahLst/>
              <a:cxnLst/>
              <a:rect l="l" t="t" r="r" b="b"/>
              <a:pathLst>
                <a:path w="7135" h="4612" fill="none" extrusionOk="0">
                  <a:moveTo>
                    <a:pt x="1" y="4611"/>
                  </a:moveTo>
                  <a:cubicBezTo>
                    <a:pt x="1" y="4611"/>
                    <a:pt x="2930" y="0"/>
                    <a:pt x="7134" y="3608"/>
                  </a:cubicBezTo>
                </a:path>
              </a:pathLst>
            </a:custGeom>
            <a:noFill/>
            <a:ln w="12200" cap="flat" cmpd="sng">
              <a:solidFill>
                <a:srgbClr val="491B24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53"/>
            <p:cNvSpPr/>
            <p:nvPr/>
          </p:nvSpPr>
          <p:spPr>
            <a:xfrm>
              <a:off x="4706515" y="1792474"/>
              <a:ext cx="150313" cy="53065"/>
            </a:xfrm>
            <a:custGeom>
              <a:avLst/>
              <a:gdLst/>
              <a:ahLst/>
              <a:cxnLst/>
              <a:rect l="l" t="t" r="r" b="b"/>
              <a:pathLst>
                <a:path w="7107" h="2509" extrusionOk="0">
                  <a:moveTo>
                    <a:pt x="3177" y="1"/>
                  </a:moveTo>
                  <a:cubicBezTo>
                    <a:pt x="2240" y="1"/>
                    <a:pt x="1169" y="354"/>
                    <a:pt x="0" y="1333"/>
                  </a:cubicBezTo>
                  <a:cubicBezTo>
                    <a:pt x="924" y="2285"/>
                    <a:pt x="2878" y="2508"/>
                    <a:pt x="4503" y="2508"/>
                  </a:cubicBezTo>
                  <a:cubicBezTo>
                    <a:pt x="5932" y="2508"/>
                    <a:pt x="7107" y="2336"/>
                    <a:pt x="7107" y="2336"/>
                  </a:cubicBezTo>
                  <a:cubicBezTo>
                    <a:pt x="7107" y="2336"/>
                    <a:pt x="5587" y="1"/>
                    <a:pt x="31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53"/>
            <p:cNvSpPr/>
            <p:nvPr/>
          </p:nvSpPr>
          <p:spPr>
            <a:xfrm>
              <a:off x="4731747" y="1793278"/>
              <a:ext cx="97544" cy="53213"/>
            </a:xfrm>
            <a:custGeom>
              <a:avLst/>
              <a:gdLst/>
              <a:ahLst/>
              <a:cxnLst/>
              <a:rect l="l" t="t" r="r" b="b"/>
              <a:pathLst>
                <a:path w="4612" h="2516" extrusionOk="0">
                  <a:moveTo>
                    <a:pt x="1994" y="1"/>
                  </a:moveTo>
                  <a:cubicBezTo>
                    <a:pt x="1423" y="1"/>
                    <a:pt x="801" y="131"/>
                    <a:pt x="136" y="454"/>
                  </a:cubicBezTo>
                  <a:cubicBezTo>
                    <a:pt x="82" y="535"/>
                    <a:pt x="55" y="644"/>
                    <a:pt x="55" y="752"/>
                  </a:cubicBezTo>
                  <a:cubicBezTo>
                    <a:pt x="1" y="1213"/>
                    <a:pt x="109" y="1701"/>
                    <a:pt x="299" y="2108"/>
                  </a:cubicBezTo>
                  <a:cubicBezTo>
                    <a:pt x="1492" y="2461"/>
                    <a:pt x="2984" y="2515"/>
                    <a:pt x="4096" y="2515"/>
                  </a:cubicBezTo>
                  <a:cubicBezTo>
                    <a:pt x="4340" y="2217"/>
                    <a:pt x="4503" y="1837"/>
                    <a:pt x="4584" y="1430"/>
                  </a:cubicBezTo>
                  <a:cubicBezTo>
                    <a:pt x="4612" y="1268"/>
                    <a:pt x="4612" y="1078"/>
                    <a:pt x="4612" y="942"/>
                  </a:cubicBezTo>
                  <a:cubicBezTo>
                    <a:pt x="3942" y="449"/>
                    <a:pt x="3054" y="1"/>
                    <a:pt x="1994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53"/>
            <p:cNvSpPr/>
            <p:nvPr/>
          </p:nvSpPr>
          <p:spPr>
            <a:xfrm>
              <a:off x="4706515" y="1744358"/>
              <a:ext cx="150313" cy="97544"/>
            </a:xfrm>
            <a:custGeom>
              <a:avLst/>
              <a:gdLst/>
              <a:ahLst/>
              <a:cxnLst/>
              <a:rect l="l" t="t" r="r" b="b"/>
              <a:pathLst>
                <a:path w="7107" h="4612" fill="none" extrusionOk="0">
                  <a:moveTo>
                    <a:pt x="7107" y="4611"/>
                  </a:moveTo>
                  <a:cubicBezTo>
                    <a:pt x="7107" y="4611"/>
                    <a:pt x="4204" y="0"/>
                    <a:pt x="0" y="3608"/>
                  </a:cubicBezTo>
                </a:path>
              </a:pathLst>
            </a:custGeom>
            <a:noFill/>
            <a:ln w="12200" cap="flat" cmpd="sng">
              <a:solidFill>
                <a:srgbClr val="491B24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53"/>
            <p:cNvSpPr/>
            <p:nvPr/>
          </p:nvSpPr>
          <p:spPr>
            <a:xfrm>
              <a:off x="4881467" y="1882023"/>
              <a:ext cx="32148" cy="73454"/>
            </a:xfrm>
            <a:custGeom>
              <a:avLst/>
              <a:gdLst/>
              <a:ahLst/>
              <a:cxnLst/>
              <a:rect l="l" t="t" r="r" b="b"/>
              <a:pathLst>
                <a:path w="1520" h="3473" fill="none" extrusionOk="0">
                  <a:moveTo>
                    <a:pt x="1" y="1"/>
                  </a:moveTo>
                  <a:lnTo>
                    <a:pt x="1" y="3473"/>
                  </a:lnTo>
                  <a:lnTo>
                    <a:pt x="1520" y="2713"/>
                  </a:lnTo>
                </a:path>
              </a:pathLst>
            </a:custGeom>
            <a:noFill/>
            <a:ln w="6775" cap="flat" cmpd="sng">
              <a:solidFill>
                <a:srgbClr val="931C0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53"/>
            <p:cNvSpPr/>
            <p:nvPr/>
          </p:nvSpPr>
          <p:spPr>
            <a:xfrm>
              <a:off x="4840754" y="2342120"/>
              <a:ext cx="106723" cy="83775"/>
            </a:xfrm>
            <a:custGeom>
              <a:avLst/>
              <a:gdLst/>
              <a:ahLst/>
              <a:cxnLst/>
              <a:rect l="l" t="t" r="r" b="b"/>
              <a:pathLst>
                <a:path w="5046" h="3961" extrusionOk="0">
                  <a:moveTo>
                    <a:pt x="0" y="0"/>
                  </a:moveTo>
                  <a:cubicBezTo>
                    <a:pt x="0" y="0"/>
                    <a:pt x="841" y="3960"/>
                    <a:pt x="2550" y="3960"/>
                  </a:cubicBezTo>
                  <a:cubicBezTo>
                    <a:pt x="4204" y="3960"/>
                    <a:pt x="5045" y="0"/>
                    <a:pt x="504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53"/>
            <p:cNvSpPr/>
            <p:nvPr/>
          </p:nvSpPr>
          <p:spPr>
            <a:xfrm>
              <a:off x="5214199" y="2258937"/>
              <a:ext cx="186458" cy="838724"/>
            </a:xfrm>
            <a:custGeom>
              <a:avLst/>
              <a:gdLst/>
              <a:ahLst/>
              <a:cxnLst/>
              <a:rect l="l" t="t" r="r" b="b"/>
              <a:pathLst>
                <a:path w="8816" h="39656" extrusionOk="0">
                  <a:moveTo>
                    <a:pt x="1059" y="0"/>
                  </a:moveTo>
                  <a:lnTo>
                    <a:pt x="1059" y="0"/>
                  </a:lnTo>
                  <a:cubicBezTo>
                    <a:pt x="760" y="5913"/>
                    <a:pt x="1" y="30542"/>
                    <a:pt x="8816" y="39655"/>
                  </a:cubicBezTo>
                  <a:lnTo>
                    <a:pt x="7541" y="1926"/>
                  </a:lnTo>
                  <a:lnTo>
                    <a:pt x="1059" y="0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53"/>
            <p:cNvSpPr/>
            <p:nvPr/>
          </p:nvSpPr>
          <p:spPr>
            <a:xfrm>
              <a:off x="4386388" y="2258937"/>
              <a:ext cx="187051" cy="838724"/>
            </a:xfrm>
            <a:custGeom>
              <a:avLst/>
              <a:gdLst/>
              <a:ahLst/>
              <a:cxnLst/>
              <a:rect l="l" t="t" r="r" b="b"/>
              <a:pathLst>
                <a:path w="8844" h="39656" extrusionOk="0">
                  <a:moveTo>
                    <a:pt x="7786" y="0"/>
                  </a:moveTo>
                  <a:lnTo>
                    <a:pt x="1303" y="1926"/>
                  </a:lnTo>
                  <a:lnTo>
                    <a:pt x="1" y="39655"/>
                  </a:lnTo>
                  <a:cubicBezTo>
                    <a:pt x="8843" y="30542"/>
                    <a:pt x="8084" y="5913"/>
                    <a:pt x="7786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53"/>
            <p:cNvSpPr/>
            <p:nvPr/>
          </p:nvSpPr>
          <p:spPr>
            <a:xfrm>
              <a:off x="4661190" y="2225076"/>
              <a:ext cx="470418" cy="336200"/>
            </a:xfrm>
            <a:custGeom>
              <a:avLst/>
              <a:gdLst/>
              <a:ahLst/>
              <a:cxnLst/>
              <a:rect l="l" t="t" r="r" b="b"/>
              <a:pathLst>
                <a:path w="22242" h="15896" fill="none" extrusionOk="0">
                  <a:moveTo>
                    <a:pt x="109" y="1"/>
                  </a:moveTo>
                  <a:cubicBezTo>
                    <a:pt x="109" y="1"/>
                    <a:pt x="0" y="15895"/>
                    <a:pt x="11040" y="15895"/>
                  </a:cubicBezTo>
                  <a:cubicBezTo>
                    <a:pt x="22025" y="15895"/>
                    <a:pt x="22242" y="109"/>
                    <a:pt x="22242" y="109"/>
                  </a:cubicBezTo>
                </a:path>
              </a:pathLst>
            </a:custGeom>
            <a:noFill/>
            <a:ln w="305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53"/>
            <p:cNvSpPr/>
            <p:nvPr/>
          </p:nvSpPr>
          <p:spPr>
            <a:xfrm>
              <a:off x="4387552" y="2258937"/>
              <a:ext cx="214567" cy="838724"/>
            </a:xfrm>
            <a:custGeom>
              <a:avLst/>
              <a:gdLst/>
              <a:ahLst/>
              <a:cxnLst/>
              <a:rect l="l" t="t" r="r" b="b"/>
              <a:pathLst>
                <a:path w="10145" h="39656" fill="none" extrusionOk="0">
                  <a:moveTo>
                    <a:pt x="7758" y="0"/>
                  </a:moveTo>
                  <a:cubicBezTo>
                    <a:pt x="7758" y="0"/>
                    <a:pt x="10145" y="30514"/>
                    <a:pt x="0" y="39655"/>
                  </a:cubicBezTo>
                </a:path>
              </a:pathLst>
            </a:custGeom>
            <a:noFill/>
            <a:ln w="305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53"/>
            <p:cNvSpPr/>
            <p:nvPr/>
          </p:nvSpPr>
          <p:spPr>
            <a:xfrm>
              <a:off x="4032443" y="2299672"/>
              <a:ext cx="399291" cy="1178330"/>
            </a:xfrm>
            <a:custGeom>
              <a:avLst/>
              <a:gdLst/>
              <a:ahLst/>
              <a:cxnLst/>
              <a:rect l="l" t="t" r="r" b="b"/>
              <a:pathLst>
                <a:path w="18879" h="55713" extrusionOk="0">
                  <a:moveTo>
                    <a:pt x="18065" y="0"/>
                  </a:moveTo>
                  <a:cubicBezTo>
                    <a:pt x="7731" y="2604"/>
                    <a:pt x="4015" y="9792"/>
                    <a:pt x="4015" y="9792"/>
                  </a:cubicBezTo>
                  <a:lnTo>
                    <a:pt x="1" y="28724"/>
                  </a:lnTo>
                  <a:lnTo>
                    <a:pt x="5181" y="55712"/>
                  </a:lnTo>
                  <a:lnTo>
                    <a:pt x="10470" y="43859"/>
                  </a:lnTo>
                  <a:cubicBezTo>
                    <a:pt x="9440" y="16925"/>
                    <a:pt x="10009" y="14891"/>
                    <a:pt x="12722" y="11256"/>
                  </a:cubicBezTo>
                  <a:cubicBezTo>
                    <a:pt x="14105" y="9412"/>
                    <a:pt x="18038" y="4530"/>
                    <a:pt x="18879" y="2441"/>
                  </a:cubicBezTo>
                  <a:cubicBezTo>
                    <a:pt x="18689" y="1546"/>
                    <a:pt x="18418" y="732"/>
                    <a:pt x="1806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53"/>
            <p:cNvSpPr/>
            <p:nvPr/>
          </p:nvSpPr>
          <p:spPr>
            <a:xfrm>
              <a:off x="5325491" y="2850947"/>
              <a:ext cx="70578" cy="125673"/>
            </a:xfrm>
            <a:custGeom>
              <a:avLst/>
              <a:gdLst/>
              <a:ahLst/>
              <a:cxnLst/>
              <a:rect l="l" t="t" r="r" b="b"/>
              <a:pathLst>
                <a:path w="3337" h="5942" fill="none" extrusionOk="0">
                  <a:moveTo>
                    <a:pt x="3337" y="5941"/>
                  </a:moveTo>
                  <a:lnTo>
                    <a:pt x="1" y="1"/>
                  </a:lnTo>
                </a:path>
              </a:pathLst>
            </a:custGeom>
            <a:noFill/>
            <a:ln w="10175" cap="flat" cmpd="sng">
              <a:solidFill>
                <a:srgbClr val="8E2A25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53"/>
            <p:cNvSpPr/>
            <p:nvPr/>
          </p:nvSpPr>
          <p:spPr>
            <a:xfrm>
              <a:off x="3767751" y="2224399"/>
              <a:ext cx="654614" cy="1392558"/>
            </a:xfrm>
            <a:custGeom>
              <a:avLst/>
              <a:gdLst/>
              <a:ahLst/>
              <a:cxnLst/>
              <a:rect l="l" t="t" r="r" b="b"/>
              <a:pathLst>
                <a:path w="30951" h="65842" extrusionOk="0">
                  <a:moveTo>
                    <a:pt x="21547" y="0"/>
                  </a:moveTo>
                  <a:cubicBezTo>
                    <a:pt x="21333" y="0"/>
                    <a:pt x="21125" y="11"/>
                    <a:pt x="20924" y="33"/>
                  </a:cubicBezTo>
                  <a:cubicBezTo>
                    <a:pt x="18212" y="331"/>
                    <a:pt x="13980" y="6570"/>
                    <a:pt x="13980" y="6570"/>
                  </a:cubicBezTo>
                  <a:cubicBezTo>
                    <a:pt x="13302" y="7465"/>
                    <a:pt x="10671" y="15900"/>
                    <a:pt x="10671" y="15900"/>
                  </a:cubicBezTo>
                  <a:cubicBezTo>
                    <a:pt x="10671" y="15900"/>
                    <a:pt x="988" y="44407"/>
                    <a:pt x="445" y="54525"/>
                  </a:cubicBezTo>
                  <a:cubicBezTo>
                    <a:pt x="0" y="62803"/>
                    <a:pt x="4102" y="65842"/>
                    <a:pt x="9304" y="65842"/>
                  </a:cubicBezTo>
                  <a:cubicBezTo>
                    <a:pt x="10443" y="65842"/>
                    <a:pt x="11634" y="65696"/>
                    <a:pt x="12841" y="65428"/>
                  </a:cubicBezTo>
                  <a:cubicBezTo>
                    <a:pt x="19595" y="63937"/>
                    <a:pt x="19459" y="46008"/>
                    <a:pt x="19459" y="41966"/>
                  </a:cubicBezTo>
                  <a:cubicBezTo>
                    <a:pt x="19459" y="37925"/>
                    <a:pt x="21087" y="15005"/>
                    <a:pt x="21087" y="15005"/>
                  </a:cubicBezTo>
                  <a:cubicBezTo>
                    <a:pt x="21087" y="15005"/>
                    <a:pt x="22145" y="14056"/>
                    <a:pt x="23908" y="13513"/>
                  </a:cubicBezTo>
                  <a:cubicBezTo>
                    <a:pt x="25671" y="13025"/>
                    <a:pt x="24857" y="10584"/>
                    <a:pt x="24857" y="10584"/>
                  </a:cubicBezTo>
                  <a:cubicBezTo>
                    <a:pt x="24857" y="10584"/>
                    <a:pt x="26484" y="9635"/>
                    <a:pt x="26077" y="7953"/>
                  </a:cubicBezTo>
                  <a:cubicBezTo>
                    <a:pt x="26077" y="7953"/>
                    <a:pt x="29251" y="7953"/>
                    <a:pt x="28356" y="5241"/>
                  </a:cubicBezTo>
                  <a:lnTo>
                    <a:pt x="28356" y="5241"/>
                  </a:lnTo>
                  <a:cubicBezTo>
                    <a:pt x="28614" y="5313"/>
                    <a:pt x="28846" y="5345"/>
                    <a:pt x="29052" y="5345"/>
                  </a:cubicBezTo>
                  <a:cubicBezTo>
                    <a:pt x="30951" y="5345"/>
                    <a:pt x="30719" y="2584"/>
                    <a:pt x="29251" y="2094"/>
                  </a:cubicBezTo>
                  <a:cubicBezTo>
                    <a:pt x="27794" y="1617"/>
                    <a:pt x="24221" y="0"/>
                    <a:pt x="21547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53"/>
            <p:cNvSpPr/>
            <p:nvPr/>
          </p:nvSpPr>
          <p:spPr>
            <a:xfrm>
              <a:off x="4273955" y="2318601"/>
              <a:ext cx="94118" cy="17216"/>
            </a:xfrm>
            <a:custGeom>
              <a:avLst/>
              <a:gdLst/>
              <a:ahLst/>
              <a:cxnLst/>
              <a:rect l="l" t="t" r="r" b="b"/>
              <a:pathLst>
                <a:path w="4450" h="814" fill="none" extrusionOk="0">
                  <a:moveTo>
                    <a:pt x="4449" y="814"/>
                  </a:moveTo>
                  <a:lnTo>
                    <a:pt x="1" y="0"/>
                  </a:lnTo>
                </a:path>
              </a:pathLst>
            </a:custGeom>
            <a:noFill/>
            <a:ln w="10175" cap="flat" cmpd="sng">
              <a:solidFill>
                <a:srgbClr val="8E2A25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53"/>
            <p:cNvSpPr/>
            <p:nvPr/>
          </p:nvSpPr>
          <p:spPr>
            <a:xfrm>
              <a:off x="4251007" y="2393176"/>
              <a:ext cx="68864" cy="21"/>
            </a:xfrm>
            <a:custGeom>
              <a:avLst/>
              <a:gdLst/>
              <a:ahLst/>
              <a:cxnLst/>
              <a:rect l="l" t="t" r="r" b="b"/>
              <a:pathLst>
                <a:path w="3256" h="1" fill="none" extrusionOk="0">
                  <a:moveTo>
                    <a:pt x="3256" y="0"/>
                  </a:moveTo>
                  <a:lnTo>
                    <a:pt x="1" y="0"/>
                  </a:lnTo>
                </a:path>
              </a:pathLst>
            </a:custGeom>
            <a:noFill/>
            <a:ln w="10175" cap="flat" cmpd="sng">
              <a:solidFill>
                <a:srgbClr val="8E2A25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53"/>
            <p:cNvSpPr/>
            <p:nvPr/>
          </p:nvSpPr>
          <p:spPr>
            <a:xfrm>
              <a:off x="4233812" y="2448822"/>
              <a:ext cx="60256" cy="2876"/>
            </a:xfrm>
            <a:custGeom>
              <a:avLst/>
              <a:gdLst/>
              <a:ahLst/>
              <a:cxnLst/>
              <a:rect l="l" t="t" r="r" b="b"/>
              <a:pathLst>
                <a:path w="2849" h="136" fill="none" extrusionOk="0">
                  <a:moveTo>
                    <a:pt x="2848" y="0"/>
                  </a:moveTo>
                  <a:lnTo>
                    <a:pt x="0" y="136"/>
                  </a:lnTo>
                </a:path>
              </a:pathLst>
            </a:custGeom>
            <a:noFill/>
            <a:ln w="10175" cap="flat" cmpd="sng">
              <a:solidFill>
                <a:srgbClr val="8E2A25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53"/>
            <p:cNvSpPr/>
            <p:nvPr/>
          </p:nvSpPr>
          <p:spPr>
            <a:xfrm>
              <a:off x="3936062" y="2537737"/>
              <a:ext cx="274231" cy="261985"/>
            </a:xfrm>
            <a:custGeom>
              <a:avLst/>
              <a:gdLst/>
              <a:ahLst/>
              <a:cxnLst/>
              <a:rect l="l" t="t" r="r" b="b"/>
              <a:pathLst>
                <a:path w="12966" h="12387" extrusionOk="0">
                  <a:moveTo>
                    <a:pt x="3093" y="0"/>
                  </a:moveTo>
                  <a:cubicBezTo>
                    <a:pt x="2903" y="706"/>
                    <a:pt x="2767" y="1140"/>
                    <a:pt x="2767" y="1140"/>
                  </a:cubicBezTo>
                  <a:cubicBezTo>
                    <a:pt x="2767" y="1140"/>
                    <a:pt x="1574" y="4639"/>
                    <a:pt x="1" y="9602"/>
                  </a:cubicBezTo>
                  <a:cubicBezTo>
                    <a:pt x="1" y="9602"/>
                    <a:pt x="1870" y="12386"/>
                    <a:pt x="8555" y="12386"/>
                  </a:cubicBezTo>
                  <a:cubicBezTo>
                    <a:pt x="9677" y="12386"/>
                    <a:pt x="10935" y="12308"/>
                    <a:pt x="12342" y="12125"/>
                  </a:cubicBezTo>
                  <a:cubicBezTo>
                    <a:pt x="12586" y="8463"/>
                    <a:pt x="12830" y="5018"/>
                    <a:pt x="12966" y="2767"/>
                  </a:cubicBezTo>
                  <a:lnTo>
                    <a:pt x="12966" y="2767"/>
                  </a:lnTo>
                  <a:cubicBezTo>
                    <a:pt x="12966" y="2767"/>
                    <a:pt x="12447" y="2846"/>
                    <a:pt x="11594" y="2846"/>
                  </a:cubicBezTo>
                  <a:cubicBezTo>
                    <a:pt x="9717" y="2846"/>
                    <a:pt x="6226" y="2462"/>
                    <a:pt x="309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53"/>
            <p:cNvSpPr/>
            <p:nvPr/>
          </p:nvSpPr>
          <p:spPr>
            <a:xfrm>
              <a:off x="4164969" y="2542897"/>
              <a:ext cx="49343" cy="24682"/>
            </a:xfrm>
            <a:custGeom>
              <a:avLst/>
              <a:gdLst/>
              <a:ahLst/>
              <a:cxnLst/>
              <a:rect l="l" t="t" r="r" b="b"/>
              <a:pathLst>
                <a:path w="2333" h="1167" fill="none" extrusionOk="0">
                  <a:moveTo>
                    <a:pt x="2333" y="0"/>
                  </a:moveTo>
                  <a:lnTo>
                    <a:pt x="0" y="1167"/>
                  </a:lnTo>
                </a:path>
              </a:pathLst>
            </a:custGeom>
            <a:noFill/>
            <a:ln w="10175" cap="flat" cmpd="sng">
              <a:solidFill>
                <a:srgbClr val="8E2A25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53"/>
            <p:cNvSpPr/>
            <p:nvPr/>
          </p:nvSpPr>
          <p:spPr>
            <a:xfrm>
              <a:off x="3778305" y="3406832"/>
              <a:ext cx="310947" cy="211669"/>
            </a:xfrm>
            <a:custGeom>
              <a:avLst/>
              <a:gdLst/>
              <a:ahLst/>
              <a:cxnLst/>
              <a:rect l="l" t="t" r="r" b="b"/>
              <a:pathLst>
                <a:path w="14702" h="10008" extrusionOk="0">
                  <a:moveTo>
                    <a:pt x="4340" y="1"/>
                  </a:moveTo>
                  <a:cubicBezTo>
                    <a:pt x="2794" y="1"/>
                    <a:pt x="1330" y="326"/>
                    <a:pt x="1" y="950"/>
                  </a:cubicBezTo>
                  <a:cubicBezTo>
                    <a:pt x="394" y="7534"/>
                    <a:pt x="4192" y="10008"/>
                    <a:pt x="8905" y="10008"/>
                  </a:cubicBezTo>
                  <a:cubicBezTo>
                    <a:pt x="10037" y="10008"/>
                    <a:pt x="11221" y="9865"/>
                    <a:pt x="12423" y="9603"/>
                  </a:cubicBezTo>
                  <a:cubicBezTo>
                    <a:pt x="13318" y="9386"/>
                    <a:pt x="14051" y="8952"/>
                    <a:pt x="14702" y="8274"/>
                  </a:cubicBezTo>
                  <a:cubicBezTo>
                    <a:pt x="13617" y="3527"/>
                    <a:pt x="9386" y="1"/>
                    <a:pt x="4340" y="1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53"/>
            <p:cNvSpPr/>
            <p:nvPr/>
          </p:nvSpPr>
          <p:spPr>
            <a:xfrm>
              <a:off x="4525809" y="3341437"/>
              <a:ext cx="799703" cy="391846"/>
            </a:xfrm>
            <a:custGeom>
              <a:avLst/>
              <a:gdLst/>
              <a:ahLst/>
              <a:cxnLst/>
              <a:rect l="l" t="t" r="r" b="b"/>
              <a:pathLst>
                <a:path w="37811" h="18527" extrusionOk="0">
                  <a:moveTo>
                    <a:pt x="0" y="1"/>
                  </a:moveTo>
                  <a:cubicBezTo>
                    <a:pt x="0" y="1"/>
                    <a:pt x="9440" y="16546"/>
                    <a:pt x="37811" y="18526"/>
                  </a:cubicBezTo>
                  <a:cubicBezTo>
                    <a:pt x="28046" y="15624"/>
                    <a:pt x="7568" y="7894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53"/>
            <p:cNvSpPr/>
            <p:nvPr/>
          </p:nvSpPr>
          <p:spPr>
            <a:xfrm>
              <a:off x="3986548" y="2537737"/>
              <a:ext cx="223746" cy="105983"/>
            </a:xfrm>
            <a:custGeom>
              <a:avLst/>
              <a:gdLst/>
              <a:ahLst/>
              <a:cxnLst/>
              <a:rect l="l" t="t" r="r" b="b"/>
              <a:pathLst>
                <a:path w="10579" h="5011" extrusionOk="0">
                  <a:moveTo>
                    <a:pt x="760" y="0"/>
                  </a:moveTo>
                  <a:cubicBezTo>
                    <a:pt x="543" y="706"/>
                    <a:pt x="407" y="1140"/>
                    <a:pt x="407" y="1140"/>
                  </a:cubicBezTo>
                  <a:cubicBezTo>
                    <a:pt x="407" y="1140"/>
                    <a:pt x="272" y="1546"/>
                    <a:pt x="1" y="2306"/>
                  </a:cubicBezTo>
                  <a:cubicBezTo>
                    <a:pt x="1" y="2306"/>
                    <a:pt x="3176" y="5011"/>
                    <a:pt x="9088" y="5011"/>
                  </a:cubicBezTo>
                  <a:cubicBezTo>
                    <a:pt x="9525" y="5011"/>
                    <a:pt x="9977" y="4996"/>
                    <a:pt x="10443" y="4964"/>
                  </a:cubicBezTo>
                  <a:cubicBezTo>
                    <a:pt x="10525" y="4150"/>
                    <a:pt x="10552" y="3418"/>
                    <a:pt x="10579" y="2767"/>
                  </a:cubicBezTo>
                  <a:lnTo>
                    <a:pt x="10579" y="2767"/>
                  </a:lnTo>
                  <a:cubicBezTo>
                    <a:pt x="10579" y="2767"/>
                    <a:pt x="10060" y="2846"/>
                    <a:pt x="9209" y="2846"/>
                  </a:cubicBezTo>
                  <a:cubicBezTo>
                    <a:pt x="7336" y="2846"/>
                    <a:pt x="3856" y="2462"/>
                    <a:pt x="7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53"/>
            <p:cNvSpPr/>
            <p:nvPr/>
          </p:nvSpPr>
          <p:spPr>
            <a:xfrm>
              <a:off x="5132751" y="3120588"/>
              <a:ext cx="91791" cy="219727"/>
            </a:xfrm>
            <a:custGeom>
              <a:avLst/>
              <a:gdLst/>
              <a:ahLst/>
              <a:cxnLst/>
              <a:rect l="l" t="t" r="r" b="b"/>
              <a:pathLst>
                <a:path w="4340" h="10389" extrusionOk="0">
                  <a:moveTo>
                    <a:pt x="2062" y="0"/>
                  </a:moveTo>
                  <a:cubicBezTo>
                    <a:pt x="2062" y="0"/>
                    <a:pt x="1356" y="4855"/>
                    <a:pt x="0" y="9195"/>
                  </a:cubicBezTo>
                  <a:cubicBezTo>
                    <a:pt x="136" y="9249"/>
                    <a:pt x="271" y="9331"/>
                    <a:pt x="353" y="9385"/>
                  </a:cubicBezTo>
                  <a:cubicBezTo>
                    <a:pt x="868" y="9656"/>
                    <a:pt x="1492" y="10009"/>
                    <a:pt x="2116" y="10389"/>
                  </a:cubicBezTo>
                  <a:cubicBezTo>
                    <a:pt x="3553" y="7188"/>
                    <a:pt x="4123" y="2685"/>
                    <a:pt x="4340" y="407"/>
                  </a:cubicBezTo>
                  <a:cubicBezTo>
                    <a:pt x="3608" y="271"/>
                    <a:pt x="2848" y="136"/>
                    <a:pt x="20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53"/>
            <p:cNvSpPr/>
            <p:nvPr/>
          </p:nvSpPr>
          <p:spPr>
            <a:xfrm>
              <a:off x="4931445" y="1682832"/>
              <a:ext cx="156573" cy="67278"/>
            </a:xfrm>
            <a:custGeom>
              <a:avLst/>
              <a:gdLst/>
              <a:ahLst/>
              <a:cxnLst/>
              <a:rect l="l" t="t" r="r" b="b"/>
              <a:pathLst>
                <a:path w="7403" h="3181" extrusionOk="0">
                  <a:moveTo>
                    <a:pt x="2684" y="0"/>
                  </a:moveTo>
                  <a:cubicBezTo>
                    <a:pt x="1213" y="0"/>
                    <a:pt x="0" y="913"/>
                    <a:pt x="25" y="3180"/>
                  </a:cubicBezTo>
                  <a:cubicBezTo>
                    <a:pt x="25" y="3180"/>
                    <a:pt x="2038" y="2180"/>
                    <a:pt x="4224" y="2180"/>
                  </a:cubicBezTo>
                  <a:cubicBezTo>
                    <a:pt x="5317" y="2180"/>
                    <a:pt x="6453" y="2430"/>
                    <a:pt x="7402" y="3180"/>
                  </a:cubicBezTo>
                  <a:cubicBezTo>
                    <a:pt x="6589" y="1316"/>
                    <a:pt x="4450" y="0"/>
                    <a:pt x="26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53"/>
            <p:cNvSpPr/>
            <p:nvPr/>
          </p:nvSpPr>
          <p:spPr>
            <a:xfrm>
              <a:off x="4696743" y="1682832"/>
              <a:ext cx="156320" cy="67278"/>
            </a:xfrm>
            <a:custGeom>
              <a:avLst/>
              <a:gdLst/>
              <a:ahLst/>
              <a:cxnLst/>
              <a:rect l="l" t="t" r="r" b="b"/>
              <a:pathLst>
                <a:path w="7391" h="3181" extrusionOk="0">
                  <a:moveTo>
                    <a:pt x="4717" y="0"/>
                  </a:moveTo>
                  <a:cubicBezTo>
                    <a:pt x="2958" y="0"/>
                    <a:pt x="830" y="1316"/>
                    <a:pt x="1" y="3180"/>
                  </a:cubicBezTo>
                  <a:cubicBezTo>
                    <a:pt x="941" y="2430"/>
                    <a:pt x="2074" y="2180"/>
                    <a:pt x="3167" y="2180"/>
                  </a:cubicBezTo>
                  <a:cubicBezTo>
                    <a:pt x="5353" y="2180"/>
                    <a:pt x="7379" y="3180"/>
                    <a:pt x="7379" y="3180"/>
                  </a:cubicBezTo>
                  <a:cubicBezTo>
                    <a:pt x="7391" y="913"/>
                    <a:pt x="6182" y="0"/>
                    <a:pt x="47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53"/>
            <p:cNvSpPr/>
            <p:nvPr/>
          </p:nvSpPr>
          <p:spPr>
            <a:xfrm>
              <a:off x="4823813" y="1975993"/>
              <a:ext cx="137073" cy="39720"/>
            </a:xfrm>
            <a:custGeom>
              <a:avLst/>
              <a:gdLst/>
              <a:ahLst/>
              <a:cxnLst/>
              <a:rect l="l" t="t" r="r" b="b"/>
              <a:pathLst>
                <a:path w="6481" h="1878" extrusionOk="0">
                  <a:moveTo>
                    <a:pt x="6047" y="0"/>
                  </a:moveTo>
                  <a:cubicBezTo>
                    <a:pt x="6026" y="0"/>
                    <a:pt x="6004" y="2"/>
                    <a:pt x="5982" y="6"/>
                  </a:cubicBezTo>
                  <a:cubicBezTo>
                    <a:pt x="5114" y="142"/>
                    <a:pt x="4192" y="250"/>
                    <a:pt x="3242" y="250"/>
                  </a:cubicBezTo>
                  <a:cubicBezTo>
                    <a:pt x="2293" y="250"/>
                    <a:pt x="1371" y="142"/>
                    <a:pt x="503" y="6"/>
                  </a:cubicBezTo>
                  <a:cubicBezTo>
                    <a:pt x="480" y="2"/>
                    <a:pt x="458" y="1"/>
                    <a:pt x="437" y="1"/>
                  </a:cubicBezTo>
                  <a:cubicBezTo>
                    <a:pt x="153" y="1"/>
                    <a:pt x="1" y="320"/>
                    <a:pt x="177" y="522"/>
                  </a:cubicBezTo>
                  <a:cubicBezTo>
                    <a:pt x="937" y="1335"/>
                    <a:pt x="2022" y="1878"/>
                    <a:pt x="3242" y="1878"/>
                  </a:cubicBezTo>
                  <a:cubicBezTo>
                    <a:pt x="4463" y="1878"/>
                    <a:pt x="5548" y="1362"/>
                    <a:pt x="6280" y="522"/>
                  </a:cubicBezTo>
                  <a:cubicBezTo>
                    <a:pt x="6481" y="296"/>
                    <a:pt x="6310" y="0"/>
                    <a:pt x="60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84" name="Google Shape;2484;p53"/>
            <p:cNvGrpSpPr/>
            <p:nvPr/>
          </p:nvGrpSpPr>
          <p:grpSpPr>
            <a:xfrm flipH="1">
              <a:off x="4183253" y="2147208"/>
              <a:ext cx="464019" cy="469058"/>
              <a:chOff x="2545665" y="3115803"/>
              <a:chExt cx="430405" cy="435078"/>
            </a:xfrm>
          </p:grpSpPr>
          <p:sp>
            <p:nvSpPr>
              <p:cNvPr id="2485" name="Google Shape;2485;p53"/>
              <p:cNvSpPr/>
              <p:nvPr/>
            </p:nvSpPr>
            <p:spPr>
              <a:xfrm>
                <a:off x="2629178" y="3115803"/>
                <a:ext cx="346891" cy="435078"/>
              </a:xfrm>
              <a:custGeom>
                <a:avLst/>
                <a:gdLst/>
                <a:ahLst/>
                <a:cxnLst/>
                <a:rect l="l" t="t" r="r" b="b"/>
                <a:pathLst>
                  <a:path w="16112" h="20208" extrusionOk="0">
                    <a:moveTo>
                      <a:pt x="4177" y="1"/>
                    </a:moveTo>
                    <a:lnTo>
                      <a:pt x="4177" y="1221"/>
                    </a:lnTo>
                    <a:cubicBezTo>
                      <a:pt x="1682" y="2957"/>
                      <a:pt x="0" y="6293"/>
                      <a:pt x="0" y="10118"/>
                    </a:cubicBezTo>
                    <a:cubicBezTo>
                      <a:pt x="0" y="13942"/>
                      <a:pt x="1682" y="17279"/>
                      <a:pt x="4177" y="18987"/>
                    </a:cubicBezTo>
                    <a:lnTo>
                      <a:pt x="4177" y="20208"/>
                    </a:lnTo>
                    <a:lnTo>
                      <a:pt x="8056" y="20208"/>
                    </a:lnTo>
                    <a:cubicBezTo>
                      <a:pt x="12504" y="20208"/>
                      <a:pt x="16112" y="15705"/>
                      <a:pt x="16112" y="10118"/>
                    </a:cubicBezTo>
                    <a:cubicBezTo>
                      <a:pt x="16112" y="4558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" name="Google Shape;2486;p53"/>
              <p:cNvSpPr/>
              <p:nvPr/>
            </p:nvSpPr>
            <p:spPr>
              <a:xfrm>
                <a:off x="2545665" y="3115803"/>
                <a:ext cx="347494" cy="435078"/>
              </a:xfrm>
              <a:custGeom>
                <a:avLst/>
                <a:gdLst/>
                <a:ahLst/>
                <a:cxnLst/>
                <a:rect l="l" t="t" r="r" b="b"/>
                <a:pathLst>
                  <a:path w="16140" h="20208" extrusionOk="0">
                    <a:moveTo>
                      <a:pt x="8056" y="1"/>
                    </a:moveTo>
                    <a:cubicBezTo>
                      <a:pt x="3608" y="1"/>
                      <a:pt x="1" y="4530"/>
                      <a:pt x="1" y="10118"/>
                    </a:cubicBezTo>
                    <a:cubicBezTo>
                      <a:pt x="1" y="15678"/>
                      <a:pt x="3608" y="20208"/>
                      <a:pt x="8056" y="20208"/>
                    </a:cubicBezTo>
                    <a:cubicBezTo>
                      <a:pt x="12532" y="20208"/>
                      <a:pt x="16139" y="15678"/>
                      <a:pt x="16139" y="10118"/>
                    </a:cubicBezTo>
                    <a:cubicBezTo>
                      <a:pt x="16139" y="4530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D3862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" name="Google Shape;2487;p53"/>
              <p:cNvSpPr/>
              <p:nvPr/>
            </p:nvSpPr>
            <p:spPr>
              <a:xfrm>
                <a:off x="2609327" y="3179466"/>
                <a:ext cx="221931" cy="308353"/>
              </a:xfrm>
              <a:custGeom>
                <a:avLst/>
                <a:gdLst/>
                <a:ahLst/>
                <a:cxnLst/>
                <a:rect l="l" t="t" r="r" b="b"/>
                <a:pathLst>
                  <a:path w="10308" h="14322" extrusionOk="0">
                    <a:moveTo>
                      <a:pt x="5154" y="0"/>
                    </a:moveTo>
                    <a:cubicBezTo>
                      <a:pt x="2306" y="0"/>
                      <a:pt x="0" y="3201"/>
                      <a:pt x="0" y="7161"/>
                    </a:cubicBezTo>
                    <a:cubicBezTo>
                      <a:pt x="0" y="11094"/>
                      <a:pt x="2306" y="14322"/>
                      <a:pt x="5154" y="14322"/>
                    </a:cubicBezTo>
                    <a:cubicBezTo>
                      <a:pt x="8002" y="14322"/>
                      <a:pt x="10307" y="11094"/>
                      <a:pt x="10307" y="7161"/>
                    </a:cubicBezTo>
                    <a:cubicBezTo>
                      <a:pt x="10307" y="3201"/>
                      <a:pt x="8002" y="0"/>
                      <a:pt x="5154" y="0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" name="Google Shape;2488;p53"/>
              <p:cNvSpPr/>
              <p:nvPr/>
            </p:nvSpPr>
            <p:spPr>
              <a:xfrm>
                <a:off x="2628596" y="3217422"/>
                <a:ext cx="166448" cy="232438"/>
              </a:xfrm>
              <a:custGeom>
                <a:avLst/>
                <a:gdLst/>
                <a:ahLst/>
                <a:cxnLst/>
                <a:rect l="l" t="t" r="r" b="b"/>
                <a:pathLst>
                  <a:path w="7731" h="10796" fill="none" extrusionOk="0">
                    <a:moveTo>
                      <a:pt x="7730" y="5398"/>
                    </a:moveTo>
                    <a:cubicBezTo>
                      <a:pt x="7730" y="8382"/>
                      <a:pt x="6022" y="10796"/>
                      <a:pt x="3879" y="10796"/>
                    </a:cubicBezTo>
                    <a:cubicBezTo>
                      <a:pt x="1736" y="10796"/>
                      <a:pt x="0" y="8382"/>
                      <a:pt x="0" y="5398"/>
                    </a:cubicBezTo>
                    <a:cubicBezTo>
                      <a:pt x="0" y="2414"/>
                      <a:pt x="1736" y="0"/>
                      <a:pt x="3879" y="0"/>
                    </a:cubicBezTo>
                    <a:cubicBezTo>
                      <a:pt x="6022" y="0"/>
                      <a:pt x="7730" y="2414"/>
                      <a:pt x="7730" y="5398"/>
                    </a:cubicBezTo>
                    <a:close/>
                  </a:path>
                </a:pathLst>
              </a:custGeom>
              <a:noFill/>
              <a:ln w="8825" cap="flat" cmpd="sng">
                <a:solidFill>
                  <a:srgbClr val="D3862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" name="Google Shape;2489;p53"/>
              <p:cNvSpPr/>
              <p:nvPr/>
            </p:nvSpPr>
            <p:spPr>
              <a:xfrm>
                <a:off x="2594730" y="3295079"/>
                <a:ext cx="153014" cy="74192"/>
              </a:xfrm>
              <a:custGeom>
                <a:avLst/>
                <a:gdLst/>
                <a:ahLst/>
                <a:cxnLst/>
                <a:rect l="l" t="t" r="r" b="b"/>
                <a:pathLst>
                  <a:path w="7107" h="3446" extrusionOk="0">
                    <a:moveTo>
                      <a:pt x="1709" y="1"/>
                    </a:moveTo>
                    <a:cubicBezTo>
                      <a:pt x="759" y="1"/>
                      <a:pt x="0" y="760"/>
                      <a:pt x="0" y="1710"/>
                    </a:cubicBezTo>
                    <a:cubicBezTo>
                      <a:pt x="0" y="2713"/>
                      <a:pt x="759" y="3445"/>
                      <a:pt x="1709" y="3445"/>
                    </a:cubicBezTo>
                    <a:lnTo>
                      <a:pt x="5371" y="3445"/>
                    </a:lnTo>
                    <a:cubicBezTo>
                      <a:pt x="6320" y="3445"/>
                      <a:pt x="7106" y="2659"/>
                      <a:pt x="7106" y="1710"/>
                    </a:cubicBezTo>
                    <a:cubicBezTo>
                      <a:pt x="7106" y="760"/>
                      <a:pt x="6320" y="1"/>
                      <a:pt x="5371" y="1"/>
                    </a:cubicBez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90" name="Google Shape;2490;p53"/>
            <p:cNvSpPr/>
            <p:nvPr/>
          </p:nvSpPr>
          <p:spPr>
            <a:xfrm>
              <a:off x="5186091" y="2258937"/>
              <a:ext cx="214567" cy="838724"/>
            </a:xfrm>
            <a:custGeom>
              <a:avLst/>
              <a:gdLst/>
              <a:ahLst/>
              <a:cxnLst/>
              <a:rect l="l" t="t" r="r" b="b"/>
              <a:pathLst>
                <a:path w="10145" h="39656" fill="none" extrusionOk="0">
                  <a:moveTo>
                    <a:pt x="2388" y="0"/>
                  </a:moveTo>
                  <a:cubicBezTo>
                    <a:pt x="2388" y="0"/>
                    <a:pt x="1" y="30514"/>
                    <a:pt x="10145" y="39655"/>
                  </a:cubicBezTo>
                </a:path>
              </a:pathLst>
            </a:custGeom>
            <a:noFill/>
            <a:ln w="305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53"/>
            <p:cNvSpPr/>
            <p:nvPr/>
          </p:nvSpPr>
          <p:spPr>
            <a:xfrm rot="350230" flipH="1">
              <a:off x="4782182" y="3019336"/>
              <a:ext cx="221945" cy="315941"/>
            </a:xfrm>
            <a:custGeom>
              <a:avLst/>
              <a:gdLst/>
              <a:ahLst/>
              <a:cxnLst/>
              <a:rect l="l" t="t" r="r" b="b"/>
              <a:pathLst>
                <a:path w="10309" h="14675" extrusionOk="0">
                  <a:moveTo>
                    <a:pt x="3337" y="1"/>
                  </a:moveTo>
                  <a:cubicBezTo>
                    <a:pt x="2252" y="1032"/>
                    <a:pt x="1" y="14675"/>
                    <a:pt x="1" y="14675"/>
                  </a:cubicBezTo>
                  <a:cubicBezTo>
                    <a:pt x="1" y="14675"/>
                    <a:pt x="1710" y="14376"/>
                    <a:pt x="4531" y="13590"/>
                  </a:cubicBezTo>
                  <a:cubicBezTo>
                    <a:pt x="7352" y="12776"/>
                    <a:pt x="7460" y="10335"/>
                    <a:pt x="7460" y="10335"/>
                  </a:cubicBezTo>
                  <a:cubicBezTo>
                    <a:pt x="7460" y="10335"/>
                    <a:pt x="8355" y="10199"/>
                    <a:pt x="9304" y="9874"/>
                  </a:cubicBezTo>
                  <a:cubicBezTo>
                    <a:pt x="10037" y="9413"/>
                    <a:pt x="9630" y="6917"/>
                    <a:pt x="9630" y="6917"/>
                  </a:cubicBezTo>
                  <a:cubicBezTo>
                    <a:pt x="9630" y="6917"/>
                    <a:pt x="10200" y="6592"/>
                    <a:pt x="10308" y="5344"/>
                  </a:cubicBezTo>
                  <a:cubicBezTo>
                    <a:pt x="10064" y="3635"/>
                    <a:pt x="3337" y="1"/>
                    <a:pt x="3337" y="1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53"/>
            <p:cNvSpPr/>
            <p:nvPr/>
          </p:nvSpPr>
          <p:spPr>
            <a:xfrm rot="350230" flipH="1">
              <a:off x="4946665" y="2322210"/>
              <a:ext cx="1311001" cy="1189339"/>
            </a:xfrm>
            <a:custGeom>
              <a:avLst/>
              <a:gdLst/>
              <a:ahLst/>
              <a:cxnLst/>
              <a:rect l="l" t="t" r="r" b="b"/>
              <a:pathLst>
                <a:path w="60894" h="55243" extrusionOk="0">
                  <a:moveTo>
                    <a:pt x="45297" y="0"/>
                  </a:moveTo>
                  <a:lnTo>
                    <a:pt x="45297" y="0"/>
                  </a:lnTo>
                  <a:cubicBezTo>
                    <a:pt x="45297" y="0"/>
                    <a:pt x="33444" y="136"/>
                    <a:pt x="27287" y="13887"/>
                  </a:cubicBezTo>
                  <a:cubicBezTo>
                    <a:pt x="15380" y="30596"/>
                    <a:pt x="9792" y="36807"/>
                    <a:pt x="9792" y="36807"/>
                  </a:cubicBezTo>
                  <a:cubicBezTo>
                    <a:pt x="9792" y="36807"/>
                    <a:pt x="0" y="49908"/>
                    <a:pt x="7812" y="53814"/>
                  </a:cubicBezTo>
                  <a:cubicBezTo>
                    <a:pt x="9950" y="54844"/>
                    <a:pt x="12597" y="55243"/>
                    <a:pt x="15481" y="55243"/>
                  </a:cubicBezTo>
                  <a:cubicBezTo>
                    <a:pt x="22767" y="55243"/>
                    <a:pt x="31567" y="52702"/>
                    <a:pt x="37513" y="51400"/>
                  </a:cubicBezTo>
                  <a:cubicBezTo>
                    <a:pt x="41649" y="50505"/>
                    <a:pt x="46023" y="50321"/>
                    <a:pt x="49590" y="50321"/>
                  </a:cubicBezTo>
                  <a:cubicBezTo>
                    <a:pt x="52059" y="50321"/>
                    <a:pt x="54142" y="50409"/>
                    <a:pt x="55491" y="50409"/>
                  </a:cubicBezTo>
                  <a:cubicBezTo>
                    <a:pt x="56091" y="50409"/>
                    <a:pt x="56545" y="50392"/>
                    <a:pt x="56825" y="50342"/>
                  </a:cubicBezTo>
                  <a:cubicBezTo>
                    <a:pt x="58615" y="50043"/>
                    <a:pt x="59483" y="48687"/>
                    <a:pt x="59293" y="47521"/>
                  </a:cubicBezTo>
                  <a:cubicBezTo>
                    <a:pt x="59076" y="46273"/>
                    <a:pt x="59022" y="45541"/>
                    <a:pt x="59863" y="44483"/>
                  </a:cubicBezTo>
                  <a:cubicBezTo>
                    <a:pt x="60704" y="43452"/>
                    <a:pt x="60894" y="42232"/>
                    <a:pt x="60432" y="40740"/>
                  </a:cubicBezTo>
                  <a:cubicBezTo>
                    <a:pt x="59998" y="39248"/>
                    <a:pt x="60785" y="37892"/>
                    <a:pt x="60677" y="36536"/>
                  </a:cubicBezTo>
                  <a:cubicBezTo>
                    <a:pt x="60599" y="35243"/>
                    <a:pt x="56601" y="33950"/>
                    <a:pt x="54160" y="33950"/>
                  </a:cubicBezTo>
                  <a:cubicBezTo>
                    <a:pt x="54041" y="33950"/>
                    <a:pt x="53925" y="33953"/>
                    <a:pt x="53814" y="33959"/>
                  </a:cubicBezTo>
                  <a:cubicBezTo>
                    <a:pt x="51400" y="34068"/>
                    <a:pt x="41283" y="36536"/>
                    <a:pt x="37214" y="36671"/>
                  </a:cubicBezTo>
                  <a:cubicBezTo>
                    <a:pt x="33146" y="36780"/>
                    <a:pt x="32251" y="36970"/>
                    <a:pt x="32251" y="36970"/>
                  </a:cubicBezTo>
                  <a:lnTo>
                    <a:pt x="42476" y="22648"/>
                  </a:lnTo>
                  <a:cubicBezTo>
                    <a:pt x="42476" y="22621"/>
                    <a:pt x="50478" y="10714"/>
                    <a:pt x="45297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53"/>
            <p:cNvSpPr/>
            <p:nvPr/>
          </p:nvSpPr>
          <p:spPr>
            <a:xfrm rot="350230" flipH="1">
              <a:off x="5861202" y="3317382"/>
              <a:ext cx="258114" cy="236542"/>
            </a:xfrm>
            <a:custGeom>
              <a:avLst/>
              <a:gdLst/>
              <a:ahLst/>
              <a:cxnLst/>
              <a:rect l="l" t="t" r="r" b="b"/>
              <a:pathLst>
                <a:path w="11989" h="10987" extrusionOk="0">
                  <a:moveTo>
                    <a:pt x="1655" y="0"/>
                  </a:moveTo>
                  <a:lnTo>
                    <a:pt x="1655" y="0"/>
                  </a:lnTo>
                  <a:cubicBezTo>
                    <a:pt x="298" y="3662"/>
                    <a:pt x="0" y="7676"/>
                    <a:pt x="3743" y="9575"/>
                  </a:cubicBezTo>
                  <a:cubicBezTo>
                    <a:pt x="5946" y="10598"/>
                    <a:pt x="8708" y="10987"/>
                    <a:pt x="11684" y="10987"/>
                  </a:cubicBezTo>
                  <a:cubicBezTo>
                    <a:pt x="11785" y="10987"/>
                    <a:pt x="11887" y="10986"/>
                    <a:pt x="11989" y="10985"/>
                  </a:cubicBezTo>
                  <a:cubicBezTo>
                    <a:pt x="11799" y="5208"/>
                    <a:pt x="7323" y="543"/>
                    <a:pt x="165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53"/>
            <p:cNvSpPr/>
            <p:nvPr/>
          </p:nvSpPr>
          <p:spPr>
            <a:xfrm rot="350230" flipH="1">
              <a:off x="5543501" y="3107134"/>
              <a:ext cx="373747" cy="33887"/>
            </a:xfrm>
            <a:custGeom>
              <a:avLst/>
              <a:gdLst/>
              <a:ahLst/>
              <a:cxnLst/>
              <a:rect l="l" t="t" r="r" b="b"/>
              <a:pathLst>
                <a:path w="17360" h="1574" fill="none" extrusionOk="0">
                  <a:moveTo>
                    <a:pt x="17360" y="1140"/>
                  </a:moveTo>
                  <a:cubicBezTo>
                    <a:pt x="17360" y="1140"/>
                    <a:pt x="5751" y="0"/>
                    <a:pt x="0" y="1574"/>
                  </a:cubicBezTo>
                </a:path>
              </a:pathLst>
            </a:custGeom>
            <a:noFill/>
            <a:ln w="8825" cap="flat" cmpd="sng">
              <a:solidFill>
                <a:srgbClr val="721917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53"/>
            <p:cNvSpPr/>
            <p:nvPr/>
          </p:nvSpPr>
          <p:spPr>
            <a:xfrm rot="350230" flipH="1">
              <a:off x="4801624" y="3114544"/>
              <a:ext cx="95202" cy="49065"/>
            </a:xfrm>
            <a:custGeom>
              <a:avLst/>
              <a:gdLst/>
              <a:ahLst/>
              <a:cxnLst/>
              <a:rect l="l" t="t" r="r" b="b"/>
              <a:pathLst>
                <a:path w="4422" h="2279" fill="none" extrusionOk="0">
                  <a:moveTo>
                    <a:pt x="4422" y="2278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721917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53"/>
            <p:cNvSpPr/>
            <p:nvPr/>
          </p:nvSpPr>
          <p:spPr>
            <a:xfrm rot="350230" flipH="1">
              <a:off x="4838618" y="3219710"/>
              <a:ext cx="70680" cy="21056"/>
            </a:xfrm>
            <a:custGeom>
              <a:avLst/>
              <a:gdLst/>
              <a:ahLst/>
              <a:cxnLst/>
              <a:rect l="l" t="t" r="r" b="b"/>
              <a:pathLst>
                <a:path w="3283" h="978" fill="none" extrusionOk="0">
                  <a:moveTo>
                    <a:pt x="3283" y="977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721917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53"/>
            <p:cNvSpPr/>
            <p:nvPr/>
          </p:nvSpPr>
          <p:spPr>
            <a:xfrm rot="350230" flipH="1">
              <a:off x="4848975" y="3280717"/>
              <a:ext cx="61337" cy="5856"/>
            </a:xfrm>
            <a:custGeom>
              <a:avLst/>
              <a:gdLst/>
              <a:ahLst/>
              <a:cxnLst/>
              <a:rect l="l" t="t" r="r" b="b"/>
              <a:pathLst>
                <a:path w="2849" h="272" fill="none" extrusionOk="0">
                  <a:moveTo>
                    <a:pt x="2849" y="0"/>
                  </a:moveTo>
                  <a:lnTo>
                    <a:pt x="1" y="272"/>
                  </a:lnTo>
                </a:path>
              </a:pathLst>
            </a:custGeom>
            <a:noFill/>
            <a:ln w="8825" cap="flat" cmpd="sng">
              <a:solidFill>
                <a:srgbClr val="721917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8" name="Google Shape;2498;p53"/>
          <p:cNvGrpSpPr/>
          <p:nvPr/>
        </p:nvGrpSpPr>
        <p:grpSpPr>
          <a:xfrm>
            <a:off x="873675" y="2797225"/>
            <a:ext cx="1049050" cy="542000"/>
            <a:chOff x="-1108600" y="2207725"/>
            <a:chExt cx="1049050" cy="542000"/>
          </a:xfrm>
        </p:grpSpPr>
        <p:sp>
          <p:nvSpPr>
            <p:cNvPr id="2499" name="Google Shape;2499;p53"/>
            <p:cNvSpPr/>
            <p:nvPr/>
          </p:nvSpPr>
          <p:spPr>
            <a:xfrm>
              <a:off x="-830575" y="2395300"/>
              <a:ext cx="494375" cy="164800"/>
            </a:xfrm>
            <a:custGeom>
              <a:avLst/>
              <a:gdLst/>
              <a:ahLst/>
              <a:cxnLst/>
              <a:rect l="l" t="t" r="r" b="b"/>
              <a:pathLst>
                <a:path w="19775" h="6592" extrusionOk="0">
                  <a:moveTo>
                    <a:pt x="543" y="0"/>
                  </a:moveTo>
                  <a:lnTo>
                    <a:pt x="1" y="3824"/>
                  </a:lnTo>
                  <a:lnTo>
                    <a:pt x="19204" y="6591"/>
                  </a:lnTo>
                  <a:lnTo>
                    <a:pt x="19774" y="2767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3"/>
            <p:cNvSpPr/>
            <p:nvPr/>
          </p:nvSpPr>
          <p:spPr>
            <a:xfrm>
              <a:off x="-164000" y="2491575"/>
              <a:ext cx="104450" cy="106125"/>
            </a:xfrm>
            <a:custGeom>
              <a:avLst/>
              <a:gdLst/>
              <a:ahLst/>
              <a:cxnLst/>
              <a:rect l="l" t="t" r="r" b="b"/>
              <a:pathLst>
                <a:path w="4178" h="4245" extrusionOk="0">
                  <a:moveTo>
                    <a:pt x="543" y="1"/>
                  </a:moveTo>
                  <a:lnTo>
                    <a:pt x="1" y="3825"/>
                  </a:lnTo>
                  <a:lnTo>
                    <a:pt x="2849" y="4232"/>
                  </a:lnTo>
                  <a:cubicBezTo>
                    <a:pt x="2899" y="4240"/>
                    <a:pt x="2948" y="4244"/>
                    <a:pt x="2997" y="4244"/>
                  </a:cubicBezTo>
                  <a:cubicBezTo>
                    <a:pt x="3417" y="4244"/>
                    <a:pt x="3752" y="3937"/>
                    <a:pt x="3825" y="3500"/>
                  </a:cubicBezTo>
                  <a:lnTo>
                    <a:pt x="4123" y="1357"/>
                  </a:lnTo>
                  <a:cubicBezTo>
                    <a:pt x="4178" y="923"/>
                    <a:pt x="3879" y="462"/>
                    <a:pt x="3391" y="407"/>
                  </a:cubicBezTo>
                  <a:lnTo>
                    <a:pt x="5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3"/>
            <p:cNvSpPr/>
            <p:nvPr/>
          </p:nvSpPr>
          <p:spPr>
            <a:xfrm>
              <a:off x="-374200" y="2297900"/>
              <a:ext cx="206150" cy="451825"/>
            </a:xfrm>
            <a:custGeom>
              <a:avLst/>
              <a:gdLst/>
              <a:ahLst/>
              <a:cxnLst/>
              <a:rect l="l" t="t" r="r" b="b"/>
              <a:pathLst>
                <a:path w="8246" h="18073" extrusionOk="0">
                  <a:moveTo>
                    <a:pt x="3350" y="1"/>
                  </a:moveTo>
                  <a:cubicBezTo>
                    <a:pt x="2848" y="1"/>
                    <a:pt x="2403" y="402"/>
                    <a:pt x="2306" y="912"/>
                  </a:cubicBezTo>
                  <a:lnTo>
                    <a:pt x="109" y="16292"/>
                  </a:lnTo>
                  <a:cubicBezTo>
                    <a:pt x="0" y="16861"/>
                    <a:pt x="461" y="17404"/>
                    <a:pt x="1031" y="17512"/>
                  </a:cubicBezTo>
                  <a:lnTo>
                    <a:pt x="4720" y="18055"/>
                  </a:lnTo>
                  <a:cubicBezTo>
                    <a:pt x="4782" y="18066"/>
                    <a:pt x="4844" y="18072"/>
                    <a:pt x="4906" y="18072"/>
                  </a:cubicBezTo>
                  <a:cubicBezTo>
                    <a:pt x="5413" y="18072"/>
                    <a:pt x="5892" y="17688"/>
                    <a:pt x="5940" y="17132"/>
                  </a:cubicBezTo>
                  <a:lnTo>
                    <a:pt x="8137" y="1780"/>
                  </a:lnTo>
                  <a:cubicBezTo>
                    <a:pt x="8246" y="1184"/>
                    <a:pt x="7812" y="641"/>
                    <a:pt x="7242" y="560"/>
                  </a:cubicBezTo>
                  <a:lnTo>
                    <a:pt x="3526" y="17"/>
                  </a:lnTo>
                  <a:cubicBezTo>
                    <a:pt x="3467" y="6"/>
                    <a:pt x="3408" y="1"/>
                    <a:pt x="3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3"/>
            <p:cNvSpPr/>
            <p:nvPr/>
          </p:nvSpPr>
          <p:spPr>
            <a:xfrm>
              <a:off x="-218925" y="2389875"/>
              <a:ext cx="134975" cy="297950"/>
            </a:xfrm>
            <a:custGeom>
              <a:avLst/>
              <a:gdLst/>
              <a:ahLst/>
              <a:cxnLst/>
              <a:rect l="l" t="t" r="r" b="b"/>
              <a:pathLst>
                <a:path w="5399" h="11918" extrusionOk="0">
                  <a:moveTo>
                    <a:pt x="1655" y="0"/>
                  </a:moveTo>
                  <a:lnTo>
                    <a:pt x="1" y="11501"/>
                  </a:lnTo>
                  <a:lnTo>
                    <a:pt x="2713" y="11907"/>
                  </a:lnTo>
                  <a:cubicBezTo>
                    <a:pt x="2764" y="11914"/>
                    <a:pt x="2814" y="11917"/>
                    <a:pt x="2864" y="11917"/>
                  </a:cubicBezTo>
                  <a:cubicBezTo>
                    <a:pt x="3426" y="11917"/>
                    <a:pt x="3915" y="11506"/>
                    <a:pt x="4015" y="10958"/>
                  </a:cubicBezTo>
                  <a:lnTo>
                    <a:pt x="5317" y="1655"/>
                  </a:lnTo>
                  <a:cubicBezTo>
                    <a:pt x="5398" y="1031"/>
                    <a:pt x="4991" y="515"/>
                    <a:pt x="4367" y="407"/>
                  </a:cubicBezTo>
                  <a:lnTo>
                    <a:pt x="16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3"/>
            <p:cNvSpPr/>
            <p:nvPr/>
          </p:nvSpPr>
          <p:spPr>
            <a:xfrm>
              <a:off x="-1108600" y="2357850"/>
              <a:ext cx="105150" cy="106625"/>
            </a:xfrm>
            <a:custGeom>
              <a:avLst/>
              <a:gdLst/>
              <a:ahLst/>
              <a:cxnLst/>
              <a:rect l="l" t="t" r="r" b="b"/>
              <a:pathLst>
                <a:path w="4206" h="4265" extrusionOk="0">
                  <a:moveTo>
                    <a:pt x="1251" y="0"/>
                  </a:moveTo>
                  <a:cubicBezTo>
                    <a:pt x="811" y="0"/>
                    <a:pt x="458" y="311"/>
                    <a:pt x="408" y="739"/>
                  </a:cubicBezTo>
                  <a:lnTo>
                    <a:pt x="82" y="2881"/>
                  </a:lnTo>
                  <a:cubicBezTo>
                    <a:pt x="1" y="3342"/>
                    <a:pt x="326" y="3776"/>
                    <a:pt x="815" y="3858"/>
                  </a:cubicBezTo>
                  <a:lnTo>
                    <a:pt x="3663" y="4265"/>
                  </a:lnTo>
                  <a:lnTo>
                    <a:pt x="4205" y="413"/>
                  </a:lnTo>
                  <a:lnTo>
                    <a:pt x="1357" y="6"/>
                  </a:lnTo>
                  <a:cubicBezTo>
                    <a:pt x="1321" y="2"/>
                    <a:pt x="1286" y="0"/>
                    <a:pt x="12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3"/>
            <p:cNvSpPr/>
            <p:nvPr/>
          </p:nvSpPr>
          <p:spPr>
            <a:xfrm>
              <a:off x="-999425" y="2207725"/>
              <a:ext cx="204825" cy="451775"/>
            </a:xfrm>
            <a:custGeom>
              <a:avLst/>
              <a:gdLst/>
              <a:ahLst/>
              <a:cxnLst/>
              <a:rect l="l" t="t" r="r" b="b"/>
              <a:pathLst>
                <a:path w="8193" h="18071" extrusionOk="0">
                  <a:moveTo>
                    <a:pt x="3330" y="1"/>
                  </a:moveTo>
                  <a:cubicBezTo>
                    <a:pt x="2817" y="1"/>
                    <a:pt x="2328" y="426"/>
                    <a:pt x="2279" y="939"/>
                  </a:cubicBezTo>
                  <a:lnTo>
                    <a:pt x="82" y="16291"/>
                  </a:lnTo>
                  <a:cubicBezTo>
                    <a:pt x="1" y="16888"/>
                    <a:pt x="408" y="17457"/>
                    <a:pt x="977" y="17512"/>
                  </a:cubicBezTo>
                  <a:lnTo>
                    <a:pt x="4693" y="18054"/>
                  </a:lnTo>
                  <a:cubicBezTo>
                    <a:pt x="4753" y="18065"/>
                    <a:pt x="4812" y="18071"/>
                    <a:pt x="4871" y="18071"/>
                  </a:cubicBezTo>
                  <a:cubicBezTo>
                    <a:pt x="5376" y="18071"/>
                    <a:pt x="5838" y="17669"/>
                    <a:pt x="5887" y="17159"/>
                  </a:cubicBezTo>
                  <a:lnTo>
                    <a:pt x="8111" y="1780"/>
                  </a:lnTo>
                  <a:cubicBezTo>
                    <a:pt x="8192" y="1210"/>
                    <a:pt x="7758" y="641"/>
                    <a:pt x="7189" y="559"/>
                  </a:cubicBezTo>
                  <a:lnTo>
                    <a:pt x="3500" y="17"/>
                  </a:lnTo>
                  <a:cubicBezTo>
                    <a:pt x="3443" y="6"/>
                    <a:pt x="3387" y="1"/>
                    <a:pt x="33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3"/>
            <p:cNvSpPr/>
            <p:nvPr/>
          </p:nvSpPr>
          <p:spPr>
            <a:xfrm>
              <a:off x="-1084175" y="2268925"/>
              <a:ext cx="134975" cy="297950"/>
            </a:xfrm>
            <a:custGeom>
              <a:avLst/>
              <a:gdLst/>
              <a:ahLst/>
              <a:cxnLst/>
              <a:rect l="l" t="t" r="r" b="b"/>
              <a:pathLst>
                <a:path w="5399" h="11918" extrusionOk="0">
                  <a:moveTo>
                    <a:pt x="2535" y="0"/>
                  </a:moveTo>
                  <a:cubicBezTo>
                    <a:pt x="1973" y="0"/>
                    <a:pt x="1488" y="411"/>
                    <a:pt x="1438" y="959"/>
                  </a:cubicBezTo>
                  <a:lnTo>
                    <a:pt x="109" y="10263"/>
                  </a:lnTo>
                  <a:cubicBezTo>
                    <a:pt x="0" y="10859"/>
                    <a:pt x="407" y="11456"/>
                    <a:pt x="1004" y="11510"/>
                  </a:cubicBezTo>
                  <a:lnTo>
                    <a:pt x="3716" y="11917"/>
                  </a:lnTo>
                  <a:lnTo>
                    <a:pt x="5398" y="417"/>
                  </a:lnTo>
                  <a:lnTo>
                    <a:pt x="2686" y="10"/>
                  </a:lnTo>
                  <a:cubicBezTo>
                    <a:pt x="2635" y="3"/>
                    <a:pt x="2585" y="0"/>
                    <a:pt x="25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3"/>
            <p:cNvSpPr/>
            <p:nvPr/>
          </p:nvSpPr>
          <p:spPr>
            <a:xfrm>
              <a:off x="-272500" y="2309175"/>
              <a:ext cx="63100" cy="437400"/>
            </a:xfrm>
            <a:custGeom>
              <a:avLst/>
              <a:gdLst/>
              <a:ahLst/>
              <a:cxnLst/>
              <a:rect l="l" t="t" r="r" b="b"/>
              <a:pathLst>
                <a:path w="2524" h="17496" fill="none" extrusionOk="0">
                  <a:moveTo>
                    <a:pt x="2523" y="0"/>
                  </a:moveTo>
                  <a:lnTo>
                    <a:pt x="1" y="17495"/>
                  </a:lnTo>
                </a:path>
              </a:pathLst>
            </a:custGeom>
            <a:solidFill>
              <a:schemeClr val="accent2"/>
            </a:solidFill>
            <a:ln w="12875" cap="flat" cmpd="sng">
              <a:solidFill>
                <a:schemeClr val="accen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3"/>
            <p:cNvSpPr/>
            <p:nvPr/>
          </p:nvSpPr>
          <p:spPr>
            <a:xfrm>
              <a:off x="-958050" y="2210175"/>
              <a:ext cx="63100" cy="438075"/>
            </a:xfrm>
            <a:custGeom>
              <a:avLst/>
              <a:gdLst/>
              <a:ahLst/>
              <a:cxnLst/>
              <a:rect l="l" t="t" r="r" b="b"/>
              <a:pathLst>
                <a:path w="2524" h="17523" fill="none" extrusionOk="0">
                  <a:moveTo>
                    <a:pt x="2523" y="0"/>
                  </a:moveTo>
                  <a:lnTo>
                    <a:pt x="0" y="17522"/>
                  </a:lnTo>
                </a:path>
              </a:pathLst>
            </a:custGeom>
            <a:solidFill>
              <a:schemeClr val="accent2"/>
            </a:solidFill>
            <a:ln w="12875" cap="flat" cmpd="sng">
              <a:solidFill>
                <a:schemeClr val="accen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8" name="Google Shape;2508;p53"/>
          <p:cNvGrpSpPr/>
          <p:nvPr/>
        </p:nvGrpSpPr>
        <p:grpSpPr>
          <a:xfrm>
            <a:off x="2435150" y="2976138"/>
            <a:ext cx="1036150" cy="505200"/>
            <a:chOff x="-5610475" y="3080575"/>
            <a:chExt cx="1036150" cy="505200"/>
          </a:xfrm>
        </p:grpSpPr>
        <p:sp>
          <p:nvSpPr>
            <p:cNvPr id="2509" name="Google Shape;2509;p53"/>
            <p:cNvSpPr/>
            <p:nvPr/>
          </p:nvSpPr>
          <p:spPr>
            <a:xfrm>
              <a:off x="-4978475" y="3080575"/>
              <a:ext cx="404150" cy="505200"/>
            </a:xfrm>
            <a:custGeom>
              <a:avLst/>
              <a:gdLst/>
              <a:ahLst/>
              <a:cxnLst/>
              <a:rect l="l" t="t" r="r" b="b"/>
              <a:pathLst>
                <a:path w="16166" h="20208" extrusionOk="0">
                  <a:moveTo>
                    <a:pt x="4204" y="1"/>
                  </a:moveTo>
                  <a:lnTo>
                    <a:pt x="4204" y="1221"/>
                  </a:lnTo>
                  <a:cubicBezTo>
                    <a:pt x="1709" y="2957"/>
                    <a:pt x="0" y="6293"/>
                    <a:pt x="0" y="10118"/>
                  </a:cubicBezTo>
                  <a:cubicBezTo>
                    <a:pt x="0" y="13942"/>
                    <a:pt x="1709" y="17279"/>
                    <a:pt x="4204" y="18987"/>
                  </a:cubicBezTo>
                  <a:lnTo>
                    <a:pt x="4204" y="20208"/>
                  </a:lnTo>
                  <a:lnTo>
                    <a:pt x="8083" y="20208"/>
                  </a:lnTo>
                  <a:cubicBezTo>
                    <a:pt x="12531" y="20208"/>
                    <a:pt x="16139" y="15705"/>
                    <a:pt x="16139" y="10118"/>
                  </a:cubicBezTo>
                  <a:cubicBezTo>
                    <a:pt x="16166" y="4558"/>
                    <a:pt x="12531" y="1"/>
                    <a:pt x="8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3"/>
            <p:cNvSpPr/>
            <p:nvPr/>
          </p:nvSpPr>
          <p:spPr>
            <a:xfrm>
              <a:off x="-5074775" y="3080575"/>
              <a:ext cx="403500" cy="505200"/>
            </a:xfrm>
            <a:custGeom>
              <a:avLst/>
              <a:gdLst/>
              <a:ahLst/>
              <a:cxnLst/>
              <a:rect l="l" t="t" r="r" b="b"/>
              <a:pathLst>
                <a:path w="16140" h="20208" extrusionOk="0">
                  <a:moveTo>
                    <a:pt x="8056" y="1"/>
                  </a:moveTo>
                  <a:cubicBezTo>
                    <a:pt x="3608" y="1"/>
                    <a:pt x="0" y="4530"/>
                    <a:pt x="0" y="10118"/>
                  </a:cubicBezTo>
                  <a:cubicBezTo>
                    <a:pt x="0" y="15678"/>
                    <a:pt x="3608" y="20208"/>
                    <a:pt x="8056" y="20208"/>
                  </a:cubicBezTo>
                  <a:cubicBezTo>
                    <a:pt x="12532" y="20208"/>
                    <a:pt x="16139" y="15678"/>
                    <a:pt x="16139" y="10118"/>
                  </a:cubicBezTo>
                  <a:cubicBezTo>
                    <a:pt x="16139" y="4530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3"/>
            <p:cNvSpPr/>
            <p:nvPr/>
          </p:nvSpPr>
          <p:spPr>
            <a:xfrm>
              <a:off x="-5001550" y="3154500"/>
              <a:ext cx="257025" cy="358050"/>
            </a:xfrm>
            <a:custGeom>
              <a:avLst/>
              <a:gdLst/>
              <a:ahLst/>
              <a:cxnLst/>
              <a:rect l="l" t="t" r="r" b="b"/>
              <a:pathLst>
                <a:path w="10281" h="14322" extrusionOk="0">
                  <a:moveTo>
                    <a:pt x="5127" y="0"/>
                  </a:moveTo>
                  <a:cubicBezTo>
                    <a:pt x="2306" y="0"/>
                    <a:pt x="1" y="3201"/>
                    <a:pt x="1" y="7161"/>
                  </a:cubicBezTo>
                  <a:cubicBezTo>
                    <a:pt x="1" y="11094"/>
                    <a:pt x="2306" y="14322"/>
                    <a:pt x="5127" y="14322"/>
                  </a:cubicBezTo>
                  <a:cubicBezTo>
                    <a:pt x="7975" y="14322"/>
                    <a:pt x="10281" y="11094"/>
                    <a:pt x="10281" y="7161"/>
                  </a:cubicBezTo>
                  <a:cubicBezTo>
                    <a:pt x="10281" y="3201"/>
                    <a:pt x="7975" y="0"/>
                    <a:pt x="51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3"/>
            <p:cNvSpPr/>
            <p:nvPr/>
          </p:nvSpPr>
          <p:spPr>
            <a:xfrm>
              <a:off x="-4969675" y="3198575"/>
              <a:ext cx="193275" cy="269900"/>
            </a:xfrm>
            <a:custGeom>
              <a:avLst/>
              <a:gdLst/>
              <a:ahLst/>
              <a:cxnLst/>
              <a:rect l="l" t="t" r="r" b="b"/>
              <a:pathLst>
                <a:path w="7731" h="10796" fill="none" extrusionOk="0">
                  <a:moveTo>
                    <a:pt x="7731" y="5398"/>
                  </a:moveTo>
                  <a:cubicBezTo>
                    <a:pt x="7731" y="8382"/>
                    <a:pt x="5995" y="10796"/>
                    <a:pt x="3852" y="10796"/>
                  </a:cubicBezTo>
                  <a:cubicBezTo>
                    <a:pt x="1737" y="10796"/>
                    <a:pt x="1" y="8382"/>
                    <a:pt x="1" y="5398"/>
                  </a:cubicBezTo>
                  <a:cubicBezTo>
                    <a:pt x="1" y="2414"/>
                    <a:pt x="1737" y="0"/>
                    <a:pt x="3852" y="0"/>
                  </a:cubicBezTo>
                  <a:cubicBezTo>
                    <a:pt x="5995" y="0"/>
                    <a:pt x="7731" y="2414"/>
                    <a:pt x="7731" y="5398"/>
                  </a:cubicBezTo>
                  <a:close/>
                </a:path>
              </a:pathLst>
            </a:custGeom>
            <a:solidFill>
              <a:schemeClr val="accent2"/>
            </a:solidFill>
            <a:ln w="8825" cap="flat" cmpd="sng">
              <a:solidFill>
                <a:srgbClr val="D3862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3"/>
            <p:cNvSpPr/>
            <p:nvPr/>
          </p:nvSpPr>
          <p:spPr>
            <a:xfrm>
              <a:off x="-5165650" y="3288750"/>
              <a:ext cx="335700" cy="86150"/>
            </a:xfrm>
            <a:custGeom>
              <a:avLst/>
              <a:gdLst/>
              <a:ahLst/>
              <a:cxnLst/>
              <a:rect l="l" t="t" r="r" b="b"/>
              <a:pathLst>
                <a:path w="13428" h="3446" extrusionOk="0">
                  <a:moveTo>
                    <a:pt x="1737" y="1"/>
                  </a:moveTo>
                  <a:cubicBezTo>
                    <a:pt x="787" y="1"/>
                    <a:pt x="1" y="760"/>
                    <a:pt x="1" y="1710"/>
                  </a:cubicBezTo>
                  <a:cubicBezTo>
                    <a:pt x="1" y="2713"/>
                    <a:pt x="787" y="3445"/>
                    <a:pt x="1737" y="3445"/>
                  </a:cubicBezTo>
                  <a:lnTo>
                    <a:pt x="11691" y="3445"/>
                  </a:lnTo>
                  <a:cubicBezTo>
                    <a:pt x="12641" y="3445"/>
                    <a:pt x="13427" y="2659"/>
                    <a:pt x="13427" y="1710"/>
                  </a:cubicBezTo>
                  <a:cubicBezTo>
                    <a:pt x="13427" y="760"/>
                    <a:pt x="12668" y="1"/>
                    <a:pt x="116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3"/>
            <p:cNvSpPr/>
            <p:nvPr/>
          </p:nvSpPr>
          <p:spPr>
            <a:xfrm>
              <a:off x="-5513500" y="3080575"/>
              <a:ext cx="402800" cy="505200"/>
            </a:xfrm>
            <a:custGeom>
              <a:avLst/>
              <a:gdLst/>
              <a:ahLst/>
              <a:cxnLst/>
              <a:rect l="l" t="t" r="r" b="b"/>
              <a:pathLst>
                <a:path w="16112" h="20208" extrusionOk="0">
                  <a:moveTo>
                    <a:pt x="4177" y="1"/>
                  </a:moveTo>
                  <a:lnTo>
                    <a:pt x="4177" y="1221"/>
                  </a:lnTo>
                  <a:cubicBezTo>
                    <a:pt x="1682" y="2957"/>
                    <a:pt x="0" y="6293"/>
                    <a:pt x="0" y="10118"/>
                  </a:cubicBezTo>
                  <a:cubicBezTo>
                    <a:pt x="0" y="13942"/>
                    <a:pt x="1682" y="17279"/>
                    <a:pt x="4177" y="18987"/>
                  </a:cubicBezTo>
                  <a:lnTo>
                    <a:pt x="4177" y="20208"/>
                  </a:lnTo>
                  <a:lnTo>
                    <a:pt x="8056" y="20208"/>
                  </a:lnTo>
                  <a:cubicBezTo>
                    <a:pt x="12504" y="20208"/>
                    <a:pt x="16112" y="15705"/>
                    <a:pt x="16112" y="10118"/>
                  </a:cubicBezTo>
                  <a:cubicBezTo>
                    <a:pt x="16112" y="4558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3"/>
            <p:cNvSpPr/>
            <p:nvPr/>
          </p:nvSpPr>
          <p:spPr>
            <a:xfrm>
              <a:off x="-5610475" y="3080575"/>
              <a:ext cx="403500" cy="505200"/>
            </a:xfrm>
            <a:custGeom>
              <a:avLst/>
              <a:gdLst/>
              <a:ahLst/>
              <a:cxnLst/>
              <a:rect l="l" t="t" r="r" b="b"/>
              <a:pathLst>
                <a:path w="16140" h="20208" extrusionOk="0">
                  <a:moveTo>
                    <a:pt x="8056" y="1"/>
                  </a:moveTo>
                  <a:cubicBezTo>
                    <a:pt x="3608" y="1"/>
                    <a:pt x="1" y="4530"/>
                    <a:pt x="1" y="10118"/>
                  </a:cubicBezTo>
                  <a:cubicBezTo>
                    <a:pt x="1" y="15678"/>
                    <a:pt x="3608" y="20208"/>
                    <a:pt x="8056" y="20208"/>
                  </a:cubicBezTo>
                  <a:cubicBezTo>
                    <a:pt x="12532" y="20208"/>
                    <a:pt x="16139" y="15678"/>
                    <a:pt x="16139" y="10118"/>
                  </a:cubicBezTo>
                  <a:cubicBezTo>
                    <a:pt x="16139" y="4530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3"/>
            <p:cNvSpPr/>
            <p:nvPr/>
          </p:nvSpPr>
          <p:spPr>
            <a:xfrm>
              <a:off x="-5536550" y="3154500"/>
              <a:ext cx="257700" cy="358050"/>
            </a:xfrm>
            <a:custGeom>
              <a:avLst/>
              <a:gdLst/>
              <a:ahLst/>
              <a:cxnLst/>
              <a:rect l="l" t="t" r="r" b="b"/>
              <a:pathLst>
                <a:path w="10308" h="14322" extrusionOk="0">
                  <a:moveTo>
                    <a:pt x="5154" y="0"/>
                  </a:moveTo>
                  <a:cubicBezTo>
                    <a:pt x="2306" y="0"/>
                    <a:pt x="0" y="3201"/>
                    <a:pt x="0" y="7161"/>
                  </a:cubicBezTo>
                  <a:cubicBezTo>
                    <a:pt x="0" y="11094"/>
                    <a:pt x="2306" y="14322"/>
                    <a:pt x="5154" y="14322"/>
                  </a:cubicBezTo>
                  <a:cubicBezTo>
                    <a:pt x="8002" y="14322"/>
                    <a:pt x="10307" y="11094"/>
                    <a:pt x="10307" y="7161"/>
                  </a:cubicBezTo>
                  <a:cubicBezTo>
                    <a:pt x="10307" y="3201"/>
                    <a:pt x="8002" y="0"/>
                    <a:pt x="51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3"/>
            <p:cNvSpPr/>
            <p:nvPr/>
          </p:nvSpPr>
          <p:spPr>
            <a:xfrm>
              <a:off x="-5514175" y="3198575"/>
              <a:ext cx="193275" cy="269900"/>
            </a:xfrm>
            <a:custGeom>
              <a:avLst/>
              <a:gdLst/>
              <a:ahLst/>
              <a:cxnLst/>
              <a:rect l="l" t="t" r="r" b="b"/>
              <a:pathLst>
                <a:path w="7731" h="10796" fill="none" extrusionOk="0">
                  <a:moveTo>
                    <a:pt x="7730" y="5398"/>
                  </a:moveTo>
                  <a:cubicBezTo>
                    <a:pt x="7730" y="8382"/>
                    <a:pt x="6022" y="10796"/>
                    <a:pt x="3879" y="10796"/>
                  </a:cubicBezTo>
                  <a:cubicBezTo>
                    <a:pt x="1736" y="10796"/>
                    <a:pt x="0" y="8382"/>
                    <a:pt x="0" y="5398"/>
                  </a:cubicBezTo>
                  <a:cubicBezTo>
                    <a:pt x="0" y="2414"/>
                    <a:pt x="1736" y="0"/>
                    <a:pt x="3879" y="0"/>
                  </a:cubicBezTo>
                  <a:cubicBezTo>
                    <a:pt x="6022" y="0"/>
                    <a:pt x="7730" y="2414"/>
                    <a:pt x="7730" y="5398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D3862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3"/>
            <p:cNvSpPr/>
            <p:nvPr/>
          </p:nvSpPr>
          <p:spPr>
            <a:xfrm>
              <a:off x="-5553500" y="3288750"/>
              <a:ext cx="177675" cy="86150"/>
            </a:xfrm>
            <a:custGeom>
              <a:avLst/>
              <a:gdLst/>
              <a:ahLst/>
              <a:cxnLst/>
              <a:rect l="l" t="t" r="r" b="b"/>
              <a:pathLst>
                <a:path w="7107" h="3446" extrusionOk="0">
                  <a:moveTo>
                    <a:pt x="1709" y="1"/>
                  </a:moveTo>
                  <a:cubicBezTo>
                    <a:pt x="759" y="1"/>
                    <a:pt x="0" y="760"/>
                    <a:pt x="0" y="1710"/>
                  </a:cubicBezTo>
                  <a:cubicBezTo>
                    <a:pt x="0" y="2713"/>
                    <a:pt x="759" y="3445"/>
                    <a:pt x="1709" y="3445"/>
                  </a:cubicBezTo>
                  <a:lnTo>
                    <a:pt x="5371" y="3445"/>
                  </a:lnTo>
                  <a:cubicBezTo>
                    <a:pt x="6320" y="3445"/>
                    <a:pt x="7106" y="2659"/>
                    <a:pt x="7106" y="1710"/>
                  </a:cubicBezTo>
                  <a:cubicBezTo>
                    <a:pt x="7106" y="760"/>
                    <a:pt x="6320" y="1"/>
                    <a:pt x="53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9" name="Google Shape;2519;p53"/>
          <p:cNvGrpSpPr/>
          <p:nvPr/>
        </p:nvGrpSpPr>
        <p:grpSpPr>
          <a:xfrm>
            <a:off x="599888" y="3885672"/>
            <a:ext cx="2962542" cy="711335"/>
            <a:chOff x="599888" y="3885672"/>
            <a:chExt cx="2962542" cy="711335"/>
          </a:xfrm>
        </p:grpSpPr>
        <p:sp>
          <p:nvSpPr>
            <p:cNvPr id="2520" name="Google Shape;2520;p53"/>
            <p:cNvSpPr/>
            <p:nvPr/>
          </p:nvSpPr>
          <p:spPr>
            <a:xfrm>
              <a:off x="599888" y="4532981"/>
              <a:ext cx="2962542" cy="64025"/>
            </a:xfrm>
            <a:custGeom>
              <a:avLst/>
              <a:gdLst/>
              <a:ahLst/>
              <a:cxnLst/>
              <a:rect l="l" t="t" r="r" b="b"/>
              <a:pathLst>
                <a:path w="100990" h="2561" extrusionOk="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21" name="Google Shape;2521;p53"/>
            <p:cNvGrpSpPr/>
            <p:nvPr/>
          </p:nvGrpSpPr>
          <p:grpSpPr>
            <a:xfrm>
              <a:off x="807641" y="3885672"/>
              <a:ext cx="2547035" cy="679320"/>
              <a:chOff x="836800" y="2857725"/>
              <a:chExt cx="1729500" cy="461275"/>
            </a:xfrm>
          </p:grpSpPr>
          <p:sp>
            <p:nvSpPr>
              <p:cNvPr id="2522" name="Google Shape;2522;p53"/>
              <p:cNvSpPr/>
              <p:nvPr/>
            </p:nvSpPr>
            <p:spPr>
              <a:xfrm>
                <a:off x="836800" y="3070750"/>
                <a:ext cx="172950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69180" h="1656" extrusionOk="0">
                    <a:moveTo>
                      <a:pt x="837" y="0"/>
                    </a:moveTo>
                    <a:cubicBezTo>
                      <a:pt x="381" y="0"/>
                      <a:pt x="0" y="381"/>
                      <a:pt x="0" y="818"/>
                    </a:cubicBezTo>
                    <a:cubicBezTo>
                      <a:pt x="0" y="1275"/>
                      <a:pt x="381" y="1655"/>
                      <a:pt x="837" y="1655"/>
                    </a:cubicBezTo>
                    <a:lnTo>
                      <a:pt x="68361" y="1655"/>
                    </a:lnTo>
                    <a:cubicBezTo>
                      <a:pt x="68799" y="1655"/>
                      <a:pt x="69179" y="1275"/>
                      <a:pt x="69160" y="818"/>
                    </a:cubicBezTo>
                    <a:cubicBezTo>
                      <a:pt x="69160" y="381"/>
                      <a:pt x="68780" y="0"/>
                      <a:pt x="683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3" name="Google Shape;2523;p53"/>
              <p:cNvSpPr/>
              <p:nvPr/>
            </p:nvSpPr>
            <p:spPr>
              <a:xfrm>
                <a:off x="1046025" y="2857725"/>
                <a:ext cx="85625" cy="461275"/>
              </a:xfrm>
              <a:custGeom>
                <a:avLst/>
                <a:gdLst/>
                <a:ahLst/>
                <a:cxnLst/>
                <a:rect l="l" t="t" r="r" b="b"/>
                <a:pathLst>
                  <a:path w="3425" h="18451" extrusionOk="0">
                    <a:moveTo>
                      <a:pt x="1712" y="0"/>
                    </a:moveTo>
                    <a:cubicBezTo>
                      <a:pt x="761" y="0"/>
                      <a:pt x="0" y="761"/>
                      <a:pt x="0" y="1712"/>
                    </a:cubicBezTo>
                    <a:lnTo>
                      <a:pt x="0" y="16738"/>
                    </a:lnTo>
                    <a:cubicBezTo>
                      <a:pt x="0" y="17689"/>
                      <a:pt x="761" y="18450"/>
                      <a:pt x="1712" y="18450"/>
                    </a:cubicBezTo>
                    <a:cubicBezTo>
                      <a:pt x="2663" y="18450"/>
                      <a:pt x="3424" y="17689"/>
                      <a:pt x="3424" y="16738"/>
                    </a:cubicBezTo>
                    <a:lnTo>
                      <a:pt x="3424" y="1712"/>
                    </a:lnTo>
                    <a:cubicBezTo>
                      <a:pt x="3424" y="761"/>
                      <a:pt x="2663" y="0"/>
                      <a:pt x="17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4" name="Google Shape;2524;p53"/>
              <p:cNvSpPr/>
              <p:nvPr/>
            </p:nvSpPr>
            <p:spPr>
              <a:xfrm>
                <a:off x="980400" y="2924275"/>
                <a:ext cx="65650" cy="329575"/>
              </a:xfrm>
              <a:custGeom>
                <a:avLst/>
                <a:gdLst/>
                <a:ahLst/>
                <a:cxnLst/>
                <a:rect l="l" t="t" r="r" b="b"/>
                <a:pathLst>
                  <a:path w="2626" h="13183" extrusionOk="0">
                    <a:moveTo>
                      <a:pt x="2625" y="1"/>
                    </a:moveTo>
                    <a:cubicBezTo>
                      <a:pt x="1180" y="1"/>
                      <a:pt x="1" y="1161"/>
                      <a:pt x="1" y="2626"/>
                    </a:cubicBezTo>
                    <a:lnTo>
                      <a:pt x="1" y="10538"/>
                    </a:lnTo>
                    <a:cubicBezTo>
                      <a:pt x="1" y="11984"/>
                      <a:pt x="1199" y="13182"/>
                      <a:pt x="2625" y="13182"/>
                    </a:cubicBezTo>
                    <a:lnTo>
                      <a:pt x="26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5" name="Google Shape;2525;p53"/>
              <p:cNvSpPr/>
              <p:nvPr/>
            </p:nvSpPr>
            <p:spPr>
              <a:xfrm>
                <a:off x="924775" y="3006550"/>
                <a:ext cx="55650" cy="164550"/>
              </a:xfrm>
              <a:custGeom>
                <a:avLst/>
                <a:gdLst/>
                <a:ahLst/>
                <a:cxnLst/>
                <a:rect l="l" t="t" r="r" b="b"/>
                <a:pathLst>
                  <a:path w="2226" h="6582" extrusionOk="0">
                    <a:moveTo>
                      <a:pt x="2226" y="1"/>
                    </a:moveTo>
                    <a:cubicBezTo>
                      <a:pt x="989" y="1"/>
                      <a:pt x="0" y="990"/>
                      <a:pt x="0" y="2226"/>
                    </a:cubicBezTo>
                    <a:lnTo>
                      <a:pt x="0" y="4318"/>
                    </a:lnTo>
                    <a:cubicBezTo>
                      <a:pt x="0" y="5574"/>
                      <a:pt x="989" y="6582"/>
                      <a:pt x="2226" y="6582"/>
                    </a:cubicBezTo>
                    <a:lnTo>
                      <a:pt x="22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6" name="Google Shape;2526;p53"/>
              <p:cNvSpPr/>
              <p:nvPr/>
            </p:nvSpPr>
            <p:spPr>
              <a:xfrm>
                <a:off x="1065525" y="2864850"/>
                <a:ext cx="25" cy="4417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7671" fill="none" extrusionOk="0">
                    <a:moveTo>
                      <a:pt x="0" y="0"/>
                    </a:moveTo>
                    <a:lnTo>
                      <a:pt x="0" y="17671"/>
                    </a:lnTo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miter lim="190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7" name="Google Shape;2527;p53"/>
              <p:cNvSpPr/>
              <p:nvPr/>
            </p:nvSpPr>
            <p:spPr>
              <a:xfrm>
                <a:off x="2271450" y="2857725"/>
                <a:ext cx="85600" cy="461275"/>
              </a:xfrm>
              <a:custGeom>
                <a:avLst/>
                <a:gdLst/>
                <a:ahLst/>
                <a:cxnLst/>
                <a:rect l="l" t="t" r="r" b="b"/>
                <a:pathLst>
                  <a:path w="3424" h="18451" extrusionOk="0">
                    <a:moveTo>
                      <a:pt x="1712" y="0"/>
                    </a:moveTo>
                    <a:cubicBezTo>
                      <a:pt x="761" y="0"/>
                      <a:pt x="0" y="761"/>
                      <a:pt x="0" y="1712"/>
                    </a:cubicBezTo>
                    <a:lnTo>
                      <a:pt x="0" y="16738"/>
                    </a:lnTo>
                    <a:cubicBezTo>
                      <a:pt x="0" y="17689"/>
                      <a:pt x="761" y="18450"/>
                      <a:pt x="1712" y="18450"/>
                    </a:cubicBezTo>
                    <a:cubicBezTo>
                      <a:pt x="2663" y="18450"/>
                      <a:pt x="3424" y="17689"/>
                      <a:pt x="3424" y="16738"/>
                    </a:cubicBezTo>
                    <a:lnTo>
                      <a:pt x="3424" y="1712"/>
                    </a:lnTo>
                    <a:cubicBezTo>
                      <a:pt x="3424" y="761"/>
                      <a:pt x="2663" y="0"/>
                      <a:pt x="17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" name="Google Shape;2528;p53"/>
              <p:cNvSpPr/>
              <p:nvPr/>
            </p:nvSpPr>
            <p:spPr>
              <a:xfrm>
                <a:off x="2357025" y="2924275"/>
                <a:ext cx="65650" cy="329575"/>
              </a:xfrm>
              <a:custGeom>
                <a:avLst/>
                <a:gdLst/>
                <a:ahLst/>
                <a:cxnLst/>
                <a:rect l="l" t="t" r="r" b="b"/>
                <a:pathLst>
                  <a:path w="2626" h="13183" extrusionOk="0">
                    <a:moveTo>
                      <a:pt x="1" y="1"/>
                    </a:moveTo>
                    <a:lnTo>
                      <a:pt x="1" y="13182"/>
                    </a:lnTo>
                    <a:cubicBezTo>
                      <a:pt x="1465" y="13182"/>
                      <a:pt x="2626" y="11984"/>
                      <a:pt x="2626" y="10538"/>
                    </a:cubicBezTo>
                    <a:lnTo>
                      <a:pt x="2626" y="2626"/>
                    </a:lnTo>
                    <a:cubicBezTo>
                      <a:pt x="2626" y="1161"/>
                      <a:pt x="1465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" name="Google Shape;2529;p53"/>
              <p:cNvSpPr/>
              <p:nvPr/>
            </p:nvSpPr>
            <p:spPr>
              <a:xfrm>
                <a:off x="2422650" y="3006550"/>
                <a:ext cx="55675" cy="164550"/>
              </a:xfrm>
              <a:custGeom>
                <a:avLst/>
                <a:gdLst/>
                <a:ahLst/>
                <a:cxnLst/>
                <a:rect l="l" t="t" r="r" b="b"/>
                <a:pathLst>
                  <a:path w="2227" h="6582" extrusionOk="0">
                    <a:moveTo>
                      <a:pt x="1" y="1"/>
                    </a:moveTo>
                    <a:lnTo>
                      <a:pt x="1" y="6582"/>
                    </a:lnTo>
                    <a:cubicBezTo>
                      <a:pt x="1237" y="6582"/>
                      <a:pt x="2226" y="5574"/>
                      <a:pt x="2226" y="4318"/>
                    </a:cubicBezTo>
                    <a:lnTo>
                      <a:pt x="2226" y="2226"/>
                    </a:lnTo>
                    <a:cubicBezTo>
                      <a:pt x="2226" y="990"/>
                      <a:pt x="1237" y="1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" name="Google Shape;2530;p53"/>
              <p:cNvSpPr/>
              <p:nvPr/>
            </p:nvSpPr>
            <p:spPr>
              <a:xfrm>
                <a:off x="2337525" y="2864850"/>
                <a:ext cx="25" cy="441775"/>
              </a:xfrm>
              <a:custGeom>
                <a:avLst/>
                <a:gdLst/>
                <a:ahLst/>
                <a:cxnLst/>
                <a:rect l="l" t="t" r="r" b="b"/>
                <a:pathLst>
                  <a:path w="1" h="17671" fill="none" extrusionOk="0">
                    <a:moveTo>
                      <a:pt x="1" y="0"/>
                    </a:moveTo>
                    <a:lnTo>
                      <a:pt x="1" y="17671"/>
                    </a:lnTo>
                  </a:path>
                </a:pathLst>
              </a:custGeom>
              <a:noFill/>
              <a:ln w="19050" cap="flat" cmpd="sng">
                <a:solidFill>
                  <a:schemeClr val="dk2"/>
                </a:solidFill>
                <a:prstDash val="solid"/>
                <a:miter lim="190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8" name="Google Shape;1548;p41"/>
          <p:cNvSpPr/>
          <p:nvPr/>
        </p:nvSpPr>
        <p:spPr>
          <a:xfrm>
            <a:off x="609600" y="2343150"/>
            <a:ext cx="3790745" cy="438310"/>
          </a:xfrm>
          <a:custGeom>
            <a:avLst/>
            <a:gdLst/>
            <a:ahLst/>
            <a:cxnLst/>
            <a:rect l="l" t="t" r="r" b="b"/>
            <a:pathLst>
              <a:path w="84417" h="8764" extrusionOk="0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9" name="Google Shape;1549;p41"/>
          <p:cNvSpPr/>
          <p:nvPr/>
        </p:nvSpPr>
        <p:spPr>
          <a:xfrm>
            <a:off x="4953000" y="2343150"/>
            <a:ext cx="3790745" cy="438310"/>
          </a:xfrm>
          <a:custGeom>
            <a:avLst/>
            <a:gdLst/>
            <a:ahLst/>
            <a:cxnLst/>
            <a:rect l="l" t="t" r="r" b="b"/>
            <a:pathLst>
              <a:path w="84417" h="8764" extrusionOk="0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0" name="Google Shape;1550;p41"/>
          <p:cNvSpPr txBox="1">
            <a:spLocks noGrp="1"/>
          </p:cNvSpPr>
          <p:nvPr>
            <p:ph type="subTitle" idx="1"/>
          </p:nvPr>
        </p:nvSpPr>
        <p:spPr>
          <a:xfrm>
            <a:off x="762000" y="2266950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Omama kittaneh</a:t>
            </a:r>
            <a:endParaRPr b="1"/>
          </a:p>
        </p:txBody>
      </p:sp>
      <p:sp>
        <p:nvSpPr>
          <p:cNvPr id="1551" name="Google Shape;1551;p41"/>
          <p:cNvSpPr txBox="1">
            <a:spLocks noGrp="1"/>
          </p:cNvSpPr>
          <p:nvPr>
            <p:ph type="title"/>
          </p:nvPr>
        </p:nvSpPr>
        <p:spPr>
          <a:xfrm>
            <a:off x="381000" y="1047750"/>
            <a:ext cx="34926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Our team:</a:t>
            </a:r>
            <a:endParaRPr/>
          </a:p>
        </p:txBody>
      </p:sp>
      <p:sp>
        <p:nvSpPr>
          <p:cNvPr id="1555" name="Google Shape;1555;p41"/>
          <p:cNvSpPr txBox="1">
            <a:spLocks noGrp="1"/>
          </p:cNvSpPr>
          <p:nvPr>
            <p:ph type="subTitle" idx="5"/>
          </p:nvPr>
        </p:nvSpPr>
        <p:spPr>
          <a:xfrm>
            <a:off x="5257800" y="2266950"/>
            <a:ext cx="3352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Thara’  </a:t>
            </a:r>
            <a:r>
              <a:rPr lang="en-US" b="1" dirty="0" err="1" smtClean="0"/>
              <a:t>Shehadah</a:t>
            </a:r>
            <a:endParaRPr b="1"/>
          </a:p>
        </p:txBody>
      </p:sp>
      <p:grpSp>
        <p:nvGrpSpPr>
          <p:cNvPr id="1556" name="Google Shape;1556;p41"/>
          <p:cNvGrpSpPr/>
          <p:nvPr/>
        </p:nvGrpSpPr>
        <p:grpSpPr>
          <a:xfrm>
            <a:off x="762000" y="3333750"/>
            <a:ext cx="1487792" cy="1265016"/>
            <a:chOff x="583214" y="3313082"/>
            <a:chExt cx="1487792" cy="1265016"/>
          </a:xfrm>
        </p:grpSpPr>
        <p:sp>
          <p:nvSpPr>
            <p:cNvPr id="1557" name="Google Shape;1557;p41"/>
            <p:cNvSpPr/>
            <p:nvPr/>
          </p:nvSpPr>
          <p:spPr>
            <a:xfrm>
              <a:off x="740855" y="4318014"/>
              <a:ext cx="754346" cy="86034"/>
            </a:xfrm>
            <a:custGeom>
              <a:avLst/>
              <a:gdLst/>
              <a:ahLst/>
              <a:cxnLst/>
              <a:rect l="l" t="t" r="r" b="b"/>
              <a:pathLst>
                <a:path w="41148" h="4693" extrusionOk="0">
                  <a:moveTo>
                    <a:pt x="20560" y="0"/>
                  </a:moveTo>
                  <a:cubicBezTo>
                    <a:pt x="9222" y="0"/>
                    <a:pt x="0" y="1058"/>
                    <a:pt x="0" y="2360"/>
                  </a:cubicBezTo>
                  <a:cubicBezTo>
                    <a:pt x="0" y="3635"/>
                    <a:pt x="9195" y="4693"/>
                    <a:pt x="20560" y="4693"/>
                  </a:cubicBezTo>
                  <a:cubicBezTo>
                    <a:pt x="31925" y="4693"/>
                    <a:pt x="41147" y="3635"/>
                    <a:pt x="41147" y="2360"/>
                  </a:cubicBezTo>
                  <a:cubicBezTo>
                    <a:pt x="41147" y="1058"/>
                    <a:pt x="31925" y="0"/>
                    <a:pt x="205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1"/>
            <p:cNvSpPr/>
            <p:nvPr/>
          </p:nvSpPr>
          <p:spPr>
            <a:xfrm>
              <a:off x="583727" y="3313082"/>
              <a:ext cx="1065118" cy="1065613"/>
            </a:xfrm>
            <a:custGeom>
              <a:avLst/>
              <a:gdLst/>
              <a:ahLst/>
              <a:cxnLst/>
              <a:rect l="l" t="t" r="r" b="b"/>
              <a:pathLst>
                <a:path w="58100" h="58127" extrusionOk="0">
                  <a:moveTo>
                    <a:pt x="29050" y="0"/>
                  </a:moveTo>
                  <a:cubicBezTo>
                    <a:pt x="12992" y="0"/>
                    <a:pt x="0" y="13020"/>
                    <a:pt x="0" y="29050"/>
                  </a:cubicBezTo>
                  <a:cubicBezTo>
                    <a:pt x="0" y="45107"/>
                    <a:pt x="12992" y="58126"/>
                    <a:pt x="29050" y="58126"/>
                  </a:cubicBezTo>
                  <a:cubicBezTo>
                    <a:pt x="45080" y="58126"/>
                    <a:pt x="58099" y="45107"/>
                    <a:pt x="58099" y="29050"/>
                  </a:cubicBezTo>
                  <a:cubicBezTo>
                    <a:pt x="58099" y="13020"/>
                    <a:pt x="45080" y="0"/>
                    <a:pt x="290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1"/>
            <p:cNvSpPr/>
            <p:nvPr/>
          </p:nvSpPr>
          <p:spPr>
            <a:xfrm>
              <a:off x="647359" y="3523411"/>
              <a:ext cx="937341" cy="68142"/>
            </a:xfrm>
            <a:custGeom>
              <a:avLst/>
              <a:gdLst/>
              <a:ahLst/>
              <a:cxnLst/>
              <a:rect l="l" t="t" r="r" b="b"/>
              <a:pathLst>
                <a:path w="51130" h="3717" extrusionOk="0">
                  <a:moveTo>
                    <a:pt x="2415" y="1"/>
                  </a:moveTo>
                  <a:cubicBezTo>
                    <a:pt x="1547" y="1167"/>
                    <a:pt x="733" y="2442"/>
                    <a:pt x="1" y="3717"/>
                  </a:cubicBezTo>
                  <a:lnTo>
                    <a:pt x="51129" y="3717"/>
                  </a:lnTo>
                  <a:cubicBezTo>
                    <a:pt x="50424" y="2442"/>
                    <a:pt x="49610" y="1167"/>
                    <a:pt x="48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1"/>
            <p:cNvSpPr/>
            <p:nvPr/>
          </p:nvSpPr>
          <p:spPr>
            <a:xfrm>
              <a:off x="659788" y="4121105"/>
              <a:ext cx="912482" cy="68637"/>
            </a:xfrm>
            <a:custGeom>
              <a:avLst/>
              <a:gdLst/>
              <a:ahLst/>
              <a:cxnLst/>
              <a:rect l="l" t="t" r="r" b="b"/>
              <a:pathLst>
                <a:path w="49774" h="3744" extrusionOk="0">
                  <a:moveTo>
                    <a:pt x="1" y="0"/>
                  </a:moveTo>
                  <a:cubicBezTo>
                    <a:pt x="815" y="1329"/>
                    <a:pt x="1710" y="2577"/>
                    <a:pt x="2713" y="3743"/>
                  </a:cubicBezTo>
                  <a:lnTo>
                    <a:pt x="47115" y="3743"/>
                  </a:lnTo>
                  <a:cubicBezTo>
                    <a:pt x="48092" y="2577"/>
                    <a:pt x="49014" y="1329"/>
                    <a:pt x="497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1"/>
            <p:cNvSpPr/>
            <p:nvPr/>
          </p:nvSpPr>
          <p:spPr>
            <a:xfrm>
              <a:off x="583214" y="3792917"/>
              <a:ext cx="1067116" cy="127319"/>
            </a:xfrm>
            <a:custGeom>
              <a:avLst/>
              <a:gdLst/>
              <a:ahLst/>
              <a:cxnLst/>
              <a:rect l="l" t="t" r="r" b="b"/>
              <a:pathLst>
                <a:path w="58209" h="6945" extrusionOk="0">
                  <a:moveTo>
                    <a:pt x="164" y="1"/>
                  </a:moveTo>
                  <a:cubicBezTo>
                    <a:pt x="55" y="950"/>
                    <a:pt x="1" y="1899"/>
                    <a:pt x="1" y="2876"/>
                  </a:cubicBezTo>
                  <a:cubicBezTo>
                    <a:pt x="1" y="4259"/>
                    <a:pt x="109" y="5615"/>
                    <a:pt x="326" y="6944"/>
                  </a:cubicBezTo>
                  <a:lnTo>
                    <a:pt x="57883" y="6944"/>
                  </a:lnTo>
                  <a:cubicBezTo>
                    <a:pt x="58100" y="5615"/>
                    <a:pt x="58209" y="4232"/>
                    <a:pt x="58209" y="2876"/>
                  </a:cubicBezTo>
                  <a:cubicBezTo>
                    <a:pt x="58209" y="1899"/>
                    <a:pt x="58154" y="950"/>
                    <a:pt x="580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1"/>
            <p:cNvSpPr/>
            <p:nvPr/>
          </p:nvSpPr>
          <p:spPr>
            <a:xfrm>
              <a:off x="1089429" y="3430960"/>
              <a:ext cx="502732" cy="440273"/>
            </a:xfrm>
            <a:custGeom>
              <a:avLst/>
              <a:gdLst/>
              <a:ahLst/>
              <a:cxnLst/>
              <a:rect l="l" t="t" r="r" b="b"/>
              <a:pathLst>
                <a:path w="27423" h="24016" extrusionOk="0">
                  <a:moveTo>
                    <a:pt x="6674" y="0"/>
                  </a:moveTo>
                  <a:cubicBezTo>
                    <a:pt x="5181" y="0"/>
                    <a:pt x="3912" y="426"/>
                    <a:pt x="3011" y="1328"/>
                  </a:cubicBezTo>
                  <a:cubicBezTo>
                    <a:pt x="0" y="4338"/>
                    <a:pt x="2333" y="11580"/>
                    <a:pt x="8246" y="17466"/>
                  </a:cubicBezTo>
                  <a:cubicBezTo>
                    <a:pt x="12407" y="21628"/>
                    <a:pt x="17227" y="24016"/>
                    <a:pt x="20767" y="24016"/>
                  </a:cubicBezTo>
                  <a:cubicBezTo>
                    <a:pt x="22257" y="24016"/>
                    <a:pt x="23520" y="23593"/>
                    <a:pt x="24411" y="22701"/>
                  </a:cubicBezTo>
                  <a:cubicBezTo>
                    <a:pt x="27422" y="19690"/>
                    <a:pt x="25090" y="12448"/>
                    <a:pt x="19177" y="6535"/>
                  </a:cubicBezTo>
                  <a:cubicBezTo>
                    <a:pt x="15018" y="2396"/>
                    <a:pt x="10215" y="0"/>
                    <a:pt x="6674" y="0"/>
                  </a:cubicBezTo>
                  <a:close/>
                </a:path>
              </a:pathLst>
            </a:custGeom>
            <a:solidFill>
              <a:srgbClr val="FFF6E7">
                <a:alpha val="41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1"/>
            <p:cNvSpPr/>
            <p:nvPr/>
          </p:nvSpPr>
          <p:spPr>
            <a:xfrm>
              <a:off x="584222" y="3385184"/>
              <a:ext cx="967663" cy="994006"/>
            </a:xfrm>
            <a:custGeom>
              <a:avLst/>
              <a:gdLst/>
              <a:ahLst/>
              <a:cxnLst/>
              <a:rect l="l" t="t" r="r" b="b"/>
              <a:pathLst>
                <a:path w="52784" h="54221" extrusionOk="0">
                  <a:moveTo>
                    <a:pt x="14457" y="0"/>
                  </a:moveTo>
                  <a:lnTo>
                    <a:pt x="14457" y="0"/>
                  </a:lnTo>
                  <a:cubicBezTo>
                    <a:pt x="5832" y="5018"/>
                    <a:pt x="0" y="14403"/>
                    <a:pt x="0" y="25144"/>
                  </a:cubicBezTo>
                  <a:cubicBezTo>
                    <a:pt x="0" y="41228"/>
                    <a:pt x="13020" y="54221"/>
                    <a:pt x="29050" y="54221"/>
                  </a:cubicBezTo>
                  <a:cubicBezTo>
                    <a:pt x="38842" y="54221"/>
                    <a:pt x="47494" y="49365"/>
                    <a:pt x="52783" y="41934"/>
                  </a:cubicBezTo>
                  <a:lnTo>
                    <a:pt x="52783" y="41934"/>
                  </a:lnTo>
                  <a:cubicBezTo>
                    <a:pt x="48471" y="44429"/>
                    <a:pt x="43507" y="45839"/>
                    <a:pt x="38163" y="45839"/>
                  </a:cubicBezTo>
                  <a:cubicBezTo>
                    <a:pt x="22106" y="45839"/>
                    <a:pt x="9114" y="32820"/>
                    <a:pt x="9114" y="16790"/>
                  </a:cubicBezTo>
                  <a:cubicBezTo>
                    <a:pt x="9114" y="10497"/>
                    <a:pt x="11067" y="4747"/>
                    <a:pt x="14457" y="0"/>
                  </a:cubicBezTo>
                  <a:close/>
                </a:path>
              </a:pathLst>
            </a:custGeom>
            <a:solidFill>
              <a:srgbClr val="272626">
                <a:alpha val="11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1"/>
            <p:cNvSpPr/>
            <p:nvPr/>
          </p:nvSpPr>
          <p:spPr>
            <a:xfrm>
              <a:off x="1036705" y="4492045"/>
              <a:ext cx="1034301" cy="86053"/>
            </a:xfrm>
            <a:custGeom>
              <a:avLst/>
              <a:gdLst/>
              <a:ahLst/>
              <a:cxnLst/>
              <a:rect l="l" t="t" r="r" b="b"/>
              <a:pathLst>
                <a:path w="56419" h="4694" extrusionOk="0">
                  <a:moveTo>
                    <a:pt x="28210" y="1"/>
                  </a:moveTo>
                  <a:cubicBezTo>
                    <a:pt x="12613" y="1"/>
                    <a:pt x="1" y="1059"/>
                    <a:pt x="1" y="2360"/>
                  </a:cubicBezTo>
                  <a:cubicBezTo>
                    <a:pt x="1" y="3635"/>
                    <a:pt x="12613" y="4693"/>
                    <a:pt x="28210" y="4693"/>
                  </a:cubicBezTo>
                  <a:cubicBezTo>
                    <a:pt x="43779" y="4693"/>
                    <a:pt x="56419" y="3635"/>
                    <a:pt x="56419" y="2360"/>
                  </a:cubicBezTo>
                  <a:cubicBezTo>
                    <a:pt x="56419" y="1059"/>
                    <a:pt x="43779" y="1"/>
                    <a:pt x="282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1"/>
            <p:cNvSpPr/>
            <p:nvPr/>
          </p:nvSpPr>
          <p:spPr>
            <a:xfrm>
              <a:off x="1651815" y="4123580"/>
              <a:ext cx="344596" cy="431639"/>
            </a:xfrm>
            <a:custGeom>
              <a:avLst/>
              <a:gdLst/>
              <a:ahLst/>
              <a:cxnLst/>
              <a:rect l="l" t="t" r="r" b="b"/>
              <a:pathLst>
                <a:path w="18797" h="23545" extrusionOk="0">
                  <a:moveTo>
                    <a:pt x="4937" y="1"/>
                  </a:moveTo>
                  <a:lnTo>
                    <a:pt x="4937" y="1439"/>
                  </a:lnTo>
                  <a:cubicBezTo>
                    <a:pt x="2007" y="3419"/>
                    <a:pt x="0" y="7297"/>
                    <a:pt x="0" y="11773"/>
                  </a:cubicBezTo>
                  <a:cubicBezTo>
                    <a:pt x="0" y="16221"/>
                    <a:pt x="1980" y="20100"/>
                    <a:pt x="4937" y="22107"/>
                  </a:cubicBezTo>
                  <a:lnTo>
                    <a:pt x="4937" y="23544"/>
                  </a:lnTo>
                  <a:lnTo>
                    <a:pt x="9412" y="23544"/>
                  </a:lnTo>
                  <a:cubicBezTo>
                    <a:pt x="14593" y="23544"/>
                    <a:pt x="18797" y="18282"/>
                    <a:pt x="18797" y="11773"/>
                  </a:cubicBezTo>
                  <a:cubicBezTo>
                    <a:pt x="18797" y="5263"/>
                    <a:pt x="14593" y="1"/>
                    <a:pt x="94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1"/>
            <p:cNvSpPr/>
            <p:nvPr/>
          </p:nvSpPr>
          <p:spPr>
            <a:xfrm>
              <a:off x="1569759" y="4123580"/>
              <a:ext cx="344614" cy="431639"/>
            </a:xfrm>
            <a:custGeom>
              <a:avLst/>
              <a:gdLst/>
              <a:ahLst/>
              <a:cxnLst/>
              <a:rect l="l" t="t" r="r" b="b"/>
              <a:pathLst>
                <a:path w="18798" h="23545" extrusionOk="0">
                  <a:moveTo>
                    <a:pt x="9413" y="1"/>
                  </a:moveTo>
                  <a:cubicBezTo>
                    <a:pt x="4205" y="1"/>
                    <a:pt x="1" y="5263"/>
                    <a:pt x="1" y="11773"/>
                  </a:cubicBezTo>
                  <a:cubicBezTo>
                    <a:pt x="1" y="18255"/>
                    <a:pt x="4205" y="23544"/>
                    <a:pt x="9413" y="23544"/>
                  </a:cubicBezTo>
                  <a:cubicBezTo>
                    <a:pt x="14593" y="23544"/>
                    <a:pt x="18798" y="18255"/>
                    <a:pt x="18798" y="11773"/>
                  </a:cubicBezTo>
                  <a:cubicBezTo>
                    <a:pt x="18798" y="5263"/>
                    <a:pt x="14593" y="1"/>
                    <a:pt x="941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1"/>
            <p:cNvSpPr/>
            <p:nvPr/>
          </p:nvSpPr>
          <p:spPr>
            <a:xfrm>
              <a:off x="1631924" y="4186240"/>
              <a:ext cx="220302" cy="305823"/>
            </a:xfrm>
            <a:custGeom>
              <a:avLst/>
              <a:gdLst/>
              <a:ahLst/>
              <a:cxnLst/>
              <a:rect l="l" t="t" r="r" b="b"/>
              <a:pathLst>
                <a:path w="12017" h="16682" extrusionOk="0">
                  <a:moveTo>
                    <a:pt x="6022" y="1"/>
                  </a:moveTo>
                  <a:cubicBezTo>
                    <a:pt x="2685" y="1"/>
                    <a:pt x="0" y="3744"/>
                    <a:pt x="0" y="8355"/>
                  </a:cubicBezTo>
                  <a:cubicBezTo>
                    <a:pt x="0" y="12966"/>
                    <a:pt x="2685" y="16682"/>
                    <a:pt x="6022" y="16682"/>
                  </a:cubicBezTo>
                  <a:cubicBezTo>
                    <a:pt x="9331" y="16682"/>
                    <a:pt x="12016" y="12966"/>
                    <a:pt x="12016" y="8355"/>
                  </a:cubicBezTo>
                  <a:cubicBezTo>
                    <a:pt x="12016" y="3744"/>
                    <a:pt x="9331" y="1"/>
                    <a:pt x="602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1"/>
            <p:cNvSpPr/>
            <p:nvPr/>
          </p:nvSpPr>
          <p:spPr>
            <a:xfrm>
              <a:off x="1659258" y="4224537"/>
              <a:ext cx="165616" cy="229743"/>
            </a:xfrm>
            <a:custGeom>
              <a:avLst/>
              <a:gdLst/>
              <a:ahLst/>
              <a:cxnLst/>
              <a:rect l="l" t="t" r="r" b="b"/>
              <a:pathLst>
                <a:path w="9034" h="12532" fill="none" extrusionOk="0">
                  <a:moveTo>
                    <a:pt x="9033" y="6266"/>
                  </a:moveTo>
                  <a:cubicBezTo>
                    <a:pt x="9033" y="9710"/>
                    <a:pt x="6999" y="12531"/>
                    <a:pt x="4531" y="12531"/>
                  </a:cubicBezTo>
                  <a:cubicBezTo>
                    <a:pt x="2035" y="12531"/>
                    <a:pt x="1" y="9710"/>
                    <a:pt x="1" y="6266"/>
                  </a:cubicBezTo>
                  <a:cubicBezTo>
                    <a:pt x="1" y="2794"/>
                    <a:pt x="2035" y="0"/>
                    <a:pt x="4531" y="0"/>
                  </a:cubicBezTo>
                  <a:cubicBezTo>
                    <a:pt x="6999" y="0"/>
                    <a:pt x="9033" y="2794"/>
                    <a:pt x="9033" y="6266"/>
                  </a:cubicBezTo>
                  <a:close/>
                </a:path>
              </a:pathLst>
            </a:custGeom>
            <a:noFill/>
            <a:ln w="1017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1"/>
            <p:cNvSpPr/>
            <p:nvPr/>
          </p:nvSpPr>
          <p:spPr>
            <a:xfrm>
              <a:off x="1492689" y="4301112"/>
              <a:ext cx="285932" cy="73605"/>
            </a:xfrm>
            <a:custGeom>
              <a:avLst/>
              <a:gdLst/>
              <a:ahLst/>
              <a:cxnLst/>
              <a:rect l="l" t="t" r="r" b="b"/>
              <a:pathLst>
                <a:path w="15597" h="4015" extrusionOk="0">
                  <a:moveTo>
                    <a:pt x="2008" y="0"/>
                  </a:moveTo>
                  <a:cubicBezTo>
                    <a:pt x="896" y="0"/>
                    <a:pt x="0" y="922"/>
                    <a:pt x="0" y="2007"/>
                  </a:cubicBezTo>
                  <a:cubicBezTo>
                    <a:pt x="0" y="3092"/>
                    <a:pt x="923" y="4014"/>
                    <a:pt x="2008" y="4014"/>
                  </a:cubicBezTo>
                  <a:lnTo>
                    <a:pt x="13617" y="4014"/>
                  </a:lnTo>
                  <a:cubicBezTo>
                    <a:pt x="14729" y="4014"/>
                    <a:pt x="15597" y="3092"/>
                    <a:pt x="15597" y="2007"/>
                  </a:cubicBezTo>
                  <a:cubicBezTo>
                    <a:pt x="15597" y="895"/>
                    <a:pt x="14702" y="0"/>
                    <a:pt x="136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1"/>
            <p:cNvSpPr/>
            <p:nvPr/>
          </p:nvSpPr>
          <p:spPr>
            <a:xfrm>
              <a:off x="1195831" y="4123580"/>
              <a:ext cx="344119" cy="431639"/>
            </a:xfrm>
            <a:custGeom>
              <a:avLst/>
              <a:gdLst/>
              <a:ahLst/>
              <a:cxnLst/>
              <a:rect l="l" t="t" r="r" b="b"/>
              <a:pathLst>
                <a:path w="18771" h="23545" extrusionOk="0">
                  <a:moveTo>
                    <a:pt x="4910" y="1"/>
                  </a:moveTo>
                  <a:lnTo>
                    <a:pt x="4910" y="1439"/>
                  </a:lnTo>
                  <a:cubicBezTo>
                    <a:pt x="2008" y="3419"/>
                    <a:pt x="1" y="7297"/>
                    <a:pt x="1" y="11773"/>
                  </a:cubicBezTo>
                  <a:cubicBezTo>
                    <a:pt x="1" y="16221"/>
                    <a:pt x="1953" y="20100"/>
                    <a:pt x="4910" y="22107"/>
                  </a:cubicBezTo>
                  <a:lnTo>
                    <a:pt x="4910" y="23544"/>
                  </a:lnTo>
                  <a:lnTo>
                    <a:pt x="9385" y="23544"/>
                  </a:lnTo>
                  <a:cubicBezTo>
                    <a:pt x="14566" y="23544"/>
                    <a:pt x="18770" y="18282"/>
                    <a:pt x="18770" y="11773"/>
                  </a:cubicBezTo>
                  <a:cubicBezTo>
                    <a:pt x="18770" y="5263"/>
                    <a:pt x="14566" y="1"/>
                    <a:pt x="938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1"/>
            <p:cNvSpPr/>
            <p:nvPr/>
          </p:nvSpPr>
          <p:spPr>
            <a:xfrm>
              <a:off x="1112785" y="4123580"/>
              <a:ext cx="344614" cy="431639"/>
            </a:xfrm>
            <a:custGeom>
              <a:avLst/>
              <a:gdLst/>
              <a:ahLst/>
              <a:cxnLst/>
              <a:rect l="l" t="t" r="r" b="b"/>
              <a:pathLst>
                <a:path w="18798" h="23545" extrusionOk="0">
                  <a:moveTo>
                    <a:pt x="9413" y="1"/>
                  </a:moveTo>
                  <a:cubicBezTo>
                    <a:pt x="4232" y="1"/>
                    <a:pt x="1" y="5263"/>
                    <a:pt x="1" y="11773"/>
                  </a:cubicBezTo>
                  <a:cubicBezTo>
                    <a:pt x="1" y="18255"/>
                    <a:pt x="4232" y="23544"/>
                    <a:pt x="9413" y="23544"/>
                  </a:cubicBezTo>
                  <a:cubicBezTo>
                    <a:pt x="14593" y="23544"/>
                    <a:pt x="18798" y="18255"/>
                    <a:pt x="18798" y="11773"/>
                  </a:cubicBezTo>
                  <a:cubicBezTo>
                    <a:pt x="18798" y="5263"/>
                    <a:pt x="14593" y="1"/>
                    <a:pt x="941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1"/>
            <p:cNvSpPr/>
            <p:nvPr/>
          </p:nvSpPr>
          <p:spPr>
            <a:xfrm>
              <a:off x="1175940" y="4186240"/>
              <a:ext cx="219807" cy="305823"/>
            </a:xfrm>
            <a:custGeom>
              <a:avLst/>
              <a:gdLst/>
              <a:ahLst/>
              <a:cxnLst/>
              <a:rect l="l" t="t" r="r" b="b"/>
              <a:pathLst>
                <a:path w="11990" h="16682" extrusionOk="0">
                  <a:moveTo>
                    <a:pt x="5995" y="1"/>
                  </a:moveTo>
                  <a:cubicBezTo>
                    <a:pt x="2686" y="1"/>
                    <a:pt x="1" y="3744"/>
                    <a:pt x="1" y="8355"/>
                  </a:cubicBezTo>
                  <a:cubicBezTo>
                    <a:pt x="1" y="12966"/>
                    <a:pt x="2686" y="16682"/>
                    <a:pt x="5995" y="16682"/>
                  </a:cubicBezTo>
                  <a:cubicBezTo>
                    <a:pt x="9304" y="16682"/>
                    <a:pt x="11989" y="12966"/>
                    <a:pt x="11989" y="8355"/>
                  </a:cubicBezTo>
                  <a:cubicBezTo>
                    <a:pt x="11989" y="3744"/>
                    <a:pt x="9304" y="1"/>
                    <a:pt x="599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1"/>
            <p:cNvSpPr/>
            <p:nvPr/>
          </p:nvSpPr>
          <p:spPr>
            <a:xfrm>
              <a:off x="1195336" y="4224537"/>
              <a:ext cx="165102" cy="229743"/>
            </a:xfrm>
            <a:custGeom>
              <a:avLst/>
              <a:gdLst/>
              <a:ahLst/>
              <a:cxnLst/>
              <a:rect l="l" t="t" r="r" b="b"/>
              <a:pathLst>
                <a:path w="9006" h="12532" fill="none" extrusionOk="0">
                  <a:moveTo>
                    <a:pt x="9006" y="6266"/>
                  </a:moveTo>
                  <a:cubicBezTo>
                    <a:pt x="9006" y="9710"/>
                    <a:pt x="6998" y="12531"/>
                    <a:pt x="4503" y="12531"/>
                  </a:cubicBezTo>
                  <a:cubicBezTo>
                    <a:pt x="2008" y="12531"/>
                    <a:pt x="0" y="9710"/>
                    <a:pt x="0" y="6266"/>
                  </a:cubicBezTo>
                  <a:cubicBezTo>
                    <a:pt x="0" y="2794"/>
                    <a:pt x="2008" y="0"/>
                    <a:pt x="4503" y="0"/>
                  </a:cubicBezTo>
                  <a:cubicBezTo>
                    <a:pt x="6998" y="0"/>
                    <a:pt x="9006" y="2794"/>
                    <a:pt x="9006" y="6266"/>
                  </a:cubicBezTo>
                  <a:close/>
                </a:path>
              </a:pathLst>
            </a:custGeom>
            <a:noFill/>
            <a:ln w="1017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1"/>
            <p:cNvSpPr/>
            <p:nvPr/>
          </p:nvSpPr>
          <p:spPr>
            <a:xfrm>
              <a:off x="1161512" y="4301112"/>
              <a:ext cx="151683" cy="73605"/>
            </a:xfrm>
            <a:custGeom>
              <a:avLst/>
              <a:gdLst/>
              <a:ahLst/>
              <a:cxnLst/>
              <a:rect l="l" t="t" r="r" b="b"/>
              <a:pathLst>
                <a:path w="8274" h="4015" extrusionOk="0">
                  <a:moveTo>
                    <a:pt x="2008" y="0"/>
                  </a:moveTo>
                  <a:cubicBezTo>
                    <a:pt x="896" y="0"/>
                    <a:pt x="1" y="922"/>
                    <a:pt x="1" y="2007"/>
                  </a:cubicBezTo>
                  <a:cubicBezTo>
                    <a:pt x="1" y="3092"/>
                    <a:pt x="896" y="4014"/>
                    <a:pt x="2008" y="4014"/>
                  </a:cubicBezTo>
                  <a:lnTo>
                    <a:pt x="6267" y="4014"/>
                  </a:lnTo>
                  <a:cubicBezTo>
                    <a:pt x="7379" y="4014"/>
                    <a:pt x="8274" y="3092"/>
                    <a:pt x="8274" y="2007"/>
                  </a:cubicBezTo>
                  <a:cubicBezTo>
                    <a:pt x="8274" y="895"/>
                    <a:pt x="7352" y="0"/>
                    <a:pt x="62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5" name="Google Shape;1575;p41"/>
          <p:cNvGrpSpPr/>
          <p:nvPr/>
        </p:nvGrpSpPr>
        <p:grpSpPr>
          <a:xfrm>
            <a:off x="7239000" y="666750"/>
            <a:ext cx="1118640" cy="309161"/>
            <a:chOff x="442475" y="1464800"/>
            <a:chExt cx="1003175" cy="277250"/>
          </a:xfrm>
        </p:grpSpPr>
        <p:sp>
          <p:nvSpPr>
            <p:cNvPr id="1576" name="Google Shape;1576;p41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1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1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1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1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1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1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33"/>
          <p:cNvSpPr/>
          <p:nvPr/>
        </p:nvSpPr>
        <p:spPr>
          <a:xfrm>
            <a:off x="1143000" y="1504950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33"/>
          <p:cNvSpPr/>
          <p:nvPr/>
        </p:nvSpPr>
        <p:spPr>
          <a:xfrm>
            <a:off x="4038600" y="1504950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33"/>
          <p:cNvSpPr/>
          <p:nvPr/>
        </p:nvSpPr>
        <p:spPr>
          <a:xfrm>
            <a:off x="990602" y="3181350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33"/>
          <p:cNvSpPr/>
          <p:nvPr/>
        </p:nvSpPr>
        <p:spPr>
          <a:xfrm>
            <a:off x="3910500" y="3173244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33"/>
          <p:cNvSpPr txBox="1">
            <a:spLocks noGrp="1"/>
          </p:cNvSpPr>
          <p:nvPr>
            <p:ph type="title" idx="21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Alata"/>
                <a:ea typeface="Alata"/>
                <a:cs typeface="Alata"/>
                <a:sym typeface="Alata"/>
              </a:rPr>
              <a:t>TABLE OF </a:t>
            </a:r>
            <a:r>
              <a:rPr lang="en" b="1" dirty="0">
                <a:solidFill>
                  <a:schemeClr val="accent4"/>
                </a:solidFill>
                <a:latin typeface="Alata"/>
                <a:ea typeface="Alata"/>
                <a:cs typeface="Alata"/>
                <a:sym typeface="Alata"/>
              </a:rPr>
              <a:t>CONTENTS</a:t>
            </a:r>
            <a:endParaRPr b="1">
              <a:solidFill>
                <a:schemeClr val="accent4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808" name="Google Shape;808;p33"/>
          <p:cNvSpPr txBox="1">
            <a:spLocks noGrp="1"/>
          </p:cNvSpPr>
          <p:nvPr>
            <p:ph type="title"/>
          </p:nvPr>
        </p:nvSpPr>
        <p:spPr>
          <a:xfrm>
            <a:off x="381000" y="2038350"/>
            <a:ext cx="3493912" cy="6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     Introduction and </a:t>
            </a:r>
            <a:br>
              <a:rPr lang="en-US" dirty="0" smtClean="0"/>
            </a:br>
            <a:r>
              <a:rPr lang="en-US" dirty="0" smtClean="0"/>
              <a:t>         objectives</a:t>
            </a:r>
            <a:endParaRPr/>
          </a:p>
        </p:txBody>
      </p:sp>
      <p:sp>
        <p:nvSpPr>
          <p:cNvPr id="809" name="Google Shape;809;p33"/>
          <p:cNvSpPr txBox="1">
            <a:spLocks noGrp="1"/>
          </p:cNvSpPr>
          <p:nvPr>
            <p:ph type="title" idx="2"/>
          </p:nvPr>
        </p:nvSpPr>
        <p:spPr>
          <a:xfrm>
            <a:off x="1143000" y="1513500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/>
          </a:p>
        </p:txBody>
      </p:sp>
      <p:sp>
        <p:nvSpPr>
          <p:cNvPr id="811" name="Google Shape;811;p33"/>
          <p:cNvSpPr txBox="1">
            <a:spLocks noGrp="1"/>
          </p:cNvSpPr>
          <p:nvPr>
            <p:ph type="title" idx="3"/>
          </p:nvPr>
        </p:nvSpPr>
        <p:spPr>
          <a:xfrm>
            <a:off x="3733800" y="2038350"/>
            <a:ext cx="2290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Motivations</a:t>
            </a:r>
            <a:endParaRPr/>
          </a:p>
        </p:txBody>
      </p:sp>
      <p:sp>
        <p:nvSpPr>
          <p:cNvPr id="812" name="Google Shape;812;p33"/>
          <p:cNvSpPr txBox="1">
            <a:spLocks noGrp="1"/>
          </p:cNvSpPr>
          <p:nvPr>
            <p:ph type="title" idx="4"/>
          </p:nvPr>
        </p:nvSpPr>
        <p:spPr>
          <a:xfrm>
            <a:off x="4038600" y="1504950"/>
            <a:ext cx="10320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/>
          </a:p>
        </p:txBody>
      </p:sp>
      <p:sp>
        <p:nvSpPr>
          <p:cNvPr id="814" name="Google Shape;814;p33"/>
          <p:cNvSpPr txBox="1">
            <a:spLocks noGrp="1"/>
          </p:cNvSpPr>
          <p:nvPr>
            <p:ph type="title" idx="6"/>
          </p:nvPr>
        </p:nvSpPr>
        <p:spPr>
          <a:xfrm>
            <a:off x="5867400" y="2038350"/>
            <a:ext cx="2971800" cy="68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    Frameworks and</a:t>
            </a:r>
            <a:br>
              <a:rPr lang="en-US" dirty="0" smtClean="0"/>
            </a:br>
            <a:r>
              <a:rPr lang="en-US" dirty="0" smtClean="0"/>
              <a:t>    languages</a:t>
            </a:r>
            <a:endParaRPr/>
          </a:p>
        </p:txBody>
      </p:sp>
      <p:sp>
        <p:nvSpPr>
          <p:cNvPr id="815" name="Google Shape;815;p33"/>
          <p:cNvSpPr txBox="1">
            <a:spLocks noGrp="1"/>
          </p:cNvSpPr>
          <p:nvPr>
            <p:ph type="title" idx="7"/>
          </p:nvPr>
        </p:nvSpPr>
        <p:spPr>
          <a:xfrm>
            <a:off x="990600" y="3200675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ar-JO" dirty="0" smtClean="0"/>
              <a:t>4</a:t>
            </a:r>
            <a:endParaRPr/>
          </a:p>
        </p:txBody>
      </p:sp>
      <p:sp>
        <p:nvSpPr>
          <p:cNvPr id="817" name="Google Shape;817;p33"/>
          <p:cNvSpPr txBox="1">
            <a:spLocks noGrp="1"/>
          </p:cNvSpPr>
          <p:nvPr>
            <p:ph type="title" idx="9"/>
          </p:nvPr>
        </p:nvSpPr>
        <p:spPr>
          <a:xfrm>
            <a:off x="6172200" y="3562350"/>
            <a:ext cx="23670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Conclusion</a:t>
            </a:r>
            <a:endParaRPr/>
          </a:p>
        </p:txBody>
      </p:sp>
      <p:sp>
        <p:nvSpPr>
          <p:cNvPr id="818" name="Google Shape;818;p33"/>
          <p:cNvSpPr txBox="1">
            <a:spLocks noGrp="1"/>
          </p:cNvSpPr>
          <p:nvPr>
            <p:ph type="title" idx="13"/>
          </p:nvPr>
        </p:nvSpPr>
        <p:spPr>
          <a:xfrm>
            <a:off x="3908950" y="3203550"/>
            <a:ext cx="10317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ar-JO" dirty="0" smtClean="0"/>
              <a:t>5</a:t>
            </a:r>
            <a:endParaRPr/>
          </a:p>
        </p:txBody>
      </p:sp>
      <p:sp>
        <p:nvSpPr>
          <p:cNvPr id="15" name="Google Shape;802;p33"/>
          <p:cNvSpPr/>
          <p:nvPr/>
        </p:nvSpPr>
        <p:spPr>
          <a:xfrm>
            <a:off x="6477000" y="1581150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812;p33"/>
          <p:cNvSpPr txBox="1">
            <a:spLocks noGrp="1"/>
          </p:cNvSpPr>
          <p:nvPr>
            <p:ph type="title" idx="4"/>
          </p:nvPr>
        </p:nvSpPr>
        <p:spPr>
          <a:xfrm>
            <a:off x="6553200" y="1581150"/>
            <a:ext cx="10320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ar-JO" dirty="0" smtClean="0"/>
              <a:t>3</a:t>
            </a:r>
            <a:endParaRPr/>
          </a:p>
        </p:txBody>
      </p:sp>
      <p:sp>
        <p:nvSpPr>
          <p:cNvPr id="17" name="Google Shape;802;p33"/>
          <p:cNvSpPr/>
          <p:nvPr/>
        </p:nvSpPr>
        <p:spPr>
          <a:xfrm>
            <a:off x="6400800" y="3105150"/>
            <a:ext cx="11187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812;p33"/>
          <p:cNvSpPr txBox="1">
            <a:spLocks noGrp="1"/>
          </p:cNvSpPr>
          <p:nvPr>
            <p:ph type="title" idx="4"/>
          </p:nvPr>
        </p:nvSpPr>
        <p:spPr>
          <a:xfrm>
            <a:off x="6400800" y="3105150"/>
            <a:ext cx="1032000" cy="35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ar-JO" dirty="0" smtClean="0"/>
              <a:t>6</a:t>
            </a:r>
            <a:endParaRPr/>
          </a:p>
        </p:txBody>
      </p:sp>
      <p:sp>
        <p:nvSpPr>
          <p:cNvPr id="19" name="Google Shape;808;p33"/>
          <p:cNvSpPr txBox="1">
            <a:spLocks noGrp="1"/>
          </p:cNvSpPr>
          <p:nvPr>
            <p:ph type="title"/>
          </p:nvPr>
        </p:nvSpPr>
        <p:spPr>
          <a:xfrm>
            <a:off x="762000" y="3486150"/>
            <a:ext cx="2503312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The features</a:t>
            </a:r>
            <a:endParaRPr/>
          </a:p>
        </p:txBody>
      </p:sp>
      <p:sp>
        <p:nvSpPr>
          <p:cNvPr id="20" name="Google Shape;808;p33"/>
          <p:cNvSpPr txBox="1">
            <a:spLocks noGrp="1"/>
          </p:cNvSpPr>
          <p:nvPr>
            <p:ph type="title"/>
          </p:nvPr>
        </p:nvSpPr>
        <p:spPr>
          <a:xfrm>
            <a:off x="3733800" y="3486150"/>
            <a:ext cx="2503312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Future</a:t>
            </a:r>
            <a:r>
              <a:rPr lang="ar-JO" dirty="0" smtClean="0"/>
              <a:t> </a:t>
            </a:r>
            <a:r>
              <a:rPr lang="en-US" dirty="0" smtClean="0"/>
              <a:t>works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80575" y="2571974"/>
            <a:ext cx="3843000" cy="11427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Introduction and objectives</a:t>
            </a:r>
            <a:endParaRPr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/>
          </a:p>
        </p:txBody>
      </p:sp>
      <p:grpSp>
        <p:nvGrpSpPr>
          <p:cNvPr id="1079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7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0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2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5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Google Shape;830;p34"/>
          <p:cNvGrpSpPr/>
          <p:nvPr/>
        </p:nvGrpSpPr>
        <p:grpSpPr>
          <a:xfrm>
            <a:off x="1144000" y="1773138"/>
            <a:ext cx="1889550" cy="2663150"/>
            <a:chOff x="3316775" y="-358550"/>
            <a:chExt cx="1889550" cy="2663150"/>
          </a:xfrm>
        </p:grpSpPr>
        <p:sp>
          <p:nvSpPr>
            <p:cNvPr id="831" name="Google Shape;831;p34"/>
            <p:cNvSpPr/>
            <p:nvPr/>
          </p:nvSpPr>
          <p:spPr>
            <a:xfrm>
              <a:off x="3316775" y="91005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4"/>
            <p:cNvSpPr/>
            <p:nvPr/>
          </p:nvSpPr>
          <p:spPr>
            <a:xfrm>
              <a:off x="3316775" y="1004125"/>
              <a:ext cx="181000" cy="91100"/>
            </a:xfrm>
            <a:custGeom>
              <a:avLst/>
              <a:gdLst/>
              <a:ahLst/>
              <a:cxnLst/>
              <a:rect l="l" t="t" r="r" b="b"/>
              <a:pathLst>
                <a:path w="7240" h="3644" fill="none" extrusionOk="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4"/>
            <p:cNvSpPr/>
            <p:nvPr/>
          </p:nvSpPr>
          <p:spPr>
            <a:xfrm>
              <a:off x="3316775" y="1098475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4"/>
            <p:cNvSpPr/>
            <p:nvPr/>
          </p:nvSpPr>
          <p:spPr>
            <a:xfrm>
              <a:off x="3316775" y="1192525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4"/>
            <p:cNvSpPr/>
            <p:nvPr/>
          </p:nvSpPr>
          <p:spPr>
            <a:xfrm>
              <a:off x="3316775" y="128660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4"/>
            <p:cNvSpPr/>
            <p:nvPr/>
          </p:nvSpPr>
          <p:spPr>
            <a:xfrm>
              <a:off x="3316775" y="1380950"/>
              <a:ext cx="181000" cy="90800"/>
            </a:xfrm>
            <a:custGeom>
              <a:avLst/>
              <a:gdLst/>
              <a:ahLst/>
              <a:cxnLst/>
              <a:rect l="l" t="t" r="r" b="b"/>
              <a:pathLst>
                <a:path w="7240" h="3632" fill="none" extrusionOk="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4"/>
            <p:cNvSpPr/>
            <p:nvPr/>
          </p:nvSpPr>
          <p:spPr>
            <a:xfrm>
              <a:off x="3316775" y="1475000"/>
              <a:ext cx="181000" cy="90825"/>
            </a:xfrm>
            <a:custGeom>
              <a:avLst/>
              <a:gdLst/>
              <a:ahLst/>
              <a:cxnLst/>
              <a:rect l="l" t="t" r="r" b="b"/>
              <a:pathLst>
                <a:path w="7240" h="3633" fill="none" extrusionOk="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w="15175" cap="flat" cmpd="sng">
              <a:solidFill>
                <a:srgbClr val="5687A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4"/>
            <p:cNvSpPr/>
            <p:nvPr/>
          </p:nvSpPr>
          <p:spPr>
            <a:xfrm>
              <a:off x="3580800" y="2225100"/>
              <a:ext cx="1510025" cy="79500"/>
            </a:xfrm>
            <a:custGeom>
              <a:avLst/>
              <a:gdLst/>
              <a:ahLst/>
              <a:cxnLst/>
              <a:rect l="l" t="t" r="r" b="b"/>
              <a:pathLst>
                <a:path w="60401" h="3180" extrusionOk="0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4"/>
            <p:cNvSpPr/>
            <p:nvPr/>
          </p:nvSpPr>
          <p:spPr>
            <a:xfrm>
              <a:off x="4284450" y="1503575"/>
              <a:ext cx="99450" cy="745650"/>
            </a:xfrm>
            <a:custGeom>
              <a:avLst/>
              <a:gdLst/>
              <a:ahLst/>
              <a:cxnLst/>
              <a:rect l="l" t="t" r="r" b="b"/>
              <a:pathLst>
                <a:path w="3978" h="29826" extrusionOk="0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4"/>
            <p:cNvSpPr/>
            <p:nvPr/>
          </p:nvSpPr>
          <p:spPr>
            <a:xfrm>
              <a:off x="4284450" y="1503575"/>
              <a:ext cx="99450" cy="156600"/>
            </a:xfrm>
            <a:custGeom>
              <a:avLst/>
              <a:gdLst/>
              <a:ahLst/>
              <a:cxnLst/>
              <a:rect l="l" t="t" r="r" b="b"/>
              <a:pathLst>
                <a:path w="3978" h="6264" extrusionOk="0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4"/>
            <p:cNvSpPr/>
            <p:nvPr/>
          </p:nvSpPr>
          <p:spPr>
            <a:xfrm>
              <a:off x="3968050" y="14288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4"/>
            <p:cNvSpPr/>
            <p:nvPr/>
          </p:nvSpPr>
          <p:spPr>
            <a:xfrm>
              <a:off x="3968050" y="1302375"/>
              <a:ext cx="745650" cy="127425"/>
            </a:xfrm>
            <a:custGeom>
              <a:avLst/>
              <a:gdLst/>
              <a:ahLst/>
              <a:cxnLst/>
              <a:rect l="l" t="t" r="r" b="b"/>
              <a:pathLst>
                <a:path w="29826" h="5097" extrusionOk="0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4"/>
            <p:cNvSpPr/>
            <p:nvPr/>
          </p:nvSpPr>
          <p:spPr>
            <a:xfrm>
              <a:off x="3603125" y="420425"/>
              <a:ext cx="499475" cy="279225"/>
            </a:xfrm>
            <a:custGeom>
              <a:avLst/>
              <a:gdLst/>
              <a:ahLst/>
              <a:cxnLst/>
              <a:rect l="l" t="t" r="r" b="b"/>
              <a:pathLst>
                <a:path w="19979" h="11169" extrusionOk="0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4"/>
            <p:cNvSpPr/>
            <p:nvPr/>
          </p:nvSpPr>
          <p:spPr>
            <a:xfrm>
              <a:off x="3603125" y="390650"/>
              <a:ext cx="51500" cy="103600"/>
            </a:xfrm>
            <a:custGeom>
              <a:avLst/>
              <a:gdLst/>
              <a:ahLst/>
              <a:cxnLst/>
              <a:rect l="l" t="t" r="r" b="b"/>
              <a:pathLst>
                <a:path w="2060" h="4144" extrusionOk="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4"/>
            <p:cNvSpPr/>
            <p:nvPr/>
          </p:nvSpPr>
          <p:spPr>
            <a:xfrm>
              <a:off x="4569000" y="420425"/>
              <a:ext cx="499800" cy="279225"/>
            </a:xfrm>
            <a:custGeom>
              <a:avLst/>
              <a:gdLst/>
              <a:ahLst/>
              <a:cxnLst/>
              <a:rect l="l" t="t" r="r" b="b"/>
              <a:pathLst>
                <a:path w="19992" h="11169" extrusionOk="0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4"/>
            <p:cNvSpPr/>
            <p:nvPr/>
          </p:nvSpPr>
          <p:spPr>
            <a:xfrm>
              <a:off x="5016975" y="390350"/>
              <a:ext cx="51525" cy="103600"/>
            </a:xfrm>
            <a:custGeom>
              <a:avLst/>
              <a:gdLst/>
              <a:ahLst/>
              <a:cxnLst/>
              <a:rect l="l" t="t" r="r" b="b"/>
              <a:pathLst>
                <a:path w="2061" h="4144" extrusionOk="0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4"/>
            <p:cNvSpPr/>
            <p:nvPr/>
          </p:nvSpPr>
          <p:spPr>
            <a:xfrm>
              <a:off x="4043650" y="95989"/>
              <a:ext cx="584325" cy="1206350"/>
            </a:xfrm>
            <a:custGeom>
              <a:avLst/>
              <a:gdLst/>
              <a:ahLst/>
              <a:cxnLst/>
              <a:rect l="l" t="t" r="r" b="b"/>
              <a:pathLst>
                <a:path w="23373" h="43351" extrusionOk="0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4"/>
            <p:cNvSpPr/>
            <p:nvPr/>
          </p:nvSpPr>
          <p:spPr>
            <a:xfrm>
              <a:off x="452407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4"/>
            <p:cNvSpPr/>
            <p:nvPr/>
          </p:nvSpPr>
          <p:spPr>
            <a:xfrm>
              <a:off x="4147825" y="1373200"/>
              <a:ext cx="25" cy="56600"/>
            </a:xfrm>
            <a:custGeom>
              <a:avLst/>
              <a:gdLst/>
              <a:ahLst/>
              <a:cxnLst/>
              <a:rect l="l" t="t" r="r" b="b"/>
              <a:pathLst>
                <a:path w="1" h="2264" fill="none" extrusionOk="0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w="4175" cap="flat" cmpd="sng">
              <a:solidFill>
                <a:srgbClr val="662D24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4"/>
            <p:cNvSpPr/>
            <p:nvPr/>
          </p:nvSpPr>
          <p:spPr>
            <a:xfrm>
              <a:off x="3481075" y="-3189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4"/>
            <p:cNvSpPr/>
            <p:nvPr/>
          </p:nvSpPr>
          <p:spPr>
            <a:xfrm>
              <a:off x="3481075" y="-3189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4"/>
            <p:cNvSpPr/>
            <p:nvPr/>
          </p:nvSpPr>
          <p:spPr>
            <a:xfrm>
              <a:off x="3465600" y="-358550"/>
              <a:ext cx="439650" cy="78900"/>
            </a:xfrm>
            <a:custGeom>
              <a:avLst/>
              <a:gdLst/>
              <a:ahLst/>
              <a:cxnLst/>
              <a:rect l="l" t="t" r="r" b="b"/>
              <a:pathLst>
                <a:path w="17586" h="3156" extrusionOk="0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4"/>
            <p:cNvSpPr/>
            <p:nvPr/>
          </p:nvSpPr>
          <p:spPr>
            <a:xfrm>
              <a:off x="3498925" y="122750"/>
              <a:ext cx="156300" cy="183100"/>
            </a:xfrm>
            <a:custGeom>
              <a:avLst/>
              <a:gdLst/>
              <a:ahLst/>
              <a:cxnLst/>
              <a:rect l="l" t="t" r="r" b="b"/>
              <a:pathLst>
                <a:path w="6252" h="7324" fill="none" extrusionOk="0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4"/>
            <p:cNvSpPr/>
            <p:nvPr/>
          </p:nvSpPr>
          <p:spPr>
            <a:xfrm>
              <a:off x="3481375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4"/>
            <p:cNvSpPr/>
            <p:nvPr/>
          </p:nvSpPr>
          <p:spPr>
            <a:xfrm>
              <a:off x="35242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4"/>
            <p:cNvSpPr/>
            <p:nvPr/>
          </p:nvSpPr>
          <p:spPr>
            <a:xfrm>
              <a:off x="35242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4"/>
            <p:cNvSpPr/>
            <p:nvPr/>
          </p:nvSpPr>
          <p:spPr>
            <a:xfrm>
              <a:off x="3603125" y="-5525"/>
              <a:ext cx="45250" cy="327150"/>
            </a:xfrm>
            <a:custGeom>
              <a:avLst/>
              <a:gdLst/>
              <a:ahLst/>
              <a:cxnLst/>
              <a:rect l="l" t="t" r="r" b="b"/>
              <a:pathLst>
                <a:path w="1810" h="13086" extrusionOk="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4"/>
            <p:cNvSpPr/>
            <p:nvPr/>
          </p:nvSpPr>
          <p:spPr>
            <a:xfrm>
              <a:off x="5142300" y="-319250"/>
              <a:ext cx="47950" cy="302725"/>
            </a:xfrm>
            <a:custGeom>
              <a:avLst/>
              <a:gdLst/>
              <a:ahLst/>
              <a:cxnLst/>
              <a:rect l="l" t="t" r="r" b="b"/>
              <a:pathLst>
                <a:path w="1918" h="12109" extrusionOk="0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4"/>
            <p:cNvSpPr/>
            <p:nvPr/>
          </p:nvSpPr>
          <p:spPr>
            <a:xfrm>
              <a:off x="5142300" y="-319250"/>
              <a:ext cx="47950" cy="66700"/>
            </a:xfrm>
            <a:custGeom>
              <a:avLst/>
              <a:gdLst/>
              <a:ahLst/>
              <a:cxnLst/>
              <a:rect l="l" t="t" r="r" b="b"/>
              <a:pathLst>
                <a:path w="1918" h="2668" extrusionOk="0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4"/>
            <p:cNvSpPr/>
            <p:nvPr/>
          </p:nvSpPr>
          <p:spPr>
            <a:xfrm>
              <a:off x="4766650" y="-358550"/>
              <a:ext cx="439675" cy="78900"/>
            </a:xfrm>
            <a:custGeom>
              <a:avLst/>
              <a:gdLst/>
              <a:ahLst/>
              <a:cxnLst/>
              <a:rect l="l" t="t" r="r" b="b"/>
              <a:pathLst>
                <a:path w="17587" h="3156" extrusionOk="0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4"/>
            <p:cNvSpPr/>
            <p:nvPr/>
          </p:nvSpPr>
          <p:spPr>
            <a:xfrm>
              <a:off x="4410075" y="114725"/>
              <a:ext cx="1200" cy="925"/>
            </a:xfrm>
            <a:custGeom>
              <a:avLst/>
              <a:gdLst/>
              <a:ahLst/>
              <a:cxnLst/>
              <a:rect l="l" t="t" r="r" b="b"/>
              <a:pathLst>
                <a:path w="48" h="37" extrusionOk="0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4"/>
            <p:cNvSpPr/>
            <p:nvPr/>
          </p:nvSpPr>
          <p:spPr>
            <a:xfrm>
              <a:off x="5016400" y="122750"/>
              <a:ext cx="156275" cy="183100"/>
            </a:xfrm>
            <a:custGeom>
              <a:avLst/>
              <a:gdLst/>
              <a:ahLst/>
              <a:cxnLst/>
              <a:rect l="l" t="t" r="r" b="b"/>
              <a:pathLst>
                <a:path w="6251" h="7324" fill="none" extrusionOk="0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w="4175" cap="flat" cmpd="sng">
              <a:solidFill>
                <a:srgbClr val="56221C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4"/>
            <p:cNvSpPr/>
            <p:nvPr/>
          </p:nvSpPr>
          <p:spPr>
            <a:xfrm>
              <a:off x="4894350" y="-132625"/>
              <a:ext cx="296200" cy="578675"/>
            </a:xfrm>
            <a:custGeom>
              <a:avLst/>
              <a:gdLst/>
              <a:ahLst/>
              <a:cxnLst/>
              <a:rect l="l" t="t" r="r" b="b"/>
              <a:pathLst>
                <a:path w="11848" h="23147" extrusionOk="0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4"/>
            <p:cNvSpPr/>
            <p:nvPr/>
          </p:nvSpPr>
          <p:spPr>
            <a:xfrm>
              <a:off x="4944950" y="-55525"/>
              <a:ext cx="202725" cy="50025"/>
            </a:xfrm>
            <a:custGeom>
              <a:avLst/>
              <a:gdLst/>
              <a:ahLst/>
              <a:cxnLst/>
              <a:rect l="l" t="t" r="r" b="b"/>
              <a:pathLst>
                <a:path w="8109" h="2001" extrusionOk="0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4"/>
            <p:cNvSpPr/>
            <p:nvPr/>
          </p:nvSpPr>
          <p:spPr>
            <a:xfrm>
              <a:off x="4944950" y="321900"/>
              <a:ext cx="202725" cy="49725"/>
            </a:xfrm>
            <a:custGeom>
              <a:avLst/>
              <a:gdLst/>
              <a:ahLst/>
              <a:cxnLst/>
              <a:rect l="l" t="t" r="r" b="b"/>
              <a:pathLst>
                <a:path w="8109" h="1989" extrusionOk="0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4"/>
            <p:cNvSpPr/>
            <p:nvPr/>
          </p:nvSpPr>
          <p:spPr>
            <a:xfrm>
              <a:off x="5023225" y="-5525"/>
              <a:ext cx="45575" cy="327150"/>
            </a:xfrm>
            <a:custGeom>
              <a:avLst/>
              <a:gdLst/>
              <a:ahLst/>
              <a:cxnLst/>
              <a:rect l="l" t="t" r="r" b="b"/>
              <a:pathLst>
                <a:path w="1823" h="13086" extrusionOk="0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4"/>
            <p:cNvSpPr/>
            <p:nvPr/>
          </p:nvSpPr>
          <p:spPr>
            <a:xfrm>
              <a:off x="4223725" y="2194750"/>
              <a:ext cx="220000" cy="59250"/>
            </a:xfrm>
            <a:custGeom>
              <a:avLst/>
              <a:gdLst/>
              <a:ahLst/>
              <a:cxnLst/>
              <a:rect l="l" t="t" r="r" b="b"/>
              <a:pathLst>
                <a:path w="8800" h="2370" extrusionOk="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4"/>
            <p:cNvSpPr/>
            <p:nvPr/>
          </p:nvSpPr>
          <p:spPr>
            <a:xfrm>
              <a:off x="4301725" y="2065250"/>
              <a:ext cx="64000" cy="102425"/>
            </a:xfrm>
            <a:custGeom>
              <a:avLst/>
              <a:gdLst/>
              <a:ahLst/>
              <a:cxnLst/>
              <a:rect l="l" t="t" r="r" b="b"/>
              <a:pathLst>
                <a:path w="2560" h="4097" extrusionOk="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0" name="Google Shape;870;p34"/>
          <p:cNvSpPr txBox="1">
            <a:spLocks noGrp="1"/>
          </p:cNvSpPr>
          <p:nvPr>
            <p:ph type="subTitle" idx="1"/>
          </p:nvPr>
        </p:nvSpPr>
        <p:spPr>
          <a:xfrm>
            <a:off x="3657600" y="1962150"/>
            <a:ext cx="5177700" cy="18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400" b="1" dirty="0" smtClean="0"/>
              <a:t>FIT GYM is a website and application, it aims make it easier for both trainers and trainees to reach each other.</a:t>
            </a:r>
            <a:endParaRPr sz="2400" b="1"/>
          </a:p>
        </p:txBody>
      </p:sp>
      <p:grpSp>
        <p:nvGrpSpPr>
          <p:cNvPr id="871" name="Google Shape;871;p34"/>
          <p:cNvGrpSpPr/>
          <p:nvPr/>
        </p:nvGrpSpPr>
        <p:grpSpPr>
          <a:xfrm>
            <a:off x="6699278" y="553626"/>
            <a:ext cx="1118640" cy="309161"/>
            <a:chOff x="442475" y="1464800"/>
            <a:chExt cx="1003175" cy="277250"/>
          </a:xfrm>
        </p:grpSpPr>
        <p:sp>
          <p:nvSpPr>
            <p:cNvPr id="872" name="Google Shape;872;p34"/>
            <p:cNvSpPr/>
            <p:nvPr/>
          </p:nvSpPr>
          <p:spPr>
            <a:xfrm>
              <a:off x="130647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4"/>
            <p:cNvSpPr/>
            <p:nvPr/>
          </p:nvSpPr>
          <p:spPr>
            <a:xfrm>
              <a:off x="1162925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4"/>
            <p:cNvSpPr/>
            <p:nvPr/>
          </p:nvSpPr>
          <p:spPr>
            <a:xfrm>
              <a:off x="1018275" y="1464800"/>
              <a:ext cx="138650" cy="277250"/>
            </a:xfrm>
            <a:custGeom>
              <a:avLst/>
              <a:gdLst/>
              <a:ahLst/>
              <a:cxnLst/>
              <a:rect l="l" t="t" r="r" b="b"/>
              <a:pathLst>
                <a:path w="5546" h="11090" fill="none" extrusionOk="0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4"/>
            <p:cNvSpPr/>
            <p:nvPr/>
          </p:nvSpPr>
          <p:spPr>
            <a:xfrm>
              <a:off x="874200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4"/>
            <p:cNvSpPr/>
            <p:nvPr/>
          </p:nvSpPr>
          <p:spPr>
            <a:xfrm>
              <a:off x="730650" y="1464800"/>
              <a:ext cx="138100" cy="277250"/>
            </a:xfrm>
            <a:custGeom>
              <a:avLst/>
              <a:gdLst/>
              <a:ahLst/>
              <a:cxnLst/>
              <a:rect l="l" t="t" r="r" b="b"/>
              <a:pathLst>
                <a:path w="5524" h="11090" fill="none" extrusionOk="0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4"/>
            <p:cNvSpPr/>
            <p:nvPr/>
          </p:nvSpPr>
          <p:spPr>
            <a:xfrm>
              <a:off x="586025" y="1464800"/>
              <a:ext cx="139175" cy="277250"/>
            </a:xfrm>
            <a:custGeom>
              <a:avLst/>
              <a:gdLst/>
              <a:ahLst/>
              <a:cxnLst/>
              <a:rect l="l" t="t" r="r" b="b"/>
              <a:pathLst>
                <a:path w="5567" h="11090" fill="none" extrusionOk="0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4"/>
            <p:cNvSpPr/>
            <p:nvPr/>
          </p:nvSpPr>
          <p:spPr>
            <a:xfrm>
              <a:off x="442475" y="1464800"/>
              <a:ext cx="138625" cy="277250"/>
            </a:xfrm>
            <a:custGeom>
              <a:avLst/>
              <a:gdLst/>
              <a:ahLst/>
              <a:cxnLst/>
              <a:rect l="l" t="t" r="r" b="b"/>
              <a:pathLst>
                <a:path w="5545" h="11090" fill="none" extrusionOk="0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w="20825" cap="flat" cmpd="sng">
              <a:solidFill>
                <a:schemeClr val="accent1"/>
              </a:solidFill>
              <a:prstDash val="solid"/>
              <a:miter lim="2191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9" name="Google Shape;879;p34"/>
          <p:cNvGrpSpPr/>
          <p:nvPr/>
        </p:nvGrpSpPr>
        <p:grpSpPr>
          <a:xfrm rot="-5400000" flipH="1">
            <a:off x="8293244" y="4069944"/>
            <a:ext cx="81291" cy="986668"/>
            <a:chOff x="452325" y="2475625"/>
            <a:chExt cx="72900" cy="884825"/>
          </a:xfrm>
        </p:grpSpPr>
        <p:sp>
          <p:nvSpPr>
            <p:cNvPr id="880" name="Google Shape;880;p34"/>
            <p:cNvSpPr/>
            <p:nvPr/>
          </p:nvSpPr>
          <p:spPr>
            <a:xfrm>
              <a:off x="452325" y="24756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4"/>
            <p:cNvSpPr/>
            <p:nvPr/>
          </p:nvSpPr>
          <p:spPr>
            <a:xfrm>
              <a:off x="452325" y="25912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4"/>
            <p:cNvSpPr/>
            <p:nvPr/>
          </p:nvSpPr>
          <p:spPr>
            <a:xfrm>
              <a:off x="452325" y="27073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4"/>
            <p:cNvSpPr/>
            <p:nvPr/>
          </p:nvSpPr>
          <p:spPr>
            <a:xfrm>
              <a:off x="452325" y="28235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4"/>
            <p:cNvSpPr/>
            <p:nvPr/>
          </p:nvSpPr>
          <p:spPr>
            <a:xfrm>
              <a:off x="452325" y="2939125"/>
              <a:ext cx="72900" cy="72900"/>
            </a:xfrm>
            <a:custGeom>
              <a:avLst/>
              <a:gdLst/>
              <a:ahLst/>
              <a:cxnLst/>
              <a:rect l="l" t="t" r="r" b="b"/>
              <a:pathLst>
                <a:path w="2916" h="2916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4"/>
            <p:cNvSpPr/>
            <p:nvPr/>
          </p:nvSpPr>
          <p:spPr>
            <a:xfrm>
              <a:off x="452325" y="30558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4"/>
            <p:cNvSpPr/>
            <p:nvPr/>
          </p:nvSpPr>
          <p:spPr>
            <a:xfrm>
              <a:off x="452325" y="3171425"/>
              <a:ext cx="72900" cy="72350"/>
            </a:xfrm>
            <a:custGeom>
              <a:avLst/>
              <a:gdLst/>
              <a:ahLst/>
              <a:cxnLst/>
              <a:rect l="l" t="t" r="r" b="b"/>
              <a:pathLst>
                <a:path w="2916" h="2894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4"/>
            <p:cNvSpPr/>
            <p:nvPr/>
          </p:nvSpPr>
          <p:spPr>
            <a:xfrm>
              <a:off x="452325" y="3287575"/>
              <a:ext cx="72900" cy="72875"/>
            </a:xfrm>
            <a:custGeom>
              <a:avLst/>
              <a:gdLst/>
              <a:ahLst/>
              <a:cxnLst/>
              <a:rect l="l" t="t" r="r" b="b"/>
              <a:pathLst>
                <a:path w="2916" h="2915" extrusionOk="0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8" name="Google Shape;888;p34"/>
          <p:cNvGrpSpPr/>
          <p:nvPr/>
        </p:nvGrpSpPr>
        <p:grpSpPr>
          <a:xfrm>
            <a:off x="401750" y="4136931"/>
            <a:ext cx="981700" cy="431025"/>
            <a:chOff x="3251875" y="4008950"/>
            <a:chExt cx="981700" cy="431025"/>
          </a:xfrm>
        </p:grpSpPr>
        <p:sp>
          <p:nvSpPr>
            <p:cNvPr id="889" name="Google Shape;889;p34"/>
            <p:cNvSpPr/>
            <p:nvPr/>
          </p:nvSpPr>
          <p:spPr>
            <a:xfrm>
              <a:off x="3251875" y="4358100"/>
              <a:ext cx="981700" cy="81875"/>
            </a:xfrm>
            <a:custGeom>
              <a:avLst/>
              <a:gdLst/>
              <a:ahLst/>
              <a:cxnLst/>
              <a:rect l="l" t="t" r="r" b="b"/>
              <a:pathLst>
                <a:path w="39268" h="3275" extrusionOk="0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4"/>
            <p:cNvSpPr/>
            <p:nvPr/>
          </p:nvSpPr>
          <p:spPr>
            <a:xfrm>
              <a:off x="3836175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4"/>
            <p:cNvSpPr/>
            <p:nvPr/>
          </p:nvSpPr>
          <p:spPr>
            <a:xfrm>
              <a:off x="37579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4"/>
            <p:cNvSpPr/>
            <p:nvPr/>
          </p:nvSpPr>
          <p:spPr>
            <a:xfrm>
              <a:off x="3817425" y="4067900"/>
              <a:ext cx="208400" cy="290225"/>
            </a:xfrm>
            <a:custGeom>
              <a:avLst/>
              <a:gdLst/>
              <a:ahLst/>
              <a:cxnLst/>
              <a:rect l="l" t="t" r="r" b="b"/>
              <a:pathLst>
                <a:path w="8336" h="11609" extrusionOk="0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4"/>
            <p:cNvSpPr/>
            <p:nvPr/>
          </p:nvSpPr>
          <p:spPr>
            <a:xfrm>
              <a:off x="3843025" y="4104200"/>
              <a:ext cx="156300" cy="217925"/>
            </a:xfrm>
            <a:custGeom>
              <a:avLst/>
              <a:gdLst/>
              <a:ahLst/>
              <a:cxnLst/>
              <a:rect l="l" t="t" r="r" b="b"/>
              <a:pathLst>
                <a:path w="6252" h="8717" fill="none" extrusionOk="0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4"/>
            <p:cNvSpPr/>
            <p:nvPr/>
          </p:nvSpPr>
          <p:spPr>
            <a:xfrm>
              <a:off x="3684675" y="4176825"/>
              <a:ext cx="272075" cy="69975"/>
            </a:xfrm>
            <a:custGeom>
              <a:avLst/>
              <a:gdLst/>
              <a:ahLst/>
              <a:cxnLst/>
              <a:rect l="l" t="t" r="r" b="b"/>
              <a:pathLst>
                <a:path w="10883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4"/>
            <p:cNvSpPr/>
            <p:nvPr/>
          </p:nvSpPr>
          <p:spPr>
            <a:xfrm>
              <a:off x="3403100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4"/>
            <p:cNvSpPr/>
            <p:nvPr/>
          </p:nvSpPr>
          <p:spPr>
            <a:xfrm>
              <a:off x="33248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4"/>
            <p:cNvSpPr/>
            <p:nvPr/>
          </p:nvSpPr>
          <p:spPr>
            <a:xfrm>
              <a:off x="3384050" y="4067900"/>
              <a:ext cx="208375" cy="290225"/>
            </a:xfrm>
            <a:custGeom>
              <a:avLst/>
              <a:gdLst/>
              <a:ahLst/>
              <a:cxnLst/>
              <a:rect l="l" t="t" r="r" b="b"/>
              <a:pathLst>
                <a:path w="8335" h="11609" extrusionOk="0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4"/>
            <p:cNvSpPr/>
            <p:nvPr/>
          </p:nvSpPr>
          <p:spPr>
            <a:xfrm>
              <a:off x="3403100" y="4104200"/>
              <a:ext cx="156275" cy="217925"/>
            </a:xfrm>
            <a:custGeom>
              <a:avLst/>
              <a:gdLst/>
              <a:ahLst/>
              <a:cxnLst/>
              <a:rect l="l" t="t" r="r" b="b"/>
              <a:pathLst>
                <a:path w="6251" h="8717" fill="none" extrusionOk="0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4"/>
            <p:cNvSpPr/>
            <p:nvPr/>
          </p:nvSpPr>
          <p:spPr>
            <a:xfrm>
              <a:off x="3370350" y="4176825"/>
              <a:ext cx="144375" cy="69975"/>
            </a:xfrm>
            <a:custGeom>
              <a:avLst/>
              <a:gdLst/>
              <a:ahLst/>
              <a:cxnLst/>
              <a:rect l="l" t="t" r="r" b="b"/>
              <a:pathLst>
                <a:path w="5775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0" name="Google Shape;900;p34"/>
          <p:cNvGrpSpPr/>
          <p:nvPr/>
        </p:nvGrpSpPr>
        <p:grpSpPr>
          <a:xfrm>
            <a:off x="2302975" y="3826840"/>
            <a:ext cx="2962600" cy="773204"/>
            <a:chOff x="2302975" y="3862809"/>
            <a:chExt cx="2962600" cy="773204"/>
          </a:xfrm>
        </p:grpSpPr>
        <p:sp>
          <p:nvSpPr>
            <p:cNvPr id="901" name="Google Shape;901;p34"/>
            <p:cNvSpPr/>
            <p:nvPr/>
          </p:nvSpPr>
          <p:spPr>
            <a:xfrm>
              <a:off x="2303000" y="4571988"/>
              <a:ext cx="2962542" cy="64025"/>
            </a:xfrm>
            <a:custGeom>
              <a:avLst/>
              <a:gdLst/>
              <a:ahLst/>
              <a:cxnLst/>
              <a:rect l="l" t="t" r="r" b="b"/>
              <a:pathLst>
                <a:path w="100990" h="2561" extrusionOk="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02" name="Google Shape;902;p34"/>
            <p:cNvGrpSpPr/>
            <p:nvPr/>
          </p:nvGrpSpPr>
          <p:grpSpPr>
            <a:xfrm>
              <a:off x="2302975" y="3862809"/>
              <a:ext cx="2962600" cy="741200"/>
              <a:chOff x="4183850" y="3669409"/>
              <a:chExt cx="2962600" cy="741200"/>
            </a:xfrm>
          </p:grpSpPr>
          <p:grpSp>
            <p:nvGrpSpPr>
              <p:cNvPr id="903" name="Google Shape;903;p34"/>
              <p:cNvGrpSpPr/>
              <p:nvPr/>
            </p:nvGrpSpPr>
            <p:grpSpPr>
              <a:xfrm>
                <a:off x="4183850" y="3669409"/>
                <a:ext cx="2962600" cy="741200"/>
                <a:chOff x="4183850" y="3421375"/>
                <a:chExt cx="2962600" cy="741200"/>
              </a:xfrm>
            </p:grpSpPr>
            <p:sp>
              <p:nvSpPr>
                <p:cNvPr id="904" name="Google Shape;904;p34"/>
                <p:cNvSpPr/>
                <p:nvPr/>
              </p:nvSpPr>
              <p:spPr>
                <a:xfrm>
                  <a:off x="4183850" y="3761900"/>
                  <a:ext cx="1482950" cy="6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18" h="2466" extrusionOk="0">
                      <a:moveTo>
                        <a:pt x="1250" y="1"/>
                      </a:moveTo>
                      <a:cubicBezTo>
                        <a:pt x="572" y="1"/>
                        <a:pt x="24" y="548"/>
                        <a:pt x="24" y="1239"/>
                      </a:cubicBezTo>
                      <a:cubicBezTo>
                        <a:pt x="0" y="1917"/>
                        <a:pt x="572" y="2465"/>
                        <a:pt x="1250" y="2465"/>
                      </a:cubicBezTo>
                      <a:lnTo>
                        <a:pt x="59317" y="2465"/>
                      </a:lnTo>
                      <a:lnTo>
                        <a:pt x="59317" y="1"/>
                      </a:ln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5" name="Google Shape;905;p34"/>
                <p:cNvSpPr/>
                <p:nvPr/>
              </p:nvSpPr>
              <p:spPr>
                <a:xfrm>
                  <a:off x="4455900" y="3421375"/>
                  <a:ext cx="125925" cy="74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" h="29648" extrusionOk="0">
                      <a:moveTo>
                        <a:pt x="2513" y="1"/>
                      </a:moveTo>
                      <a:cubicBezTo>
                        <a:pt x="1132" y="1"/>
                        <a:pt x="1" y="1132"/>
                        <a:pt x="1" y="2513"/>
                      </a:cubicBezTo>
                      <a:lnTo>
                        <a:pt x="1" y="27135"/>
                      </a:lnTo>
                      <a:cubicBezTo>
                        <a:pt x="1" y="28504"/>
                        <a:pt x="1132" y="29647"/>
                        <a:pt x="2513" y="29647"/>
                      </a:cubicBezTo>
                      <a:cubicBezTo>
                        <a:pt x="3906" y="29647"/>
                        <a:pt x="5037" y="28516"/>
                        <a:pt x="5037" y="27135"/>
                      </a:cubicBezTo>
                      <a:lnTo>
                        <a:pt x="5037" y="2513"/>
                      </a:lnTo>
                      <a:cubicBezTo>
                        <a:pt x="5037" y="1132"/>
                        <a:pt x="3906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6" name="Google Shape;906;p34"/>
                <p:cNvSpPr/>
                <p:nvPr/>
              </p:nvSpPr>
              <p:spPr>
                <a:xfrm>
                  <a:off x="4455900" y="3961625"/>
                  <a:ext cx="125925" cy="20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" h="8026" extrusionOk="0">
                      <a:moveTo>
                        <a:pt x="1" y="1"/>
                      </a:moveTo>
                      <a:lnTo>
                        <a:pt x="1" y="5513"/>
                      </a:lnTo>
                      <a:cubicBezTo>
                        <a:pt x="1" y="6894"/>
                        <a:pt x="1132" y="8025"/>
                        <a:pt x="2513" y="8025"/>
                      </a:cubicBezTo>
                      <a:cubicBezTo>
                        <a:pt x="3906" y="8025"/>
                        <a:pt x="5037" y="6894"/>
                        <a:pt x="5037" y="5513"/>
                      </a:cubicBezTo>
                      <a:lnTo>
                        <a:pt x="5037" y="1"/>
                      </a:lnTo>
                      <a:cubicBezTo>
                        <a:pt x="5037" y="1382"/>
                        <a:pt x="3906" y="2513"/>
                        <a:pt x="2513" y="2513"/>
                      </a:cubicBezTo>
                      <a:cubicBezTo>
                        <a:pt x="1132" y="2513"/>
                        <a:pt x="1" y="1382"/>
                        <a:pt x="1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7" name="Google Shape;907;p34"/>
                <p:cNvSpPr/>
                <p:nvPr/>
              </p:nvSpPr>
              <p:spPr>
                <a:xfrm>
                  <a:off x="4366000" y="3526450"/>
                  <a:ext cx="89925" cy="53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7" h="21254" extrusionOk="0">
                      <a:moveTo>
                        <a:pt x="1799" y="1"/>
                      </a:moveTo>
                      <a:cubicBezTo>
                        <a:pt x="799" y="1"/>
                        <a:pt x="1" y="810"/>
                        <a:pt x="1" y="1799"/>
                      </a:cubicBezTo>
                      <a:lnTo>
                        <a:pt x="1" y="19444"/>
                      </a:lnTo>
                      <a:cubicBezTo>
                        <a:pt x="1" y="20432"/>
                        <a:pt x="799" y="21253"/>
                        <a:pt x="1799" y="21253"/>
                      </a:cubicBezTo>
                      <a:cubicBezTo>
                        <a:pt x="2799" y="21253"/>
                        <a:pt x="3597" y="20432"/>
                        <a:pt x="3597" y="19444"/>
                      </a:cubicBezTo>
                      <a:lnTo>
                        <a:pt x="3597" y="1799"/>
                      </a:lnTo>
                      <a:cubicBezTo>
                        <a:pt x="3597" y="798"/>
                        <a:pt x="2775" y="1"/>
                        <a:pt x="1799" y="1"/>
                      </a:cubicBezTo>
                      <a:close/>
                    </a:path>
                  </a:pathLst>
                </a:custGeom>
                <a:solidFill>
                  <a:srgbClr val="1350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8" name="Google Shape;908;p34"/>
                <p:cNvSpPr/>
                <p:nvPr/>
              </p:nvSpPr>
              <p:spPr>
                <a:xfrm>
                  <a:off x="4366000" y="3913700"/>
                  <a:ext cx="89925" cy="14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7" h="5740" extrusionOk="0">
                      <a:moveTo>
                        <a:pt x="1" y="1"/>
                      </a:moveTo>
                      <a:lnTo>
                        <a:pt x="1" y="3942"/>
                      </a:lnTo>
                      <a:cubicBezTo>
                        <a:pt x="1" y="4930"/>
                        <a:pt x="811" y="5740"/>
                        <a:pt x="1799" y="5740"/>
                      </a:cubicBezTo>
                      <a:cubicBezTo>
                        <a:pt x="2775" y="5740"/>
                        <a:pt x="3597" y="4942"/>
                        <a:pt x="3597" y="3942"/>
                      </a:cubicBezTo>
                      <a:lnTo>
                        <a:pt x="3597" y="1"/>
                      </a:lnTo>
                      <a:cubicBezTo>
                        <a:pt x="3597" y="977"/>
                        <a:pt x="2799" y="1799"/>
                        <a:pt x="1799" y="1799"/>
                      </a:cubicBezTo>
                      <a:cubicBezTo>
                        <a:pt x="799" y="1799"/>
                        <a:pt x="1" y="1001"/>
                        <a:pt x="1" y="1"/>
                      </a:cubicBezTo>
                      <a:close/>
                    </a:path>
                  </a:pathLst>
                </a:custGeom>
                <a:solidFill>
                  <a:srgbClr val="07292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9" name="Google Shape;909;p34"/>
                <p:cNvSpPr/>
                <p:nvPr/>
              </p:nvSpPr>
              <p:spPr>
                <a:xfrm>
                  <a:off x="5642950" y="3761900"/>
                  <a:ext cx="1503500" cy="6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40" h="2466" extrusionOk="0">
                      <a:moveTo>
                        <a:pt x="1" y="1"/>
                      </a:moveTo>
                      <a:lnTo>
                        <a:pt x="1" y="2465"/>
                      </a:lnTo>
                      <a:lnTo>
                        <a:pt x="58901" y="2465"/>
                      </a:lnTo>
                      <a:cubicBezTo>
                        <a:pt x="59591" y="2465"/>
                        <a:pt x="60139" y="1917"/>
                        <a:pt x="60139" y="1239"/>
                      </a:cubicBezTo>
                      <a:cubicBezTo>
                        <a:pt x="60139" y="548"/>
                        <a:pt x="59591" y="1"/>
                        <a:pt x="58901" y="1"/>
                      </a:cubicBez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0" name="Google Shape;910;p34"/>
                <p:cNvSpPr/>
                <p:nvPr/>
              </p:nvSpPr>
              <p:spPr>
                <a:xfrm>
                  <a:off x="6964850" y="3742250"/>
                  <a:ext cx="64025" cy="10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1" h="4085" extrusionOk="0">
                      <a:moveTo>
                        <a:pt x="0" y="1"/>
                      </a:moveTo>
                      <a:lnTo>
                        <a:pt x="0" y="4085"/>
                      </a:lnTo>
                      <a:lnTo>
                        <a:pt x="2560" y="4085"/>
                      </a:lnTo>
                      <a:lnTo>
                        <a:pt x="2560" y="1"/>
                      </a:ln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1" name="Google Shape;911;p34"/>
                <p:cNvSpPr/>
                <p:nvPr/>
              </p:nvSpPr>
              <p:spPr>
                <a:xfrm>
                  <a:off x="6748750" y="3421375"/>
                  <a:ext cx="125625" cy="74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5" h="29648" extrusionOk="0">
                      <a:moveTo>
                        <a:pt x="2513" y="1"/>
                      </a:moveTo>
                      <a:cubicBezTo>
                        <a:pt x="1132" y="1"/>
                        <a:pt x="0" y="1132"/>
                        <a:pt x="0" y="2513"/>
                      </a:cubicBezTo>
                      <a:lnTo>
                        <a:pt x="0" y="27135"/>
                      </a:lnTo>
                      <a:cubicBezTo>
                        <a:pt x="0" y="28516"/>
                        <a:pt x="1132" y="29647"/>
                        <a:pt x="2513" y="29647"/>
                      </a:cubicBezTo>
                      <a:cubicBezTo>
                        <a:pt x="3894" y="29647"/>
                        <a:pt x="5025" y="28504"/>
                        <a:pt x="5025" y="27135"/>
                      </a:cubicBezTo>
                      <a:lnTo>
                        <a:pt x="5025" y="2513"/>
                      </a:lnTo>
                      <a:cubicBezTo>
                        <a:pt x="5025" y="1132"/>
                        <a:pt x="3894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2" name="Google Shape;912;p34"/>
                <p:cNvSpPr/>
                <p:nvPr/>
              </p:nvSpPr>
              <p:spPr>
                <a:xfrm>
                  <a:off x="6748750" y="3961625"/>
                  <a:ext cx="125625" cy="20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5" h="8026" extrusionOk="0">
                      <a:moveTo>
                        <a:pt x="0" y="1"/>
                      </a:moveTo>
                      <a:lnTo>
                        <a:pt x="0" y="5513"/>
                      </a:lnTo>
                      <a:cubicBezTo>
                        <a:pt x="0" y="6894"/>
                        <a:pt x="1132" y="8025"/>
                        <a:pt x="2513" y="8025"/>
                      </a:cubicBezTo>
                      <a:cubicBezTo>
                        <a:pt x="3894" y="8025"/>
                        <a:pt x="5025" y="6894"/>
                        <a:pt x="5025" y="5513"/>
                      </a:cubicBezTo>
                      <a:lnTo>
                        <a:pt x="5025" y="1"/>
                      </a:lnTo>
                      <a:cubicBezTo>
                        <a:pt x="5025" y="1382"/>
                        <a:pt x="3894" y="2513"/>
                        <a:pt x="2513" y="2513"/>
                      </a:cubicBezTo>
                      <a:cubicBezTo>
                        <a:pt x="1132" y="2513"/>
                        <a:pt x="0" y="1382"/>
                        <a:pt x="0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13" name="Google Shape;913;p34"/>
              <p:cNvSpPr/>
              <p:nvPr/>
            </p:nvSpPr>
            <p:spPr>
              <a:xfrm>
                <a:off x="6874650" y="3755050"/>
                <a:ext cx="90225" cy="531350"/>
              </a:xfrm>
              <a:custGeom>
                <a:avLst/>
                <a:gdLst/>
                <a:ahLst/>
                <a:cxnLst/>
                <a:rect l="l" t="t" r="r" b="b"/>
                <a:pathLst>
                  <a:path w="3609" h="21254" extrusionOk="0">
                    <a:moveTo>
                      <a:pt x="1811" y="1"/>
                    </a:moveTo>
                    <a:cubicBezTo>
                      <a:pt x="822" y="1"/>
                      <a:pt x="1" y="798"/>
                      <a:pt x="1" y="1799"/>
                    </a:cubicBezTo>
                    <a:lnTo>
                      <a:pt x="1" y="19444"/>
                    </a:lnTo>
                    <a:cubicBezTo>
                      <a:pt x="1" y="20432"/>
                      <a:pt x="810" y="21253"/>
                      <a:pt x="1811" y="21253"/>
                    </a:cubicBezTo>
                    <a:cubicBezTo>
                      <a:pt x="2787" y="21253"/>
                      <a:pt x="3608" y="20432"/>
                      <a:pt x="3608" y="19444"/>
                    </a:cubicBezTo>
                    <a:lnTo>
                      <a:pt x="3608" y="1799"/>
                    </a:lnTo>
                    <a:cubicBezTo>
                      <a:pt x="3608" y="810"/>
                      <a:pt x="2799" y="1"/>
                      <a:pt x="1811" y="1"/>
                    </a:cubicBezTo>
                    <a:close/>
                  </a:path>
                </a:pathLst>
              </a:custGeom>
              <a:solidFill>
                <a:srgbClr val="1350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34"/>
              <p:cNvSpPr/>
              <p:nvPr/>
            </p:nvSpPr>
            <p:spPr>
              <a:xfrm>
                <a:off x="6874650" y="4161734"/>
                <a:ext cx="90225" cy="143500"/>
              </a:xfrm>
              <a:custGeom>
                <a:avLst/>
                <a:gdLst/>
                <a:ahLst/>
                <a:cxnLst/>
                <a:rect l="l" t="t" r="r" b="b"/>
                <a:pathLst>
                  <a:path w="3609" h="5740" extrusionOk="0">
                    <a:moveTo>
                      <a:pt x="1" y="1"/>
                    </a:moveTo>
                    <a:lnTo>
                      <a:pt x="1" y="3942"/>
                    </a:lnTo>
                    <a:cubicBezTo>
                      <a:pt x="1" y="4942"/>
                      <a:pt x="822" y="5740"/>
                      <a:pt x="1811" y="5740"/>
                    </a:cubicBezTo>
                    <a:cubicBezTo>
                      <a:pt x="2799" y="5740"/>
                      <a:pt x="3608" y="4930"/>
                      <a:pt x="3608" y="3942"/>
                    </a:cubicBezTo>
                    <a:lnTo>
                      <a:pt x="3608" y="1"/>
                    </a:lnTo>
                    <a:cubicBezTo>
                      <a:pt x="3608" y="1001"/>
                      <a:pt x="2787" y="1799"/>
                      <a:pt x="1811" y="1799"/>
                    </a:cubicBezTo>
                    <a:cubicBezTo>
                      <a:pt x="810" y="1799"/>
                      <a:pt x="1" y="977"/>
                      <a:pt x="1" y="1"/>
                    </a:cubicBezTo>
                    <a:close/>
                  </a:path>
                </a:pathLst>
              </a:custGeom>
              <a:solidFill>
                <a:srgbClr val="0729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7" name="Google Shape;1551;p41"/>
          <p:cNvSpPr txBox="1">
            <a:spLocks/>
          </p:cNvSpPr>
          <p:nvPr/>
        </p:nvSpPr>
        <p:spPr>
          <a:xfrm>
            <a:off x="457200" y="514350"/>
            <a:ext cx="38862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Clr>
                <a:schemeClr val="lt2"/>
              </a:buClr>
              <a:buSzPts val="3600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Introduction and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objectives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 Motivation</a:t>
            </a:r>
            <a:endParaRPr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/>
          </a:p>
        </p:txBody>
      </p:sp>
      <p:grpSp>
        <p:nvGrpSpPr>
          <p:cNvPr id="2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32"/>
          <p:cNvSpPr/>
          <p:nvPr/>
        </p:nvSpPr>
        <p:spPr>
          <a:xfrm>
            <a:off x="762000" y="4248150"/>
            <a:ext cx="37608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32"/>
          <p:cNvSpPr/>
          <p:nvPr/>
        </p:nvSpPr>
        <p:spPr>
          <a:xfrm>
            <a:off x="4876800" y="4248150"/>
            <a:ext cx="3760800" cy="3891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783" name="Google Shape;783;p32"/>
          <p:cNvGraphicFramePr/>
          <p:nvPr/>
        </p:nvGraphicFramePr>
        <p:xfrm>
          <a:off x="838200" y="971550"/>
          <a:ext cx="6781800" cy="2925960"/>
        </p:xfrm>
        <a:graphic>
          <a:graphicData uri="http://schemas.openxmlformats.org/drawingml/2006/table">
            <a:tbl>
              <a:tblPr>
                <a:noFill/>
                <a:tableStyleId>{BA67F109-FCBF-4429-B76B-A9CED2531847}</a:tableStyleId>
              </a:tblPr>
              <a:tblGrid>
                <a:gridCol w="533400"/>
                <a:gridCol w="6248400"/>
              </a:tblGrid>
              <a:tr h="685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01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 difficulties that some trainees</a:t>
                      </a:r>
                      <a:r>
                        <a:rPr lang="ar-SA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face in selecting a suitable</a:t>
                      </a:r>
                      <a:r>
                        <a:rPr lang="ar-SA" sz="1800" b="1" i="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800" b="1" i="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GYM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7059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02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 having enough information about the</a:t>
                      </a:r>
                      <a:r>
                        <a:rPr lang="en-US" sz="1800" b="1" i="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GYM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baseline="0" dirty="0" smtClean="0">
                          <a:solidFill>
                            <a:schemeClr val="hlink"/>
                          </a:solidFill>
                          <a:uFill>
                            <a:noFill/>
                          </a:u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03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US" sz="18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lot of GYM</a:t>
                      </a:r>
                      <a:r>
                        <a:rPr lang="en-US" sz="1800" b="1" i="0" u="none" strike="noStrike" cap="none" baseline="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800" b="1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are unable to promote themselves to the community. 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010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04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A</a:t>
                      </a:r>
                      <a:r>
                        <a:rPr lang="en-US" sz="1800" b="1" baseline="0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lot of </a:t>
                      </a:r>
                      <a:r>
                        <a:rPr lang="en-US" sz="1800" b="1" dirty="0" smtClean="0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people find it difficult to communicate with specialists and trainers.</a:t>
                      </a:r>
                      <a:endParaRPr sz="1800" b="1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00" cap="flat" cmpd="sng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pSp>
        <p:nvGrpSpPr>
          <p:cNvPr id="785" name="Google Shape;785;p32"/>
          <p:cNvGrpSpPr/>
          <p:nvPr/>
        </p:nvGrpSpPr>
        <p:grpSpPr>
          <a:xfrm>
            <a:off x="457200" y="4171950"/>
            <a:ext cx="981700" cy="431025"/>
            <a:chOff x="3251875" y="4008950"/>
            <a:chExt cx="981700" cy="431025"/>
          </a:xfrm>
        </p:grpSpPr>
        <p:sp>
          <p:nvSpPr>
            <p:cNvPr id="786" name="Google Shape;786;p32"/>
            <p:cNvSpPr/>
            <p:nvPr/>
          </p:nvSpPr>
          <p:spPr>
            <a:xfrm>
              <a:off x="3251875" y="4358100"/>
              <a:ext cx="981700" cy="81875"/>
            </a:xfrm>
            <a:custGeom>
              <a:avLst/>
              <a:gdLst/>
              <a:ahLst/>
              <a:cxnLst/>
              <a:rect l="l" t="t" r="r" b="b"/>
              <a:pathLst>
                <a:path w="39268" h="3275" extrusionOk="0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2"/>
            <p:cNvSpPr/>
            <p:nvPr/>
          </p:nvSpPr>
          <p:spPr>
            <a:xfrm>
              <a:off x="3836175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2"/>
            <p:cNvSpPr/>
            <p:nvPr/>
          </p:nvSpPr>
          <p:spPr>
            <a:xfrm>
              <a:off x="37579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2"/>
            <p:cNvSpPr/>
            <p:nvPr/>
          </p:nvSpPr>
          <p:spPr>
            <a:xfrm>
              <a:off x="3817425" y="4067900"/>
              <a:ext cx="208400" cy="290225"/>
            </a:xfrm>
            <a:custGeom>
              <a:avLst/>
              <a:gdLst/>
              <a:ahLst/>
              <a:cxnLst/>
              <a:rect l="l" t="t" r="r" b="b"/>
              <a:pathLst>
                <a:path w="8336" h="11609" extrusionOk="0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2"/>
            <p:cNvSpPr/>
            <p:nvPr/>
          </p:nvSpPr>
          <p:spPr>
            <a:xfrm>
              <a:off x="3843025" y="4104200"/>
              <a:ext cx="156300" cy="217925"/>
            </a:xfrm>
            <a:custGeom>
              <a:avLst/>
              <a:gdLst/>
              <a:ahLst/>
              <a:cxnLst/>
              <a:rect l="l" t="t" r="r" b="b"/>
              <a:pathLst>
                <a:path w="6252" h="8717" fill="none" extrusionOk="0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2"/>
            <p:cNvSpPr/>
            <p:nvPr/>
          </p:nvSpPr>
          <p:spPr>
            <a:xfrm>
              <a:off x="3684675" y="4176825"/>
              <a:ext cx="272075" cy="69975"/>
            </a:xfrm>
            <a:custGeom>
              <a:avLst/>
              <a:gdLst/>
              <a:ahLst/>
              <a:cxnLst/>
              <a:rect l="l" t="t" r="r" b="b"/>
              <a:pathLst>
                <a:path w="10883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2"/>
            <p:cNvSpPr/>
            <p:nvPr/>
          </p:nvSpPr>
          <p:spPr>
            <a:xfrm>
              <a:off x="3403100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2"/>
            <p:cNvSpPr/>
            <p:nvPr/>
          </p:nvSpPr>
          <p:spPr>
            <a:xfrm>
              <a:off x="33248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2"/>
            <p:cNvSpPr/>
            <p:nvPr/>
          </p:nvSpPr>
          <p:spPr>
            <a:xfrm>
              <a:off x="3384050" y="4067900"/>
              <a:ext cx="208375" cy="290225"/>
            </a:xfrm>
            <a:custGeom>
              <a:avLst/>
              <a:gdLst/>
              <a:ahLst/>
              <a:cxnLst/>
              <a:rect l="l" t="t" r="r" b="b"/>
              <a:pathLst>
                <a:path w="8335" h="11609" extrusionOk="0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2"/>
            <p:cNvSpPr/>
            <p:nvPr/>
          </p:nvSpPr>
          <p:spPr>
            <a:xfrm>
              <a:off x="3403100" y="4104200"/>
              <a:ext cx="156275" cy="217925"/>
            </a:xfrm>
            <a:custGeom>
              <a:avLst/>
              <a:gdLst/>
              <a:ahLst/>
              <a:cxnLst/>
              <a:rect l="l" t="t" r="r" b="b"/>
              <a:pathLst>
                <a:path w="6251" h="8717" fill="none" extrusionOk="0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2"/>
            <p:cNvSpPr/>
            <p:nvPr/>
          </p:nvSpPr>
          <p:spPr>
            <a:xfrm>
              <a:off x="3370350" y="4176825"/>
              <a:ext cx="144375" cy="69975"/>
            </a:xfrm>
            <a:custGeom>
              <a:avLst/>
              <a:gdLst/>
              <a:ahLst/>
              <a:cxnLst/>
              <a:rect l="l" t="t" r="r" b="b"/>
              <a:pathLst>
                <a:path w="5775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مستطيل 20"/>
          <p:cNvSpPr/>
          <p:nvPr/>
        </p:nvSpPr>
        <p:spPr>
          <a:xfrm>
            <a:off x="1524000" y="209550"/>
            <a:ext cx="1983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Motivation</a:t>
            </a:r>
            <a:endParaRPr lang="en-US" sz="28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3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name="adj" fmla="val 41622"/>
            </a:avLst>
          </a:prstGeom>
          <a:solidFill>
            <a:srgbClr val="19657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36"/>
          <p:cNvSpPr txBox="1">
            <a:spLocks noGrp="1"/>
          </p:cNvSpPr>
          <p:nvPr>
            <p:ph type="title"/>
          </p:nvPr>
        </p:nvSpPr>
        <p:spPr>
          <a:xfrm>
            <a:off x="4572000" y="2647950"/>
            <a:ext cx="3843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/>
              <a:t>Frameworks and languages</a:t>
            </a:r>
            <a:endParaRPr sz="3200"/>
          </a:p>
        </p:txBody>
      </p:sp>
      <p:sp>
        <p:nvSpPr>
          <p:cNvPr id="1077" name="Google Shape;1077;p36"/>
          <p:cNvSpPr txBox="1">
            <a:spLocks noGrp="1"/>
          </p:cNvSpPr>
          <p:nvPr>
            <p:ph type="title" idx="2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/>
          </a:p>
        </p:txBody>
      </p:sp>
      <p:grpSp>
        <p:nvGrpSpPr>
          <p:cNvPr id="2" name="Google Shape;1079;p3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80" name="Google Shape;1080;p36"/>
            <p:cNvSpPr/>
            <p:nvPr/>
          </p:nvSpPr>
          <p:spPr>
            <a:xfrm>
              <a:off x="920000" y="4169610"/>
              <a:ext cx="1593975" cy="89425"/>
            </a:xfrm>
            <a:custGeom>
              <a:avLst/>
              <a:gdLst/>
              <a:ahLst/>
              <a:cxnLst/>
              <a:rect l="l" t="t" r="r" b="b"/>
              <a:pathLst>
                <a:path w="63759" h="3577" extrusionOk="0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6"/>
            <p:cNvSpPr/>
            <p:nvPr/>
          </p:nvSpPr>
          <p:spPr>
            <a:xfrm>
              <a:off x="836800" y="3343160"/>
              <a:ext cx="1729500" cy="41400"/>
            </a:xfrm>
            <a:custGeom>
              <a:avLst/>
              <a:gdLst/>
              <a:ahLst/>
              <a:cxnLst/>
              <a:rect l="l" t="t" r="r" b="b"/>
              <a:pathLst>
                <a:path w="69180" h="1656" extrusionOk="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6"/>
            <p:cNvSpPr/>
            <p:nvPr/>
          </p:nvSpPr>
          <p:spPr>
            <a:xfrm>
              <a:off x="1046025" y="3130135"/>
              <a:ext cx="85625" cy="461275"/>
            </a:xfrm>
            <a:custGeom>
              <a:avLst/>
              <a:gdLst/>
              <a:ahLst/>
              <a:cxnLst/>
              <a:rect l="l" t="t" r="r" b="b"/>
              <a:pathLst>
                <a:path w="3425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6"/>
            <p:cNvSpPr/>
            <p:nvPr/>
          </p:nvSpPr>
          <p:spPr>
            <a:xfrm>
              <a:off x="980400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6"/>
            <p:cNvSpPr/>
            <p:nvPr/>
          </p:nvSpPr>
          <p:spPr>
            <a:xfrm>
              <a:off x="924775" y="3278960"/>
              <a:ext cx="55650" cy="164550"/>
            </a:xfrm>
            <a:custGeom>
              <a:avLst/>
              <a:gdLst/>
              <a:ahLst/>
              <a:cxnLst/>
              <a:rect l="l" t="t" r="r" b="b"/>
              <a:pathLst>
                <a:path w="2226" h="6582" extrusionOk="0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6"/>
            <p:cNvSpPr/>
            <p:nvPr/>
          </p:nvSpPr>
          <p:spPr>
            <a:xfrm>
              <a:off x="1065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6"/>
            <p:cNvSpPr/>
            <p:nvPr/>
          </p:nvSpPr>
          <p:spPr>
            <a:xfrm>
              <a:off x="2271450" y="3130135"/>
              <a:ext cx="85600" cy="461275"/>
            </a:xfrm>
            <a:custGeom>
              <a:avLst/>
              <a:gdLst/>
              <a:ahLst/>
              <a:cxnLst/>
              <a:rect l="l" t="t" r="r" b="b"/>
              <a:pathLst>
                <a:path w="3424" h="18451" extrusionOk="0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6"/>
            <p:cNvSpPr/>
            <p:nvPr/>
          </p:nvSpPr>
          <p:spPr>
            <a:xfrm>
              <a:off x="2357025" y="3196685"/>
              <a:ext cx="65650" cy="329575"/>
            </a:xfrm>
            <a:custGeom>
              <a:avLst/>
              <a:gdLst/>
              <a:ahLst/>
              <a:cxnLst/>
              <a:rect l="l" t="t" r="r" b="b"/>
              <a:pathLst>
                <a:path w="2626" h="13183" extrusionOk="0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6"/>
            <p:cNvSpPr/>
            <p:nvPr/>
          </p:nvSpPr>
          <p:spPr>
            <a:xfrm>
              <a:off x="2422650" y="3278960"/>
              <a:ext cx="55675" cy="164550"/>
            </a:xfrm>
            <a:custGeom>
              <a:avLst/>
              <a:gdLst/>
              <a:ahLst/>
              <a:cxnLst/>
              <a:rect l="l" t="t" r="r" b="b"/>
              <a:pathLst>
                <a:path w="2227" h="6582" extrusionOk="0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6"/>
            <p:cNvSpPr/>
            <p:nvPr/>
          </p:nvSpPr>
          <p:spPr>
            <a:xfrm>
              <a:off x="2337525" y="3137260"/>
              <a:ext cx="25" cy="441775"/>
            </a:xfrm>
            <a:custGeom>
              <a:avLst/>
              <a:gdLst/>
              <a:ahLst/>
              <a:cxnLst/>
              <a:rect l="l" t="t" r="r" b="b"/>
              <a:pathLst>
                <a:path w="1" h="17671" fill="none" extrusionOk="0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w="4275" cap="flat" cmpd="sng">
              <a:solidFill>
                <a:srgbClr val="91B8CE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6"/>
            <p:cNvSpPr/>
            <p:nvPr/>
          </p:nvSpPr>
          <p:spPr>
            <a:xfrm>
              <a:off x="212450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6"/>
            <p:cNvSpPr/>
            <p:nvPr/>
          </p:nvSpPr>
          <p:spPr>
            <a:xfrm>
              <a:off x="2151600" y="343256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6"/>
            <p:cNvSpPr/>
            <p:nvPr/>
          </p:nvSpPr>
          <p:spPr>
            <a:xfrm>
              <a:off x="1187250" y="3317485"/>
              <a:ext cx="91800" cy="115100"/>
            </a:xfrm>
            <a:custGeom>
              <a:avLst/>
              <a:gdLst/>
              <a:ahLst/>
              <a:cxnLst/>
              <a:rect l="l" t="t" r="r" b="b"/>
              <a:pathLst>
                <a:path w="3672" h="4604" extrusionOk="0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6"/>
            <p:cNvSpPr/>
            <p:nvPr/>
          </p:nvSpPr>
          <p:spPr>
            <a:xfrm>
              <a:off x="1215300" y="3433510"/>
              <a:ext cx="36650" cy="725175"/>
            </a:xfrm>
            <a:custGeom>
              <a:avLst/>
              <a:gdLst/>
              <a:ahLst/>
              <a:cxnLst/>
              <a:rect l="l" t="t" r="r" b="b"/>
              <a:pathLst>
                <a:path w="1466" h="29007" extrusionOk="0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6"/>
            <p:cNvSpPr/>
            <p:nvPr/>
          </p:nvSpPr>
          <p:spPr>
            <a:xfrm>
              <a:off x="1132100" y="4150585"/>
              <a:ext cx="1139375" cy="42825"/>
            </a:xfrm>
            <a:custGeom>
              <a:avLst/>
              <a:gdLst/>
              <a:ahLst/>
              <a:cxnLst/>
              <a:rect l="l" t="t" r="r" b="b"/>
              <a:pathLst>
                <a:path w="45575" h="1713" extrusionOk="0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6"/>
            <p:cNvSpPr/>
            <p:nvPr/>
          </p:nvSpPr>
          <p:spPr>
            <a:xfrm>
              <a:off x="1455925" y="3803460"/>
              <a:ext cx="488375" cy="98925"/>
            </a:xfrm>
            <a:custGeom>
              <a:avLst/>
              <a:gdLst/>
              <a:ahLst/>
              <a:cxnLst/>
              <a:rect l="l" t="t" r="r" b="b"/>
              <a:pathLst>
                <a:path w="19535" h="3957" extrusionOk="0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6"/>
            <p:cNvSpPr/>
            <p:nvPr/>
          </p:nvSpPr>
          <p:spPr>
            <a:xfrm>
              <a:off x="1455925" y="3838160"/>
              <a:ext cx="488375" cy="64225"/>
            </a:xfrm>
            <a:custGeom>
              <a:avLst/>
              <a:gdLst/>
              <a:ahLst/>
              <a:cxnLst/>
              <a:rect l="l" t="t" r="r" b="b"/>
              <a:pathLst>
                <a:path w="19535" h="2569" extrusionOk="0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6"/>
            <p:cNvSpPr/>
            <p:nvPr/>
          </p:nvSpPr>
          <p:spPr>
            <a:xfrm>
              <a:off x="1526300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6"/>
            <p:cNvSpPr/>
            <p:nvPr/>
          </p:nvSpPr>
          <p:spPr>
            <a:xfrm>
              <a:off x="1526300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6"/>
            <p:cNvSpPr/>
            <p:nvPr/>
          </p:nvSpPr>
          <p:spPr>
            <a:xfrm>
              <a:off x="1826825" y="3902360"/>
              <a:ext cx="49950" cy="291050"/>
            </a:xfrm>
            <a:custGeom>
              <a:avLst/>
              <a:gdLst/>
              <a:ahLst/>
              <a:cxnLst/>
              <a:rect l="l" t="t" r="r" b="b"/>
              <a:pathLst>
                <a:path w="1998" h="11642" extrusionOk="0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6"/>
            <p:cNvSpPr/>
            <p:nvPr/>
          </p:nvSpPr>
          <p:spPr>
            <a:xfrm>
              <a:off x="1826825" y="3902360"/>
              <a:ext cx="49950" cy="39500"/>
            </a:xfrm>
            <a:custGeom>
              <a:avLst/>
              <a:gdLst/>
              <a:ahLst/>
              <a:cxnLst/>
              <a:rect l="l" t="t" r="r" b="b"/>
              <a:pathLst>
                <a:path w="1998" h="1580" extrusionOk="0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6"/>
            <p:cNvSpPr/>
            <p:nvPr/>
          </p:nvSpPr>
          <p:spPr>
            <a:xfrm>
              <a:off x="1495400" y="4166285"/>
              <a:ext cx="413725" cy="27125"/>
            </a:xfrm>
            <a:custGeom>
              <a:avLst/>
              <a:gdLst/>
              <a:ahLst/>
              <a:cxnLst/>
              <a:rect l="l" t="t" r="r" b="b"/>
              <a:pathLst>
                <a:path w="16549" h="1085" extrusionOk="0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6"/>
            <p:cNvSpPr/>
            <p:nvPr/>
          </p:nvSpPr>
          <p:spPr>
            <a:xfrm>
              <a:off x="1505375" y="3443485"/>
              <a:ext cx="386625" cy="360000"/>
            </a:xfrm>
            <a:custGeom>
              <a:avLst/>
              <a:gdLst/>
              <a:ahLst/>
              <a:cxnLst/>
              <a:rect l="l" t="t" r="r" b="b"/>
              <a:pathLst>
                <a:path w="15465" h="14400" extrusionOk="0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6"/>
            <p:cNvSpPr/>
            <p:nvPr/>
          </p:nvSpPr>
          <p:spPr>
            <a:xfrm>
              <a:off x="1505375" y="3443960"/>
              <a:ext cx="386625" cy="360475"/>
            </a:xfrm>
            <a:custGeom>
              <a:avLst/>
              <a:gdLst/>
              <a:ahLst/>
              <a:cxnLst/>
              <a:rect l="l" t="t" r="r" b="b"/>
              <a:pathLst>
                <a:path w="15465" h="14419" extrusionOk="0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6"/>
            <p:cNvSpPr/>
            <p:nvPr/>
          </p:nvSpPr>
          <p:spPr>
            <a:xfrm>
              <a:off x="1046025" y="4526260"/>
              <a:ext cx="1816500" cy="68975"/>
            </a:xfrm>
            <a:custGeom>
              <a:avLst/>
              <a:gdLst/>
              <a:ahLst/>
              <a:cxnLst/>
              <a:rect l="l" t="t" r="r" b="b"/>
              <a:pathLst>
                <a:path w="72660" h="2759" extrusionOk="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6"/>
            <p:cNvSpPr/>
            <p:nvPr/>
          </p:nvSpPr>
          <p:spPr>
            <a:xfrm>
              <a:off x="2257175" y="1770610"/>
              <a:ext cx="199275" cy="840750"/>
            </a:xfrm>
            <a:custGeom>
              <a:avLst/>
              <a:gdLst/>
              <a:ahLst/>
              <a:cxnLst/>
              <a:rect l="l" t="t" r="r" b="b"/>
              <a:pathLst>
                <a:path w="7971" h="33630" fill="none" extrusionOk="0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6"/>
            <p:cNvSpPr/>
            <p:nvPr/>
          </p:nvSpPr>
          <p:spPr>
            <a:xfrm>
              <a:off x="19195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6"/>
            <p:cNvSpPr/>
            <p:nvPr/>
          </p:nvSpPr>
          <p:spPr>
            <a:xfrm>
              <a:off x="1114975" y="3083035"/>
              <a:ext cx="568275" cy="1470350"/>
            </a:xfrm>
            <a:custGeom>
              <a:avLst/>
              <a:gdLst/>
              <a:ahLst/>
              <a:cxnLst/>
              <a:rect l="l" t="t" r="r" b="b"/>
              <a:pathLst>
                <a:path w="22731" h="58814" extrusionOk="0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6"/>
            <p:cNvSpPr/>
            <p:nvPr/>
          </p:nvSpPr>
          <p:spPr>
            <a:xfrm>
              <a:off x="1527250" y="3775885"/>
              <a:ext cx="155525" cy="260125"/>
            </a:xfrm>
            <a:custGeom>
              <a:avLst/>
              <a:gdLst/>
              <a:ahLst/>
              <a:cxnLst/>
              <a:rect l="l" t="t" r="r" b="b"/>
              <a:pathLst>
                <a:path w="6221" h="10405" extrusionOk="0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6"/>
            <p:cNvSpPr/>
            <p:nvPr/>
          </p:nvSpPr>
          <p:spPr>
            <a:xfrm>
              <a:off x="1114975" y="4185310"/>
              <a:ext cx="380925" cy="368550"/>
            </a:xfrm>
            <a:custGeom>
              <a:avLst/>
              <a:gdLst/>
              <a:ahLst/>
              <a:cxnLst/>
              <a:rect l="l" t="t" r="r" b="b"/>
              <a:pathLst>
                <a:path w="15237" h="14742" extrusionOk="0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6"/>
            <p:cNvSpPr/>
            <p:nvPr/>
          </p:nvSpPr>
          <p:spPr>
            <a:xfrm>
              <a:off x="1115450" y="4321310"/>
              <a:ext cx="311025" cy="232550"/>
            </a:xfrm>
            <a:custGeom>
              <a:avLst/>
              <a:gdLst/>
              <a:ahLst/>
              <a:cxnLst/>
              <a:rect l="l" t="t" r="r" b="b"/>
              <a:pathLst>
                <a:path w="12441" h="9302" extrusionOk="0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6"/>
            <p:cNvSpPr/>
            <p:nvPr/>
          </p:nvSpPr>
          <p:spPr>
            <a:xfrm>
              <a:off x="1191050" y="4212410"/>
              <a:ext cx="281075" cy="154100"/>
            </a:xfrm>
            <a:custGeom>
              <a:avLst/>
              <a:gdLst/>
              <a:ahLst/>
              <a:cxnLst/>
              <a:rect l="l" t="t" r="r" b="b"/>
              <a:pathLst>
                <a:path w="11243" h="6164" extrusionOk="0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6"/>
            <p:cNvSpPr/>
            <p:nvPr/>
          </p:nvSpPr>
          <p:spPr>
            <a:xfrm>
              <a:off x="1274275" y="3708360"/>
              <a:ext cx="297700" cy="845500"/>
            </a:xfrm>
            <a:custGeom>
              <a:avLst/>
              <a:gdLst/>
              <a:ahLst/>
              <a:cxnLst/>
              <a:rect l="l" t="t" r="r" b="b"/>
              <a:pathLst>
                <a:path w="11908" h="33820" extrusionOk="0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6"/>
            <p:cNvSpPr/>
            <p:nvPr/>
          </p:nvSpPr>
          <p:spPr>
            <a:xfrm>
              <a:off x="1390775" y="3083035"/>
              <a:ext cx="262525" cy="553250"/>
            </a:xfrm>
            <a:custGeom>
              <a:avLst/>
              <a:gdLst/>
              <a:ahLst/>
              <a:cxnLst/>
              <a:rect l="l" t="t" r="r" b="b"/>
              <a:pathLst>
                <a:path w="10501" h="22130" extrusionOk="0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6"/>
            <p:cNvSpPr/>
            <p:nvPr/>
          </p:nvSpPr>
          <p:spPr>
            <a:xfrm>
              <a:off x="1098325" y="3083985"/>
              <a:ext cx="641975" cy="1469875"/>
            </a:xfrm>
            <a:custGeom>
              <a:avLst/>
              <a:gdLst/>
              <a:ahLst/>
              <a:cxnLst/>
              <a:rect l="l" t="t" r="r" b="b"/>
              <a:pathLst>
                <a:path w="25679" h="58795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6"/>
            <p:cNvSpPr/>
            <p:nvPr/>
          </p:nvSpPr>
          <p:spPr>
            <a:xfrm>
              <a:off x="1098800" y="3083985"/>
              <a:ext cx="451775" cy="575425"/>
            </a:xfrm>
            <a:custGeom>
              <a:avLst/>
              <a:gdLst/>
              <a:ahLst/>
              <a:cxnLst/>
              <a:rect l="l" t="t" r="r" b="b"/>
              <a:pathLst>
                <a:path w="18071" h="23017" extrusionOk="0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6"/>
            <p:cNvSpPr/>
            <p:nvPr/>
          </p:nvSpPr>
          <p:spPr>
            <a:xfrm>
              <a:off x="1379850" y="2364410"/>
              <a:ext cx="662900" cy="611200"/>
            </a:xfrm>
            <a:custGeom>
              <a:avLst/>
              <a:gdLst/>
              <a:ahLst/>
              <a:cxnLst/>
              <a:rect l="l" t="t" r="r" b="b"/>
              <a:pathLst>
                <a:path w="26516" h="24448" extrusionOk="0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6"/>
            <p:cNvSpPr/>
            <p:nvPr/>
          </p:nvSpPr>
          <p:spPr>
            <a:xfrm>
              <a:off x="1995650" y="2653660"/>
              <a:ext cx="25225" cy="56125"/>
            </a:xfrm>
            <a:custGeom>
              <a:avLst/>
              <a:gdLst/>
              <a:ahLst/>
              <a:cxnLst/>
              <a:rect l="l" t="t" r="r" b="b"/>
              <a:pathLst>
                <a:path w="1009" h="2245" fill="none" extrusionOk="0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6"/>
            <p:cNvSpPr/>
            <p:nvPr/>
          </p:nvSpPr>
          <p:spPr>
            <a:xfrm>
              <a:off x="1933350" y="2653660"/>
              <a:ext cx="57550" cy="60875"/>
            </a:xfrm>
            <a:custGeom>
              <a:avLst/>
              <a:gdLst/>
              <a:ahLst/>
              <a:cxnLst/>
              <a:rect l="l" t="t" r="r" b="b"/>
              <a:pathLst>
                <a:path w="2302" h="2435" fill="none" extrusionOk="0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6"/>
            <p:cNvSpPr/>
            <p:nvPr/>
          </p:nvSpPr>
          <p:spPr>
            <a:xfrm>
              <a:off x="1897675" y="2651760"/>
              <a:ext cx="59950" cy="62300"/>
            </a:xfrm>
            <a:custGeom>
              <a:avLst/>
              <a:gdLst/>
              <a:ahLst/>
              <a:cxnLst/>
              <a:rect l="l" t="t" r="r" b="b"/>
              <a:pathLst>
                <a:path w="2398" h="2492" fill="none" extrusionOk="0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6"/>
            <p:cNvSpPr/>
            <p:nvPr/>
          </p:nvSpPr>
          <p:spPr>
            <a:xfrm>
              <a:off x="1716025" y="2771110"/>
              <a:ext cx="29050" cy="48050"/>
            </a:xfrm>
            <a:custGeom>
              <a:avLst/>
              <a:gdLst/>
              <a:ahLst/>
              <a:cxnLst/>
              <a:rect l="l" t="t" r="r" b="b"/>
              <a:pathLst>
                <a:path w="1162" h="1922" fill="none" extrusionOk="0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6"/>
            <p:cNvSpPr/>
            <p:nvPr/>
          </p:nvSpPr>
          <p:spPr>
            <a:xfrm>
              <a:off x="1210550" y="2364510"/>
              <a:ext cx="424675" cy="756350"/>
            </a:xfrm>
            <a:custGeom>
              <a:avLst/>
              <a:gdLst/>
              <a:ahLst/>
              <a:cxnLst/>
              <a:rect l="l" t="t" r="r" b="b"/>
              <a:pathLst>
                <a:path w="16987" h="30254" extrusionOk="0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6"/>
            <p:cNvSpPr/>
            <p:nvPr/>
          </p:nvSpPr>
          <p:spPr>
            <a:xfrm>
              <a:off x="1348450" y="2363960"/>
              <a:ext cx="189750" cy="120325"/>
            </a:xfrm>
            <a:custGeom>
              <a:avLst/>
              <a:gdLst/>
              <a:ahLst/>
              <a:cxnLst/>
              <a:rect l="l" t="t" r="r" b="b"/>
              <a:pathLst>
                <a:path w="7590" h="4813" extrusionOk="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6"/>
            <p:cNvSpPr/>
            <p:nvPr/>
          </p:nvSpPr>
          <p:spPr>
            <a:xfrm>
              <a:off x="1700825" y="2872860"/>
              <a:ext cx="141250" cy="103225"/>
            </a:xfrm>
            <a:custGeom>
              <a:avLst/>
              <a:gdLst/>
              <a:ahLst/>
              <a:cxnLst/>
              <a:rect l="l" t="t" r="r" b="b"/>
              <a:pathLst>
                <a:path w="5650" h="4129" extrusionOk="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6"/>
            <p:cNvSpPr/>
            <p:nvPr/>
          </p:nvSpPr>
          <p:spPr>
            <a:xfrm>
              <a:off x="1739800" y="2630360"/>
              <a:ext cx="190725" cy="52325"/>
            </a:xfrm>
            <a:custGeom>
              <a:avLst/>
              <a:gdLst/>
              <a:ahLst/>
              <a:cxnLst/>
              <a:rect l="l" t="t" r="r" b="b"/>
              <a:pathLst>
                <a:path w="7629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6"/>
            <p:cNvSpPr/>
            <p:nvPr/>
          </p:nvSpPr>
          <p:spPr>
            <a:xfrm>
              <a:off x="1363200" y="2366985"/>
              <a:ext cx="156000" cy="96700"/>
            </a:xfrm>
            <a:custGeom>
              <a:avLst/>
              <a:gdLst/>
              <a:ahLst/>
              <a:cxnLst/>
              <a:rect l="l" t="t" r="r" b="b"/>
              <a:pathLst>
                <a:path w="6240" h="3868" extrusionOk="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6"/>
            <p:cNvSpPr/>
            <p:nvPr/>
          </p:nvSpPr>
          <p:spPr>
            <a:xfrm>
              <a:off x="1186775" y="1886635"/>
              <a:ext cx="195000" cy="195000"/>
            </a:xfrm>
            <a:custGeom>
              <a:avLst/>
              <a:gdLst/>
              <a:ahLst/>
              <a:cxnLst/>
              <a:rect l="l" t="t" r="r" b="b"/>
              <a:pathLst>
                <a:path w="7800" h="7800" extrusionOk="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6"/>
            <p:cNvSpPr/>
            <p:nvPr/>
          </p:nvSpPr>
          <p:spPr>
            <a:xfrm>
              <a:off x="1208650" y="1886635"/>
              <a:ext cx="173125" cy="195000"/>
            </a:xfrm>
            <a:custGeom>
              <a:avLst/>
              <a:gdLst/>
              <a:ahLst/>
              <a:cxnLst/>
              <a:rect l="l" t="t" r="r" b="b"/>
              <a:pathLst>
                <a:path w="6925" h="7800" extrusionOk="0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6"/>
            <p:cNvSpPr/>
            <p:nvPr/>
          </p:nvSpPr>
          <p:spPr>
            <a:xfrm>
              <a:off x="1274750" y="1951310"/>
              <a:ext cx="107025" cy="107025"/>
            </a:xfrm>
            <a:custGeom>
              <a:avLst/>
              <a:gdLst/>
              <a:ahLst/>
              <a:cxnLst/>
              <a:rect l="l" t="t" r="r" b="b"/>
              <a:pathLst>
                <a:path w="4281" h="4281" extrusionOk="0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6"/>
            <p:cNvSpPr/>
            <p:nvPr/>
          </p:nvSpPr>
          <p:spPr>
            <a:xfrm>
              <a:off x="1284725" y="1955785"/>
              <a:ext cx="293900" cy="353625"/>
            </a:xfrm>
            <a:custGeom>
              <a:avLst/>
              <a:gdLst/>
              <a:ahLst/>
              <a:cxnLst/>
              <a:rect l="l" t="t" r="r" b="b"/>
              <a:pathLst>
                <a:path w="11756" h="14145" extrusionOk="0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6"/>
            <p:cNvSpPr/>
            <p:nvPr/>
          </p:nvSpPr>
          <p:spPr>
            <a:xfrm>
              <a:off x="1306125" y="1955485"/>
              <a:ext cx="272325" cy="138500"/>
            </a:xfrm>
            <a:custGeom>
              <a:avLst/>
              <a:gdLst/>
              <a:ahLst/>
              <a:cxnLst/>
              <a:rect l="l" t="t" r="r" b="b"/>
              <a:pathLst>
                <a:path w="10893" h="5540" extrusionOk="0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6"/>
            <p:cNvSpPr/>
            <p:nvPr/>
          </p:nvSpPr>
          <p:spPr>
            <a:xfrm>
              <a:off x="1359875" y="2185260"/>
              <a:ext cx="124600" cy="199825"/>
            </a:xfrm>
            <a:custGeom>
              <a:avLst/>
              <a:gdLst/>
              <a:ahLst/>
              <a:cxnLst/>
              <a:rect l="l" t="t" r="r" b="b"/>
              <a:pathLst>
                <a:path w="4984" h="7993" extrusionOk="0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6"/>
            <p:cNvSpPr/>
            <p:nvPr/>
          </p:nvSpPr>
          <p:spPr>
            <a:xfrm>
              <a:off x="1393625" y="2239010"/>
              <a:ext cx="81350" cy="106525"/>
            </a:xfrm>
            <a:custGeom>
              <a:avLst/>
              <a:gdLst/>
              <a:ahLst/>
              <a:cxnLst/>
              <a:rect l="l" t="t" r="r" b="b"/>
              <a:pathLst>
                <a:path w="3254" h="4261" extrusionOk="0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6"/>
            <p:cNvSpPr/>
            <p:nvPr/>
          </p:nvSpPr>
          <p:spPr>
            <a:xfrm>
              <a:off x="1381750" y="2037960"/>
              <a:ext cx="209725" cy="282825"/>
            </a:xfrm>
            <a:custGeom>
              <a:avLst/>
              <a:gdLst/>
              <a:ahLst/>
              <a:cxnLst/>
              <a:rect l="l" t="t" r="r" b="b"/>
              <a:pathLst>
                <a:path w="8389" h="11313" extrusionOk="0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6"/>
            <p:cNvSpPr/>
            <p:nvPr/>
          </p:nvSpPr>
          <p:spPr>
            <a:xfrm>
              <a:off x="1435475" y="2141835"/>
              <a:ext cx="58525" cy="30625"/>
            </a:xfrm>
            <a:custGeom>
              <a:avLst/>
              <a:gdLst/>
              <a:ahLst/>
              <a:cxnLst/>
              <a:rect l="l" t="t" r="r" b="b"/>
              <a:pathLst>
                <a:path w="2341" h="1225" extrusionOk="0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6"/>
            <p:cNvSpPr/>
            <p:nvPr/>
          </p:nvSpPr>
          <p:spPr>
            <a:xfrm>
              <a:off x="1457350" y="2141510"/>
              <a:ext cx="37600" cy="30950"/>
            </a:xfrm>
            <a:custGeom>
              <a:avLst/>
              <a:gdLst/>
              <a:ahLst/>
              <a:cxnLst/>
              <a:rect l="l" t="t" r="r" b="b"/>
              <a:pathLst>
                <a:path w="1504" h="1238" extrusionOk="0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6"/>
            <p:cNvSpPr/>
            <p:nvPr/>
          </p:nvSpPr>
          <p:spPr>
            <a:xfrm>
              <a:off x="1435475" y="2136285"/>
              <a:ext cx="67550" cy="10500"/>
            </a:xfrm>
            <a:custGeom>
              <a:avLst/>
              <a:gdLst/>
              <a:ahLst/>
              <a:cxnLst/>
              <a:rect l="l" t="t" r="r" b="b"/>
              <a:pathLst>
                <a:path w="2702" h="420" fill="none" extrusionOk="0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w="2375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6"/>
            <p:cNvSpPr/>
            <p:nvPr/>
          </p:nvSpPr>
          <p:spPr>
            <a:xfrm>
              <a:off x="1430725" y="2098035"/>
              <a:ext cx="69450" cy="19250"/>
            </a:xfrm>
            <a:custGeom>
              <a:avLst/>
              <a:gdLst/>
              <a:ahLst/>
              <a:cxnLst/>
              <a:rect l="l" t="t" r="r" b="b"/>
              <a:pathLst>
                <a:path w="2778" h="770" extrusionOk="0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6"/>
            <p:cNvSpPr/>
            <p:nvPr/>
          </p:nvSpPr>
          <p:spPr>
            <a:xfrm>
              <a:off x="1556725" y="2104585"/>
              <a:ext cx="30000" cy="12700"/>
            </a:xfrm>
            <a:custGeom>
              <a:avLst/>
              <a:gdLst/>
              <a:ahLst/>
              <a:cxnLst/>
              <a:rect l="l" t="t" r="r" b="b"/>
              <a:pathLst>
                <a:path w="1200" h="508" extrusionOk="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6"/>
            <p:cNvSpPr/>
            <p:nvPr/>
          </p:nvSpPr>
          <p:spPr>
            <a:xfrm>
              <a:off x="1550075" y="2152935"/>
              <a:ext cx="31200" cy="24425"/>
            </a:xfrm>
            <a:custGeom>
              <a:avLst/>
              <a:gdLst/>
              <a:ahLst/>
              <a:cxnLst/>
              <a:rect l="l" t="t" r="r" b="b"/>
              <a:pathLst>
                <a:path w="1248" h="977" extrusionOk="0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6"/>
            <p:cNvSpPr/>
            <p:nvPr/>
          </p:nvSpPr>
          <p:spPr>
            <a:xfrm>
              <a:off x="1425975" y="2188110"/>
              <a:ext cx="53275" cy="29525"/>
            </a:xfrm>
            <a:custGeom>
              <a:avLst/>
              <a:gdLst/>
              <a:ahLst/>
              <a:cxnLst/>
              <a:rect l="l" t="t" r="r" b="b"/>
              <a:pathLst>
                <a:path w="2131" h="1181" extrusionOk="0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6"/>
            <p:cNvSpPr/>
            <p:nvPr/>
          </p:nvSpPr>
          <p:spPr>
            <a:xfrm>
              <a:off x="1559100" y="2188585"/>
              <a:ext cx="18575" cy="26675"/>
            </a:xfrm>
            <a:custGeom>
              <a:avLst/>
              <a:gdLst/>
              <a:ahLst/>
              <a:cxnLst/>
              <a:rect l="l" t="t" r="r" b="b"/>
              <a:pathLst>
                <a:path w="743" h="1067" extrusionOk="0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6"/>
            <p:cNvSpPr/>
            <p:nvPr/>
          </p:nvSpPr>
          <p:spPr>
            <a:xfrm>
              <a:off x="1305175" y="2111135"/>
              <a:ext cx="94650" cy="95025"/>
            </a:xfrm>
            <a:custGeom>
              <a:avLst/>
              <a:gdLst/>
              <a:ahLst/>
              <a:cxnLst/>
              <a:rect l="l" t="t" r="r" b="b"/>
              <a:pathLst>
                <a:path w="3786" h="3801" extrusionOk="0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6"/>
            <p:cNvSpPr/>
            <p:nvPr/>
          </p:nvSpPr>
          <p:spPr>
            <a:xfrm>
              <a:off x="1308025" y="2127310"/>
              <a:ext cx="68975" cy="78625"/>
            </a:xfrm>
            <a:custGeom>
              <a:avLst/>
              <a:gdLst/>
              <a:ahLst/>
              <a:cxnLst/>
              <a:rect l="l" t="t" r="r" b="b"/>
              <a:pathLst>
                <a:path w="2759" h="3145" extrusionOk="0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6"/>
            <p:cNvSpPr/>
            <p:nvPr/>
          </p:nvSpPr>
          <p:spPr>
            <a:xfrm>
              <a:off x="1526775" y="2155310"/>
              <a:ext cx="26175" cy="73250"/>
            </a:xfrm>
            <a:custGeom>
              <a:avLst/>
              <a:gdLst/>
              <a:ahLst/>
              <a:cxnLst/>
              <a:rect l="l" t="t" r="r" b="b"/>
              <a:pathLst>
                <a:path w="1047" h="2930" fill="none" extrusionOk="0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w="2850" cap="flat" cmpd="sng">
              <a:solidFill>
                <a:srgbClr val="7C1103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6"/>
            <p:cNvSpPr/>
            <p:nvPr/>
          </p:nvSpPr>
          <p:spPr>
            <a:xfrm>
              <a:off x="1306125" y="2583285"/>
              <a:ext cx="51875" cy="460325"/>
            </a:xfrm>
            <a:custGeom>
              <a:avLst/>
              <a:gdLst/>
              <a:ahLst/>
              <a:cxnLst/>
              <a:rect l="l" t="t" r="r" b="b"/>
              <a:pathLst>
                <a:path w="2075" h="18413" fill="none" extrusionOk="0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w="7125" cap="flat" cmpd="sng">
              <a:solidFill>
                <a:srgbClr val="56221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6"/>
            <p:cNvSpPr/>
            <p:nvPr/>
          </p:nvSpPr>
          <p:spPr>
            <a:xfrm>
              <a:off x="1807325" y="2523360"/>
              <a:ext cx="55675" cy="118900"/>
            </a:xfrm>
            <a:custGeom>
              <a:avLst/>
              <a:gdLst/>
              <a:ahLst/>
              <a:cxnLst/>
              <a:rect l="l" t="t" r="r" b="b"/>
              <a:pathLst>
                <a:path w="2227" h="4756" extrusionOk="0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6"/>
            <p:cNvSpPr/>
            <p:nvPr/>
          </p:nvSpPr>
          <p:spPr>
            <a:xfrm>
              <a:off x="1552450" y="2152935"/>
              <a:ext cx="29350" cy="24375"/>
            </a:xfrm>
            <a:custGeom>
              <a:avLst/>
              <a:gdLst/>
              <a:ahLst/>
              <a:cxnLst/>
              <a:rect l="l" t="t" r="r" b="b"/>
              <a:pathLst>
                <a:path w="1174" h="975" extrusionOk="0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6"/>
            <p:cNvSpPr/>
            <p:nvPr/>
          </p:nvSpPr>
          <p:spPr>
            <a:xfrm>
              <a:off x="1548650" y="2151985"/>
              <a:ext cx="40450" cy="3350"/>
            </a:xfrm>
            <a:custGeom>
              <a:avLst/>
              <a:gdLst/>
              <a:ahLst/>
              <a:cxnLst/>
              <a:rect l="l" t="t" r="r" b="b"/>
              <a:pathLst>
                <a:path w="1618" h="134" fill="none" extrusionOk="0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w="2850" cap="flat" cmpd="sng">
              <a:solidFill>
                <a:srgbClr val="541610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6"/>
            <p:cNvSpPr/>
            <p:nvPr/>
          </p:nvSpPr>
          <p:spPr>
            <a:xfrm>
              <a:off x="1493000" y="2231385"/>
              <a:ext cx="54725" cy="22750"/>
            </a:xfrm>
            <a:custGeom>
              <a:avLst/>
              <a:gdLst/>
              <a:ahLst/>
              <a:cxnLst/>
              <a:rect l="l" t="t" r="r" b="b"/>
              <a:pathLst>
                <a:path w="2189" h="910" extrusionOk="0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6"/>
            <p:cNvSpPr/>
            <p:nvPr/>
          </p:nvSpPr>
          <p:spPr>
            <a:xfrm>
              <a:off x="1396000" y="2037910"/>
              <a:ext cx="195000" cy="283275"/>
            </a:xfrm>
            <a:custGeom>
              <a:avLst/>
              <a:gdLst/>
              <a:ahLst/>
              <a:cxnLst/>
              <a:rect l="l" t="t" r="r" b="b"/>
              <a:pathLst>
                <a:path w="7800" h="11331" extrusionOk="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1158725" y="2384435"/>
              <a:ext cx="673825" cy="609250"/>
            </a:xfrm>
            <a:custGeom>
              <a:avLst/>
              <a:gdLst/>
              <a:ahLst/>
              <a:cxnLst/>
              <a:rect l="l" t="t" r="r" b="b"/>
              <a:pathLst>
                <a:path w="26953" h="24370" extrusionOk="0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6"/>
            <p:cNvSpPr/>
            <p:nvPr/>
          </p:nvSpPr>
          <p:spPr>
            <a:xfrm>
              <a:off x="1552450" y="2630360"/>
              <a:ext cx="155525" cy="52325"/>
            </a:xfrm>
            <a:custGeom>
              <a:avLst/>
              <a:gdLst/>
              <a:ahLst/>
              <a:cxnLst/>
              <a:rect l="l" t="t" r="r" b="b"/>
              <a:pathLst>
                <a:path w="6221" h="2093" extrusionOk="0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6"/>
            <p:cNvSpPr/>
            <p:nvPr/>
          </p:nvSpPr>
          <p:spPr>
            <a:xfrm>
              <a:off x="1552925" y="2630360"/>
              <a:ext cx="52325" cy="52325"/>
            </a:xfrm>
            <a:custGeom>
              <a:avLst/>
              <a:gdLst/>
              <a:ahLst/>
              <a:cxnLst/>
              <a:rect l="l" t="t" r="r" b="b"/>
              <a:pathLst>
                <a:path w="2093" h="2093" extrusionOk="0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6"/>
            <p:cNvSpPr/>
            <p:nvPr/>
          </p:nvSpPr>
          <p:spPr>
            <a:xfrm>
              <a:off x="1784025" y="2658410"/>
              <a:ext cx="25700" cy="58025"/>
            </a:xfrm>
            <a:custGeom>
              <a:avLst/>
              <a:gdLst/>
              <a:ahLst/>
              <a:cxnLst/>
              <a:rect l="l" t="t" r="r" b="b"/>
              <a:pathLst>
                <a:path w="1028" h="2321" fill="none" extrusionOk="0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6"/>
            <p:cNvSpPr/>
            <p:nvPr/>
          </p:nvSpPr>
          <p:spPr>
            <a:xfrm>
              <a:off x="1719350" y="2658410"/>
              <a:ext cx="59475" cy="63275"/>
            </a:xfrm>
            <a:custGeom>
              <a:avLst/>
              <a:gdLst/>
              <a:ahLst/>
              <a:cxnLst/>
              <a:rect l="l" t="t" r="r" b="b"/>
              <a:pathLst>
                <a:path w="2379" h="2531" fill="none" extrusionOk="0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6"/>
            <p:cNvSpPr/>
            <p:nvPr/>
          </p:nvSpPr>
          <p:spPr>
            <a:xfrm>
              <a:off x="1365575" y="4313210"/>
              <a:ext cx="362850" cy="207825"/>
            </a:xfrm>
            <a:custGeom>
              <a:avLst/>
              <a:gdLst/>
              <a:ahLst/>
              <a:cxnLst/>
              <a:rect l="l" t="t" r="r" b="b"/>
              <a:pathLst>
                <a:path w="14514" h="8313" extrusionOk="0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6"/>
            <p:cNvSpPr/>
            <p:nvPr/>
          </p:nvSpPr>
          <p:spPr>
            <a:xfrm>
              <a:off x="1681800" y="2656510"/>
              <a:ext cx="63275" cy="64225"/>
            </a:xfrm>
            <a:custGeom>
              <a:avLst/>
              <a:gdLst/>
              <a:ahLst/>
              <a:cxnLst/>
              <a:rect l="l" t="t" r="r" b="b"/>
              <a:pathLst>
                <a:path w="2531" h="2569" fill="none" extrusionOk="0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6"/>
            <p:cNvSpPr/>
            <p:nvPr/>
          </p:nvSpPr>
          <p:spPr>
            <a:xfrm>
              <a:off x="1493000" y="2780610"/>
              <a:ext cx="30000" cy="49950"/>
            </a:xfrm>
            <a:custGeom>
              <a:avLst/>
              <a:gdLst/>
              <a:ahLst/>
              <a:cxnLst/>
              <a:rect l="l" t="t" r="r" b="b"/>
              <a:pathLst>
                <a:path w="1200" h="1998" fill="none" extrusionOk="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w="3800" cap="flat" cmpd="sng">
              <a:solidFill>
                <a:srgbClr val="8E4342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6"/>
            <p:cNvSpPr/>
            <p:nvPr/>
          </p:nvSpPr>
          <p:spPr>
            <a:xfrm>
              <a:off x="1477325" y="2886660"/>
              <a:ext cx="146950" cy="107025"/>
            </a:xfrm>
            <a:custGeom>
              <a:avLst/>
              <a:gdLst/>
              <a:ahLst/>
              <a:cxnLst/>
              <a:rect l="l" t="t" r="r" b="b"/>
              <a:pathLst>
                <a:path w="5878" h="4281" extrusionOk="0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6"/>
            <p:cNvSpPr/>
            <p:nvPr/>
          </p:nvSpPr>
          <p:spPr>
            <a:xfrm>
              <a:off x="1371275" y="4456335"/>
              <a:ext cx="368550" cy="97525"/>
            </a:xfrm>
            <a:custGeom>
              <a:avLst/>
              <a:gdLst/>
              <a:ahLst/>
              <a:cxnLst/>
              <a:rect l="l" t="t" r="r" b="b"/>
              <a:pathLst>
                <a:path w="14742" h="3901" extrusionOk="0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6"/>
            <p:cNvSpPr/>
            <p:nvPr/>
          </p:nvSpPr>
          <p:spPr>
            <a:xfrm>
              <a:off x="1479225" y="4456335"/>
              <a:ext cx="260600" cy="97525"/>
            </a:xfrm>
            <a:custGeom>
              <a:avLst/>
              <a:gdLst/>
              <a:ahLst/>
              <a:cxnLst/>
              <a:rect l="l" t="t" r="r" b="b"/>
              <a:pathLst>
                <a:path w="10424" h="3901" extrusionOk="0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6"/>
            <p:cNvSpPr/>
            <p:nvPr/>
          </p:nvSpPr>
          <p:spPr>
            <a:xfrm>
              <a:off x="1431200" y="3757335"/>
              <a:ext cx="180250" cy="240150"/>
            </a:xfrm>
            <a:custGeom>
              <a:avLst/>
              <a:gdLst/>
              <a:ahLst/>
              <a:cxnLst/>
              <a:rect l="l" t="t" r="r" b="b"/>
              <a:pathLst>
                <a:path w="7210" h="9606" extrusionOk="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6"/>
            <p:cNvSpPr/>
            <p:nvPr/>
          </p:nvSpPr>
          <p:spPr>
            <a:xfrm>
              <a:off x="1367475" y="4346985"/>
              <a:ext cx="278675" cy="24750"/>
            </a:xfrm>
            <a:custGeom>
              <a:avLst/>
              <a:gdLst/>
              <a:ahLst/>
              <a:cxnLst/>
              <a:rect l="l" t="t" r="r" b="b"/>
              <a:pathLst>
                <a:path w="11147" h="990" extrusionOk="0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6"/>
            <p:cNvSpPr/>
            <p:nvPr/>
          </p:nvSpPr>
          <p:spPr>
            <a:xfrm>
              <a:off x="1500150" y="3291810"/>
              <a:ext cx="50425" cy="282475"/>
            </a:xfrm>
            <a:custGeom>
              <a:avLst/>
              <a:gdLst/>
              <a:ahLst/>
              <a:cxnLst/>
              <a:rect l="l" t="t" r="r" b="b"/>
              <a:pathLst>
                <a:path w="2017" h="11299" fill="none" extrusionOk="0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6"/>
            <p:cNvSpPr/>
            <p:nvPr/>
          </p:nvSpPr>
          <p:spPr>
            <a:xfrm>
              <a:off x="1509650" y="3265635"/>
              <a:ext cx="38075" cy="78500"/>
            </a:xfrm>
            <a:custGeom>
              <a:avLst/>
              <a:gdLst/>
              <a:ahLst/>
              <a:cxnLst/>
              <a:rect l="l" t="t" r="r" b="b"/>
              <a:pathLst>
                <a:path w="1523" h="3140" fill="none" extrusionOk="0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6"/>
            <p:cNvSpPr/>
            <p:nvPr/>
          </p:nvSpPr>
          <p:spPr>
            <a:xfrm>
              <a:off x="1184875" y="3103960"/>
              <a:ext cx="146950" cy="511700"/>
            </a:xfrm>
            <a:custGeom>
              <a:avLst/>
              <a:gdLst/>
              <a:ahLst/>
              <a:cxnLst/>
              <a:rect l="l" t="t" r="r" b="b"/>
              <a:pathLst>
                <a:path w="5878" h="20468" fill="none" extrusionOk="0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w="7125" cap="flat" cmpd="sng">
              <a:solidFill>
                <a:srgbClr val="97BDC6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6"/>
            <p:cNvSpPr/>
            <p:nvPr/>
          </p:nvSpPr>
          <p:spPr>
            <a:xfrm>
              <a:off x="1250500" y="3018860"/>
              <a:ext cx="354750" cy="101050"/>
            </a:xfrm>
            <a:custGeom>
              <a:avLst/>
              <a:gdLst/>
              <a:ahLst/>
              <a:cxnLst/>
              <a:rect l="l" t="t" r="r" b="b"/>
              <a:pathLst>
                <a:path w="14190" h="4042" extrusionOk="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6"/>
            <p:cNvSpPr/>
            <p:nvPr/>
          </p:nvSpPr>
          <p:spPr>
            <a:xfrm>
              <a:off x="1835375" y="1770610"/>
              <a:ext cx="421825" cy="752775"/>
            </a:xfrm>
            <a:custGeom>
              <a:avLst/>
              <a:gdLst/>
              <a:ahLst/>
              <a:cxnLst/>
              <a:rect l="l" t="t" r="r" b="b"/>
              <a:pathLst>
                <a:path w="16873" h="30111" fill="none" extrusionOk="0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6"/>
            <p:cNvSpPr/>
            <p:nvPr/>
          </p:nvSpPr>
          <p:spPr>
            <a:xfrm>
              <a:off x="1835375" y="1750635"/>
              <a:ext cx="165050" cy="165025"/>
            </a:xfrm>
            <a:custGeom>
              <a:avLst/>
              <a:gdLst/>
              <a:ahLst/>
              <a:cxnLst/>
              <a:rect l="l" t="t" r="r" b="b"/>
              <a:pathLst>
                <a:path w="6602" h="6601" extrusionOk="0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6"/>
            <p:cNvSpPr/>
            <p:nvPr/>
          </p:nvSpPr>
          <p:spPr>
            <a:xfrm>
              <a:off x="2322325" y="1750635"/>
              <a:ext cx="165025" cy="165025"/>
            </a:xfrm>
            <a:custGeom>
              <a:avLst/>
              <a:gdLst/>
              <a:ahLst/>
              <a:cxnLst/>
              <a:rect l="l" t="t" r="r" b="b"/>
              <a:pathLst>
                <a:path w="6601" h="6601" extrusionOk="0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6"/>
            <p:cNvSpPr/>
            <p:nvPr/>
          </p:nvSpPr>
          <p:spPr>
            <a:xfrm>
              <a:off x="1985650" y="1815310"/>
              <a:ext cx="243975" cy="37600"/>
            </a:xfrm>
            <a:custGeom>
              <a:avLst/>
              <a:gdLst/>
              <a:ahLst/>
              <a:cxnLst/>
              <a:rect l="l" t="t" r="r" b="b"/>
              <a:pathLst>
                <a:path w="9759" h="1504" extrusionOk="0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6"/>
            <p:cNvSpPr/>
            <p:nvPr/>
          </p:nvSpPr>
          <p:spPr>
            <a:xfrm>
              <a:off x="2208200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6"/>
            <p:cNvSpPr/>
            <p:nvPr/>
          </p:nvSpPr>
          <p:spPr>
            <a:xfrm>
              <a:off x="2241475" y="1656485"/>
              <a:ext cx="32375" cy="2897375"/>
            </a:xfrm>
            <a:custGeom>
              <a:avLst/>
              <a:gdLst/>
              <a:ahLst/>
              <a:cxnLst/>
              <a:rect l="l" t="t" r="r" b="b"/>
              <a:pathLst>
                <a:path w="1295" h="115895" extrusionOk="0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6"/>
            <p:cNvSpPr/>
            <p:nvPr/>
          </p:nvSpPr>
          <p:spPr>
            <a:xfrm>
              <a:off x="2622375" y="1651735"/>
              <a:ext cx="65175" cy="2902125"/>
            </a:xfrm>
            <a:custGeom>
              <a:avLst/>
              <a:gdLst/>
              <a:ahLst/>
              <a:cxnLst/>
              <a:rect l="l" t="t" r="r" b="b"/>
              <a:pathLst>
                <a:path w="2607" h="116085" extrusionOk="0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6"/>
            <p:cNvSpPr/>
            <p:nvPr/>
          </p:nvSpPr>
          <p:spPr>
            <a:xfrm>
              <a:off x="2655650" y="1656485"/>
              <a:ext cx="32850" cy="2897375"/>
            </a:xfrm>
            <a:custGeom>
              <a:avLst/>
              <a:gdLst/>
              <a:ahLst/>
              <a:cxnLst/>
              <a:rect l="l" t="t" r="r" b="b"/>
              <a:pathLst>
                <a:path w="1314" h="115895" extrusionOk="0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6"/>
            <p:cNvSpPr/>
            <p:nvPr/>
          </p:nvSpPr>
          <p:spPr>
            <a:xfrm>
              <a:off x="2257175" y="1805335"/>
              <a:ext cx="398500" cy="81800"/>
            </a:xfrm>
            <a:custGeom>
              <a:avLst/>
              <a:gdLst/>
              <a:ahLst/>
              <a:cxnLst/>
              <a:rect l="l" t="t" r="r" b="b"/>
              <a:pathLst>
                <a:path w="15940" h="3272" extrusionOk="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6"/>
            <p:cNvSpPr/>
            <p:nvPr/>
          </p:nvSpPr>
          <p:spPr>
            <a:xfrm>
              <a:off x="2273350" y="26118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6"/>
            <p:cNvSpPr/>
            <p:nvPr/>
          </p:nvSpPr>
          <p:spPr>
            <a:xfrm>
              <a:off x="2273350" y="268741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6"/>
            <p:cNvSpPr/>
            <p:nvPr/>
          </p:nvSpPr>
          <p:spPr>
            <a:xfrm>
              <a:off x="2273350" y="2763485"/>
              <a:ext cx="349525" cy="75175"/>
            </a:xfrm>
            <a:custGeom>
              <a:avLst/>
              <a:gdLst/>
              <a:ahLst/>
              <a:cxnLst/>
              <a:rect l="l" t="t" r="r" b="b"/>
              <a:pathLst>
                <a:path w="13981" h="3007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6"/>
            <p:cNvSpPr/>
            <p:nvPr/>
          </p:nvSpPr>
          <p:spPr>
            <a:xfrm>
              <a:off x="2273350" y="268741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6"/>
            <p:cNvSpPr/>
            <p:nvPr/>
          </p:nvSpPr>
          <p:spPr>
            <a:xfrm>
              <a:off x="2273350" y="27634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6"/>
            <p:cNvSpPr/>
            <p:nvPr/>
          </p:nvSpPr>
          <p:spPr>
            <a:xfrm>
              <a:off x="2273350" y="261181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6"/>
            <p:cNvSpPr/>
            <p:nvPr/>
          </p:nvSpPr>
          <p:spPr>
            <a:xfrm>
              <a:off x="2273350" y="32494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6"/>
            <p:cNvSpPr/>
            <p:nvPr/>
          </p:nvSpPr>
          <p:spPr>
            <a:xfrm>
              <a:off x="2273350" y="33255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6"/>
            <p:cNvSpPr/>
            <p:nvPr/>
          </p:nvSpPr>
          <p:spPr>
            <a:xfrm>
              <a:off x="2273350" y="34011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6"/>
            <p:cNvSpPr/>
            <p:nvPr/>
          </p:nvSpPr>
          <p:spPr>
            <a:xfrm>
              <a:off x="2273350" y="3325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6"/>
            <p:cNvSpPr/>
            <p:nvPr/>
          </p:nvSpPr>
          <p:spPr>
            <a:xfrm>
              <a:off x="2273350" y="34011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6"/>
            <p:cNvSpPr/>
            <p:nvPr/>
          </p:nvSpPr>
          <p:spPr>
            <a:xfrm>
              <a:off x="2273350" y="3249485"/>
              <a:ext cx="60400" cy="227325"/>
            </a:xfrm>
            <a:custGeom>
              <a:avLst/>
              <a:gdLst/>
              <a:ahLst/>
              <a:cxnLst/>
              <a:rect l="l" t="t" r="r" b="b"/>
              <a:pathLst>
                <a:path w="2416" h="9093" extrusionOk="0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6"/>
            <p:cNvSpPr/>
            <p:nvPr/>
          </p:nvSpPr>
          <p:spPr>
            <a:xfrm>
              <a:off x="2273350" y="3476785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6"/>
            <p:cNvSpPr/>
            <p:nvPr/>
          </p:nvSpPr>
          <p:spPr>
            <a:xfrm>
              <a:off x="2273350" y="3552860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6"/>
            <p:cNvSpPr/>
            <p:nvPr/>
          </p:nvSpPr>
          <p:spPr>
            <a:xfrm>
              <a:off x="2273350" y="3627985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6"/>
            <p:cNvSpPr/>
            <p:nvPr/>
          </p:nvSpPr>
          <p:spPr>
            <a:xfrm>
              <a:off x="2273350" y="35528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6"/>
            <p:cNvSpPr/>
            <p:nvPr/>
          </p:nvSpPr>
          <p:spPr>
            <a:xfrm>
              <a:off x="2273350" y="3627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6"/>
            <p:cNvSpPr/>
            <p:nvPr/>
          </p:nvSpPr>
          <p:spPr>
            <a:xfrm>
              <a:off x="2273350" y="3476785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6"/>
            <p:cNvSpPr/>
            <p:nvPr/>
          </p:nvSpPr>
          <p:spPr>
            <a:xfrm>
              <a:off x="2273350" y="37045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6"/>
            <p:cNvSpPr/>
            <p:nvPr/>
          </p:nvSpPr>
          <p:spPr>
            <a:xfrm>
              <a:off x="2273350" y="37796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6"/>
            <p:cNvSpPr/>
            <p:nvPr/>
          </p:nvSpPr>
          <p:spPr>
            <a:xfrm>
              <a:off x="2273350" y="3855760"/>
              <a:ext cx="349525" cy="75650"/>
            </a:xfrm>
            <a:custGeom>
              <a:avLst/>
              <a:gdLst/>
              <a:ahLst/>
              <a:cxnLst/>
              <a:rect l="l" t="t" r="r" b="b"/>
              <a:pathLst>
                <a:path w="13981" h="3026" extrusionOk="0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6"/>
            <p:cNvSpPr/>
            <p:nvPr/>
          </p:nvSpPr>
          <p:spPr>
            <a:xfrm>
              <a:off x="2273350" y="37796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6"/>
            <p:cNvSpPr/>
            <p:nvPr/>
          </p:nvSpPr>
          <p:spPr>
            <a:xfrm>
              <a:off x="2273350" y="38557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6"/>
            <p:cNvSpPr/>
            <p:nvPr/>
          </p:nvSpPr>
          <p:spPr>
            <a:xfrm>
              <a:off x="2273350" y="3704560"/>
              <a:ext cx="60400" cy="226850"/>
            </a:xfrm>
            <a:custGeom>
              <a:avLst/>
              <a:gdLst/>
              <a:ahLst/>
              <a:cxnLst/>
              <a:rect l="l" t="t" r="r" b="b"/>
              <a:pathLst>
                <a:path w="2416" h="9074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6"/>
            <p:cNvSpPr/>
            <p:nvPr/>
          </p:nvSpPr>
          <p:spPr>
            <a:xfrm>
              <a:off x="2273350" y="39313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6"/>
            <p:cNvSpPr/>
            <p:nvPr/>
          </p:nvSpPr>
          <p:spPr>
            <a:xfrm>
              <a:off x="2273350" y="4006985"/>
              <a:ext cx="349525" cy="75625"/>
            </a:xfrm>
            <a:custGeom>
              <a:avLst/>
              <a:gdLst/>
              <a:ahLst/>
              <a:cxnLst/>
              <a:rect l="l" t="t" r="r" b="b"/>
              <a:pathLst>
                <a:path w="13981" h="3025" extrusionOk="0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6"/>
            <p:cNvSpPr/>
            <p:nvPr/>
          </p:nvSpPr>
          <p:spPr>
            <a:xfrm>
              <a:off x="2273350" y="4083060"/>
              <a:ext cx="349525" cy="75150"/>
            </a:xfrm>
            <a:custGeom>
              <a:avLst/>
              <a:gdLst/>
              <a:ahLst/>
              <a:cxnLst/>
              <a:rect l="l" t="t" r="r" b="b"/>
              <a:pathLst>
                <a:path w="13981" h="3006" extrusionOk="0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6"/>
            <p:cNvSpPr/>
            <p:nvPr/>
          </p:nvSpPr>
          <p:spPr>
            <a:xfrm>
              <a:off x="2273350" y="40069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6"/>
            <p:cNvSpPr/>
            <p:nvPr/>
          </p:nvSpPr>
          <p:spPr>
            <a:xfrm>
              <a:off x="2273350" y="40830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6"/>
            <p:cNvSpPr/>
            <p:nvPr/>
          </p:nvSpPr>
          <p:spPr>
            <a:xfrm>
              <a:off x="2273350" y="3931385"/>
              <a:ext cx="60400" cy="226825"/>
            </a:xfrm>
            <a:custGeom>
              <a:avLst/>
              <a:gdLst/>
              <a:ahLst/>
              <a:cxnLst/>
              <a:rect l="l" t="t" r="r" b="b"/>
              <a:pathLst>
                <a:path w="2416" h="9073" extrusionOk="0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6"/>
            <p:cNvSpPr/>
            <p:nvPr/>
          </p:nvSpPr>
          <p:spPr>
            <a:xfrm>
              <a:off x="2467350" y="27092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6"/>
            <p:cNvSpPr/>
            <p:nvPr/>
          </p:nvSpPr>
          <p:spPr>
            <a:xfrm>
              <a:off x="2476875" y="2699785"/>
              <a:ext cx="45200" cy="45200"/>
            </a:xfrm>
            <a:custGeom>
              <a:avLst/>
              <a:gdLst/>
              <a:ahLst/>
              <a:cxnLst/>
              <a:rect l="l" t="t" r="r" b="b"/>
              <a:pathLst>
                <a:path w="1808" h="1808" extrusionOk="0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6"/>
            <p:cNvSpPr/>
            <p:nvPr/>
          </p:nvSpPr>
          <p:spPr>
            <a:xfrm>
              <a:off x="2273350" y="34767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2273350" y="3704560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6"/>
            <p:cNvSpPr/>
            <p:nvPr/>
          </p:nvSpPr>
          <p:spPr>
            <a:xfrm>
              <a:off x="2273350" y="393138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w="7125" cap="flat" cmpd="sng">
              <a:solidFill>
                <a:srgbClr val="19657C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6"/>
            <p:cNvSpPr/>
            <p:nvPr/>
          </p:nvSpPr>
          <p:spPr>
            <a:xfrm>
              <a:off x="2273350" y="4158660"/>
              <a:ext cx="349525" cy="395200"/>
            </a:xfrm>
            <a:custGeom>
              <a:avLst/>
              <a:gdLst/>
              <a:ahLst/>
              <a:cxnLst/>
              <a:rect l="l" t="t" r="r" b="b"/>
              <a:pathLst>
                <a:path w="13981" h="15808" extrusionOk="0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2083600" y="4472985"/>
              <a:ext cx="603950" cy="80875"/>
            </a:xfrm>
            <a:custGeom>
              <a:avLst/>
              <a:gdLst/>
              <a:ahLst/>
              <a:cxnLst/>
              <a:rect l="l" t="t" r="r" b="b"/>
              <a:pathLst>
                <a:path w="24158" h="3235" extrusionOk="0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6"/>
            <p:cNvSpPr/>
            <p:nvPr/>
          </p:nvSpPr>
          <p:spPr>
            <a:xfrm>
              <a:off x="2622850" y="4158660"/>
              <a:ext cx="25" cy="331475"/>
            </a:xfrm>
            <a:custGeom>
              <a:avLst/>
              <a:gdLst/>
              <a:ahLst/>
              <a:cxnLst/>
              <a:rect l="l" t="t" r="r" b="b"/>
              <a:pathLst>
                <a:path w="1" h="13259" fill="none" extrusionOk="0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6"/>
            <p:cNvSpPr/>
            <p:nvPr/>
          </p:nvSpPr>
          <p:spPr>
            <a:xfrm>
              <a:off x="2273350" y="4312735"/>
              <a:ext cx="349525" cy="25"/>
            </a:xfrm>
            <a:custGeom>
              <a:avLst/>
              <a:gdLst/>
              <a:ahLst/>
              <a:cxnLst/>
              <a:rect l="l" t="t" r="r" b="b"/>
              <a:pathLst>
                <a:path w="13981" h="1" fill="none" extrusionOk="0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w="7125" cap="flat" cmpd="sng">
              <a:solidFill>
                <a:srgbClr val="0C3C44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6"/>
            <p:cNvSpPr/>
            <p:nvPr/>
          </p:nvSpPr>
          <p:spPr>
            <a:xfrm>
              <a:off x="1262850" y="2380710"/>
              <a:ext cx="157425" cy="173575"/>
            </a:xfrm>
            <a:custGeom>
              <a:avLst/>
              <a:gdLst/>
              <a:ahLst/>
              <a:cxnLst/>
              <a:rect l="l" t="t" r="r" b="b"/>
              <a:pathLst>
                <a:path w="6297" h="6943" extrusionOk="0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217;p3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218" name="Google Shape;1218;p36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6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6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6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6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6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6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6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6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6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6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6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230;p3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231" name="Google Shape;1231;p36"/>
            <p:cNvSpPr/>
            <p:nvPr/>
          </p:nvSpPr>
          <p:spPr>
            <a:xfrm>
              <a:off x="3814500" y="4319450"/>
              <a:ext cx="721875" cy="59475"/>
            </a:xfrm>
            <a:custGeom>
              <a:avLst/>
              <a:gdLst/>
              <a:ahLst/>
              <a:cxnLst/>
              <a:rect l="l" t="t" r="r" b="b"/>
              <a:pathLst>
                <a:path w="28875" h="2379" extrusionOk="0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4244375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4186850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4230100" y="4105950"/>
              <a:ext cx="153150" cy="212575"/>
            </a:xfrm>
            <a:custGeom>
              <a:avLst/>
              <a:gdLst/>
              <a:ahLst/>
              <a:cxnLst/>
              <a:rect l="l" t="t" r="r" b="b"/>
              <a:pathLst>
                <a:path w="6126" h="8503" extrusionOk="0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424912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4133100" y="4185850"/>
              <a:ext cx="199750" cy="50900"/>
            </a:xfrm>
            <a:custGeom>
              <a:avLst/>
              <a:gdLst/>
              <a:ahLst/>
              <a:cxnLst/>
              <a:rect l="l" t="t" r="r" b="b"/>
              <a:pathLst>
                <a:path w="7990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926250" y="4062200"/>
              <a:ext cx="239700" cy="300550"/>
            </a:xfrm>
            <a:custGeom>
              <a:avLst/>
              <a:gdLst/>
              <a:ahLst/>
              <a:cxnLst/>
              <a:rect l="l" t="t" r="r" b="b"/>
              <a:pathLst>
                <a:path w="9588" h="12022" extrusionOk="0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6"/>
            <p:cNvSpPr/>
            <p:nvPr/>
          </p:nvSpPr>
          <p:spPr>
            <a:xfrm>
              <a:off x="3868725" y="4062200"/>
              <a:ext cx="240150" cy="300550"/>
            </a:xfrm>
            <a:custGeom>
              <a:avLst/>
              <a:gdLst/>
              <a:ahLst/>
              <a:cxnLst/>
              <a:rect l="l" t="t" r="r" b="b"/>
              <a:pathLst>
                <a:path w="9606" h="12022" extrusionOk="0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6"/>
            <p:cNvSpPr/>
            <p:nvPr/>
          </p:nvSpPr>
          <p:spPr>
            <a:xfrm>
              <a:off x="3911975" y="4105950"/>
              <a:ext cx="153625" cy="212575"/>
            </a:xfrm>
            <a:custGeom>
              <a:avLst/>
              <a:gdLst/>
              <a:ahLst/>
              <a:cxnLst/>
              <a:rect l="l" t="t" r="r" b="b"/>
              <a:pathLst>
                <a:path w="6145" h="8503" extrusionOk="0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6"/>
            <p:cNvSpPr/>
            <p:nvPr/>
          </p:nvSpPr>
          <p:spPr>
            <a:xfrm>
              <a:off x="3925775" y="4132100"/>
              <a:ext cx="115100" cy="160750"/>
            </a:xfrm>
            <a:custGeom>
              <a:avLst/>
              <a:gdLst/>
              <a:ahLst/>
              <a:cxnLst/>
              <a:rect l="l" t="t" r="r" b="b"/>
              <a:pathLst>
                <a:path w="4604" h="6430" fill="none" extrusionOk="0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w="5225" cap="flat" cmpd="sng">
              <a:solidFill>
                <a:srgbClr val="FFFFFF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6"/>
            <p:cNvSpPr/>
            <p:nvPr/>
          </p:nvSpPr>
          <p:spPr>
            <a:xfrm>
              <a:off x="3902000" y="4185850"/>
              <a:ext cx="106075" cy="50900"/>
            </a:xfrm>
            <a:custGeom>
              <a:avLst/>
              <a:gdLst/>
              <a:ahLst/>
              <a:cxnLst/>
              <a:rect l="l" t="t" r="r" b="b"/>
              <a:pathLst>
                <a:path w="4243" h="2036" extrusionOk="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1242;p3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243" name="Google Shape;1243;p36"/>
            <p:cNvSpPr/>
            <p:nvPr/>
          </p:nvSpPr>
          <p:spPr>
            <a:xfrm>
              <a:off x="6670259" y="4387325"/>
              <a:ext cx="2472725" cy="216400"/>
            </a:xfrm>
            <a:custGeom>
              <a:avLst/>
              <a:gdLst/>
              <a:ahLst/>
              <a:cxnLst/>
              <a:rect l="l" t="t" r="r" b="b"/>
              <a:pathLst>
                <a:path w="98909" h="8656" extrusionOk="0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6"/>
            <p:cNvSpPr/>
            <p:nvPr/>
          </p:nvSpPr>
          <p:spPr>
            <a:xfrm>
              <a:off x="6586559" y="4457700"/>
              <a:ext cx="2556425" cy="25"/>
            </a:xfrm>
            <a:custGeom>
              <a:avLst/>
              <a:gdLst/>
              <a:ahLst/>
              <a:cxnLst/>
              <a:rect l="l" t="t" r="r" b="b"/>
              <a:pathLst>
                <a:path w="102257" h="1" fill="none" extrusionOk="0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w="9025" cap="flat" cmpd="sng">
              <a:solidFill>
                <a:srgbClr val="FFF6E7"/>
              </a:solidFill>
              <a:prstDash val="solid"/>
              <a:miter lim="190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1245;p3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246" name="Google Shape;1246;p36"/>
            <p:cNvSpPr/>
            <p:nvPr/>
          </p:nvSpPr>
          <p:spPr>
            <a:xfrm>
              <a:off x="7173675" y="138480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6"/>
            <p:cNvSpPr/>
            <p:nvPr/>
          </p:nvSpPr>
          <p:spPr>
            <a:xfrm>
              <a:off x="7173675" y="1502600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6"/>
            <p:cNvSpPr/>
            <p:nvPr/>
          </p:nvSpPr>
          <p:spPr>
            <a:xfrm>
              <a:off x="7173675" y="1619850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6"/>
            <p:cNvSpPr/>
            <p:nvPr/>
          </p:nvSpPr>
          <p:spPr>
            <a:xfrm>
              <a:off x="7173675" y="1738175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6"/>
            <p:cNvSpPr/>
            <p:nvPr/>
          </p:nvSpPr>
          <p:spPr>
            <a:xfrm>
              <a:off x="7173675" y="1855975"/>
              <a:ext cx="73975" cy="73975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6"/>
            <p:cNvSpPr/>
            <p:nvPr/>
          </p:nvSpPr>
          <p:spPr>
            <a:xfrm>
              <a:off x="7173675" y="1973225"/>
              <a:ext cx="73975" cy="74525"/>
            </a:xfrm>
            <a:custGeom>
              <a:avLst/>
              <a:gdLst/>
              <a:ahLst/>
              <a:cxnLst/>
              <a:rect l="l" t="t" r="r" b="b"/>
              <a:pathLst>
                <a:path w="2959" h="2981" extrusionOk="0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6"/>
            <p:cNvSpPr/>
            <p:nvPr/>
          </p:nvSpPr>
          <p:spPr>
            <a:xfrm>
              <a:off x="7173675" y="20915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6"/>
            <p:cNvSpPr/>
            <p:nvPr/>
          </p:nvSpPr>
          <p:spPr>
            <a:xfrm>
              <a:off x="7173675" y="2209350"/>
              <a:ext cx="73975" cy="74000"/>
            </a:xfrm>
            <a:custGeom>
              <a:avLst/>
              <a:gdLst/>
              <a:ahLst/>
              <a:cxnLst/>
              <a:rect l="l" t="t" r="r" b="b"/>
              <a:pathLst>
                <a:path w="2959" h="2960" extrusionOk="0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Google Shape;1362;p38"/>
          <p:cNvSpPr/>
          <p:nvPr/>
        </p:nvSpPr>
        <p:spPr>
          <a:xfrm>
            <a:off x="1752600" y="1581150"/>
            <a:ext cx="2053625" cy="880500"/>
          </a:xfrm>
          <a:prstGeom prst="parallelogram">
            <a:avLst>
              <a:gd name="adj" fmla="val 4162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3" name="Google Shape;1363;p38"/>
          <p:cNvSpPr/>
          <p:nvPr/>
        </p:nvSpPr>
        <p:spPr>
          <a:xfrm>
            <a:off x="4953000" y="2800350"/>
            <a:ext cx="2362200" cy="880500"/>
          </a:xfrm>
          <a:prstGeom prst="parallelogram">
            <a:avLst>
              <a:gd name="adj" fmla="val 4162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4" name="Google Shape;1364;p38"/>
          <p:cNvSpPr/>
          <p:nvPr/>
        </p:nvSpPr>
        <p:spPr>
          <a:xfrm>
            <a:off x="5410200" y="1581150"/>
            <a:ext cx="2190300" cy="804300"/>
          </a:xfrm>
          <a:prstGeom prst="parallelogram">
            <a:avLst>
              <a:gd name="adj" fmla="val 41622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72" name="Google Shape;1372;p38"/>
          <p:cNvGrpSpPr/>
          <p:nvPr/>
        </p:nvGrpSpPr>
        <p:grpSpPr>
          <a:xfrm flipH="1">
            <a:off x="7391400" y="4095750"/>
            <a:ext cx="981700" cy="431025"/>
            <a:chOff x="3251875" y="4008950"/>
            <a:chExt cx="981700" cy="431025"/>
          </a:xfrm>
        </p:grpSpPr>
        <p:sp>
          <p:nvSpPr>
            <p:cNvPr id="1373" name="Google Shape;1373;p38"/>
            <p:cNvSpPr/>
            <p:nvPr/>
          </p:nvSpPr>
          <p:spPr>
            <a:xfrm>
              <a:off x="3251875" y="4358100"/>
              <a:ext cx="981700" cy="81875"/>
            </a:xfrm>
            <a:custGeom>
              <a:avLst/>
              <a:gdLst/>
              <a:ahLst/>
              <a:cxnLst/>
              <a:rect l="l" t="t" r="r" b="b"/>
              <a:pathLst>
                <a:path w="39268" h="3275" extrusionOk="0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8"/>
            <p:cNvSpPr/>
            <p:nvPr/>
          </p:nvSpPr>
          <p:spPr>
            <a:xfrm>
              <a:off x="3836175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8"/>
            <p:cNvSpPr/>
            <p:nvPr/>
          </p:nvSpPr>
          <p:spPr>
            <a:xfrm>
              <a:off x="37579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8"/>
            <p:cNvSpPr/>
            <p:nvPr/>
          </p:nvSpPr>
          <p:spPr>
            <a:xfrm>
              <a:off x="3817425" y="4067900"/>
              <a:ext cx="208400" cy="290225"/>
            </a:xfrm>
            <a:custGeom>
              <a:avLst/>
              <a:gdLst/>
              <a:ahLst/>
              <a:cxnLst/>
              <a:rect l="l" t="t" r="r" b="b"/>
              <a:pathLst>
                <a:path w="8336" h="11609" extrusionOk="0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8"/>
            <p:cNvSpPr/>
            <p:nvPr/>
          </p:nvSpPr>
          <p:spPr>
            <a:xfrm>
              <a:off x="3843025" y="4104200"/>
              <a:ext cx="156300" cy="217925"/>
            </a:xfrm>
            <a:custGeom>
              <a:avLst/>
              <a:gdLst/>
              <a:ahLst/>
              <a:cxnLst/>
              <a:rect l="l" t="t" r="r" b="b"/>
              <a:pathLst>
                <a:path w="6252" h="8717" fill="none" extrusionOk="0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38"/>
            <p:cNvSpPr/>
            <p:nvPr/>
          </p:nvSpPr>
          <p:spPr>
            <a:xfrm>
              <a:off x="3684675" y="4176825"/>
              <a:ext cx="272075" cy="69975"/>
            </a:xfrm>
            <a:custGeom>
              <a:avLst/>
              <a:gdLst/>
              <a:ahLst/>
              <a:cxnLst/>
              <a:rect l="l" t="t" r="r" b="b"/>
              <a:pathLst>
                <a:path w="10883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8"/>
            <p:cNvSpPr/>
            <p:nvPr/>
          </p:nvSpPr>
          <p:spPr>
            <a:xfrm>
              <a:off x="3403100" y="4008950"/>
              <a:ext cx="326550" cy="409300"/>
            </a:xfrm>
            <a:custGeom>
              <a:avLst/>
              <a:gdLst/>
              <a:ahLst/>
              <a:cxnLst/>
              <a:rect l="l" t="t" r="r" b="b"/>
              <a:pathLst>
                <a:path w="13062" h="16372" extrusionOk="0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8"/>
            <p:cNvSpPr/>
            <p:nvPr/>
          </p:nvSpPr>
          <p:spPr>
            <a:xfrm>
              <a:off x="3324800" y="4008950"/>
              <a:ext cx="326850" cy="408425"/>
            </a:xfrm>
            <a:custGeom>
              <a:avLst/>
              <a:gdLst/>
              <a:ahLst/>
              <a:cxnLst/>
              <a:rect l="l" t="t" r="r" b="b"/>
              <a:pathLst>
                <a:path w="13074" h="16337" extrusionOk="0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8"/>
            <p:cNvSpPr/>
            <p:nvPr/>
          </p:nvSpPr>
          <p:spPr>
            <a:xfrm>
              <a:off x="3384050" y="4067900"/>
              <a:ext cx="208375" cy="290225"/>
            </a:xfrm>
            <a:custGeom>
              <a:avLst/>
              <a:gdLst/>
              <a:ahLst/>
              <a:cxnLst/>
              <a:rect l="l" t="t" r="r" b="b"/>
              <a:pathLst>
                <a:path w="8335" h="11609" extrusionOk="0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8"/>
            <p:cNvSpPr/>
            <p:nvPr/>
          </p:nvSpPr>
          <p:spPr>
            <a:xfrm>
              <a:off x="3403100" y="4104200"/>
              <a:ext cx="156275" cy="217925"/>
            </a:xfrm>
            <a:custGeom>
              <a:avLst/>
              <a:gdLst/>
              <a:ahLst/>
              <a:cxnLst/>
              <a:rect l="l" t="t" r="r" b="b"/>
              <a:pathLst>
                <a:path w="6251" h="8717" fill="none" extrusionOk="0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w="6850" cap="flat" cmpd="sng">
              <a:solidFill>
                <a:srgbClr val="FFFFFF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8"/>
            <p:cNvSpPr/>
            <p:nvPr/>
          </p:nvSpPr>
          <p:spPr>
            <a:xfrm>
              <a:off x="3370350" y="4176825"/>
              <a:ext cx="144375" cy="69975"/>
            </a:xfrm>
            <a:custGeom>
              <a:avLst/>
              <a:gdLst/>
              <a:ahLst/>
              <a:cxnLst/>
              <a:rect l="l" t="t" r="r" b="b"/>
              <a:pathLst>
                <a:path w="5775" h="2799" extrusionOk="0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4" name="Google Shape;1384;p38"/>
          <p:cNvGrpSpPr/>
          <p:nvPr/>
        </p:nvGrpSpPr>
        <p:grpSpPr>
          <a:xfrm>
            <a:off x="1905000" y="4171950"/>
            <a:ext cx="773985" cy="538772"/>
            <a:chOff x="578100" y="3998000"/>
            <a:chExt cx="668150" cy="465100"/>
          </a:xfrm>
        </p:grpSpPr>
        <p:sp>
          <p:nvSpPr>
            <p:cNvPr id="1385" name="Google Shape;1385;p38"/>
            <p:cNvSpPr/>
            <p:nvPr/>
          </p:nvSpPr>
          <p:spPr>
            <a:xfrm>
              <a:off x="578100" y="4360350"/>
              <a:ext cx="391400" cy="30000"/>
            </a:xfrm>
            <a:custGeom>
              <a:avLst/>
              <a:gdLst/>
              <a:ahLst/>
              <a:cxnLst/>
              <a:rect l="l" t="t" r="r" b="b"/>
              <a:pathLst>
                <a:path w="15656" h="1200" extrusionOk="0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8"/>
            <p:cNvSpPr/>
            <p:nvPr/>
          </p:nvSpPr>
          <p:spPr>
            <a:xfrm>
              <a:off x="589525" y="4131625"/>
              <a:ext cx="354750" cy="243025"/>
            </a:xfrm>
            <a:custGeom>
              <a:avLst/>
              <a:gdLst/>
              <a:ahLst/>
              <a:cxnLst/>
              <a:rect l="l" t="t" r="r" b="b"/>
              <a:pathLst>
                <a:path w="14190" h="9721" extrusionOk="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38"/>
            <p:cNvSpPr/>
            <p:nvPr/>
          </p:nvSpPr>
          <p:spPr>
            <a:xfrm>
              <a:off x="601400" y="3998000"/>
              <a:ext cx="321000" cy="217350"/>
            </a:xfrm>
            <a:custGeom>
              <a:avLst/>
              <a:gdLst/>
              <a:ahLst/>
              <a:cxnLst/>
              <a:rect l="l" t="t" r="r" b="b"/>
              <a:pathLst>
                <a:path w="12840" h="8694" extrusionOk="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8"/>
            <p:cNvSpPr/>
            <p:nvPr/>
          </p:nvSpPr>
          <p:spPr>
            <a:xfrm>
              <a:off x="589525" y="4130675"/>
              <a:ext cx="324325" cy="243975"/>
            </a:xfrm>
            <a:custGeom>
              <a:avLst/>
              <a:gdLst/>
              <a:ahLst/>
              <a:cxnLst/>
              <a:rect l="l" t="t" r="r" b="b"/>
              <a:pathLst>
                <a:path w="12973" h="9759" extrusionOk="0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38"/>
            <p:cNvSpPr/>
            <p:nvPr/>
          </p:nvSpPr>
          <p:spPr>
            <a:xfrm>
              <a:off x="623275" y="4010375"/>
              <a:ext cx="261100" cy="161700"/>
            </a:xfrm>
            <a:custGeom>
              <a:avLst/>
              <a:gdLst/>
              <a:ahLst/>
              <a:cxnLst/>
              <a:rect l="l" t="t" r="r" b="b"/>
              <a:pathLst>
                <a:path w="10444" h="6468" extrusionOk="0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38"/>
            <p:cNvSpPr/>
            <p:nvPr/>
          </p:nvSpPr>
          <p:spPr>
            <a:xfrm>
              <a:off x="798750" y="4163375"/>
              <a:ext cx="105600" cy="97625"/>
            </a:xfrm>
            <a:custGeom>
              <a:avLst/>
              <a:gdLst/>
              <a:ahLst/>
              <a:cxnLst/>
              <a:rect l="l" t="t" r="r" b="b"/>
              <a:pathLst>
                <a:path w="4224" h="3905" extrusionOk="0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38"/>
            <p:cNvSpPr/>
            <p:nvPr/>
          </p:nvSpPr>
          <p:spPr>
            <a:xfrm>
              <a:off x="854875" y="4433575"/>
              <a:ext cx="391375" cy="29525"/>
            </a:xfrm>
            <a:custGeom>
              <a:avLst/>
              <a:gdLst/>
              <a:ahLst/>
              <a:cxnLst/>
              <a:rect l="l" t="t" r="r" b="b"/>
              <a:pathLst>
                <a:path w="15655" h="1181" extrusionOk="0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8"/>
            <p:cNvSpPr/>
            <p:nvPr/>
          </p:nvSpPr>
          <p:spPr>
            <a:xfrm>
              <a:off x="872925" y="4204850"/>
              <a:ext cx="354775" cy="243500"/>
            </a:xfrm>
            <a:custGeom>
              <a:avLst/>
              <a:gdLst/>
              <a:ahLst/>
              <a:cxnLst/>
              <a:rect l="l" t="t" r="r" b="b"/>
              <a:pathLst>
                <a:path w="14191" h="9740" extrusionOk="0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8"/>
            <p:cNvSpPr/>
            <p:nvPr/>
          </p:nvSpPr>
          <p:spPr>
            <a:xfrm>
              <a:off x="885300" y="4071250"/>
              <a:ext cx="320525" cy="217325"/>
            </a:xfrm>
            <a:custGeom>
              <a:avLst/>
              <a:gdLst/>
              <a:ahLst/>
              <a:cxnLst/>
              <a:rect l="l" t="t" r="r" b="b"/>
              <a:pathLst>
                <a:path w="12821" h="8693" extrusionOk="0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38"/>
            <p:cNvSpPr/>
            <p:nvPr/>
          </p:nvSpPr>
          <p:spPr>
            <a:xfrm>
              <a:off x="872925" y="4203900"/>
              <a:ext cx="324825" cy="243975"/>
            </a:xfrm>
            <a:custGeom>
              <a:avLst/>
              <a:gdLst/>
              <a:ahLst/>
              <a:cxnLst/>
              <a:rect l="l" t="t" r="r" b="b"/>
              <a:pathLst>
                <a:path w="12993" h="9759" extrusionOk="0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38"/>
            <p:cNvSpPr/>
            <p:nvPr/>
          </p:nvSpPr>
          <p:spPr>
            <a:xfrm>
              <a:off x="908600" y="4084075"/>
              <a:ext cx="260600" cy="161700"/>
            </a:xfrm>
            <a:custGeom>
              <a:avLst/>
              <a:gdLst/>
              <a:ahLst/>
              <a:cxnLst/>
              <a:rect l="l" t="t" r="r" b="b"/>
              <a:pathLst>
                <a:path w="10424" h="6468" extrusionOk="0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38"/>
            <p:cNvSpPr/>
            <p:nvPr/>
          </p:nvSpPr>
          <p:spPr>
            <a:xfrm>
              <a:off x="1082650" y="4236500"/>
              <a:ext cx="106050" cy="97575"/>
            </a:xfrm>
            <a:custGeom>
              <a:avLst/>
              <a:gdLst/>
              <a:ahLst/>
              <a:cxnLst/>
              <a:rect l="l" t="t" r="r" b="b"/>
              <a:pathLst>
                <a:path w="4242" h="3903" extrusionOk="0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7" name="Google Shape;1397;p38"/>
          <p:cNvGrpSpPr/>
          <p:nvPr/>
        </p:nvGrpSpPr>
        <p:grpSpPr>
          <a:xfrm>
            <a:off x="3505200" y="3943350"/>
            <a:ext cx="2962600" cy="773204"/>
            <a:chOff x="2302975" y="3862809"/>
            <a:chExt cx="2962600" cy="773204"/>
          </a:xfrm>
        </p:grpSpPr>
        <p:sp>
          <p:nvSpPr>
            <p:cNvPr id="1398" name="Google Shape;1398;p38"/>
            <p:cNvSpPr/>
            <p:nvPr/>
          </p:nvSpPr>
          <p:spPr>
            <a:xfrm>
              <a:off x="2303000" y="4571988"/>
              <a:ext cx="2962542" cy="64025"/>
            </a:xfrm>
            <a:custGeom>
              <a:avLst/>
              <a:gdLst/>
              <a:ahLst/>
              <a:cxnLst/>
              <a:rect l="l" t="t" r="r" b="b"/>
              <a:pathLst>
                <a:path w="100990" h="2561" extrusionOk="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99" name="Google Shape;1399;p38"/>
            <p:cNvGrpSpPr/>
            <p:nvPr/>
          </p:nvGrpSpPr>
          <p:grpSpPr>
            <a:xfrm>
              <a:off x="2302975" y="3862809"/>
              <a:ext cx="2962600" cy="741200"/>
              <a:chOff x="4183850" y="3669409"/>
              <a:chExt cx="2962600" cy="741200"/>
            </a:xfrm>
          </p:grpSpPr>
          <p:grpSp>
            <p:nvGrpSpPr>
              <p:cNvPr id="1400" name="Google Shape;1400;p38"/>
              <p:cNvGrpSpPr/>
              <p:nvPr/>
            </p:nvGrpSpPr>
            <p:grpSpPr>
              <a:xfrm>
                <a:off x="4183850" y="3669409"/>
                <a:ext cx="2962600" cy="741200"/>
                <a:chOff x="4183850" y="3421375"/>
                <a:chExt cx="2962600" cy="741200"/>
              </a:xfrm>
            </p:grpSpPr>
            <p:sp>
              <p:nvSpPr>
                <p:cNvPr id="1401" name="Google Shape;1401;p38"/>
                <p:cNvSpPr/>
                <p:nvPr/>
              </p:nvSpPr>
              <p:spPr>
                <a:xfrm>
                  <a:off x="4183850" y="3761900"/>
                  <a:ext cx="1482950" cy="6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18" h="2466" extrusionOk="0">
                      <a:moveTo>
                        <a:pt x="1250" y="1"/>
                      </a:moveTo>
                      <a:cubicBezTo>
                        <a:pt x="572" y="1"/>
                        <a:pt x="24" y="548"/>
                        <a:pt x="24" y="1239"/>
                      </a:cubicBezTo>
                      <a:cubicBezTo>
                        <a:pt x="0" y="1917"/>
                        <a:pt x="572" y="2465"/>
                        <a:pt x="1250" y="2465"/>
                      </a:cubicBezTo>
                      <a:lnTo>
                        <a:pt x="59317" y="2465"/>
                      </a:lnTo>
                      <a:lnTo>
                        <a:pt x="59317" y="1"/>
                      </a:ln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2" name="Google Shape;1402;p38"/>
                <p:cNvSpPr/>
                <p:nvPr/>
              </p:nvSpPr>
              <p:spPr>
                <a:xfrm>
                  <a:off x="4455900" y="3421375"/>
                  <a:ext cx="125925" cy="74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" h="29648" extrusionOk="0">
                      <a:moveTo>
                        <a:pt x="2513" y="1"/>
                      </a:moveTo>
                      <a:cubicBezTo>
                        <a:pt x="1132" y="1"/>
                        <a:pt x="1" y="1132"/>
                        <a:pt x="1" y="2513"/>
                      </a:cubicBezTo>
                      <a:lnTo>
                        <a:pt x="1" y="27135"/>
                      </a:lnTo>
                      <a:cubicBezTo>
                        <a:pt x="1" y="28504"/>
                        <a:pt x="1132" y="29647"/>
                        <a:pt x="2513" y="29647"/>
                      </a:cubicBezTo>
                      <a:cubicBezTo>
                        <a:pt x="3906" y="29647"/>
                        <a:pt x="5037" y="28516"/>
                        <a:pt x="5037" y="27135"/>
                      </a:cubicBezTo>
                      <a:lnTo>
                        <a:pt x="5037" y="2513"/>
                      </a:lnTo>
                      <a:cubicBezTo>
                        <a:pt x="5037" y="1132"/>
                        <a:pt x="3906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3" name="Google Shape;1403;p38"/>
                <p:cNvSpPr/>
                <p:nvPr/>
              </p:nvSpPr>
              <p:spPr>
                <a:xfrm>
                  <a:off x="4455900" y="3961625"/>
                  <a:ext cx="125925" cy="20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7" h="8026" extrusionOk="0">
                      <a:moveTo>
                        <a:pt x="1" y="1"/>
                      </a:moveTo>
                      <a:lnTo>
                        <a:pt x="1" y="5513"/>
                      </a:lnTo>
                      <a:cubicBezTo>
                        <a:pt x="1" y="6894"/>
                        <a:pt x="1132" y="8025"/>
                        <a:pt x="2513" y="8025"/>
                      </a:cubicBezTo>
                      <a:cubicBezTo>
                        <a:pt x="3906" y="8025"/>
                        <a:pt x="5037" y="6894"/>
                        <a:pt x="5037" y="5513"/>
                      </a:cubicBezTo>
                      <a:lnTo>
                        <a:pt x="5037" y="1"/>
                      </a:lnTo>
                      <a:cubicBezTo>
                        <a:pt x="5037" y="1382"/>
                        <a:pt x="3906" y="2513"/>
                        <a:pt x="2513" y="2513"/>
                      </a:cubicBezTo>
                      <a:cubicBezTo>
                        <a:pt x="1132" y="2513"/>
                        <a:pt x="1" y="1382"/>
                        <a:pt x="1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4" name="Google Shape;1404;p38"/>
                <p:cNvSpPr/>
                <p:nvPr/>
              </p:nvSpPr>
              <p:spPr>
                <a:xfrm>
                  <a:off x="4366000" y="3526450"/>
                  <a:ext cx="89925" cy="53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7" h="21254" extrusionOk="0">
                      <a:moveTo>
                        <a:pt x="1799" y="1"/>
                      </a:moveTo>
                      <a:cubicBezTo>
                        <a:pt x="799" y="1"/>
                        <a:pt x="1" y="810"/>
                        <a:pt x="1" y="1799"/>
                      </a:cubicBezTo>
                      <a:lnTo>
                        <a:pt x="1" y="19444"/>
                      </a:lnTo>
                      <a:cubicBezTo>
                        <a:pt x="1" y="20432"/>
                        <a:pt x="799" y="21253"/>
                        <a:pt x="1799" y="21253"/>
                      </a:cubicBezTo>
                      <a:cubicBezTo>
                        <a:pt x="2799" y="21253"/>
                        <a:pt x="3597" y="20432"/>
                        <a:pt x="3597" y="19444"/>
                      </a:cubicBezTo>
                      <a:lnTo>
                        <a:pt x="3597" y="1799"/>
                      </a:lnTo>
                      <a:cubicBezTo>
                        <a:pt x="3597" y="798"/>
                        <a:pt x="2775" y="1"/>
                        <a:pt x="1799" y="1"/>
                      </a:cubicBezTo>
                      <a:close/>
                    </a:path>
                  </a:pathLst>
                </a:custGeom>
                <a:solidFill>
                  <a:srgbClr val="1350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5" name="Google Shape;1405;p38"/>
                <p:cNvSpPr/>
                <p:nvPr/>
              </p:nvSpPr>
              <p:spPr>
                <a:xfrm>
                  <a:off x="4366000" y="3913700"/>
                  <a:ext cx="89925" cy="14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97" h="5740" extrusionOk="0">
                      <a:moveTo>
                        <a:pt x="1" y="1"/>
                      </a:moveTo>
                      <a:lnTo>
                        <a:pt x="1" y="3942"/>
                      </a:lnTo>
                      <a:cubicBezTo>
                        <a:pt x="1" y="4930"/>
                        <a:pt x="811" y="5740"/>
                        <a:pt x="1799" y="5740"/>
                      </a:cubicBezTo>
                      <a:cubicBezTo>
                        <a:pt x="2775" y="5740"/>
                        <a:pt x="3597" y="4942"/>
                        <a:pt x="3597" y="3942"/>
                      </a:cubicBezTo>
                      <a:lnTo>
                        <a:pt x="3597" y="1"/>
                      </a:lnTo>
                      <a:cubicBezTo>
                        <a:pt x="3597" y="977"/>
                        <a:pt x="2799" y="1799"/>
                        <a:pt x="1799" y="1799"/>
                      </a:cubicBezTo>
                      <a:cubicBezTo>
                        <a:pt x="799" y="1799"/>
                        <a:pt x="1" y="1001"/>
                        <a:pt x="1" y="1"/>
                      </a:cubicBezTo>
                      <a:close/>
                    </a:path>
                  </a:pathLst>
                </a:custGeom>
                <a:solidFill>
                  <a:srgbClr val="07292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6" name="Google Shape;1406;p38"/>
                <p:cNvSpPr/>
                <p:nvPr/>
              </p:nvSpPr>
              <p:spPr>
                <a:xfrm>
                  <a:off x="5642950" y="3761900"/>
                  <a:ext cx="1503500" cy="6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140" h="2466" extrusionOk="0">
                      <a:moveTo>
                        <a:pt x="1" y="1"/>
                      </a:moveTo>
                      <a:lnTo>
                        <a:pt x="1" y="2465"/>
                      </a:lnTo>
                      <a:lnTo>
                        <a:pt x="58901" y="2465"/>
                      </a:lnTo>
                      <a:cubicBezTo>
                        <a:pt x="59591" y="2465"/>
                        <a:pt x="60139" y="1917"/>
                        <a:pt x="60139" y="1239"/>
                      </a:cubicBezTo>
                      <a:cubicBezTo>
                        <a:pt x="60139" y="548"/>
                        <a:pt x="59591" y="1"/>
                        <a:pt x="58901" y="1"/>
                      </a:cubicBez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7" name="Google Shape;1407;p38"/>
                <p:cNvSpPr/>
                <p:nvPr/>
              </p:nvSpPr>
              <p:spPr>
                <a:xfrm>
                  <a:off x="6964850" y="3742250"/>
                  <a:ext cx="64025" cy="10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1" h="4085" extrusionOk="0">
                      <a:moveTo>
                        <a:pt x="0" y="1"/>
                      </a:moveTo>
                      <a:lnTo>
                        <a:pt x="0" y="4085"/>
                      </a:lnTo>
                      <a:lnTo>
                        <a:pt x="2560" y="4085"/>
                      </a:lnTo>
                      <a:lnTo>
                        <a:pt x="2560" y="1"/>
                      </a:ln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8" name="Google Shape;1408;p38"/>
                <p:cNvSpPr/>
                <p:nvPr/>
              </p:nvSpPr>
              <p:spPr>
                <a:xfrm>
                  <a:off x="6748750" y="3421375"/>
                  <a:ext cx="125625" cy="74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5" h="29648" extrusionOk="0">
                      <a:moveTo>
                        <a:pt x="2513" y="1"/>
                      </a:moveTo>
                      <a:cubicBezTo>
                        <a:pt x="1132" y="1"/>
                        <a:pt x="0" y="1132"/>
                        <a:pt x="0" y="2513"/>
                      </a:cubicBezTo>
                      <a:lnTo>
                        <a:pt x="0" y="27135"/>
                      </a:lnTo>
                      <a:cubicBezTo>
                        <a:pt x="0" y="28516"/>
                        <a:pt x="1132" y="29647"/>
                        <a:pt x="2513" y="29647"/>
                      </a:cubicBezTo>
                      <a:cubicBezTo>
                        <a:pt x="3894" y="29647"/>
                        <a:pt x="5025" y="28504"/>
                        <a:pt x="5025" y="27135"/>
                      </a:cubicBezTo>
                      <a:lnTo>
                        <a:pt x="5025" y="2513"/>
                      </a:lnTo>
                      <a:cubicBezTo>
                        <a:pt x="5025" y="1132"/>
                        <a:pt x="3894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9" name="Google Shape;1409;p38"/>
                <p:cNvSpPr/>
                <p:nvPr/>
              </p:nvSpPr>
              <p:spPr>
                <a:xfrm>
                  <a:off x="6748750" y="3961625"/>
                  <a:ext cx="125625" cy="20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5" h="8026" extrusionOk="0">
                      <a:moveTo>
                        <a:pt x="0" y="1"/>
                      </a:moveTo>
                      <a:lnTo>
                        <a:pt x="0" y="5513"/>
                      </a:lnTo>
                      <a:cubicBezTo>
                        <a:pt x="0" y="6894"/>
                        <a:pt x="1132" y="8025"/>
                        <a:pt x="2513" y="8025"/>
                      </a:cubicBezTo>
                      <a:cubicBezTo>
                        <a:pt x="3894" y="8025"/>
                        <a:pt x="5025" y="6894"/>
                        <a:pt x="5025" y="5513"/>
                      </a:cubicBezTo>
                      <a:lnTo>
                        <a:pt x="5025" y="1"/>
                      </a:lnTo>
                      <a:cubicBezTo>
                        <a:pt x="5025" y="1382"/>
                        <a:pt x="3894" y="2513"/>
                        <a:pt x="2513" y="2513"/>
                      </a:cubicBezTo>
                      <a:cubicBezTo>
                        <a:pt x="1132" y="2513"/>
                        <a:pt x="0" y="1382"/>
                        <a:pt x="0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10" name="Google Shape;1410;p38"/>
              <p:cNvSpPr/>
              <p:nvPr/>
            </p:nvSpPr>
            <p:spPr>
              <a:xfrm>
                <a:off x="6874650" y="3755050"/>
                <a:ext cx="90225" cy="531350"/>
              </a:xfrm>
              <a:custGeom>
                <a:avLst/>
                <a:gdLst/>
                <a:ahLst/>
                <a:cxnLst/>
                <a:rect l="l" t="t" r="r" b="b"/>
                <a:pathLst>
                  <a:path w="3609" h="21254" extrusionOk="0">
                    <a:moveTo>
                      <a:pt x="1811" y="1"/>
                    </a:moveTo>
                    <a:cubicBezTo>
                      <a:pt x="822" y="1"/>
                      <a:pt x="1" y="798"/>
                      <a:pt x="1" y="1799"/>
                    </a:cubicBezTo>
                    <a:lnTo>
                      <a:pt x="1" y="19444"/>
                    </a:lnTo>
                    <a:cubicBezTo>
                      <a:pt x="1" y="20432"/>
                      <a:pt x="810" y="21253"/>
                      <a:pt x="1811" y="21253"/>
                    </a:cubicBezTo>
                    <a:cubicBezTo>
                      <a:pt x="2787" y="21253"/>
                      <a:pt x="3608" y="20432"/>
                      <a:pt x="3608" y="19444"/>
                    </a:cubicBezTo>
                    <a:lnTo>
                      <a:pt x="3608" y="1799"/>
                    </a:lnTo>
                    <a:cubicBezTo>
                      <a:pt x="3608" y="810"/>
                      <a:pt x="2799" y="1"/>
                      <a:pt x="1811" y="1"/>
                    </a:cubicBezTo>
                    <a:close/>
                  </a:path>
                </a:pathLst>
              </a:custGeom>
              <a:solidFill>
                <a:srgbClr val="1350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38"/>
              <p:cNvSpPr/>
              <p:nvPr/>
            </p:nvSpPr>
            <p:spPr>
              <a:xfrm>
                <a:off x="6874650" y="4161734"/>
                <a:ext cx="90225" cy="143500"/>
              </a:xfrm>
              <a:custGeom>
                <a:avLst/>
                <a:gdLst/>
                <a:ahLst/>
                <a:cxnLst/>
                <a:rect l="l" t="t" r="r" b="b"/>
                <a:pathLst>
                  <a:path w="3609" h="5740" extrusionOk="0">
                    <a:moveTo>
                      <a:pt x="1" y="1"/>
                    </a:moveTo>
                    <a:lnTo>
                      <a:pt x="1" y="3942"/>
                    </a:lnTo>
                    <a:cubicBezTo>
                      <a:pt x="1" y="4942"/>
                      <a:pt x="822" y="5740"/>
                      <a:pt x="1811" y="5740"/>
                    </a:cubicBezTo>
                    <a:cubicBezTo>
                      <a:pt x="2799" y="5740"/>
                      <a:pt x="3608" y="4930"/>
                      <a:pt x="3608" y="3942"/>
                    </a:cubicBezTo>
                    <a:lnTo>
                      <a:pt x="3608" y="1"/>
                    </a:lnTo>
                    <a:cubicBezTo>
                      <a:pt x="3608" y="1001"/>
                      <a:pt x="2787" y="1799"/>
                      <a:pt x="1811" y="1799"/>
                    </a:cubicBezTo>
                    <a:cubicBezTo>
                      <a:pt x="810" y="1799"/>
                      <a:pt x="1" y="977"/>
                      <a:pt x="1" y="1"/>
                    </a:cubicBezTo>
                    <a:close/>
                  </a:path>
                </a:pathLst>
              </a:custGeom>
              <a:solidFill>
                <a:srgbClr val="0729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71682" name="Picture 2" descr="https://lh5.googleusercontent.com/l_UsHtz4lIlqUprWt0t_y0qYNahlmoEWwEVmY5Kk0IFUF2abOmXCVQHXpkfaHrWIsVsajxAn3ae2_zbCv9_SwVVK34eJt_HUffRQ_SPXz1x9az4bNCEmpKVY0yThVwGWQ8bIslAias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657350"/>
            <a:ext cx="1295400" cy="762000"/>
          </a:xfrm>
          <a:prstGeom prst="rect">
            <a:avLst/>
          </a:prstGeom>
          <a:noFill/>
        </p:spPr>
      </p:pic>
      <p:pic>
        <p:nvPicPr>
          <p:cNvPr id="71684" name="Picture 4" descr="https://lh6.googleusercontent.com/JtUeWpwuHM76X7LC0X7lKmflPBDds-x2hrapTaJ4iZM1UXJ3Z30oCuqHmGXYAgFMZi70qae57Ler1KzQtA4PN3mKTJ4Iyx0zYPK7c9XD-jqTb1VzC__xPDRbtKpCzJQPqmGByWBr3c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647950"/>
            <a:ext cx="1676400" cy="1143000"/>
          </a:xfrm>
          <a:prstGeom prst="rect">
            <a:avLst/>
          </a:prstGeom>
          <a:noFill/>
        </p:spPr>
      </p:pic>
      <p:pic>
        <p:nvPicPr>
          <p:cNvPr id="71685" name="Picture 5" descr="C:\Users\Hp\Downloads\download-removebg-preview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276350"/>
            <a:ext cx="2514600" cy="1495425"/>
          </a:xfrm>
          <a:prstGeom prst="rect">
            <a:avLst/>
          </a:prstGeom>
          <a:noFill/>
        </p:spPr>
      </p:pic>
      <p:sp>
        <p:nvSpPr>
          <p:cNvPr id="66" name="Google Shape;1364;p38"/>
          <p:cNvSpPr/>
          <p:nvPr/>
        </p:nvSpPr>
        <p:spPr>
          <a:xfrm>
            <a:off x="1371600" y="2952750"/>
            <a:ext cx="2190300" cy="880500"/>
          </a:xfrm>
          <a:prstGeom prst="parallelogram">
            <a:avLst>
              <a:gd name="adj" fmla="val 41622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1687" name="Picture 7" descr="C:\Users\Hp\Downloads\dart-removebg-preview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0200" y="2724150"/>
            <a:ext cx="1758950" cy="1319213"/>
          </a:xfrm>
          <a:prstGeom prst="rect">
            <a:avLst/>
          </a:prstGeom>
          <a:noFill/>
        </p:spPr>
      </p:pic>
      <p:sp>
        <p:nvSpPr>
          <p:cNvPr id="68" name="Google Shape;782;p32"/>
          <p:cNvSpPr txBox="1"/>
          <p:nvPr/>
        </p:nvSpPr>
        <p:spPr>
          <a:xfrm>
            <a:off x="3124200" y="742950"/>
            <a:ext cx="3480900" cy="437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lt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69" name="مستطيل 68"/>
          <p:cNvSpPr/>
          <p:nvPr/>
        </p:nvSpPr>
        <p:spPr>
          <a:xfrm>
            <a:off x="1752600" y="514350"/>
            <a:ext cx="4919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Frameworks and languages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ightlifting Training Center Project Proposal by Slidesgo">
  <a:themeElements>
    <a:clrScheme name="Simple Light">
      <a:dk1>
        <a:srgbClr val="272626"/>
      </a:dk1>
      <a:lt1>
        <a:srgbClr val="FFFFFF"/>
      </a:lt1>
      <a:dk2>
        <a:srgbClr val="0C3C44"/>
      </a:dk2>
      <a:lt2>
        <a:srgbClr val="19657C"/>
      </a:lt2>
      <a:accent1>
        <a:srgbClr val="97BDC6"/>
      </a:accent1>
      <a:accent2>
        <a:srgbClr val="D38620"/>
      </a:accent2>
      <a:accent3>
        <a:srgbClr val="D6AE3E"/>
      </a:accent3>
      <a:accent4>
        <a:srgbClr val="FDB03E"/>
      </a:accent4>
      <a:accent5>
        <a:srgbClr val="FFF6E7"/>
      </a:accent5>
      <a:accent6>
        <a:srgbClr val="56221C"/>
      </a:accent6>
      <a:hlink>
        <a:srgbClr val="27262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256</Words>
  <PresentationFormat>On-screen Show (16:9)</PresentationFormat>
  <Paragraphs>61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Alata</vt:lpstr>
      <vt:lpstr>Manrope</vt:lpstr>
      <vt:lpstr>PT Sans</vt:lpstr>
      <vt:lpstr>Assistant</vt:lpstr>
      <vt:lpstr>Nunito Light</vt:lpstr>
      <vt:lpstr>Anaheim</vt:lpstr>
      <vt:lpstr>Bebas Neue</vt:lpstr>
      <vt:lpstr>Weightlifting Training Center Project Proposal by Slidesgo</vt:lpstr>
      <vt:lpstr>FIT GYM </vt:lpstr>
      <vt:lpstr>Our team:</vt:lpstr>
      <vt:lpstr>TABLE OF CONTENTS</vt:lpstr>
      <vt:lpstr>Introduction and objectives</vt:lpstr>
      <vt:lpstr>Slide 5</vt:lpstr>
      <vt:lpstr> Motivation</vt:lpstr>
      <vt:lpstr>Slide 7</vt:lpstr>
      <vt:lpstr>Frameworks and languages</vt:lpstr>
      <vt:lpstr>Slide 9</vt:lpstr>
      <vt:lpstr>The Features of FIT GYM  App</vt:lpstr>
      <vt:lpstr>The Features:</vt:lpstr>
      <vt:lpstr>Future works</vt:lpstr>
      <vt:lpstr>Future works:</vt:lpstr>
      <vt:lpstr>Conclusion:</vt:lpstr>
      <vt:lpstr>Conclusion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 GYM</dc:title>
  <dc:creator>Omama Kittaneh</dc:creator>
  <cp:lastModifiedBy>Dell</cp:lastModifiedBy>
  <cp:revision>16</cp:revision>
  <dcterms:modified xsi:type="dcterms:W3CDTF">2023-01-22T18:20:49Z</dcterms:modified>
</cp:coreProperties>
</file>