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9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0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1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9" r:id="rId2"/>
    <p:sldId id="260" r:id="rId3"/>
    <p:sldId id="290" r:id="rId4"/>
    <p:sldId id="305" r:id="rId5"/>
    <p:sldId id="291" r:id="rId6"/>
    <p:sldId id="306" r:id="rId7"/>
    <p:sldId id="292" r:id="rId8"/>
    <p:sldId id="307" r:id="rId9"/>
    <p:sldId id="293" r:id="rId10"/>
    <p:sldId id="308" r:id="rId11"/>
    <p:sldId id="294" r:id="rId12"/>
    <p:sldId id="309" r:id="rId13"/>
    <p:sldId id="295" r:id="rId14"/>
    <p:sldId id="310" r:id="rId15"/>
    <p:sldId id="296" r:id="rId16"/>
    <p:sldId id="272" r:id="rId17"/>
    <p:sldId id="273" r:id="rId18"/>
    <p:sldId id="274" r:id="rId19"/>
    <p:sldId id="297" r:id="rId20"/>
    <p:sldId id="275" r:id="rId21"/>
    <p:sldId id="298" r:id="rId22"/>
    <p:sldId id="281" r:id="rId23"/>
    <p:sldId id="276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99" r:id="rId32"/>
    <p:sldId id="286" r:id="rId33"/>
    <p:sldId id="287" r:id="rId34"/>
    <p:sldId id="288" r:id="rId35"/>
    <p:sldId id="301" r:id="rId36"/>
    <p:sldId id="289" r:id="rId37"/>
    <p:sldId id="311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724"/>
    <a:srgbClr val="A72623"/>
    <a:srgbClr val="A0BF61"/>
    <a:srgbClr val="EB2121"/>
    <a:srgbClr val="F3C300"/>
    <a:srgbClr val="50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3369" autoAdjust="0"/>
  </p:normalViewPr>
  <p:slideViewPr>
    <p:cSldViewPr>
      <p:cViewPr>
        <p:scale>
          <a:sx n="60" d="100"/>
          <a:sy n="60" d="100"/>
        </p:scale>
        <p:origin x="-3084" y="-11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image" Target="../media/image8.gif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rawing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image" Target="../media/image8.gif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AD835-2333-4E88-A6C5-66EEC8EA20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C883AEF3-06A3-469A-95B5-D01E55D984F7}">
      <dgm:prSet phldrT="[Text]" custT="1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pPr algn="l" rtl="1"/>
          <a:r>
            <a:rPr lang="en-US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Rapid eye movement (REM) </a:t>
          </a:r>
          <a:endParaRPr lang="ar-JO" sz="3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1B2A51-1A1F-459E-92A8-C46E3F9C3F33}" type="parTrans" cxnId="{62949023-F856-411F-8147-AF4EE80CCF8E}">
      <dgm:prSet/>
      <dgm:spPr/>
      <dgm:t>
        <a:bodyPr/>
        <a:lstStyle/>
        <a:p>
          <a:pPr algn="l" rtl="1"/>
          <a:endParaRPr lang="ar-JO" sz="3200"/>
        </a:p>
      </dgm:t>
    </dgm:pt>
    <dgm:pt modelId="{916754DD-5B49-4140-BCFA-E1193902D199}" type="sibTrans" cxnId="{62949023-F856-411F-8147-AF4EE80CCF8E}">
      <dgm:prSet/>
      <dgm:spPr/>
      <dgm:t>
        <a:bodyPr/>
        <a:lstStyle/>
        <a:p>
          <a:pPr algn="l" rtl="1"/>
          <a:endParaRPr lang="ar-JO" sz="3200"/>
        </a:p>
      </dgm:t>
    </dgm:pt>
    <dgm:pt modelId="{47506E92-C108-44FB-86E7-B6EF769B3E76}">
      <dgm:prSet custT="1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pPr algn="l" rtl="1"/>
          <a:r>
            <a:rPr lang="en-US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Non-rapid eye movement (NREM) </a:t>
          </a:r>
          <a:endParaRPr lang="ar-JO" sz="3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99977E-DCF6-40D3-B1CA-3C677B6A17E8}" type="parTrans" cxnId="{E8D9F8DF-F784-4944-962A-E58FF4BEE32B}">
      <dgm:prSet/>
      <dgm:spPr/>
      <dgm:t>
        <a:bodyPr/>
        <a:lstStyle/>
        <a:p>
          <a:pPr algn="l" rtl="1"/>
          <a:endParaRPr lang="ar-JO" sz="3200"/>
        </a:p>
      </dgm:t>
    </dgm:pt>
    <dgm:pt modelId="{3FD593E6-1C43-4782-A727-1C80A8EE1853}" type="sibTrans" cxnId="{E8D9F8DF-F784-4944-962A-E58FF4BEE32B}">
      <dgm:prSet/>
      <dgm:spPr/>
      <dgm:t>
        <a:bodyPr/>
        <a:lstStyle/>
        <a:p>
          <a:pPr algn="l" rtl="1"/>
          <a:endParaRPr lang="ar-JO" sz="3200"/>
        </a:p>
      </dgm:t>
    </dgm:pt>
    <dgm:pt modelId="{0139A771-2C56-4B32-85DA-9BA8246BD81E}" type="pres">
      <dgm:prSet presAssocID="{580AD835-2333-4E88-A6C5-66EEC8EA20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39B2E1-58D0-4B18-B31A-0888F9894533}" type="pres">
      <dgm:prSet presAssocID="{C883AEF3-06A3-469A-95B5-D01E55D984F7}" presName="parentText" presStyleLbl="node1" presStyleIdx="0" presStyleCnt="2" custScaleY="53499" custLinFactY="5534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DBCCB78F-7493-4968-811E-1E8D053D6469}" type="pres">
      <dgm:prSet presAssocID="{916754DD-5B49-4140-BCFA-E1193902D199}" presName="spacer" presStyleCnt="0"/>
      <dgm:spPr/>
    </dgm:pt>
    <dgm:pt modelId="{C5A3DC73-137D-48DE-81C0-F1139549F501}" type="pres">
      <dgm:prSet presAssocID="{47506E92-C108-44FB-86E7-B6EF769B3E76}" presName="parentText" presStyleLbl="node1" presStyleIdx="1" presStyleCnt="2" custScaleY="53499" custLinFactY="-7499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46D4BD-BCB1-477F-9D3E-7FDA7404E0AD}" type="presOf" srcId="{47506E92-C108-44FB-86E7-B6EF769B3E76}" destId="{C5A3DC73-137D-48DE-81C0-F1139549F501}" srcOrd="0" destOrd="0" presId="urn:microsoft.com/office/officeart/2005/8/layout/vList2"/>
    <dgm:cxn modelId="{E287A8D5-B9CB-4CB0-B44A-0F2863B0EC8B}" type="presOf" srcId="{C883AEF3-06A3-469A-95B5-D01E55D984F7}" destId="{4739B2E1-58D0-4B18-B31A-0888F9894533}" srcOrd="0" destOrd="0" presId="urn:microsoft.com/office/officeart/2005/8/layout/vList2"/>
    <dgm:cxn modelId="{62949023-F856-411F-8147-AF4EE80CCF8E}" srcId="{580AD835-2333-4E88-A6C5-66EEC8EA2094}" destId="{C883AEF3-06A3-469A-95B5-D01E55D984F7}" srcOrd="0" destOrd="0" parTransId="{9D1B2A51-1A1F-459E-92A8-C46E3F9C3F33}" sibTransId="{916754DD-5B49-4140-BCFA-E1193902D199}"/>
    <dgm:cxn modelId="{E8D9F8DF-F784-4944-962A-E58FF4BEE32B}" srcId="{580AD835-2333-4E88-A6C5-66EEC8EA2094}" destId="{47506E92-C108-44FB-86E7-B6EF769B3E76}" srcOrd="1" destOrd="0" parTransId="{4899977E-DCF6-40D3-B1CA-3C677B6A17E8}" sibTransId="{3FD593E6-1C43-4782-A727-1C80A8EE1853}"/>
    <dgm:cxn modelId="{1FD9CC67-5902-48DE-BB33-3C2F50AB9066}" type="presOf" srcId="{580AD835-2333-4E88-A6C5-66EEC8EA2094}" destId="{0139A771-2C56-4B32-85DA-9BA8246BD81E}" srcOrd="0" destOrd="0" presId="urn:microsoft.com/office/officeart/2005/8/layout/vList2"/>
    <dgm:cxn modelId="{4049E3AC-00B0-4ADA-A32E-1EBCC0681290}" type="presParOf" srcId="{0139A771-2C56-4B32-85DA-9BA8246BD81E}" destId="{4739B2E1-58D0-4B18-B31A-0888F9894533}" srcOrd="0" destOrd="0" presId="urn:microsoft.com/office/officeart/2005/8/layout/vList2"/>
    <dgm:cxn modelId="{DA6E1909-C2B2-493A-80C8-FCD5F13DF492}" type="presParOf" srcId="{0139A771-2C56-4B32-85DA-9BA8246BD81E}" destId="{DBCCB78F-7493-4968-811E-1E8D053D6469}" srcOrd="1" destOrd="0" presId="urn:microsoft.com/office/officeart/2005/8/layout/vList2"/>
    <dgm:cxn modelId="{29C96FE7-5E88-4F66-AC50-9D1D51C5F405}" type="presParOf" srcId="{0139A771-2C56-4B32-85DA-9BA8246BD81E}" destId="{C5A3DC73-137D-48DE-81C0-F1139549F50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02D690C-2F18-4E47-9456-48FDD9903869}" type="doc">
      <dgm:prSet loTypeId="urn:microsoft.com/office/officeart/2005/8/layout/vList3#3" loCatId="list" qsTypeId="urn:microsoft.com/office/officeart/2005/8/quickstyle/simple1" qsCatId="simple" csTypeId="urn:microsoft.com/office/officeart/2005/8/colors/accent1_2" csCatId="accent1" phldr="1"/>
      <dgm:spPr/>
    </dgm:pt>
    <dgm:pt modelId="{BC60664D-6549-4C91-A372-AB68CE9DA8BB}">
      <dgm:prSet phldrT="[Text]"/>
      <dgm:spPr>
        <a:solidFill>
          <a:srgbClr val="A72623"/>
        </a:solidFill>
      </dgm:spPr>
      <dgm:t>
        <a:bodyPr/>
        <a:lstStyle/>
        <a:p>
          <a:pPr algn="l"/>
          <a:r>
            <a:rPr lang="en-US" dirty="0" smtClean="0">
              <a:latin typeface="Times New Roman" pitchFamily="18" charset="0"/>
              <a:cs typeface="Times New Roman" pitchFamily="18" charset="0"/>
            </a:rPr>
            <a:t>Components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2C9B101-8B38-4AE9-A6A1-DD5968D3C4CF}" type="parTrans" cxnId="{F6666544-E303-4600-9BA9-0E3DBCA74F2B}">
      <dgm:prSet/>
      <dgm:spPr/>
      <dgm:t>
        <a:bodyPr/>
        <a:lstStyle/>
        <a:p>
          <a:endParaRPr lang="en-US"/>
        </a:p>
      </dgm:t>
    </dgm:pt>
    <dgm:pt modelId="{A0E18A1E-D540-491C-ABED-20687C6093C8}" type="sibTrans" cxnId="{F6666544-E303-4600-9BA9-0E3DBCA74F2B}">
      <dgm:prSet/>
      <dgm:spPr/>
      <dgm:t>
        <a:bodyPr/>
        <a:lstStyle/>
        <a:p>
          <a:endParaRPr lang="en-US"/>
        </a:p>
      </dgm:t>
    </dgm:pt>
    <dgm:pt modelId="{A88FC981-52CB-498C-89F5-2A7FEA67F06B}">
      <dgm:prSet phldrT="[Text]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pPr algn="l"/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Packaging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C53AA6-1B23-4071-A188-39436AE09B6F}" type="parTrans" cxnId="{1ED06496-5962-4830-8E6F-8E936B2C2E02}">
      <dgm:prSet/>
      <dgm:spPr/>
      <dgm:t>
        <a:bodyPr/>
        <a:lstStyle/>
        <a:p>
          <a:endParaRPr lang="en-US"/>
        </a:p>
      </dgm:t>
    </dgm:pt>
    <dgm:pt modelId="{E0B25889-12E4-4CA1-8359-FCDF22B8609D}" type="sibTrans" cxnId="{1ED06496-5962-4830-8E6F-8E936B2C2E02}">
      <dgm:prSet/>
      <dgm:spPr/>
      <dgm:t>
        <a:bodyPr/>
        <a:lstStyle/>
        <a:p>
          <a:endParaRPr lang="en-US"/>
        </a:p>
      </dgm:t>
    </dgm:pt>
    <dgm:pt modelId="{81442A6F-6C73-465B-B0CF-53EDFB0454E4}" type="pres">
      <dgm:prSet presAssocID="{202D690C-2F18-4E47-9456-48FDD9903869}" presName="linearFlow" presStyleCnt="0">
        <dgm:presLayoutVars>
          <dgm:dir/>
          <dgm:resizeHandles val="exact"/>
        </dgm:presLayoutVars>
      </dgm:prSet>
      <dgm:spPr/>
    </dgm:pt>
    <dgm:pt modelId="{3535EAEE-F59C-4F67-8372-0306BDF5A07D}" type="pres">
      <dgm:prSet presAssocID="{BC60664D-6549-4C91-A372-AB68CE9DA8BB}" presName="composite" presStyleCnt="0"/>
      <dgm:spPr/>
    </dgm:pt>
    <dgm:pt modelId="{020BE71A-1C5E-4983-ADE9-B1A1DFBB068F}" type="pres">
      <dgm:prSet presAssocID="{BC60664D-6549-4C91-A372-AB68CE9DA8BB}" presName="imgShp" presStyleLbl="fgImgPlace1" presStyleIdx="0" presStyleCnt="2"/>
      <dgm:spPr>
        <a:prstGeom prst="homePlate">
          <a:avLst/>
        </a:prstGeom>
        <a:solidFill>
          <a:schemeClr val="bg1"/>
        </a:solidFill>
        <a:ln>
          <a:solidFill>
            <a:srgbClr val="A72623"/>
          </a:solidFill>
        </a:ln>
      </dgm:spPr>
    </dgm:pt>
    <dgm:pt modelId="{7D4A0162-5658-4E70-BB9F-BB28CDF2E3BC}" type="pres">
      <dgm:prSet presAssocID="{BC60664D-6549-4C91-A372-AB68CE9DA8BB}" presName="txShp" presStyleLbl="node1" presStyleIdx="0" presStyleCnt="2" custLinFactNeighborY="-2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936B622-7A5D-4DC2-898E-DB5F79DED6AE}" type="pres">
      <dgm:prSet presAssocID="{A0E18A1E-D540-491C-ABED-20687C6093C8}" presName="spacing" presStyleCnt="0"/>
      <dgm:spPr/>
    </dgm:pt>
    <dgm:pt modelId="{D1BB2EB6-79A7-4CEA-8D9F-65D9519E994E}" type="pres">
      <dgm:prSet presAssocID="{A88FC981-52CB-498C-89F5-2A7FEA67F06B}" presName="composite" presStyleCnt="0"/>
      <dgm:spPr/>
    </dgm:pt>
    <dgm:pt modelId="{3640A2FF-4890-46E6-A73F-7BC8A3281ABC}" type="pres">
      <dgm:prSet presAssocID="{A88FC981-52CB-498C-89F5-2A7FEA67F06B}" presName="imgShp" presStyleLbl="fgImgPlace1" presStyleIdx="1" presStyleCnt="2"/>
      <dgm:spPr>
        <a:prstGeom prst="homePlate">
          <a:avLst/>
        </a:prstGeom>
        <a:solidFill>
          <a:srgbClr val="A72623"/>
        </a:solidFill>
      </dgm:spPr>
    </dgm:pt>
    <dgm:pt modelId="{B992A940-5E7A-4F5F-8A3B-0D6B93376FD5}" type="pres">
      <dgm:prSet presAssocID="{A88FC981-52CB-498C-89F5-2A7FEA67F06B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0C296FA3-2BEC-48A2-B5EF-A4A406AA8E5B}" type="presOf" srcId="{BC60664D-6549-4C91-A372-AB68CE9DA8BB}" destId="{7D4A0162-5658-4E70-BB9F-BB28CDF2E3BC}" srcOrd="0" destOrd="0" presId="urn:microsoft.com/office/officeart/2005/8/layout/vList3#3"/>
    <dgm:cxn modelId="{55E63A62-6F6A-4011-8DD3-959BCF655E8D}" type="presOf" srcId="{202D690C-2F18-4E47-9456-48FDD9903869}" destId="{81442A6F-6C73-465B-B0CF-53EDFB0454E4}" srcOrd="0" destOrd="0" presId="urn:microsoft.com/office/officeart/2005/8/layout/vList3#3"/>
    <dgm:cxn modelId="{F6666544-E303-4600-9BA9-0E3DBCA74F2B}" srcId="{202D690C-2F18-4E47-9456-48FDD9903869}" destId="{BC60664D-6549-4C91-A372-AB68CE9DA8BB}" srcOrd="0" destOrd="0" parTransId="{42C9B101-8B38-4AE9-A6A1-DD5968D3C4CF}" sibTransId="{A0E18A1E-D540-491C-ABED-20687C6093C8}"/>
    <dgm:cxn modelId="{054C9423-5A2B-44E7-BEE0-8711850CCB05}" type="presOf" srcId="{A88FC981-52CB-498C-89F5-2A7FEA67F06B}" destId="{B992A940-5E7A-4F5F-8A3B-0D6B93376FD5}" srcOrd="0" destOrd="0" presId="urn:microsoft.com/office/officeart/2005/8/layout/vList3#3"/>
    <dgm:cxn modelId="{1ED06496-5962-4830-8E6F-8E936B2C2E02}" srcId="{202D690C-2F18-4E47-9456-48FDD9903869}" destId="{A88FC981-52CB-498C-89F5-2A7FEA67F06B}" srcOrd="1" destOrd="0" parTransId="{05C53AA6-1B23-4071-A188-39436AE09B6F}" sibTransId="{E0B25889-12E4-4CA1-8359-FCDF22B8609D}"/>
    <dgm:cxn modelId="{5A43A4C7-199E-4C96-A7A0-120DE3005835}" type="presParOf" srcId="{81442A6F-6C73-465B-B0CF-53EDFB0454E4}" destId="{3535EAEE-F59C-4F67-8372-0306BDF5A07D}" srcOrd="0" destOrd="0" presId="urn:microsoft.com/office/officeart/2005/8/layout/vList3#3"/>
    <dgm:cxn modelId="{EE1780FB-5FC9-454E-A5E0-11FB5F82B37D}" type="presParOf" srcId="{3535EAEE-F59C-4F67-8372-0306BDF5A07D}" destId="{020BE71A-1C5E-4983-ADE9-B1A1DFBB068F}" srcOrd="0" destOrd="0" presId="urn:microsoft.com/office/officeart/2005/8/layout/vList3#3"/>
    <dgm:cxn modelId="{D057A96C-5932-4E1E-AB54-F403F8B13C15}" type="presParOf" srcId="{3535EAEE-F59C-4F67-8372-0306BDF5A07D}" destId="{7D4A0162-5658-4E70-BB9F-BB28CDF2E3BC}" srcOrd="1" destOrd="0" presId="urn:microsoft.com/office/officeart/2005/8/layout/vList3#3"/>
    <dgm:cxn modelId="{94536EC5-3B02-440D-8457-25C42B0CE7E6}" type="presParOf" srcId="{81442A6F-6C73-465B-B0CF-53EDFB0454E4}" destId="{4936B622-7A5D-4DC2-898E-DB5F79DED6AE}" srcOrd="1" destOrd="0" presId="urn:microsoft.com/office/officeart/2005/8/layout/vList3#3"/>
    <dgm:cxn modelId="{3B6991A7-F885-43BB-B3D0-898AB5C1D5F6}" type="presParOf" srcId="{81442A6F-6C73-465B-B0CF-53EDFB0454E4}" destId="{D1BB2EB6-79A7-4CEA-8D9F-65D9519E994E}" srcOrd="2" destOrd="0" presId="urn:microsoft.com/office/officeart/2005/8/layout/vList3#3"/>
    <dgm:cxn modelId="{717F0788-787D-4B1C-B04C-8976B2A6EC49}" type="presParOf" srcId="{D1BB2EB6-79A7-4CEA-8D9F-65D9519E994E}" destId="{3640A2FF-4890-46E6-A73F-7BC8A3281ABC}" srcOrd="0" destOrd="0" presId="urn:microsoft.com/office/officeart/2005/8/layout/vList3#3"/>
    <dgm:cxn modelId="{D602BAEA-9C58-4D4A-AE28-DA0A7CD71F8D}" type="presParOf" srcId="{D1BB2EB6-79A7-4CEA-8D9F-65D9519E994E}" destId="{B992A940-5E7A-4F5F-8A3B-0D6B93376FD5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1854074-71C4-449F-AB0D-49E820DC462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868A6668-7740-46CA-A375-FD8CC551F70C}">
      <dgm:prSet phldrT="[Text]"/>
      <dgm:spPr>
        <a:ln>
          <a:solidFill>
            <a:srgbClr val="A72623"/>
          </a:solidFill>
        </a:ln>
      </dgm:spPr>
      <dgm:t>
        <a:bodyPr/>
        <a:lstStyle/>
        <a:p>
          <a:r>
            <a:rPr lang="en-US" b="0" dirty="0" smtClean="0">
              <a:latin typeface="Times New Roman" pitchFamily="18" charset="0"/>
              <a:cs typeface="Times New Roman" pitchFamily="18" charset="0"/>
            </a:rPr>
            <a:t>The size of the controller unit</a:t>
          </a:r>
          <a:endParaRPr lang="en-US" b="0" dirty="0">
            <a:latin typeface="Times New Roman" pitchFamily="18" charset="0"/>
            <a:cs typeface="Times New Roman" pitchFamily="18" charset="0"/>
          </a:endParaRPr>
        </a:p>
      </dgm:t>
    </dgm:pt>
    <dgm:pt modelId="{035971FA-6894-44C0-A67F-19FC1F2D4899}" type="parTrans" cxnId="{188DEA9E-1DAA-4CD1-BCD3-5C16A1325CB7}">
      <dgm:prSet/>
      <dgm:spPr/>
      <dgm:t>
        <a:bodyPr/>
        <a:lstStyle/>
        <a:p>
          <a:endParaRPr lang="en-US"/>
        </a:p>
      </dgm:t>
    </dgm:pt>
    <dgm:pt modelId="{A41AB9BF-75D9-43CB-9743-B89407FCAA5E}" type="sibTrans" cxnId="{188DEA9E-1DAA-4CD1-BCD3-5C16A1325CB7}">
      <dgm:prSet/>
      <dgm:spPr/>
      <dgm:t>
        <a:bodyPr/>
        <a:lstStyle/>
        <a:p>
          <a:endParaRPr lang="en-US"/>
        </a:p>
      </dgm:t>
    </dgm:pt>
    <dgm:pt modelId="{E7CA931C-D485-463E-B04A-BBA6D4D106B1}">
      <dgm:prSet phldrT="[Text]"/>
      <dgm:spPr>
        <a:ln>
          <a:solidFill>
            <a:srgbClr val="A72623"/>
          </a:solidFill>
        </a:ln>
      </dgm:spPr>
      <dgm:t>
        <a:bodyPr/>
        <a:lstStyle/>
        <a:p>
          <a:r>
            <a:rPr lang="en-US" b="0" dirty="0" smtClean="0">
              <a:latin typeface="Times New Roman" pitchFamily="18" charset="0"/>
              <a:cs typeface="Times New Roman" pitchFamily="18" charset="0"/>
            </a:rPr>
            <a:t>Vibrating motors</a:t>
          </a:r>
          <a:endParaRPr lang="en-US" b="0" dirty="0">
            <a:latin typeface="Times New Roman" pitchFamily="18" charset="0"/>
            <a:cs typeface="Times New Roman" pitchFamily="18" charset="0"/>
          </a:endParaRPr>
        </a:p>
      </dgm:t>
    </dgm:pt>
    <dgm:pt modelId="{0625587C-3C9A-455D-807B-6AD02E4B5F7B}" type="parTrans" cxnId="{D5CEB1B9-15AD-4294-83CD-076B366CC0F5}">
      <dgm:prSet/>
      <dgm:spPr/>
      <dgm:t>
        <a:bodyPr/>
        <a:lstStyle/>
        <a:p>
          <a:endParaRPr lang="en-US"/>
        </a:p>
      </dgm:t>
    </dgm:pt>
    <dgm:pt modelId="{37973FE2-F81B-464E-9710-9FDAAC8C6FE9}" type="sibTrans" cxnId="{D5CEB1B9-15AD-4294-83CD-076B366CC0F5}">
      <dgm:prSet/>
      <dgm:spPr/>
      <dgm:t>
        <a:bodyPr/>
        <a:lstStyle/>
        <a:p>
          <a:endParaRPr lang="en-US"/>
        </a:p>
      </dgm:t>
    </dgm:pt>
    <dgm:pt modelId="{8BA5FF63-50C6-4AC5-B9BC-6EA5F4F0DE51}">
      <dgm:prSet phldrT="[Text]"/>
      <dgm:spPr>
        <a:ln>
          <a:solidFill>
            <a:srgbClr val="A72623"/>
          </a:solidFill>
        </a:ln>
      </dgm:spPr>
      <dgm:t>
        <a:bodyPr/>
        <a:lstStyle/>
        <a:p>
          <a:r>
            <a:rPr lang="en-US" b="0" dirty="0" smtClean="0">
              <a:latin typeface="Times New Roman" pitchFamily="18" charset="0"/>
              <a:cs typeface="Times New Roman" pitchFamily="18" charset="0"/>
            </a:rPr>
            <a:t>Flex sensors</a:t>
          </a:r>
          <a:endParaRPr lang="en-US" b="0" dirty="0">
            <a:latin typeface="Times New Roman" pitchFamily="18" charset="0"/>
            <a:cs typeface="Times New Roman" pitchFamily="18" charset="0"/>
          </a:endParaRPr>
        </a:p>
      </dgm:t>
    </dgm:pt>
    <dgm:pt modelId="{EBA9E4C4-7AD1-4245-8C7E-0E345FE6480C}" type="parTrans" cxnId="{ECFA2A16-991F-4EEA-A66D-C816DEBF962F}">
      <dgm:prSet/>
      <dgm:spPr/>
      <dgm:t>
        <a:bodyPr/>
        <a:lstStyle/>
        <a:p>
          <a:endParaRPr lang="en-US"/>
        </a:p>
      </dgm:t>
    </dgm:pt>
    <dgm:pt modelId="{7B08990A-858D-4B57-94B1-066D433CEE38}" type="sibTrans" cxnId="{ECFA2A16-991F-4EEA-A66D-C816DEBF962F}">
      <dgm:prSet/>
      <dgm:spPr/>
      <dgm:t>
        <a:bodyPr/>
        <a:lstStyle/>
        <a:p>
          <a:endParaRPr lang="en-US"/>
        </a:p>
      </dgm:t>
    </dgm:pt>
    <dgm:pt modelId="{F8152F67-EA40-40BA-8581-9CD7F9828961}" type="pres">
      <dgm:prSet presAssocID="{71854074-71C4-449F-AB0D-49E820DC462C}" presName="compositeShape" presStyleCnt="0">
        <dgm:presLayoutVars>
          <dgm:dir/>
          <dgm:resizeHandles/>
        </dgm:presLayoutVars>
      </dgm:prSet>
      <dgm:spPr/>
    </dgm:pt>
    <dgm:pt modelId="{48B19540-377D-458B-91C8-F4EB3BAB4594}" type="pres">
      <dgm:prSet presAssocID="{71854074-71C4-449F-AB0D-49E820DC462C}" presName="pyramid" presStyleLbl="node1" presStyleIdx="0" presStyleCnt="1" custLinFactNeighborX="-23125" custLinFactNeighborY="21875"/>
      <dgm:spPr>
        <a:solidFill>
          <a:srgbClr val="A72623"/>
        </a:solidFill>
      </dgm:spPr>
    </dgm:pt>
    <dgm:pt modelId="{2208A20D-F2DA-4BB6-A1CD-656432A1AF47}" type="pres">
      <dgm:prSet presAssocID="{71854074-71C4-449F-AB0D-49E820DC462C}" presName="theList" presStyleCnt="0"/>
      <dgm:spPr/>
    </dgm:pt>
    <dgm:pt modelId="{24BDEB12-9020-42AB-9ABD-723AF72395F0}" type="pres">
      <dgm:prSet presAssocID="{868A6668-7740-46CA-A375-FD8CC551F70C}" presName="aNode" presStyleLbl="fgAcc1" presStyleIdx="0" presStyleCnt="3" custScaleX="303385" custLinFactNeighborX="64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ADAC2C-F86D-4D5A-878A-47114D6D6105}" type="pres">
      <dgm:prSet presAssocID="{868A6668-7740-46CA-A375-FD8CC551F70C}" presName="aSpace" presStyleCnt="0"/>
      <dgm:spPr/>
    </dgm:pt>
    <dgm:pt modelId="{D3F32A3B-50D4-4827-BD28-33D9C576B976}" type="pres">
      <dgm:prSet presAssocID="{E7CA931C-D485-463E-B04A-BBA6D4D106B1}" presName="aNode" presStyleLbl="fgAcc1" presStyleIdx="1" presStyleCnt="3" custScaleX="303385" custLinFactNeighborX="64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B5B052-31C3-4134-9B7D-F62ECF8FBBDF}" type="pres">
      <dgm:prSet presAssocID="{E7CA931C-D485-463E-B04A-BBA6D4D106B1}" presName="aSpace" presStyleCnt="0"/>
      <dgm:spPr/>
    </dgm:pt>
    <dgm:pt modelId="{71FE08FD-C54C-4344-A6E3-F010C7365A4A}" type="pres">
      <dgm:prSet presAssocID="{8BA5FF63-50C6-4AC5-B9BC-6EA5F4F0DE51}" presName="aNode" presStyleLbl="fgAcc1" presStyleIdx="2" presStyleCnt="3" custScaleX="303385" custLinFactNeighborX="649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123739-B479-4BEC-812E-572A0D746E35}" type="pres">
      <dgm:prSet presAssocID="{8BA5FF63-50C6-4AC5-B9BC-6EA5F4F0DE51}" presName="aSpace" presStyleCnt="0"/>
      <dgm:spPr/>
    </dgm:pt>
  </dgm:ptLst>
  <dgm:cxnLst>
    <dgm:cxn modelId="{188DEA9E-1DAA-4CD1-BCD3-5C16A1325CB7}" srcId="{71854074-71C4-449F-AB0D-49E820DC462C}" destId="{868A6668-7740-46CA-A375-FD8CC551F70C}" srcOrd="0" destOrd="0" parTransId="{035971FA-6894-44C0-A67F-19FC1F2D4899}" sibTransId="{A41AB9BF-75D9-43CB-9743-B89407FCAA5E}"/>
    <dgm:cxn modelId="{9F5BA68D-86AA-487B-861F-AA90199178A5}" type="presOf" srcId="{868A6668-7740-46CA-A375-FD8CC551F70C}" destId="{24BDEB12-9020-42AB-9ABD-723AF72395F0}" srcOrd="0" destOrd="0" presId="urn:microsoft.com/office/officeart/2005/8/layout/pyramid2"/>
    <dgm:cxn modelId="{D5CEB1B9-15AD-4294-83CD-076B366CC0F5}" srcId="{71854074-71C4-449F-AB0D-49E820DC462C}" destId="{E7CA931C-D485-463E-B04A-BBA6D4D106B1}" srcOrd="1" destOrd="0" parTransId="{0625587C-3C9A-455D-807B-6AD02E4B5F7B}" sibTransId="{37973FE2-F81B-464E-9710-9FDAAC8C6FE9}"/>
    <dgm:cxn modelId="{5C53A124-AD7F-497F-95A8-43E2BBDC47EE}" type="presOf" srcId="{8BA5FF63-50C6-4AC5-B9BC-6EA5F4F0DE51}" destId="{71FE08FD-C54C-4344-A6E3-F010C7365A4A}" srcOrd="0" destOrd="0" presId="urn:microsoft.com/office/officeart/2005/8/layout/pyramid2"/>
    <dgm:cxn modelId="{31249237-75C9-4AC3-A2A2-F130F80CDFC8}" type="presOf" srcId="{E7CA931C-D485-463E-B04A-BBA6D4D106B1}" destId="{D3F32A3B-50D4-4827-BD28-33D9C576B976}" srcOrd="0" destOrd="0" presId="urn:microsoft.com/office/officeart/2005/8/layout/pyramid2"/>
    <dgm:cxn modelId="{ECFA2A16-991F-4EEA-A66D-C816DEBF962F}" srcId="{71854074-71C4-449F-AB0D-49E820DC462C}" destId="{8BA5FF63-50C6-4AC5-B9BC-6EA5F4F0DE51}" srcOrd="2" destOrd="0" parTransId="{EBA9E4C4-7AD1-4245-8C7E-0E345FE6480C}" sibTransId="{7B08990A-858D-4B57-94B1-066D433CEE38}"/>
    <dgm:cxn modelId="{22CA0A90-F981-4F0C-93E2-6866BB71E38E}" type="presOf" srcId="{71854074-71C4-449F-AB0D-49E820DC462C}" destId="{F8152F67-EA40-40BA-8581-9CD7F9828961}" srcOrd="0" destOrd="0" presId="urn:microsoft.com/office/officeart/2005/8/layout/pyramid2"/>
    <dgm:cxn modelId="{1D18D662-78BE-4DD8-BB20-C0DC0E2224DD}" type="presParOf" srcId="{F8152F67-EA40-40BA-8581-9CD7F9828961}" destId="{48B19540-377D-458B-91C8-F4EB3BAB4594}" srcOrd="0" destOrd="0" presId="urn:microsoft.com/office/officeart/2005/8/layout/pyramid2"/>
    <dgm:cxn modelId="{D55249A3-D788-4E5E-9E70-52E58476CAFD}" type="presParOf" srcId="{F8152F67-EA40-40BA-8581-9CD7F9828961}" destId="{2208A20D-F2DA-4BB6-A1CD-656432A1AF47}" srcOrd="1" destOrd="0" presId="urn:microsoft.com/office/officeart/2005/8/layout/pyramid2"/>
    <dgm:cxn modelId="{B23F076F-5CD7-4981-8EBC-4EFC07A89459}" type="presParOf" srcId="{2208A20D-F2DA-4BB6-A1CD-656432A1AF47}" destId="{24BDEB12-9020-42AB-9ABD-723AF72395F0}" srcOrd="0" destOrd="0" presId="urn:microsoft.com/office/officeart/2005/8/layout/pyramid2"/>
    <dgm:cxn modelId="{64490A58-253F-442E-A1A0-92D090A92F99}" type="presParOf" srcId="{2208A20D-F2DA-4BB6-A1CD-656432A1AF47}" destId="{34ADAC2C-F86D-4D5A-878A-47114D6D6105}" srcOrd="1" destOrd="0" presId="urn:microsoft.com/office/officeart/2005/8/layout/pyramid2"/>
    <dgm:cxn modelId="{4C802FEB-DAF9-41D5-B62A-AF74F7C14DF3}" type="presParOf" srcId="{2208A20D-F2DA-4BB6-A1CD-656432A1AF47}" destId="{D3F32A3B-50D4-4827-BD28-33D9C576B976}" srcOrd="2" destOrd="0" presId="urn:microsoft.com/office/officeart/2005/8/layout/pyramid2"/>
    <dgm:cxn modelId="{C1133204-9823-4E2E-A640-ED90B9844303}" type="presParOf" srcId="{2208A20D-F2DA-4BB6-A1CD-656432A1AF47}" destId="{27B5B052-31C3-4134-9B7D-F62ECF8FBBDF}" srcOrd="3" destOrd="0" presId="urn:microsoft.com/office/officeart/2005/8/layout/pyramid2"/>
    <dgm:cxn modelId="{F9F71715-B8C9-44EE-A42C-07FEA2E9FA91}" type="presParOf" srcId="{2208A20D-F2DA-4BB6-A1CD-656432A1AF47}" destId="{71FE08FD-C54C-4344-A6E3-F010C7365A4A}" srcOrd="4" destOrd="0" presId="urn:microsoft.com/office/officeart/2005/8/layout/pyramid2"/>
    <dgm:cxn modelId="{05D2245B-DB43-4143-9485-948BA47076EE}" type="presParOf" srcId="{2208A20D-F2DA-4BB6-A1CD-656432A1AF47}" destId="{D5123739-B479-4BEC-812E-572A0D746E35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C9C1A2B-A880-457D-9BE2-D518630A04D0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114ADC-7E7E-4CE2-9B9D-E76856202B7F}">
      <dgm:prSet phldrT="[Text]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Alarm Clock Feature.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1BD1216-2506-41DE-A141-39B17E274D5B}" type="parTrans" cxnId="{94BA3189-9B1C-4D86-965B-B04BECD7378A}">
      <dgm:prSet/>
      <dgm:spPr/>
      <dgm:t>
        <a:bodyPr/>
        <a:lstStyle/>
        <a:p>
          <a:endParaRPr lang="en-US"/>
        </a:p>
      </dgm:t>
    </dgm:pt>
    <dgm:pt modelId="{469A3B67-9C93-440F-95A5-D063FEC33816}" type="sibTrans" cxnId="{94BA3189-9B1C-4D86-965B-B04BECD7378A}">
      <dgm:prSet/>
      <dgm:spPr/>
      <dgm:t>
        <a:bodyPr/>
        <a:lstStyle/>
        <a:p>
          <a:endParaRPr lang="en-US"/>
        </a:p>
      </dgm:t>
    </dgm:pt>
    <dgm:pt modelId="{D6B328EA-FB8B-48BF-9DE1-43FB527B3CFA}">
      <dgm:prSet phldrT="[Text]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Health Indicator Feature.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0B26E9-B380-43D8-BCCB-1A648B97E579}" type="parTrans" cxnId="{33066A94-735B-450C-B26B-6DD239C0A7F3}">
      <dgm:prSet/>
      <dgm:spPr/>
      <dgm:t>
        <a:bodyPr/>
        <a:lstStyle/>
        <a:p>
          <a:endParaRPr lang="en-US"/>
        </a:p>
      </dgm:t>
    </dgm:pt>
    <dgm:pt modelId="{F6780148-51E9-4C28-90B6-3EE9511B2BA3}" type="sibTrans" cxnId="{33066A94-735B-450C-B26B-6DD239C0A7F3}">
      <dgm:prSet/>
      <dgm:spPr/>
      <dgm:t>
        <a:bodyPr/>
        <a:lstStyle/>
        <a:p>
          <a:endParaRPr lang="en-US"/>
        </a:p>
      </dgm:t>
    </dgm:pt>
    <dgm:pt modelId="{9094B27C-2AED-4EE6-9083-7239D9252A38}" type="pres">
      <dgm:prSet presAssocID="{AC9C1A2B-A880-457D-9BE2-D518630A04D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6867BE6C-A6AF-4AA2-AF3B-A8A662845C18}" type="pres">
      <dgm:prSet presAssocID="{8B114ADC-7E7E-4CE2-9B9D-E76856202B7F}" presName="comp" presStyleCnt="0"/>
      <dgm:spPr/>
    </dgm:pt>
    <dgm:pt modelId="{384A8F90-7824-47C9-BA5B-A41E30E8FDA4}" type="pres">
      <dgm:prSet presAssocID="{8B114ADC-7E7E-4CE2-9B9D-E76856202B7F}" presName="box" presStyleLbl="node1" presStyleIdx="0" presStyleCnt="2"/>
      <dgm:spPr/>
      <dgm:t>
        <a:bodyPr/>
        <a:lstStyle/>
        <a:p>
          <a:endParaRPr lang="en-US"/>
        </a:p>
      </dgm:t>
    </dgm:pt>
    <dgm:pt modelId="{C99690AE-2221-40BC-A1DF-2E0AA621D2C8}" type="pres">
      <dgm:prSet presAssocID="{8B114ADC-7E7E-4CE2-9B9D-E76856202B7F}" presName="img" presStyleLbl="fgImgPlace1" presStyleIdx="0" presStyleCnt="2" custScaleX="70630" custScaleY="79556" custLinFactNeighborX="-12500" custLinFactNeighborY="375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6A0EC00-F5FD-4CEA-AD7B-E5B37663727C}" type="pres">
      <dgm:prSet presAssocID="{8B114ADC-7E7E-4CE2-9B9D-E76856202B7F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1F65A0-ABAA-4840-9524-80EFD8BE581B}" type="pres">
      <dgm:prSet presAssocID="{469A3B67-9C93-440F-95A5-D063FEC33816}" presName="spacer" presStyleCnt="0"/>
      <dgm:spPr/>
    </dgm:pt>
    <dgm:pt modelId="{133170B0-F2E1-47F1-9080-35B7EA708E04}" type="pres">
      <dgm:prSet presAssocID="{D6B328EA-FB8B-48BF-9DE1-43FB527B3CFA}" presName="comp" presStyleCnt="0"/>
      <dgm:spPr/>
    </dgm:pt>
    <dgm:pt modelId="{C7A07637-1B04-461E-BFB6-83E28A4EEA24}" type="pres">
      <dgm:prSet presAssocID="{D6B328EA-FB8B-48BF-9DE1-43FB527B3CFA}" presName="box" presStyleLbl="node1" presStyleIdx="1" presStyleCnt="2"/>
      <dgm:spPr/>
      <dgm:t>
        <a:bodyPr/>
        <a:lstStyle/>
        <a:p>
          <a:endParaRPr lang="en-US"/>
        </a:p>
      </dgm:t>
    </dgm:pt>
    <dgm:pt modelId="{EBC22600-E251-4DC0-9A1C-A68F6EB9364C}" type="pres">
      <dgm:prSet presAssocID="{D6B328EA-FB8B-48BF-9DE1-43FB527B3CFA}" presName="img" presStyleLbl="fgImgPlace1" presStyleIdx="1" presStyleCnt="2" custScaleX="70630" custScaleY="84734" custLinFactNeighborX="-813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136BE5B-7734-48CB-BCB7-43F070D95728}" type="pres">
      <dgm:prSet presAssocID="{D6B328EA-FB8B-48BF-9DE1-43FB527B3CFA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066A94-735B-450C-B26B-6DD239C0A7F3}" srcId="{AC9C1A2B-A880-457D-9BE2-D518630A04D0}" destId="{D6B328EA-FB8B-48BF-9DE1-43FB527B3CFA}" srcOrd="1" destOrd="0" parTransId="{FB0B26E9-B380-43D8-BCCB-1A648B97E579}" sibTransId="{F6780148-51E9-4C28-90B6-3EE9511B2BA3}"/>
    <dgm:cxn modelId="{D477EDF0-1CE7-4795-834B-4A9D348E0AE9}" type="presOf" srcId="{AC9C1A2B-A880-457D-9BE2-D518630A04D0}" destId="{9094B27C-2AED-4EE6-9083-7239D9252A38}" srcOrd="0" destOrd="0" presId="urn:microsoft.com/office/officeart/2005/8/layout/vList4#2"/>
    <dgm:cxn modelId="{2FC1AF4D-56AD-4BDB-8032-530CA4425437}" type="presOf" srcId="{D6B328EA-FB8B-48BF-9DE1-43FB527B3CFA}" destId="{C136BE5B-7734-48CB-BCB7-43F070D95728}" srcOrd="1" destOrd="0" presId="urn:microsoft.com/office/officeart/2005/8/layout/vList4#2"/>
    <dgm:cxn modelId="{137DA58F-9742-4E80-B15E-8C2606E7A9E6}" type="presOf" srcId="{8B114ADC-7E7E-4CE2-9B9D-E76856202B7F}" destId="{06A0EC00-F5FD-4CEA-AD7B-E5B37663727C}" srcOrd="1" destOrd="0" presId="urn:microsoft.com/office/officeart/2005/8/layout/vList4#2"/>
    <dgm:cxn modelId="{993359D2-A587-442F-B59F-15BF9028472D}" type="presOf" srcId="{D6B328EA-FB8B-48BF-9DE1-43FB527B3CFA}" destId="{C7A07637-1B04-461E-BFB6-83E28A4EEA24}" srcOrd="0" destOrd="0" presId="urn:microsoft.com/office/officeart/2005/8/layout/vList4#2"/>
    <dgm:cxn modelId="{207292F4-0EA5-46F0-B44A-2718EA26B224}" type="presOf" srcId="{8B114ADC-7E7E-4CE2-9B9D-E76856202B7F}" destId="{384A8F90-7824-47C9-BA5B-A41E30E8FDA4}" srcOrd="0" destOrd="0" presId="urn:microsoft.com/office/officeart/2005/8/layout/vList4#2"/>
    <dgm:cxn modelId="{94BA3189-9B1C-4D86-965B-B04BECD7378A}" srcId="{AC9C1A2B-A880-457D-9BE2-D518630A04D0}" destId="{8B114ADC-7E7E-4CE2-9B9D-E76856202B7F}" srcOrd="0" destOrd="0" parTransId="{81BD1216-2506-41DE-A141-39B17E274D5B}" sibTransId="{469A3B67-9C93-440F-95A5-D063FEC33816}"/>
    <dgm:cxn modelId="{6AC64AF4-C383-4613-8C9D-532A7D9588E3}" type="presParOf" srcId="{9094B27C-2AED-4EE6-9083-7239D9252A38}" destId="{6867BE6C-A6AF-4AA2-AF3B-A8A662845C18}" srcOrd="0" destOrd="0" presId="urn:microsoft.com/office/officeart/2005/8/layout/vList4#2"/>
    <dgm:cxn modelId="{93B62358-75F3-4E54-9FCE-D59036840156}" type="presParOf" srcId="{6867BE6C-A6AF-4AA2-AF3B-A8A662845C18}" destId="{384A8F90-7824-47C9-BA5B-A41E30E8FDA4}" srcOrd="0" destOrd="0" presId="urn:microsoft.com/office/officeart/2005/8/layout/vList4#2"/>
    <dgm:cxn modelId="{FBC52A86-C2F7-41E1-8259-DA9264103FA7}" type="presParOf" srcId="{6867BE6C-A6AF-4AA2-AF3B-A8A662845C18}" destId="{C99690AE-2221-40BC-A1DF-2E0AA621D2C8}" srcOrd="1" destOrd="0" presId="urn:microsoft.com/office/officeart/2005/8/layout/vList4#2"/>
    <dgm:cxn modelId="{5FE8A0CE-4BF7-45D3-B125-FB7F1973D594}" type="presParOf" srcId="{6867BE6C-A6AF-4AA2-AF3B-A8A662845C18}" destId="{06A0EC00-F5FD-4CEA-AD7B-E5B37663727C}" srcOrd="2" destOrd="0" presId="urn:microsoft.com/office/officeart/2005/8/layout/vList4#2"/>
    <dgm:cxn modelId="{239DF902-0B9C-4267-8D55-A22398399D01}" type="presParOf" srcId="{9094B27C-2AED-4EE6-9083-7239D9252A38}" destId="{3A1F65A0-ABAA-4840-9524-80EFD8BE581B}" srcOrd="1" destOrd="0" presId="urn:microsoft.com/office/officeart/2005/8/layout/vList4#2"/>
    <dgm:cxn modelId="{7817C1BB-F598-4369-8938-67528B81EF88}" type="presParOf" srcId="{9094B27C-2AED-4EE6-9083-7239D9252A38}" destId="{133170B0-F2E1-47F1-9080-35B7EA708E04}" srcOrd="2" destOrd="0" presId="urn:microsoft.com/office/officeart/2005/8/layout/vList4#2"/>
    <dgm:cxn modelId="{9A7E97A1-9A00-4CD5-BDEB-105D40E202E6}" type="presParOf" srcId="{133170B0-F2E1-47F1-9080-35B7EA708E04}" destId="{C7A07637-1B04-461E-BFB6-83E28A4EEA24}" srcOrd="0" destOrd="0" presId="urn:microsoft.com/office/officeart/2005/8/layout/vList4#2"/>
    <dgm:cxn modelId="{82B5A029-C040-4499-BC95-848928459660}" type="presParOf" srcId="{133170B0-F2E1-47F1-9080-35B7EA708E04}" destId="{EBC22600-E251-4DC0-9A1C-A68F6EB9364C}" srcOrd="1" destOrd="0" presId="urn:microsoft.com/office/officeart/2005/8/layout/vList4#2"/>
    <dgm:cxn modelId="{8D50C27A-E67D-45E1-BB6D-A25C3F777F66}" type="presParOf" srcId="{133170B0-F2E1-47F1-9080-35B7EA708E04}" destId="{C136BE5B-7734-48CB-BCB7-43F070D95728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FC1BF2D-5299-4083-AEB5-1A328D150CF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4ABAD3-3786-4DDB-B83D-1E6E9898102F}">
      <dgm:prSet phldrT="[Text]"/>
      <dgm:spPr>
        <a:solidFill>
          <a:srgbClr val="A72623"/>
        </a:solidFill>
      </dgm:spPr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Receives command from Android</a:t>
          </a:r>
          <a:endParaRPr lang="en-US" dirty="0"/>
        </a:p>
      </dgm:t>
    </dgm:pt>
    <dgm:pt modelId="{CC791D49-F428-4578-BB5C-32EACA907575}" type="parTrans" cxnId="{4F4CD5BF-A3AF-420F-AC9C-C77231DE28A1}">
      <dgm:prSet/>
      <dgm:spPr/>
      <dgm:t>
        <a:bodyPr/>
        <a:lstStyle/>
        <a:p>
          <a:endParaRPr lang="en-US"/>
        </a:p>
      </dgm:t>
    </dgm:pt>
    <dgm:pt modelId="{A5997752-7CDF-4D0B-9EB8-20E8EE3E359D}" type="sibTrans" cxnId="{4F4CD5BF-A3AF-420F-AC9C-C77231DE28A1}">
      <dgm:prSet/>
      <dgm:spPr/>
      <dgm:t>
        <a:bodyPr/>
        <a:lstStyle/>
        <a:p>
          <a:endParaRPr lang="en-US"/>
        </a:p>
      </dgm:t>
    </dgm:pt>
    <dgm:pt modelId="{EFB28505-2C08-446B-BA7A-8D608EFDFA65}">
      <dgm:prSet phldrT="[Text]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Turns on the vibrating motors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774694-85CD-436A-B0FC-74BA6625EBF7}" type="parTrans" cxnId="{4964DA39-412D-4395-BB8E-F4AF29C6AA3E}">
      <dgm:prSet/>
      <dgm:spPr/>
      <dgm:t>
        <a:bodyPr/>
        <a:lstStyle/>
        <a:p>
          <a:endParaRPr lang="en-US"/>
        </a:p>
      </dgm:t>
    </dgm:pt>
    <dgm:pt modelId="{B2894ADF-BB82-4D72-91B8-E1E99DC89F2E}" type="sibTrans" cxnId="{4964DA39-412D-4395-BB8E-F4AF29C6AA3E}">
      <dgm:prSet/>
      <dgm:spPr/>
      <dgm:t>
        <a:bodyPr/>
        <a:lstStyle/>
        <a:p>
          <a:endParaRPr lang="en-US"/>
        </a:p>
      </dgm:t>
    </dgm:pt>
    <dgm:pt modelId="{392F22DE-1B7F-4180-AB6B-B1529C4830B3}">
      <dgm:prSet phldrT="[Text]"/>
      <dgm:spPr>
        <a:solidFill>
          <a:srgbClr val="A72623"/>
        </a:solidFill>
      </dgm:spPr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Checks the state of the flex sensors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EC896066-C962-4C4B-B6A0-2E8A61A68A46}" type="parTrans" cxnId="{FE65FCD9-2A54-49BF-BBD3-FEDB74903C44}">
      <dgm:prSet/>
      <dgm:spPr/>
      <dgm:t>
        <a:bodyPr/>
        <a:lstStyle/>
        <a:p>
          <a:endParaRPr lang="en-US"/>
        </a:p>
      </dgm:t>
    </dgm:pt>
    <dgm:pt modelId="{8C8215C6-11F9-43A8-9812-4337731A6C80}" type="sibTrans" cxnId="{FE65FCD9-2A54-49BF-BBD3-FEDB74903C44}">
      <dgm:prSet/>
      <dgm:spPr/>
      <dgm:t>
        <a:bodyPr/>
        <a:lstStyle/>
        <a:p>
          <a:endParaRPr lang="en-US"/>
        </a:p>
      </dgm:t>
    </dgm:pt>
    <dgm:pt modelId="{A29AFD38-026B-4B73-8C1D-0C07482E1225}">
      <dgm:prSet phldrT="[Text]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Keeps checking until the user wakes up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F59A6E-B52A-41A6-9BD8-1331B0F06C8B}" type="parTrans" cxnId="{323DC386-861B-460E-90FA-0319B5D47BEE}">
      <dgm:prSet/>
      <dgm:spPr/>
      <dgm:t>
        <a:bodyPr/>
        <a:lstStyle/>
        <a:p>
          <a:endParaRPr lang="en-US"/>
        </a:p>
      </dgm:t>
    </dgm:pt>
    <dgm:pt modelId="{F99D582E-73BC-4458-B330-49A387B98C95}" type="sibTrans" cxnId="{323DC386-861B-460E-90FA-0319B5D47BEE}">
      <dgm:prSet/>
      <dgm:spPr/>
      <dgm:t>
        <a:bodyPr/>
        <a:lstStyle/>
        <a:p>
          <a:endParaRPr lang="en-US"/>
        </a:p>
      </dgm:t>
    </dgm:pt>
    <dgm:pt modelId="{E35AA8EF-AFC6-435E-B4AD-03DC2B993954}" type="pres">
      <dgm:prSet presAssocID="{BFC1BF2D-5299-4083-AEB5-1A328D150CF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05AD9C9D-9CE9-44B3-9D4F-B32E45318AE1}" type="pres">
      <dgm:prSet presAssocID="{A29AFD38-026B-4B73-8C1D-0C07482E1225}" presName="boxAndChildren" presStyleCnt="0"/>
      <dgm:spPr/>
    </dgm:pt>
    <dgm:pt modelId="{AD348A57-1533-4261-B347-B523C8129A04}" type="pres">
      <dgm:prSet presAssocID="{A29AFD38-026B-4B73-8C1D-0C07482E1225}" presName="parentTextBox" presStyleLbl="node1" presStyleIdx="0" presStyleCnt="4"/>
      <dgm:spPr/>
      <dgm:t>
        <a:bodyPr/>
        <a:lstStyle/>
        <a:p>
          <a:pPr rtl="1"/>
          <a:endParaRPr lang="ar-JO"/>
        </a:p>
      </dgm:t>
    </dgm:pt>
    <dgm:pt modelId="{5AC410E6-FE67-4E6F-8B36-99D637D4A70E}" type="pres">
      <dgm:prSet presAssocID="{8C8215C6-11F9-43A8-9812-4337731A6C80}" presName="sp" presStyleCnt="0"/>
      <dgm:spPr/>
    </dgm:pt>
    <dgm:pt modelId="{D9155F34-58A6-43EB-956F-7609A2A16DFC}" type="pres">
      <dgm:prSet presAssocID="{392F22DE-1B7F-4180-AB6B-B1529C4830B3}" presName="arrowAndChildren" presStyleCnt="0"/>
      <dgm:spPr/>
    </dgm:pt>
    <dgm:pt modelId="{8425CDAA-D16F-42B4-B049-D333C7A9C330}" type="pres">
      <dgm:prSet presAssocID="{392F22DE-1B7F-4180-AB6B-B1529C4830B3}" presName="parentTextArrow" presStyleLbl="node1" presStyleIdx="1" presStyleCnt="4"/>
      <dgm:spPr/>
      <dgm:t>
        <a:bodyPr/>
        <a:lstStyle/>
        <a:p>
          <a:pPr rtl="1"/>
          <a:endParaRPr lang="ar-JO"/>
        </a:p>
      </dgm:t>
    </dgm:pt>
    <dgm:pt modelId="{99239FE4-C14B-4F17-8C79-D356DA918E2F}" type="pres">
      <dgm:prSet presAssocID="{B2894ADF-BB82-4D72-91B8-E1E99DC89F2E}" presName="sp" presStyleCnt="0"/>
      <dgm:spPr/>
    </dgm:pt>
    <dgm:pt modelId="{F024EB8C-DFEE-4DBB-80CC-97087027B2B1}" type="pres">
      <dgm:prSet presAssocID="{EFB28505-2C08-446B-BA7A-8D608EFDFA65}" presName="arrowAndChildren" presStyleCnt="0"/>
      <dgm:spPr/>
    </dgm:pt>
    <dgm:pt modelId="{6D6AB196-C706-4BD2-AC71-A78E04E395D1}" type="pres">
      <dgm:prSet presAssocID="{EFB28505-2C08-446B-BA7A-8D608EFDFA65}" presName="parentTextArrow" presStyleLbl="node1" presStyleIdx="2" presStyleCnt="4"/>
      <dgm:spPr/>
      <dgm:t>
        <a:bodyPr/>
        <a:lstStyle/>
        <a:p>
          <a:pPr rtl="1"/>
          <a:endParaRPr lang="ar-JO"/>
        </a:p>
      </dgm:t>
    </dgm:pt>
    <dgm:pt modelId="{B1AD94F9-7697-475E-A2B5-064A36682CDB}" type="pres">
      <dgm:prSet presAssocID="{A5997752-7CDF-4D0B-9EB8-20E8EE3E359D}" presName="sp" presStyleCnt="0"/>
      <dgm:spPr/>
    </dgm:pt>
    <dgm:pt modelId="{8E17CC33-30B8-4442-9E9D-DB9DF0F48E16}" type="pres">
      <dgm:prSet presAssocID="{064ABAD3-3786-4DDB-B83D-1E6E9898102F}" presName="arrowAndChildren" presStyleCnt="0"/>
      <dgm:spPr/>
    </dgm:pt>
    <dgm:pt modelId="{D060786B-9C0F-40AE-9A97-0EBA6A926D2F}" type="pres">
      <dgm:prSet presAssocID="{064ABAD3-3786-4DDB-B83D-1E6E9898102F}" presName="parentTextArrow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996D6F9A-F6BD-4EF2-B81A-2BC9B351D118}" type="presOf" srcId="{EFB28505-2C08-446B-BA7A-8D608EFDFA65}" destId="{6D6AB196-C706-4BD2-AC71-A78E04E395D1}" srcOrd="0" destOrd="0" presId="urn:microsoft.com/office/officeart/2005/8/layout/process4"/>
    <dgm:cxn modelId="{E43DFF51-79F4-493D-BE67-F080BE1D6FD2}" type="presOf" srcId="{A29AFD38-026B-4B73-8C1D-0C07482E1225}" destId="{AD348A57-1533-4261-B347-B523C8129A04}" srcOrd="0" destOrd="0" presId="urn:microsoft.com/office/officeart/2005/8/layout/process4"/>
    <dgm:cxn modelId="{323DC386-861B-460E-90FA-0319B5D47BEE}" srcId="{BFC1BF2D-5299-4083-AEB5-1A328D150CF9}" destId="{A29AFD38-026B-4B73-8C1D-0C07482E1225}" srcOrd="3" destOrd="0" parTransId="{C5F59A6E-B52A-41A6-9BD8-1331B0F06C8B}" sibTransId="{F99D582E-73BC-4458-B330-49A387B98C95}"/>
    <dgm:cxn modelId="{375944EE-4DBE-4379-A2B5-A04A1A697058}" type="presOf" srcId="{392F22DE-1B7F-4180-AB6B-B1529C4830B3}" destId="{8425CDAA-D16F-42B4-B049-D333C7A9C330}" srcOrd="0" destOrd="0" presId="urn:microsoft.com/office/officeart/2005/8/layout/process4"/>
    <dgm:cxn modelId="{FE65FCD9-2A54-49BF-BBD3-FEDB74903C44}" srcId="{BFC1BF2D-5299-4083-AEB5-1A328D150CF9}" destId="{392F22DE-1B7F-4180-AB6B-B1529C4830B3}" srcOrd="2" destOrd="0" parTransId="{EC896066-C962-4C4B-B6A0-2E8A61A68A46}" sibTransId="{8C8215C6-11F9-43A8-9812-4337731A6C80}"/>
    <dgm:cxn modelId="{76BD7AFB-D138-40E0-A6C3-F82199800558}" type="presOf" srcId="{064ABAD3-3786-4DDB-B83D-1E6E9898102F}" destId="{D060786B-9C0F-40AE-9A97-0EBA6A926D2F}" srcOrd="0" destOrd="0" presId="urn:microsoft.com/office/officeart/2005/8/layout/process4"/>
    <dgm:cxn modelId="{4F4CD5BF-A3AF-420F-AC9C-C77231DE28A1}" srcId="{BFC1BF2D-5299-4083-AEB5-1A328D150CF9}" destId="{064ABAD3-3786-4DDB-B83D-1E6E9898102F}" srcOrd="0" destOrd="0" parTransId="{CC791D49-F428-4578-BB5C-32EACA907575}" sibTransId="{A5997752-7CDF-4D0B-9EB8-20E8EE3E359D}"/>
    <dgm:cxn modelId="{4964DA39-412D-4395-BB8E-F4AF29C6AA3E}" srcId="{BFC1BF2D-5299-4083-AEB5-1A328D150CF9}" destId="{EFB28505-2C08-446B-BA7A-8D608EFDFA65}" srcOrd="1" destOrd="0" parTransId="{F5774694-85CD-436A-B0FC-74BA6625EBF7}" sibTransId="{B2894ADF-BB82-4D72-91B8-E1E99DC89F2E}"/>
    <dgm:cxn modelId="{ADB38E5A-FA2F-42F1-BF25-F72B40D715DB}" type="presOf" srcId="{BFC1BF2D-5299-4083-AEB5-1A328D150CF9}" destId="{E35AA8EF-AFC6-435E-B4AD-03DC2B993954}" srcOrd="0" destOrd="0" presId="urn:microsoft.com/office/officeart/2005/8/layout/process4"/>
    <dgm:cxn modelId="{5226E13F-F24E-4CC6-8155-383B67111C1A}" type="presParOf" srcId="{E35AA8EF-AFC6-435E-B4AD-03DC2B993954}" destId="{05AD9C9D-9CE9-44B3-9D4F-B32E45318AE1}" srcOrd="0" destOrd="0" presId="urn:microsoft.com/office/officeart/2005/8/layout/process4"/>
    <dgm:cxn modelId="{9EE4017C-BB5E-4B98-B407-321926EA80B4}" type="presParOf" srcId="{05AD9C9D-9CE9-44B3-9D4F-B32E45318AE1}" destId="{AD348A57-1533-4261-B347-B523C8129A04}" srcOrd="0" destOrd="0" presId="urn:microsoft.com/office/officeart/2005/8/layout/process4"/>
    <dgm:cxn modelId="{6355380C-7DD1-4A4E-AC6F-E2CF61C4E1AB}" type="presParOf" srcId="{E35AA8EF-AFC6-435E-B4AD-03DC2B993954}" destId="{5AC410E6-FE67-4E6F-8B36-99D637D4A70E}" srcOrd="1" destOrd="0" presId="urn:microsoft.com/office/officeart/2005/8/layout/process4"/>
    <dgm:cxn modelId="{3AD5CB47-BE19-460A-838D-14177DD70232}" type="presParOf" srcId="{E35AA8EF-AFC6-435E-B4AD-03DC2B993954}" destId="{D9155F34-58A6-43EB-956F-7609A2A16DFC}" srcOrd="2" destOrd="0" presId="urn:microsoft.com/office/officeart/2005/8/layout/process4"/>
    <dgm:cxn modelId="{EB4F132E-EFEA-4834-AE4B-36FC8F3883C5}" type="presParOf" srcId="{D9155F34-58A6-43EB-956F-7609A2A16DFC}" destId="{8425CDAA-D16F-42B4-B049-D333C7A9C330}" srcOrd="0" destOrd="0" presId="urn:microsoft.com/office/officeart/2005/8/layout/process4"/>
    <dgm:cxn modelId="{E3CBA06D-86C7-4EF8-AECA-312282570F84}" type="presParOf" srcId="{E35AA8EF-AFC6-435E-B4AD-03DC2B993954}" destId="{99239FE4-C14B-4F17-8C79-D356DA918E2F}" srcOrd="3" destOrd="0" presId="urn:microsoft.com/office/officeart/2005/8/layout/process4"/>
    <dgm:cxn modelId="{54477983-973B-449B-93EB-D82947DD7279}" type="presParOf" srcId="{E35AA8EF-AFC6-435E-B4AD-03DC2B993954}" destId="{F024EB8C-DFEE-4DBB-80CC-97087027B2B1}" srcOrd="4" destOrd="0" presId="urn:microsoft.com/office/officeart/2005/8/layout/process4"/>
    <dgm:cxn modelId="{7EE0A7A4-AA12-4024-ABE6-3C16609A63B7}" type="presParOf" srcId="{F024EB8C-DFEE-4DBB-80CC-97087027B2B1}" destId="{6D6AB196-C706-4BD2-AC71-A78E04E395D1}" srcOrd="0" destOrd="0" presId="urn:microsoft.com/office/officeart/2005/8/layout/process4"/>
    <dgm:cxn modelId="{89E01F8B-F6CA-47B1-A0C7-8B42BF22CEF0}" type="presParOf" srcId="{E35AA8EF-AFC6-435E-B4AD-03DC2B993954}" destId="{B1AD94F9-7697-475E-A2B5-064A36682CDB}" srcOrd="5" destOrd="0" presId="urn:microsoft.com/office/officeart/2005/8/layout/process4"/>
    <dgm:cxn modelId="{69D4B219-0069-4EB7-95F3-B88AD6B42676}" type="presParOf" srcId="{E35AA8EF-AFC6-435E-B4AD-03DC2B993954}" destId="{8E17CC33-30B8-4442-9E9D-DB9DF0F48E16}" srcOrd="6" destOrd="0" presId="urn:microsoft.com/office/officeart/2005/8/layout/process4"/>
    <dgm:cxn modelId="{BDF9D900-B953-4465-8F29-53375A7CC3CF}" type="presParOf" srcId="{8E17CC33-30B8-4442-9E9D-DB9DF0F48E16}" destId="{D060786B-9C0F-40AE-9A97-0EBA6A926D2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1EEE20B-03FA-497D-902A-D452CE8ED22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B81F57-CFE9-4792-91CA-921001DF087B}">
      <dgm:prSet phldrT="[Text]" custT="1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r>
            <a:rPr lang="en-U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Receives command from Android</a:t>
          </a:r>
          <a:endParaRPr lang="en-US" sz="2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E445BDA-ECE9-4B56-B73C-0A6C03CF6C07}" type="parTrans" cxnId="{32221DF8-A16D-4967-8F79-B1FF72DDA3C1}">
      <dgm:prSet/>
      <dgm:spPr/>
      <dgm:t>
        <a:bodyPr/>
        <a:lstStyle/>
        <a:p>
          <a:endParaRPr lang="en-US"/>
        </a:p>
      </dgm:t>
    </dgm:pt>
    <dgm:pt modelId="{AFC05117-3263-4E80-BCBB-ED8A4724165B}" type="sibTrans" cxnId="{32221DF8-A16D-4967-8F79-B1FF72DDA3C1}">
      <dgm:prSet/>
      <dgm:spPr/>
      <dgm:t>
        <a:bodyPr/>
        <a:lstStyle/>
        <a:p>
          <a:endParaRPr lang="en-US"/>
        </a:p>
      </dgm:t>
    </dgm:pt>
    <dgm:pt modelId="{6A75E466-7B5A-4595-A40E-BEC7154228AA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Starts reading the flex sensors values </a:t>
          </a:r>
          <a:endParaRPr lang="en-US" sz="2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71878DA-9A16-49E0-8F7B-D9B07A7DC49D}" type="parTrans" cxnId="{AA9830AB-D8B3-4E19-8E39-AEF011C22E2F}">
      <dgm:prSet/>
      <dgm:spPr/>
      <dgm:t>
        <a:bodyPr/>
        <a:lstStyle/>
        <a:p>
          <a:endParaRPr lang="en-US"/>
        </a:p>
      </dgm:t>
    </dgm:pt>
    <dgm:pt modelId="{06A6020A-7DD6-40D2-B3D7-88915F4F0DFC}" type="sibTrans" cxnId="{AA9830AB-D8B3-4E19-8E39-AEF011C22E2F}">
      <dgm:prSet/>
      <dgm:spPr/>
      <dgm:t>
        <a:bodyPr/>
        <a:lstStyle/>
        <a:p>
          <a:endParaRPr lang="en-US"/>
        </a:p>
      </dgm:t>
    </dgm:pt>
    <dgm:pt modelId="{64DC67EA-4BFD-45A7-88FF-A28B60A9604C}">
      <dgm:prSet phldrT="[Text]" custT="1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r>
            <a:rPr lang="en-U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Checks if there is a change in the data and sends it to android</a:t>
          </a:r>
          <a:endParaRPr lang="en-US" sz="2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935A640-CD9F-4F06-A435-5C9AB2D882C1}" type="parTrans" cxnId="{D152BEB6-F36A-4F5B-B943-989B4A3E4995}">
      <dgm:prSet/>
      <dgm:spPr/>
      <dgm:t>
        <a:bodyPr/>
        <a:lstStyle/>
        <a:p>
          <a:endParaRPr lang="en-US"/>
        </a:p>
      </dgm:t>
    </dgm:pt>
    <dgm:pt modelId="{D4158E5C-EDC0-456F-816F-BA0B9F3572E3}" type="sibTrans" cxnId="{D152BEB6-F36A-4F5B-B943-989B4A3E4995}">
      <dgm:prSet/>
      <dgm:spPr/>
      <dgm:t>
        <a:bodyPr/>
        <a:lstStyle/>
        <a:p>
          <a:endParaRPr lang="en-US"/>
        </a:p>
      </dgm:t>
    </dgm:pt>
    <dgm:pt modelId="{91250BAD-25F1-4888-BD3A-2D1D5E91444B}">
      <dgm:prSet phldrT="[Text]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Keeps reading and checking until the user stops it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7589F63-3A26-4122-A5F9-D4D5E3643638}" type="parTrans" cxnId="{B865102B-B0F3-4C85-A05E-9D117C152887}">
      <dgm:prSet/>
      <dgm:spPr/>
      <dgm:t>
        <a:bodyPr/>
        <a:lstStyle/>
        <a:p>
          <a:endParaRPr lang="en-US"/>
        </a:p>
      </dgm:t>
    </dgm:pt>
    <dgm:pt modelId="{74B49F30-6077-4E7C-9404-8D161B32BD9E}" type="sibTrans" cxnId="{B865102B-B0F3-4C85-A05E-9D117C152887}">
      <dgm:prSet/>
      <dgm:spPr/>
      <dgm:t>
        <a:bodyPr/>
        <a:lstStyle/>
        <a:p>
          <a:endParaRPr lang="en-US"/>
        </a:p>
      </dgm:t>
    </dgm:pt>
    <dgm:pt modelId="{574718F6-B42D-4A42-913E-5FC50D47F21A}" type="pres">
      <dgm:prSet presAssocID="{41EEE20B-03FA-497D-902A-D452CE8ED22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5EF82814-B6CB-427F-BF45-9ABF72224DB5}" type="pres">
      <dgm:prSet presAssocID="{91250BAD-25F1-4888-BD3A-2D1D5E91444B}" presName="boxAndChildren" presStyleCnt="0"/>
      <dgm:spPr/>
    </dgm:pt>
    <dgm:pt modelId="{941E6D66-8EAA-4562-9383-3F9C23CFFBBA}" type="pres">
      <dgm:prSet presAssocID="{91250BAD-25F1-4888-BD3A-2D1D5E91444B}" presName="parentTextBox" presStyleLbl="node1" presStyleIdx="0" presStyleCnt="4"/>
      <dgm:spPr/>
      <dgm:t>
        <a:bodyPr/>
        <a:lstStyle/>
        <a:p>
          <a:endParaRPr lang="en-US"/>
        </a:p>
      </dgm:t>
    </dgm:pt>
    <dgm:pt modelId="{CDAA174B-FF34-4F57-A42B-0D5D076C8E58}" type="pres">
      <dgm:prSet presAssocID="{D4158E5C-EDC0-456F-816F-BA0B9F3572E3}" presName="sp" presStyleCnt="0"/>
      <dgm:spPr/>
    </dgm:pt>
    <dgm:pt modelId="{4A6E2964-4B28-4DC7-B2B0-8E9D37C86326}" type="pres">
      <dgm:prSet presAssocID="{64DC67EA-4BFD-45A7-88FF-A28B60A9604C}" presName="arrowAndChildren" presStyleCnt="0"/>
      <dgm:spPr/>
    </dgm:pt>
    <dgm:pt modelId="{2F8FF869-505D-4AB5-9B7A-62B61B72524E}" type="pres">
      <dgm:prSet presAssocID="{64DC67EA-4BFD-45A7-88FF-A28B60A9604C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5D6C6F38-801B-4C2F-BDA5-AAAA86C65B6C}" type="pres">
      <dgm:prSet presAssocID="{06A6020A-7DD6-40D2-B3D7-88915F4F0DFC}" presName="sp" presStyleCnt="0"/>
      <dgm:spPr/>
    </dgm:pt>
    <dgm:pt modelId="{85B92223-AF58-4C21-8462-A8EDA324BE9B}" type="pres">
      <dgm:prSet presAssocID="{6A75E466-7B5A-4595-A40E-BEC7154228AA}" presName="arrowAndChildren" presStyleCnt="0"/>
      <dgm:spPr/>
    </dgm:pt>
    <dgm:pt modelId="{8B66EDB0-D03D-4FA8-A682-EB80199DFC4F}" type="pres">
      <dgm:prSet presAssocID="{6A75E466-7B5A-4595-A40E-BEC7154228AA}" presName="parentTextArrow" presStyleLbl="node1" presStyleIdx="2" presStyleCnt="4" custLinFactNeighborX="-2020" custLinFactNeighborY="-3435"/>
      <dgm:spPr/>
      <dgm:t>
        <a:bodyPr/>
        <a:lstStyle/>
        <a:p>
          <a:endParaRPr lang="en-US"/>
        </a:p>
      </dgm:t>
    </dgm:pt>
    <dgm:pt modelId="{630599DD-1D2D-4A16-B37A-2D0011DD965B}" type="pres">
      <dgm:prSet presAssocID="{AFC05117-3263-4E80-BCBB-ED8A4724165B}" presName="sp" presStyleCnt="0"/>
      <dgm:spPr/>
    </dgm:pt>
    <dgm:pt modelId="{9CC082A4-8E36-4E45-80BF-EDA0AC497F5A}" type="pres">
      <dgm:prSet presAssocID="{62B81F57-CFE9-4792-91CA-921001DF087B}" presName="arrowAndChildren" presStyleCnt="0"/>
      <dgm:spPr/>
    </dgm:pt>
    <dgm:pt modelId="{CC3EF49C-B1D7-482A-812B-3F5930918946}" type="pres">
      <dgm:prSet presAssocID="{62B81F57-CFE9-4792-91CA-921001DF087B}" presName="parentTextArrow" presStyleLbl="node1" presStyleIdx="3" presStyleCnt="4" custLinFactNeighborY="-1691"/>
      <dgm:spPr/>
      <dgm:t>
        <a:bodyPr/>
        <a:lstStyle/>
        <a:p>
          <a:endParaRPr lang="en-US"/>
        </a:p>
      </dgm:t>
    </dgm:pt>
  </dgm:ptLst>
  <dgm:cxnLst>
    <dgm:cxn modelId="{D152BEB6-F36A-4F5B-B943-989B4A3E4995}" srcId="{41EEE20B-03FA-497D-902A-D452CE8ED226}" destId="{64DC67EA-4BFD-45A7-88FF-A28B60A9604C}" srcOrd="2" destOrd="0" parTransId="{B935A640-CD9F-4F06-A435-5C9AB2D882C1}" sibTransId="{D4158E5C-EDC0-456F-816F-BA0B9F3572E3}"/>
    <dgm:cxn modelId="{AA9830AB-D8B3-4E19-8E39-AEF011C22E2F}" srcId="{41EEE20B-03FA-497D-902A-D452CE8ED226}" destId="{6A75E466-7B5A-4595-A40E-BEC7154228AA}" srcOrd="1" destOrd="0" parTransId="{971878DA-9A16-49E0-8F7B-D9B07A7DC49D}" sibTransId="{06A6020A-7DD6-40D2-B3D7-88915F4F0DFC}"/>
    <dgm:cxn modelId="{32221DF8-A16D-4967-8F79-B1FF72DDA3C1}" srcId="{41EEE20B-03FA-497D-902A-D452CE8ED226}" destId="{62B81F57-CFE9-4792-91CA-921001DF087B}" srcOrd="0" destOrd="0" parTransId="{CE445BDA-ECE9-4B56-B73C-0A6C03CF6C07}" sibTransId="{AFC05117-3263-4E80-BCBB-ED8A4724165B}"/>
    <dgm:cxn modelId="{2834CF9C-648B-4D65-9F42-61F11F716AEC}" type="presOf" srcId="{62B81F57-CFE9-4792-91CA-921001DF087B}" destId="{CC3EF49C-B1D7-482A-812B-3F5930918946}" srcOrd="0" destOrd="0" presId="urn:microsoft.com/office/officeart/2005/8/layout/process4"/>
    <dgm:cxn modelId="{B865102B-B0F3-4C85-A05E-9D117C152887}" srcId="{41EEE20B-03FA-497D-902A-D452CE8ED226}" destId="{91250BAD-25F1-4888-BD3A-2D1D5E91444B}" srcOrd="3" destOrd="0" parTransId="{D7589F63-3A26-4122-A5F9-D4D5E3643638}" sibTransId="{74B49F30-6077-4E7C-9404-8D161B32BD9E}"/>
    <dgm:cxn modelId="{4FD45A9E-1C5C-4206-8DDE-168C2515236D}" type="presOf" srcId="{64DC67EA-4BFD-45A7-88FF-A28B60A9604C}" destId="{2F8FF869-505D-4AB5-9B7A-62B61B72524E}" srcOrd="0" destOrd="0" presId="urn:microsoft.com/office/officeart/2005/8/layout/process4"/>
    <dgm:cxn modelId="{55268CBF-F1C4-4A37-B825-66158DCED718}" type="presOf" srcId="{6A75E466-7B5A-4595-A40E-BEC7154228AA}" destId="{8B66EDB0-D03D-4FA8-A682-EB80199DFC4F}" srcOrd="0" destOrd="0" presId="urn:microsoft.com/office/officeart/2005/8/layout/process4"/>
    <dgm:cxn modelId="{DDFC5E21-157A-4D54-8B71-D588D2804DE8}" type="presOf" srcId="{91250BAD-25F1-4888-BD3A-2D1D5E91444B}" destId="{941E6D66-8EAA-4562-9383-3F9C23CFFBBA}" srcOrd="0" destOrd="0" presId="urn:microsoft.com/office/officeart/2005/8/layout/process4"/>
    <dgm:cxn modelId="{0B69F540-A2D1-4B70-8EA5-7561CF98EA79}" type="presOf" srcId="{41EEE20B-03FA-497D-902A-D452CE8ED226}" destId="{574718F6-B42D-4A42-913E-5FC50D47F21A}" srcOrd="0" destOrd="0" presId="urn:microsoft.com/office/officeart/2005/8/layout/process4"/>
    <dgm:cxn modelId="{3928DCC4-FF96-4D4F-A322-CE2A08EEDC3E}" type="presParOf" srcId="{574718F6-B42D-4A42-913E-5FC50D47F21A}" destId="{5EF82814-B6CB-427F-BF45-9ABF72224DB5}" srcOrd="0" destOrd="0" presId="urn:microsoft.com/office/officeart/2005/8/layout/process4"/>
    <dgm:cxn modelId="{7E188357-6E69-4219-86B0-B7DC47A82686}" type="presParOf" srcId="{5EF82814-B6CB-427F-BF45-9ABF72224DB5}" destId="{941E6D66-8EAA-4562-9383-3F9C23CFFBBA}" srcOrd="0" destOrd="0" presId="urn:microsoft.com/office/officeart/2005/8/layout/process4"/>
    <dgm:cxn modelId="{60E90339-5E6F-4C92-ACB5-39C769B5B004}" type="presParOf" srcId="{574718F6-B42D-4A42-913E-5FC50D47F21A}" destId="{CDAA174B-FF34-4F57-A42B-0D5D076C8E58}" srcOrd="1" destOrd="0" presId="urn:microsoft.com/office/officeart/2005/8/layout/process4"/>
    <dgm:cxn modelId="{E31536DB-669A-4453-8409-9C0C8D4DAC13}" type="presParOf" srcId="{574718F6-B42D-4A42-913E-5FC50D47F21A}" destId="{4A6E2964-4B28-4DC7-B2B0-8E9D37C86326}" srcOrd="2" destOrd="0" presId="urn:microsoft.com/office/officeart/2005/8/layout/process4"/>
    <dgm:cxn modelId="{D0E55296-DC89-4713-B639-4929E82ED81E}" type="presParOf" srcId="{4A6E2964-4B28-4DC7-B2B0-8E9D37C86326}" destId="{2F8FF869-505D-4AB5-9B7A-62B61B72524E}" srcOrd="0" destOrd="0" presId="urn:microsoft.com/office/officeart/2005/8/layout/process4"/>
    <dgm:cxn modelId="{B888F306-4907-4982-AFA3-26DFAAE20500}" type="presParOf" srcId="{574718F6-B42D-4A42-913E-5FC50D47F21A}" destId="{5D6C6F38-801B-4C2F-BDA5-AAAA86C65B6C}" srcOrd="3" destOrd="0" presId="urn:microsoft.com/office/officeart/2005/8/layout/process4"/>
    <dgm:cxn modelId="{B0348B8D-D2B8-4392-92FB-6A291DD00D40}" type="presParOf" srcId="{574718F6-B42D-4A42-913E-5FC50D47F21A}" destId="{85B92223-AF58-4C21-8462-A8EDA324BE9B}" srcOrd="4" destOrd="0" presId="urn:microsoft.com/office/officeart/2005/8/layout/process4"/>
    <dgm:cxn modelId="{FAA95750-2520-4985-92BE-3D9A614DD6F5}" type="presParOf" srcId="{85B92223-AF58-4C21-8462-A8EDA324BE9B}" destId="{8B66EDB0-D03D-4FA8-A682-EB80199DFC4F}" srcOrd="0" destOrd="0" presId="urn:microsoft.com/office/officeart/2005/8/layout/process4"/>
    <dgm:cxn modelId="{25806800-4832-4E77-810D-FD8BE1849135}" type="presParOf" srcId="{574718F6-B42D-4A42-913E-5FC50D47F21A}" destId="{630599DD-1D2D-4A16-B37A-2D0011DD965B}" srcOrd="5" destOrd="0" presId="urn:microsoft.com/office/officeart/2005/8/layout/process4"/>
    <dgm:cxn modelId="{4BCD0653-8D0B-4514-8F49-84B57F680C87}" type="presParOf" srcId="{574718F6-B42D-4A42-913E-5FC50D47F21A}" destId="{9CC082A4-8E36-4E45-80BF-EDA0AC497F5A}" srcOrd="6" destOrd="0" presId="urn:microsoft.com/office/officeart/2005/8/layout/process4"/>
    <dgm:cxn modelId="{B5908C86-AFC1-4AA4-B4EA-9B44BBD4CB45}" type="presParOf" srcId="{9CC082A4-8E36-4E45-80BF-EDA0AC497F5A}" destId="{CC3EF49C-B1D7-482A-812B-3F593091894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4D1E7D9-26E2-4DC3-9E6C-9DED88F82816}" type="doc">
      <dgm:prSet loTypeId="urn:microsoft.com/office/officeart/2005/8/layout/vList3#4" loCatId="list" qsTypeId="urn:microsoft.com/office/officeart/2005/8/quickstyle/simple1" qsCatId="simple" csTypeId="urn:microsoft.com/office/officeart/2005/8/colors/colorful3" csCatId="colorful" phldr="1"/>
      <dgm:spPr/>
    </dgm:pt>
    <dgm:pt modelId="{6D5966A3-8E80-4E5B-8831-BB31FEC7DBC7}">
      <dgm:prSet custT="1"/>
      <dgm:spPr>
        <a:solidFill>
          <a:srgbClr val="A72623"/>
        </a:solidFill>
      </dgm:spPr>
      <dgm:t>
        <a:bodyPr/>
        <a:lstStyle/>
        <a:p>
          <a:pPr algn="l"/>
          <a:r>
            <a:rPr lang="en-US" sz="2800" b="1" dirty="0" smtClean="0">
              <a:latin typeface="Times New Roman" pitchFamily="18" charset="0"/>
              <a:cs typeface="Times New Roman" pitchFamily="18" charset="0"/>
            </a:rPr>
            <a:t>Cross Platform Application</a:t>
          </a:r>
        </a:p>
      </dgm:t>
    </dgm:pt>
    <dgm:pt modelId="{3AC5F400-53F2-4878-A9C5-5160D961A289}" type="parTrans" cxnId="{D802F8FC-474E-46F2-AA91-C18D3002DD60}">
      <dgm:prSet/>
      <dgm:spPr/>
      <dgm:t>
        <a:bodyPr/>
        <a:lstStyle/>
        <a:p>
          <a:endParaRPr lang="en-US"/>
        </a:p>
      </dgm:t>
    </dgm:pt>
    <dgm:pt modelId="{782185D0-A44D-4D76-A612-42C6202FEF1B}" type="sibTrans" cxnId="{D802F8FC-474E-46F2-AA91-C18D3002DD60}">
      <dgm:prSet/>
      <dgm:spPr/>
      <dgm:t>
        <a:bodyPr/>
        <a:lstStyle/>
        <a:p>
          <a:endParaRPr lang="en-US"/>
        </a:p>
      </dgm:t>
    </dgm:pt>
    <dgm:pt modelId="{A9A5CEE3-717A-4E29-8F8E-98DC497FD290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pPr algn="l"/>
          <a:r>
            <a: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Displayable LEDs</a:t>
          </a:r>
          <a:endParaRPr lang="en-US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C4FDCD-478B-4D0D-8C3B-5F55524F34B1}" type="parTrans" cxnId="{A0CDBCEA-93A7-4E2A-BFB9-6538A07F8569}">
      <dgm:prSet/>
      <dgm:spPr/>
      <dgm:t>
        <a:bodyPr/>
        <a:lstStyle/>
        <a:p>
          <a:endParaRPr lang="en-US"/>
        </a:p>
      </dgm:t>
    </dgm:pt>
    <dgm:pt modelId="{3CD13E3F-1694-414B-B69C-2B2736ABCF67}" type="sibTrans" cxnId="{A0CDBCEA-93A7-4E2A-BFB9-6538A07F8569}">
      <dgm:prSet/>
      <dgm:spPr/>
      <dgm:t>
        <a:bodyPr/>
        <a:lstStyle/>
        <a:p>
          <a:endParaRPr lang="en-US"/>
        </a:p>
      </dgm:t>
    </dgm:pt>
    <dgm:pt modelId="{95EB5547-1DB0-48A3-91D3-7C11936F814D}">
      <dgm:prSet phldrT="[Text]" custT="1"/>
      <dgm:spPr>
        <a:solidFill>
          <a:srgbClr val="A72623"/>
        </a:solidFill>
      </dgm:spPr>
      <dgm:t>
        <a:bodyPr/>
        <a:lstStyle/>
        <a:p>
          <a:pPr algn="l"/>
          <a:r>
            <a:rPr lang="en-US" sz="2800" b="1" dirty="0" smtClean="0">
              <a:latin typeface="Times New Roman" pitchFamily="18" charset="0"/>
              <a:cs typeface="Times New Roman" pitchFamily="18" charset="0"/>
            </a:rPr>
            <a:t>Playing Music.</a:t>
          </a:r>
          <a:endParaRPr lang="en-US" sz="2800" b="1" dirty="0">
            <a:latin typeface="Times New Roman" pitchFamily="18" charset="0"/>
            <a:cs typeface="Times New Roman" pitchFamily="18" charset="0"/>
          </a:endParaRPr>
        </a:p>
      </dgm:t>
    </dgm:pt>
    <dgm:pt modelId="{F775F7CC-6266-4E1B-9F6E-E0A4AC845A31}" type="sibTrans" cxnId="{80EBCEE0-E3E3-4B76-9216-96CD25F01C5A}">
      <dgm:prSet/>
      <dgm:spPr/>
      <dgm:t>
        <a:bodyPr/>
        <a:lstStyle/>
        <a:p>
          <a:endParaRPr lang="en-US"/>
        </a:p>
      </dgm:t>
    </dgm:pt>
    <dgm:pt modelId="{EE949C49-7F09-40D8-88D6-1F7D80BB294B}" type="parTrans" cxnId="{80EBCEE0-E3E3-4B76-9216-96CD25F01C5A}">
      <dgm:prSet/>
      <dgm:spPr/>
      <dgm:t>
        <a:bodyPr/>
        <a:lstStyle/>
        <a:p>
          <a:endParaRPr lang="en-US"/>
        </a:p>
      </dgm:t>
    </dgm:pt>
    <dgm:pt modelId="{367AB6F3-47EA-46C0-8F1A-8347E7E45563}" type="pres">
      <dgm:prSet presAssocID="{B4D1E7D9-26E2-4DC3-9E6C-9DED88F82816}" presName="linearFlow" presStyleCnt="0">
        <dgm:presLayoutVars>
          <dgm:dir/>
          <dgm:resizeHandles val="exact"/>
        </dgm:presLayoutVars>
      </dgm:prSet>
      <dgm:spPr/>
    </dgm:pt>
    <dgm:pt modelId="{33198EF3-E916-450C-913C-978B769A8818}" type="pres">
      <dgm:prSet presAssocID="{95EB5547-1DB0-48A3-91D3-7C11936F814D}" presName="composite" presStyleCnt="0"/>
      <dgm:spPr/>
    </dgm:pt>
    <dgm:pt modelId="{156D5705-AB2C-45F1-B0BD-9DDB4B3D5F86}" type="pres">
      <dgm:prSet presAssocID="{95EB5547-1DB0-48A3-91D3-7C11936F814D}" presName="imgShp" presStyleLbl="fgImgPlace1" presStyleIdx="0" presStyleCnt="3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endParaRPr lang="en-US"/>
        </a:p>
      </dgm:t>
    </dgm:pt>
    <dgm:pt modelId="{AD4CBF38-398A-4DAA-AD28-67F0A632A53C}" type="pres">
      <dgm:prSet presAssocID="{95EB5547-1DB0-48A3-91D3-7C11936F814D}" presName="txShp" presStyleLbl="node1" presStyleIdx="0" presStyleCnt="3" custLinFactNeighborX="-1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205DE1-9A7F-47E2-91AC-CF3523EBB5D9}" type="pres">
      <dgm:prSet presAssocID="{F775F7CC-6266-4E1B-9F6E-E0A4AC845A31}" presName="spacing" presStyleCnt="0"/>
      <dgm:spPr/>
    </dgm:pt>
    <dgm:pt modelId="{33449BF5-BB34-4F84-81BB-B7AFB2C55368}" type="pres">
      <dgm:prSet presAssocID="{A9A5CEE3-717A-4E29-8F8E-98DC497FD290}" presName="composite" presStyleCnt="0"/>
      <dgm:spPr/>
    </dgm:pt>
    <dgm:pt modelId="{C575519A-400E-4D91-99D0-076BBC72DAAE}" type="pres">
      <dgm:prSet presAssocID="{A9A5CEE3-717A-4E29-8F8E-98DC497FD290}" presName="imgShp" presStyleLbl="fgImgPlace1" presStyleIdx="1" presStyleCnt="3"/>
      <dgm:spPr>
        <a:solidFill>
          <a:srgbClr val="A72623"/>
        </a:solidFill>
      </dgm:spPr>
    </dgm:pt>
    <dgm:pt modelId="{6FADC0E0-C2D3-410B-BE9D-E1EADA96119E}" type="pres">
      <dgm:prSet presAssocID="{A9A5CEE3-717A-4E29-8F8E-98DC497FD290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BD42C-BF42-4244-876A-7BA307D5BCF5}" type="pres">
      <dgm:prSet presAssocID="{3CD13E3F-1694-414B-B69C-2B2736ABCF67}" presName="spacing" presStyleCnt="0"/>
      <dgm:spPr/>
    </dgm:pt>
    <dgm:pt modelId="{3E8E41EC-DF77-4076-971B-6D8392087E65}" type="pres">
      <dgm:prSet presAssocID="{6D5966A3-8E80-4E5B-8831-BB31FEC7DBC7}" presName="composite" presStyleCnt="0"/>
      <dgm:spPr/>
    </dgm:pt>
    <dgm:pt modelId="{BABD9235-7536-4684-8D7D-32CB8C15B247}" type="pres">
      <dgm:prSet presAssocID="{6D5966A3-8E80-4E5B-8831-BB31FEC7DBC7}" presName="imgShp" presStyleLbl="fgImgPlace1" presStyleIdx="2" presStyleCnt="3"/>
      <dgm:spPr>
        <a:solidFill>
          <a:schemeClr val="bg1"/>
        </a:solidFill>
        <a:ln>
          <a:solidFill>
            <a:srgbClr val="A72623"/>
          </a:solidFill>
        </a:ln>
      </dgm:spPr>
    </dgm:pt>
    <dgm:pt modelId="{40033213-62CD-4746-9327-0CB5451CA11A}" type="pres">
      <dgm:prSet presAssocID="{6D5966A3-8E80-4E5B-8831-BB31FEC7DBC7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DBCEA-93A7-4E2A-BFB9-6538A07F8569}" srcId="{B4D1E7D9-26E2-4DC3-9E6C-9DED88F82816}" destId="{A9A5CEE3-717A-4E29-8F8E-98DC497FD290}" srcOrd="1" destOrd="0" parTransId="{24C4FDCD-478B-4D0D-8C3B-5F55524F34B1}" sibTransId="{3CD13E3F-1694-414B-B69C-2B2736ABCF67}"/>
    <dgm:cxn modelId="{FAA09C03-B3F1-4907-A7F4-41C300977D3E}" type="presOf" srcId="{B4D1E7D9-26E2-4DC3-9E6C-9DED88F82816}" destId="{367AB6F3-47EA-46C0-8F1A-8347E7E45563}" srcOrd="0" destOrd="0" presId="urn:microsoft.com/office/officeart/2005/8/layout/vList3#4"/>
    <dgm:cxn modelId="{FF02B9AF-4868-44E0-A45D-1097C2CFBD42}" type="presOf" srcId="{A9A5CEE3-717A-4E29-8F8E-98DC497FD290}" destId="{6FADC0E0-C2D3-410B-BE9D-E1EADA96119E}" srcOrd="0" destOrd="0" presId="urn:microsoft.com/office/officeart/2005/8/layout/vList3#4"/>
    <dgm:cxn modelId="{D802F8FC-474E-46F2-AA91-C18D3002DD60}" srcId="{B4D1E7D9-26E2-4DC3-9E6C-9DED88F82816}" destId="{6D5966A3-8E80-4E5B-8831-BB31FEC7DBC7}" srcOrd="2" destOrd="0" parTransId="{3AC5F400-53F2-4878-A9C5-5160D961A289}" sibTransId="{782185D0-A44D-4D76-A612-42C6202FEF1B}"/>
    <dgm:cxn modelId="{80EBCEE0-E3E3-4B76-9216-96CD25F01C5A}" srcId="{B4D1E7D9-26E2-4DC3-9E6C-9DED88F82816}" destId="{95EB5547-1DB0-48A3-91D3-7C11936F814D}" srcOrd="0" destOrd="0" parTransId="{EE949C49-7F09-40D8-88D6-1F7D80BB294B}" sibTransId="{F775F7CC-6266-4E1B-9F6E-E0A4AC845A31}"/>
    <dgm:cxn modelId="{F436214C-A5C2-46D4-B5BD-879AA59B2A65}" type="presOf" srcId="{95EB5547-1DB0-48A3-91D3-7C11936F814D}" destId="{AD4CBF38-398A-4DAA-AD28-67F0A632A53C}" srcOrd="0" destOrd="0" presId="urn:microsoft.com/office/officeart/2005/8/layout/vList3#4"/>
    <dgm:cxn modelId="{31A8D7BC-80B7-4384-8528-37528C48E47D}" type="presOf" srcId="{6D5966A3-8E80-4E5B-8831-BB31FEC7DBC7}" destId="{40033213-62CD-4746-9327-0CB5451CA11A}" srcOrd="0" destOrd="0" presId="urn:microsoft.com/office/officeart/2005/8/layout/vList3#4"/>
    <dgm:cxn modelId="{C2190D52-B089-45F6-BF4A-75B488D52D27}" type="presParOf" srcId="{367AB6F3-47EA-46C0-8F1A-8347E7E45563}" destId="{33198EF3-E916-450C-913C-978B769A8818}" srcOrd="0" destOrd="0" presId="urn:microsoft.com/office/officeart/2005/8/layout/vList3#4"/>
    <dgm:cxn modelId="{9A7DCB7E-DDCF-42EE-819F-A8CE239A2A47}" type="presParOf" srcId="{33198EF3-E916-450C-913C-978B769A8818}" destId="{156D5705-AB2C-45F1-B0BD-9DDB4B3D5F86}" srcOrd="0" destOrd="0" presId="urn:microsoft.com/office/officeart/2005/8/layout/vList3#4"/>
    <dgm:cxn modelId="{5B1F5090-8B4B-45D9-936F-F28987625D40}" type="presParOf" srcId="{33198EF3-E916-450C-913C-978B769A8818}" destId="{AD4CBF38-398A-4DAA-AD28-67F0A632A53C}" srcOrd="1" destOrd="0" presId="urn:microsoft.com/office/officeart/2005/8/layout/vList3#4"/>
    <dgm:cxn modelId="{68B0458C-A980-41EF-BD7F-61566880A890}" type="presParOf" srcId="{367AB6F3-47EA-46C0-8F1A-8347E7E45563}" destId="{B8205DE1-9A7F-47E2-91AC-CF3523EBB5D9}" srcOrd="1" destOrd="0" presId="urn:microsoft.com/office/officeart/2005/8/layout/vList3#4"/>
    <dgm:cxn modelId="{FADD44C3-CE0A-481D-8448-CF0FE51E5C91}" type="presParOf" srcId="{367AB6F3-47EA-46C0-8F1A-8347E7E45563}" destId="{33449BF5-BB34-4F84-81BB-B7AFB2C55368}" srcOrd="2" destOrd="0" presId="urn:microsoft.com/office/officeart/2005/8/layout/vList3#4"/>
    <dgm:cxn modelId="{9BE84B20-CBFF-4EC2-8BCC-EC2F8A80E733}" type="presParOf" srcId="{33449BF5-BB34-4F84-81BB-B7AFB2C55368}" destId="{C575519A-400E-4D91-99D0-076BBC72DAAE}" srcOrd="0" destOrd="0" presId="urn:microsoft.com/office/officeart/2005/8/layout/vList3#4"/>
    <dgm:cxn modelId="{20E1E7C6-C48A-4576-B3B3-44F58759EA87}" type="presParOf" srcId="{33449BF5-BB34-4F84-81BB-B7AFB2C55368}" destId="{6FADC0E0-C2D3-410B-BE9D-E1EADA96119E}" srcOrd="1" destOrd="0" presId="urn:microsoft.com/office/officeart/2005/8/layout/vList3#4"/>
    <dgm:cxn modelId="{E4A4B063-599A-4F21-B85D-9EC42540EE7B}" type="presParOf" srcId="{367AB6F3-47EA-46C0-8F1A-8347E7E45563}" destId="{A7ABD42C-BF42-4244-876A-7BA307D5BCF5}" srcOrd="3" destOrd="0" presId="urn:microsoft.com/office/officeart/2005/8/layout/vList3#4"/>
    <dgm:cxn modelId="{6C07D973-AE68-47A4-B05F-7C07E3F17FC6}" type="presParOf" srcId="{367AB6F3-47EA-46C0-8F1A-8347E7E45563}" destId="{3E8E41EC-DF77-4076-971B-6D8392087E65}" srcOrd="4" destOrd="0" presId="urn:microsoft.com/office/officeart/2005/8/layout/vList3#4"/>
    <dgm:cxn modelId="{48504D82-C36B-4ED1-873D-FBE78A8F696C}" type="presParOf" srcId="{3E8E41EC-DF77-4076-971B-6D8392087E65}" destId="{BABD9235-7536-4684-8D7D-32CB8C15B247}" srcOrd="0" destOrd="0" presId="urn:microsoft.com/office/officeart/2005/8/layout/vList3#4"/>
    <dgm:cxn modelId="{ECB097DA-208F-4157-96E3-E1A0D02BFEC2}" type="presParOf" srcId="{3E8E41EC-DF77-4076-971B-6D8392087E65}" destId="{40033213-62CD-4746-9327-0CB5451CA11A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38BE7C-D2F7-4F25-A9EC-E2A9793049AB}" type="doc">
      <dgm:prSet loTypeId="urn:microsoft.com/office/officeart/2005/8/layout/vList3#2" loCatId="list" qsTypeId="urn:microsoft.com/office/officeart/2005/8/quickstyle/simple1" qsCatId="simple" csTypeId="urn:microsoft.com/office/officeart/2005/8/colors/accent1_2" csCatId="accent1" phldr="1"/>
      <dgm:spPr/>
    </dgm:pt>
    <dgm:pt modelId="{151C7036-B9E9-4280-A86C-C2B8BC19A3E1}">
      <dgm:prSet phldrT="[Text]" custT="1"/>
      <dgm:spPr>
        <a:solidFill>
          <a:srgbClr val="A72623"/>
        </a:solidFill>
        <a:ln>
          <a:solidFill>
            <a:schemeClr val="bg1"/>
          </a:solidFill>
        </a:ln>
      </dgm:spPr>
      <dgm:t>
        <a:bodyPr/>
        <a:lstStyle/>
        <a:p>
          <a:pPr algn="l" rtl="1"/>
          <a:r>
            <a:rPr lang="en-US" sz="4400" dirty="0" smtClean="0">
              <a:latin typeface="Times New Roman" pitchFamily="18" charset="0"/>
              <a:cs typeface="Times New Roman" pitchFamily="18" charset="0"/>
            </a:rPr>
            <a:t>Software</a:t>
          </a:r>
          <a:endParaRPr lang="ar-JO" sz="4400" dirty="0">
            <a:latin typeface="Times New Roman" pitchFamily="18" charset="0"/>
            <a:cs typeface="Times New Roman" pitchFamily="18" charset="0"/>
          </a:endParaRPr>
        </a:p>
      </dgm:t>
    </dgm:pt>
    <dgm:pt modelId="{2098C8D9-6CD4-460E-8720-5B976106D747}" type="parTrans" cxnId="{AE34DA6C-4967-41E9-A4F5-8A3450D4D731}">
      <dgm:prSet/>
      <dgm:spPr/>
      <dgm:t>
        <a:bodyPr/>
        <a:lstStyle/>
        <a:p>
          <a:pPr rtl="1"/>
          <a:endParaRPr lang="ar-JO">
            <a:cs typeface="+mj-cs"/>
          </a:endParaRPr>
        </a:p>
      </dgm:t>
    </dgm:pt>
    <dgm:pt modelId="{866BD2C8-F519-449A-9E2D-FE62840749DD}" type="sibTrans" cxnId="{AE34DA6C-4967-41E9-A4F5-8A3450D4D731}">
      <dgm:prSet/>
      <dgm:spPr/>
      <dgm:t>
        <a:bodyPr/>
        <a:lstStyle/>
        <a:p>
          <a:pPr rtl="1"/>
          <a:endParaRPr lang="ar-JO">
            <a:cs typeface="+mj-cs"/>
          </a:endParaRPr>
        </a:p>
      </dgm:t>
    </dgm:pt>
    <dgm:pt modelId="{C14FA354-F098-4BC7-978C-203BD3CB5B58}">
      <dgm:prSet phldrT="[Text]" custT="1"/>
      <dgm:spPr>
        <a:solidFill>
          <a:srgbClr val="A72623"/>
        </a:solidFill>
        <a:ln>
          <a:solidFill>
            <a:schemeClr val="bg1"/>
          </a:solidFill>
        </a:ln>
      </dgm:spPr>
      <dgm:t>
        <a:bodyPr/>
        <a:lstStyle/>
        <a:p>
          <a:pPr algn="l" rtl="1"/>
          <a:r>
            <a:rPr lang="en-US" sz="4400" dirty="0" smtClean="0">
              <a:latin typeface="Times New Roman" pitchFamily="18" charset="0"/>
              <a:cs typeface="Times New Roman" pitchFamily="18" charset="0"/>
            </a:rPr>
            <a:t>Hardware</a:t>
          </a:r>
          <a:endParaRPr lang="ar-JO" sz="4400" dirty="0">
            <a:latin typeface="Times New Roman" pitchFamily="18" charset="0"/>
            <a:cs typeface="Times New Roman" pitchFamily="18" charset="0"/>
          </a:endParaRPr>
        </a:p>
      </dgm:t>
    </dgm:pt>
    <dgm:pt modelId="{85379750-CFBE-4AED-87B2-92BCC8A59C33}" type="parTrans" cxnId="{51FB52AC-1A16-4754-89DA-63925E132DDF}">
      <dgm:prSet/>
      <dgm:spPr/>
      <dgm:t>
        <a:bodyPr/>
        <a:lstStyle/>
        <a:p>
          <a:pPr rtl="1"/>
          <a:endParaRPr lang="ar-JO">
            <a:cs typeface="+mj-cs"/>
          </a:endParaRPr>
        </a:p>
      </dgm:t>
    </dgm:pt>
    <dgm:pt modelId="{523F4A70-F0B1-4BD0-920A-5C5041C36F05}" type="sibTrans" cxnId="{51FB52AC-1A16-4754-89DA-63925E132DDF}">
      <dgm:prSet/>
      <dgm:spPr/>
      <dgm:t>
        <a:bodyPr/>
        <a:lstStyle/>
        <a:p>
          <a:pPr rtl="1"/>
          <a:endParaRPr lang="ar-JO">
            <a:cs typeface="+mj-cs"/>
          </a:endParaRPr>
        </a:p>
      </dgm:t>
    </dgm:pt>
    <dgm:pt modelId="{A686A013-3078-4696-8D4B-E58852C0227C}" type="pres">
      <dgm:prSet presAssocID="{F638BE7C-D2F7-4F25-A9EC-E2A9793049AB}" presName="linearFlow" presStyleCnt="0">
        <dgm:presLayoutVars>
          <dgm:dir/>
          <dgm:resizeHandles val="exact"/>
        </dgm:presLayoutVars>
      </dgm:prSet>
      <dgm:spPr/>
    </dgm:pt>
    <dgm:pt modelId="{E94DC3F6-0675-4F5F-8673-5FA39764A22B}" type="pres">
      <dgm:prSet presAssocID="{151C7036-B9E9-4280-A86C-C2B8BC19A3E1}" presName="composite" presStyleCnt="0"/>
      <dgm:spPr/>
    </dgm:pt>
    <dgm:pt modelId="{4656B6E0-2726-4C1E-9A10-2F5A6AEFC436}" type="pres">
      <dgm:prSet presAssocID="{151C7036-B9E9-4280-A86C-C2B8BC19A3E1}" presName="imgShp" presStyleLbl="fgImgPlace1" presStyleIdx="0" presStyleCnt="2" custScaleX="61268" custScaleY="39253" custLinFactNeighborX="-9382" custLinFactNeighborY="-4266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F2D7019-4180-443C-BFFA-06CBC0DE66B5}" type="pres">
      <dgm:prSet presAssocID="{151C7036-B9E9-4280-A86C-C2B8BC19A3E1}" presName="txShp" presStyleLbl="node1" presStyleIdx="0" presStyleCnt="2" custScaleX="84197" custScaleY="30416" custLinFactNeighborX="2592" custLinFactNeighborY="-3601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6E733F1-AD3D-45BA-A87A-753864DAA05E}" type="pres">
      <dgm:prSet presAssocID="{866BD2C8-F519-449A-9E2D-FE62840749DD}" presName="spacing" presStyleCnt="0"/>
      <dgm:spPr/>
    </dgm:pt>
    <dgm:pt modelId="{21D0A159-9657-42AD-A66F-0A14A9BCBCB5}" type="pres">
      <dgm:prSet presAssocID="{C14FA354-F098-4BC7-978C-203BD3CB5B58}" presName="composite" presStyleCnt="0"/>
      <dgm:spPr/>
    </dgm:pt>
    <dgm:pt modelId="{6961734F-ED14-4D64-9211-93FE13451FD1}" type="pres">
      <dgm:prSet presAssocID="{C14FA354-F098-4BC7-978C-203BD3CB5B58}" presName="imgShp" presStyleLbl="fgImgPlace1" presStyleIdx="1" presStyleCnt="2" custScaleX="66801" custScaleY="39231" custLinFactNeighborX="-5232" custLinFactNeighborY="-663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886DCEA-08BA-4445-A029-37A85D7E767A}" type="pres">
      <dgm:prSet presAssocID="{C14FA354-F098-4BC7-978C-203BD3CB5B58}" presName="txShp" presStyleLbl="node1" presStyleIdx="1" presStyleCnt="2" custScaleX="84197" custScaleY="28165" custLinFactNeighborX="4680" custLinFactNeighborY="-88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D4E37C-FE76-44CA-AA2A-DCA6C5EAA31A}" type="presOf" srcId="{151C7036-B9E9-4280-A86C-C2B8BC19A3E1}" destId="{8F2D7019-4180-443C-BFFA-06CBC0DE66B5}" srcOrd="0" destOrd="0" presId="urn:microsoft.com/office/officeart/2005/8/layout/vList3#2"/>
    <dgm:cxn modelId="{51FB52AC-1A16-4754-89DA-63925E132DDF}" srcId="{F638BE7C-D2F7-4F25-A9EC-E2A9793049AB}" destId="{C14FA354-F098-4BC7-978C-203BD3CB5B58}" srcOrd="1" destOrd="0" parTransId="{85379750-CFBE-4AED-87B2-92BCC8A59C33}" sibTransId="{523F4A70-F0B1-4BD0-920A-5C5041C36F05}"/>
    <dgm:cxn modelId="{20853824-F3B8-4FBF-A62E-2B8A879BA432}" type="presOf" srcId="{F638BE7C-D2F7-4F25-A9EC-E2A9793049AB}" destId="{A686A013-3078-4696-8D4B-E58852C0227C}" srcOrd="0" destOrd="0" presId="urn:microsoft.com/office/officeart/2005/8/layout/vList3#2"/>
    <dgm:cxn modelId="{6BDB8AE9-A93F-4B85-BFA0-A052A69E8CD2}" type="presOf" srcId="{C14FA354-F098-4BC7-978C-203BD3CB5B58}" destId="{0886DCEA-08BA-4445-A029-37A85D7E767A}" srcOrd="0" destOrd="0" presId="urn:microsoft.com/office/officeart/2005/8/layout/vList3#2"/>
    <dgm:cxn modelId="{AE34DA6C-4967-41E9-A4F5-8A3450D4D731}" srcId="{F638BE7C-D2F7-4F25-A9EC-E2A9793049AB}" destId="{151C7036-B9E9-4280-A86C-C2B8BC19A3E1}" srcOrd="0" destOrd="0" parTransId="{2098C8D9-6CD4-460E-8720-5B976106D747}" sibTransId="{866BD2C8-F519-449A-9E2D-FE62840749DD}"/>
    <dgm:cxn modelId="{DA56BF31-3C6D-4650-95FD-88D6D4A2BF3B}" type="presParOf" srcId="{A686A013-3078-4696-8D4B-E58852C0227C}" destId="{E94DC3F6-0675-4F5F-8673-5FA39764A22B}" srcOrd="0" destOrd="0" presId="urn:microsoft.com/office/officeart/2005/8/layout/vList3#2"/>
    <dgm:cxn modelId="{27C9FEA4-15D4-4C13-8875-721BE09365E6}" type="presParOf" srcId="{E94DC3F6-0675-4F5F-8673-5FA39764A22B}" destId="{4656B6E0-2726-4C1E-9A10-2F5A6AEFC436}" srcOrd="0" destOrd="0" presId="urn:microsoft.com/office/officeart/2005/8/layout/vList3#2"/>
    <dgm:cxn modelId="{E77F2248-E9C5-4125-B401-2387AC4B7B78}" type="presParOf" srcId="{E94DC3F6-0675-4F5F-8673-5FA39764A22B}" destId="{8F2D7019-4180-443C-BFFA-06CBC0DE66B5}" srcOrd="1" destOrd="0" presId="urn:microsoft.com/office/officeart/2005/8/layout/vList3#2"/>
    <dgm:cxn modelId="{5BB48477-85FB-4F99-A636-6319430CFF21}" type="presParOf" srcId="{A686A013-3078-4696-8D4B-E58852C0227C}" destId="{76E733F1-AD3D-45BA-A87A-753864DAA05E}" srcOrd="1" destOrd="0" presId="urn:microsoft.com/office/officeart/2005/8/layout/vList3#2"/>
    <dgm:cxn modelId="{95B57B65-3F7D-4588-89DC-213AAA0DD8D0}" type="presParOf" srcId="{A686A013-3078-4696-8D4B-E58852C0227C}" destId="{21D0A159-9657-42AD-A66F-0A14A9BCBCB5}" srcOrd="2" destOrd="0" presId="urn:microsoft.com/office/officeart/2005/8/layout/vList3#2"/>
    <dgm:cxn modelId="{55858F37-EEC9-4966-9619-B907219BCDE9}" type="presParOf" srcId="{21D0A159-9657-42AD-A66F-0A14A9BCBCB5}" destId="{6961734F-ED14-4D64-9211-93FE13451FD1}" srcOrd="0" destOrd="0" presId="urn:microsoft.com/office/officeart/2005/8/layout/vList3#2"/>
    <dgm:cxn modelId="{BFDE0621-2403-4CE8-9B96-D260AAE3CAE4}" type="presParOf" srcId="{21D0A159-9657-42AD-A66F-0A14A9BCBCB5}" destId="{0886DCEA-08BA-4445-A029-37A85D7E767A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D39C5D-833F-45F9-ACC2-9973BEEEE66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D52AF685-1712-4065-97B8-5B00F0F711D2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pPr algn="l" rtl="1"/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Data Storage</a:t>
          </a:r>
          <a:endParaRPr lang="ar-JO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76AB25-C84E-4721-A8A1-E4A50EE639A7}" type="parTrans" cxnId="{E6DC9D9E-0006-486C-917D-23468648D8E9}">
      <dgm:prSet/>
      <dgm:spPr/>
      <dgm:t>
        <a:bodyPr/>
        <a:lstStyle/>
        <a:p>
          <a:pPr algn="l" rtl="1"/>
          <a:endParaRPr lang="ar-JO" sz="2400">
            <a:cs typeface="+mj-cs"/>
          </a:endParaRPr>
        </a:p>
      </dgm:t>
    </dgm:pt>
    <dgm:pt modelId="{BAAAFD85-FBD4-4BB1-BDE4-4F1F6D360A4C}" type="sibTrans" cxnId="{E6DC9D9E-0006-486C-917D-23468648D8E9}">
      <dgm:prSet/>
      <dgm:spPr/>
      <dgm:t>
        <a:bodyPr/>
        <a:lstStyle/>
        <a:p>
          <a:pPr algn="l" rtl="1"/>
          <a:endParaRPr lang="ar-JO" sz="2400">
            <a:cs typeface="+mj-cs"/>
          </a:endParaRPr>
        </a:p>
      </dgm:t>
    </dgm:pt>
    <dgm:pt modelId="{43F15D1C-A68B-4DEE-A958-7D08397DD72E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pPr algn="l" rtl="1"/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GUI</a:t>
          </a:r>
          <a:endParaRPr lang="ar-JO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C57601-3DF5-472F-984A-1730EB7DAAFA}" type="parTrans" cxnId="{04ED140F-DB23-46ED-AD86-E73C2A7983DE}">
      <dgm:prSet/>
      <dgm:spPr/>
      <dgm:t>
        <a:bodyPr/>
        <a:lstStyle/>
        <a:p>
          <a:pPr algn="l" rtl="1"/>
          <a:endParaRPr lang="ar-JO" sz="2400">
            <a:cs typeface="+mj-cs"/>
          </a:endParaRPr>
        </a:p>
      </dgm:t>
    </dgm:pt>
    <dgm:pt modelId="{BFBE1581-F6A2-46E0-922C-A16CC80FAE58}" type="sibTrans" cxnId="{04ED140F-DB23-46ED-AD86-E73C2A7983DE}">
      <dgm:prSet/>
      <dgm:spPr/>
      <dgm:t>
        <a:bodyPr/>
        <a:lstStyle/>
        <a:p>
          <a:pPr algn="l" rtl="1"/>
          <a:endParaRPr lang="ar-JO" sz="2400">
            <a:cs typeface="+mj-cs"/>
          </a:endParaRPr>
        </a:p>
      </dgm:t>
    </dgm:pt>
    <dgm:pt modelId="{ACEA4498-5824-436F-B7B6-CFE6C39A5E42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pPr algn="l" rtl="1"/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</a:t>
          </a:r>
          <a:endParaRPr lang="ar-JO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16300A-FDC9-452D-950A-71C158309072}" type="parTrans" cxnId="{E9754A47-4760-483D-945D-094AA892B812}">
      <dgm:prSet/>
      <dgm:spPr/>
      <dgm:t>
        <a:bodyPr/>
        <a:lstStyle/>
        <a:p>
          <a:pPr rtl="1"/>
          <a:endParaRPr lang="ar-JO" sz="2400">
            <a:cs typeface="+mj-cs"/>
          </a:endParaRPr>
        </a:p>
      </dgm:t>
    </dgm:pt>
    <dgm:pt modelId="{DFDD6C94-DB2E-4770-8A53-21C68684B1B6}" type="sibTrans" cxnId="{E9754A47-4760-483D-945D-094AA892B812}">
      <dgm:prSet/>
      <dgm:spPr/>
      <dgm:t>
        <a:bodyPr/>
        <a:lstStyle/>
        <a:p>
          <a:pPr rtl="1"/>
          <a:endParaRPr lang="ar-JO" sz="2400">
            <a:cs typeface="+mj-cs"/>
          </a:endParaRPr>
        </a:p>
      </dgm:t>
    </dgm:pt>
    <dgm:pt modelId="{E0570147-BAED-4A32-9985-917E3844FEDA}" type="pres">
      <dgm:prSet presAssocID="{51D39C5D-833F-45F9-ACC2-9973BEEEE6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3AD77B-C465-4E86-B036-73A9F486269B}" type="pres">
      <dgm:prSet presAssocID="{D52AF685-1712-4065-97B8-5B00F0F711D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0CECFEA-6CD3-4FC5-BCEA-ABC44CF0BAC1}" type="pres">
      <dgm:prSet presAssocID="{BAAAFD85-FBD4-4BB1-BDE4-4F1F6D360A4C}" presName="spacer" presStyleCnt="0"/>
      <dgm:spPr/>
    </dgm:pt>
    <dgm:pt modelId="{47AF7415-10D6-4403-B176-F8C3387F43C8}" type="pres">
      <dgm:prSet presAssocID="{43F15D1C-A68B-4DEE-A958-7D08397DD72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0DDDC-F2E9-4CEA-8BB9-49D02516C34D}" type="pres">
      <dgm:prSet presAssocID="{BFBE1581-F6A2-46E0-922C-A16CC80FAE58}" presName="spacer" presStyleCnt="0"/>
      <dgm:spPr/>
    </dgm:pt>
    <dgm:pt modelId="{D32FF39E-8000-4902-A017-E424A4CEDD42}" type="pres">
      <dgm:prSet presAssocID="{ACEA4498-5824-436F-B7B6-CFE6C39A5E4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ED140F-DB23-46ED-AD86-E73C2A7983DE}" srcId="{51D39C5D-833F-45F9-ACC2-9973BEEEE660}" destId="{43F15D1C-A68B-4DEE-A958-7D08397DD72E}" srcOrd="1" destOrd="0" parTransId="{A0C57601-3DF5-472F-984A-1730EB7DAAFA}" sibTransId="{BFBE1581-F6A2-46E0-922C-A16CC80FAE58}"/>
    <dgm:cxn modelId="{E9754A47-4760-483D-945D-094AA892B812}" srcId="{51D39C5D-833F-45F9-ACC2-9973BEEEE660}" destId="{ACEA4498-5824-436F-B7B6-CFE6C39A5E42}" srcOrd="2" destOrd="0" parTransId="{4B16300A-FDC9-452D-950A-71C158309072}" sibTransId="{DFDD6C94-DB2E-4770-8A53-21C68684B1B6}"/>
    <dgm:cxn modelId="{4798BF05-BC35-467B-A34A-DF2570661AE4}" type="presOf" srcId="{43F15D1C-A68B-4DEE-A958-7D08397DD72E}" destId="{47AF7415-10D6-4403-B176-F8C3387F43C8}" srcOrd="0" destOrd="0" presId="urn:microsoft.com/office/officeart/2005/8/layout/vList2"/>
    <dgm:cxn modelId="{D85BA68A-6101-4723-B998-31D5A636EA19}" type="presOf" srcId="{ACEA4498-5824-436F-B7B6-CFE6C39A5E42}" destId="{D32FF39E-8000-4902-A017-E424A4CEDD42}" srcOrd="0" destOrd="0" presId="urn:microsoft.com/office/officeart/2005/8/layout/vList2"/>
    <dgm:cxn modelId="{C907C1D2-9C0B-4648-B097-2C29D444790B}" type="presOf" srcId="{D52AF685-1712-4065-97B8-5B00F0F711D2}" destId="{DF3AD77B-C465-4E86-B036-73A9F486269B}" srcOrd="0" destOrd="0" presId="urn:microsoft.com/office/officeart/2005/8/layout/vList2"/>
    <dgm:cxn modelId="{E6DC9D9E-0006-486C-917D-23468648D8E9}" srcId="{51D39C5D-833F-45F9-ACC2-9973BEEEE660}" destId="{D52AF685-1712-4065-97B8-5B00F0F711D2}" srcOrd="0" destOrd="0" parTransId="{2076AB25-C84E-4721-A8A1-E4A50EE639A7}" sibTransId="{BAAAFD85-FBD4-4BB1-BDE4-4F1F6D360A4C}"/>
    <dgm:cxn modelId="{E573E400-FD98-4C03-93A0-4622A81C4415}" type="presOf" srcId="{51D39C5D-833F-45F9-ACC2-9973BEEEE660}" destId="{E0570147-BAED-4A32-9985-917E3844FEDA}" srcOrd="0" destOrd="0" presId="urn:microsoft.com/office/officeart/2005/8/layout/vList2"/>
    <dgm:cxn modelId="{9F428FFC-56AE-4853-9A8A-00175FF68B94}" type="presParOf" srcId="{E0570147-BAED-4A32-9985-917E3844FEDA}" destId="{DF3AD77B-C465-4E86-B036-73A9F486269B}" srcOrd="0" destOrd="0" presId="urn:microsoft.com/office/officeart/2005/8/layout/vList2"/>
    <dgm:cxn modelId="{E3ADD32B-0931-46B9-8B6A-AA026B7756D5}" type="presParOf" srcId="{E0570147-BAED-4A32-9985-917E3844FEDA}" destId="{40CECFEA-6CD3-4FC5-BCEA-ABC44CF0BAC1}" srcOrd="1" destOrd="0" presId="urn:microsoft.com/office/officeart/2005/8/layout/vList2"/>
    <dgm:cxn modelId="{CF5C42B5-6787-48DA-8002-8FAD139419FE}" type="presParOf" srcId="{E0570147-BAED-4A32-9985-917E3844FEDA}" destId="{47AF7415-10D6-4403-B176-F8C3387F43C8}" srcOrd="2" destOrd="0" presId="urn:microsoft.com/office/officeart/2005/8/layout/vList2"/>
    <dgm:cxn modelId="{9279627F-2B00-4014-8F30-336504A3FA54}" type="presParOf" srcId="{E0570147-BAED-4A32-9985-917E3844FEDA}" destId="{10D0DDDC-F2E9-4CEA-8BB9-49D02516C34D}" srcOrd="3" destOrd="0" presId="urn:microsoft.com/office/officeart/2005/8/layout/vList2"/>
    <dgm:cxn modelId="{4F31A4CB-0E90-4B3C-9ADB-D846CF33DD5C}" type="presParOf" srcId="{E0570147-BAED-4A32-9985-917E3844FEDA}" destId="{D32FF39E-8000-4902-A017-E424A4CEDD4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D39C5D-833F-45F9-ACC2-9973BEEEE66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43F15D1C-A68B-4DEE-A958-7D08397DD72E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pPr algn="l" rtl="1"/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Design</a:t>
          </a:r>
          <a:endParaRPr lang="ar-JO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C57601-3DF5-472F-984A-1730EB7DAAFA}" type="parTrans" cxnId="{04ED140F-DB23-46ED-AD86-E73C2A7983DE}">
      <dgm:prSet/>
      <dgm:spPr/>
      <dgm:t>
        <a:bodyPr/>
        <a:lstStyle/>
        <a:p>
          <a:pPr algn="l" rtl="1"/>
          <a:endParaRPr lang="ar-JO" sz="2400">
            <a:cs typeface="+mj-cs"/>
          </a:endParaRPr>
        </a:p>
      </dgm:t>
    </dgm:pt>
    <dgm:pt modelId="{BFBE1581-F6A2-46E0-922C-A16CC80FAE58}" type="sibTrans" cxnId="{04ED140F-DB23-46ED-AD86-E73C2A7983DE}">
      <dgm:prSet/>
      <dgm:spPr/>
      <dgm:t>
        <a:bodyPr/>
        <a:lstStyle/>
        <a:p>
          <a:pPr algn="l" rtl="1"/>
          <a:endParaRPr lang="ar-JO" sz="2400">
            <a:cs typeface="+mj-cs"/>
          </a:endParaRPr>
        </a:p>
      </dgm:t>
    </dgm:pt>
    <dgm:pt modelId="{ACEA4498-5824-436F-B7B6-CFE6C39A5E42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pPr algn="l" rtl="1"/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</a:t>
          </a:r>
          <a:endParaRPr lang="ar-JO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16300A-FDC9-452D-950A-71C158309072}" type="parTrans" cxnId="{E9754A47-4760-483D-945D-094AA892B812}">
      <dgm:prSet/>
      <dgm:spPr/>
      <dgm:t>
        <a:bodyPr/>
        <a:lstStyle/>
        <a:p>
          <a:pPr rtl="1"/>
          <a:endParaRPr lang="ar-JO" sz="2400">
            <a:cs typeface="+mj-cs"/>
          </a:endParaRPr>
        </a:p>
      </dgm:t>
    </dgm:pt>
    <dgm:pt modelId="{DFDD6C94-DB2E-4770-8A53-21C68684B1B6}" type="sibTrans" cxnId="{E9754A47-4760-483D-945D-094AA892B812}">
      <dgm:prSet/>
      <dgm:spPr/>
      <dgm:t>
        <a:bodyPr/>
        <a:lstStyle/>
        <a:p>
          <a:pPr rtl="1"/>
          <a:endParaRPr lang="ar-JO" sz="2400">
            <a:cs typeface="+mj-cs"/>
          </a:endParaRPr>
        </a:p>
      </dgm:t>
    </dgm:pt>
    <dgm:pt modelId="{E0570147-BAED-4A32-9985-917E3844FEDA}" type="pres">
      <dgm:prSet presAssocID="{51D39C5D-833F-45F9-ACC2-9973BEEEE6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AF7415-10D6-4403-B176-F8C3387F43C8}" type="pres">
      <dgm:prSet presAssocID="{43F15D1C-A68B-4DEE-A958-7D08397DD72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0D0DDDC-F2E9-4CEA-8BB9-49D02516C34D}" type="pres">
      <dgm:prSet presAssocID="{BFBE1581-F6A2-46E0-922C-A16CC80FAE58}" presName="spacer" presStyleCnt="0"/>
      <dgm:spPr/>
    </dgm:pt>
    <dgm:pt modelId="{D32FF39E-8000-4902-A017-E424A4CEDD42}" type="pres">
      <dgm:prSet presAssocID="{ACEA4498-5824-436F-B7B6-CFE6C39A5E4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DD59BF-1FAF-498E-9B49-F285405B1F27}" type="presOf" srcId="{43F15D1C-A68B-4DEE-A958-7D08397DD72E}" destId="{47AF7415-10D6-4403-B176-F8C3387F43C8}" srcOrd="0" destOrd="0" presId="urn:microsoft.com/office/officeart/2005/8/layout/vList2"/>
    <dgm:cxn modelId="{E9754A47-4760-483D-945D-094AA892B812}" srcId="{51D39C5D-833F-45F9-ACC2-9973BEEEE660}" destId="{ACEA4498-5824-436F-B7B6-CFE6C39A5E42}" srcOrd="1" destOrd="0" parTransId="{4B16300A-FDC9-452D-950A-71C158309072}" sibTransId="{DFDD6C94-DB2E-4770-8A53-21C68684B1B6}"/>
    <dgm:cxn modelId="{D326A8AC-2F2B-47B0-A043-A14EA2486631}" type="presOf" srcId="{ACEA4498-5824-436F-B7B6-CFE6C39A5E42}" destId="{D32FF39E-8000-4902-A017-E424A4CEDD42}" srcOrd="0" destOrd="0" presId="urn:microsoft.com/office/officeart/2005/8/layout/vList2"/>
    <dgm:cxn modelId="{411684E4-22D1-4230-91C4-F297602CCEB0}" type="presOf" srcId="{51D39C5D-833F-45F9-ACC2-9973BEEEE660}" destId="{E0570147-BAED-4A32-9985-917E3844FEDA}" srcOrd="0" destOrd="0" presId="urn:microsoft.com/office/officeart/2005/8/layout/vList2"/>
    <dgm:cxn modelId="{04ED140F-DB23-46ED-AD86-E73C2A7983DE}" srcId="{51D39C5D-833F-45F9-ACC2-9973BEEEE660}" destId="{43F15D1C-A68B-4DEE-A958-7D08397DD72E}" srcOrd="0" destOrd="0" parTransId="{A0C57601-3DF5-472F-984A-1730EB7DAAFA}" sibTransId="{BFBE1581-F6A2-46E0-922C-A16CC80FAE58}"/>
    <dgm:cxn modelId="{B99D19D8-48AC-49D8-A88A-7ADFE6EDBA23}" type="presParOf" srcId="{E0570147-BAED-4A32-9985-917E3844FEDA}" destId="{47AF7415-10D6-4403-B176-F8C3387F43C8}" srcOrd="0" destOrd="0" presId="urn:microsoft.com/office/officeart/2005/8/layout/vList2"/>
    <dgm:cxn modelId="{18E181B5-88D3-4252-9611-8728A164450B}" type="presParOf" srcId="{E0570147-BAED-4A32-9985-917E3844FEDA}" destId="{10D0DDDC-F2E9-4CEA-8BB9-49D02516C34D}" srcOrd="1" destOrd="0" presId="urn:microsoft.com/office/officeart/2005/8/layout/vList2"/>
    <dgm:cxn modelId="{52F5E5A5-93BB-48CD-A600-C507BAABA259}" type="presParOf" srcId="{E0570147-BAED-4A32-9985-917E3844FEDA}" destId="{D32FF39E-8000-4902-A017-E424A4CEDD4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F63378-0115-4749-8512-4D73271EAA8F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3FED155-6DDA-4F2A-8F79-EB8E03BBD8E8}">
      <dgm:prSet phldrT="[Text]" custT="1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Data Storage</a:t>
          </a:r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4C22DA-A115-4384-89C0-8667ACCE1E89}" type="parTrans" cxnId="{7D1ED821-C06B-402D-A7C0-27818B9D4E5E}">
      <dgm:prSet/>
      <dgm:spPr/>
      <dgm:t>
        <a:bodyPr/>
        <a:lstStyle/>
        <a:p>
          <a:endParaRPr lang="en-US" sz="2400"/>
        </a:p>
      </dgm:t>
    </dgm:pt>
    <dgm:pt modelId="{99DD2DDF-6FBE-4CFB-A8CD-E006F8CF696D}" type="sibTrans" cxnId="{7D1ED821-C06B-402D-A7C0-27818B9D4E5E}">
      <dgm:prSet/>
      <dgm:spPr/>
      <dgm:t>
        <a:bodyPr/>
        <a:lstStyle/>
        <a:p>
          <a:endParaRPr lang="en-US" sz="2400"/>
        </a:p>
      </dgm:t>
    </dgm:pt>
    <dgm:pt modelId="{B422C6B0-0D9D-4FF3-BA6D-E50F7D7648CF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</a:t>
          </a:r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E4F658-1832-4067-BD54-9EF8D97523F5}" type="sibTrans" cxnId="{2635A47E-51EF-4937-9F60-329CA08C37A6}">
      <dgm:prSet/>
      <dgm:spPr/>
      <dgm:t>
        <a:bodyPr/>
        <a:lstStyle/>
        <a:p>
          <a:pPr rtl="1"/>
          <a:endParaRPr lang="ar-JO" sz="2400"/>
        </a:p>
      </dgm:t>
    </dgm:pt>
    <dgm:pt modelId="{635895FD-5221-44DC-970F-76B3041AF88E}" type="parTrans" cxnId="{2635A47E-51EF-4937-9F60-329CA08C37A6}">
      <dgm:prSet/>
      <dgm:spPr/>
      <dgm:t>
        <a:bodyPr/>
        <a:lstStyle/>
        <a:p>
          <a:pPr rtl="1"/>
          <a:endParaRPr lang="ar-JO" sz="2400"/>
        </a:p>
      </dgm:t>
    </dgm:pt>
    <dgm:pt modelId="{6748BF52-C462-4EE9-AA3B-B21FD260458B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Graphical User Interface</a:t>
          </a:r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53EBAF9-F872-4725-95DA-3154316D78AB}" type="sibTrans" cxnId="{72AEF988-51B0-4691-8C0B-EAEE169CED81}">
      <dgm:prSet/>
      <dgm:spPr/>
      <dgm:t>
        <a:bodyPr/>
        <a:lstStyle/>
        <a:p>
          <a:endParaRPr lang="en-US" sz="2400"/>
        </a:p>
      </dgm:t>
    </dgm:pt>
    <dgm:pt modelId="{4492B8AD-7C04-4928-9EB6-84F6E3143298}" type="parTrans" cxnId="{72AEF988-51B0-4691-8C0B-EAEE169CED81}">
      <dgm:prSet/>
      <dgm:spPr/>
      <dgm:t>
        <a:bodyPr/>
        <a:lstStyle/>
        <a:p>
          <a:endParaRPr lang="en-US" sz="2400"/>
        </a:p>
      </dgm:t>
    </dgm:pt>
    <dgm:pt modelId="{14DA5C51-4D34-4481-9E20-F50CFC75AC39}" type="pres">
      <dgm:prSet presAssocID="{0CF63378-0115-4749-8512-4D73271EAA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8F8213-B1D2-4EE7-B989-5AAA3E8301AD}" type="pres">
      <dgm:prSet presAssocID="{C3FED155-6DDA-4F2A-8F79-EB8E03BBD8E8}" presName="parentLin" presStyleCnt="0"/>
      <dgm:spPr/>
    </dgm:pt>
    <dgm:pt modelId="{316F177D-6531-4805-A8F3-0C8B9F30E03C}" type="pres">
      <dgm:prSet presAssocID="{C3FED155-6DDA-4F2A-8F79-EB8E03BBD8E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40CB83C-9E2E-4B94-B2FF-C7696FBE24C2}" type="pres">
      <dgm:prSet presAssocID="{C3FED155-6DDA-4F2A-8F79-EB8E03BBD8E8}" presName="parentText" presStyleLbl="node1" presStyleIdx="0" presStyleCnt="3" custLinFactNeighborX="-81308" custLinFactNeighborY="-28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CD4F1B-B19A-401A-9787-18FAF3E8CCA3}" type="pres">
      <dgm:prSet presAssocID="{C3FED155-6DDA-4F2A-8F79-EB8E03BBD8E8}" presName="negativeSpace" presStyleCnt="0"/>
      <dgm:spPr/>
    </dgm:pt>
    <dgm:pt modelId="{9E78385C-5F16-4B74-9195-9A673FDD1E80}" type="pres">
      <dgm:prSet presAssocID="{C3FED155-6DDA-4F2A-8F79-EB8E03BBD8E8}" presName="childText" presStyleLbl="conFgAcc1" presStyleIdx="0" presStyleCnt="3" custScaleX="81308">
        <dgm:presLayoutVars>
          <dgm:bulletEnabled val="1"/>
        </dgm:presLayoutVars>
      </dgm:prSet>
      <dgm:spPr>
        <a:solidFill>
          <a:srgbClr val="A72623">
            <a:alpha val="90000"/>
          </a:srgbClr>
        </a:solidFill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522AC031-8417-49B2-AFF6-F3EB58E2EFE6}" type="pres">
      <dgm:prSet presAssocID="{99DD2DDF-6FBE-4CFB-A8CD-E006F8CF696D}" presName="spaceBetweenRectangles" presStyleCnt="0"/>
      <dgm:spPr/>
    </dgm:pt>
    <dgm:pt modelId="{18BFF250-E0DB-462B-B235-A89C620610BE}" type="pres">
      <dgm:prSet presAssocID="{6748BF52-C462-4EE9-AA3B-B21FD260458B}" presName="parentLin" presStyleCnt="0"/>
      <dgm:spPr/>
    </dgm:pt>
    <dgm:pt modelId="{25806825-6142-4B92-ACC1-2838DB560785}" type="pres">
      <dgm:prSet presAssocID="{6748BF52-C462-4EE9-AA3B-B21FD260458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ACF441D4-B334-4FA3-815A-EF3BD54B0A6A}" type="pres">
      <dgm:prSet presAssocID="{6748BF52-C462-4EE9-AA3B-B21FD260458B}" presName="parentText" presStyleLbl="node1" presStyleIdx="1" presStyleCnt="3" custLinFactNeighborX="-81308" custLinFactNeighborY="-457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E073FB-56DE-460C-B63C-3DCA5CD657A7}" type="pres">
      <dgm:prSet presAssocID="{6748BF52-C462-4EE9-AA3B-B21FD260458B}" presName="negativeSpace" presStyleCnt="0"/>
      <dgm:spPr/>
    </dgm:pt>
    <dgm:pt modelId="{658FD251-58DE-41D9-897C-5944393147F8}" type="pres">
      <dgm:prSet presAssocID="{6748BF52-C462-4EE9-AA3B-B21FD260458B}" presName="childText" presStyleLbl="conFgAcc1" presStyleIdx="1" presStyleCnt="3" custScaleX="81308">
        <dgm:presLayoutVars>
          <dgm:bulletEnabled val="1"/>
        </dgm:presLayoutVars>
      </dgm:prSet>
      <dgm:spPr>
        <a:solidFill>
          <a:srgbClr val="A72623">
            <a:alpha val="90000"/>
          </a:srgbClr>
        </a:solidFill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BAD3648D-B555-45D9-846B-3A47E7B03167}" type="pres">
      <dgm:prSet presAssocID="{A53EBAF9-F872-4725-95DA-3154316D78AB}" presName="spaceBetweenRectangles" presStyleCnt="0"/>
      <dgm:spPr/>
    </dgm:pt>
    <dgm:pt modelId="{884B6999-166B-49F2-8BEF-B2E3AD91F079}" type="pres">
      <dgm:prSet presAssocID="{B422C6B0-0D9D-4FF3-BA6D-E50F7D7648CF}" presName="parentLin" presStyleCnt="0"/>
      <dgm:spPr/>
    </dgm:pt>
    <dgm:pt modelId="{FF1C998D-5CD7-4B3D-A2A0-217C973372D3}" type="pres">
      <dgm:prSet presAssocID="{B422C6B0-0D9D-4FF3-BA6D-E50F7D7648CF}" presName="parentLeftMargin" presStyleLbl="node1" presStyleIdx="1" presStyleCnt="3"/>
      <dgm:spPr/>
      <dgm:t>
        <a:bodyPr/>
        <a:lstStyle/>
        <a:p>
          <a:pPr rtl="1"/>
          <a:endParaRPr lang="ar-JO"/>
        </a:p>
      </dgm:t>
    </dgm:pt>
    <dgm:pt modelId="{643DAB8F-A7F6-4973-80CD-9530F4B4BD00}" type="pres">
      <dgm:prSet presAssocID="{B422C6B0-0D9D-4FF3-BA6D-E50F7D7648CF}" presName="parentText" presStyleLbl="node1" presStyleIdx="2" presStyleCnt="3" custLinFactNeighborX="-81308" custLinFactNeighborY="-710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D7DFDC9-72A1-4E19-902D-6EC50E269C2D}" type="pres">
      <dgm:prSet presAssocID="{B422C6B0-0D9D-4FF3-BA6D-E50F7D7648CF}" presName="negativeSpace" presStyleCnt="0"/>
      <dgm:spPr/>
    </dgm:pt>
    <dgm:pt modelId="{E240938F-6147-472B-B152-D6CE35D63BD7}" type="pres">
      <dgm:prSet presAssocID="{B422C6B0-0D9D-4FF3-BA6D-E50F7D7648CF}" presName="childText" presStyleLbl="conFgAcc1" presStyleIdx="2" presStyleCnt="3" custScaleX="81308" custScaleY="99392">
        <dgm:presLayoutVars>
          <dgm:bulletEnabled val="1"/>
        </dgm:presLayoutVars>
      </dgm:prSet>
      <dgm:spPr>
        <a:solidFill>
          <a:srgbClr val="A72623">
            <a:alpha val="90000"/>
          </a:srgbClr>
        </a:solidFill>
        <a:ln>
          <a:solidFill>
            <a:schemeClr val="bg1"/>
          </a:solidFill>
        </a:ln>
      </dgm:spPr>
      <dgm:t>
        <a:bodyPr/>
        <a:lstStyle/>
        <a:p>
          <a:pPr rtl="1"/>
          <a:endParaRPr lang="ar-JO"/>
        </a:p>
      </dgm:t>
    </dgm:pt>
  </dgm:ptLst>
  <dgm:cxnLst>
    <dgm:cxn modelId="{A05C00A7-E978-49E6-814A-28CE3E690E17}" type="presOf" srcId="{6748BF52-C462-4EE9-AA3B-B21FD260458B}" destId="{ACF441D4-B334-4FA3-815A-EF3BD54B0A6A}" srcOrd="1" destOrd="0" presId="urn:microsoft.com/office/officeart/2005/8/layout/list1"/>
    <dgm:cxn modelId="{AB66180E-6FC6-45C4-A000-89E50502AC78}" type="presOf" srcId="{B422C6B0-0D9D-4FF3-BA6D-E50F7D7648CF}" destId="{FF1C998D-5CD7-4B3D-A2A0-217C973372D3}" srcOrd="0" destOrd="0" presId="urn:microsoft.com/office/officeart/2005/8/layout/list1"/>
    <dgm:cxn modelId="{72AEF988-51B0-4691-8C0B-EAEE169CED81}" srcId="{0CF63378-0115-4749-8512-4D73271EAA8F}" destId="{6748BF52-C462-4EE9-AA3B-B21FD260458B}" srcOrd="1" destOrd="0" parTransId="{4492B8AD-7C04-4928-9EB6-84F6E3143298}" sibTransId="{A53EBAF9-F872-4725-95DA-3154316D78AB}"/>
    <dgm:cxn modelId="{117E91DD-1E3C-4514-9F32-638DCE0DBA1A}" type="presOf" srcId="{6748BF52-C462-4EE9-AA3B-B21FD260458B}" destId="{25806825-6142-4B92-ACC1-2838DB560785}" srcOrd="0" destOrd="0" presId="urn:microsoft.com/office/officeart/2005/8/layout/list1"/>
    <dgm:cxn modelId="{47F9AC56-9E19-47FE-9E85-DA74D824F249}" type="presOf" srcId="{0CF63378-0115-4749-8512-4D73271EAA8F}" destId="{14DA5C51-4D34-4481-9E20-F50CFC75AC39}" srcOrd="0" destOrd="0" presId="urn:microsoft.com/office/officeart/2005/8/layout/list1"/>
    <dgm:cxn modelId="{7D1ED821-C06B-402D-A7C0-27818B9D4E5E}" srcId="{0CF63378-0115-4749-8512-4D73271EAA8F}" destId="{C3FED155-6DDA-4F2A-8F79-EB8E03BBD8E8}" srcOrd="0" destOrd="0" parTransId="{7B4C22DA-A115-4384-89C0-8667ACCE1E89}" sibTransId="{99DD2DDF-6FBE-4CFB-A8CD-E006F8CF696D}"/>
    <dgm:cxn modelId="{EB16E1B5-CDF5-4E57-AAD3-557192EB8AB2}" type="presOf" srcId="{B422C6B0-0D9D-4FF3-BA6D-E50F7D7648CF}" destId="{643DAB8F-A7F6-4973-80CD-9530F4B4BD00}" srcOrd="1" destOrd="0" presId="urn:microsoft.com/office/officeart/2005/8/layout/list1"/>
    <dgm:cxn modelId="{03A87B42-1FAD-40FF-B93C-7847F8F84D76}" type="presOf" srcId="{C3FED155-6DDA-4F2A-8F79-EB8E03BBD8E8}" destId="{316F177D-6531-4805-A8F3-0C8B9F30E03C}" srcOrd="0" destOrd="0" presId="urn:microsoft.com/office/officeart/2005/8/layout/list1"/>
    <dgm:cxn modelId="{2635A47E-51EF-4937-9F60-329CA08C37A6}" srcId="{0CF63378-0115-4749-8512-4D73271EAA8F}" destId="{B422C6B0-0D9D-4FF3-BA6D-E50F7D7648CF}" srcOrd="2" destOrd="0" parTransId="{635895FD-5221-44DC-970F-76B3041AF88E}" sibTransId="{8BE4F658-1832-4067-BD54-9EF8D97523F5}"/>
    <dgm:cxn modelId="{137935E9-0CD6-4256-B94A-F0DD120F842F}" type="presOf" srcId="{C3FED155-6DDA-4F2A-8F79-EB8E03BBD8E8}" destId="{C40CB83C-9E2E-4B94-B2FF-C7696FBE24C2}" srcOrd="1" destOrd="0" presId="urn:microsoft.com/office/officeart/2005/8/layout/list1"/>
    <dgm:cxn modelId="{F582BF61-DF38-43A4-8AB8-2443ACAABFCA}" type="presParOf" srcId="{14DA5C51-4D34-4481-9E20-F50CFC75AC39}" destId="{2E8F8213-B1D2-4EE7-B989-5AAA3E8301AD}" srcOrd="0" destOrd="0" presId="urn:microsoft.com/office/officeart/2005/8/layout/list1"/>
    <dgm:cxn modelId="{64BE5ADA-BF02-48BC-8A78-E1EA6DEB57AA}" type="presParOf" srcId="{2E8F8213-B1D2-4EE7-B989-5AAA3E8301AD}" destId="{316F177D-6531-4805-A8F3-0C8B9F30E03C}" srcOrd="0" destOrd="0" presId="urn:microsoft.com/office/officeart/2005/8/layout/list1"/>
    <dgm:cxn modelId="{AF7F988A-6E0E-470D-A3F8-46AC39CD92C3}" type="presParOf" srcId="{2E8F8213-B1D2-4EE7-B989-5AAA3E8301AD}" destId="{C40CB83C-9E2E-4B94-B2FF-C7696FBE24C2}" srcOrd="1" destOrd="0" presId="urn:microsoft.com/office/officeart/2005/8/layout/list1"/>
    <dgm:cxn modelId="{5169E66A-FC14-4885-9CC8-5C0479E1EB2C}" type="presParOf" srcId="{14DA5C51-4D34-4481-9E20-F50CFC75AC39}" destId="{4BCD4F1B-B19A-401A-9787-18FAF3E8CCA3}" srcOrd="1" destOrd="0" presId="urn:microsoft.com/office/officeart/2005/8/layout/list1"/>
    <dgm:cxn modelId="{42FE0BDA-E49E-48D9-BBA7-747AD1281826}" type="presParOf" srcId="{14DA5C51-4D34-4481-9E20-F50CFC75AC39}" destId="{9E78385C-5F16-4B74-9195-9A673FDD1E80}" srcOrd="2" destOrd="0" presId="urn:microsoft.com/office/officeart/2005/8/layout/list1"/>
    <dgm:cxn modelId="{6E879AC1-E839-4EB4-9F94-1D5792045D38}" type="presParOf" srcId="{14DA5C51-4D34-4481-9E20-F50CFC75AC39}" destId="{522AC031-8417-49B2-AFF6-F3EB58E2EFE6}" srcOrd="3" destOrd="0" presId="urn:microsoft.com/office/officeart/2005/8/layout/list1"/>
    <dgm:cxn modelId="{C745969A-6E26-49C8-9263-374DA72DED56}" type="presParOf" srcId="{14DA5C51-4D34-4481-9E20-F50CFC75AC39}" destId="{18BFF250-E0DB-462B-B235-A89C620610BE}" srcOrd="4" destOrd="0" presId="urn:microsoft.com/office/officeart/2005/8/layout/list1"/>
    <dgm:cxn modelId="{8002F00E-8778-4355-BF8B-F124C03454AF}" type="presParOf" srcId="{18BFF250-E0DB-462B-B235-A89C620610BE}" destId="{25806825-6142-4B92-ACC1-2838DB560785}" srcOrd="0" destOrd="0" presId="urn:microsoft.com/office/officeart/2005/8/layout/list1"/>
    <dgm:cxn modelId="{E52D00AE-EE5B-4A2D-A193-1DFEC5005216}" type="presParOf" srcId="{18BFF250-E0DB-462B-B235-A89C620610BE}" destId="{ACF441D4-B334-4FA3-815A-EF3BD54B0A6A}" srcOrd="1" destOrd="0" presId="urn:microsoft.com/office/officeart/2005/8/layout/list1"/>
    <dgm:cxn modelId="{C52C7385-3025-45C1-9E5A-9DFB411DA49A}" type="presParOf" srcId="{14DA5C51-4D34-4481-9E20-F50CFC75AC39}" destId="{44E073FB-56DE-460C-B63C-3DCA5CD657A7}" srcOrd="5" destOrd="0" presId="urn:microsoft.com/office/officeart/2005/8/layout/list1"/>
    <dgm:cxn modelId="{C162FF22-90CA-4BA6-B556-5A25C39E7E38}" type="presParOf" srcId="{14DA5C51-4D34-4481-9E20-F50CFC75AC39}" destId="{658FD251-58DE-41D9-897C-5944393147F8}" srcOrd="6" destOrd="0" presId="urn:microsoft.com/office/officeart/2005/8/layout/list1"/>
    <dgm:cxn modelId="{746FD22E-42C3-4852-AA70-B983E8EC8E3F}" type="presParOf" srcId="{14DA5C51-4D34-4481-9E20-F50CFC75AC39}" destId="{BAD3648D-B555-45D9-846B-3A47E7B03167}" srcOrd="7" destOrd="0" presId="urn:microsoft.com/office/officeart/2005/8/layout/list1"/>
    <dgm:cxn modelId="{D3DE4185-951F-4EC2-AD63-EE3C0D6FD1DC}" type="presParOf" srcId="{14DA5C51-4D34-4481-9E20-F50CFC75AC39}" destId="{884B6999-166B-49F2-8BEF-B2E3AD91F079}" srcOrd="8" destOrd="0" presId="urn:microsoft.com/office/officeart/2005/8/layout/list1"/>
    <dgm:cxn modelId="{0B9C8BC2-F343-490C-9E0D-F8FD9296912A}" type="presParOf" srcId="{884B6999-166B-49F2-8BEF-B2E3AD91F079}" destId="{FF1C998D-5CD7-4B3D-A2A0-217C973372D3}" srcOrd="0" destOrd="0" presId="urn:microsoft.com/office/officeart/2005/8/layout/list1"/>
    <dgm:cxn modelId="{36F6DCFB-50B8-4DCA-9D4A-C62177F459AB}" type="presParOf" srcId="{884B6999-166B-49F2-8BEF-B2E3AD91F079}" destId="{643DAB8F-A7F6-4973-80CD-9530F4B4BD00}" srcOrd="1" destOrd="0" presId="urn:microsoft.com/office/officeart/2005/8/layout/list1"/>
    <dgm:cxn modelId="{69E07D5B-CFCA-467E-8A45-4ADE4AE1401B}" type="presParOf" srcId="{14DA5C51-4D34-4481-9E20-F50CFC75AC39}" destId="{4D7DFDC9-72A1-4E19-902D-6EC50E269C2D}" srcOrd="9" destOrd="0" presId="urn:microsoft.com/office/officeart/2005/8/layout/list1"/>
    <dgm:cxn modelId="{A55A8207-94B9-4724-B6FA-119F3E480242}" type="presParOf" srcId="{14DA5C51-4D34-4481-9E20-F50CFC75AC39}" destId="{E240938F-6147-472B-B152-D6CE35D63BD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C9C1A2B-A880-457D-9BE2-D518630A04D0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114ADC-7E7E-4CE2-9B9D-E76856202B7F}">
      <dgm:prSet phldrT="[Text]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Alarm Clock Feature.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1BD1216-2506-41DE-A141-39B17E274D5B}" type="parTrans" cxnId="{94BA3189-9B1C-4D86-965B-B04BECD7378A}">
      <dgm:prSet/>
      <dgm:spPr/>
      <dgm:t>
        <a:bodyPr/>
        <a:lstStyle/>
        <a:p>
          <a:endParaRPr lang="en-US"/>
        </a:p>
      </dgm:t>
    </dgm:pt>
    <dgm:pt modelId="{469A3B67-9C93-440F-95A5-D063FEC33816}" type="sibTrans" cxnId="{94BA3189-9B1C-4D86-965B-B04BECD7378A}">
      <dgm:prSet/>
      <dgm:spPr/>
      <dgm:t>
        <a:bodyPr/>
        <a:lstStyle/>
        <a:p>
          <a:endParaRPr lang="en-US"/>
        </a:p>
      </dgm:t>
    </dgm:pt>
    <dgm:pt modelId="{D6B328EA-FB8B-48BF-9DE1-43FB527B3CFA}">
      <dgm:prSet phldrT="[Text]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Health Indicator Feature.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0B26E9-B380-43D8-BCCB-1A648B97E579}" type="parTrans" cxnId="{33066A94-735B-450C-B26B-6DD239C0A7F3}">
      <dgm:prSet/>
      <dgm:spPr/>
      <dgm:t>
        <a:bodyPr/>
        <a:lstStyle/>
        <a:p>
          <a:endParaRPr lang="en-US"/>
        </a:p>
      </dgm:t>
    </dgm:pt>
    <dgm:pt modelId="{F6780148-51E9-4C28-90B6-3EE9511B2BA3}" type="sibTrans" cxnId="{33066A94-735B-450C-B26B-6DD239C0A7F3}">
      <dgm:prSet/>
      <dgm:spPr/>
      <dgm:t>
        <a:bodyPr/>
        <a:lstStyle/>
        <a:p>
          <a:endParaRPr lang="en-US"/>
        </a:p>
      </dgm:t>
    </dgm:pt>
    <dgm:pt modelId="{9094B27C-2AED-4EE6-9083-7239D9252A38}" type="pres">
      <dgm:prSet presAssocID="{AC9C1A2B-A880-457D-9BE2-D518630A04D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6867BE6C-A6AF-4AA2-AF3B-A8A662845C18}" type="pres">
      <dgm:prSet presAssocID="{8B114ADC-7E7E-4CE2-9B9D-E76856202B7F}" presName="comp" presStyleCnt="0"/>
      <dgm:spPr/>
    </dgm:pt>
    <dgm:pt modelId="{384A8F90-7824-47C9-BA5B-A41E30E8FDA4}" type="pres">
      <dgm:prSet presAssocID="{8B114ADC-7E7E-4CE2-9B9D-E76856202B7F}" presName="box" presStyleLbl="node1" presStyleIdx="0" presStyleCnt="2"/>
      <dgm:spPr/>
      <dgm:t>
        <a:bodyPr/>
        <a:lstStyle/>
        <a:p>
          <a:endParaRPr lang="en-US"/>
        </a:p>
      </dgm:t>
    </dgm:pt>
    <dgm:pt modelId="{C99690AE-2221-40BC-A1DF-2E0AA621D2C8}" type="pres">
      <dgm:prSet presAssocID="{8B114ADC-7E7E-4CE2-9B9D-E76856202B7F}" presName="img" presStyleLbl="fgImgPlace1" presStyleIdx="0" presStyleCnt="2" custScaleX="70630" custScaleY="79556" custLinFactNeighborX="-12500" custLinFactNeighborY="375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6A0EC00-F5FD-4CEA-AD7B-E5B37663727C}" type="pres">
      <dgm:prSet presAssocID="{8B114ADC-7E7E-4CE2-9B9D-E76856202B7F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1F65A0-ABAA-4840-9524-80EFD8BE581B}" type="pres">
      <dgm:prSet presAssocID="{469A3B67-9C93-440F-95A5-D063FEC33816}" presName="spacer" presStyleCnt="0"/>
      <dgm:spPr/>
    </dgm:pt>
    <dgm:pt modelId="{133170B0-F2E1-47F1-9080-35B7EA708E04}" type="pres">
      <dgm:prSet presAssocID="{D6B328EA-FB8B-48BF-9DE1-43FB527B3CFA}" presName="comp" presStyleCnt="0"/>
      <dgm:spPr/>
    </dgm:pt>
    <dgm:pt modelId="{C7A07637-1B04-461E-BFB6-83E28A4EEA24}" type="pres">
      <dgm:prSet presAssocID="{D6B328EA-FB8B-48BF-9DE1-43FB527B3CFA}" presName="box" presStyleLbl="node1" presStyleIdx="1" presStyleCnt="2" custLinFactNeighborX="-1471" custLinFactNeighborY="68544"/>
      <dgm:spPr/>
      <dgm:t>
        <a:bodyPr/>
        <a:lstStyle/>
        <a:p>
          <a:endParaRPr lang="en-US"/>
        </a:p>
      </dgm:t>
    </dgm:pt>
    <dgm:pt modelId="{EBC22600-E251-4DC0-9A1C-A68F6EB9364C}" type="pres">
      <dgm:prSet presAssocID="{D6B328EA-FB8B-48BF-9DE1-43FB527B3CFA}" presName="img" presStyleLbl="fgImgPlace1" presStyleIdx="1" presStyleCnt="2" custScaleX="70630" custScaleY="84734" custLinFactNeighborX="-813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136BE5B-7734-48CB-BCB7-43F070D95728}" type="pres">
      <dgm:prSet presAssocID="{D6B328EA-FB8B-48BF-9DE1-43FB527B3CFA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181EA2-43FE-4B87-8CED-E7852442A179}" type="presOf" srcId="{8B114ADC-7E7E-4CE2-9B9D-E76856202B7F}" destId="{384A8F90-7824-47C9-BA5B-A41E30E8FDA4}" srcOrd="0" destOrd="0" presId="urn:microsoft.com/office/officeart/2005/8/layout/vList4#1"/>
    <dgm:cxn modelId="{2C55FB6B-2B68-4B8E-9A50-9BDBEE04A344}" type="presOf" srcId="{8B114ADC-7E7E-4CE2-9B9D-E76856202B7F}" destId="{06A0EC00-F5FD-4CEA-AD7B-E5B37663727C}" srcOrd="1" destOrd="0" presId="urn:microsoft.com/office/officeart/2005/8/layout/vList4#1"/>
    <dgm:cxn modelId="{11F67AD4-36AE-46C3-A86C-0C234013E4A5}" type="presOf" srcId="{AC9C1A2B-A880-457D-9BE2-D518630A04D0}" destId="{9094B27C-2AED-4EE6-9083-7239D9252A38}" srcOrd="0" destOrd="0" presId="urn:microsoft.com/office/officeart/2005/8/layout/vList4#1"/>
    <dgm:cxn modelId="{33066A94-735B-450C-B26B-6DD239C0A7F3}" srcId="{AC9C1A2B-A880-457D-9BE2-D518630A04D0}" destId="{D6B328EA-FB8B-48BF-9DE1-43FB527B3CFA}" srcOrd="1" destOrd="0" parTransId="{FB0B26E9-B380-43D8-BCCB-1A648B97E579}" sibTransId="{F6780148-51E9-4C28-90B6-3EE9511B2BA3}"/>
    <dgm:cxn modelId="{CF9A4327-01A8-4F5F-9A90-203128717246}" type="presOf" srcId="{D6B328EA-FB8B-48BF-9DE1-43FB527B3CFA}" destId="{C136BE5B-7734-48CB-BCB7-43F070D95728}" srcOrd="1" destOrd="0" presId="urn:microsoft.com/office/officeart/2005/8/layout/vList4#1"/>
    <dgm:cxn modelId="{A889FE5D-6A5D-4990-A704-3EB779F3F741}" type="presOf" srcId="{D6B328EA-FB8B-48BF-9DE1-43FB527B3CFA}" destId="{C7A07637-1B04-461E-BFB6-83E28A4EEA24}" srcOrd="0" destOrd="0" presId="urn:microsoft.com/office/officeart/2005/8/layout/vList4#1"/>
    <dgm:cxn modelId="{94BA3189-9B1C-4D86-965B-B04BECD7378A}" srcId="{AC9C1A2B-A880-457D-9BE2-D518630A04D0}" destId="{8B114ADC-7E7E-4CE2-9B9D-E76856202B7F}" srcOrd="0" destOrd="0" parTransId="{81BD1216-2506-41DE-A141-39B17E274D5B}" sibTransId="{469A3B67-9C93-440F-95A5-D063FEC33816}"/>
    <dgm:cxn modelId="{F002E486-B329-4EDD-9B95-38AD72FB80AD}" type="presParOf" srcId="{9094B27C-2AED-4EE6-9083-7239D9252A38}" destId="{6867BE6C-A6AF-4AA2-AF3B-A8A662845C18}" srcOrd="0" destOrd="0" presId="urn:microsoft.com/office/officeart/2005/8/layout/vList4#1"/>
    <dgm:cxn modelId="{B2921F5B-434D-4F64-A97C-AB71DB956E57}" type="presParOf" srcId="{6867BE6C-A6AF-4AA2-AF3B-A8A662845C18}" destId="{384A8F90-7824-47C9-BA5B-A41E30E8FDA4}" srcOrd="0" destOrd="0" presId="urn:microsoft.com/office/officeart/2005/8/layout/vList4#1"/>
    <dgm:cxn modelId="{AB0062E9-22CF-472C-B402-27554E8D8203}" type="presParOf" srcId="{6867BE6C-A6AF-4AA2-AF3B-A8A662845C18}" destId="{C99690AE-2221-40BC-A1DF-2E0AA621D2C8}" srcOrd="1" destOrd="0" presId="urn:microsoft.com/office/officeart/2005/8/layout/vList4#1"/>
    <dgm:cxn modelId="{73F82768-F315-4428-9941-EB1C105F3205}" type="presParOf" srcId="{6867BE6C-A6AF-4AA2-AF3B-A8A662845C18}" destId="{06A0EC00-F5FD-4CEA-AD7B-E5B37663727C}" srcOrd="2" destOrd="0" presId="urn:microsoft.com/office/officeart/2005/8/layout/vList4#1"/>
    <dgm:cxn modelId="{61A3DAA9-FA80-4AA0-861C-B85D9CA0486B}" type="presParOf" srcId="{9094B27C-2AED-4EE6-9083-7239D9252A38}" destId="{3A1F65A0-ABAA-4840-9524-80EFD8BE581B}" srcOrd="1" destOrd="0" presId="urn:microsoft.com/office/officeart/2005/8/layout/vList4#1"/>
    <dgm:cxn modelId="{F88AFE84-755E-46EB-8E71-4A822381F277}" type="presParOf" srcId="{9094B27C-2AED-4EE6-9083-7239D9252A38}" destId="{133170B0-F2E1-47F1-9080-35B7EA708E04}" srcOrd="2" destOrd="0" presId="urn:microsoft.com/office/officeart/2005/8/layout/vList4#1"/>
    <dgm:cxn modelId="{B68BAAE8-69B1-4750-9501-BF21771D67C7}" type="presParOf" srcId="{133170B0-F2E1-47F1-9080-35B7EA708E04}" destId="{C7A07637-1B04-461E-BFB6-83E28A4EEA24}" srcOrd="0" destOrd="0" presId="urn:microsoft.com/office/officeart/2005/8/layout/vList4#1"/>
    <dgm:cxn modelId="{1B1CB3DF-C3EC-49CF-B7E3-0CDF7CF4B1C1}" type="presParOf" srcId="{133170B0-F2E1-47F1-9080-35B7EA708E04}" destId="{EBC22600-E251-4DC0-9A1C-A68F6EB9364C}" srcOrd="1" destOrd="0" presId="urn:microsoft.com/office/officeart/2005/8/layout/vList4#1"/>
    <dgm:cxn modelId="{7B6CCCF8-A851-4647-9A47-983FDE4CD7C6}" type="presParOf" srcId="{133170B0-F2E1-47F1-9080-35B7EA708E04}" destId="{C136BE5B-7734-48CB-BCB7-43F070D95728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141EE4E-EC6D-4772-816C-BBE86888F4BB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08BEAF-AB6A-4A34-9EBA-BF3047BA1002}">
      <dgm:prSet phldrT="[Text]" custT="1"/>
      <dgm:spPr>
        <a:solidFill>
          <a:srgbClr val="A72623"/>
        </a:solidFill>
      </dgm:spPr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Strict Mode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69FF7808-B17C-4326-BCA1-0AAA1450EB88}" type="parTrans" cxnId="{1A34E999-58CE-4BC4-8BAD-02B5953C7FB3}">
      <dgm:prSet/>
      <dgm:spPr/>
      <dgm:t>
        <a:bodyPr/>
        <a:lstStyle/>
        <a:p>
          <a:endParaRPr lang="en-US"/>
        </a:p>
      </dgm:t>
    </dgm:pt>
    <dgm:pt modelId="{C5477497-849F-419A-8711-FA4BBD95EF48}" type="sibTrans" cxnId="{1A34E999-58CE-4BC4-8BAD-02B5953C7FB3}">
      <dgm:prSet/>
      <dgm:spPr/>
      <dgm:t>
        <a:bodyPr/>
        <a:lstStyle/>
        <a:p>
          <a:endParaRPr lang="en-US"/>
        </a:p>
      </dgm:t>
    </dgm:pt>
    <dgm:pt modelId="{811D589D-A9B5-4D5B-96CA-BF81FAF8EFBC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Healthy Mode</a:t>
          </a:r>
          <a:endParaRPr lang="en-US" sz="3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E18D4D-8D5E-4463-BDDA-5912444E187C}" type="parTrans" cxnId="{9CF7D784-538F-4632-B4D6-DD7B1B8CFC2B}">
      <dgm:prSet/>
      <dgm:spPr/>
      <dgm:t>
        <a:bodyPr/>
        <a:lstStyle/>
        <a:p>
          <a:endParaRPr lang="en-US"/>
        </a:p>
      </dgm:t>
    </dgm:pt>
    <dgm:pt modelId="{FE1E7E52-2F68-4622-BD62-D6543A0C28C6}" type="sibTrans" cxnId="{9CF7D784-538F-4632-B4D6-DD7B1B8CFC2B}">
      <dgm:prSet/>
      <dgm:spPr/>
      <dgm:t>
        <a:bodyPr/>
        <a:lstStyle/>
        <a:p>
          <a:endParaRPr lang="en-US"/>
        </a:p>
      </dgm:t>
    </dgm:pt>
    <dgm:pt modelId="{82F132FE-1271-4037-8714-72EE35A30781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2600" dirty="0" smtClean="0">
              <a:latin typeface="Times New Roman" pitchFamily="18" charset="0"/>
              <a:cs typeface="Times New Roman" pitchFamily="18" charset="0"/>
            </a:rPr>
            <a:t>The Known alarm clock.</a:t>
          </a:r>
          <a:endParaRPr lang="en-US" sz="2600" dirty="0">
            <a:latin typeface="Times New Roman" pitchFamily="18" charset="0"/>
            <a:cs typeface="Times New Roman" pitchFamily="18" charset="0"/>
          </a:endParaRPr>
        </a:p>
      </dgm:t>
    </dgm:pt>
    <dgm:pt modelId="{C2904964-7645-43F6-8CB8-4D6857FD2DCB}" type="parTrans" cxnId="{D0D010C9-98AE-4C40-8063-D3D215ED6F83}">
      <dgm:prSet/>
      <dgm:spPr/>
      <dgm:t>
        <a:bodyPr/>
        <a:lstStyle/>
        <a:p>
          <a:endParaRPr lang="en-US"/>
        </a:p>
      </dgm:t>
    </dgm:pt>
    <dgm:pt modelId="{438654BC-7BDB-4124-8A14-8B26FEF7E1DE}" type="sibTrans" cxnId="{D0D010C9-98AE-4C40-8063-D3D215ED6F83}">
      <dgm:prSet/>
      <dgm:spPr/>
      <dgm:t>
        <a:bodyPr/>
        <a:lstStyle/>
        <a:p>
          <a:endParaRPr lang="en-US"/>
        </a:p>
      </dgm:t>
    </dgm:pt>
    <dgm:pt modelId="{AC5B6AED-4170-42E5-A682-22FE4275A147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2600" dirty="0" smtClean="0">
              <a:latin typeface="Times New Roman" pitchFamily="18" charset="0"/>
              <a:cs typeface="Times New Roman" pitchFamily="18" charset="0"/>
            </a:rPr>
            <a:t>Depend on sleep cycles.</a:t>
          </a:r>
          <a:endParaRPr lang="en-US" sz="2600" dirty="0">
            <a:latin typeface="Times New Roman" pitchFamily="18" charset="0"/>
            <a:cs typeface="Times New Roman" pitchFamily="18" charset="0"/>
          </a:endParaRPr>
        </a:p>
      </dgm:t>
    </dgm:pt>
    <dgm:pt modelId="{11FDCF90-4BDA-4696-AE21-2532D1D46308}" type="parTrans" cxnId="{1D359D0E-3C04-49F7-930E-09848169A17E}">
      <dgm:prSet/>
      <dgm:spPr/>
      <dgm:t>
        <a:bodyPr/>
        <a:lstStyle/>
        <a:p>
          <a:endParaRPr lang="en-US"/>
        </a:p>
      </dgm:t>
    </dgm:pt>
    <dgm:pt modelId="{59BAE6C6-2060-44B6-80D6-A3EA1CB12E99}" type="sibTrans" cxnId="{1D359D0E-3C04-49F7-930E-09848169A17E}">
      <dgm:prSet/>
      <dgm:spPr/>
      <dgm:t>
        <a:bodyPr/>
        <a:lstStyle/>
        <a:p>
          <a:endParaRPr lang="en-US"/>
        </a:p>
      </dgm:t>
    </dgm:pt>
    <dgm:pt modelId="{1216524A-0650-4327-AC84-A88DA2DCD1C8}" type="pres">
      <dgm:prSet presAssocID="{3141EE4E-EC6D-4772-816C-BBE86888F4B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18E19856-DAAC-4D2B-BCED-5CA5D9A69FB5}" type="pres">
      <dgm:prSet presAssocID="{4108BEAF-AB6A-4A34-9EBA-BF3047BA1002}" presName="linNode" presStyleCnt="0"/>
      <dgm:spPr/>
    </dgm:pt>
    <dgm:pt modelId="{AA1A0019-44EB-440B-ACE9-FDE5E691727E}" type="pres">
      <dgm:prSet presAssocID="{4108BEAF-AB6A-4A34-9EBA-BF3047BA100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F74D2D0-A66A-48F3-8D47-FF3D79AB2B3D}" type="pres">
      <dgm:prSet presAssocID="{4108BEAF-AB6A-4A34-9EBA-BF3047BA100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6EF7AF-734F-46E2-801B-D73FDD8D3863}" type="pres">
      <dgm:prSet presAssocID="{C5477497-849F-419A-8711-FA4BBD95EF48}" presName="spacing" presStyleCnt="0"/>
      <dgm:spPr/>
    </dgm:pt>
    <dgm:pt modelId="{99D4C123-3252-4C42-98F0-8D96DB46BDD5}" type="pres">
      <dgm:prSet presAssocID="{811D589D-A9B5-4D5B-96CA-BF81FAF8EFBC}" presName="linNode" presStyleCnt="0"/>
      <dgm:spPr/>
    </dgm:pt>
    <dgm:pt modelId="{93DA334C-E6D6-43A1-8F8B-4EFB459EABB3}" type="pres">
      <dgm:prSet presAssocID="{811D589D-A9B5-4D5B-96CA-BF81FAF8EFBC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A0BDA5-9386-4EF8-9866-10E74494B7D4}" type="pres">
      <dgm:prSet presAssocID="{811D589D-A9B5-4D5B-96CA-BF81FAF8EFBC}" presName="childShp" presStyleLbl="bgAccFollowNode1" presStyleIdx="1" presStyleCnt="2" custScaleY="110054" custLinFactX="32871" custLinFactNeighborX="100000" custLinFactNeighborY="538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F7D784-538F-4632-B4D6-DD7B1B8CFC2B}" srcId="{3141EE4E-EC6D-4772-816C-BBE86888F4BB}" destId="{811D589D-A9B5-4D5B-96CA-BF81FAF8EFBC}" srcOrd="1" destOrd="0" parTransId="{ABE18D4D-8D5E-4463-BDDA-5912444E187C}" sibTransId="{FE1E7E52-2F68-4622-BD62-D6543A0C28C6}"/>
    <dgm:cxn modelId="{16CD5B17-CA9A-471E-9505-EDDF1889E9D9}" type="presOf" srcId="{4108BEAF-AB6A-4A34-9EBA-BF3047BA1002}" destId="{AA1A0019-44EB-440B-ACE9-FDE5E691727E}" srcOrd="0" destOrd="0" presId="urn:microsoft.com/office/officeart/2005/8/layout/vList6"/>
    <dgm:cxn modelId="{4A88FE61-1F07-43E7-877F-7B308846386A}" type="presOf" srcId="{811D589D-A9B5-4D5B-96CA-BF81FAF8EFBC}" destId="{93DA334C-E6D6-43A1-8F8B-4EFB459EABB3}" srcOrd="0" destOrd="0" presId="urn:microsoft.com/office/officeart/2005/8/layout/vList6"/>
    <dgm:cxn modelId="{1D359D0E-3C04-49F7-930E-09848169A17E}" srcId="{811D589D-A9B5-4D5B-96CA-BF81FAF8EFBC}" destId="{AC5B6AED-4170-42E5-A682-22FE4275A147}" srcOrd="0" destOrd="0" parTransId="{11FDCF90-4BDA-4696-AE21-2532D1D46308}" sibTransId="{59BAE6C6-2060-44B6-80D6-A3EA1CB12E99}"/>
    <dgm:cxn modelId="{D0D010C9-98AE-4C40-8063-D3D215ED6F83}" srcId="{4108BEAF-AB6A-4A34-9EBA-BF3047BA1002}" destId="{82F132FE-1271-4037-8714-72EE35A30781}" srcOrd="0" destOrd="0" parTransId="{C2904964-7645-43F6-8CB8-4D6857FD2DCB}" sibTransId="{438654BC-7BDB-4124-8A14-8B26FEF7E1DE}"/>
    <dgm:cxn modelId="{F08E4AC3-ED42-4E88-B53C-37EB4A684C16}" type="presOf" srcId="{AC5B6AED-4170-42E5-A682-22FE4275A147}" destId="{0BA0BDA5-9386-4EF8-9866-10E74494B7D4}" srcOrd="0" destOrd="0" presId="urn:microsoft.com/office/officeart/2005/8/layout/vList6"/>
    <dgm:cxn modelId="{42FD1A47-326E-4DF7-BDAA-16FF5F81F875}" type="presOf" srcId="{3141EE4E-EC6D-4772-816C-BBE86888F4BB}" destId="{1216524A-0650-4327-AC84-A88DA2DCD1C8}" srcOrd="0" destOrd="0" presId="urn:microsoft.com/office/officeart/2005/8/layout/vList6"/>
    <dgm:cxn modelId="{1A34E999-58CE-4BC4-8BAD-02B5953C7FB3}" srcId="{3141EE4E-EC6D-4772-816C-BBE86888F4BB}" destId="{4108BEAF-AB6A-4A34-9EBA-BF3047BA1002}" srcOrd="0" destOrd="0" parTransId="{69FF7808-B17C-4326-BCA1-0AAA1450EB88}" sibTransId="{C5477497-849F-419A-8711-FA4BBD95EF48}"/>
    <dgm:cxn modelId="{945C82FF-735B-4560-8E92-AFFA86B612B0}" type="presOf" srcId="{82F132FE-1271-4037-8714-72EE35A30781}" destId="{7F74D2D0-A66A-48F3-8D47-FF3D79AB2B3D}" srcOrd="0" destOrd="0" presId="urn:microsoft.com/office/officeart/2005/8/layout/vList6"/>
    <dgm:cxn modelId="{35AF5864-0818-4B17-B6EA-20AFFA7F24A2}" type="presParOf" srcId="{1216524A-0650-4327-AC84-A88DA2DCD1C8}" destId="{18E19856-DAAC-4D2B-BCED-5CA5D9A69FB5}" srcOrd="0" destOrd="0" presId="urn:microsoft.com/office/officeart/2005/8/layout/vList6"/>
    <dgm:cxn modelId="{84DEE6C9-E03A-4011-A4B5-8159F82098CF}" type="presParOf" srcId="{18E19856-DAAC-4D2B-BCED-5CA5D9A69FB5}" destId="{AA1A0019-44EB-440B-ACE9-FDE5E691727E}" srcOrd="0" destOrd="0" presId="urn:microsoft.com/office/officeart/2005/8/layout/vList6"/>
    <dgm:cxn modelId="{966C4060-2B18-4CA8-BE0F-C74142AA942C}" type="presParOf" srcId="{18E19856-DAAC-4D2B-BCED-5CA5D9A69FB5}" destId="{7F74D2D0-A66A-48F3-8D47-FF3D79AB2B3D}" srcOrd="1" destOrd="0" presId="urn:microsoft.com/office/officeart/2005/8/layout/vList6"/>
    <dgm:cxn modelId="{BFE76148-3B55-4EC5-A710-2EA50CA4744C}" type="presParOf" srcId="{1216524A-0650-4327-AC84-A88DA2DCD1C8}" destId="{CA6EF7AF-734F-46E2-801B-D73FDD8D3863}" srcOrd="1" destOrd="0" presId="urn:microsoft.com/office/officeart/2005/8/layout/vList6"/>
    <dgm:cxn modelId="{5C3AB668-1844-485A-B45F-257C72673536}" type="presParOf" srcId="{1216524A-0650-4327-AC84-A88DA2DCD1C8}" destId="{99D4C123-3252-4C42-98F0-8D96DB46BDD5}" srcOrd="2" destOrd="0" presId="urn:microsoft.com/office/officeart/2005/8/layout/vList6"/>
    <dgm:cxn modelId="{3A181842-08DA-4684-8C7A-3AA0BC2FF9AF}" type="presParOf" srcId="{99D4C123-3252-4C42-98F0-8D96DB46BDD5}" destId="{93DA334C-E6D6-43A1-8F8B-4EFB459EABB3}" srcOrd="0" destOrd="0" presId="urn:microsoft.com/office/officeart/2005/8/layout/vList6"/>
    <dgm:cxn modelId="{D42890E8-916A-48C3-BF43-D19881E7B6D7}" type="presParOf" srcId="{99D4C123-3252-4C42-98F0-8D96DB46BDD5}" destId="{0BA0BDA5-9386-4EF8-9866-10E74494B7D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1EEE20B-03FA-497D-902A-D452CE8ED22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B81F57-CFE9-4792-91CA-921001DF087B}">
      <dgm:prSet phldrT="[Text]" custT="1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r>
            <a: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Receiving and storing the movement values and the time when happen</a:t>
          </a:r>
          <a:endParaRPr lang="en-US" sz="2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E445BDA-ECE9-4B56-B73C-0A6C03CF6C07}" type="parTrans" cxnId="{32221DF8-A16D-4967-8F79-B1FF72DDA3C1}">
      <dgm:prSet/>
      <dgm:spPr/>
      <dgm:t>
        <a:bodyPr/>
        <a:lstStyle/>
        <a:p>
          <a:endParaRPr lang="en-US"/>
        </a:p>
      </dgm:t>
    </dgm:pt>
    <dgm:pt modelId="{AFC05117-3263-4E80-BCBB-ED8A4724165B}" type="sibTrans" cxnId="{32221DF8-A16D-4967-8F79-B1FF72DDA3C1}">
      <dgm:prSet/>
      <dgm:spPr/>
      <dgm:t>
        <a:bodyPr/>
        <a:lstStyle/>
        <a:p>
          <a:endParaRPr lang="en-US"/>
        </a:p>
      </dgm:t>
    </dgm:pt>
    <dgm:pt modelId="{A684653A-385B-47BD-8FF2-8C8014D659FB}">
      <dgm:prSet phldrT="[Text]" custT="1"/>
      <dgm:spPr>
        <a:solidFill>
          <a:srgbClr val="A72623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2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Drawing the sleep graphs</a:t>
          </a:r>
          <a:endParaRPr lang="en-US" sz="26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349BD8-8F2C-4664-B023-2E9B135E4171}" type="parTrans" cxnId="{83912334-B70D-4441-8467-21B179FF8AC1}">
      <dgm:prSet/>
      <dgm:spPr/>
      <dgm:t>
        <a:bodyPr/>
        <a:lstStyle/>
        <a:p>
          <a:endParaRPr lang="en-US"/>
        </a:p>
      </dgm:t>
    </dgm:pt>
    <dgm:pt modelId="{F73F1F3D-D0FB-444D-A9C7-33DB55D12E02}" type="sibTrans" cxnId="{83912334-B70D-4441-8467-21B179FF8AC1}">
      <dgm:prSet/>
      <dgm:spPr/>
      <dgm:t>
        <a:bodyPr/>
        <a:lstStyle/>
        <a:p>
          <a:endParaRPr lang="en-US"/>
        </a:p>
      </dgm:t>
    </dgm:pt>
    <dgm:pt modelId="{9763205E-0C7E-4AA3-9301-BBF7CE61D2EB}">
      <dgm:prSet phldrT="[Text]" custT="1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r>
            <a: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Analyzing each sleep graph</a:t>
          </a:r>
          <a:endParaRPr lang="en-US" sz="2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F7759D7-BEC0-48AE-B4BB-C5FAD4FCB4C0}" type="parTrans" cxnId="{0100EA2E-35E5-449C-BD0A-D78F71520AAB}">
      <dgm:prSet/>
      <dgm:spPr/>
      <dgm:t>
        <a:bodyPr/>
        <a:lstStyle/>
        <a:p>
          <a:endParaRPr lang="en-US"/>
        </a:p>
      </dgm:t>
    </dgm:pt>
    <dgm:pt modelId="{3C82D79D-3E6D-43FE-90D8-8CB22833549B}" type="sibTrans" cxnId="{0100EA2E-35E5-449C-BD0A-D78F71520AAB}">
      <dgm:prSet/>
      <dgm:spPr/>
      <dgm:t>
        <a:bodyPr/>
        <a:lstStyle/>
        <a:p>
          <a:endParaRPr lang="en-US"/>
        </a:p>
      </dgm:t>
    </dgm:pt>
    <dgm:pt modelId="{574718F6-B42D-4A42-913E-5FC50D47F21A}" type="pres">
      <dgm:prSet presAssocID="{41EEE20B-03FA-497D-902A-D452CE8ED22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AD4609DE-A8EE-44AC-A432-5EC14D9F5360}" type="pres">
      <dgm:prSet presAssocID="{9763205E-0C7E-4AA3-9301-BBF7CE61D2EB}" presName="boxAndChildren" presStyleCnt="0"/>
      <dgm:spPr/>
    </dgm:pt>
    <dgm:pt modelId="{C85FD677-70E6-4EA5-989E-020FC039B4FE}" type="pres">
      <dgm:prSet presAssocID="{9763205E-0C7E-4AA3-9301-BBF7CE61D2EB}" presName="parentTextBox" presStyleLbl="node1" presStyleIdx="0" presStyleCnt="3"/>
      <dgm:spPr/>
      <dgm:t>
        <a:bodyPr/>
        <a:lstStyle/>
        <a:p>
          <a:endParaRPr lang="en-US"/>
        </a:p>
      </dgm:t>
    </dgm:pt>
    <dgm:pt modelId="{6C40B01F-66D3-4C10-BBD0-1EC6DEC1B170}" type="pres">
      <dgm:prSet presAssocID="{F73F1F3D-D0FB-444D-A9C7-33DB55D12E02}" presName="sp" presStyleCnt="0"/>
      <dgm:spPr/>
    </dgm:pt>
    <dgm:pt modelId="{CE15B22D-AE69-4A60-9FF2-40E8E214D4C5}" type="pres">
      <dgm:prSet presAssocID="{A684653A-385B-47BD-8FF2-8C8014D659FB}" presName="arrowAndChildren" presStyleCnt="0"/>
      <dgm:spPr/>
    </dgm:pt>
    <dgm:pt modelId="{A04B7489-1821-4D5E-9C2D-335B5D27FF2A}" type="pres">
      <dgm:prSet presAssocID="{A684653A-385B-47BD-8FF2-8C8014D659FB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630599DD-1D2D-4A16-B37A-2D0011DD965B}" type="pres">
      <dgm:prSet presAssocID="{AFC05117-3263-4E80-BCBB-ED8A4724165B}" presName="sp" presStyleCnt="0"/>
      <dgm:spPr/>
    </dgm:pt>
    <dgm:pt modelId="{9CC082A4-8E36-4E45-80BF-EDA0AC497F5A}" type="pres">
      <dgm:prSet presAssocID="{62B81F57-CFE9-4792-91CA-921001DF087B}" presName="arrowAndChildren" presStyleCnt="0"/>
      <dgm:spPr/>
    </dgm:pt>
    <dgm:pt modelId="{CC3EF49C-B1D7-482A-812B-3F5930918946}" type="pres">
      <dgm:prSet presAssocID="{62B81F57-CFE9-4792-91CA-921001DF087B}" presName="parentTextArrow" presStyleLbl="node1" presStyleIdx="2" presStyleCnt="3" custLinFactNeighborY="-1691"/>
      <dgm:spPr/>
      <dgm:t>
        <a:bodyPr/>
        <a:lstStyle/>
        <a:p>
          <a:endParaRPr lang="en-US"/>
        </a:p>
      </dgm:t>
    </dgm:pt>
  </dgm:ptLst>
  <dgm:cxnLst>
    <dgm:cxn modelId="{2EE5D7E6-3D0F-4EE6-8DD6-1F47BE29173D}" type="presOf" srcId="{9763205E-0C7E-4AA3-9301-BBF7CE61D2EB}" destId="{C85FD677-70E6-4EA5-989E-020FC039B4FE}" srcOrd="0" destOrd="0" presId="urn:microsoft.com/office/officeart/2005/8/layout/process4"/>
    <dgm:cxn modelId="{83912334-B70D-4441-8467-21B179FF8AC1}" srcId="{41EEE20B-03FA-497D-902A-D452CE8ED226}" destId="{A684653A-385B-47BD-8FF2-8C8014D659FB}" srcOrd="1" destOrd="0" parTransId="{6D349BD8-8F2C-4664-B023-2E9B135E4171}" sibTransId="{F73F1F3D-D0FB-444D-A9C7-33DB55D12E02}"/>
    <dgm:cxn modelId="{9D5AD007-3ABA-42F2-BD16-477689200313}" type="presOf" srcId="{41EEE20B-03FA-497D-902A-D452CE8ED226}" destId="{574718F6-B42D-4A42-913E-5FC50D47F21A}" srcOrd="0" destOrd="0" presId="urn:microsoft.com/office/officeart/2005/8/layout/process4"/>
    <dgm:cxn modelId="{32221DF8-A16D-4967-8F79-B1FF72DDA3C1}" srcId="{41EEE20B-03FA-497D-902A-D452CE8ED226}" destId="{62B81F57-CFE9-4792-91CA-921001DF087B}" srcOrd="0" destOrd="0" parTransId="{CE445BDA-ECE9-4B56-B73C-0A6C03CF6C07}" sibTransId="{AFC05117-3263-4E80-BCBB-ED8A4724165B}"/>
    <dgm:cxn modelId="{855D82AB-67FA-4389-8061-10C73920D40F}" type="presOf" srcId="{A684653A-385B-47BD-8FF2-8C8014D659FB}" destId="{A04B7489-1821-4D5E-9C2D-335B5D27FF2A}" srcOrd="0" destOrd="0" presId="urn:microsoft.com/office/officeart/2005/8/layout/process4"/>
    <dgm:cxn modelId="{0100EA2E-35E5-449C-BD0A-D78F71520AAB}" srcId="{41EEE20B-03FA-497D-902A-D452CE8ED226}" destId="{9763205E-0C7E-4AA3-9301-BBF7CE61D2EB}" srcOrd="2" destOrd="0" parTransId="{9F7759D7-BEC0-48AE-B4BB-C5FAD4FCB4C0}" sibTransId="{3C82D79D-3E6D-43FE-90D8-8CB22833549B}"/>
    <dgm:cxn modelId="{49FF686C-C032-4602-B53D-2477FD465EEA}" type="presOf" srcId="{62B81F57-CFE9-4792-91CA-921001DF087B}" destId="{CC3EF49C-B1D7-482A-812B-3F5930918946}" srcOrd="0" destOrd="0" presId="urn:microsoft.com/office/officeart/2005/8/layout/process4"/>
    <dgm:cxn modelId="{D577C8EA-130D-459C-A592-E448392B4C8D}" type="presParOf" srcId="{574718F6-B42D-4A42-913E-5FC50D47F21A}" destId="{AD4609DE-A8EE-44AC-A432-5EC14D9F5360}" srcOrd="0" destOrd="0" presId="urn:microsoft.com/office/officeart/2005/8/layout/process4"/>
    <dgm:cxn modelId="{FF87A182-465F-4518-8EE0-9C80E8CF954E}" type="presParOf" srcId="{AD4609DE-A8EE-44AC-A432-5EC14D9F5360}" destId="{C85FD677-70E6-4EA5-989E-020FC039B4FE}" srcOrd="0" destOrd="0" presId="urn:microsoft.com/office/officeart/2005/8/layout/process4"/>
    <dgm:cxn modelId="{DD5784F0-6756-462C-8BA5-4B3016DB17DF}" type="presParOf" srcId="{574718F6-B42D-4A42-913E-5FC50D47F21A}" destId="{6C40B01F-66D3-4C10-BBD0-1EC6DEC1B170}" srcOrd="1" destOrd="0" presId="urn:microsoft.com/office/officeart/2005/8/layout/process4"/>
    <dgm:cxn modelId="{972AB7F8-7B91-4475-AC16-38EDC364719E}" type="presParOf" srcId="{574718F6-B42D-4A42-913E-5FC50D47F21A}" destId="{CE15B22D-AE69-4A60-9FF2-40E8E214D4C5}" srcOrd="2" destOrd="0" presId="urn:microsoft.com/office/officeart/2005/8/layout/process4"/>
    <dgm:cxn modelId="{3A2FA91A-525D-4730-81A6-778BAD6DB0D8}" type="presParOf" srcId="{CE15B22D-AE69-4A60-9FF2-40E8E214D4C5}" destId="{A04B7489-1821-4D5E-9C2D-335B5D27FF2A}" srcOrd="0" destOrd="0" presId="urn:microsoft.com/office/officeart/2005/8/layout/process4"/>
    <dgm:cxn modelId="{3EAEAAAD-781C-4059-A982-6EDA9DCAD986}" type="presParOf" srcId="{574718F6-B42D-4A42-913E-5FC50D47F21A}" destId="{630599DD-1D2D-4A16-B37A-2D0011DD965B}" srcOrd="3" destOrd="0" presId="urn:microsoft.com/office/officeart/2005/8/layout/process4"/>
    <dgm:cxn modelId="{092494B5-F762-40D1-901C-2737C30CA0B9}" type="presParOf" srcId="{574718F6-B42D-4A42-913E-5FC50D47F21A}" destId="{9CC082A4-8E36-4E45-80BF-EDA0AC497F5A}" srcOrd="4" destOrd="0" presId="urn:microsoft.com/office/officeart/2005/8/layout/process4"/>
    <dgm:cxn modelId="{89403742-A06C-4AD7-8FE9-51081A46CA45}" type="presParOf" srcId="{9CC082A4-8E36-4E45-80BF-EDA0AC497F5A}" destId="{CC3EF49C-B1D7-482A-812B-3F593091894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CF63378-0115-4749-8512-4D73271EAA8F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3FED155-6DDA-4F2A-8F79-EB8E03BBD8E8}">
      <dgm:prSet phldrT="[Text]" custT="1"/>
      <dgm:spPr>
        <a:solidFill>
          <a:schemeClr val="bg1"/>
        </a:solidFill>
        <a:ln>
          <a:solidFill>
            <a:srgbClr val="A72623"/>
          </a:solidFill>
        </a:ln>
      </dgm:spPr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Design.</a:t>
          </a:r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4C22DA-A115-4384-89C0-8667ACCE1E89}" type="parTrans" cxnId="{7D1ED821-C06B-402D-A7C0-27818B9D4E5E}">
      <dgm:prSet/>
      <dgm:spPr/>
      <dgm:t>
        <a:bodyPr/>
        <a:lstStyle/>
        <a:p>
          <a:endParaRPr lang="en-US"/>
        </a:p>
      </dgm:t>
    </dgm:pt>
    <dgm:pt modelId="{99DD2DDF-6FBE-4CFB-A8CD-E006F8CF696D}" type="sibTrans" cxnId="{7D1ED821-C06B-402D-A7C0-27818B9D4E5E}">
      <dgm:prSet/>
      <dgm:spPr/>
      <dgm:t>
        <a:bodyPr/>
        <a:lstStyle/>
        <a:p>
          <a:endParaRPr lang="en-US"/>
        </a:p>
      </dgm:t>
    </dgm:pt>
    <dgm:pt modelId="{6748BF52-C462-4EE9-AA3B-B21FD260458B}">
      <dgm:prSet phldrT="[Text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Implementation.</a:t>
          </a:r>
          <a:endParaRPr lang="en-US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92B8AD-7C04-4928-9EB6-84F6E3143298}" type="parTrans" cxnId="{72AEF988-51B0-4691-8C0B-EAEE169CED81}">
      <dgm:prSet/>
      <dgm:spPr/>
      <dgm:t>
        <a:bodyPr/>
        <a:lstStyle/>
        <a:p>
          <a:endParaRPr lang="en-US"/>
        </a:p>
      </dgm:t>
    </dgm:pt>
    <dgm:pt modelId="{A53EBAF9-F872-4725-95DA-3154316D78AB}" type="sibTrans" cxnId="{72AEF988-51B0-4691-8C0B-EAEE169CED81}">
      <dgm:prSet/>
      <dgm:spPr/>
      <dgm:t>
        <a:bodyPr/>
        <a:lstStyle/>
        <a:p>
          <a:endParaRPr lang="en-US"/>
        </a:p>
      </dgm:t>
    </dgm:pt>
    <dgm:pt modelId="{14DA5C51-4D34-4481-9E20-F50CFC75AC39}" type="pres">
      <dgm:prSet presAssocID="{0CF63378-0115-4749-8512-4D73271EAA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8F8213-B1D2-4EE7-B989-5AAA3E8301AD}" type="pres">
      <dgm:prSet presAssocID="{C3FED155-6DDA-4F2A-8F79-EB8E03BBD8E8}" presName="parentLin" presStyleCnt="0"/>
      <dgm:spPr/>
    </dgm:pt>
    <dgm:pt modelId="{316F177D-6531-4805-A8F3-0C8B9F30E03C}" type="pres">
      <dgm:prSet presAssocID="{C3FED155-6DDA-4F2A-8F79-EB8E03BBD8E8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C40CB83C-9E2E-4B94-B2FF-C7696FBE24C2}" type="pres">
      <dgm:prSet presAssocID="{C3FED155-6DDA-4F2A-8F79-EB8E03BBD8E8}" presName="parentText" presStyleLbl="node1" presStyleIdx="0" presStyleCnt="2" custLinFactNeighborX="-81308" custLinFactNeighborY="-28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CD4F1B-B19A-401A-9787-18FAF3E8CCA3}" type="pres">
      <dgm:prSet presAssocID="{C3FED155-6DDA-4F2A-8F79-EB8E03BBD8E8}" presName="negativeSpace" presStyleCnt="0"/>
      <dgm:spPr/>
    </dgm:pt>
    <dgm:pt modelId="{9E78385C-5F16-4B74-9195-9A673FDD1E80}" type="pres">
      <dgm:prSet presAssocID="{C3FED155-6DDA-4F2A-8F79-EB8E03BBD8E8}" presName="childText" presStyleLbl="conFgAcc1" presStyleIdx="0" presStyleCnt="2" custScaleX="81308">
        <dgm:presLayoutVars>
          <dgm:bulletEnabled val="1"/>
        </dgm:presLayoutVars>
      </dgm:prSet>
      <dgm:spPr>
        <a:solidFill>
          <a:srgbClr val="A72623">
            <a:alpha val="90000"/>
          </a:srgbClr>
        </a:solidFill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522AC031-8417-49B2-AFF6-F3EB58E2EFE6}" type="pres">
      <dgm:prSet presAssocID="{99DD2DDF-6FBE-4CFB-A8CD-E006F8CF696D}" presName="spaceBetweenRectangles" presStyleCnt="0"/>
      <dgm:spPr/>
    </dgm:pt>
    <dgm:pt modelId="{18BFF250-E0DB-462B-B235-A89C620610BE}" type="pres">
      <dgm:prSet presAssocID="{6748BF52-C462-4EE9-AA3B-B21FD260458B}" presName="parentLin" presStyleCnt="0"/>
      <dgm:spPr/>
    </dgm:pt>
    <dgm:pt modelId="{25806825-6142-4B92-ACC1-2838DB560785}" type="pres">
      <dgm:prSet presAssocID="{6748BF52-C462-4EE9-AA3B-B21FD260458B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ACF441D4-B334-4FA3-815A-EF3BD54B0A6A}" type="pres">
      <dgm:prSet presAssocID="{6748BF52-C462-4EE9-AA3B-B21FD260458B}" presName="parentText" presStyleLbl="node1" presStyleIdx="1" presStyleCnt="2" custLinFactNeighborX="-81308" custLinFactNeighborY="-703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E073FB-56DE-460C-B63C-3DCA5CD657A7}" type="pres">
      <dgm:prSet presAssocID="{6748BF52-C462-4EE9-AA3B-B21FD260458B}" presName="negativeSpace" presStyleCnt="0"/>
      <dgm:spPr/>
    </dgm:pt>
    <dgm:pt modelId="{658FD251-58DE-41D9-897C-5944393147F8}" type="pres">
      <dgm:prSet presAssocID="{6748BF52-C462-4EE9-AA3B-B21FD260458B}" presName="childText" presStyleLbl="conFgAcc1" presStyleIdx="1" presStyleCnt="2" custScaleX="81308">
        <dgm:presLayoutVars>
          <dgm:bulletEnabled val="1"/>
        </dgm:presLayoutVars>
      </dgm:prSet>
      <dgm:spPr>
        <a:solidFill>
          <a:srgbClr val="A72623">
            <a:alpha val="90000"/>
          </a:srgbClr>
        </a:solidFill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</dgm:ptLst>
  <dgm:cxnLst>
    <dgm:cxn modelId="{3F9B5B99-F54A-46D7-9D97-0EB1D8DF6F63}" type="presOf" srcId="{0CF63378-0115-4749-8512-4D73271EAA8F}" destId="{14DA5C51-4D34-4481-9E20-F50CFC75AC39}" srcOrd="0" destOrd="0" presId="urn:microsoft.com/office/officeart/2005/8/layout/list1"/>
    <dgm:cxn modelId="{7D1ED821-C06B-402D-A7C0-27818B9D4E5E}" srcId="{0CF63378-0115-4749-8512-4D73271EAA8F}" destId="{C3FED155-6DDA-4F2A-8F79-EB8E03BBD8E8}" srcOrd="0" destOrd="0" parTransId="{7B4C22DA-A115-4384-89C0-8667ACCE1E89}" sibTransId="{99DD2DDF-6FBE-4CFB-A8CD-E006F8CF696D}"/>
    <dgm:cxn modelId="{66250E17-CD8C-4AB6-8505-1A056B856096}" type="presOf" srcId="{6748BF52-C462-4EE9-AA3B-B21FD260458B}" destId="{25806825-6142-4B92-ACC1-2838DB560785}" srcOrd="0" destOrd="0" presId="urn:microsoft.com/office/officeart/2005/8/layout/list1"/>
    <dgm:cxn modelId="{72AEF988-51B0-4691-8C0B-EAEE169CED81}" srcId="{0CF63378-0115-4749-8512-4D73271EAA8F}" destId="{6748BF52-C462-4EE9-AA3B-B21FD260458B}" srcOrd="1" destOrd="0" parTransId="{4492B8AD-7C04-4928-9EB6-84F6E3143298}" sibTransId="{A53EBAF9-F872-4725-95DA-3154316D78AB}"/>
    <dgm:cxn modelId="{B9AFD046-0E81-4230-AF8F-01EE30BE55E0}" type="presOf" srcId="{6748BF52-C462-4EE9-AA3B-B21FD260458B}" destId="{ACF441D4-B334-4FA3-815A-EF3BD54B0A6A}" srcOrd="1" destOrd="0" presId="urn:microsoft.com/office/officeart/2005/8/layout/list1"/>
    <dgm:cxn modelId="{D122FDE7-2754-418B-A3CA-FF9E9D9F0347}" type="presOf" srcId="{C3FED155-6DDA-4F2A-8F79-EB8E03BBD8E8}" destId="{316F177D-6531-4805-A8F3-0C8B9F30E03C}" srcOrd="0" destOrd="0" presId="urn:microsoft.com/office/officeart/2005/8/layout/list1"/>
    <dgm:cxn modelId="{23008AD3-4173-4824-8810-5A76B3A71BF6}" type="presOf" srcId="{C3FED155-6DDA-4F2A-8F79-EB8E03BBD8E8}" destId="{C40CB83C-9E2E-4B94-B2FF-C7696FBE24C2}" srcOrd="1" destOrd="0" presId="urn:microsoft.com/office/officeart/2005/8/layout/list1"/>
    <dgm:cxn modelId="{229E2025-D9D2-4608-9650-C237CFC961D8}" type="presParOf" srcId="{14DA5C51-4D34-4481-9E20-F50CFC75AC39}" destId="{2E8F8213-B1D2-4EE7-B989-5AAA3E8301AD}" srcOrd="0" destOrd="0" presId="urn:microsoft.com/office/officeart/2005/8/layout/list1"/>
    <dgm:cxn modelId="{8CD80377-B9C0-40B7-B108-C85EE314DF56}" type="presParOf" srcId="{2E8F8213-B1D2-4EE7-B989-5AAA3E8301AD}" destId="{316F177D-6531-4805-A8F3-0C8B9F30E03C}" srcOrd="0" destOrd="0" presId="urn:microsoft.com/office/officeart/2005/8/layout/list1"/>
    <dgm:cxn modelId="{249E6CAA-2502-45B5-A7BF-956AAF93D49B}" type="presParOf" srcId="{2E8F8213-B1D2-4EE7-B989-5AAA3E8301AD}" destId="{C40CB83C-9E2E-4B94-B2FF-C7696FBE24C2}" srcOrd="1" destOrd="0" presId="urn:microsoft.com/office/officeart/2005/8/layout/list1"/>
    <dgm:cxn modelId="{A7263FF7-87AF-473B-BE1E-AFADAB1FEEB5}" type="presParOf" srcId="{14DA5C51-4D34-4481-9E20-F50CFC75AC39}" destId="{4BCD4F1B-B19A-401A-9787-18FAF3E8CCA3}" srcOrd="1" destOrd="0" presId="urn:microsoft.com/office/officeart/2005/8/layout/list1"/>
    <dgm:cxn modelId="{2EEECBC1-87D1-4BD1-BFFC-58CC43A39852}" type="presParOf" srcId="{14DA5C51-4D34-4481-9E20-F50CFC75AC39}" destId="{9E78385C-5F16-4B74-9195-9A673FDD1E80}" srcOrd="2" destOrd="0" presId="urn:microsoft.com/office/officeart/2005/8/layout/list1"/>
    <dgm:cxn modelId="{39A81C09-2795-4443-9EB0-0908ACECFB2F}" type="presParOf" srcId="{14DA5C51-4D34-4481-9E20-F50CFC75AC39}" destId="{522AC031-8417-49B2-AFF6-F3EB58E2EFE6}" srcOrd="3" destOrd="0" presId="urn:microsoft.com/office/officeart/2005/8/layout/list1"/>
    <dgm:cxn modelId="{9EC674E7-A907-4241-9C9B-E3A1250C8156}" type="presParOf" srcId="{14DA5C51-4D34-4481-9E20-F50CFC75AC39}" destId="{18BFF250-E0DB-462B-B235-A89C620610BE}" srcOrd="4" destOrd="0" presId="urn:microsoft.com/office/officeart/2005/8/layout/list1"/>
    <dgm:cxn modelId="{E6339C07-26B8-41A3-BE9E-276728B2A61D}" type="presParOf" srcId="{18BFF250-E0DB-462B-B235-A89C620610BE}" destId="{25806825-6142-4B92-ACC1-2838DB560785}" srcOrd="0" destOrd="0" presId="urn:microsoft.com/office/officeart/2005/8/layout/list1"/>
    <dgm:cxn modelId="{D81E3263-25FB-4495-A276-4A7E936653FC}" type="presParOf" srcId="{18BFF250-E0DB-462B-B235-A89C620610BE}" destId="{ACF441D4-B334-4FA3-815A-EF3BD54B0A6A}" srcOrd="1" destOrd="0" presId="urn:microsoft.com/office/officeart/2005/8/layout/list1"/>
    <dgm:cxn modelId="{90147856-3E27-4F71-9E38-6ABEE457C00F}" type="presParOf" srcId="{14DA5C51-4D34-4481-9E20-F50CFC75AC39}" destId="{44E073FB-56DE-460C-B63C-3DCA5CD657A7}" srcOrd="5" destOrd="0" presId="urn:microsoft.com/office/officeart/2005/8/layout/list1"/>
    <dgm:cxn modelId="{22EA6F1D-F53D-4ED2-954C-8368E0AEE06C}" type="presParOf" srcId="{14DA5C51-4D34-4481-9E20-F50CFC75AC39}" destId="{658FD251-58DE-41D9-897C-5944393147F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9B2E1-58D0-4B18-B31A-0888F9894533}">
      <dsp:nvSpPr>
        <dsp:cNvPr id="0" name=""/>
        <dsp:cNvSpPr/>
      </dsp:nvSpPr>
      <dsp:spPr>
        <a:xfrm>
          <a:off x="0" y="990600"/>
          <a:ext cx="5943600" cy="64096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Rapid eye movement (REM) </a:t>
          </a:r>
          <a:endParaRPr lang="ar-JO" sz="3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289" y="1021889"/>
        <a:ext cx="5881022" cy="578382"/>
      </dsp:txXfrm>
    </dsp:sp>
    <dsp:sp modelId="{C5A3DC73-137D-48DE-81C0-F1139549F501}">
      <dsp:nvSpPr>
        <dsp:cNvPr id="0" name=""/>
        <dsp:cNvSpPr/>
      </dsp:nvSpPr>
      <dsp:spPr>
        <a:xfrm>
          <a:off x="0" y="0"/>
          <a:ext cx="5943600" cy="64096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Non-rapid eye movement (NREM) </a:t>
          </a:r>
          <a:endParaRPr lang="ar-JO" sz="3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289" y="31289"/>
        <a:ext cx="5881022" cy="57838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4A0162-5658-4E70-BB9F-BB28CDF2E3BC}">
      <dsp:nvSpPr>
        <dsp:cNvPr id="0" name=""/>
        <dsp:cNvSpPr/>
      </dsp:nvSpPr>
      <dsp:spPr>
        <a:xfrm rot="10800000">
          <a:off x="1834190" y="3"/>
          <a:ext cx="6587490" cy="699740"/>
        </a:xfrm>
        <a:prstGeom prst="homePlate">
          <a:avLst/>
        </a:prstGeom>
        <a:solidFill>
          <a:srgbClr val="A726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8566" tIns="125730" rIns="234696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latin typeface="Times New Roman" pitchFamily="18" charset="0"/>
              <a:cs typeface="Times New Roman" pitchFamily="18" charset="0"/>
            </a:rPr>
            <a:t>Components</a:t>
          </a:r>
          <a:endParaRPr lang="en-US" sz="33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2009125" y="3"/>
        <a:ext cx="6412555" cy="699740"/>
      </dsp:txXfrm>
    </dsp:sp>
    <dsp:sp modelId="{020BE71A-1C5E-4983-ADE9-B1A1DFBB068F}">
      <dsp:nvSpPr>
        <dsp:cNvPr id="0" name=""/>
        <dsp:cNvSpPr/>
      </dsp:nvSpPr>
      <dsp:spPr>
        <a:xfrm>
          <a:off x="1484319" y="192"/>
          <a:ext cx="699740" cy="699740"/>
        </a:xfrm>
        <a:prstGeom prst="homePlate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92A940-5E7A-4F5F-8A3B-0D6B93376FD5}">
      <dsp:nvSpPr>
        <dsp:cNvPr id="0" name=""/>
        <dsp:cNvSpPr/>
      </dsp:nvSpPr>
      <dsp:spPr>
        <a:xfrm rot="10800000">
          <a:off x="1834190" y="874867"/>
          <a:ext cx="6587490" cy="699740"/>
        </a:xfrm>
        <a:prstGeom prst="homePlate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8566" tIns="125730" rIns="234696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Packaging</a:t>
          </a:r>
          <a:endParaRPr lang="en-US" sz="3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09125" y="874867"/>
        <a:ext cx="6412555" cy="699740"/>
      </dsp:txXfrm>
    </dsp:sp>
    <dsp:sp modelId="{3640A2FF-4890-46E6-A73F-7BC8A3281ABC}">
      <dsp:nvSpPr>
        <dsp:cNvPr id="0" name=""/>
        <dsp:cNvSpPr/>
      </dsp:nvSpPr>
      <dsp:spPr>
        <a:xfrm>
          <a:off x="1484319" y="874867"/>
          <a:ext cx="699740" cy="699740"/>
        </a:xfrm>
        <a:prstGeom prst="homePlate">
          <a:avLst/>
        </a:prstGeom>
        <a:solidFill>
          <a:srgbClr val="A726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19540-377D-458B-91C8-F4EB3BAB4594}">
      <dsp:nvSpPr>
        <dsp:cNvPr id="0" name=""/>
        <dsp:cNvSpPr/>
      </dsp:nvSpPr>
      <dsp:spPr>
        <a:xfrm>
          <a:off x="1332706" y="0"/>
          <a:ext cx="3175000" cy="3175000"/>
        </a:xfrm>
        <a:prstGeom prst="triangle">
          <a:avLst/>
        </a:prstGeom>
        <a:solidFill>
          <a:srgbClr val="A726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BDEB12-9020-42AB-9ABD-723AF72395F0}">
      <dsp:nvSpPr>
        <dsp:cNvPr id="0" name=""/>
        <dsp:cNvSpPr/>
      </dsp:nvSpPr>
      <dsp:spPr>
        <a:xfrm>
          <a:off x="2882902" y="319205"/>
          <a:ext cx="6261107" cy="7515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>
              <a:latin typeface="Times New Roman" pitchFamily="18" charset="0"/>
              <a:cs typeface="Times New Roman" pitchFamily="18" charset="0"/>
            </a:rPr>
            <a:t>The size of the controller unit</a:t>
          </a:r>
          <a:endParaRPr lang="en-US" sz="3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9591" y="355894"/>
        <a:ext cx="6187729" cy="678204"/>
      </dsp:txXfrm>
    </dsp:sp>
    <dsp:sp modelId="{D3F32A3B-50D4-4827-BD28-33D9C576B976}">
      <dsp:nvSpPr>
        <dsp:cNvPr id="0" name=""/>
        <dsp:cNvSpPr/>
      </dsp:nvSpPr>
      <dsp:spPr>
        <a:xfrm>
          <a:off x="2882902" y="1164735"/>
          <a:ext cx="6261107" cy="7515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kern="1200" dirty="0" smtClean="0">
              <a:latin typeface="Times New Roman" pitchFamily="18" charset="0"/>
              <a:cs typeface="Times New Roman" pitchFamily="18" charset="0"/>
            </a:rPr>
            <a:t>Vibrating motors</a:t>
          </a:r>
          <a:endParaRPr lang="en-US" sz="29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9591" y="1201424"/>
        <a:ext cx="6187729" cy="678204"/>
      </dsp:txXfrm>
    </dsp:sp>
    <dsp:sp modelId="{71FE08FD-C54C-4344-A6E3-F010C7365A4A}">
      <dsp:nvSpPr>
        <dsp:cNvPr id="0" name=""/>
        <dsp:cNvSpPr/>
      </dsp:nvSpPr>
      <dsp:spPr>
        <a:xfrm>
          <a:off x="2895594" y="2010264"/>
          <a:ext cx="6261107" cy="7515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smtClean="0">
              <a:latin typeface="Times New Roman" pitchFamily="18" charset="0"/>
              <a:cs typeface="Times New Roman" pitchFamily="18" charset="0"/>
            </a:rPr>
            <a:t>Flex sensors</a:t>
          </a:r>
          <a:endParaRPr lang="en-US" sz="28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32283" y="2046953"/>
        <a:ext cx="6187729" cy="67820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4A8F90-7824-47C9-BA5B-A41E30E8FDA4}">
      <dsp:nvSpPr>
        <dsp:cNvPr id="0" name=""/>
        <dsp:cNvSpPr/>
      </dsp:nvSpPr>
      <dsp:spPr>
        <a:xfrm>
          <a:off x="0" y="0"/>
          <a:ext cx="6400800" cy="943198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Alarm Clock Feature.</a:t>
          </a:r>
          <a:endParaRPr lang="en-US" sz="3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74479" y="0"/>
        <a:ext cx="5026320" cy="943198"/>
      </dsp:txXfrm>
    </dsp:sp>
    <dsp:sp modelId="{C99690AE-2221-40BC-A1DF-2E0AA621D2C8}">
      <dsp:nvSpPr>
        <dsp:cNvPr id="0" name=""/>
        <dsp:cNvSpPr/>
      </dsp:nvSpPr>
      <dsp:spPr>
        <a:xfrm>
          <a:off x="122291" y="199807"/>
          <a:ext cx="904177" cy="60029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07637-1B04-461E-BFB6-83E28A4EEA24}">
      <dsp:nvSpPr>
        <dsp:cNvPr id="0" name=""/>
        <dsp:cNvSpPr/>
      </dsp:nvSpPr>
      <dsp:spPr>
        <a:xfrm>
          <a:off x="0" y="1037518"/>
          <a:ext cx="6400800" cy="943198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Health Indicator Feature.</a:t>
          </a:r>
          <a:endParaRPr lang="en-US" sz="3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74479" y="1037518"/>
        <a:ext cx="5026320" cy="943198"/>
      </dsp:txXfrm>
    </dsp:sp>
    <dsp:sp modelId="{EBC22600-E251-4DC0-9A1C-A68F6EB9364C}">
      <dsp:nvSpPr>
        <dsp:cNvPr id="0" name=""/>
        <dsp:cNvSpPr/>
      </dsp:nvSpPr>
      <dsp:spPr>
        <a:xfrm>
          <a:off x="178234" y="1189433"/>
          <a:ext cx="904177" cy="6393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348A57-1533-4261-B347-B523C8129A04}">
      <dsp:nvSpPr>
        <dsp:cNvPr id="0" name=""/>
        <dsp:cNvSpPr/>
      </dsp:nvSpPr>
      <dsp:spPr>
        <a:xfrm>
          <a:off x="0" y="3333360"/>
          <a:ext cx="7772400" cy="729257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Keeps checking until the user wakes up</a:t>
          </a:r>
          <a:endParaRPr lang="en-US" sz="2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333360"/>
        <a:ext cx="7772400" cy="729257"/>
      </dsp:txXfrm>
    </dsp:sp>
    <dsp:sp modelId="{8425CDAA-D16F-42B4-B049-D333C7A9C330}">
      <dsp:nvSpPr>
        <dsp:cNvPr id="0" name=""/>
        <dsp:cNvSpPr/>
      </dsp:nvSpPr>
      <dsp:spPr>
        <a:xfrm rot="10800000">
          <a:off x="0" y="2222700"/>
          <a:ext cx="7772400" cy="1121598"/>
        </a:xfrm>
        <a:prstGeom prst="upArrowCallout">
          <a:avLst/>
        </a:prstGeom>
        <a:solidFill>
          <a:srgbClr val="A726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itchFamily="18" charset="0"/>
              <a:cs typeface="Times New Roman" pitchFamily="18" charset="0"/>
            </a:rPr>
            <a:t>Checks the state of the flex sensors</a:t>
          </a:r>
          <a:endParaRPr lang="en-US" sz="25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222700"/>
        <a:ext cx="7772400" cy="728781"/>
      </dsp:txXfrm>
    </dsp:sp>
    <dsp:sp modelId="{6D6AB196-C706-4BD2-AC71-A78E04E395D1}">
      <dsp:nvSpPr>
        <dsp:cNvPr id="0" name=""/>
        <dsp:cNvSpPr/>
      </dsp:nvSpPr>
      <dsp:spPr>
        <a:xfrm rot="10800000">
          <a:off x="0" y="1112041"/>
          <a:ext cx="7772400" cy="1121598"/>
        </a:xfrm>
        <a:prstGeom prst="upArrowCallou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Turns on the vibrating motors</a:t>
          </a:r>
          <a:endParaRPr lang="en-US" sz="2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1112041"/>
        <a:ext cx="7772400" cy="728781"/>
      </dsp:txXfrm>
    </dsp:sp>
    <dsp:sp modelId="{D060786B-9C0F-40AE-9A97-0EBA6A926D2F}">
      <dsp:nvSpPr>
        <dsp:cNvPr id="0" name=""/>
        <dsp:cNvSpPr/>
      </dsp:nvSpPr>
      <dsp:spPr>
        <a:xfrm rot="10800000">
          <a:off x="0" y="1381"/>
          <a:ext cx="7772400" cy="1121598"/>
        </a:xfrm>
        <a:prstGeom prst="upArrowCallout">
          <a:avLst/>
        </a:prstGeom>
        <a:solidFill>
          <a:srgbClr val="A726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itchFamily="18" charset="0"/>
              <a:cs typeface="Times New Roman" pitchFamily="18" charset="0"/>
            </a:rPr>
            <a:t>Receives command from Android</a:t>
          </a:r>
          <a:endParaRPr lang="en-US" sz="2500" kern="1200" dirty="0"/>
        </a:p>
      </dsp:txBody>
      <dsp:txXfrm rot="10800000">
        <a:off x="0" y="1381"/>
        <a:ext cx="7772400" cy="72878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1E6D66-8EAA-4562-9383-3F9C23CFFBBA}">
      <dsp:nvSpPr>
        <dsp:cNvPr id="0" name=""/>
        <dsp:cNvSpPr/>
      </dsp:nvSpPr>
      <dsp:spPr>
        <a:xfrm>
          <a:off x="0" y="3312527"/>
          <a:ext cx="7543800" cy="724699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Keeps reading and checking until the user stops it</a:t>
          </a:r>
          <a:endParaRPr lang="en-US" sz="2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312527"/>
        <a:ext cx="7543800" cy="724699"/>
      </dsp:txXfrm>
    </dsp:sp>
    <dsp:sp modelId="{2F8FF869-505D-4AB5-9B7A-62B61B72524E}">
      <dsp:nvSpPr>
        <dsp:cNvPr id="0" name=""/>
        <dsp:cNvSpPr/>
      </dsp:nvSpPr>
      <dsp:spPr>
        <a:xfrm rot="10800000">
          <a:off x="0" y="2208809"/>
          <a:ext cx="7543800" cy="1114588"/>
        </a:xfrm>
        <a:prstGeom prst="upArrowCallout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Checks if there is a change in the data and sends it to android</a:t>
          </a:r>
          <a:endParaRPr lang="en-US" sz="2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2208809"/>
        <a:ext cx="7543800" cy="724226"/>
      </dsp:txXfrm>
    </dsp:sp>
    <dsp:sp modelId="{8B66EDB0-D03D-4FA8-A682-EB80199DFC4F}">
      <dsp:nvSpPr>
        <dsp:cNvPr id="0" name=""/>
        <dsp:cNvSpPr/>
      </dsp:nvSpPr>
      <dsp:spPr>
        <a:xfrm rot="10800000">
          <a:off x="0" y="1066804"/>
          <a:ext cx="7543800" cy="1114588"/>
        </a:xfrm>
        <a:prstGeom prst="upArrowCallou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Starts reading the flex sensors values </a:t>
          </a:r>
          <a:endParaRPr lang="en-US" sz="2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1066804"/>
        <a:ext cx="7543800" cy="724226"/>
      </dsp:txXfrm>
    </dsp:sp>
    <dsp:sp modelId="{CC3EF49C-B1D7-482A-812B-3F5930918946}">
      <dsp:nvSpPr>
        <dsp:cNvPr id="0" name=""/>
        <dsp:cNvSpPr/>
      </dsp:nvSpPr>
      <dsp:spPr>
        <a:xfrm rot="10800000">
          <a:off x="0" y="0"/>
          <a:ext cx="7543800" cy="1114588"/>
        </a:xfrm>
        <a:prstGeom prst="upArrowCallout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Receives command from Android</a:t>
          </a:r>
          <a:endParaRPr lang="en-US" sz="2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0"/>
        <a:ext cx="7543800" cy="72422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4CBF38-398A-4DAA-AD28-67F0A632A53C}">
      <dsp:nvSpPr>
        <dsp:cNvPr id="0" name=""/>
        <dsp:cNvSpPr/>
      </dsp:nvSpPr>
      <dsp:spPr>
        <a:xfrm rot="10800000">
          <a:off x="1566429" y="288"/>
          <a:ext cx="5574030" cy="674749"/>
        </a:xfrm>
        <a:prstGeom prst="homePlate">
          <a:avLst/>
        </a:prstGeom>
        <a:solidFill>
          <a:srgbClr val="A726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546" tIns="106680" rIns="199136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itchFamily="18" charset="0"/>
              <a:cs typeface="Times New Roman" pitchFamily="18" charset="0"/>
            </a:rPr>
            <a:t>Playing Music.</a:t>
          </a:r>
          <a:endParaRPr lang="en-US" sz="2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735116" y="288"/>
        <a:ext cx="5405343" cy="674749"/>
      </dsp:txXfrm>
    </dsp:sp>
    <dsp:sp modelId="{156D5705-AB2C-45F1-B0BD-9DDB4B3D5F86}">
      <dsp:nvSpPr>
        <dsp:cNvPr id="0" name=""/>
        <dsp:cNvSpPr/>
      </dsp:nvSpPr>
      <dsp:spPr>
        <a:xfrm>
          <a:off x="1235297" y="288"/>
          <a:ext cx="674749" cy="67474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ADC0E0-C2D3-410B-BE9D-E1EADA96119E}">
      <dsp:nvSpPr>
        <dsp:cNvPr id="0" name=""/>
        <dsp:cNvSpPr/>
      </dsp:nvSpPr>
      <dsp:spPr>
        <a:xfrm rot="10800000">
          <a:off x="1572672" y="843725"/>
          <a:ext cx="5574030" cy="674749"/>
        </a:xfrm>
        <a:prstGeom prst="homePlate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546" tIns="106680" rIns="199136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Displayable LEDs</a:t>
          </a:r>
          <a:endParaRPr lang="en-US" sz="2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741359" y="843725"/>
        <a:ext cx="5405343" cy="674749"/>
      </dsp:txXfrm>
    </dsp:sp>
    <dsp:sp modelId="{C575519A-400E-4D91-99D0-076BBC72DAAE}">
      <dsp:nvSpPr>
        <dsp:cNvPr id="0" name=""/>
        <dsp:cNvSpPr/>
      </dsp:nvSpPr>
      <dsp:spPr>
        <a:xfrm>
          <a:off x="1235297" y="843725"/>
          <a:ext cx="674749" cy="674749"/>
        </a:xfrm>
        <a:prstGeom prst="ellipse">
          <a:avLst/>
        </a:prstGeom>
        <a:solidFill>
          <a:srgbClr val="A726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033213-62CD-4746-9327-0CB5451CA11A}">
      <dsp:nvSpPr>
        <dsp:cNvPr id="0" name=""/>
        <dsp:cNvSpPr/>
      </dsp:nvSpPr>
      <dsp:spPr>
        <a:xfrm rot="10800000">
          <a:off x="1572672" y="1687162"/>
          <a:ext cx="5574030" cy="674749"/>
        </a:xfrm>
        <a:prstGeom prst="homePlate">
          <a:avLst/>
        </a:prstGeom>
        <a:solidFill>
          <a:srgbClr val="A726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546" tIns="106680" rIns="199136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itchFamily="18" charset="0"/>
              <a:cs typeface="Times New Roman" pitchFamily="18" charset="0"/>
            </a:rPr>
            <a:t>Cross Platform Application</a:t>
          </a:r>
        </a:p>
      </dsp:txBody>
      <dsp:txXfrm rot="10800000">
        <a:off x="1741359" y="1687162"/>
        <a:ext cx="5405343" cy="674749"/>
      </dsp:txXfrm>
    </dsp:sp>
    <dsp:sp modelId="{BABD9235-7536-4684-8D7D-32CB8C15B247}">
      <dsp:nvSpPr>
        <dsp:cNvPr id="0" name=""/>
        <dsp:cNvSpPr/>
      </dsp:nvSpPr>
      <dsp:spPr>
        <a:xfrm>
          <a:off x="1235297" y="1687162"/>
          <a:ext cx="674749" cy="67474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D7019-4180-443C-BFFA-06CBC0DE66B5}">
      <dsp:nvSpPr>
        <dsp:cNvPr id="0" name=""/>
        <dsp:cNvSpPr/>
      </dsp:nvSpPr>
      <dsp:spPr>
        <a:xfrm rot="10800000">
          <a:off x="2590810" y="152388"/>
          <a:ext cx="4607835" cy="837724"/>
        </a:xfrm>
        <a:prstGeom prst="homePlate">
          <a:avLst/>
        </a:prstGeom>
        <a:solidFill>
          <a:srgbClr val="A72623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4536" tIns="167640" rIns="312928" bIns="167640" numCol="1" spcCol="1270" anchor="ctr" anchorCtr="0">
          <a:noAutofit/>
        </a:bodyPr>
        <a:lstStyle/>
        <a:p>
          <a:pPr lvl="0" algn="l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>
              <a:latin typeface="Times New Roman" pitchFamily="18" charset="0"/>
              <a:cs typeface="Times New Roman" pitchFamily="18" charset="0"/>
            </a:rPr>
            <a:t>Software</a:t>
          </a:r>
          <a:endParaRPr lang="ar-JO" sz="44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2800241" y="152388"/>
        <a:ext cx="4398404" cy="837724"/>
      </dsp:txXfrm>
    </dsp:sp>
    <dsp:sp modelId="{4656B6E0-2726-4C1E-9A10-2F5A6AEFC436}">
      <dsp:nvSpPr>
        <dsp:cNvPr id="0" name=""/>
        <dsp:cNvSpPr/>
      </dsp:nvSpPr>
      <dsp:spPr>
        <a:xfrm>
          <a:off x="914404" y="0"/>
          <a:ext cx="1687457" cy="108111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86DCEA-08BA-4445-A029-37A85D7E767A}">
      <dsp:nvSpPr>
        <dsp:cNvPr id="0" name=""/>
        <dsp:cNvSpPr/>
      </dsp:nvSpPr>
      <dsp:spPr>
        <a:xfrm rot="10800000">
          <a:off x="2743178" y="2833714"/>
          <a:ext cx="4607835" cy="775727"/>
        </a:xfrm>
        <a:prstGeom prst="homePlate">
          <a:avLst/>
        </a:prstGeom>
        <a:solidFill>
          <a:srgbClr val="A72623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4536" tIns="167640" rIns="312928" bIns="167640" numCol="1" spcCol="1270" anchor="ctr" anchorCtr="0">
          <a:noAutofit/>
        </a:bodyPr>
        <a:lstStyle/>
        <a:p>
          <a:pPr lvl="0" algn="l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>
              <a:latin typeface="Times New Roman" pitchFamily="18" charset="0"/>
              <a:cs typeface="Times New Roman" pitchFamily="18" charset="0"/>
            </a:rPr>
            <a:t>Hardware</a:t>
          </a:r>
          <a:endParaRPr lang="ar-JO" sz="44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2937110" y="2833714"/>
        <a:ext cx="4413903" cy="775727"/>
      </dsp:txXfrm>
    </dsp:sp>
    <dsp:sp modelId="{6961734F-ED14-4D64-9211-93FE13451FD1}">
      <dsp:nvSpPr>
        <dsp:cNvPr id="0" name=""/>
        <dsp:cNvSpPr/>
      </dsp:nvSpPr>
      <dsp:spPr>
        <a:xfrm>
          <a:off x="990606" y="2743210"/>
          <a:ext cx="1839848" cy="108050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AD77B-C465-4E86-B036-73A9F486269B}">
      <dsp:nvSpPr>
        <dsp:cNvPr id="0" name=""/>
        <dsp:cNvSpPr/>
      </dsp:nvSpPr>
      <dsp:spPr>
        <a:xfrm>
          <a:off x="0" y="196"/>
          <a:ext cx="3657600" cy="524306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Data Storage</a:t>
          </a:r>
          <a:endParaRPr lang="ar-JO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595" y="25791"/>
        <a:ext cx="3606410" cy="473116"/>
      </dsp:txXfrm>
    </dsp:sp>
    <dsp:sp modelId="{47AF7415-10D6-4403-B176-F8C3387F43C8}">
      <dsp:nvSpPr>
        <dsp:cNvPr id="0" name=""/>
        <dsp:cNvSpPr/>
      </dsp:nvSpPr>
      <dsp:spPr>
        <a:xfrm>
          <a:off x="0" y="537946"/>
          <a:ext cx="3657600" cy="524306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GUI</a:t>
          </a:r>
          <a:endParaRPr lang="ar-JO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595" y="563541"/>
        <a:ext cx="3606410" cy="473116"/>
      </dsp:txXfrm>
    </dsp:sp>
    <dsp:sp modelId="{D32FF39E-8000-4902-A017-E424A4CEDD42}">
      <dsp:nvSpPr>
        <dsp:cNvPr id="0" name=""/>
        <dsp:cNvSpPr/>
      </dsp:nvSpPr>
      <dsp:spPr>
        <a:xfrm>
          <a:off x="0" y="1075696"/>
          <a:ext cx="3657600" cy="524306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</a:t>
          </a:r>
          <a:endParaRPr lang="ar-JO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595" y="1101291"/>
        <a:ext cx="3606410" cy="4731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AF7415-10D6-4403-B176-F8C3387F43C8}">
      <dsp:nvSpPr>
        <dsp:cNvPr id="0" name=""/>
        <dsp:cNvSpPr/>
      </dsp:nvSpPr>
      <dsp:spPr>
        <a:xfrm>
          <a:off x="0" y="4799"/>
          <a:ext cx="3657600" cy="56160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Design</a:t>
          </a:r>
          <a:endParaRPr lang="ar-JO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415" y="32214"/>
        <a:ext cx="3602770" cy="506770"/>
      </dsp:txXfrm>
    </dsp:sp>
    <dsp:sp modelId="{D32FF39E-8000-4902-A017-E424A4CEDD42}">
      <dsp:nvSpPr>
        <dsp:cNvPr id="0" name=""/>
        <dsp:cNvSpPr/>
      </dsp:nvSpPr>
      <dsp:spPr>
        <a:xfrm>
          <a:off x="0" y="652800"/>
          <a:ext cx="3657600" cy="56160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</a:t>
          </a:r>
          <a:endParaRPr lang="ar-JO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415" y="680215"/>
        <a:ext cx="3602770" cy="5067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8385C-5F16-4B74-9195-9A673FDD1E80}">
      <dsp:nvSpPr>
        <dsp:cNvPr id="0" name=""/>
        <dsp:cNvSpPr/>
      </dsp:nvSpPr>
      <dsp:spPr>
        <a:xfrm>
          <a:off x="0" y="282435"/>
          <a:ext cx="6629366" cy="478800"/>
        </a:xfrm>
        <a:prstGeom prst="rect">
          <a:avLst/>
        </a:prstGeom>
        <a:solidFill>
          <a:srgbClr val="A72623">
            <a:alpha val="90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0CB83C-9E2E-4B94-B2FF-C7696FBE24C2}">
      <dsp:nvSpPr>
        <dsp:cNvPr id="0" name=""/>
        <dsp:cNvSpPr/>
      </dsp:nvSpPr>
      <dsp:spPr>
        <a:xfrm>
          <a:off x="76201" y="0"/>
          <a:ext cx="5707380" cy="56088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Data Storage</a:t>
          </a:r>
          <a:endParaRPr lang="en-US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3581" y="27380"/>
        <a:ext cx="5652620" cy="506120"/>
      </dsp:txXfrm>
    </dsp:sp>
    <dsp:sp modelId="{658FD251-58DE-41D9-897C-5944393147F8}">
      <dsp:nvSpPr>
        <dsp:cNvPr id="0" name=""/>
        <dsp:cNvSpPr/>
      </dsp:nvSpPr>
      <dsp:spPr>
        <a:xfrm>
          <a:off x="0" y="1144275"/>
          <a:ext cx="6629366" cy="478800"/>
        </a:xfrm>
        <a:prstGeom prst="rect">
          <a:avLst/>
        </a:prstGeom>
        <a:solidFill>
          <a:srgbClr val="A72623">
            <a:alpha val="90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F441D4-B334-4FA3-815A-EF3BD54B0A6A}">
      <dsp:nvSpPr>
        <dsp:cNvPr id="0" name=""/>
        <dsp:cNvSpPr/>
      </dsp:nvSpPr>
      <dsp:spPr>
        <a:xfrm>
          <a:off x="76201" y="838197"/>
          <a:ext cx="5707380" cy="56088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Graphical User Interface</a:t>
          </a:r>
          <a:endParaRPr lang="en-US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3581" y="865577"/>
        <a:ext cx="5652620" cy="506120"/>
      </dsp:txXfrm>
    </dsp:sp>
    <dsp:sp modelId="{E240938F-6147-472B-B152-D6CE35D63BD7}">
      <dsp:nvSpPr>
        <dsp:cNvPr id="0" name=""/>
        <dsp:cNvSpPr/>
      </dsp:nvSpPr>
      <dsp:spPr>
        <a:xfrm>
          <a:off x="0" y="2006115"/>
          <a:ext cx="6629366" cy="475888"/>
        </a:xfrm>
        <a:prstGeom prst="rect">
          <a:avLst/>
        </a:prstGeom>
        <a:solidFill>
          <a:srgbClr val="A72623">
            <a:alpha val="90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3DAB8F-A7F6-4973-80CD-9530F4B4BD00}">
      <dsp:nvSpPr>
        <dsp:cNvPr id="0" name=""/>
        <dsp:cNvSpPr/>
      </dsp:nvSpPr>
      <dsp:spPr>
        <a:xfrm>
          <a:off x="76201" y="1685836"/>
          <a:ext cx="5707380" cy="56088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</a:t>
          </a:r>
          <a:endParaRPr lang="en-US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3581" y="1713216"/>
        <a:ext cx="5652620" cy="506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4A8F90-7824-47C9-BA5B-A41E30E8FDA4}">
      <dsp:nvSpPr>
        <dsp:cNvPr id="0" name=""/>
        <dsp:cNvSpPr/>
      </dsp:nvSpPr>
      <dsp:spPr>
        <a:xfrm>
          <a:off x="0" y="0"/>
          <a:ext cx="4724399" cy="761813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Alarm Clock Feature.</a:t>
          </a:r>
          <a:endParaRPr lang="en-US" sz="2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21061" y="0"/>
        <a:ext cx="3703338" cy="761813"/>
      </dsp:txXfrm>
    </dsp:sp>
    <dsp:sp modelId="{C99690AE-2221-40BC-A1DF-2E0AA621D2C8}">
      <dsp:nvSpPr>
        <dsp:cNvPr id="0" name=""/>
        <dsp:cNvSpPr/>
      </dsp:nvSpPr>
      <dsp:spPr>
        <a:xfrm>
          <a:off x="96827" y="161382"/>
          <a:ext cx="667368" cy="48485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07637-1B04-461E-BFB6-83E28A4EEA24}">
      <dsp:nvSpPr>
        <dsp:cNvPr id="0" name=""/>
        <dsp:cNvSpPr/>
      </dsp:nvSpPr>
      <dsp:spPr>
        <a:xfrm>
          <a:off x="0" y="838386"/>
          <a:ext cx="4724399" cy="761813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Health Indicator Feature.</a:t>
          </a:r>
          <a:endParaRPr lang="en-US" sz="2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21061" y="838386"/>
        <a:ext cx="3703338" cy="761813"/>
      </dsp:txXfrm>
    </dsp:sp>
    <dsp:sp modelId="{EBC22600-E251-4DC0-9A1C-A68F6EB9364C}">
      <dsp:nvSpPr>
        <dsp:cNvPr id="0" name=""/>
        <dsp:cNvSpPr/>
      </dsp:nvSpPr>
      <dsp:spPr>
        <a:xfrm>
          <a:off x="138118" y="960696"/>
          <a:ext cx="667368" cy="5164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4D2D0-A66A-48F3-8D47-FF3D79AB2B3D}">
      <dsp:nvSpPr>
        <dsp:cNvPr id="0" name=""/>
        <dsp:cNvSpPr/>
      </dsp:nvSpPr>
      <dsp:spPr>
        <a:xfrm>
          <a:off x="2987040" y="613"/>
          <a:ext cx="4480560" cy="7612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latin typeface="Times New Roman" pitchFamily="18" charset="0"/>
              <a:cs typeface="Times New Roman" pitchFamily="18" charset="0"/>
            </a:rPr>
            <a:t>The Known alarm clock.</a:t>
          </a:r>
          <a:endParaRPr lang="en-US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87040" y="95770"/>
        <a:ext cx="4195089" cy="570941"/>
      </dsp:txXfrm>
    </dsp:sp>
    <dsp:sp modelId="{AA1A0019-44EB-440B-ACE9-FDE5E691727E}">
      <dsp:nvSpPr>
        <dsp:cNvPr id="0" name=""/>
        <dsp:cNvSpPr/>
      </dsp:nvSpPr>
      <dsp:spPr>
        <a:xfrm>
          <a:off x="0" y="613"/>
          <a:ext cx="2987040" cy="761255"/>
        </a:xfrm>
        <a:prstGeom prst="roundRect">
          <a:avLst/>
        </a:prstGeom>
        <a:solidFill>
          <a:srgbClr val="A726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itchFamily="18" charset="0"/>
              <a:cs typeface="Times New Roman" pitchFamily="18" charset="0"/>
            </a:rPr>
            <a:t>Strict Mode</a:t>
          </a:r>
          <a:endParaRPr lang="en-US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161" y="37774"/>
        <a:ext cx="2912718" cy="686933"/>
      </dsp:txXfrm>
    </dsp:sp>
    <dsp:sp modelId="{0BA0BDA5-9386-4EF8-9866-10E74494B7D4}">
      <dsp:nvSpPr>
        <dsp:cNvPr id="0" name=""/>
        <dsp:cNvSpPr/>
      </dsp:nvSpPr>
      <dsp:spPr>
        <a:xfrm>
          <a:off x="2991415" y="838607"/>
          <a:ext cx="4476184" cy="8377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latin typeface="Times New Roman" pitchFamily="18" charset="0"/>
              <a:cs typeface="Times New Roman" pitchFamily="18" charset="0"/>
            </a:rPr>
            <a:t>Depend on sleep cycles.</a:t>
          </a:r>
          <a:endParaRPr lang="en-US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91415" y="943331"/>
        <a:ext cx="4162012" cy="628344"/>
      </dsp:txXfrm>
    </dsp:sp>
    <dsp:sp modelId="{93DA334C-E6D6-43A1-8F8B-4EFB459EABB3}">
      <dsp:nvSpPr>
        <dsp:cNvPr id="0" name=""/>
        <dsp:cNvSpPr/>
      </dsp:nvSpPr>
      <dsp:spPr>
        <a:xfrm>
          <a:off x="3646" y="876262"/>
          <a:ext cx="2984122" cy="761255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Healthy Mode</a:t>
          </a:r>
          <a:endParaRPr lang="en-US" sz="3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807" y="913423"/>
        <a:ext cx="2909800" cy="68693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FD677-70E6-4EA5-989E-020FC039B4FE}">
      <dsp:nvSpPr>
        <dsp:cNvPr id="0" name=""/>
        <dsp:cNvSpPr/>
      </dsp:nvSpPr>
      <dsp:spPr>
        <a:xfrm>
          <a:off x="0" y="2409110"/>
          <a:ext cx="5715000" cy="790723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Analyzing each sleep graph</a:t>
          </a:r>
          <a:endParaRPr lang="en-US" sz="2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409110"/>
        <a:ext cx="5715000" cy="790723"/>
      </dsp:txXfrm>
    </dsp:sp>
    <dsp:sp modelId="{A04B7489-1821-4D5E-9C2D-335B5D27FF2A}">
      <dsp:nvSpPr>
        <dsp:cNvPr id="0" name=""/>
        <dsp:cNvSpPr/>
      </dsp:nvSpPr>
      <dsp:spPr>
        <a:xfrm rot="10800000">
          <a:off x="0" y="1204838"/>
          <a:ext cx="5715000" cy="1216133"/>
        </a:xfrm>
        <a:prstGeom prst="upArrowCallout">
          <a:avLst/>
        </a:prstGeom>
        <a:solidFill>
          <a:srgbClr val="A72623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Drawing the sleep graphs</a:t>
          </a:r>
          <a:endParaRPr lang="en-US" sz="26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1204838"/>
        <a:ext cx="5715000" cy="790207"/>
      </dsp:txXfrm>
    </dsp:sp>
    <dsp:sp modelId="{CC3EF49C-B1D7-482A-812B-3F5930918946}">
      <dsp:nvSpPr>
        <dsp:cNvPr id="0" name=""/>
        <dsp:cNvSpPr/>
      </dsp:nvSpPr>
      <dsp:spPr>
        <a:xfrm rot="10800000">
          <a:off x="0" y="0"/>
          <a:ext cx="5715000" cy="1216133"/>
        </a:xfrm>
        <a:prstGeom prst="upArrowCallout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Receiving and storing the movement values and the time when happen</a:t>
          </a:r>
          <a:endParaRPr lang="en-US" sz="2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0"/>
        <a:ext cx="5715000" cy="7902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8385C-5F16-4B74-9195-9A673FDD1E80}">
      <dsp:nvSpPr>
        <dsp:cNvPr id="0" name=""/>
        <dsp:cNvSpPr/>
      </dsp:nvSpPr>
      <dsp:spPr>
        <a:xfrm>
          <a:off x="0" y="308099"/>
          <a:ext cx="6629366" cy="478800"/>
        </a:xfrm>
        <a:prstGeom prst="rect">
          <a:avLst/>
        </a:prstGeom>
        <a:solidFill>
          <a:srgbClr val="A72623">
            <a:alpha val="90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0CB83C-9E2E-4B94-B2FF-C7696FBE24C2}">
      <dsp:nvSpPr>
        <dsp:cNvPr id="0" name=""/>
        <dsp:cNvSpPr/>
      </dsp:nvSpPr>
      <dsp:spPr>
        <a:xfrm>
          <a:off x="76201" y="11820"/>
          <a:ext cx="5707380" cy="56088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A7262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Design.</a:t>
          </a:r>
          <a:endParaRPr lang="en-US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3581" y="39200"/>
        <a:ext cx="5652620" cy="506120"/>
      </dsp:txXfrm>
    </dsp:sp>
    <dsp:sp modelId="{658FD251-58DE-41D9-897C-5944393147F8}">
      <dsp:nvSpPr>
        <dsp:cNvPr id="0" name=""/>
        <dsp:cNvSpPr/>
      </dsp:nvSpPr>
      <dsp:spPr>
        <a:xfrm>
          <a:off x="0" y="1169940"/>
          <a:ext cx="6629366" cy="478800"/>
        </a:xfrm>
        <a:prstGeom prst="rect">
          <a:avLst/>
        </a:prstGeom>
        <a:solidFill>
          <a:srgbClr val="A72623">
            <a:alpha val="90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F441D4-B334-4FA3-815A-EF3BD54B0A6A}">
      <dsp:nvSpPr>
        <dsp:cNvPr id="0" name=""/>
        <dsp:cNvSpPr/>
      </dsp:nvSpPr>
      <dsp:spPr>
        <a:xfrm>
          <a:off x="76201" y="850019"/>
          <a:ext cx="5707380" cy="56088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Implementation.</a:t>
          </a:r>
          <a:endParaRPr lang="en-US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3581" y="877399"/>
        <a:ext cx="565262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E8EE8-F2FD-4FD8-9F37-9020BF8C3A5D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BFFC0-CB3C-40EC-9004-BC24424CB1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56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547A1-6C4F-4180-BF65-C055A83BAC04}" type="slidenum">
              <a:rPr lang="ar-JO" smtClean="0"/>
              <a:pPr/>
              <a:t>4</a:t>
            </a:fld>
            <a:endParaRPr lang="ar-J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B49DB-8682-4AD6-9A36-980B554EECF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B49DB-8682-4AD6-9A36-980B554EECF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B49DB-8682-4AD6-9A36-980B554EECF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547A1-6C4F-4180-BF65-C055A83BAC04}" type="slidenum">
              <a:rPr lang="ar-JO" smtClean="0"/>
              <a:pPr/>
              <a:t>6</a:t>
            </a:fld>
            <a:endParaRPr lang="ar-JO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B49DB-8682-4AD6-9A36-980B554EECF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marR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BFFC0-CB3C-40EC-9004-BC24424CB1B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B49DB-8682-4AD6-9A36-980B554EECF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A95D6-70FD-4B79-BCC3-B568DBBFA0A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34D01-443A-42DF-ADD3-CD6EA0603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gif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1.gif"/><Relationship Id="rId7" Type="http://schemas.openxmlformats.org/officeDocument/2006/relationships/diagramLayout" Target="../diagrams/layou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11" Type="http://schemas.openxmlformats.org/officeDocument/2006/relationships/image" Target="../media/image17.jpeg"/><Relationship Id="rId5" Type="http://schemas.openxmlformats.org/officeDocument/2006/relationships/image" Target="../media/image3.png"/><Relationship Id="rId10" Type="http://schemas.microsoft.com/office/2007/relationships/diagramDrawing" Target="../diagrams/drawing6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image" Target="../media/image19.png"/><Relationship Id="rId3" Type="http://schemas.openxmlformats.org/officeDocument/2006/relationships/image" Target="../media/image1.gif"/><Relationship Id="rId7" Type="http://schemas.openxmlformats.org/officeDocument/2006/relationships/diagramData" Target="../diagrams/data7.xml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microsoft.com/office/2007/relationships/diagramDrawing" Target="../diagrams/drawing7.xml"/><Relationship Id="rId5" Type="http://schemas.openxmlformats.org/officeDocument/2006/relationships/image" Target="../media/image3.png"/><Relationship Id="rId10" Type="http://schemas.openxmlformats.org/officeDocument/2006/relationships/diagramColors" Target="../diagrams/colors7.xml"/><Relationship Id="rId4" Type="http://schemas.openxmlformats.org/officeDocument/2006/relationships/image" Target="../media/image2.jpeg"/><Relationship Id="rId9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13" Type="http://schemas.openxmlformats.org/officeDocument/2006/relationships/image" Target="../media/image14.png"/><Relationship Id="rId3" Type="http://schemas.openxmlformats.org/officeDocument/2006/relationships/image" Target="../media/image1.gif"/><Relationship Id="rId7" Type="http://schemas.openxmlformats.org/officeDocument/2006/relationships/diagramLayout" Target="../diagrams/layout8.xml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8.xml"/><Relationship Id="rId11" Type="http://schemas.openxmlformats.org/officeDocument/2006/relationships/image" Target="../media/image20.jpeg"/><Relationship Id="rId5" Type="http://schemas.openxmlformats.org/officeDocument/2006/relationships/image" Target="../media/image3.png"/><Relationship Id="rId10" Type="http://schemas.microsoft.com/office/2007/relationships/diagramDrawing" Target="../diagrams/drawing8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3" Type="http://schemas.openxmlformats.org/officeDocument/2006/relationships/image" Target="../media/image1.gif"/><Relationship Id="rId7" Type="http://schemas.openxmlformats.org/officeDocument/2006/relationships/diagramLayout" Target="../diagrams/layou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0.xml"/><Relationship Id="rId5" Type="http://schemas.openxmlformats.org/officeDocument/2006/relationships/image" Target="../media/image3.png"/><Relationship Id="rId10" Type="http://schemas.microsoft.com/office/2007/relationships/diagramDrawing" Target="../diagrams/drawing10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image" Target="../media/image3.png"/><Relationship Id="rId9" Type="http://schemas.microsoft.com/office/2007/relationships/diagramDrawing" Target="../diagrams/drawing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2.xml"/><Relationship Id="rId3" Type="http://schemas.openxmlformats.org/officeDocument/2006/relationships/image" Target="../media/image1.gif"/><Relationship Id="rId7" Type="http://schemas.openxmlformats.org/officeDocument/2006/relationships/diagramLayout" Target="../diagrams/layout1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2.xml"/><Relationship Id="rId5" Type="http://schemas.openxmlformats.org/officeDocument/2006/relationships/image" Target="../media/image3.png"/><Relationship Id="rId10" Type="http://schemas.microsoft.com/office/2007/relationships/diagramDrawing" Target="../diagrams/drawing12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1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3" Type="http://schemas.openxmlformats.org/officeDocument/2006/relationships/image" Target="../media/image1.gif"/><Relationship Id="rId7" Type="http://schemas.openxmlformats.org/officeDocument/2006/relationships/diagramLayout" Target="../diagrams/layout1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3.xml"/><Relationship Id="rId5" Type="http://schemas.openxmlformats.org/officeDocument/2006/relationships/image" Target="../media/image3.png"/><Relationship Id="rId10" Type="http://schemas.microsoft.com/office/2007/relationships/diagramDrawing" Target="../diagrams/drawing13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1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image" Target="../media/image1.gif"/><Relationship Id="rId7" Type="http://schemas.openxmlformats.org/officeDocument/2006/relationships/diagramLayout" Target="../diagrams/layout1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4.xml"/><Relationship Id="rId5" Type="http://schemas.openxmlformats.org/officeDocument/2006/relationships/image" Target="../media/image3.png"/><Relationship Id="rId10" Type="http://schemas.microsoft.com/office/2007/relationships/diagramDrawing" Target="../diagrams/drawing14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5.xml"/><Relationship Id="rId3" Type="http://schemas.openxmlformats.org/officeDocument/2006/relationships/image" Target="../media/image1.gif"/><Relationship Id="rId7" Type="http://schemas.openxmlformats.org/officeDocument/2006/relationships/diagramLayout" Target="../diagrams/layout1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5.xml"/><Relationship Id="rId5" Type="http://schemas.openxmlformats.org/officeDocument/2006/relationships/image" Target="../media/image3.png"/><Relationship Id="rId10" Type="http://schemas.microsoft.com/office/2007/relationships/diagramDrawing" Target="../diagrams/drawing15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gi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1.gi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gif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18" Type="http://schemas.openxmlformats.org/officeDocument/2006/relationships/diagramColors" Target="../diagrams/colors4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17" Type="http://schemas.openxmlformats.org/officeDocument/2006/relationships/diagramQuickStyle" Target="../diagrams/quickStyle4.xml"/><Relationship Id="rId2" Type="http://schemas.openxmlformats.org/officeDocument/2006/relationships/image" Target="../media/image1.gif"/><Relationship Id="rId16" Type="http://schemas.openxmlformats.org/officeDocument/2006/relationships/diagramLayout" Target="../diagrams/layout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5" Type="http://schemas.openxmlformats.org/officeDocument/2006/relationships/diagramData" Target="../diagrams/data4.xml"/><Relationship Id="rId10" Type="http://schemas.openxmlformats.org/officeDocument/2006/relationships/diagramData" Target="../diagrams/data3.xml"/><Relationship Id="rId19" Type="http://schemas.microsoft.com/office/2007/relationships/diagramDrawing" Target="../diagrams/drawing4.xml"/><Relationship Id="rId4" Type="http://schemas.openxmlformats.org/officeDocument/2006/relationships/image" Target="../media/image3.pn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8" name="Picture 7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14600" y="3974068"/>
            <a:ext cx="4267200" cy="76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Group Members: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Ala’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Saleh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Nariman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Abu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Sneineh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4600" y="4964668"/>
            <a:ext cx="4267200" cy="76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Supervisor: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Ashraf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Armoush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0" y="6260068"/>
            <a:ext cx="2101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505050"/>
                </a:solidFill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en-US" b="1" dirty="0" smtClean="0">
                <a:solidFill>
                  <a:srgbClr val="505050"/>
                </a:solidFill>
                <a:latin typeface="Times New Roman" pitchFamily="18" charset="0"/>
                <a:cs typeface="Times New Roman" pitchFamily="18" charset="0"/>
              </a:rPr>
              <a:t>ShakeWake 2014</a:t>
            </a:r>
            <a:endParaRPr lang="en-US" dirty="0">
              <a:solidFill>
                <a:srgbClr val="505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Owner\Downloads\imageedit_3_497123690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1185672"/>
            <a:ext cx="3524833" cy="2624328"/>
          </a:xfrm>
          <a:prstGeom prst="rect">
            <a:avLst/>
          </a:prstGeom>
          <a:noFill/>
        </p:spPr>
      </p:pic>
      <p:sp>
        <p:nvSpPr>
          <p:cNvPr id="15" name="Moon 14"/>
          <p:cNvSpPr/>
          <p:nvPr/>
        </p:nvSpPr>
        <p:spPr>
          <a:xfrm>
            <a:off x="3810000" y="2286000"/>
            <a:ext cx="76200" cy="292608"/>
          </a:xfrm>
          <a:prstGeom prst="mo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oon 15"/>
          <p:cNvSpPr/>
          <p:nvPr/>
        </p:nvSpPr>
        <p:spPr>
          <a:xfrm>
            <a:off x="3657600" y="2282952"/>
            <a:ext cx="76200" cy="384048"/>
          </a:xfrm>
          <a:prstGeom prst="mo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Software Part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Diagram 13"/>
          <p:cNvGraphicFramePr/>
          <p:nvPr/>
        </p:nvGraphicFramePr>
        <p:xfrm>
          <a:off x="838200" y="2286000"/>
          <a:ext cx="8153400" cy="248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15" name="Picture 6" descr="C:\Users\Owner\Desktop\Captur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16" name="Picture 15" descr="ic_action_about.pn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382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The Data Storage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6858000" cy="4038601"/>
          </a:xfrm>
        </p:spPr>
        <p:txBody>
          <a:bodyPr/>
          <a:lstStyle/>
          <a:p>
            <a:pPr>
              <a:buFont typeface="Calibri" pitchFamily="34" charset="0"/>
              <a:buChar char="→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our application we used the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local data storage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store :</a:t>
            </a:r>
          </a:p>
          <a:p>
            <a:pPr>
              <a:buFont typeface="Calibri" pitchFamily="34" charset="0"/>
              <a:buChar char="→"/>
            </a:pP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Users alarm clocks. 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Sleep graphs data.</a:t>
            </a:r>
          </a:p>
          <a:p>
            <a:pPr>
              <a:buFont typeface="Calibri" pitchFamily="34" charset="0"/>
              <a:buChar char="→"/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 pitchFamily="34" charset="0"/>
              <a:buChar char="→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6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7" name="Picture 6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pic>
        <p:nvPicPr>
          <p:cNvPr id="1030" name="Picture 6" descr="C:\Users\Nariman\Downloads\imageedit_45_270640237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7030">
            <a:off x="2252750" y="4593695"/>
            <a:ext cx="1482908" cy="1694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Nariman\Downloads\imageedit_47_862174794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28388" y="2819400"/>
            <a:ext cx="1710612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Bent-Up Arrow 11"/>
          <p:cNvSpPr/>
          <p:nvPr/>
        </p:nvSpPr>
        <p:spPr>
          <a:xfrm rot="5400000">
            <a:off x="1257300" y="4457700"/>
            <a:ext cx="1295400" cy="457200"/>
          </a:xfrm>
          <a:prstGeom prst="bentUpArrow">
            <a:avLst/>
          </a:prstGeom>
          <a:solidFill>
            <a:srgbClr val="A7262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800854">
            <a:off x="3430566" y="3340898"/>
            <a:ext cx="1905000" cy="236468"/>
          </a:xfrm>
          <a:prstGeom prst="rightArrow">
            <a:avLst/>
          </a:prstGeom>
          <a:solidFill>
            <a:srgbClr val="A7262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791200" y="4495800"/>
            <a:ext cx="1371600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</a:rPr>
              <a:t>Shared Preferences</a:t>
            </a:r>
            <a:endParaRPr lang="ar-JO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914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GUI</a:t>
            </a:r>
            <a:endParaRPr kumimoji="0" lang="ar-JO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8" name="Picture 7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pic>
        <p:nvPicPr>
          <p:cNvPr id="9" name="Content Placeholder 8" descr="C:\Users\Owner\Desktop\Pics for Doc\Splash Screen.JPG"/>
          <p:cNvPicPr>
            <a:picLocks noGrp="1"/>
          </p:cNvPicPr>
          <p:nvPr>
            <p:ph idx="1"/>
          </p:nvPr>
        </p:nvPicPr>
        <p:blipFill>
          <a:blip r:embed="rId6" cstate="print"/>
          <a:srcRect l="2492"/>
          <a:stretch>
            <a:fillRect/>
          </a:stretch>
        </p:blipFill>
        <p:spPr bwMode="auto">
          <a:xfrm rot="21010153">
            <a:off x="1506997" y="4241389"/>
            <a:ext cx="1440000" cy="22521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C:\Users\Owner\Desktop\Pics for Doc\new alarm clock.JPG"/>
          <p:cNvPicPr/>
          <p:nvPr/>
        </p:nvPicPr>
        <p:blipFill>
          <a:blip r:embed="rId7" cstate="print"/>
          <a:srcRect l="812"/>
          <a:stretch>
            <a:fillRect/>
          </a:stretch>
        </p:blipFill>
        <p:spPr bwMode="auto">
          <a:xfrm rot="21010153">
            <a:off x="3945396" y="4241389"/>
            <a:ext cx="1440000" cy="22521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609600" y="18288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We build the GUI using targeted android SDK version API-14 “android 4.0: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IceCreamSandwich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 integrated with the XML tags.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We used the external library “achartengine-1.1.0” to draw  sleep graphs.</a:t>
            </a:r>
          </a:p>
        </p:txBody>
      </p:sp>
      <p:pic>
        <p:nvPicPr>
          <p:cNvPr id="4099" name="Picture 3" descr="C:\Users\Owner\Desktop\GP\SC20140513-191714.png"/>
          <p:cNvPicPr>
            <a:picLocks noChangeAspect="1" noChangeArrowheads="1"/>
          </p:cNvPicPr>
          <p:nvPr/>
        </p:nvPicPr>
        <p:blipFill>
          <a:blip r:embed="rId8" cstate="print"/>
          <a:srcRect t="12598"/>
          <a:stretch>
            <a:fillRect/>
          </a:stretch>
        </p:blipFill>
        <p:spPr bwMode="auto">
          <a:xfrm rot="21039619">
            <a:off x="6421210" y="4071651"/>
            <a:ext cx="1530561" cy="2254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6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7" name="Picture 6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229600" cy="96043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6248400" cy="4724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Our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application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consists of two main features: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sz="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Both of them sends the commands to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via Bluetooth.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609600" y="3048000"/>
          <a:ext cx="4724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1" name="Picture 10" descr="C:\Users\Owner\Desktop\Pics for Doc\features.JPG"/>
          <p:cNvPicPr/>
          <p:nvPr/>
        </p:nvPicPr>
        <p:blipFill>
          <a:blip r:embed="rId11" cstate="print">
            <a:lum contrast="10000"/>
          </a:blip>
          <a:srcRect/>
          <a:stretch>
            <a:fillRect/>
          </a:stretch>
        </p:blipFill>
        <p:spPr bwMode="auto">
          <a:xfrm rot="820623">
            <a:off x="6568144" y="1372393"/>
            <a:ext cx="2037164" cy="2948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6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7" name="Picture 6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229600" cy="96043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Alarm Clock Feature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35052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feature has two modes: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C:\Users\Owner\Desktop\Pics for Doc\alarm modes.JPG"/>
          <p:cNvPicPr/>
          <p:nvPr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>
            <a:off x="975223" y="4324473"/>
            <a:ext cx="1656000" cy="237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Diagram 8"/>
          <p:cNvGraphicFramePr/>
          <p:nvPr/>
        </p:nvGraphicFramePr>
        <p:xfrm>
          <a:off x="685800" y="2286000"/>
          <a:ext cx="74676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" name="Picture 10" descr="C:\Users\Owner\Desktop\Pics for Doc\new alarm clock.JPG"/>
          <p:cNvPicPr/>
          <p:nvPr/>
        </p:nvPicPr>
        <p:blipFill>
          <a:blip r:embed="rId12" cstate="print">
            <a:lum contrast="10000"/>
          </a:blip>
          <a:srcRect l="812"/>
          <a:stretch>
            <a:fillRect/>
          </a:stretch>
        </p:blipFill>
        <p:spPr bwMode="auto">
          <a:xfrm>
            <a:off x="6501265" y="4283982"/>
            <a:ext cx="1656000" cy="237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 descr="C:\Users\Owner\Desktop\Pics for Doc\SC20140420-213601.png"/>
          <p:cNvPicPr/>
          <p:nvPr/>
        </p:nvPicPr>
        <p:blipFill>
          <a:blip r:embed="rId13" cstate="print"/>
          <a:srcRect t="11541"/>
          <a:stretch>
            <a:fillRect/>
          </a:stretch>
        </p:blipFill>
        <p:spPr bwMode="auto">
          <a:xfrm rot="13173">
            <a:off x="3738347" y="4270364"/>
            <a:ext cx="1656000" cy="237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ight Arrow 13"/>
          <p:cNvSpPr/>
          <p:nvPr/>
        </p:nvSpPr>
        <p:spPr>
          <a:xfrm>
            <a:off x="2667000" y="5410200"/>
            <a:ext cx="1066800" cy="228600"/>
          </a:xfrm>
          <a:prstGeom prst="rightArrow">
            <a:avLst/>
          </a:prstGeom>
          <a:solidFill>
            <a:srgbClr val="A7262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5410200" y="5410200"/>
            <a:ext cx="1066800" cy="228600"/>
          </a:xfrm>
          <a:prstGeom prst="rightArrow">
            <a:avLst/>
          </a:prstGeom>
          <a:solidFill>
            <a:srgbClr val="A7262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6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7" name="Picture 6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229600" cy="96043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Health Indicator Feature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35052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feature concerns in:</a:t>
            </a:r>
          </a:p>
        </p:txBody>
      </p:sp>
      <p:graphicFrame>
        <p:nvGraphicFramePr>
          <p:cNvPr id="11" name="Diagram 10"/>
          <p:cNvGraphicFramePr/>
          <p:nvPr/>
        </p:nvGraphicFramePr>
        <p:xfrm>
          <a:off x="762000" y="2362200"/>
          <a:ext cx="5715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050" name="Picture 2" descr="C:\Users\Nariman\Desktop\HW GP\10177993_10203967414450397_9032166942164053155_n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1204901">
            <a:off x="7114255" y="4889626"/>
            <a:ext cx="1422125" cy="18930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C:\Users\Owner\Desktop\Pics for Doc\HI.JPG"/>
          <p:cNvPicPr/>
          <p:nvPr/>
        </p:nvPicPr>
        <p:blipFill>
          <a:blip r:embed="rId12" cstate="print">
            <a:lum contrast="10000"/>
          </a:blip>
          <a:srcRect l="815"/>
          <a:stretch>
            <a:fillRect/>
          </a:stretch>
        </p:blipFill>
        <p:spPr bwMode="auto">
          <a:xfrm rot="21203289">
            <a:off x="6884644" y="985732"/>
            <a:ext cx="1346697" cy="18641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C:\Users\Owner\Desktop\GP\SC20140513-191714.png"/>
          <p:cNvPicPr>
            <a:picLocks noChangeAspect="1" noChangeArrowheads="1"/>
          </p:cNvPicPr>
          <p:nvPr/>
        </p:nvPicPr>
        <p:blipFill>
          <a:blip r:embed="rId13" cstate="print"/>
          <a:srcRect t="5000"/>
          <a:stretch>
            <a:fillRect/>
          </a:stretch>
        </p:blipFill>
        <p:spPr bwMode="auto">
          <a:xfrm rot="1366244">
            <a:off x="6956815" y="2788568"/>
            <a:ext cx="1588168" cy="2011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r>
              <a:rPr lang="en-US" b="1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Hardware Part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Diagram 13"/>
          <p:cNvGraphicFramePr/>
          <p:nvPr/>
        </p:nvGraphicFramePr>
        <p:xfrm>
          <a:off x="838200" y="2286000"/>
          <a:ext cx="81534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15" name="Picture 6" descr="C:\Users\Owner\Desktop\Captur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16" name="Picture 15" descr="ic_action_about.pn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Design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15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16" name="Picture 15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/>
        </p:nvGraphicFramePr>
        <p:xfrm>
          <a:off x="-609600" y="2895600"/>
          <a:ext cx="9906000" cy="157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85800" y="19767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design has two phases: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Components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15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16" name="Picture 15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pic>
        <p:nvPicPr>
          <p:cNvPr id="9" name="Picture 8" descr="C:\Users\Nariman\Desktop\HW GP\images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33090">
            <a:off x="6065782" y="2387144"/>
            <a:ext cx="1845155" cy="1311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685800" y="2162413"/>
            <a:ext cx="5486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1" indent="-514350">
              <a:buFont typeface="+mj-lt"/>
              <a:buAutoNum type="arabicPeriod"/>
            </a:pP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Uno “ATMEGA328P-PU”</a:t>
            </a:r>
          </a:p>
          <a:p>
            <a:pPr marL="514350" lvl="1" indent="-514350">
              <a:buFont typeface="+mj-lt"/>
              <a:buAutoNum type="arabicPeriod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1" indent="-514350">
              <a:buFont typeface="+mj-lt"/>
              <a:buAutoNum type="arabicPeriod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1" indent="-514350">
              <a:buFont typeface="+mj-lt"/>
              <a:buAutoNum type="arabicPeriod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1" indent="-514350">
              <a:buFont typeface="+mj-lt"/>
              <a:buAutoNum type="arabicPeriod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1" indent="-514350">
              <a:buFont typeface="+mj-lt"/>
              <a:buAutoNum type="arabicPeriod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1" indent="-514350">
              <a:buFont typeface="+mj-lt"/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Bluetooth Chip Module “HC-06”</a:t>
            </a:r>
          </a:p>
          <a:p>
            <a:pPr marL="514350" lvl="1" indent="-514350">
              <a:buFont typeface="+mj-lt"/>
              <a:buAutoNum type="arabicPeriod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8" name="Picture 17" descr="C:\Users\Nariman\Desktop\HW GP\bluetooth_2p54_1.jpg"/>
          <p:cNvPicPr/>
          <p:nvPr/>
        </p:nvPicPr>
        <p:blipFill>
          <a:blip r:embed="rId7" cstate="print"/>
          <a:srcRect l="13669" t="10204" r="7004" b="14286"/>
          <a:stretch>
            <a:fillRect/>
          </a:stretch>
        </p:blipFill>
        <p:spPr bwMode="auto">
          <a:xfrm rot="20707092">
            <a:off x="5806782" y="4712684"/>
            <a:ext cx="1892075" cy="15552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1371600" y="2769513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The microcontroller in the project.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 item X 180 NIS.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19200" y="4954250"/>
            <a:ext cx="411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The communication chip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Used to make connection   between Android and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 item X 120 NIS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" y="1626513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total cost of our project is: 550 NIS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818144"/>
            <a:ext cx="6248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514350">
              <a:buFont typeface="+mj-lt"/>
              <a:buAutoNum type="arabicPeriod" startAt="3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Vibrating Motors</a:t>
            </a:r>
          </a:p>
          <a:p>
            <a:pPr marL="914400" lvl="1" indent="-514350">
              <a:buFont typeface="+mj-lt"/>
              <a:buAutoNum type="arabicPeriod" startAt="3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/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3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/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3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Flex Sensors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8" name="Picture 7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pic>
        <p:nvPicPr>
          <p:cNvPr id="9" name="Picture 8" descr="C:\Users\Nariman\Desktop\HW GP\images (1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39719">
            <a:off x="6000545" y="1867081"/>
            <a:ext cx="2123778" cy="1307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Components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C:\Users\Nariman\Desktop\HW GP\download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637324">
            <a:off x="6071376" y="4305069"/>
            <a:ext cx="2100273" cy="12206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1295400" y="2514600"/>
            <a:ext cx="411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Used to make the pillow vibrates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2 items X 10 NIS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47800" y="4191000"/>
            <a:ext cx="4114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Used to check and get the state of the pillow.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3 items X 48 NIS / one of them damaged.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Used instead of pressure sensor because of the wide area it covers.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6764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514350">
              <a:buFont typeface="+mj-lt"/>
              <a:buAutoNum type="arabicPeriod" startAt="5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Open Collector “ULN2003AP0”</a:t>
            </a:r>
          </a:p>
          <a:p>
            <a:pPr marL="914400" lvl="1" indent="-514350">
              <a:buFont typeface="+mj-lt"/>
              <a:buAutoNum type="arabicPeriod" startAt="5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5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5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5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5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5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Normal Pillow</a:t>
            </a:r>
          </a:p>
          <a:p>
            <a:pPr marL="914400" lvl="1" indent="-514350">
              <a:buFont typeface="+mj-lt"/>
              <a:buAutoNum type="arabicPeriod" startAt="5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5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5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5"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+mj-lt"/>
              <a:buAutoNum type="arabicPeriod" startAt="5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Resistors, Wires,  Sockets, Board &amp; Packaging Materials.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8" name="Picture 7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Components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C:\Users\Nariman\Desktop\HW GP\images (2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73370">
            <a:off x="6083469" y="1702621"/>
            <a:ext cx="1859475" cy="14771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 descr="C:\Users\Nariman\Desktop\HW GP\pillow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978248">
            <a:off x="5592561" y="3822601"/>
            <a:ext cx="2007137" cy="15591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295400" y="2101096"/>
            <a:ext cx="4114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Used to protect the motors and the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from being damaged when they’re connected to the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 item X 10 NIS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95400" y="4495800"/>
            <a:ext cx="411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 item X 25 NIS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600" y="6172200"/>
            <a:ext cx="411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51 NIS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8" name="Picture 7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Packaging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0" y="1828800"/>
            <a:ext cx="58865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three constraints in our project design: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Diagram 13"/>
          <p:cNvGraphicFramePr/>
          <p:nvPr/>
        </p:nvGraphicFramePr>
        <p:xfrm>
          <a:off x="-914400" y="2667000"/>
          <a:ext cx="9372600" cy="317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8" name="Picture 7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Packaging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828800"/>
            <a:ext cx="350884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Controller Unit:</a:t>
            </a:r>
            <a:endParaRPr lang="en-US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C:\Users\Owner\Desktop\Pics for Doc\2014-04-22 10.06.4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35059">
            <a:off x="5473854" y="1469034"/>
            <a:ext cx="3048174" cy="22486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57200" y="2971800"/>
            <a:ext cx="358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The Shield over the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12" name="Right Arrow 11"/>
          <p:cNvSpPr/>
          <p:nvPr/>
        </p:nvSpPr>
        <p:spPr>
          <a:xfrm rot="21089930">
            <a:off x="3955171" y="2905370"/>
            <a:ext cx="1511370" cy="381000"/>
          </a:xfrm>
          <a:prstGeom prst="rightArrow">
            <a:avLst/>
          </a:prstGeom>
          <a:solidFill>
            <a:srgbClr val="A7262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3733800"/>
            <a:ext cx="381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Pillow Controller Packaging</a:t>
            </a:r>
            <a:endParaRPr lang="en-US" sz="2200" dirty="0"/>
          </a:p>
        </p:txBody>
      </p:sp>
      <p:pic>
        <p:nvPicPr>
          <p:cNvPr id="18" name="Picture 17" descr="C:\Users\Owner\Desktop\Pics for Doc\page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0" y="4267200"/>
            <a:ext cx="6019800" cy="21837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Bent-Up Arrow 18"/>
          <p:cNvSpPr/>
          <p:nvPr/>
        </p:nvSpPr>
        <p:spPr>
          <a:xfrm rot="5400000">
            <a:off x="914400" y="4724400"/>
            <a:ext cx="1295400" cy="685800"/>
          </a:xfrm>
          <a:prstGeom prst="bentUpArrow">
            <a:avLst/>
          </a:prstGeom>
          <a:solidFill>
            <a:srgbClr val="A7262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8" name="Picture 7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Packaging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828800"/>
            <a:ext cx="47316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Vibrating Motors Packaging:</a:t>
            </a:r>
            <a:endParaRPr lang="en-US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Bent-Up Arrow 14"/>
          <p:cNvSpPr/>
          <p:nvPr/>
        </p:nvSpPr>
        <p:spPr>
          <a:xfrm rot="5400000">
            <a:off x="571500" y="3009900"/>
            <a:ext cx="1828800" cy="685800"/>
          </a:xfrm>
          <a:prstGeom prst="bentUpArrow">
            <a:avLst/>
          </a:prstGeom>
          <a:solidFill>
            <a:srgbClr val="A7262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C:\Users\Owner\Desktop\Pics for Doc\page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2819400"/>
            <a:ext cx="5715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8" name="Picture 7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Packaging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828800"/>
            <a:ext cx="402866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Flex Sensors Packaging:</a:t>
            </a:r>
            <a:endParaRPr lang="en-US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Bent-Up Arrow 14"/>
          <p:cNvSpPr/>
          <p:nvPr/>
        </p:nvSpPr>
        <p:spPr>
          <a:xfrm rot="5400000">
            <a:off x="457200" y="3124200"/>
            <a:ext cx="2057400" cy="685800"/>
          </a:xfrm>
          <a:prstGeom prst="bentUpArrow">
            <a:avLst/>
          </a:prstGeom>
          <a:solidFill>
            <a:srgbClr val="A7262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:\Users\Owner\Desktop\Pics for Doc\2014-04-22 09.53.3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2590800"/>
            <a:ext cx="52578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r>
              <a:rPr lang="en-US" b="1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8" name="Picture 7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Packaging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828800"/>
            <a:ext cx="22036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Final View:</a:t>
            </a:r>
            <a:endParaRPr lang="en-US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Bent-Up Arrow 14"/>
          <p:cNvSpPr/>
          <p:nvPr/>
        </p:nvSpPr>
        <p:spPr>
          <a:xfrm rot="5400000">
            <a:off x="342900" y="3238500"/>
            <a:ext cx="2286000" cy="685800"/>
          </a:xfrm>
          <a:prstGeom prst="bentUpArrow">
            <a:avLst/>
          </a:prstGeom>
          <a:solidFill>
            <a:srgbClr val="A7262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C:\Users\Owner\Desktop\Pics for Doc\2014-04-22 10.12.5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2514600"/>
            <a:ext cx="51816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15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16" name="Picture 15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/>
        </p:nvGraphicFramePr>
        <p:xfrm>
          <a:off x="838200" y="2895600"/>
          <a:ext cx="64008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Rectangle 8"/>
          <p:cNvSpPr/>
          <p:nvPr/>
        </p:nvSpPr>
        <p:spPr>
          <a:xfrm>
            <a:off x="762000" y="1828800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broke our project into two pieces and tested each one individually: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2000" y="5036403"/>
            <a:ext cx="76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Both of them communicate with the Android via Bluetooth.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6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7" name="Picture 6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229600" cy="96043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Alarm Clock Feature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Diagram 12"/>
          <p:cNvGraphicFramePr/>
          <p:nvPr/>
        </p:nvGraphicFramePr>
        <p:xfrm>
          <a:off x="685800" y="1955800"/>
          <a:ext cx="7772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6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7" name="Picture 6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229600" cy="96043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Health Indicator Feature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Diagram 10"/>
          <p:cNvGraphicFramePr/>
          <p:nvPr/>
        </p:nvGraphicFramePr>
        <p:xfrm>
          <a:off x="838200" y="2057400"/>
          <a:ext cx="75438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6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7" name="Picture 6" descr="ic_action_about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229600" cy="96043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-533400" y="2133600"/>
          <a:ext cx="83820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6" name="Picture 5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pic>
        <p:nvPicPr>
          <p:cNvPr id="1027" name="Picture 3" descr="C:\Users\Owner\Documents\University\5th Year\Spring Semester 2013-2014\HW-GP\Design_LOGO\13994952604781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3050" y="1905000"/>
            <a:ext cx="6153150" cy="440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90600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Thank You!</a:t>
            </a:r>
            <a:endParaRPr lang="en-US" sz="5000" b="1" dirty="0">
              <a:solidFill>
                <a:srgbClr val="A7262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92162"/>
            <a:ext cx="8229600" cy="88423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Why/What is ShakeWake?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Striped Right Arrow 19"/>
          <p:cNvSpPr/>
          <p:nvPr/>
        </p:nvSpPr>
        <p:spPr>
          <a:xfrm rot="945192">
            <a:off x="2793244" y="3274023"/>
            <a:ext cx="2241466" cy="269503"/>
          </a:xfrm>
          <a:prstGeom prst="stripedRightArrow">
            <a:avLst/>
          </a:prstGeom>
          <a:solidFill>
            <a:srgbClr val="AC272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>
              <a:solidFill>
                <a:srgbClr val="FF0000"/>
              </a:solidFill>
            </a:endParaRPr>
          </a:p>
        </p:txBody>
      </p:sp>
      <p:sp>
        <p:nvSpPr>
          <p:cNvPr id="21" name="Striped Right Arrow 20"/>
          <p:cNvSpPr/>
          <p:nvPr/>
        </p:nvSpPr>
        <p:spPr>
          <a:xfrm rot="20057844">
            <a:off x="3034437" y="4714765"/>
            <a:ext cx="2121344" cy="251620"/>
          </a:xfrm>
          <a:prstGeom prst="stripedRightArrow">
            <a:avLst/>
          </a:prstGeom>
          <a:solidFill>
            <a:srgbClr val="AC272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5" name="Picture 24" descr="imageedit_20_8110093504.gif"/>
          <p:cNvPicPr>
            <a:picLocks noChangeAspect="1"/>
          </p:cNvPicPr>
          <p:nvPr/>
        </p:nvPicPr>
        <p:blipFill>
          <a:blip r:embed="rId5" cstate="print"/>
          <a:srcRect r="1587" b="10204"/>
          <a:stretch>
            <a:fillRect/>
          </a:stretch>
        </p:blipFill>
        <p:spPr>
          <a:xfrm>
            <a:off x="685800" y="4419600"/>
            <a:ext cx="2362200" cy="1676400"/>
          </a:xfrm>
          <a:prstGeom prst="rect">
            <a:avLst/>
          </a:prstGeom>
        </p:spPr>
      </p:pic>
      <p:pic>
        <p:nvPicPr>
          <p:cNvPr id="1029" name="Picture 5" descr="C:\Users\Nariman\Desktop\HW GP\imageedit_1_7890889789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" y="1905000"/>
            <a:ext cx="2095500" cy="1943100"/>
          </a:xfrm>
          <a:prstGeom prst="rect">
            <a:avLst/>
          </a:prstGeom>
          <a:noFill/>
        </p:spPr>
      </p:pic>
      <p:pic>
        <p:nvPicPr>
          <p:cNvPr id="12" name="Picture 11" descr="ic_action_about.pn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pic>
        <p:nvPicPr>
          <p:cNvPr id="3074" name="Picture 2" descr="C:\Users\Owner\Documents\University\5th Year\Spring Semester 2013-2014\HW-GP\Design_LOGO\13994951222547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2924176"/>
            <a:ext cx="3349342" cy="2181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731838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v"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Polysomnography</a:t>
            </a:r>
            <a:endParaRPr lang="ar-JO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24400"/>
          </a:xfrm>
        </p:spPr>
        <p:txBody>
          <a:bodyPr>
            <a:normAutofit/>
          </a:bodyPr>
          <a:lstStyle/>
          <a:p>
            <a:pPr>
              <a:buFont typeface="Calibri" pitchFamily="34" charset="0"/>
              <a:buChar char="→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Polysomnography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is a sleep study monitors you as you sleep, it records your body movements.</a:t>
            </a:r>
          </a:p>
          <a:p>
            <a:pPr>
              <a:buFont typeface="Calibri" pitchFamily="34" charset="0"/>
              <a:buChar char="→"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 pitchFamily="34" charset="0"/>
              <a:buChar char="→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are two states of sleep:</a:t>
            </a:r>
          </a:p>
          <a:p>
            <a:pPr>
              <a:buFont typeface="Calibri" pitchFamily="34" charset="0"/>
              <a:buChar char="→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 pitchFamily="34" charset="0"/>
              <a:buChar char="→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 pitchFamily="34" charset="0"/>
              <a:buChar char="→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 pitchFamily="34" charset="0"/>
              <a:buChar char="→"/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 pitchFamily="34" charset="0"/>
              <a:buChar char="→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 pitchFamily="34" charset="0"/>
              <a:buChar char="→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Cycling between NREM and REM sleep does in about 90 minutes.</a:t>
            </a:r>
          </a:p>
          <a:p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7" name="Picture 6" descr="C:\Users\Owner\Desktop\Cap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graphicFrame>
        <p:nvGraphicFramePr>
          <p:cNvPr id="9" name="Diagram 8"/>
          <p:cNvGraphicFramePr/>
          <p:nvPr/>
        </p:nvGraphicFramePr>
        <p:xfrm>
          <a:off x="609600" y="3200400"/>
          <a:ext cx="59436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Picture 9" descr="ic_action_about.pn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84238"/>
          </a:xfrm>
        </p:spPr>
        <p:txBody>
          <a:bodyPr/>
          <a:lstStyle/>
          <a:p>
            <a:pPr marL="742950" indent="-742950" algn="l">
              <a:buFont typeface="Wingdings" pitchFamily="2" charset="2"/>
              <a:buChar char="v"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6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pic>
        <p:nvPicPr>
          <p:cNvPr id="7" name="Picture 6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/>
        </p:nvGraphicFramePr>
        <p:xfrm>
          <a:off x="-533400" y="18288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2743200" y="2743200"/>
          <a:ext cx="36576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2819400" y="5334000"/>
          <a:ext cx="3657600" cy="121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 descr="C:\Users\Owner\Desktop\imageedit_1_207229948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52400"/>
            <a:ext cx="904875" cy="533400"/>
          </a:xfrm>
          <a:prstGeom prst="rect">
            <a:avLst/>
          </a:prstGeom>
          <a:noFill/>
        </p:spPr>
      </p:pic>
      <p:pic>
        <p:nvPicPr>
          <p:cNvPr id="4" name="Picture 6" descr="C:\Users\Own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152400"/>
            <a:ext cx="1885950" cy="5334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A7262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solidFill>
                <a:srgbClr val="A72623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Why/What is ShakeWake?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Software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Graphical User Interface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Hardware Part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9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 Time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c_action_abou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58200" y="76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12392</TotalTime>
  <Words>916</Words>
  <Application>Microsoft Office PowerPoint</Application>
  <PresentationFormat>On-screen Show (4:3)</PresentationFormat>
  <Paragraphs>324</Paragraphs>
  <Slides>37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 Outline:</vt:lpstr>
      <vt:lpstr> Outline:</vt:lpstr>
      <vt:lpstr> Why/What is ShakeWake?</vt:lpstr>
      <vt:lpstr> Outline</vt:lpstr>
      <vt:lpstr>Polysomnography</vt:lpstr>
      <vt:lpstr> Outline</vt:lpstr>
      <vt:lpstr>Methodology</vt:lpstr>
      <vt:lpstr> Outline</vt:lpstr>
      <vt:lpstr> Software Part</vt:lpstr>
      <vt:lpstr> Outline</vt:lpstr>
      <vt:lpstr>The Data Storage</vt:lpstr>
      <vt:lpstr> Outline</vt:lpstr>
      <vt:lpstr>PowerPoint Presentation</vt:lpstr>
      <vt:lpstr> Outline</vt:lpstr>
      <vt:lpstr> Implementation</vt:lpstr>
      <vt:lpstr> Alarm Clock Feature</vt:lpstr>
      <vt:lpstr> Health Indicator Feature</vt:lpstr>
      <vt:lpstr> Outline</vt:lpstr>
      <vt:lpstr> Hardware Part</vt:lpstr>
      <vt:lpstr> Outline</vt:lpstr>
      <vt:lpstr> Design</vt:lpstr>
      <vt:lpstr> Components</vt:lpstr>
      <vt:lpstr> Components</vt:lpstr>
      <vt:lpstr> Components</vt:lpstr>
      <vt:lpstr>Packaging</vt:lpstr>
      <vt:lpstr>Packaging</vt:lpstr>
      <vt:lpstr>Packaging</vt:lpstr>
      <vt:lpstr>Packaging</vt:lpstr>
      <vt:lpstr>Packaging</vt:lpstr>
      <vt:lpstr> Outline</vt:lpstr>
      <vt:lpstr> Implementation</vt:lpstr>
      <vt:lpstr> Alarm Clock Feature</vt:lpstr>
      <vt:lpstr> Health Indicator Feature</vt:lpstr>
      <vt:lpstr> Outline</vt:lpstr>
      <vt:lpstr> Future Work</vt:lpstr>
      <vt:lpstr>Thank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Lalush Saleh</dc:creator>
  <cp:lastModifiedBy>lab</cp:lastModifiedBy>
  <cp:revision>402</cp:revision>
  <dcterms:created xsi:type="dcterms:W3CDTF">2014-05-01T16:51:16Z</dcterms:created>
  <dcterms:modified xsi:type="dcterms:W3CDTF">2014-06-02T07:49:05Z</dcterms:modified>
</cp:coreProperties>
</file>