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94" r:id="rId4"/>
    <p:sldId id="298" r:id="rId5"/>
    <p:sldId id="297" r:id="rId6"/>
    <p:sldId id="263" r:id="rId7"/>
    <p:sldId id="305" r:id="rId8"/>
    <p:sldId id="307" r:id="rId9"/>
    <p:sldId id="309" r:id="rId10"/>
    <p:sldId id="300" r:id="rId11"/>
    <p:sldId id="262" r:id="rId12"/>
    <p:sldId id="302" r:id="rId13"/>
    <p:sldId id="303" r:id="rId14"/>
    <p:sldId id="304" r:id="rId15"/>
    <p:sldId id="308" r:id="rId16"/>
    <p:sldId id="306" r:id="rId17"/>
    <p:sldId id="324" r:id="rId18"/>
    <p:sldId id="310" r:id="rId19"/>
    <p:sldId id="314" r:id="rId20"/>
    <p:sldId id="325" r:id="rId21"/>
    <p:sldId id="316" r:id="rId22"/>
    <p:sldId id="327" r:id="rId23"/>
    <p:sldId id="313" r:id="rId24"/>
    <p:sldId id="315" r:id="rId25"/>
    <p:sldId id="328" r:id="rId26"/>
    <p:sldId id="317" r:id="rId27"/>
    <p:sldId id="318" r:id="rId28"/>
    <p:sldId id="319" r:id="rId29"/>
    <p:sldId id="321" r:id="rId30"/>
    <p:sldId id="326" r:id="rId31"/>
    <p:sldId id="322" r:id="rId32"/>
    <p:sldId id="323" r:id="rId33"/>
    <p:sldId id="279" r:id="rId34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7"/>
    </p:embeddedFont>
    <p:embeddedFont>
      <p:font typeface="Fredoka One" panose="02000000000000000000" pitchFamily="2" charset="0"/>
      <p:regular r:id="rId38"/>
    </p:embeddedFont>
    <p:embeddedFont>
      <p:font typeface="Orbitron" panose="020B0604020202020204" charset="0"/>
      <p:regular r:id="rId39"/>
      <p:bold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95B7A09-C894-45C3-A8E8-DA87BA5EB116}">
  <a:tblStyle styleId="{295B7A09-C894-45C3-A8E8-DA87BA5EB1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8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C8F451-3795-A3A3-07C2-63F7DDE1B8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99E101-1A19-584E-22F1-DFF9E5248A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799D4-B932-44E6-ADC5-53256B4C57B1}" type="datetimeFigureOut">
              <a:rPr lang="en-GB" smtClean="0"/>
              <a:t>04/09/2022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2B8850-2B11-2DEC-AA2F-2F86FA1240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71679-F8DE-7D38-6ACE-31A1B899DA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115F4-5808-4870-83F2-53367D9A7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4737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6" name="Google Shape;826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0313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4885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3111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9686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660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8504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5710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4075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0873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gc6ac5e8787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4" name="Google Shape;844;gc6ac5e8787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956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55014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18359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44650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42196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9789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4443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24527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03798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1386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0facb75130_0_1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0facb75130_0_1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16109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17995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g10facb75130_0_230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3" name="Google Shape;1243;g10facb75130_0_230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g10facb75130_0_6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4" name="Google Shape;934;g10facb75130_0_6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55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5895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g10facb75130_0_6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4" name="Google Shape;934;g10facb75130_0_6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0facb7513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0facb7513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7898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g10facb75130_0_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8" name="Google Shape;948;g10facb75130_0_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5746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g10facb75130_0_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8" name="Google Shape;948;g10facb75130_0_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2583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901322" y="-611430"/>
            <a:ext cx="4544211" cy="4516379"/>
            <a:chOff x="-1901322" y="-611430"/>
            <a:chExt cx="4544211" cy="4516379"/>
          </a:xfrm>
        </p:grpSpPr>
        <p:sp>
          <p:nvSpPr>
            <p:cNvPr id="10" name="Google Shape;10;p2"/>
            <p:cNvSpPr/>
            <p:nvPr/>
          </p:nvSpPr>
          <p:spPr>
            <a:xfrm>
              <a:off x="-1901322" y="1923004"/>
              <a:ext cx="2552990" cy="1507257"/>
            </a:xfrm>
            <a:custGeom>
              <a:avLst/>
              <a:gdLst/>
              <a:ahLst/>
              <a:cxnLst/>
              <a:rect l="l" t="t" r="r" b="b"/>
              <a:pathLst>
                <a:path w="17209" h="10160" extrusionOk="0">
                  <a:moveTo>
                    <a:pt x="13158" y="0"/>
                  </a:moveTo>
                  <a:lnTo>
                    <a:pt x="9820" y="3343"/>
                  </a:lnTo>
                  <a:lnTo>
                    <a:pt x="6778" y="3343"/>
                  </a:lnTo>
                  <a:lnTo>
                    <a:pt x="1" y="10119"/>
                  </a:lnTo>
                  <a:lnTo>
                    <a:pt x="6353" y="10159"/>
                  </a:lnTo>
                  <a:lnTo>
                    <a:pt x="8319" y="8198"/>
                  </a:lnTo>
                  <a:lnTo>
                    <a:pt x="9015" y="8198"/>
                  </a:lnTo>
                  <a:lnTo>
                    <a:pt x="172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929521" y="-366300"/>
              <a:ext cx="3031815" cy="2004573"/>
            </a:xfrm>
            <a:custGeom>
              <a:avLst/>
              <a:gdLst/>
              <a:ahLst/>
              <a:cxnLst/>
              <a:rect l="l" t="t" r="r" b="b"/>
              <a:pathLst>
                <a:path w="24054" h="15904" extrusionOk="0">
                  <a:moveTo>
                    <a:pt x="17228" y="0"/>
                  </a:moveTo>
                  <a:lnTo>
                    <a:pt x="9955" y="7274"/>
                  </a:lnTo>
                  <a:lnTo>
                    <a:pt x="6725" y="7274"/>
                  </a:lnTo>
                  <a:lnTo>
                    <a:pt x="2610" y="11384"/>
                  </a:lnTo>
                  <a:lnTo>
                    <a:pt x="2610" y="13298"/>
                  </a:lnTo>
                  <a:lnTo>
                    <a:pt x="0" y="15904"/>
                  </a:lnTo>
                  <a:lnTo>
                    <a:pt x="7093" y="15904"/>
                  </a:lnTo>
                  <a:lnTo>
                    <a:pt x="12993" y="10003"/>
                  </a:lnTo>
                  <a:lnTo>
                    <a:pt x="15207" y="10003"/>
                  </a:lnTo>
                  <a:lnTo>
                    <a:pt x="19494" y="5716"/>
                  </a:lnTo>
                  <a:lnTo>
                    <a:pt x="19494" y="4560"/>
                  </a:lnTo>
                  <a:lnTo>
                    <a:pt x="240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2;p2"/>
            <p:cNvGrpSpPr/>
            <p:nvPr/>
          </p:nvGrpSpPr>
          <p:grpSpPr>
            <a:xfrm>
              <a:off x="1841214" y="348501"/>
              <a:ext cx="801675" cy="397824"/>
              <a:chOff x="1622300" y="2291700"/>
              <a:chExt cx="118800" cy="58950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1672825" y="2291800"/>
                <a:ext cx="17950" cy="178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3" extrusionOk="0">
                    <a:moveTo>
                      <a:pt x="101" y="0"/>
                    </a:moveTo>
                    <a:lnTo>
                      <a:pt x="1" y="96"/>
                    </a:lnTo>
                    <a:lnTo>
                      <a:pt x="621" y="713"/>
                    </a:lnTo>
                    <a:lnTo>
                      <a:pt x="717" y="617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1672825" y="2291700"/>
                <a:ext cx="17950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7" extrusionOk="0">
                    <a:moveTo>
                      <a:pt x="621" y="0"/>
                    </a:moveTo>
                    <a:lnTo>
                      <a:pt x="1" y="621"/>
                    </a:lnTo>
                    <a:lnTo>
                      <a:pt x="101" y="717"/>
                    </a:lnTo>
                    <a:lnTo>
                      <a:pt x="717" y="100"/>
                    </a:lnTo>
                    <a:lnTo>
                      <a:pt x="62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1723150" y="2291700"/>
                <a:ext cx="17950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7" extrusionOk="0">
                    <a:moveTo>
                      <a:pt x="97" y="0"/>
                    </a:moveTo>
                    <a:lnTo>
                      <a:pt x="1" y="100"/>
                    </a:lnTo>
                    <a:lnTo>
                      <a:pt x="617" y="717"/>
                    </a:lnTo>
                    <a:lnTo>
                      <a:pt x="718" y="621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1723150" y="2291700"/>
                <a:ext cx="17950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7" extrusionOk="0">
                    <a:moveTo>
                      <a:pt x="617" y="0"/>
                    </a:moveTo>
                    <a:lnTo>
                      <a:pt x="1" y="621"/>
                    </a:lnTo>
                    <a:lnTo>
                      <a:pt x="101" y="717"/>
                    </a:lnTo>
                    <a:lnTo>
                      <a:pt x="718" y="10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1622300" y="2332725"/>
                <a:ext cx="17825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3" h="717" extrusionOk="0">
                    <a:moveTo>
                      <a:pt x="96" y="0"/>
                    </a:moveTo>
                    <a:lnTo>
                      <a:pt x="0" y="96"/>
                    </a:lnTo>
                    <a:lnTo>
                      <a:pt x="617" y="717"/>
                    </a:lnTo>
                    <a:lnTo>
                      <a:pt x="713" y="617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1622300" y="2332725"/>
                <a:ext cx="17825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3" h="717" extrusionOk="0">
                    <a:moveTo>
                      <a:pt x="617" y="0"/>
                    </a:moveTo>
                    <a:lnTo>
                      <a:pt x="0" y="617"/>
                    </a:lnTo>
                    <a:lnTo>
                      <a:pt x="96" y="717"/>
                    </a:lnTo>
                    <a:lnTo>
                      <a:pt x="713" y="96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1672525" y="2332625"/>
                <a:ext cx="17950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7" extrusionOk="0">
                    <a:moveTo>
                      <a:pt x="101" y="0"/>
                    </a:moveTo>
                    <a:lnTo>
                      <a:pt x="1" y="100"/>
                    </a:lnTo>
                    <a:lnTo>
                      <a:pt x="621" y="717"/>
                    </a:lnTo>
                    <a:lnTo>
                      <a:pt x="717" y="621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672525" y="2332725"/>
                <a:ext cx="17950" cy="17925"/>
              </a:xfrm>
              <a:custGeom>
                <a:avLst/>
                <a:gdLst/>
                <a:ahLst/>
                <a:cxnLst/>
                <a:rect l="l" t="t" r="r" b="b"/>
                <a:pathLst>
                  <a:path w="718" h="717" extrusionOk="0">
                    <a:moveTo>
                      <a:pt x="621" y="0"/>
                    </a:moveTo>
                    <a:lnTo>
                      <a:pt x="1" y="617"/>
                    </a:lnTo>
                    <a:lnTo>
                      <a:pt x="101" y="717"/>
                    </a:lnTo>
                    <a:lnTo>
                      <a:pt x="717" y="96"/>
                    </a:lnTo>
                    <a:lnTo>
                      <a:pt x="62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21;p2"/>
            <p:cNvGrpSpPr/>
            <p:nvPr/>
          </p:nvGrpSpPr>
          <p:grpSpPr>
            <a:xfrm>
              <a:off x="-484614" y="-611430"/>
              <a:ext cx="3127481" cy="4516379"/>
              <a:chOff x="278245" y="-184325"/>
              <a:chExt cx="2358228" cy="3405504"/>
            </a:xfrm>
          </p:grpSpPr>
          <p:grpSp>
            <p:nvGrpSpPr>
              <p:cNvPr id="22" name="Google Shape;22;p2"/>
              <p:cNvGrpSpPr/>
              <p:nvPr/>
            </p:nvGrpSpPr>
            <p:grpSpPr>
              <a:xfrm>
                <a:off x="278245" y="-184325"/>
                <a:ext cx="2358228" cy="3336759"/>
                <a:chOff x="1181475" y="2041825"/>
                <a:chExt cx="620325" cy="877725"/>
              </a:xfrm>
            </p:grpSpPr>
            <p:sp>
              <p:nvSpPr>
                <p:cNvPr id="23" name="Google Shape;23;p2"/>
                <p:cNvSpPr/>
                <p:nvPr/>
              </p:nvSpPr>
              <p:spPr>
                <a:xfrm>
                  <a:off x="1185375" y="2377350"/>
                  <a:ext cx="119525" cy="119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" h="4780" extrusionOk="0">
                      <a:moveTo>
                        <a:pt x="4780" y="0"/>
                      </a:moveTo>
                      <a:lnTo>
                        <a:pt x="2390" y="2390"/>
                      </a:lnTo>
                      <a:lnTo>
                        <a:pt x="1" y="4780"/>
                      </a:lnTo>
                      <a:lnTo>
                        <a:pt x="1362" y="4780"/>
                      </a:lnTo>
                      <a:lnTo>
                        <a:pt x="3071" y="3071"/>
                      </a:lnTo>
                      <a:lnTo>
                        <a:pt x="4780" y="1361"/>
                      </a:lnTo>
                      <a:lnTo>
                        <a:pt x="478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24;p2"/>
                <p:cNvSpPr/>
                <p:nvPr/>
              </p:nvSpPr>
              <p:spPr>
                <a:xfrm>
                  <a:off x="1767500" y="2041825"/>
                  <a:ext cx="34300" cy="2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2" h="1177" extrusionOk="0">
                      <a:moveTo>
                        <a:pt x="782" y="310"/>
                      </a:moveTo>
                      <a:cubicBezTo>
                        <a:pt x="924" y="310"/>
                        <a:pt x="1061" y="421"/>
                        <a:pt x="1061" y="588"/>
                      </a:cubicBezTo>
                      <a:cubicBezTo>
                        <a:pt x="1061" y="741"/>
                        <a:pt x="937" y="865"/>
                        <a:pt x="785" y="865"/>
                      </a:cubicBezTo>
                      <a:cubicBezTo>
                        <a:pt x="537" y="865"/>
                        <a:pt x="413" y="568"/>
                        <a:pt x="589" y="392"/>
                      </a:cubicBezTo>
                      <a:cubicBezTo>
                        <a:pt x="644" y="335"/>
                        <a:pt x="714" y="310"/>
                        <a:pt x="782" y="310"/>
                      </a:cubicBezTo>
                      <a:close/>
                      <a:moveTo>
                        <a:pt x="785" y="0"/>
                      </a:moveTo>
                      <a:cubicBezTo>
                        <a:pt x="260" y="0"/>
                        <a:pt x="0" y="632"/>
                        <a:pt x="369" y="1005"/>
                      </a:cubicBezTo>
                      <a:cubicBezTo>
                        <a:pt x="488" y="1123"/>
                        <a:pt x="635" y="1176"/>
                        <a:pt x="779" y="1176"/>
                      </a:cubicBezTo>
                      <a:cubicBezTo>
                        <a:pt x="1082" y="1176"/>
                        <a:pt x="1372" y="940"/>
                        <a:pt x="1369" y="584"/>
                      </a:cubicBezTo>
                      <a:cubicBezTo>
                        <a:pt x="1369" y="264"/>
                        <a:pt x="1105" y="4"/>
                        <a:pt x="7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1181475" y="2060725"/>
                  <a:ext cx="600250" cy="85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0" h="34353" extrusionOk="0">
                      <a:moveTo>
                        <a:pt x="23789" y="1"/>
                      </a:moveTo>
                      <a:lnTo>
                        <a:pt x="15584" y="8210"/>
                      </a:lnTo>
                      <a:lnTo>
                        <a:pt x="9043" y="8210"/>
                      </a:lnTo>
                      <a:lnTo>
                        <a:pt x="8995" y="8254"/>
                      </a:lnTo>
                      <a:lnTo>
                        <a:pt x="1" y="17249"/>
                      </a:lnTo>
                      <a:lnTo>
                        <a:pt x="1" y="20091"/>
                      </a:lnTo>
                      <a:lnTo>
                        <a:pt x="5493" y="25583"/>
                      </a:lnTo>
                      <a:lnTo>
                        <a:pt x="5493" y="30098"/>
                      </a:lnTo>
                      <a:lnTo>
                        <a:pt x="1458" y="34137"/>
                      </a:lnTo>
                      <a:lnTo>
                        <a:pt x="1678" y="34353"/>
                      </a:lnTo>
                      <a:lnTo>
                        <a:pt x="5805" y="30226"/>
                      </a:lnTo>
                      <a:lnTo>
                        <a:pt x="5805" y="25454"/>
                      </a:lnTo>
                      <a:lnTo>
                        <a:pt x="313" y="19963"/>
                      </a:lnTo>
                      <a:lnTo>
                        <a:pt x="313" y="17377"/>
                      </a:lnTo>
                      <a:lnTo>
                        <a:pt x="9171" y="8519"/>
                      </a:lnTo>
                      <a:lnTo>
                        <a:pt x="15712" y="8519"/>
                      </a:lnTo>
                      <a:lnTo>
                        <a:pt x="15756" y="8475"/>
                      </a:lnTo>
                      <a:lnTo>
                        <a:pt x="24010" y="221"/>
                      </a:lnTo>
                      <a:lnTo>
                        <a:pt x="2378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" name="Google Shape;26;p2"/>
                <p:cNvSpPr/>
                <p:nvPr/>
              </p:nvSpPr>
              <p:spPr>
                <a:xfrm>
                  <a:off x="1260925" y="2268575"/>
                  <a:ext cx="243200" cy="370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8" h="14823" extrusionOk="0">
                      <a:moveTo>
                        <a:pt x="9640" y="0"/>
                      </a:moveTo>
                      <a:lnTo>
                        <a:pt x="4148" y="5492"/>
                      </a:lnTo>
                      <a:lnTo>
                        <a:pt x="4148" y="10588"/>
                      </a:lnTo>
                      <a:lnTo>
                        <a:pt x="1" y="14735"/>
                      </a:lnTo>
                      <a:lnTo>
                        <a:pt x="89" y="14823"/>
                      </a:lnTo>
                      <a:lnTo>
                        <a:pt x="4272" y="10640"/>
                      </a:lnTo>
                      <a:lnTo>
                        <a:pt x="4272" y="5544"/>
                      </a:lnTo>
                      <a:lnTo>
                        <a:pt x="9728" y="88"/>
                      </a:lnTo>
                      <a:lnTo>
                        <a:pt x="964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1194400" y="2571875"/>
                  <a:ext cx="129400" cy="20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6" h="8175" extrusionOk="0">
                      <a:moveTo>
                        <a:pt x="0" y="1"/>
                      </a:moveTo>
                      <a:lnTo>
                        <a:pt x="0" y="3087"/>
                      </a:lnTo>
                      <a:lnTo>
                        <a:pt x="5088" y="8175"/>
                      </a:lnTo>
                      <a:lnTo>
                        <a:pt x="5176" y="8087"/>
                      </a:lnTo>
                      <a:lnTo>
                        <a:pt x="124" y="3035"/>
                      </a:lnTo>
                      <a:lnTo>
                        <a:pt x="1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8" name="Google Shape;28;p2"/>
              <p:cNvSpPr/>
              <p:nvPr/>
            </p:nvSpPr>
            <p:spPr>
              <a:xfrm>
                <a:off x="336260" y="3109317"/>
                <a:ext cx="130395" cy="111862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1177" extrusionOk="0">
                    <a:moveTo>
                      <a:pt x="782" y="310"/>
                    </a:moveTo>
                    <a:cubicBezTo>
                      <a:pt x="924" y="310"/>
                      <a:pt x="1061" y="421"/>
                      <a:pt x="1061" y="588"/>
                    </a:cubicBezTo>
                    <a:cubicBezTo>
                      <a:pt x="1061" y="741"/>
                      <a:pt x="937" y="865"/>
                      <a:pt x="785" y="865"/>
                    </a:cubicBezTo>
                    <a:cubicBezTo>
                      <a:pt x="537" y="865"/>
                      <a:pt x="413" y="568"/>
                      <a:pt x="589" y="392"/>
                    </a:cubicBezTo>
                    <a:cubicBezTo>
                      <a:pt x="644" y="335"/>
                      <a:pt x="714" y="310"/>
                      <a:pt x="782" y="310"/>
                    </a:cubicBezTo>
                    <a:close/>
                    <a:moveTo>
                      <a:pt x="785" y="0"/>
                    </a:moveTo>
                    <a:cubicBezTo>
                      <a:pt x="260" y="0"/>
                      <a:pt x="0" y="632"/>
                      <a:pt x="369" y="1005"/>
                    </a:cubicBezTo>
                    <a:cubicBezTo>
                      <a:pt x="488" y="1123"/>
                      <a:pt x="635" y="1176"/>
                      <a:pt x="779" y="1176"/>
                    </a:cubicBezTo>
                    <a:cubicBezTo>
                      <a:pt x="1082" y="1176"/>
                      <a:pt x="1372" y="940"/>
                      <a:pt x="1369" y="584"/>
                    </a:cubicBezTo>
                    <a:cubicBezTo>
                      <a:pt x="1369" y="264"/>
                      <a:pt x="1105" y="4"/>
                      <a:pt x="7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634700" y="-1073869"/>
            <a:ext cx="7542166" cy="7636641"/>
            <a:chOff x="5482300" y="-1150069"/>
            <a:chExt cx="7542166" cy="7636641"/>
          </a:xfrm>
        </p:grpSpPr>
        <p:sp>
          <p:nvSpPr>
            <p:cNvPr id="30" name="Google Shape;30;p2"/>
            <p:cNvSpPr/>
            <p:nvPr/>
          </p:nvSpPr>
          <p:spPr>
            <a:xfrm rot="10800000" flipH="1">
              <a:off x="6369828" y="-1150069"/>
              <a:ext cx="6654639" cy="7636641"/>
            </a:xfrm>
            <a:custGeom>
              <a:avLst/>
              <a:gdLst/>
              <a:ahLst/>
              <a:cxnLst/>
              <a:rect l="l" t="t" r="r" b="b"/>
              <a:pathLst>
                <a:path w="71832" h="82432" extrusionOk="0">
                  <a:moveTo>
                    <a:pt x="205" y="1"/>
                  </a:moveTo>
                  <a:lnTo>
                    <a:pt x="1" y="205"/>
                  </a:lnTo>
                  <a:lnTo>
                    <a:pt x="27924" y="28129"/>
                  </a:lnTo>
                  <a:lnTo>
                    <a:pt x="27924" y="38728"/>
                  </a:lnTo>
                  <a:lnTo>
                    <a:pt x="36526" y="47330"/>
                  </a:lnTo>
                  <a:lnTo>
                    <a:pt x="45629" y="56433"/>
                  </a:lnTo>
                  <a:lnTo>
                    <a:pt x="71627" y="82431"/>
                  </a:lnTo>
                  <a:lnTo>
                    <a:pt x="71831" y="82227"/>
                  </a:lnTo>
                  <a:lnTo>
                    <a:pt x="46493" y="56889"/>
                  </a:lnTo>
                  <a:lnTo>
                    <a:pt x="46493" y="47935"/>
                  </a:lnTo>
                  <a:lnTo>
                    <a:pt x="53711" y="40954"/>
                  </a:lnTo>
                  <a:lnTo>
                    <a:pt x="51481" y="38724"/>
                  </a:lnTo>
                  <a:lnTo>
                    <a:pt x="37095" y="38724"/>
                  </a:lnTo>
                  <a:lnTo>
                    <a:pt x="32496" y="34125"/>
                  </a:lnTo>
                  <a:lnTo>
                    <a:pt x="32496" y="32288"/>
                  </a:lnTo>
                  <a:lnTo>
                    <a:pt x="27924" y="27712"/>
                  </a:lnTo>
                  <a:lnTo>
                    <a:pt x="27924" y="27720"/>
                  </a:lnTo>
                  <a:lnTo>
                    <a:pt x="2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" name="Google Shape;31;p2"/>
            <p:cNvGrpSpPr/>
            <p:nvPr/>
          </p:nvGrpSpPr>
          <p:grpSpPr>
            <a:xfrm rot="10800000" flipH="1">
              <a:off x="6016263" y="1621720"/>
              <a:ext cx="2553081" cy="3705670"/>
              <a:chOff x="6769513" y="299393"/>
              <a:chExt cx="1308620" cy="1899525"/>
            </a:xfrm>
          </p:grpSpPr>
          <p:sp>
            <p:nvSpPr>
              <p:cNvPr id="32" name="Google Shape;32;p2"/>
              <p:cNvSpPr/>
              <p:nvPr/>
            </p:nvSpPr>
            <p:spPr>
              <a:xfrm>
                <a:off x="7817889" y="1007055"/>
                <a:ext cx="252070" cy="252070"/>
              </a:xfrm>
              <a:custGeom>
                <a:avLst/>
                <a:gdLst/>
                <a:ahLst/>
                <a:cxnLst/>
                <a:rect l="l" t="t" r="r" b="b"/>
                <a:pathLst>
                  <a:path w="4564" h="4564" extrusionOk="0">
                    <a:moveTo>
                      <a:pt x="0" y="1"/>
                    </a:moveTo>
                    <a:lnTo>
                      <a:pt x="0" y="1302"/>
                    </a:lnTo>
                    <a:lnTo>
                      <a:pt x="1629" y="2931"/>
                    </a:lnTo>
                    <a:lnTo>
                      <a:pt x="3263" y="4564"/>
                    </a:lnTo>
                    <a:lnTo>
                      <a:pt x="4563" y="4564"/>
                    </a:lnTo>
                    <a:lnTo>
                      <a:pt x="2282" y="228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7983027" y="2137006"/>
                <a:ext cx="72351" cy="61913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1121" extrusionOk="0">
                    <a:moveTo>
                      <a:pt x="563" y="294"/>
                    </a:moveTo>
                    <a:cubicBezTo>
                      <a:pt x="628" y="294"/>
                      <a:pt x="695" y="318"/>
                      <a:pt x="749" y="372"/>
                    </a:cubicBezTo>
                    <a:cubicBezTo>
                      <a:pt x="913" y="536"/>
                      <a:pt x="797" y="821"/>
                      <a:pt x="561" y="821"/>
                    </a:cubicBezTo>
                    <a:cubicBezTo>
                      <a:pt x="417" y="821"/>
                      <a:pt x="297" y="704"/>
                      <a:pt x="297" y="560"/>
                    </a:cubicBezTo>
                    <a:cubicBezTo>
                      <a:pt x="297" y="400"/>
                      <a:pt x="427" y="294"/>
                      <a:pt x="563" y="294"/>
                    </a:cubicBezTo>
                    <a:close/>
                    <a:moveTo>
                      <a:pt x="561" y="0"/>
                    </a:moveTo>
                    <a:cubicBezTo>
                      <a:pt x="252" y="0"/>
                      <a:pt x="0" y="248"/>
                      <a:pt x="0" y="560"/>
                    </a:cubicBezTo>
                    <a:cubicBezTo>
                      <a:pt x="0" y="897"/>
                      <a:pt x="278" y="1121"/>
                      <a:pt x="566" y="1121"/>
                    </a:cubicBezTo>
                    <a:cubicBezTo>
                      <a:pt x="704" y="1121"/>
                      <a:pt x="843" y="1070"/>
                      <a:pt x="957" y="957"/>
                    </a:cubicBezTo>
                    <a:cubicBezTo>
                      <a:pt x="1309" y="600"/>
                      <a:pt x="1061" y="0"/>
                      <a:pt x="5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6769513" y="299393"/>
                <a:ext cx="61968" cy="61747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118" extrusionOk="0">
                    <a:moveTo>
                      <a:pt x="561" y="293"/>
                    </a:moveTo>
                    <a:cubicBezTo>
                      <a:pt x="705" y="293"/>
                      <a:pt x="825" y="413"/>
                      <a:pt x="825" y="557"/>
                    </a:cubicBezTo>
                    <a:cubicBezTo>
                      <a:pt x="825" y="705"/>
                      <a:pt x="705" y="821"/>
                      <a:pt x="561" y="821"/>
                    </a:cubicBezTo>
                    <a:cubicBezTo>
                      <a:pt x="417" y="821"/>
                      <a:pt x="297" y="705"/>
                      <a:pt x="297" y="557"/>
                    </a:cubicBezTo>
                    <a:cubicBezTo>
                      <a:pt x="297" y="413"/>
                      <a:pt x="417" y="293"/>
                      <a:pt x="561" y="293"/>
                    </a:cubicBezTo>
                    <a:close/>
                    <a:moveTo>
                      <a:pt x="554" y="1"/>
                    </a:moveTo>
                    <a:cubicBezTo>
                      <a:pt x="249" y="1"/>
                      <a:pt x="1" y="251"/>
                      <a:pt x="1" y="557"/>
                    </a:cubicBezTo>
                    <a:cubicBezTo>
                      <a:pt x="1" y="865"/>
                      <a:pt x="253" y="1117"/>
                      <a:pt x="561" y="1117"/>
                    </a:cubicBezTo>
                    <a:cubicBezTo>
                      <a:pt x="869" y="1117"/>
                      <a:pt x="1122" y="865"/>
                      <a:pt x="1122" y="557"/>
                    </a:cubicBezTo>
                    <a:cubicBezTo>
                      <a:pt x="1122" y="249"/>
                      <a:pt x="869" y="1"/>
                      <a:pt x="561" y="1"/>
                    </a:cubicBezTo>
                    <a:cubicBezTo>
                      <a:pt x="559" y="1"/>
                      <a:pt x="556" y="1"/>
                      <a:pt x="5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6811985" y="339214"/>
                <a:ext cx="1266148" cy="1811765"/>
              </a:xfrm>
              <a:custGeom>
                <a:avLst/>
                <a:gdLst/>
                <a:ahLst/>
                <a:cxnLst/>
                <a:rect l="l" t="t" r="r" b="b"/>
                <a:pathLst>
                  <a:path w="22925" h="32804" extrusionOk="0">
                    <a:moveTo>
                      <a:pt x="208" y="0"/>
                    </a:moveTo>
                    <a:lnTo>
                      <a:pt x="0" y="208"/>
                    </a:lnTo>
                    <a:lnTo>
                      <a:pt x="7878" y="8090"/>
                    </a:lnTo>
                    <a:lnTo>
                      <a:pt x="7922" y="8134"/>
                    </a:lnTo>
                    <a:lnTo>
                      <a:pt x="14170" y="8134"/>
                    </a:lnTo>
                    <a:lnTo>
                      <a:pt x="22628" y="16592"/>
                    </a:lnTo>
                    <a:lnTo>
                      <a:pt x="22628" y="19058"/>
                    </a:lnTo>
                    <a:lnTo>
                      <a:pt x="17385" y="24301"/>
                    </a:lnTo>
                    <a:lnTo>
                      <a:pt x="17385" y="28860"/>
                    </a:lnTo>
                    <a:lnTo>
                      <a:pt x="21323" y="32803"/>
                    </a:lnTo>
                    <a:lnTo>
                      <a:pt x="21532" y="32595"/>
                    </a:lnTo>
                    <a:lnTo>
                      <a:pt x="17681" y="28740"/>
                    </a:lnTo>
                    <a:lnTo>
                      <a:pt x="17681" y="24425"/>
                    </a:lnTo>
                    <a:lnTo>
                      <a:pt x="22925" y="19182"/>
                    </a:lnTo>
                    <a:lnTo>
                      <a:pt x="22925" y="16468"/>
                    </a:lnTo>
                    <a:lnTo>
                      <a:pt x="14334" y="7878"/>
                    </a:lnTo>
                    <a:lnTo>
                      <a:pt x="14290" y="7838"/>
                    </a:lnTo>
                    <a:lnTo>
                      <a:pt x="8046" y="7838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7397589" y="777575"/>
                <a:ext cx="512976" cy="781781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14155" extrusionOk="0">
                    <a:moveTo>
                      <a:pt x="81" y="1"/>
                    </a:moveTo>
                    <a:lnTo>
                      <a:pt x="1" y="85"/>
                    </a:lnTo>
                    <a:lnTo>
                      <a:pt x="5209" y="5292"/>
                    </a:lnTo>
                    <a:lnTo>
                      <a:pt x="5209" y="10160"/>
                    </a:lnTo>
                    <a:lnTo>
                      <a:pt x="9203" y="14155"/>
                    </a:lnTo>
                    <a:lnTo>
                      <a:pt x="9287" y="14071"/>
                    </a:lnTo>
                    <a:lnTo>
                      <a:pt x="5325" y="10108"/>
                    </a:lnTo>
                    <a:lnTo>
                      <a:pt x="5325" y="5244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7777847" y="1417359"/>
                <a:ext cx="273112" cy="431181"/>
              </a:xfrm>
              <a:custGeom>
                <a:avLst/>
                <a:gdLst/>
                <a:ahLst/>
                <a:cxnLst/>
                <a:rect l="l" t="t" r="r" b="b"/>
                <a:pathLst>
                  <a:path w="4945" h="7807" extrusionOk="0">
                    <a:moveTo>
                      <a:pt x="4824" y="1"/>
                    </a:moveTo>
                    <a:lnTo>
                      <a:pt x="4824" y="2899"/>
                    </a:lnTo>
                    <a:lnTo>
                      <a:pt x="1" y="7722"/>
                    </a:lnTo>
                    <a:lnTo>
                      <a:pt x="85" y="7806"/>
                    </a:lnTo>
                    <a:lnTo>
                      <a:pt x="4944" y="2951"/>
                    </a:lnTo>
                    <a:lnTo>
                      <a:pt x="49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" name="Google Shape;38;p2"/>
            <p:cNvSpPr/>
            <p:nvPr/>
          </p:nvSpPr>
          <p:spPr>
            <a:xfrm rot="10800000" flipH="1">
              <a:off x="8322117" y="3604890"/>
              <a:ext cx="1464987" cy="2586938"/>
            </a:xfrm>
            <a:custGeom>
              <a:avLst/>
              <a:gdLst/>
              <a:ahLst/>
              <a:cxnLst/>
              <a:rect l="l" t="t" r="r" b="b"/>
              <a:pathLst>
                <a:path w="9972" h="17609" extrusionOk="0">
                  <a:moveTo>
                    <a:pt x="1" y="0"/>
                  </a:moveTo>
                  <a:lnTo>
                    <a:pt x="1" y="4948"/>
                  </a:lnTo>
                  <a:lnTo>
                    <a:pt x="9720" y="14670"/>
                  </a:lnTo>
                  <a:lnTo>
                    <a:pt x="9720" y="17608"/>
                  </a:lnTo>
                  <a:lnTo>
                    <a:pt x="9972" y="17608"/>
                  </a:lnTo>
                  <a:lnTo>
                    <a:pt x="9972" y="14566"/>
                  </a:lnTo>
                  <a:lnTo>
                    <a:pt x="249" y="4843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" name="Google Shape;39;p2"/>
            <p:cNvGrpSpPr/>
            <p:nvPr/>
          </p:nvGrpSpPr>
          <p:grpSpPr>
            <a:xfrm flipH="1">
              <a:off x="5482300" y="4423789"/>
              <a:ext cx="827314" cy="410158"/>
              <a:chOff x="5989375" y="1843575"/>
              <a:chExt cx="136525" cy="67675"/>
            </a:xfrm>
          </p:grpSpPr>
          <p:sp>
            <p:nvSpPr>
              <p:cNvPr id="40" name="Google Shape;40;p2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709" y="0"/>
                    </a:moveTo>
                    <a:lnTo>
                      <a:pt x="0" y="709"/>
                    </a:lnTo>
                    <a:lnTo>
                      <a:pt x="112" y="821"/>
                    </a:lnTo>
                    <a:lnTo>
                      <a:pt x="821" y="113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112" y="0"/>
                    </a:moveTo>
                    <a:lnTo>
                      <a:pt x="0" y="113"/>
                    </a:lnTo>
                    <a:lnTo>
                      <a:pt x="709" y="821"/>
                    </a:lnTo>
                    <a:lnTo>
                      <a:pt x="821" y="709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989475" y="18436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713" y="0"/>
                    </a:moveTo>
                    <a:lnTo>
                      <a:pt x="1" y="709"/>
                    </a:lnTo>
                    <a:lnTo>
                      <a:pt x="113" y="821"/>
                    </a:lnTo>
                    <a:lnTo>
                      <a:pt x="825" y="113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989375" y="18435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117" y="0"/>
                    </a:moveTo>
                    <a:lnTo>
                      <a:pt x="1" y="113"/>
                    </a:lnTo>
                    <a:lnTo>
                      <a:pt x="713" y="821"/>
                    </a:lnTo>
                    <a:lnTo>
                      <a:pt x="825" y="709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709" y="1"/>
                    </a:moveTo>
                    <a:lnTo>
                      <a:pt x="1" y="713"/>
                    </a:lnTo>
                    <a:lnTo>
                      <a:pt x="113" y="825"/>
                    </a:lnTo>
                    <a:lnTo>
                      <a:pt x="821" y="113"/>
                    </a:lnTo>
                    <a:lnTo>
                      <a:pt x="70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113" y="1"/>
                    </a:moveTo>
                    <a:lnTo>
                      <a:pt x="1" y="113"/>
                    </a:lnTo>
                    <a:lnTo>
                      <a:pt x="709" y="825"/>
                    </a:lnTo>
                    <a:lnTo>
                      <a:pt x="821" y="709"/>
                    </a:lnTo>
                    <a:lnTo>
                      <a:pt x="1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713" y="1"/>
                    </a:moveTo>
                    <a:lnTo>
                      <a:pt x="0" y="709"/>
                    </a:lnTo>
                    <a:lnTo>
                      <a:pt x="116" y="825"/>
                    </a:lnTo>
                    <a:lnTo>
                      <a:pt x="825" y="113"/>
                    </a:lnTo>
                    <a:lnTo>
                      <a:pt x="7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112" y="1"/>
                    </a:moveTo>
                    <a:lnTo>
                      <a:pt x="0" y="113"/>
                    </a:lnTo>
                    <a:lnTo>
                      <a:pt x="713" y="825"/>
                    </a:lnTo>
                    <a:lnTo>
                      <a:pt x="825" y="709"/>
                    </a:lnTo>
                    <a:lnTo>
                      <a:pt x="1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" name="Google Shape;48;p2"/>
            <p:cNvSpPr/>
            <p:nvPr/>
          </p:nvSpPr>
          <p:spPr>
            <a:xfrm rot="10800000" flipH="1">
              <a:off x="7424539" y="4645063"/>
              <a:ext cx="727773" cy="727773"/>
            </a:xfrm>
            <a:custGeom>
              <a:avLst/>
              <a:gdLst/>
              <a:ahLst/>
              <a:cxnLst/>
              <a:rect l="l" t="t" r="r" b="b"/>
              <a:pathLst>
                <a:path w="9936" h="9936" fill="none" extrusionOk="0">
                  <a:moveTo>
                    <a:pt x="8170" y="1770"/>
                  </a:moveTo>
                  <a:cubicBezTo>
                    <a:pt x="9936" y="3535"/>
                    <a:pt x="9936" y="6401"/>
                    <a:pt x="8170" y="8170"/>
                  </a:cubicBezTo>
                  <a:cubicBezTo>
                    <a:pt x="6401" y="9935"/>
                    <a:pt x="3535" y="9935"/>
                    <a:pt x="1770" y="8170"/>
                  </a:cubicBezTo>
                  <a:cubicBezTo>
                    <a:pt x="1" y="6401"/>
                    <a:pt x="1" y="3535"/>
                    <a:pt x="1770" y="1770"/>
                  </a:cubicBezTo>
                  <a:cubicBezTo>
                    <a:pt x="3535" y="0"/>
                    <a:pt x="6401" y="0"/>
                    <a:pt x="8170" y="1770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400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Google Shape;49;p2"/>
          <p:cNvSpPr txBox="1">
            <a:spLocks noGrp="1"/>
          </p:cNvSpPr>
          <p:nvPr>
            <p:ph type="ctrTitle"/>
          </p:nvPr>
        </p:nvSpPr>
        <p:spPr>
          <a:xfrm>
            <a:off x="1296163" y="1263600"/>
            <a:ext cx="6551700" cy="215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46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0" name="Google Shape;50;p2"/>
          <p:cNvSpPr txBox="1">
            <a:spLocks noGrp="1"/>
          </p:cNvSpPr>
          <p:nvPr>
            <p:ph type="subTitle" idx="1"/>
          </p:nvPr>
        </p:nvSpPr>
        <p:spPr>
          <a:xfrm>
            <a:off x="1296138" y="3416400"/>
            <a:ext cx="6551700" cy="4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3"/>
          <p:cNvGrpSpPr/>
          <p:nvPr/>
        </p:nvGrpSpPr>
        <p:grpSpPr>
          <a:xfrm>
            <a:off x="-1373076" y="-1209900"/>
            <a:ext cx="11890152" cy="7563299"/>
            <a:chOff x="-1373076" y="-1366629"/>
            <a:chExt cx="11890152" cy="7563299"/>
          </a:xfrm>
        </p:grpSpPr>
        <p:sp>
          <p:nvSpPr>
            <p:cNvPr id="53" name="Google Shape;53;p3"/>
            <p:cNvSpPr/>
            <p:nvPr/>
          </p:nvSpPr>
          <p:spPr>
            <a:xfrm flipH="1">
              <a:off x="7225808" y="-184949"/>
              <a:ext cx="2698418" cy="1592456"/>
            </a:xfrm>
            <a:custGeom>
              <a:avLst/>
              <a:gdLst/>
              <a:ahLst/>
              <a:cxnLst/>
              <a:rect l="l" t="t" r="r" b="b"/>
              <a:pathLst>
                <a:path w="22289" h="13154" extrusionOk="0">
                  <a:moveTo>
                    <a:pt x="14063" y="0"/>
                  </a:moveTo>
                  <a:lnTo>
                    <a:pt x="11521" y="2542"/>
                  </a:lnTo>
                  <a:lnTo>
                    <a:pt x="10616" y="2542"/>
                  </a:lnTo>
                  <a:lnTo>
                    <a:pt x="1" y="13154"/>
                  </a:lnTo>
                  <a:lnTo>
                    <a:pt x="5249" y="13154"/>
                  </a:lnTo>
                  <a:lnTo>
                    <a:pt x="9572" y="8831"/>
                  </a:lnTo>
                  <a:lnTo>
                    <a:pt x="13515" y="8831"/>
                  </a:lnTo>
                  <a:lnTo>
                    <a:pt x="22289" y="52"/>
                  </a:lnTo>
                  <a:lnTo>
                    <a:pt x="140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" name="Google Shape;54;p3"/>
            <p:cNvGrpSpPr/>
            <p:nvPr/>
          </p:nvGrpSpPr>
          <p:grpSpPr>
            <a:xfrm>
              <a:off x="5467203" y="316173"/>
              <a:ext cx="5049873" cy="5880497"/>
              <a:chOff x="5462123" y="316173"/>
              <a:chExt cx="5049873" cy="5880497"/>
            </a:xfrm>
          </p:grpSpPr>
          <p:sp>
            <p:nvSpPr>
              <p:cNvPr id="55" name="Google Shape;55;p3"/>
              <p:cNvSpPr/>
              <p:nvPr/>
            </p:nvSpPr>
            <p:spPr>
              <a:xfrm>
                <a:off x="6129588" y="3610364"/>
                <a:ext cx="4382407" cy="2586307"/>
              </a:xfrm>
              <a:custGeom>
                <a:avLst/>
                <a:gdLst/>
                <a:ahLst/>
                <a:cxnLst/>
                <a:rect l="l" t="t" r="r" b="b"/>
                <a:pathLst>
                  <a:path w="22289" h="13154" extrusionOk="0">
                    <a:moveTo>
                      <a:pt x="17041" y="1"/>
                    </a:moveTo>
                    <a:lnTo>
                      <a:pt x="12718" y="4324"/>
                    </a:lnTo>
                    <a:lnTo>
                      <a:pt x="8779" y="4324"/>
                    </a:lnTo>
                    <a:lnTo>
                      <a:pt x="1" y="13102"/>
                    </a:lnTo>
                    <a:lnTo>
                      <a:pt x="8231" y="13154"/>
                    </a:lnTo>
                    <a:lnTo>
                      <a:pt x="10773" y="10612"/>
                    </a:lnTo>
                    <a:lnTo>
                      <a:pt x="11677" y="10612"/>
                    </a:lnTo>
                    <a:lnTo>
                      <a:pt x="2228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6" name="Google Shape;56;p3"/>
              <p:cNvGrpSpPr/>
              <p:nvPr/>
            </p:nvGrpSpPr>
            <p:grpSpPr>
              <a:xfrm>
                <a:off x="5462123" y="316173"/>
                <a:ext cx="3851865" cy="5347559"/>
                <a:chOff x="4825133" y="589757"/>
                <a:chExt cx="3851865" cy="5347559"/>
              </a:xfrm>
            </p:grpSpPr>
            <p:sp>
              <p:nvSpPr>
                <p:cNvPr id="57" name="Google Shape;57;p3"/>
                <p:cNvSpPr/>
                <p:nvPr/>
              </p:nvSpPr>
              <p:spPr>
                <a:xfrm>
                  <a:off x="4908115" y="679122"/>
                  <a:ext cx="3676746" cy="5123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776" h="60996" extrusionOk="0">
                      <a:moveTo>
                        <a:pt x="43432" y="1"/>
                      </a:moveTo>
                      <a:lnTo>
                        <a:pt x="33665" y="9768"/>
                      </a:lnTo>
                      <a:lnTo>
                        <a:pt x="33665" y="36891"/>
                      </a:lnTo>
                      <a:lnTo>
                        <a:pt x="20804" y="49752"/>
                      </a:lnTo>
                      <a:lnTo>
                        <a:pt x="1" y="49752"/>
                      </a:lnTo>
                      <a:lnTo>
                        <a:pt x="1" y="60996"/>
                      </a:lnTo>
                      <a:lnTo>
                        <a:pt x="489" y="60996"/>
                      </a:lnTo>
                      <a:lnTo>
                        <a:pt x="489" y="50240"/>
                      </a:lnTo>
                      <a:lnTo>
                        <a:pt x="21004" y="50240"/>
                      </a:lnTo>
                      <a:lnTo>
                        <a:pt x="21076" y="50168"/>
                      </a:lnTo>
                      <a:lnTo>
                        <a:pt x="34153" y="37091"/>
                      </a:lnTo>
                      <a:lnTo>
                        <a:pt x="34153" y="9972"/>
                      </a:lnTo>
                      <a:lnTo>
                        <a:pt x="43776" y="345"/>
                      </a:lnTo>
                      <a:lnTo>
                        <a:pt x="4343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6907161" y="4010501"/>
                  <a:ext cx="633201" cy="6332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9" h="7539" extrusionOk="0">
                      <a:moveTo>
                        <a:pt x="5389" y="1"/>
                      </a:moveTo>
                      <a:lnTo>
                        <a:pt x="2695" y="2699"/>
                      </a:lnTo>
                      <a:lnTo>
                        <a:pt x="1" y="5393"/>
                      </a:lnTo>
                      <a:lnTo>
                        <a:pt x="1" y="7538"/>
                      </a:lnTo>
                      <a:lnTo>
                        <a:pt x="3767" y="3771"/>
                      </a:lnTo>
                      <a:lnTo>
                        <a:pt x="75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" name="Google Shape;59;p3"/>
                <p:cNvSpPr/>
                <p:nvPr/>
              </p:nvSpPr>
              <p:spPr>
                <a:xfrm>
                  <a:off x="4825133" y="5781599"/>
                  <a:ext cx="181250" cy="155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8" h="1854" extrusionOk="0">
                      <a:moveTo>
                        <a:pt x="1231" y="490"/>
                      </a:moveTo>
                      <a:cubicBezTo>
                        <a:pt x="1455" y="490"/>
                        <a:pt x="1669" y="663"/>
                        <a:pt x="1669" y="925"/>
                      </a:cubicBezTo>
                      <a:cubicBezTo>
                        <a:pt x="1669" y="1165"/>
                        <a:pt x="1477" y="1362"/>
                        <a:pt x="1237" y="1362"/>
                      </a:cubicBezTo>
                      <a:cubicBezTo>
                        <a:pt x="845" y="1362"/>
                        <a:pt x="653" y="893"/>
                        <a:pt x="925" y="617"/>
                      </a:cubicBezTo>
                      <a:cubicBezTo>
                        <a:pt x="1014" y="529"/>
                        <a:pt x="1124" y="490"/>
                        <a:pt x="1231" y="490"/>
                      </a:cubicBezTo>
                      <a:close/>
                      <a:moveTo>
                        <a:pt x="1237" y="1"/>
                      </a:moveTo>
                      <a:cubicBezTo>
                        <a:pt x="413" y="1"/>
                        <a:pt x="0" y="997"/>
                        <a:pt x="581" y="1582"/>
                      </a:cubicBezTo>
                      <a:cubicBezTo>
                        <a:pt x="769" y="1769"/>
                        <a:pt x="1001" y="1853"/>
                        <a:pt x="1227" y="1853"/>
                      </a:cubicBezTo>
                      <a:cubicBezTo>
                        <a:pt x="1703" y="1853"/>
                        <a:pt x="2158" y="1484"/>
                        <a:pt x="2158" y="925"/>
                      </a:cubicBezTo>
                      <a:cubicBezTo>
                        <a:pt x="2158" y="417"/>
                        <a:pt x="1745" y="5"/>
                        <a:pt x="123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60;p3"/>
                <p:cNvSpPr/>
                <p:nvPr/>
              </p:nvSpPr>
              <p:spPr>
                <a:xfrm>
                  <a:off x="8495412" y="589757"/>
                  <a:ext cx="181586" cy="15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2" h="1849" extrusionOk="0">
                      <a:moveTo>
                        <a:pt x="1233" y="485"/>
                      </a:moveTo>
                      <a:cubicBezTo>
                        <a:pt x="1457" y="485"/>
                        <a:pt x="1673" y="658"/>
                        <a:pt x="1673" y="921"/>
                      </a:cubicBezTo>
                      <a:cubicBezTo>
                        <a:pt x="1673" y="1165"/>
                        <a:pt x="1477" y="1357"/>
                        <a:pt x="1237" y="1357"/>
                      </a:cubicBezTo>
                      <a:cubicBezTo>
                        <a:pt x="849" y="1357"/>
                        <a:pt x="653" y="889"/>
                        <a:pt x="929" y="613"/>
                      </a:cubicBezTo>
                      <a:cubicBezTo>
                        <a:pt x="1017" y="525"/>
                        <a:pt x="1126" y="485"/>
                        <a:pt x="1233" y="485"/>
                      </a:cubicBezTo>
                      <a:close/>
                      <a:moveTo>
                        <a:pt x="1237" y="0"/>
                      </a:moveTo>
                      <a:cubicBezTo>
                        <a:pt x="412" y="0"/>
                        <a:pt x="0" y="993"/>
                        <a:pt x="585" y="1577"/>
                      </a:cubicBezTo>
                      <a:cubicBezTo>
                        <a:pt x="772" y="1765"/>
                        <a:pt x="1003" y="1849"/>
                        <a:pt x="1229" y="1849"/>
                      </a:cubicBezTo>
                      <a:cubicBezTo>
                        <a:pt x="1705" y="1849"/>
                        <a:pt x="2162" y="1479"/>
                        <a:pt x="2162" y="921"/>
                      </a:cubicBezTo>
                      <a:cubicBezTo>
                        <a:pt x="2158" y="412"/>
                        <a:pt x="1745" y="0"/>
                        <a:pt x="123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>
                  <a:off x="4922981" y="4878622"/>
                  <a:ext cx="948499" cy="556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93" h="6629" extrusionOk="0">
                      <a:moveTo>
                        <a:pt x="11152" y="0"/>
                      </a:moveTo>
                      <a:lnTo>
                        <a:pt x="8026" y="3126"/>
                      </a:lnTo>
                      <a:lnTo>
                        <a:pt x="3362" y="3126"/>
                      </a:lnTo>
                      <a:lnTo>
                        <a:pt x="0" y="6493"/>
                      </a:lnTo>
                      <a:lnTo>
                        <a:pt x="140" y="6629"/>
                      </a:lnTo>
                      <a:lnTo>
                        <a:pt x="3447" y="3322"/>
                      </a:lnTo>
                      <a:lnTo>
                        <a:pt x="8106" y="3322"/>
                      </a:lnTo>
                      <a:lnTo>
                        <a:pt x="11292" y="136"/>
                      </a:lnTo>
                      <a:lnTo>
                        <a:pt x="1115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62" name="Google Shape;62;p3"/>
            <p:cNvSpPr/>
            <p:nvPr/>
          </p:nvSpPr>
          <p:spPr>
            <a:xfrm flipH="1">
              <a:off x="-880479" y="4202588"/>
              <a:ext cx="2494083" cy="1471900"/>
            </a:xfrm>
            <a:custGeom>
              <a:avLst/>
              <a:gdLst/>
              <a:ahLst/>
              <a:cxnLst/>
              <a:rect l="l" t="t" r="r" b="b"/>
              <a:pathLst>
                <a:path w="22289" h="13154" extrusionOk="0">
                  <a:moveTo>
                    <a:pt x="14063" y="0"/>
                  </a:moveTo>
                  <a:lnTo>
                    <a:pt x="11521" y="2542"/>
                  </a:lnTo>
                  <a:lnTo>
                    <a:pt x="10616" y="2542"/>
                  </a:lnTo>
                  <a:lnTo>
                    <a:pt x="1" y="13154"/>
                  </a:lnTo>
                  <a:lnTo>
                    <a:pt x="5249" y="13154"/>
                  </a:lnTo>
                  <a:lnTo>
                    <a:pt x="9572" y="8831"/>
                  </a:lnTo>
                  <a:lnTo>
                    <a:pt x="13515" y="8831"/>
                  </a:lnTo>
                  <a:lnTo>
                    <a:pt x="22289" y="52"/>
                  </a:lnTo>
                  <a:lnTo>
                    <a:pt x="140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-1311941" y="-578758"/>
              <a:ext cx="4078254" cy="2696967"/>
            </a:xfrm>
            <a:custGeom>
              <a:avLst/>
              <a:gdLst/>
              <a:ahLst/>
              <a:cxnLst/>
              <a:rect l="l" t="t" r="r" b="b"/>
              <a:pathLst>
                <a:path w="31143" h="20595" extrusionOk="0">
                  <a:moveTo>
                    <a:pt x="21964" y="0"/>
                  </a:moveTo>
                  <a:lnTo>
                    <a:pt x="14323" y="7641"/>
                  </a:lnTo>
                  <a:lnTo>
                    <a:pt x="11457" y="7641"/>
                  </a:lnTo>
                  <a:lnTo>
                    <a:pt x="5905" y="13193"/>
                  </a:lnTo>
                  <a:lnTo>
                    <a:pt x="5905" y="14690"/>
                  </a:lnTo>
                  <a:lnTo>
                    <a:pt x="1" y="20595"/>
                  </a:lnTo>
                  <a:lnTo>
                    <a:pt x="8835" y="20595"/>
                  </a:lnTo>
                  <a:lnTo>
                    <a:pt x="18254" y="11176"/>
                  </a:lnTo>
                  <a:lnTo>
                    <a:pt x="22441" y="11176"/>
                  </a:lnTo>
                  <a:lnTo>
                    <a:pt x="27768" y="5848"/>
                  </a:lnTo>
                  <a:lnTo>
                    <a:pt x="27768" y="3374"/>
                  </a:lnTo>
                  <a:lnTo>
                    <a:pt x="311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64;p3"/>
            <p:cNvGrpSpPr/>
            <p:nvPr/>
          </p:nvGrpSpPr>
          <p:grpSpPr>
            <a:xfrm flipH="1">
              <a:off x="1274215" y="4295411"/>
              <a:ext cx="647437" cy="321825"/>
              <a:chOff x="7990044" y="3252744"/>
              <a:chExt cx="516874" cy="256925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8208922" y="3431894"/>
                <a:ext cx="78111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26" extrusionOk="0">
                    <a:moveTo>
                      <a:pt x="129" y="1"/>
                    </a:moveTo>
                    <a:lnTo>
                      <a:pt x="1" y="125"/>
                    </a:lnTo>
                    <a:lnTo>
                      <a:pt x="801" y="926"/>
                    </a:lnTo>
                    <a:lnTo>
                      <a:pt x="929" y="798"/>
                    </a:lnTo>
                    <a:lnTo>
                      <a:pt x="12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8208922" y="3431558"/>
                <a:ext cx="77775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26" extrusionOk="0">
                    <a:moveTo>
                      <a:pt x="801" y="1"/>
                    </a:moveTo>
                    <a:lnTo>
                      <a:pt x="1" y="798"/>
                    </a:lnTo>
                    <a:lnTo>
                      <a:pt x="125" y="926"/>
                    </a:lnTo>
                    <a:lnTo>
                      <a:pt x="925" y="125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7990044" y="3431894"/>
                <a:ext cx="78111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26" extrusionOk="0">
                    <a:moveTo>
                      <a:pt x="129" y="1"/>
                    </a:moveTo>
                    <a:lnTo>
                      <a:pt x="1" y="125"/>
                    </a:lnTo>
                    <a:lnTo>
                      <a:pt x="801" y="926"/>
                    </a:lnTo>
                    <a:lnTo>
                      <a:pt x="930" y="798"/>
                    </a:lnTo>
                    <a:lnTo>
                      <a:pt x="12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7990044" y="3431558"/>
                <a:ext cx="77775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26" extrusionOk="0">
                    <a:moveTo>
                      <a:pt x="801" y="1"/>
                    </a:moveTo>
                    <a:lnTo>
                      <a:pt x="1" y="798"/>
                    </a:lnTo>
                    <a:lnTo>
                      <a:pt x="129" y="926"/>
                    </a:lnTo>
                    <a:lnTo>
                      <a:pt x="926" y="125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8428808" y="3252744"/>
                <a:ext cx="78111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0" extrusionOk="0">
                    <a:moveTo>
                      <a:pt x="129" y="0"/>
                    </a:moveTo>
                    <a:lnTo>
                      <a:pt x="1" y="129"/>
                    </a:lnTo>
                    <a:lnTo>
                      <a:pt x="801" y="929"/>
                    </a:lnTo>
                    <a:lnTo>
                      <a:pt x="929" y="80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8429144" y="3253080"/>
                <a:ext cx="77775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30" extrusionOk="0">
                    <a:moveTo>
                      <a:pt x="797" y="0"/>
                    </a:moveTo>
                    <a:lnTo>
                      <a:pt x="1" y="801"/>
                    </a:lnTo>
                    <a:lnTo>
                      <a:pt x="125" y="929"/>
                    </a:lnTo>
                    <a:lnTo>
                      <a:pt x="925" y="129"/>
                    </a:lnTo>
                    <a:lnTo>
                      <a:pt x="79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8209930" y="3252744"/>
                <a:ext cx="78111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0" extrusionOk="0">
                    <a:moveTo>
                      <a:pt x="129" y="0"/>
                    </a:moveTo>
                    <a:lnTo>
                      <a:pt x="1" y="129"/>
                    </a:lnTo>
                    <a:lnTo>
                      <a:pt x="801" y="929"/>
                    </a:lnTo>
                    <a:lnTo>
                      <a:pt x="929" y="80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8210266" y="3253080"/>
                <a:ext cx="77775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30" extrusionOk="0">
                    <a:moveTo>
                      <a:pt x="801" y="0"/>
                    </a:moveTo>
                    <a:lnTo>
                      <a:pt x="1" y="801"/>
                    </a:lnTo>
                    <a:lnTo>
                      <a:pt x="125" y="929"/>
                    </a:lnTo>
                    <a:lnTo>
                      <a:pt x="925" y="129"/>
                    </a:lnTo>
                    <a:lnTo>
                      <a:pt x="80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" name="Google Shape;73;p3"/>
            <p:cNvGrpSpPr/>
            <p:nvPr/>
          </p:nvGrpSpPr>
          <p:grpSpPr>
            <a:xfrm>
              <a:off x="175385" y="-1366629"/>
              <a:ext cx="3039353" cy="3203144"/>
              <a:chOff x="7797455" y="1505164"/>
              <a:chExt cx="3773251" cy="3976591"/>
            </a:xfrm>
          </p:grpSpPr>
          <p:sp>
            <p:nvSpPr>
              <p:cNvPr id="74" name="Google Shape;74;p3"/>
              <p:cNvSpPr/>
              <p:nvPr/>
            </p:nvSpPr>
            <p:spPr>
              <a:xfrm>
                <a:off x="11404490" y="1966101"/>
                <a:ext cx="75759" cy="531321"/>
              </a:xfrm>
              <a:custGeom>
                <a:avLst/>
                <a:gdLst/>
                <a:ahLst/>
                <a:cxnLst/>
                <a:rect l="l" t="t" r="r" b="b"/>
                <a:pathLst>
                  <a:path w="902" h="6326" extrusionOk="0">
                    <a:moveTo>
                      <a:pt x="901" y="1"/>
                    </a:moveTo>
                    <a:lnTo>
                      <a:pt x="1" y="901"/>
                    </a:lnTo>
                    <a:lnTo>
                      <a:pt x="1" y="3163"/>
                    </a:lnTo>
                    <a:lnTo>
                      <a:pt x="1" y="5424"/>
                    </a:lnTo>
                    <a:lnTo>
                      <a:pt x="901" y="6325"/>
                    </a:lnTo>
                    <a:lnTo>
                      <a:pt x="901" y="3163"/>
                    </a:lnTo>
                    <a:lnTo>
                      <a:pt x="90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8507171" y="4423732"/>
                <a:ext cx="375603" cy="375939"/>
              </a:xfrm>
              <a:custGeom>
                <a:avLst/>
                <a:gdLst/>
                <a:ahLst/>
                <a:cxnLst/>
                <a:rect l="l" t="t" r="r" b="b"/>
                <a:pathLst>
                  <a:path w="4472" h="4476" extrusionOk="0">
                    <a:moveTo>
                      <a:pt x="4471" y="0"/>
                    </a:moveTo>
                    <a:lnTo>
                      <a:pt x="2234" y="2238"/>
                    </a:lnTo>
                    <a:lnTo>
                      <a:pt x="0" y="4475"/>
                    </a:lnTo>
                    <a:lnTo>
                      <a:pt x="1273" y="4475"/>
                    </a:lnTo>
                    <a:lnTo>
                      <a:pt x="2870" y="2874"/>
                    </a:lnTo>
                    <a:lnTo>
                      <a:pt x="4471" y="1273"/>
                    </a:lnTo>
                    <a:lnTo>
                      <a:pt x="44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7797455" y="5326373"/>
                <a:ext cx="181250" cy="155382"/>
              </a:xfrm>
              <a:custGeom>
                <a:avLst/>
                <a:gdLst/>
                <a:ahLst/>
                <a:cxnLst/>
                <a:rect l="l" t="t" r="r" b="b"/>
                <a:pathLst>
                  <a:path w="2158" h="1850" extrusionOk="0">
                    <a:moveTo>
                      <a:pt x="1231" y="488"/>
                    </a:moveTo>
                    <a:cubicBezTo>
                      <a:pt x="1455" y="488"/>
                      <a:pt x="1669" y="663"/>
                      <a:pt x="1669" y="925"/>
                    </a:cubicBezTo>
                    <a:cubicBezTo>
                      <a:pt x="1669" y="1166"/>
                      <a:pt x="1473" y="1362"/>
                      <a:pt x="1233" y="1362"/>
                    </a:cubicBezTo>
                    <a:cubicBezTo>
                      <a:pt x="845" y="1358"/>
                      <a:pt x="653" y="889"/>
                      <a:pt x="925" y="617"/>
                    </a:cubicBezTo>
                    <a:cubicBezTo>
                      <a:pt x="1014" y="528"/>
                      <a:pt x="1124" y="488"/>
                      <a:pt x="1231" y="488"/>
                    </a:cubicBezTo>
                    <a:close/>
                    <a:moveTo>
                      <a:pt x="1233" y="1"/>
                    </a:moveTo>
                    <a:cubicBezTo>
                      <a:pt x="413" y="1"/>
                      <a:pt x="0" y="998"/>
                      <a:pt x="581" y="1578"/>
                    </a:cubicBezTo>
                    <a:cubicBezTo>
                      <a:pt x="768" y="1765"/>
                      <a:pt x="999" y="1849"/>
                      <a:pt x="1226" y="1849"/>
                    </a:cubicBezTo>
                    <a:cubicBezTo>
                      <a:pt x="1701" y="1849"/>
                      <a:pt x="2158" y="1481"/>
                      <a:pt x="2158" y="925"/>
                    </a:cubicBezTo>
                    <a:cubicBezTo>
                      <a:pt x="2158" y="413"/>
                      <a:pt x="1746" y="1"/>
                      <a:pt x="1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11389036" y="1505164"/>
                <a:ext cx="181670" cy="155382"/>
              </a:xfrm>
              <a:custGeom>
                <a:avLst/>
                <a:gdLst/>
                <a:ahLst/>
                <a:cxnLst/>
                <a:rect l="l" t="t" r="r" b="b"/>
                <a:pathLst>
                  <a:path w="2163" h="1850" extrusionOk="0">
                    <a:moveTo>
                      <a:pt x="1233" y="488"/>
                    </a:moveTo>
                    <a:cubicBezTo>
                      <a:pt x="1457" y="488"/>
                      <a:pt x="1674" y="663"/>
                      <a:pt x="1674" y="925"/>
                    </a:cubicBezTo>
                    <a:cubicBezTo>
                      <a:pt x="1674" y="1166"/>
                      <a:pt x="1478" y="1358"/>
                      <a:pt x="1237" y="1362"/>
                    </a:cubicBezTo>
                    <a:cubicBezTo>
                      <a:pt x="849" y="1362"/>
                      <a:pt x="653" y="889"/>
                      <a:pt x="929" y="617"/>
                    </a:cubicBezTo>
                    <a:cubicBezTo>
                      <a:pt x="1017" y="528"/>
                      <a:pt x="1126" y="488"/>
                      <a:pt x="1233" y="488"/>
                    </a:cubicBezTo>
                    <a:close/>
                    <a:moveTo>
                      <a:pt x="1237" y="1"/>
                    </a:moveTo>
                    <a:cubicBezTo>
                      <a:pt x="413" y="1"/>
                      <a:pt x="1" y="998"/>
                      <a:pt x="585" y="1578"/>
                    </a:cubicBezTo>
                    <a:cubicBezTo>
                      <a:pt x="772" y="1765"/>
                      <a:pt x="1003" y="1849"/>
                      <a:pt x="1230" y="1849"/>
                    </a:cubicBezTo>
                    <a:cubicBezTo>
                      <a:pt x="1705" y="1849"/>
                      <a:pt x="2162" y="1481"/>
                      <a:pt x="2162" y="925"/>
                    </a:cubicBezTo>
                    <a:cubicBezTo>
                      <a:pt x="2162" y="413"/>
                      <a:pt x="1746" y="1"/>
                      <a:pt x="12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7919157" y="1639968"/>
                <a:ext cx="3594352" cy="3738983"/>
              </a:xfrm>
              <a:custGeom>
                <a:avLst/>
                <a:gdLst/>
                <a:ahLst/>
                <a:cxnLst/>
                <a:rect l="l" t="t" r="r" b="b"/>
                <a:pathLst>
                  <a:path w="42795" h="44517" extrusionOk="0">
                    <a:moveTo>
                      <a:pt x="42306" y="1"/>
                    </a:moveTo>
                    <a:lnTo>
                      <a:pt x="42306" y="12025"/>
                    </a:lnTo>
                    <a:lnTo>
                      <a:pt x="23925" y="30406"/>
                    </a:lnTo>
                    <a:lnTo>
                      <a:pt x="13762" y="30406"/>
                    </a:lnTo>
                    <a:lnTo>
                      <a:pt x="13690" y="30478"/>
                    </a:lnTo>
                    <a:lnTo>
                      <a:pt x="0" y="44172"/>
                    </a:lnTo>
                    <a:lnTo>
                      <a:pt x="345" y="44516"/>
                    </a:lnTo>
                    <a:lnTo>
                      <a:pt x="13966" y="30895"/>
                    </a:lnTo>
                    <a:lnTo>
                      <a:pt x="24125" y="30895"/>
                    </a:lnTo>
                    <a:lnTo>
                      <a:pt x="24197" y="30823"/>
                    </a:lnTo>
                    <a:lnTo>
                      <a:pt x="42795" y="12230"/>
                    </a:lnTo>
                    <a:lnTo>
                      <a:pt x="427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10208640" y="2996574"/>
                <a:ext cx="956898" cy="954546"/>
              </a:xfrm>
              <a:custGeom>
                <a:avLst/>
                <a:gdLst/>
                <a:ahLst/>
                <a:cxnLst/>
                <a:rect l="l" t="t" r="r" b="b"/>
                <a:pathLst>
                  <a:path w="11393" h="11365" extrusionOk="0">
                    <a:moveTo>
                      <a:pt x="11196" y="0"/>
                    </a:moveTo>
                    <a:lnTo>
                      <a:pt x="11196" y="5008"/>
                    </a:lnTo>
                    <a:lnTo>
                      <a:pt x="5036" y="11168"/>
                    </a:lnTo>
                    <a:lnTo>
                      <a:pt x="1" y="11168"/>
                    </a:lnTo>
                    <a:lnTo>
                      <a:pt x="1" y="11364"/>
                    </a:lnTo>
                    <a:lnTo>
                      <a:pt x="5120" y="11364"/>
                    </a:lnTo>
                    <a:lnTo>
                      <a:pt x="11393" y="5088"/>
                    </a:lnTo>
                    <a:lnTo>
                      <a:pt x="1139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" name="Google Shape;80;p3"/>
            <p:cNvGrpSpPr/>
            <p:nvPr/>
          </p:nvGrpSpPr>
          <p:grpSpPr>
            <a:xfrm>
              <a:off x="-1373076" y="1927074"/>
              <a:ext cx="2698431" cy="3917462"/>
              <a:chOff x="7726148" y="679122"/>
              <a:chExt cx="2698431" cy="3917462"/>
            </a:xfrm>
          </p:grpSpPr>
          <p:sp>
            <p:nvSpPr>
              <p:cNvPr id="81" name="Google Shape;81;p3"/>
              <p:cNvSpPr/>
              <p:nvPr/>
            </p:nvSpPr>
            <p:spPr>
              <a:xfrm>
                <a:off x="7726148" y="4468667"/>
                <a:ext cx="148998" cy="127917"/>
              </a:xfrm>
              <a:custGeom>
                <a:avLst/>
                <a:gdLst/>
                <a:ahLst/>
                <a:cxnLst/>
                <a:rect l="l" t="t" r="r" b="b"/>
                <a:pathLst>
                  <a:path w="1774" h="1523" extrusionOk="0">
                    <a:moveTo>
                      <a:pt x="757" y="406"/>
                    </a:moveTo>
                    <a:cubicBezTo>
                      <a:pt x="1077" y="406"/>
                      <a:pt x="1238" y="790"/>
                      <a:pt x="1009" y="1014"/>
                    </a:cubicBezTo>
                    <a:cubicBezTo>
                      <a:pt x="937" y="1087"/>
                      <a:pt x="847" y="1120"/>
                      <a:pt x="759" y="1120"/>
                    </a:cubicBezTo>
                    <a:cubicBezTo>
                      <a:pt x="576" y="1120"/>
                      <a:pt x="401" y="978"/>
                      <a:pt x="401" y="762"/>
                    </a:cubicBezTo>
                    <a:cubicBezTo>
                      <a:pt x="401" y="566"/>
                      <a:pt x="561" y="406"/>
                      <a:pt x="757" y="406"/>
                    </a:cubicBezTo>
                    <a:close/>
                    <a:moveTo>
                      <a:pt x="764" y="1"/>
                    </a:moveTo>
                    <a:cubicBezTo>
                      <a:pt x="374" y="1"/>
                      <a:pt x="1" y="305"/>
                      <a:pt x="1" y="762"/>
                    </a:cubicBezTo>
                    <a:cubicBezTo>
                      <a:pt x="1" y="1182"/>
                      <a:pt x="337" y="1519"/>
                      <a:pt x="757" y="1523"/>
                    </a:cubicBezTo>
                    <a:cubicBezTo>
                      <a:pt x="1434" y="1523"/>
                      <a:pt x="1774" y="702"/>
                      <a:pt x="1294" y="226"/>
                    </a:cubicBezTo>
                    <a:cubicBezTo>
                      <a:pt x="1139" y="70"/>
                      <a:pt x="950" y="1"/>
                      <a:pt x="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3"/>
              <p:cNvSpPr/>
              <p:nvPr/>
            </p:nvSpPr>
            <p:spPr>
              <a:xfrm>
                <a:off x="9887546" y="2617023"/>
                <a:ext cx="520234" cy="519814"/>
              </a:xfrm>
              <a:custGeom>
                <a:avLst/>
                <a:gdLst/>
                <a:ahLst/>
                <a:cxnLst/>
                <a:rect l="l" t="t" r="r" b="b"/>
                <a:pathLst>
                  <a:path w="6194" h="6189" extrusionOk="0">
                    <a:moveTo>
                      <a:pt x="4428" y="0"/>
                    </a:moveTo>
                    <a:lnTo>
                      <a:pt x="2214" y="2214"/>
                    </a:lnTo>
                    <a:lnTo>
                      <a:pt x="1" y="4427"/>
                    </a:lnTo>
                    <a:lnTo>
                      <a:pt x="1" y="6188"/>
                    </a:lnTo>
                    <a:lnTo>
                      <a:pt x="3095" y="3094"/>
                    </a:lnTo>
                    <a:lnTo>
                      <a:pt x="619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10228462" y="679122"/>
                <a:ext cx="148998" cy="127833"/>
              </a:xfrm>
              <a:custGeom>
                <a:avLst/>
                <a:gdLst/>
                <a:ahLst/>
                <a:cxnLst/>
                <a:rect l="l" t="t" r="r" b="b"/>
                <a:pathLst>
                  <a:path w="1774" h="1522" extrusionOk="0">
                    <a:moveTo>
                      <a:pt x="761" y="401"/>
                    </a:moveTo>
                    <a:cubicBezTo>
                      <a:pt x="1082" y="401"/>
                      <a:pt x="1238" y="789"/>
                      <a:pt x="1013" y="1014"/>
                    </a:cubicBezTo>
                    <a:cubicBezTo>
                      <a:pt x="941" y="1086"/>
                      <a:pt x="851" y="1119"/>
                      <a:pt x="763" y="1119"/>
                    </a:cubicBezTo>
                    <a:cubicBezTo>
                      <a:pt x="580" y="1119"/>
                      <a:pt x="405" y="978"/>
                      <a:pt x="405" y="761"/>
                    </a:cubicBezTo>
                    <a:cubicBezTo>
                      <a:pt x="405" y="565"/>
                      <a:pt x="565" y="405"/>
                      <a:pt x="761" y="401"/>
                    </a:cubicBezTo>
                    <a:close/>
                    <a:moveTo>
                      <a:pt x="767" y="0"/>
                    </a:moveTo>
                    <a:cubicBezTo>
                      <a:pt x="376" y="0"/>
                      <a:pt x="1" y="304"/>
                      <a:pt x="1" y="761"/>
                    </a:cubicBezTo>
                    <a:cubicBezTo>
                      <a:pt x="1" y="1182"/>
                      <a:pt x="341" y="1518"/>
                      <a:pt x="761" y="1522"/>
                    </a:cubicBezTo>
                    <a:cubicBezTo>
                      <a:pt x="1438" y="1522"/>
                      <a:pt x="1774" y="701"/>
                      <a:pt x="1298" y="225"/>
                    </a:cubicBezTo>
                    <a:cubicBezTo>
                      <a:pt x="1144" y="70"/>
                      <a:pt x="953" y="0"/>
                      <a:pt x="7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7813245" y="777978"/>
                <a:ext cx="2611333" cy="3736295"/>
              </a:xfrm>
              <a:custGeom>
                <a:avLst/>
                <a:gdLst/>
                <a:ahLst/>
                <a:cxnLst/>
                <a:rect l="l" t="t" r="r" b="b"/>
                <a:pathLst>
                  <a:path w="31091" h="44485" extrusionOk="0">
                    <a:moveTo>
                      <a:pt x="28921" y="1"/>
                    </a:moveTo>
                    <a:lnTo>
                      <a:pt x="23577" y="5344"/>
                    </a:lnTo>
                    <a:lnTo>
                      <a:pt x="23577" y="11525"/>
                    </a:lnTo>
                    <a:lnTo>
                      <a:pt x="30686" y="18638"/>
                    </a:lnTo>
                    <a:lnTo>
                      <a:pt x="30686" y="21984"/>
                    </a:lnTo>
                    <a:lnTo>
                      <a:pt x="19218" y="33456"/>
                    </a:lnTo>
                    <a:lnTo>
                      <a:pt x="10744" y="33456"/>
                    </a:lnTo>
                    <a:lnTo>
                      <a:pt x="10688" y="33512"/>
                    </a:lnTo>
                    <a:lnTo>
                      <a:pt x="0" y="44200"/>
                    </a:lnTo>
                    <a:lnTo>
                      <a:pt x="285" y="44484"/>
                    </a:lnTo>
                    <a:lnTo>
                      <a:pt x="10912" y="33857"/>
                    </a:lnTo>
                    <a:lnTo>
                      <a:pt x="19382" y="33857"/>
                    </a:lnTo>
                    <a:lnTo>
                      <a:pt x="19442" y="33797"/>
                    </a:lnTo>
                    <a:lnTo>
                      <a:pt x="31090" y="22148"/>
                    </a:lnTo>
                    <a:lnTo>
                      <a:pt x="31090" y="18474"/>
                    </a:lnTo>
                    <a:lnTo>
                      <a:pt x="23977" y="11361"/>
                    </a:lnTo>
                    <a:lnTo>
                      <a:pt x="23977" y="5509"/>
                    </a:lnTo>
                    <a:lnTo>
                      <a:pt x="29205" y="285"/>
                    </a:lnTo>
                    <a:lnTo>
                      <a:pt x="2892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9020853" y="1998017"/>
                <a:ext cx="1057770" cy="1611852"/>
              </a:xfrm>
              <a:custGeom>
                <a:avLst/>
                <a:gdLst/>
                <a:ahLst/>
                <a:cxnLst/>
                <a:rect l="l" t="t" r="r" b="b"/>
                <a:pathLst>
                  <a:path w="12594" h="19191" extrusionOk="0">
                    <a:moveTo>
                      <a:pt x="12481" y="1"/>
                    </a:moveTo>
                    <a:lnTo>
                      <a:pt x="7066" y="5417"/>
                    </a:lnTo>
                    <a:lnTo>
                      <a:pt x="7066" y="12017"/>
                    </a:lnTo>
                    <a:lnTo>
                      <a:pt x="1" y="19078"/>
                    </a:lnTo>
                    <a:lnTo>
                      <a:pt x="117" y="19190"/>
                    </a:lnTo>
                    <a:lnTo>
                      <a:pt x="7226" y="12081"/>
                    </a:lnTo>
                    <a:lnTo>
                      <a:pt x="7226" y="5485"/>
                    </a:lnTo>
                    <a:lnTo>
                      <a:pt x="12593" y="113"/>
                    </a:lnTo>
                    <a:lnTo>
                      <a:pt x="1248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9805572" y="1401268"/>
                <a:ext cx="562817" cy="889370"/>
              </a:xfrm>
              <a:custGeom>
                <a:avLst/>
                <a:gdLst/>
                <a:ahLst/>
                <a:cxnLst/>
                <a:rect l="l" t="t" r="r" b="b"/>
                <a:pathLst>
                  <a:path w="6701" h="10589" extrusionOk="0">
                    <a:moveTo>
                      <a:pt x="112" y="1"/>
                    </a:moveTo>
                    <a:lnTo>
                      <a:pt x="0" y="117"/>
                    </a:lnTo>
                    <a:lnTo>
                      <a:pt x="6541" y="6658"/>
                    </a:lnTo>
                    <a:lnTo>
                      <a:pt x="6541" y="10588"/>
                    </a:lnTo>
                    <a:lnTo>
                      <a:pt x="6701" y="10588"/>
                    </a:lnTo>
                    <a:lnTo>
                      <a:pt x="6701" y="6590"/>
                    </a:lnTo>
                    <a:lnTo>
                      <a:pt x="1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7" name="Google Shape;87;p3"/>
            <p:cNvGrpSpPr/>
            <p:nvPr/>
          </p:nvGrpSpPr>
          <p:grpSpPr>
            <a:xfrm>
              <a:off x="562194" y="410025"/>
              <a:ext cx="258605" cy="258941"/>
              <a:chOff x="8925357" y="2817675"/>
              <a:chExt cx="258605" cy="258941"/>
            </a:xfrm>
          </p:grpSpPr>
          <p:sp>
            <p:nvSpPr>
              <p:cNvPr id="88" name="Google Shape;88;p3"/>
              <p:cNvSpPr/>
              <p:nvPr/>
            </p:nvSpPr>
            <p:spPr>
              <a:xfrm>
                <a:off x="9033956" y="2817675"/>
                <a:ext cx="41155" cy="258941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083" extrusionOk="0">
                    <a:moveTo>
                      <a:pt x="1" y="1"/>
                    </a:moveTo>
                    <a:lnTo>
                      <a:pt x="1" y="3083"/>
                    </a:lnTo>
                    <a:lnTo>
                      <a:pt x="489" y="3083"/>
                    </a:lnTo>
                    <a:lnTo>
                      <a:pt x="48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8925357" y="2926610"/>
                <a:ext cx="258605" cy="41155"/>
              </a:xfrm>
              <a:custGeom>
                <a:avLst/>
                <a:gdLst/>
                <a:ahLst/>
                <a:cxnLst/>
                <a:rect l="l" t="t" r="r" b="b"/>
                <a:pathLst>
                  <a:path w="3079" h="490" extrusionOk="0">
                    <a:moveTo>
                      <a:pt x="1" y="1"/>
                    </a:moveTo>
                    <a:lnTo>
                      <a:pt x="1" y="489"/>
                    </a:lnTo>
                    <a:lnTo>
                      <a:pt x="3079" y="489"/>
                    </a:lnTo>
                    <a:lnTo>
                      <a:pt x="307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0" name="Google Shape;90;p3"/>
            <p:cNvGrpSpPr/>
            <p:nvPr/>
          </p:nvGrpSpPr>
          <p:grpSpPr>
            <a:xfrm rot="5400000">
              <a:off x="8467489" y="2523161"/>
              <a:ext cx="556854" cy="97176"/>
              <a:chOff x="8351789" y="4872911"/>
              <a:chExt cx="556854" cy="97176"/>
            </a:xfrm>
          </p:grpSpPr>
          <p:sp>
            <p:nvSpPr>
              <p:cNvPr id="91" name="Google Shape;91;p3"/>
              <p:cNvSpPr/>
              <p:nvPr/>
            </p:nvSpPr>
            <p:spPr>
              <a:xfrm>
                <a:off x="8351789" y="4872911"/>
                <a:ext cx="137324" cy="97176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157" extrusionOk="0">
                    <a:moveTo>
                      <a:pt x="1" y="0"/>
                    </a:moveTo>
                    <a:lnTo>
                      <a:pt x="954" y="1157"/>
                    </a:lnTo>
                    <a:lnTo>
                      <a:pt x="1634" y="1157"/>
                    </a:lnTo>
                    <a:lnTo>
                      <a:pt x="67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8456357" y="4872911"/>
                <a:ext cx="137576" cy="97176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157" extrusionOk="0">
                    <a:moveTo>
                      <a:pt x="1" y="0"/>
                    </a:moveTo>
                    <a:lnTo>
                      <a:pt x="958" y="1157"/>
                    </a:lnTo>
                    <a:lnTo>
                      <a:pt x="1638" y="1157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8561260" y="4872911"/>
                <a:ext cx="137576" cy="97176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157" extrusionOk="0">
                    <a:moveTo>
                      <a:pt x="1" y="0"/>
                    </a:moveTo>
                    <a:lnTo>
                      <a:pt x="957" y="1157"/>
                    </a:lnTo>
                    <a:lnTo>
                      <a:pt x="1638" y="1157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8666164" y="4872911"/>
                <a:ext cx="137576" cy="97176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157" extrusionOk="0">
                    <a:moveTo>
                      <a:pt x="1" y="0"/>
                    </a:moveTo>
                    <a:lnTo>
                      <a:pt x="957" y="1157"/>
                    </a:lnTo>
                    <a:lnTo>
                      <a:pt x="1638" y="1157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3"/>
              <p:cNvSpPr/>
              <p:nvPr/>
            </p:nvSpPr>
            <p:spPr>
              <a:xfrm>
                <a:off x="8771067" y="4872911"/>
                <a:ext cx="137576" cy="97176"/>
              </a:xfrm>
              <a:custGeom>
                <a:avLst/>
                <a:gdLst/>
                <a:ahLst/>
                <a:cxnLst/>
                <a:rect l="l" t="t" r="r" b="b"/>
                <a:pathLst>
                  <a:path w="1638" h="1157" extrusionOk="0">
                    <a:moveTo>
                      <a:pt x="0" y="0"/>
                    </a:moveTo>
                    <a:lnTo>
                      <a:pt x="957" y="1157"/>
                    </a:lnTo>
                    <a:lnTo>
                      <a:pt x="1638" y="1157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3"/>
            <p:cNvSpPr/>
            <p:nvPr/>
          </p:nvSpPr>
          <p:spPr>
            <a:xfrm>
              <a:off x="7306875" y="4600447"/>
              <a:ext cx="2229499" cy="657745"/>
            </a:xfrm>
            <a:custGeom>
              <a:avLst/>
              <a:gdLst/>
              <a:ahLst/>
              <a:cxnLst/>
              <a:rect l="l" t="t" r="r" b="b"/>
              <a:pathLst>
                <a:path w="21985" h="6486" extrusionOk="0">
                  <a:moveTo>
                    <a:pt x="21784" y="1"/>
                  </a:moveTo>
                  <a:lnTo>
                    <a:pt x="19442" y="2342"/>
                  </a:lnTo>
                  <a:lnTo>
                    <a:pt x="3943" y="2342"/>
                  </a:lnTo>
                  <a:lnTo>
                    <a:pt x="0" y="6285"/>
                  </a:lnTo>
                  <a:lnTo>
                    <a:pt x="201" y="6485"/>
                  </a:lnTo>
                  <a:lnTo>
                    <a:pt x="4059" y="2626"/>
                  </a:lnTo>
                  <a:lnTo>
                    <a:pt x="19558" y="2626"/>
                  </a:lnTo>
                  <a:lnTo>
                    <a:pt x="21984" y="201"/>
                  </a:lnTo>
                  <a:lnTo>
                    <a:pt x="2178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 rot="-5400000">
              <a:off x="7658071" y="-461281"/>
              <a:ext cx="1325446" cy="1878100"/>
            </a:xfrm>
            <a:custGeom>
              <a:avLst/>
              <a:gdLst/>
              <a:ahLst/>
              <a:cxnLst/>
              <a:rect l="l" t="t" r="r" b="b"/>
              <a:pathLst>
                <a:path w="15781" h="22361" extrusionOk="0">
                  <a:moveTo>
                    <a:pt x="15640" y="0"/>
                  </a:moveTo>
                  <a:lnTo>
                    <a:pt x="9404" y="6237"/>
                  </a:lnTo>
                  <a:lnTo>
                    <a:pt x="9404" y="12821"/>
                  </a:lnTo>
                  <a:lnTo>
                    <a:pt x="1" y="22224"/>
                  </a:lnTo>
                  <a:lnTo>
                    <a:pt x="141" y="22360"/>
                  </a:lnTo>
                  <a:lnTo>
                    <a:pt x="9600" y="12902"/>
                  </a:lnTo>
                  <a:lnTo>
                    <a:pt x="9600" y="6317"/>
                  </a:lnTo>
                  <a:lnTo>
                    <a:pt x="15780" y="137"/>
                  </a:lnTo>
                  <a:lnTo>
                    <a:pt x="156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99" name="Google Shape;99;p3"/>
          <p:cNvSpPr txBox="1">
            <a:spLocks noGrp="1"/>
          </p:cNvSpPr>
          <p:nvPr>
            <p:ph type="title" idx="2" hasCustomPrompt="1"/>
          </p:nvPr>
        </p:nvSpPr>
        <p:spPr>
          <a:xfrm>
            <a:off x="3915450" y="1163052"/>
            <a:ext cx="1313100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00" name="Google Shape;100;p3"/>
          <p:cNvSpPr txBox="1">
            <a:spLocks noGrp="1"/>
          </p:cNvSpPr>
          <p:nvPr>
            <p:ph type="subTitle" idx="1"/>
          </p:nvPr>
        </p:nvSpPr>
        <p:spPr>
          <a:xfrm>
            <a:off x="3052350" y="3267278"/>
            <a:ext cx="3039300" cy="6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5"/>
          <p:cNvGrpSpPr/>
          <p:nvPr/>
        </p:nvGrpSpPr>
        <p:grpSpPr>
          <a:xfrm>
            <a:off x="5368428" y="-2371849"/>
            <a:ext cx="7166740" cy="6435526"/>
            <a:chOff x="5368428" y="-2371849"/>
            <a:chExt cx="7166740" cy="6435526"/>
          </a:xfrm>
        </p:grpSpPr>
        <p:sp>
          <p:nvSpPr>
            <p:cNvPr id="116" name="Google Shape;116;p5"/>
            <p:cNvSpPr/>
            <p:nvPr/>
          </p:nvSpPr>
          <p:spPr>
            <a:xfrm>
              <a:off x="5368428" y="-2371849"/>
              <a:ext cx="7166740" cy="6435526"/>
            </a:xfrm>
            <a:custGeom>
              <a:avLst/>
              <a:gdLst/>
              <a:ahLst/>
              <a:cxnLst/>
              <a:rect l="l" t="t" r="r" b="b"/>
              <a:pathLst>
                <a:path w="71519" h="64222" extrusionOk="0">
                  <a:moveTo>
                    <a:pt x="160" y="0"/>
                  </a:moveTo>
                  <a:lnTo>
                    <a:pt x="0" y="160"/>
                  </a:lnTo>
                  <a:lnTo>
                    <a:pt x="26919" y="27079"/>
                  </a:lnTo>
                  <a:lnTo>
                    <a:pt x="26919" y="27956"/>
                  </a:lnTo>
                  <a:lnTo>
                    <a:pt x="30762" y="31798"/>
                  </a:lnTo>
                  <a:lnTo>
                    <a:pt x="32743" y="31798"/>
                  </a:lnTo>
                  <a:lnTo>
                    <a:pt x="38031" y="37086"/>
                  </a:lnTo>
                  <a:lnTo>
                    <a:pt x="44224" y="37086"/>
                  </a:lnTo>
                  <a:lnTo>
                    <a:pt x="71359" y="64221"/>
                  </a:lnTo>
                  <a:lnTo>
                    <a:pt x="71519" y="64061"/>
                  </a:lnTo>
                  <a:lnTo>
                    <a:pt x="42046" y="34588"/>
                  </a:lnTo>
                  <a:lnTo>
                    <a:pt x="42046" y="33035"/>
                  </a:lnTo>
                  <a:lnTo>
                    <a:pt x="38359" y="29353"/>
                  </a:lnTo>
                  <a:lnTo>
                    <a:pt x="35465" y="29353"/>
                  </a:lnTo>
                  <a:lnTo>
                    <a:pt x="28949" y="22836"/>
                  </a:lnTo>
                  <a:lnTo>
                    <a:pt x="22993" y="2283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7" name="Google Shape;117;p5"/>
            <p:cNvGrpSpPr/>
            <p:nvPr/>
          </p:nvGrpSpPr>
          <p:grpSpPr>
            <a:xfrm rot="-5400000" flipH="1">
              <a:off x="8268109" y="1815891"/>
              <a:ext cx="618213" cy="306426"/>
              <a:chOff x="5989375" y="1843575"/>
              <a:chExt cx="136525" cy="67675"/>
            </a:xfrm>
          </p:grpSpPr>
          <p:sp>
            <p:nvSpPr>
              <p:cNvPr id="118" name="Google Shape;118;p5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709" y="0"/>
                    </a:moveTo>
                    <a:lnTo>
                      <a:pt x="0" y="709"/>
                    </a:lnTo>
                    <a:lnTo>
                      <a:pt x="112" y="821"/>
                    </a:lnTo>
                    <a:lnTo>
                      <a:pt x="821" y="113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5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112" y="0"/>
                    </a:moveTo>
                    <a:lnTo>
                      <a:pt x="0" y="113"/>
                    </a:lnTo>
                    <a:lnTo>
                      <a:pt x="709" y="821"/>
                    </a:lnTo>
                    <a:lnTo>
                      <a:pt x="821" y="709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5"/>
              <p:cNvSpPr/>
              <p:nvPr/>
            </p:nvSpPr>
            <p:spPr>
              <a:xfrm>
                <a:off x="5989475" y="18436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713" y="0"/>
                    </a:moveTo>
                    <a:lnTo>
                      <a:pt x="1" y="709"/>
                    </a:lnTo>
                    <a:lnTo>
                      <a:pt x="113" y="821"/>
                    </a:lnTo>
                    <a:lnTo>
                      <a:pt x="825" y="113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5"/>
              <p:cNvSpPr/>
              <p:nvPr/>
            </p:nvSpPr>
            <p:spPr>
              <a:xfrm>
                <a:off x="5989375" y="18435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117" y="0"/>
                    </a:moveTo>
                    <a:lnTo>
                      <a:pt x="1" y="113"/>
                    </a:lnTo>
                    <a:lnTo>
                      <a:pt x="713" y="821"/>
                    </a:lnTo>
                    <a:lnTo>
                      <a:pt x="825" y="709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5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709" y="1"/>
                    </a:moveTo>
                    <a:lnTo>
                      <a:pt x="1" y="713"/>
                    </a:lnTo>
                    <a:lnTo>
                      <a:pt x="113" y="825"/>
                    </a:lnTo>
                    <a:lnTo>
                      <a:pt x="821" y="113"/>
                    </a:lnTo>
                    <a:lnTo>
                      <a:pt x="70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5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113" y="1"/>
                    </a:moveTo>
                    <a:lnTo>
                      <a:pt x="1" y="113"/>
                    </a:lnTo>
                    <a:lnTo>
                      <a:pt x="709" y="825"/>
                    </a:lnTo>
                    <a:lnTo>
                      <a:pt x="821" y="709"/>
                    </a:lnTo>
                    <a:lnTo>
                      <a:pt x="1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5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713" y="1"/>
                    </a:moveTo>
                    <a:lnTo>
                      <a:pt x="0" y="709"/>
                    </a:lnTo>
                    <a:lnTo>
                      <a:pt x="116" y="825"/>
                    </a:lnTo>
                    <a:lnTo>
                      <a:pt x="825" y="113"/>
                    </a:lnTo>
                    <a:lnTo>
                      <a:pt x="7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5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112" y="1"/>
                    </a:moveTo>
                    <a:lnTo>
                      <a:pt x="0" y="113"/>
                    </a:lnTo>
                    <a:lnTo>
                      <a:pt x="713" y="825"/>
                    </a:lnTo>
                    <a:lnTo>
                      <a:pt x="825" y="709"/>
                    </a:lnTo>
                    <a:lnTo>
                      <a:pt x="1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" name="Google Shape;126;p5"/>
            <p:cNvGrpSpPr/>
            <p:nvPr/>
          </p:nvGrpSpPr>
          <p:grpSpPr>
            <a:xfrm>
              <a:off x="8375532" y="539146"/>
              <a:ext cx="1228886" cy="2188720"/>
              <a:chOff x="8389396" y="1055350"/>
              <a:chExt cx="1228886" cy="2188720"/>
            </a:xfrm>
          </p:grpSpPr>
          <p:sp>
            <p:nvSpPr>
              <p:cNvPr id="127" name="Google Shape;127;p5"/>
              <p:cNvSpPr/>
              <p:nvPr/>
            </p:nvSpPr>
            <p:spPr>
              <a:xfrm>
                <a:off x="8421616" y="1130946"/>
                <a:ext cx="1196665" cy="2113124"/>
              </a:xfrm>
              <a:custGeom>
                <a:avLst/>
                <a:gdLst/>
                <a:ahLst/>
                <a:cxnLst/>
                <a:rect l="l" t="t" r="r" b="b"/>
                <a:pathLst>
                  <a:path w="9972" h="17609" extrusionOk="0">
                    <a:moveTo>
                      <a:pt x="1" y="0"/>
                    </a:moveTo>
                    <a:lnTo>
                      <a:pt x="1" y="4948"/>
                    </a:lnTo>
                    <a:lnTo>
                      <a:pt x="9720" y="14670"/>
                    </a:lnTo>
                    <a:lnTo>
                      <a:pt x="9720" y="17608"/>
                    </a:lnTo>
                    <a:lnTo>
                      <a:pt x="9972" y="17608"/>
                    </a:lnTo>
                    <a:lnTo>
                      <a:pt x="9972" y="14566"/>
                    </a:lnTo>
                    <a:lnTo>
                      <a:pt x="249" y="4843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5"/>
              <p:cNvSpPr/>
              <p:nvPr/>
            </p:nvSpPr>
            <p:spPr>
              <a:xfrm>
                <a:off x="8389396" y="1055350"/>
                <a:ext cx="95651" cy="95575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373" extrusionOk="0">
                    <a:moveTo>
                      <a:pt x="689" y="364"/>
                    </a:moveTo>
                    <a:cubicBezTo>
                      <a:pt x="866" y="364"/>
                      <a:pt x="1010" y="508"/>
                      <a:pt x="1014" y="684"/>
                    </a:cubicBezTo>
                    <a:cubicBezTo>
                      <a:pt x="1014" y="865"/>
                      <a:pt x="866" y="1009"/>
                      <a:pt x="689" y="1009"/>
                    </a:cubicBezTo>
                    <a:cubicBezTo>
                      <a:pt x="509" y="1009"/>
                      <a:pt x="365" y="865"/>
                      <a:pt x="365" y="684"/>
                    </a:cubicBezTo>
                    <a:cubicBezTo>
                      <a:pt x="365" y="508"/>
                      <a:pt x="509" y="364"/>
                      <a:pt x="689" y="364"/>
                    </a:cubicBezTo>
                    <a:close/>
                    <a:moveTo>
                      <a:pt x="689" y="0"/>
                    </a:moveTo>
                    <a:cubicBezTo>
                      <a:pt x="309" y="0"/>
                      <a:pt x="1" y="308"/>
                      <a:pt x="1" y="684"/>
                    </a:cubicBezTo>
                    <a:cubicBezTo>
                      <a:pt x="1" y="1065"/>
                      <a:pt x="309" y="1373"/>
                      <a:pt x="689" y="1373"/>
                    </a:cubicBezTo>
                    <a:cubicBezTo>
                      <a:pt x="1066" y="1373"/>
                      <a:pt x="1374" y="1065"/>
                      <a:pt x="1374" y="684"/>
                    </a:cubicBezTo>
                    <a:cubicBezTo>
                      <a:pt x="1374" y="308"/>
                      <a:pt x="1066" y="0"/>
                      <a:pt x="6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9" name="Google Shape;129;p5"/>
          <p:cNvGrpSpPr/>
          <p:nvPr/>
        </p:nvGrpSpPr>
        <p:grpSpPr>
          <a:xfrm>
            <a:off x="-2504900" y="387590"/>
            <a:ext cx="6322114" cy="7873283"/>
            <a:chOff x="-2504900" y="387590"/>
            <a:chExt cx="6322114" cy="7873283"/>
          </a:xfrm>
        </p:grpSpPr>
        <p:grpSp>
          <p:nvGrpSpPr>
            <p:cNvPr id="130" name="Google Shape;130;p5"/>
            <p:cNvGrpSpPr/>
            <p:nvPr/>
          </p:nvGrpSpPr>
          <p:grpSpPr>
            <a:xfrm>
              <a:off x="827762" y="4158773"/>
              <a:ext cx="471865" cy="38050"/>
              <a:chOff x="6298452" y="2390050"/>
              <a:chExt cx="140725" cy="11350"/>
            </a:xfrm>
          </p:grpSpPr>
          <p:sp>
            <p:nvSpPr>
              <p:cNvPr id="131" name="Google Shape;131;p5"/>
              <p:cNvSpPr/>
              <p:nvPr/>
            </p:nvSpPr>
            <p:spPr>
              <a:xfrm>
                <a:off x="6298452" y="2390050"/>
                <a:ext cx="7037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2815" h="454" extrusionOk="0">
                    <a:moveTo>
                      <a:pt x="1" y="1"/>
                    </a:moveTo>
                    <a:lnTo>
                      <a:pt x="1" y="453"/>
                    </a:lnTo>
                    <a:lnTo>
                      <a:pt x="2815" y="453"/>
                    </a:lnTo>
                    <a:lnTo>
                      <a:pt x="281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5"/>
              <p:cNvSpPr/>
              <p:nvPr/>
            </p:nvSpPr>
            <p:spPr>
              <a:xfrm>
                <a:off x="6382427" y="2390050"/>
                <a:ext cx="35150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1406" h="454" extrusionOk="0">
                    <a:moveTo>
                      <a:pt x="0" y="1"/>
                    </a:moveTo>
                    <a:lnTo>
                      <a:pt x="0" y="453"/>
                    </a:lnTo>
                    <a:lnTo>
                      <a:pt x="1405" y="453"/>
                    </a:lnTo>
                    <a:lnTo>
                      <a:pt x="140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5"/>
              <p:cNvSpPr/>
              <p:nvPr/>
            </p:nvSpPr>
            <p:spPr>
              <a:xfrm>
                <a:off x="6427952" y="2390050"/>
                <a:ext cx="1122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454" extrusionOk="0">
                    <a:moveTo>
                      <a:pt x="1" y="1"/>
                    </a:moveTo>
                    <a:lnTo>
                      <a:pt x="1" y="453"/>
                    </a:lnTo>
                    <a:lnTo>
                      <a:pt x="449" y="453"/>
                    </a:lnTo>
                    <a:lnTo>
                      <a:pt x="44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4" name="Google Shape;134;p5"/>
            <p:cNvGrpSpPr/>
            <p:nvPr/>
          </p:nvGrpSpPr>
          <p:grpSpPr>
            <a:xfrm>
              <a:off x="-2504900" y="387590"/>
              <a:ext cx="6322114" cy="7873283"/>
              <a:chOff x="-2504900" y="387590"/>
              <a:chExt cx="6322114" cy="7873283"/>
            </a:xfrm>
          </p:grpSpPr>
          <p:grpSp>
            <p:nvGrpSpPr>
              <p:cNvPr id="135" name="Google Shape;135;p5"/>
              <p:cNvGrpSpPr/>
              <p:nvPr/>
            </p:nvGrpSpPr>
            <p:grpSpPr>
              <a:xfrm>
                <a:off x="-1553565" y="387590"/>
                <a:ext cx="2381713" cy="3328977"/>
                <a:chOff x="7655072" y="-407632"/>
                <a:chExt cx="2008529" cy="2807368"/>
              </a:xfrm>
            </p:grpSpPr>
            <p:sp>
              <p:nvSpPr>
                <p:cNvPr id="136" name="Google Shape;136;p5"/>
                <p:cNvSpPr/>
                <p:nvPr/>
              </p:nvSpPr>
              <p:spPr>
                <a:xfrm>
                  <a:off x="7685059" y="-336851"/>
                  <a:ext cx="1930325" cy="2689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08" h="45293" extrusionOk="0">
                      <a:moveTo>
                        <a:pt x="0" y="1"/>
                      </a:moveTo>
                      <a:lnTo>
                        <a:pt x="0" y="8351"/>
                      </a:lnTo>
                      <a:lnTo>
                        <a:pt x="15447" y="8351"/>
                      </a:lnTo>
                      <a:lnTo>
                        <a:pt x="24998" y="17901"/>
                      </a:lnTo>
                      <a:lnTo>
                        <a:pt x="24998" y="38040"/>
                      </a:lnTo>
                      <a:lnTo>
                        <a:pt x="32251" y="45293"/>
                      </a:lnTo>
                      <a:lnTo>
                        <a:pt x="32507" y="45037"/>
                      </a:lnTo>
                      <a:lnTo>
                        <a:pt x="25358" y="37888"/>
                      </a:lnTo>
                      <a:lnTo>
                        <a:pt x="25358" y="17749"/>
                      </a:lnTo>
                      <a:lnTo>
                        <a:pt x="15651" y="8043"/>
                      </a:lnTo>
                      <a:lnTo>
                        <a:pt x="15595" y="7986"/>
                      </a:lnTo>
                      <a:lnTo>
                        <a:pt x="365" y="7986"/>
                      </a:lnTo>
                      <a:lnTo>
                        <a:pt x="36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137;p5"/>
                <p:cNvSpPr/>
                <p:nvPr/>
              </p:nvSpPr>
              <p:spPr>
                <a:xfrm>
                  <a:off x="8734422" y="271200"/>
                  <a:ext cx="332350" cy="332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97" h="5600" extrusionOk="0">
                      <a:moveTo>
                        <a:pt x="1" y="0"/>
                      </a:moveTo>
                      <a:lnTo>
                        <a:pt x="1" y="1597"/>
                      </a:lnTo>
                      <a:lnTo>
                        <a:pt x="2002" y="3599"/>
                      </a:lnTo>
                      <a:lnTo>
                        <a:pt x="4004" y="5600"/>
                      </a:lnTo>
                      <a:lnTo>
                        <a:pt x="5597" y="5600"/>
                      </a:lnTo>
                      <a:lnTo>
                        <a:pt x="2799" y="280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38;p5"/>
                <p:cNvSpPr/>
                <p:nvPr/>
              </p:nvSpPr>
              <p:spPr>
                <a:xfrm>
                  <a:off x="7655072" y="-407632"/>
                  <a:ext cx="81588" cy="8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4" h="1373" extrusionOk="0">
                      <a:moveTo>
                        <a:pt x="689" y="364"/>
                      </a:moveTo>
                      <a:cubicBezTo>
                        <a:pt x="866" y="364"/>
                        <a:pt x="1010" y="508"/>
                        <a:pt x="1014" y="684"/>
                      </a:cubicBezTo>
                      <a:cubicBezTo>
                        <a:pt x="1014" y="865"/>
                        <a:pt x="866" y="1009"/>
                        <a:pt x="689" y="1009"/>
                      </a:cubicBezTo>
                      <a:cubicBezTo>
                        <a:pt x="509" y="1009"/>
                        <a:pt x="365" y="865"/>
                        <a:pt x="365" y="684"/>
                      </a:cubicBezTo>
                      <a:cubicBezTo>
                        <a:pt x="365" y="508"/>
                        <a:pt x="509" y="364"/>
                        <a:pt x="689" y="364"/>
                      </a:cubicBezTo>
                      <a:close/>
                      <a:moveTo>
                        <a:pt x="689" y="0"/>
                      </a:moveTo>
                      <a:cubicBezTo>
                        <a:pt x="309" y="0"/>
                        <a:pt x="1" y="308"/>
                        <a:pt x="1" y="684"/>
                      </a:cubicBezTo>
                      <a:cubicBezTo>
                        <a:pt x="1" y="1065"/>
                        <a:pt x="309" y="1373"/>
                        <a:pt x="689" y="1373"/>
                      </a:cubicBezTo>
                      <a:cubicBezTo>
                        <a:pt x="1066" y="1373"/>
                        <a:pt x="1374" y="1065"/>
                        <a:pt x="1374" y="684"/>
                      </a:cubicBezTo>
                      <a:cubicBezTo>
                        <a:pt x="1374" y="308"/>
                        <a:pt x="1066" y="0"/>
                        <a:pt x="68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39;p5"/>
                <p:cNvSpPr/>
                <p:nvPr/>
              </p:nvSpPr>
              <p:spPr>
                <a:xfrm>
                  <a:off x="9568236" y="2317969"/>
                  <a:ext cx="95364" cy="81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6" h="1377" extrusionOk="0">
                      <a:moveTo>
                        <a:pt x="917" y="364"/>
                      </a:moveTo>
                      <a:cubicBezTo>
                        <a:pt x="1097" y="364"/>
                        <a:pt x="1242" y="512"/>
                        <a:pt x="1242" y="688"/>
                      </a:cubicBezTo>
                      <a:cubicBezTo>
                        <a:pt x="1242" y="883"/>
                        <a:pt x="1082" y="1012"/>
                        <a:pt x="916" y="1012"/>
                      </a:cubicBezTo>
                      <a:cubicBezTo>
                        <a:pt x="837" y="1012"/>
                        <a:pt x="755" y="982"/>
                        <a:pt x="689" y="916"/>
                      </a:cubicBezTo>
                      <a:cubicBezTo>
                        <a:pt x="485" y="712"/>
                        <a:pt x="629" y="364"/>
                        <a:pt x="917" y="364"/>
                      </a:cubicBezTo>
                      <a:close/>
                      <a:moveTo>
                        <a:pt x="915" y="1"/>
                      </a:moveTo>
                      <a:cubicBezTo>
                        <a:pt x="746" y="1"/>
                        <a:pt x="573" y="63"/>
                        <a:pt x="433" y="203"/>
                      </a:cubicBezTo>
                      <a:cubicBezTo>
                        <a:pt x="1" y="636"/>
                        <a:pt x="309" y="1376"/>
                        <a:pt x="917" y="1376"/>
                      </a:cubicBezTo>
                      <a:cubicBezTo>
                        <a:pt x="1298" y="1372"/>
                        <a:pt x="1606" y="1068"/>
                        <a:pt x="1606" y="688"/>
                      </a:cubicBezTo>
                      <a:cubicBezTo>
                        <a:pt x="1606" y="274"/>
                        <a:pt x="1267" y="1"/>
                        <a:pt x="91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140;p5"/>
                <p:cNvSpPr/>
                <p:nvPr/>
              </p:nvSpPr>
              <p:spPr>
                <a:xfrm>
                  <a:off x="7692897" y="-144282"/>
                  <a:ext cx="497783" cy="29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3" h="4924" extrusionOk="0">
                      <a:moveTo>
                        <a:pt x="100" y="0"/>
                      </a:moveTo>
                      <a:lnTo>
                        <a:pt x="0" y="104"/>
                      </a:lnTo>
                      <a:lnTo>
                        <a:pt x="2498" y="2598"/>
                      </a:lnTo>
                      <a:lnTo>
                        <a:pt x="5957" y="2598"/>
                      </a:lnTo>
                      <a:lnTo>
                        <a:pt x="8282" y="4924"/>
                      </a:lnTo>
                      <a:lnTo>
                        <a:pt x="8382" y="4820"/>
                      </a:lnTo>
                      <a:lnTo>
                        <a:pt x="6017" y="2454"/>
                      </a:lnTo>
                      <a:lnTo>
                        <a:pt x="2558" y="2454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1" name="Google Shape;141;p5"/>
              <p:cNvGrpSpPr/>
              <p:nvPr/>
            </p:nvGrpSpPr>
            <p:grpSpPr>
              <a:xfrm>
                <a:off x="-2504900" y="1005827"/>
                <a:ext cx="6322114" cy="7255046"/>
                <a:chOff x="-2504900" y="1005827"/>
                <a:chExt cx="6322114" cy="7255046"/>
              </a:xfrm>
            </p:grpSpPr>
            <p:sp>
              <p:nvSpPr>
                <p:cNvPr id="142" name="Google Shape;142;p5"/>
                <p:cNvSpPr/>
                <p:nvPr/>
              </p:nvSpPr>
              <p:spPr>
                <a:xfrm>
                  <a:off x="-2504900" y="1005827"/>
                  <a:ext cx="6322114" cy="7255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832" h="82432" extrusionOk="0">
                      <a:moveTo>
                        <a:pt x="205" y="1"/>
                      </a:moveTo>
                      <a:lnTo>
                        <a:pt x="1" y="205"/>
                      </a:lnTo>
                      <a:lnTo>
                        <a:pt x="27924" y="28129"/>
                      </a:lnTo>
                      <a:lnTo>
                        <a:pt x="27924" y="38728"/>
                      </a:lnTo>
                      <a:lnTo>
                        <a:pt x="36526" y="47330"/>
                      </a:lnTo>
                      <a:lnTo>
                        <a:pt x="45629" y="56433"/>
                      </a:lnTo>
                      <a:lnTo>
                        <a:pt x="71627" y="82431"/>
                      </a:lnTo>
                      <a:lnTo>
                        <a:pt x="71831" y="82227"/>
                      </a:lnTo>
                      <a:lnTo>
                        <a:pt x="46493" y="56889"/>
                      </a:lnTo>
                      <a:lnTo>
                        <a:pt x="46493" y="47935"/>
                      </a:lnTo>
                      <a:lnTo>
                        <a:pt x="53711" y="40954"/>
                      </a:lnTo>
                      <a:lnTo>
                        <a:pt x="51481" y="38724"/>
                      </a:lnTo>
                      <a:lnTo>
                        <a:pt x="37095" y="38724"/>
                      </a:lnTo>
                      <a:lnTo>
                        <a:pt x="32496" y="34125"/>
                      </a:lnTo>
                      <a:lnTo>
                        <a:pt x="32496" y="32288"/>
                      </a:lnTo>
                      <a:lnTo>
                        <a:pt x="27924" y="27712"/>
                      </a:lnTo>
                      <a:lnTo>
                        <a:pt x="27924" y="27720"/>
                      </a:lnTo>
                      <a:lnTo>
                        <a:pt x="205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143;p5"/>
                <p:cNvSpPr/>
                <p:nvPr/>
              </p:nvSpPr>
              <p:spPr>
                <a:xfrm>
                  <a:off x="-118934" y="3399771"/>
                  <a:ext cx="1196665" cy="2113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72" h="17609" extrusionOk="0">
                      <a:moveTo>
                        <a:pt x="1" y="0"/>
                      </a:moveTo>
                      <a:lnTo>
                        <a:pt x="1" y="4948"/>
                      </a:lnTo>
                      <a:lnTo>
                        <a:pt x="9720" y="14670"/>
                      </a:lnTo>
                      <a:lnTo>
                        <a:pt x="9720" y="17608"/>
                      </a:lnTo>
                      <a:lnTo>
                        <a:pt x="9972" y="17608"/>
                      </a:lnTo>
                      <a:lnTo>
                        <a:pt x="9972" y="14566"/>
                      </a:lnTo>
                      <a:lnTo>
                        <a:pt x="249" y="4843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44" name="Google Shape;144;p5"/>
          <p:cNvSpPr txBox="1">
            <a:spLocks noGrp="1"/>
          </p:cNvSpPr>
          <p:nvPr>
            <p:ph type="subTitle" idx="1"/>
          </p:nvPr>
        </p:nvSpPr>
        <p:spPr>
          <a:xfrm>
            <a:off x="1254788" y="2601579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145" name="Google Shape;145;p5"/>
          <p:cNvSpPr txBox="1">
            <a:spLocks noGrp="1"/>
          </p:cNvSpPr>
          <p:nvPr>
            <p:ph type="subTitle" idx="2"/>
          </p:nvPr>
        </p:nvSpPr>
        <p:spPr>
          <a:xfrm>
            <a:off x="1254788" y="2972979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5"/>
          <p:cNvSpPr txBox="1">
            <a:spLocks noGrp="1"/>
          </p:cNvSpPr>
          <p:nvPr>
            <p:ph type="subTitle" idx="3"/>
          </p:nvPr>
        </p:nvSpPr>
        <p:spPr>
          <a:xfrm>
            <a:off x="5112413" y="2601579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147" name="Google Shape;147;p5"/>
          <p:cNvSpPr txBox="1">
            <a:spLocks noGrp="1"/>
          </p:cNvSpPr>
          <p:nvPr>
            <p:ph type="subTitle" idx="4"/>
          </p:nvPr>
        </p:nvSpPr>
        <p:spPr>
          <a:xfrm>
            <a:off x="5112413" y="2972979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5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49" name="Google Shape;149;p5"/>
          <p:cNvSpPr txBox="1">
            <a:spLocks noGrp="1"/>
          </p:cNvSpPr>
          <p:nvPr>
            <p:ph type="title" idx="5" hasCustomPrompt="1"/>
          </p:nvPr>
        </p:nvSpPr>
        <p:spPr>
          <a:xfrm>
            <a:off x="2200238" y="2019699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0" name="Google Shape;150;p5"/>
          <p:cNvSpPr txBox="1">
            <a:spLocks noGrp="1"/>
          </p:cNvSpPr>
          <p:nvPr>
            <p:ph type="title" idx="6" hasCustomPrompt="1"/>
          </p:nvPr>
        </p:nvSpPr>
        <p:spPr>
          <a:xfrm>
            <a:off x="6057863" y="2019699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oogle Shape;152;p6"/>
          <p:cNvGrpSpPr/>
          <p:nvPr/>
        </p:nvGrpSpPr>
        <p:grpSpPr>
          <a:xfrm>
            <a:off x="-859697" y="-661345"/>
            <a:ext cx="2552998" cy="2062932"/>
            <a:chOff x="-859697" y="-661345"/>
            <a:chExt cx="2552998" cy="2062932"/>
          </a:xfrm>
        </p:grpSpPr>
        <p:sp>
          <p:nvSpPr>
            <p:cNvPr id="153" name="Google Shape;153;p6"/>
            <p:cNvSpPr/>
            <p:nvPr/>
          </p:nvSpPr>
          <p:spPr>
            <a:xfrm>
              <a:off x="-859697" y="-661345"/>
              <a:ext cx="2552998" cy="1507261"/>
            </a:xfrm>
            <a:custGeom>
              <a:avLst/>
              <a:gdLst/>
              <a:ahLst/>
              <a:cxnLst/>
              <a:rect l="l" t="t" r="r" b="b"/>
              <a:pathLst>
                <a:path w="17209" h="10160" extrusionOk="0">
                  <a:moveTo>
                    <a:pt x="13158" y="0"/>
                  </a:moveTo>
                  <a:lnTo>
                    <a:pt x="9820" y="3343"/>
                  </a:lnTo>
                  <a:lnTo>
                    <a:pt x="6778" y="3343"/>
                  </a:lnTo>
                  <a:lnTo>
                    <a:pt x="1" y="10119"/>
                  </a:lnTo>
                  <a:lnTo>
                    <a:pt x="6353" y="10159"/>
                  </a:lnTo>
                  <a:lnTo>
                    <a:pt x="8319" y="8198"/>
                  </a:lnTo>
                  <a:lnTo>
                    <a:pt x="9015" y="8198"/>
                  </a:lnTo>
                  <a:lnTo>
                    <a:pt x="172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6"/>
            <p:cNvSpPr/>
            <p:nvPr/>
          </p:nvSpPr>
          <p:spPr>
            <a:xfrm>
              <a:off x="-107627" y="-466741"/>
              <a:ext cx="1226141" cy="1868328"/>
            </a:xfrm>
            <a:custGeom>
              <a:avLst/>
              <a:gdLst/>
              <a:ahLst/>
              <a:cxnLst/>
              <a:rect l="l" t="t" r="r" b="b"/>
              <a:pathLst>
                <a:path w="9728" h="14823" extrusionOk="0">
                  <a:moveTo>
                    <a:pt x="9640" y="0"/>
                  </a:moveTo>
                  <a:lnTo>
                    <a:pt x="4148" y="5492"/>
                  </a:lnTo>
                  <a:lnTo>
                    <a:pt x="4148" y="10588"/>
                  </a:lnTo>
                  <a:lnTo>
                    <a:pt x="1" y="14735"/>
                  </a:lnTo>
                  <a:lnTo>
                    <a:pt x="89" y="14823"/>
                  </a:lnTo>
                  <a:lnTo>
                    <a:pt x="4272" y="10640"/>
                  </a:lnTo>
                  <a:lnTo>
                    <a:pt x="4272" y="5544"/>
                  </a:lnTo>
                  <a:lnTo>
                    <a:pt x="9728" y="88"/>
                  </a:lnTo>
                  <a:lnTo>
                    <a:pt x="96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" name="Google Shape;155;p6"/>
          <p:cNvGrpSpPr/>
          <p:nvPr/>
        </p:nvGrpSpPr>
        <p:grpSpPr>
          <a:xfrm>
            <a:off x="7218415" y="1203967"/>
            <a:ext cx="3942356" cy="4639226"/>
            <a:chOff x="7276179" y="1051567"/>
            <a:chExt cx="3942356" cy="4639226"/>
          </a:xfrm>
        </p:grpSpPr>
        <p:sp>
          <p:nvSpPr>
            <p:cNvPr id="156" name="Google Shape;156;p6"/>
            <p:cNvSpPr/>
            <p:nvPr/>
          </p:nvSpPr>
          <p:spPr>
            <a:xfrm>
              <a:off x="7276179" y="3686213"/>
              <a:ext cx="3031826" cy="2004580"/>
            </a:xfrm>
            <a:custGeom>
              <a:avLst/>
              <a:gdLst/>
              <a:ahLst/>
              <a:cxnLst/>
              <a:rect l="l" t="t" r="r" b="b"/>
              <a:pathLst>
                <a:path w="24054" h="15904" extrusionOk="0">
                  <a:moveTo>
                    <a:pt x="17228" y="0"/>
                  </a:moveTo>
                  <a:lnTo>
                    <a:pt x="9955" y="7274"/>
                  </a:lnTo>
                  <a:lnTo>
                    <a:pt x="6725" y="7274"/>
                  </a:lnTo>
                  <a:lnTo>
                    <a:pt x="2610" y="11384"/>
                  </a:lnTo>
                  <a:lnTo>
                    <a:pt x="2610" y="13298"/>
                  </a:lnTo>
                  <a:lnTo>
                    <a:pt x="0" y="15904"/>
                  </a:lnTo>
                  <a:lnTo>
                    <a:pt x="7093" y="15904"/>
                  </a:lnTo>
                  <a:lnTo>
                    <a:pt x="12993" y="10003"/>
                  </a:lnTo>
                  <a:lnTo>
                    <a:pt x="15207" y="10003"/>
                  </a:lnTo>
                  <a:lnTo>
                    <a:pt x="19494" y="5716"/>
                  </a:lnTo>
                  <a:lnTo>
                    <a:pt x="19494" y="4560"/>
                  </a:lnTo>
                  <a:lnTo>
                    <a:pt x="240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7" name="Google Shape;157;p6"/>
            <p:cNvGrpSpPr/>
            <p:nvPr/>
          </p:nvGrpSpPr>
          <p:grpSpPr>
            <a:xfrm>
              <a:off x="8615789" y="1051567"/>
              <a:ext cx="2602747" cy="3802366"/>
              <a:chOff x="278245" y="-112475"/>
              <a:chExt cx="2281910" cy="3333654"/>
            </a:xfrm>
          </p:grpSpPr>
          <p:grpSp>
            <p:nvGrpSpPr>
              <p:cNvPr id="158" name="Google Shape;158;p6"/>
              <p:cNvGrpSpPr/>
              <p:nvPr/>
            </p:nvGrpSpPr>
            <p:grpSpPr>
              <a:xfrm>
                <a:off x="278245" y="-112475"/>
                <a:ext cx="2281910" cy="3264909"/>
                <a:chOff x="1181475" y="2060725"/>
                <a:chExt cx="600250" cy="858825"/>
              </a:xfrm>
            </p:grpSpPr>
            <p:sp>
              <p:nvSpPr>
                <p:cNvPr id="159" name="Google Shape;159;p6"/>
                <p:cNvSpPr/>
                <p:nvPr/>
              </p:nvSpPr>
              <p:spPr>
                <a:xfrm>
                  <a:off x="1181475" y="2060725"/>
                  <a:ext cx="600250" cy="85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0" h="34353" extrusionOk="0">
                      <a:moveTo>
                        <a:pt x="23789" y="1"/>
                      </a:moveTo>
                      <a:lnTo>
                        <a:pt x="15584" y="8210"/>
                      </a:lnTo>
                      <a:lnTo>
                        <a:pt x="9043" y="8210"/>
                      </a:lnTo>
                      <a:lnTo>
                        <a:pt x="8995" y="8254"/>
                      </a:lnTo>
                      <a:lnTo>
                        <a:pt x="1" y="17249"/>
                      </a:lnTo>
                      <a:lnTo>
                        <a:pt x="1" y="20091"/>
                      </a:lnTo>
                      <a:lnTo>
                        <a:pt x="5493" y="25583"/>
                      </a:lnTo>
                      <a:lnTo>
                        <a:pt x="5493" y="30098"/>
                      </a:lnTo>
                      <a:lnTo>
                        <a:pt x="1458" y="34137"/>
                      </a:lnTo>
                      <a:lnTo>
                        <a:pt x="1678" y="34353"/>
                      </a:lnTo>
                      <a:lnTo>
                        <a:pt x="5805" y="30226"/>
                      </a:lnTo>
                      <a:lnTo>
                        <a:pt x="5805" y="25454"/>
                      </a:lnTo>
                      <a:lnTo>
                        <a:pt x="313" y="19963"/>
                      </a:lnTo>
                      <a:lnTo>
                        <a:pt x="313" y="17377"/>
                      </a:lnTo>
                      <a:lnTo>
                        <a:pt x="9171" y="8519"/>
                      </a:lnTo>
                      <a:lnTo>
                        <a:pt x="15712" y="8519"/>
                      </a:lnTo>
                      <a:lnTo>
                        <a:pt x="15756" y="8475"/>
                      </a:lnTo>
                      <a:lnTo>
                        <a:pt x="24010" y="221"/>
                      </a:lnTo>
                      <a:lnTo>
                        <a:pt x="2378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160;p6"/>
                <p:cNvSpPr/>
                <p:nvPr/>
              </p:nvSpPr>
              <p:spPr>
                <a:xfrm>
                  <a:off x="1194400" y="2571875"/>
                  <a:ext cx="129400" cy="20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6" h="8175" extrusionOk="0">
                      <a:moveTo>
                        <a:pt x="0" y="1"/>
                      </a:moveTo>
                      <a:lnTo>
                        <a:pt x="0" y="3087"/>
                      </a:lnTo>
                      <a:lnTo>
                        <a:pt x="5088" y="8175"/>
                      </a:lnTo>
                      <a:lnTo>
                        <a:pt x="5176" y="8087"/>
                      </a:lnTo>
                      <a:lnTo>
                        <a:pt x="124" y="3035"/>
                      </a:lnTo>
                      <a:lnTo>
                        <a:pt x="1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1" name="Google Shape;161;p6"/>
              <p:cNvSpPr/>
              <p:nvPr/>
            </p:nvSpPr>
            <p:spPr>
              <a:xfrm>
                <a:off x="336260" y="3109317"/>
                <a:ext cx="130395" cy="111862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1177" extrusionOk="0">
                    <a:moveTo>
                      <a:pt x="782" y="310"/>
                    </a:moveTo>
                    <a:cubicBezTo>
                      <a:pt x="924" y="310"/>
                      <a:pt x="1061" y="421"/>
                      <a:pt x="1061" y="588"/>
                    </a:cubicBezTo>
                    <a:cubicBezTo>
                      <a:pt x="1061" y="741"/>
                      <a:pt x="937" y="865"/>
                      <a:pt x="785" y="865"/>
                    </a:cubicBezTo>
                    <a:cubicBezTo>
                      <a:pt x="537" y="865"/>
                      <a:pt x="413" y="568"/>
                      <a:pt x="589" y="392"/>
                    </a:cubicBezTo>
                    <a:cubicBezTo>
                      <a:pt x="644" y="335"/>
                      <a:pt x="714" y="310"/>
                      <a:pt x="782" y="310"/>
                    </a:cubicBezTo>
                    <a:close/>
                    <a:moveTo>
                      <a:pt x="785" y="0"/>
                    </a:moveTo>
                    <a:cubicBezTo>
                      <a:pt x="260" y="0"/>
                      <a:pt x="0" y="632"/>
                      <a:pt x="369" y="1005"/>
                    </a:cubicBezTo>
                    <a:cubicBezTo>
                      <a:pt x="488" y="1123"/>
                      <a:pt x="635" y="1176"/>
                      <a:pt x="779" y="1176"/>
                    </a:cubicBezTo>
                    <a:cubicBezTo>
                      <a:pt x="1082" y="1176"/>
                      <a:pt x="1372" y="940"/>
                      <a:pt x="1369" y="584"/>
                    </a:cubicBezTo>
                    <a:cubicBezTo>
                      <a:pt x="1369" y="264"/>
                      <a:pt x="1105" y="4"/>
                      <a:pt x="7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Fredoka One"/>
              <a:buNone/>
              <a:defRPr sz="30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7_1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3"/>
          <p:cNvSpPr txBox="1">
            <a:spLocks noGrp="1"/>
          </p:cNvSpPr>
          <p:nvPr>
            <p:ph type="title" hasCustomPrompt="1"/>
          </p:nvPr>
        </p:nvSpPr>
        <p:spPr>
          <a:xfrm>
            <a:off x="2100875" y="12780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58" name="Google Shape;358;p13"/>
          <p:cNvSpPr txBox="1">
            <a:spLocks noGrp="1"/>
          </p:cNvSpPr>
          <p:nvPr>
            <p:ph type="subTitle" idx="1"/>
          </p:nvPr>
        </p:nvSpPr>
        <p:spPr>
          <a:xfrm>
            <a:off x="1234025" y="1849391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59" name="Google Shape;359;p13"/>
          <p:cNvSpPr txBox="1">
            <a:spLocks noGrp="1"/>
          </p:cNvSpPr>
          <p:nvPr>
            <p:ph type="subTitle" idx="2"/>
          </p:nvPr>
        </p:nvSpPr>
        <p:spPr>
          <a:xfrm>
            <a:off x="1234025" y="2249636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13"/>
          <p:cNvSpPr txBox="1">
            <a:spLocks noGrp="1"/>
          </p:cNvSpPr>
          <p:nvPr>
            <p:ph type="title" idx="3" hasCustomPrompt="1"/>
          </p:nvPr>
        </p:nvSpPr>
        <p:spPr>
          <a:xfrm>
            <a:off x="5958325" y="1278011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1" name="Google Shape;361;p13"/>
          <p:cNvSpPr txBox="1">
            <a:spLocks noGrp="1"/>
          </p:cNvSpPr>
          <p:nvPr>
            <p:ph type="subTitle" idx="4"/>
          </p:nvPr>
        </p:nvSpPr>
        <p:spPr>
          <a:xfrm>
            <a:off x="5091475" y="1849391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2" name="Google Shape;362;p13"/>
          <p:cNvSpPr txBox="1">
            <a:spLocks noGrp="1"/>
          </p:cNvSpPr>
          <p:nvPr>
            <p:ph type="subTitle" idx="5"/>
          </p:nvPr>
        </p:nvSpPr>
        <p:spPr>
          <a:xfrm>
            <a:off x="5091475" y="2249636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13"/>
          <p:cNvSpPr txBox="1">
            <a:spLocks noGrp="1"/>
          </p:cNvSpPr>
          <p:nvPr>
            <p:ph type="title" idx="6" hasCustomPrompt="1"/>
          </p:nvPr>
        </p:nvSpPr>
        <p:spPr>
          <a:xfrm>
            <a:off x="2100875" y="3002952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4" name="Google Shape;364;p13"/>
          <p:cNvSpPr txBox="1">
            <a:spLocks noGrp="1"/>
          </p:cNvSpPr>
          <p:nvPr>
            <p:ph type="subTitle" idx="7"/>
          </p:nvPr>
        </p:nvSpPr>
        <p:spPr>
          <a:xfrm>
            <a:off x="1234025" y="3574317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5" name="Google Shape;365;p13"/>
          <p:cNvSpPr txBox="1">
            <a:spLocks noGrp="1"/>
          </p:cNvSpPr>
          <p:nvPr>
            <p:ph type="subTitle" idx="8"/>
          </p:nvPr>
        </p:nvSpPr>
        <p:spPr>
          <a:xfrm>
            <a:off x="1234025" y="3974562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13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367" name="Google Shape;367;p13"/>
          <p:cNvSpPr txBox="1">
            <a:spLocks noGrp="1"/>
          </p:cNvSpPr>
          <p:nvPr>
            <p:ph type="title" idx="13" hasCustomPrompt="1"/>
          </p:nvPr>
        </p:nvSpPr>
        <p:spPr>
          <a:xfrm>
            <a:off x="5958325" y="3002952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8" name="Google Shape;368;p13"/>
          <p:cNvSpPr txBox="1">
            <a:spLocks noGrp="1"/>
          </p:cNvSpPr>
          <p:nvPr>
            <p:ph type="subTitle" idx="14"/>
          </p:nvPr>
        </p:nvSpPr>
        <p:spPr>
          <a:xfrm>
            <a:off x="5091475" y="3574317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369" name="Google Shape;369;p13"/>
          <p:cNvSpPr txBox="1">
            <a:spLocks noGrp="1"/>
          </p:cNvSpPr>
          <p:nvPr>
            <p:ph type="subTitle" idx="15"/>
          </p:nvPr>
        </p:nvSpPr>
        <p:spPr>
          <a:xfrm>
            <a:off x="5091475" y="3974562"/>
            <a:ext cx="2818500" cy="59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grpSp>
        <p:nvGrpSpPr>
          <p:cNvPr id="370" name="Google Shape;370;p13"/>
          <p:cNvGrpSpPr/>
          <p:nvPr/>
        </p:nvGrpSpPr>
        <p:grpSpPr>
          <a:xfrm>
            <a:off x="-3389800" y="-360873"/>
            <a:ext cx="6322114" cy="7255046"/>
            <a:chOff x="-3389800" y="-360873"/>
            <a:chExt cx="6322114" cy="7255046"/>
          </a:xfrm>
        </p:grpSpPr>
        <p:sp>
          <p:nvSpPr>
            <p:cNvPr id="371" name="Google Shape;371;p13"/>
            <p:cNvSpPr/>
            <p:nvPr/>
          </p:nvSpPr>
          <p:spPr>
            <a:xfrm>
              <a:off x="-3389800" y="-360873"/>
              <a:ext cx="6322114" cy="7255046"/>
            </a:xfrm>
            <a:custGeom>
              <a:avLst/>
              <a:gdLst/>
              <a:ahLst/>
              <a:cxnLst/>
              <a:rect l="l" t="t" r="r" b="b"/>
              <a:pathLst>
                <a:path w="71832" h="82432" extrusionOk="0">
                  <a:moveTo>
                    <a:pt x="205" y="1"/>
                  </a:moveTo>
                  <a:lnTo>
                    <a:pt x="1" y="205"/>
                  </a:lnTo>
                  <a:lnTo>
                    <a:pt x="27924" y="28129"/>
                  </a:lnTo>
                  <a:lnTo>
                    <a:pt x="27924" y="38728"/>
                  </a:lnTo>
                  <a:lnTo>
                    <a:pt x="36526" y="47330"/>
                  </a:lnTo>
                  <a:lnTo>
                    <a:pt x="45629" y="56433"/>
                  </a:lnTo>
                  <a:lnTo>
                    <a:pt x="71627" y="82431"/>
                  </a:lnTo>
                  <a:lnTo>
                    <a:pt x="71831" y="82227"/>
                  </a:lnTo>
                  <a:lnTo>
                    <a:pt x="46493" y="56889"/>
                  </a:lnTo>
                  <a:lnTo>
                    <a:pt x="46493" y="47935"/>
                  </a:lnTo>
                  <a:lnTo>
                    <a:pt x="53711" y="40954"/>
                  </a:lnTo>
                  <a:lnTo>
                    <a:pt x="51481" y="38724"/>
                  </a:lnTo>
                  <a:lnTo>
                    <a:pt x="37095" y="38724"/>
                  </a:lnTo>
                  <a:lnTo>
                    <a:pt x="32496" y="34125"/>
                  </a:lnTo>
                  <a:lnTo>
                    <a:pt x="32496" y="32288"/>
                  </a:lnTo>
                  <a:lnTo>
                    <a:pt x="27924" y="27712"/>
                  </a:lnTo>
                  <a:lnTo>
                    <a:pt x="27924" y="27720"/>
                  </a:lnTo>
                  <a:lnTo>
                    <a:pt x="2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2" name="Google Shape;372;p13"/>
            <p:cNvGrpSpPr/>
            <p:nvPr/>
          </p:nvGrpSpPr>
          <p:grpSpPr>
            <a:xfrm>
              <a:off x="-1419600" y="387590"/>
              <a:ext cx="2381713" cy="3328977"/>
              <a:chOff x="7655072" y="-407632"/>
              <a:chExt cx="2008529" cy="2807368"/>
            </a:xfrm>
          </p:grpSpPr>
          <p:sp>
            <p:nvSpPr>
              <p:cNvPr id="373" name="Google Shape;373;p13"/>
              <p:cNvSpPr/>
              <p:nvPr/>
            </p:nvSpPr>
            <p:spPr>
              <a:xfrm>
                <a:off x="7685059" y="-336851"/>
                <a:ext cx="1930325" cy="2689498"/>
              </a:xfrm>
              <a:custGeom>
                <a:avLst/>
                <a:gdLst/>
                <a:ahLst/>
                <a:cxnLst/>
                <a:rect l="l" t="t" r="r" b="b"/>
                <a:pathLst>
                  <a:path w="32508" h="45293" extrusionOk="0">
                    <a:moveTo>
                      <a:pt x="0" y="1"/>
                    </a:moveTo>
                    <a:lnTo>
                      <a:pt x="0" y="8351"/>
                    </a:lnTo>
                    <a:lnTo>
                      <a:pt x="15447" y="8351"/>
                    </a:lnTo>
                    <a:lnTo>
                      <a:pt x="24998" y="17901"/>
                    </a:lnTo>
                    <a:lnTo>
                      <a:pt x="24998" y="38040"/>
                    </a:lnTo>
                    <a:lnTo>
                      <a:pt x="32251" y="45293"/>
                    </a:lnTo>
                    <a:lnTo>
                      <a:pt x="32507" y="45037"/>
                    </a:lnTo>
                    <a:lnTo>
                      <a:pt x="25358" y="37888"/>
                    </a:lnTo>
                    <a:lnTo>
                      <a:pt x="25358" y="17749"/>
                    </a:lnTo>
                    <a:lnTo>
                      <a:pt x="15651" y="8043"/>
                    </a:lnTo>
                    <a:lnTo>
                      <a:pt x="15595" y="7986"/>
                    </a:lnTo>
                    <a:lnTo>
                      <a:pt x="365" y="7986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3"/>
              <p:cNvSpPr/>
              <p:nvPr/>
            </p:nvSpPr>
            <p:spPr>
              <a:xfrm>
                <a:off x="8734422" y="271200"/>
                <a:ext cx="332350" cy="332528"/>
              </a:xfrm>
              <a:custGeom>
                <a:avLst/>
                <a:gdLst/>
                <a:ahLst/>
                <a:cxnLst/>
                <a:rect l="l" t="t" r="r" b="b"/>
                <a:pathLst>
                  <a:path w="5597" h="5600" extrusionOk="0">
                    <a:moveTo>
                      <a:pt x="1" y="0"/>
                    </a:moveTo>
                    <a:lnTo>
                      <a:pt x="1" y="1597"/>
                    </a:lnTo>
                    <a:lnTo>
                      <a:pt x="2002" y="3599"/>
                    </a:lnTo>
                    <a:lnTo>
                      <a:pt x="4004" y="5600"/>
                    </a:lnTo>
                    <a:lnTo>
                      <a:pt x="5597" y="5600"/>
                    </a:lnTo>
                    <a:lnTo>
                      <a:pt x="2799" y="280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3"/>
              <p:cNvSpPr/>
              <p:nvPr/>
            </p:nvSpPr>
            <p:spPr>
              <a:xfrm>
                <a:off x="7655072" y="-407632"/>
                <a:ext cx="81588" cy="81529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373" extrusionOk="0">
                    <a:moveTo>
                      <a:pt x="689" y="364"/>
                    </a:moveTo>
                    <a:cubicBezTo>
                      <a:pt x="866" y="364"/>
                      <a:pt x="1010" y="508"/>
                      <a:pt x="1014" y="684"/>
                    </a:cubicBezTo>
                    <a:cubicBezTo>
                      <a:pt x="1014" y="865"/>
                      <a:pt x="866" y="1009"/>
                      <a:pt x="689" y="1009"/>
                    </a:cubicBezTo>
                    <a:cubicBezTo>
                      <a:pt x="509" y="1009"/>
                      <a:pt x="365" y="865"/>
                      <a:pt x="365" y="684"/>
                    </a:cubicBezTo>
                    <a:cubicBezTo>
                      <a:pt x="365" y="508"/>
                      <a:pt x="509" y="364"/>
                      <a:pt x="689" y="364"/>
                    </a:cubicBezTo>
                    <a:close/>
                    <a:moveTo>
                      <a:pt x="689" y="0"/>
                    </a:moveTo>
                    <a:cubicBezTo>
                      <a:pt x="309" y="0"/>
                      <a:pt x="1" y="308"/>
                      <a:pt x="1" y="684"/>
                    </a:cubicBezTo>
                    <a:cubicBezTo>
                      <a:pt x="1" y="1065"/>
                      <a:pt x="309" y="1373"/>
                      <a:pt x="689" y="1373"/>
                    </a:cubicBezTo>
                    <a:cubicBezTo>
                      <a:pt x="1066" y="1373"/>
                      <a:pt x="1374" y="1065"/>
                      <a:pt x="1374" y="684"/>
                    </a:cubicBezTo>
                    <a:cubicBezTo>
                      <a:pt x="1374" y="308"/>
                      <a:pt x="1066" y="0"/>
                      <a:pt x="6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3"/>
              <p:cNvSpPr/>
              <p:nvPr/>
            </p:nvSpPr>
            <p:spPr>
              <a:xfrm>
                <a:off x="9568236" y="2317969"/>
                <a:ext cx="95364" cy="81766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1377" extrusionOk="0">
                    <a:moveTo>
                      <a:pt x="917" y="364"/>
                    </a:moveTo>
                    <a:cubicBezTo>
                      <a:pt x="1097" y="364"/>
                      <a:pt x="1242" y="512"/>
                      <a:pt x="1242" y="688"/>
                    </a:cubicBezTo>
                    <a:cubicBezTo>
                      <a:pt x="1242" y="883"/>
                      <a:pt x="1082" y="1012"/>
                      <a:pt x="916" y="1012"/>
                    </a:cubicBezTo>
                    <a:cubicBezTo>
                      <a:pt x="837" y="1012"/>
                      <a:pt x="755" y="982"/>
                      <a:pt x="689" y="916"/>
                    </a:cubicBezTo>
                    <a:cubicBezTo>
                      <a:pt x="485" y="712"/>
                      <a:pt x="629" y="364"/>
                      <a:pt x="917" y="364"/>
                    </a:cubicBezTo>
                    <a:close/>
                    <a:moveTo>
                      <a:pt x="915" y="1"/>
                    </a:moveTo>
                    <a:cubicBezTo>
                      <a:pt x="746" y="1"/>
                      <a:pt x="573" y="63"/>
                      <a:pt x="433" y="203"/>
                    </a:cubicBezTo>
                    <a:cubicBezTo>
                      <a:pt x="1" y="636"/>
                      <a:pt x="309" y="1376"/>
                      <a:pt x="917" y="1376"/>
                    </a:cubicBezTo>
                    <a:cubicBezTo>
                      <a:pt x="1298" y="1372"/>
                      <a:pt x="1606" y="1068"/>
                      <a:pt x="1606" y="688"/>
                    </a:cubicBezTo>
                    <a:cubicBezTo>
                      <a:pt x="1606" y="274"/>
                      <a:pt x="1267" y="1"/>
                      <a:pt x="91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3"/>
              <p:cNvSpPr/>
              <p:nvPr/>
            </p:nvSpPr>
            <p:spPr>
              <a:xfrm>
                <a:off x="7692897" y="-144282"/>
                <a:ext cx="497783" cy="292387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4924" extrusionOk="0">
                    <a:moveTo>
                      <a:pt x="100" y="0"/>
                    </a:moveTo>
                    <a:lnTo>
                      <a:pt x="0" y="104"/>
                    </a:lnTo>
                    <a:lnTo>
                      <a:pt x="2498" y="2598"/>
                    </a:lnTo>
                    <a:lnTo>
                      <a:pt x="5957" y="2598"/>
                    </a:lnTo>
                    <a:lnTo>
                      <a:pt x="8282" y="4924"/>
                    </a:lnTo>
                    <a:lnTo>
                      <a:pt x="8382" y="4820"/>
                    </a:lnTo>
                    <a:lnTo>
                      <a:pt x="6017" y="2454"/>
                    </a:lnTo>
                    <a:lnTo>
                      <a:pt x="2558" y="2454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8" name="Google Shape;378;p13"/>
            <p:cNvGrpSpPr/>
            <p:nvPr/>
          </p:nvGrpSpPr>
          <p:grpSpPr>
            <a:xfrm>
              <a:off x="-201897" y="42827"/>
              <a:ext cx="1029648" cy="1806572"/>
              <a:chOff x="455034" y="-121633"/>
              <a:chExt cx="629947" cy="1105275"/>
            </a:xfrm>
          </p:grpSpPr>
          <p:sp>
            <p:nvSpPr>
              <p:cNvPr id="379" name="Google Shape;379;p13"/>
              <p:cNvSpPr/>
              <p:nvPr/>
            </p:nvSpPr>
            <p:spPr>
              <a:xfrm>
                <a:off x="1007193" y="917077"/>
                <a:ext cx="77788" cy="66565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1121" extrusionOk="0">
                    <a:moveTo>
                      <a:pt x="563" y="294"/>
                    </a:moveTo>
                    <a:cubicBezTo>
                      <a:pt x="628" y="294"/>
                      <a:pt x="695" y="318"/>
                      <a:pt x="749" y="372"/>
                    </a:cubicBezTo>
                    <a:cubicBezTo>
                      <a:pt x="913" y="536"/>
                      <a:pt x="797" y="821"/>
                      <a:pt x="561" y="821"/>
                    </a:cubicBezTo>
                    <a:cubicBezTo>
                      <a:pt x="417" y="821"/>
                      <a:pt x="297" y="704"/>
                      <a:pt x="297" y="560"/>
                    </a:cubicBezTo>
                    <a:cubicBezTo>
                      <a:pt x="297" y="400"/>
                      <a:pt x="427" y="294"/>
                      <a:pt x="563" y="294"/>
                    </a:cubicBezTo>
                    <a:close/>
                    <a:moveTo>
                      <a:pt x="561" y="0"/>
                    </a:moveTo>
                    <a:cubicBezTo>
                      <a:pt x="252" y="0"/>
                      <a:pt x="0" y="248"/>
                      <a:pt x="0" y="560"/>
                    </a:cubicBezTo>
                    <a:cubicBezTo>
                      <a:pt x="0" y="897"/>
                      <a:pt x="278" y="1121"/>
                      <a:pt x="566" y="1121"/>
                    </a:cubicBezTo>
                    <a:cubicBezTo>
                      <a:pt x="704" y="1121"/>
                      <a:pt x="843" y="1070"/>
                      <a:pt x="957" y="957"/>
                    </a:cubicBezTo>
                    <a:cubicBezTo>
                      <a:pt x="1309" y="600"/>
                      <a:pt x="1061" y="0"/>
                      <a:pt x="5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3"/>
              <p:cNvSpPr/>
              <p:nvPr/>
            </p:nvSpPr>
            <p:spPr>
              <a:xfrm>
                <a:off x="455034" y="-121633"/>
                <a:ext cx="592137" cy="1045622"/>
              </a:xfrm>
              <a:custGeom>
                <a:avLst/>
                <a:gdLst/>
                <a:ahLst/>
                <a:cxnLst/>
                <a:rect l="l" t="t" r="r" b="b"/>
                <a:pathLst>
                  <a:path w="9972" h="17609" extrusionOk="0">
                    <a:moveTo>
                      <a:pt x="1" y="0"/>
                    </a:moveTo>
                    <a:lnTo>
                      <a:pt x="1" y="4948"/>
                    </a:lnTo>
                    <a:lnTo>
                      <a:pt x="9720" y="14670"/>
                    </a:lnTo>
                    <a:lnTo>
                      <a:pt x="9720" y="17608"/>
                    </a:lnTo>
                    <a:lnTo>
                      <a:pt x="9972" y="17608"/>
                    </a:lnTo>
                    <a:lnTo>
                      <a:pt x="9972" y="14566"/>
                    </a:lnTo>
                    <a:lnTo>
                      <a:pt x="249" y="4843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1" name="Google Shape;381;p13"/>
            <p:cNvGrpSpPr/>
            <p:nvPr/>
          </p:nvGrpSpPr>
          <p:grpSpPr>
            <a:xfrm>
              <a:off x="889287" y="4589548"/>
              <a:ext cx="471865" cy="38050"/>
              <a:chOff x="6298452" y="2390050"/>
              <a:chExt cx="140725" cy="11350"/>
            </a:xfrm>
          </p:grpSpPr>
          <p:sp>
            <p:nvSpPr>
              <p:cNvPr id="382" name="Google Shape;382;p13"/>
              <p:cNvSpPr/>
              <p:nvPr/>
            </p:nvSpPr>
            <p:spPr>
              <a:xfrm>
                <a:off x="6298452" y="2390050"/>
                <a:ext cx="7037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2815" h="454" extrusionOk="0">
                    <a:moveTo>
                      <a:pt x="1" y="1"/>
                    </a:moveTo>
                    <a:lnTo>
                      <a:pt x="1" y="453"/>
                    </a:lnTo>
                    <a:lnTo>
                      <a:pt x="2815" y="453"/>
                    </a:lnTo>
                    <a:lnTo>
                      <a:pt x="281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3"/>
              <p:cNvSpPr/>
              <p:nvPr/>
            </p:nvSpPr>
            <p:spPr>
              <a:xfrm>
                <a:off x="6382427" y="2390050"/>
                <a:ext cx="35150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1406" h="454" extrusionOk="0">
                    <a:moveTo>
                      <a:pt x="0" y="1"/>
                    </a:moveTo>
                    <a:lnTo>
                      <a:pt x="0" y="453"/>
                    </a:lnTo>
                    <a:lnTo>
                      <a:pt x="1405" y="453"/>
                    </a:lnTo>
                    <a:lnTo>
                      <a:pt x="140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13"/>
              <p:cNvSpPr/>
              <p:nvPr/>
            </p:nvSpPr>
            <p:spPr>
              <a:xfrm>
                <a:off x="6427952" y="2390050"/>
                <a:ext cx="11225" cy="1135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454" extrusionOk="0">
                    <a:moveTo>
                      <a:pt x="1" y="1"/>
                    </a:moveTo>
                    <a:lnTo>
                      <a:pt x="1" y="453"/>
                    </a:lnTo>
                    <a:lnTo>
                      <a:pt x="449" y="453"/>
                    </a:lnTo>
                    <a:lnTo>
                      <a:pt x="4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85" name="Google Shape;385;p13"/>
          <p:cNvGrpSpPr/>
          <p:nvPr/>
        </p:nvGrpSpPr>
        <p:grpSpPr>
          <a:xfrm>
            <a:off x="6133478" y="-1088649"/>
            <a:ext cx="7166740" cy="6435526"/>
            <a:chOff x="6133478" y="-1088649"/>
            <a:chExt cx="7166740" cy="6435526"/>
          </a:xfrm>
        </p:grpSpPr>
        <p:sp>
          <p:nvSpPr>
            <p:cNvPr id="386" name="Google Shape;386;p13"/>
            <p:cNvSpPr/>
            <p:nvPr/>
          </p:nvSpPr>
          <p:spPr>
            <a:xfrm>
              <a:off x="6133478" y="-1088649"/>
              <a:ext cx="7166740" cy="6435526"/>
            </a:xfrm>
            <a:custGeom>
              <a:avLst/>
              <a:gdLst/>
              <a:ahLst/>
              <a:cxnLst/>
              <a:rect l="l" t="t" r="r" b="b"/>
              <a:pathLst>
                <a:path w="71519" h="64222" extrusionOk="0">
                  <a:moveTo>
                    <a:pt x="160" y="0"/>
                  </a:moveTo>
                  <a:lnTo>
                    <a:pt x="0" y="160"/>
                  </a:lnTo>
                  <a:lnTo>
                    <a:pt x="26919" y="27079"/>
                  </a:lnTo>
                  <a:lnTo>
                    <a:pt x="26919" y="27956"/>
                  </a:lnTo>
                  <a:lnTo>
                    <a:pt x="30762" y="31798"/>
                  </a:lnTo>
                  <a:lnTo>
                    <a:pt x="32743" y="31798"/>
                  </a:lnTo>
                  <a:lnTo>
                    <a:pt x="38031" y="37086"/>
                  </a:lnTo>
                  <a:lnTo>
                    <a:pt x="44224" y="37086"/>
                  </a:lnTo>
                  <a:lnTo>
                    <a:pt x="71359" y="64221"/>
                  </a:lnTo>
                  <a:lnTo>
                    <a:pt x="71519" y="64061"/>
                  </a:lnTo>
                  <a:lnTo>
                    <a:pt x="42046" y="34588"/>
                  </a:lnTo>
                  <a:lnTo>
                    <a:pt x="42046" y="33035"/>
                  </a:lnTo>
                  <a:lnTo>
                    <a:pt x="38359" y="29353"/>
                  </a:lnTo>
                  <a:lnTo>
                    <a:pt x="35465" y="29353"/>
                  </a:lnTo>
                  <a:lnTo>
                    <a:pt x="28949" y="22836"/>
                  </a:lnTo>
                  <a:lnTo>
                    <a:pt x="22993" y="2283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7" name="Google Shape;387;p13"/>
            <p:cNvGrpSpPr/>
            <p:nvPr/>
          </p:nvGrpSpPr>
          <p:grpSpPr>
            <a:xfrm>
              <a:off x="8193009" y="539516"/>
              <a:ext cx="618213" cy="306426"/>
              <a:chOff x="5989375" y="1843575"/>
              <a:chExt cx="136525" cy="67675"/>
            </a:xfrm>
          </p:grpSpPr>
          <p:sp>
            <p:nvSpPr>
              <p:cNvPr id="388" name="Google Shape;388;p13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709" y="0"/>
                    </a:moveTo>
                    <a:lnTo>
                      <a:pt x="0" y="709"/>
                    </a:lnTo>
                    <a:lnTo>
                      <a:pt x="112" y="821"/>
                    </a:lnTo>
                    <a:lnTo>
                      <a:pt x="821" y="113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13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112" y="0"/>
                    </a:moveTo>
                    <a:lnTo>
                      <a:pt x="0" y="113"/>
                    </a:lnTo>
                    <a:lnTo>
                      <a:pt x="709" y="821"/>
                    </a:lnTo>
                    <a:lnTo>
                      <a:pt x="821" y="709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13"/>
              <p:cNvSpPr/>
              <p:nvPr/>
            </p:nvSpPr>
            <p:spPr>
              <a:xfrm>
                <a:off x="5989475" y="18436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713" y="0"/>
                    </a:moveTo>
                    <a:lnTo>
                      <a:pt x="1" y="709"/>
                    </a:lnTo>
                    <a:lnTo>
                      <a:pt x="113" y="821"/>
                    </a:lnTo>
                    <a:lnTo>
                      <a:pt x="825" y="113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13"/>
              <p:cNvSpPr/>
              <p:nvPr/>
            </p:nvSpPr>
            <p:spPr>
              <a:xfrm>
                <a:off x="5989375" y="18435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117" y="0"/>
                    </a:moveTo>
                    <a:lnTo>
                      <a:pt x="1" y="113"/>
                    </a:lnTo>
                    <a:lnTo>
                      <a:pt x="713" y="821"/>
                    </a:lnTo>
                    <a:lnTo>
                      <a:pt x="825" y="709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13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709" y="1"/>
                    </a:moveTo>
                    <a:lnTo>
                      <a:pt x="1" y="713"/>
                    </a:lnTo>
                    <a:lnTo>
                      <a:pt x="113" y="825"/>
                    </a:lnTo>
                    <a:lnTo>
                      <a:pt x="821" y="113"/>
                    </a:lnTo>
                    <a:lnTo>
                      <a:pt x="70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13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113" y="1"/>
                    </a:moveTo>
                    <a:lnTo>
                      <a:pt x="1" y="113"/>
                    </a:lnTo>
                    <a:lnTo>
                      <a:pt x="709" y="825"/>
                    </a:lnTo>
                    <a:lnTo>
                      <a:pt x="821" y="709"/>
                    </a:lnTo>
                    <a:lnTo>
                      <a:pt x="1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13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713" y="1"/>
                    </a:moveTo>
                    <a:lnTo>
                      <a:pt x="0" y="709"/>
                    </a:lnTo>
                    <a:lnTo>
                      <a:pt x="116" y="825"/>
                    </a:lnTo>
                    <a:lnTo>
                      <a:pt x="825" y="113"/>
                    </a:lnTo>
                    <a:lnTo>
                      <a:pt x="7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13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112" y="1"/>
                    </a:moveTo>
                    <a:lnTo>
                      <a:pt x="0" y="113"/>
                    </a:lnTo>
                    <a:lnTo>
                      <a:pt x="713" y="825"/>
                    </a:lnTo>
                    <a:lnTo>
                      <a:pt x="825" y="709"/>
                    </a:lnTo>
                    <a:lnTo>
                      <a:pt x="1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6" name="Google Shape;396;p13"/>
            <p:cNvGrpSpPr/>
            <p:nvPr/>
          </p:nvGrpSpPr>
          <p:grpSpPr>
            <a:xfrm>
              <a:off x="8389396" y="1055350"/>
              <a:ext cx="1228886" cy="2188720"/>
              <a:chOff x="8389396" y="1055350"/>
              <a:chExt cx="1228886" cy="2188720"/>
            </a:xfrm>
          </p:grpSpPr>
          <p:sp>
            <p:nvSpPr>
              <p:cNvPr id="397" name="Google Shape;397;p13"/>
              <p:cNvSpPr/>
              <p:nvPr/>
            </p:nvSpPr>
            <p:spPr>
              <a:xfrm>
                <a:off x="8421616" y="1130946"/>
                <a:ext cx="1196665" cy="2113124"/>
              </a:xfrm>
              <a:custGeom>
                <a:avLst/>
                <a:gdLst/>
                <a:ahLst/>
                <a:cxnLst/>
                <a:rect l="l" t="t" r="r" b="b"/>
                <a:pathLst>
                  <a:path w="9972" h="17609" extrusionOk="0">
                    <a:moveTo>
                      <a:pt x="1" y="0"/>
                    </a:moveTo>
                    <a:lnTo>
                      <a:pt x="1" y="4948"/>
                    </a:lnTo>
                    <a:lnTo>
                      <a:pt x="9720" y="14670"/>
                    </a:lnTo>
                    <a:lnTo>
                      <a:pt x="9720" y="17608"/>
                    </a:lnTo>
                    <a:lnTo>
                      <a:pt x="9972" y="17608"/>
                    </a:lnTo>
                    <a:lnTo>
                      <a:pt x="9972" y="14566"/>
                    </a:lnTo>
                    <a:lnTo>
                      <a:pt x="249" y="4843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13"/>
              <p:cNvSpPr/>
              <p:nvPr/>
            </p:nvSpPr>
            <p:spPr>
              <a:xfrm>
                <a:off x="8389396" y="1055350"/>
                <a:ext cx="95651" cy="95575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373" extrusionOk="0">
                    <a:moveTo>
                      <a:pt x="689" y="364"/>
                    </a:moveTo>
                    <a:cubicBezTo>
                      <a:pt x="866" y="364"/>
                      <a:pt x="1010" y="508"/>
                      <a:pt x="1014" y="684"/>
                    </a:cubicBezTo>
                    <a:cubicBezTo>
                      <a:pt x="1014" y="865"/>
                      <a:pt x="866" y="1009"/>
                      <a:pt x="689" y="1009"/>
                    </a:cubicBezTo>
                    <a:cubicBezTo>
                      <a:pt x="509" y="1009"/>
                      <a:pt x="365" y="865"/>
                      <a:pt x="365" y="684"/>
                    </a:cubicBezTo>
                    <a:cubicBezTo>
                      <a:pt x="365" y="508"/>
                      <a:pt x="509" y="364"/>
                      <a:pt x="689" y="364"/>
                    </a:cubicBezTo>
                    <a:close/>
                    <a:moveTo>
                      <a:pt x="689" y="0"/>
                    </a:moveTo>
                    <a:cubicBezTo>
                      <a:pt x="309" y="0"/>
                      <a:pt x="1" y="308"/>
                      <a:pt x="1" y="684"/>
                    </a:cubicBezTo>
                    <a:cubicBezTo>
                      <a:pt x="1" y="1065"/>
                      <a:pt x="309" y="1373"/>
                      <a:pt x="689" y="1373"/>
                    </a:cubicBezTo>
                    <a:cubicBezTo>
                      <a:pt x="1066" y="1373"/>
                      <a:pt x="1374" y="1065"/>
                      <a:pt x="1374" y="684"/>
                    </a:cubicBezTo>
                    <a:cubicBezTo>
                      <a:pt x="1374" y="308"/>
                      <a:pt x="1066" y="0"/>
                      <a:pt x="6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_2_1"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4" name="Google Shape;424;p15"/>
          <p:cNvGrpSpPr/>
          <p:nvPr/>
        </p:nvGrpSpPr>
        <p:grpSpPr>
          <a:xfrm>
            <a:off x="-655997" y="3837819"/>
            <a:ext cx="4859943" cy="2698431"/>
            <a:chOff x="-788304" y="3837819"/>
            <a:chExt cx="4859943" cy="2698431"/>
          </a:xfrm>
        </p:grpSpPr>
        <p:sp>
          <p:nvSpPr>
            <p:cNvPr id="425" name="Google Shape;425;p15"/>
            <p:cNvSpPr/>
            <p:nvPr/>
          </p:nvSpPr>
          <p:spPr>
            <a:xfrm flipH="1">
              <a:off x="-788304" y="4174967"/>
              <a:ext cx="2494083" cy="1471900"/>
            </a:xfrm>
            <a:custGeom>
              <a:avLst/>
              <a:gdLst/>
              <a:ahLst/>
              <a:cxnLst/>
              <a:rect l="l" t="t" r="r" b="b"/>
              <a:pathLst>
                <a:path w="22289" h="13154" extrusionOk="0">
                  <a:moveTo>
                    <a:pt x="14063" y="0"/>
                  </a:moveTo>
                  <a:lnTo>
                    <a:pt x="11521" y="2542"/>
                  </a:lnTo>
                  <a:lnTo>
                    <a:pt x="10616" y="2542"/>
                  </a:lnTo>
                  <a:lnTo>
                    <a:pt x="1" y="13154"/>
                  </a:lnTo>
                  <a:lnTo>
                    <a:pt x="5249" y="13154"/>
                  </a:lnTo>
                  <a:lnTo>
                    <a:pt x="9572" y="8831"/>
                  </a:lnTo>
                  <a:lnTo>
                    <a:pt x="13515" y="8831"/>
                  </a:lnTo>
                  <a:lnTo>
                    <a:pt x="22289" y="52"/>
                  </a:lnTo>
                  <a:lnTo>
                    <a:pt x="140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6" name="Google Shape;426;p15"/>
            <p:cNvGrpSpPr/>
            <p:nvPr/>
          </p:nvGrpSpPr>
          <p:grpSpPr>
            <a:xfrm flipH="1">
              <a:off x="1320304" y="4461358"/>
              <a:ext cx="647437" cy="321825"/>
              <a:chOff x="7990044" y="3252744"/>
              <a:chExt cx="516874" cy="256925"/>
            </a:xfrm>
          </p:grpSpPr>
          <p:sp>
            <p:nvSpPr>
              <p:cNvPr id="427" name="Google Shape;427;p15"/>
              <p:cNvSpPr/>
              <p:nvPr/>
            </p:nvSpPr>
            <p:spPr>
              <a:xfrm>
                <a:off x="8208922" y="3431894"/>
                <a:ext cx="78111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26" extrusionOk="0">
                    <a:moveTo>
                      <a:pt x="129" y="1"/>
                    </a:moveTo>
                    <a:lnTo>
                      <a:pt x="1" y="125"/>
                    </a:lnTo>
                    <a:lnTo>
                      <a:pt x="801" y="926"/>
                    </a:lnTo>
                    <a:lnTo>
                      <a:pt x="929" y="798"/>
                    </a:lnTo>
                    <a:lnTo>
                      <a:pt x="1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15"/>
              <p:cNvSpPr/>
              <p:nvPr/>
            </p:nvSpPr>
            <p:spPr>
              <a:xfrm>
                <a:off x="8208922" y="3431558"/>
                <a:ext cx="77775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26" extrusionOk="0">
                    <a:moveTo>
                      <a:pt x="801" y="1"/>
                    </a:moveTo>
                    <a:lnTo>
                      <a:pt x="1" y="798"/>
                    </a:lnTo>
                    <a:lnTo>
                      <a:pt x="125" y="926"/>
                    </a:lnTo>
                    <a:lnTo>
                      <a:pt x="925" y="125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15"/>
              <p:cNvSpPr/>
              <p:nvPr/>
            </p:nvSpPr>
            <p:spPr>
              <a:xfrm>
                <a:off x="7990044" y="3431894"/>
                <a:ext cx="78111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26" extrusionOk="0">
                    <a:moveTo>
                      <a:pt x="129" y="1"/>
                    </a:moveTo>
                    <a:lnTo>
                      <a:pt x="1" y="125"/>
                    </a:lnTo>
                    <a:lnTo>
                      <a:pt x="801" y="926"/>
                    </a:lnTo>
                    <a:lnTo>
                      <a:pt x="930" y="798"/>
                    </a:lnTo>
                    <a:lnTo>
                      <a:pt x="1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15"/>
              <p:cNvSpPr/>
              <p:nvPr/>
            </p:nvSpPr>
            <p:spPr>
              <a:xfrm>
                <a:off x="7990044" y="3431558"/>
                <a:ext cx="77775" cy="7777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26" extrusionOk="0">
                    <a:moveTo>
                      <a:pt x="801" y="1"/>
                    </a:moveTo>
                    <a:lnTo>
                      <a:pt x="1" y="798"/>
                    </a:lnTo>
                    <a:lnTo>
                      <a:pt x="129" y="926"/>
                    </a:lnTo>
                    <a:lnTo>
                      <a:pt x="926" y="125"/>
                    </a:lnTo>
                    <a:lnTo>
                      <a:pt x="8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15"/>
              <p:cNvSpPr/>
              <p:nvPr/>
            </p:nvSpPr>
            <p:spPr>
              <a:xfrm>
                <a:off x="8428808" y="3252744"/>
                <a:ext cx="78111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0" extrusionOk="0">
                    <a:moveTo>
                      <a:pt x="129" y="0"/>
                    </a:moveTo>
                    <a:lnTo>
                      <a:pt x="1" y="129"/>
                    </a:lnTo>
                    <a:lnTo>
                      <a:pt x="801" y="929"/>
                    </a:lnTo>
                    <a:lnTo>
                      <a:pt x="929" y="80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15"/>
              <p:cNvSpPr/>
              <p:nvPr/>
            </p:nvSpPr>
            <p:spPr>
              <a:xfrm>
                <a:off x="8429144" y="3253080"/>
                <a:ext cx="77775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30" extrusionOk="0">
                    <a:moveTo>
                      <a:pt x="797" y="0"/>
                    </a:moveTo>
                    <a:lnTo>
                      <a:pt x="1" y="801"/>
                    </a:lnTo>
                    <a:lnTo>
                      <a:pt x="125" y="929"/>
                    </a:lnTo>
                    <a:lnTo>
                      <a:pt x="925" y="129"/>
                    </a:lnTo>
                    <a:lnTo>
                      <a:pt x="79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15"/>
              <p:cNvSpPr/>
              <p:nvPr/>
            </p:nvSpPr>
            <p:spPr>
              <a:xfrm>
                <a:off x="8209930" y="3252744"/>
                <a:ext cx="78111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30" h="930" extrusionOk="0">
                    <a:moveTo>
                      <a:pt x="129" y="0"/>
                    </a:moveTo>
                    <a:lnTo>
                      <a:pt x="1" y="129"/>
                    </a:lnTo>
                    <a:lnTo>
                      <a:pt x="801" y="929"/>
                    </a:lnTo>
                    <a:lnTo>
                      <a:pt x="929" y="80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15"/>
              <p:cNvSpPr/>
              <p:nvPr/>
            </p:nvSpPr>
            <p:spPr>
              <a:xfrm>
                <a:off x="8210266" y="3253080"/>
                <a:ext cx="77775" cy="78111"/>
              </a:xfrm>
              <a:custGeom>
                <a:avLst/>
                <a:gdLst/>
                <a:ahLst/>
                <a:cxnLst/>
                <a:rect l="l" t="t" r="r" b="b"/>
                <a:pathLst>
                  <a:path w="926" h="930" extrusionOk="0">
                    <a:moveTo>
                      <a:pt x="801" y="0"/>
                    </a:moveTo>
                    <a:lnTo>
                      <a:pt x="1" y="801"/>
                    </a:lnTo>
                    <a:lnTo>
                      <a:pt x="125" y="929"/>
                    </a:lnTo>
                    <a:lnTo>
                      <a:pt x="925" y="129"/>
                    </a:lnTo>
                    <a:lnTo>
                      <a:pt x="80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5" name="Google Shape;435;p15"/>
            <p:cNvGrpSpPr/>
            <p:nvPr/>
          </p:nvGrpSpPr>
          <p:grpSpPr>
            <a:xfrm rot="5400000">
              <a:off x="813121" y="3277732"/>
              <a:ext cx="2698431" cy="3818605"/>
              <a:chOff x="7726148" y="777978"/>
              <a:chExt cx="2698431" cy="3818605"/>
            </a:xfrm>
          </p:grpSpPr>
          <p:sp>
            <p:nvSpPr>
              <p:cNvPr id="436" name="Google Shape;436;p15"/>
              <p:cNvSpPr/>
              <p:nvPr/>
            </p:nvSpPr>
            <p:spPr>
              <a:xfrm>
                <a:off x="7726148" y="4468667"/>
                <a:ext cx="148998" cy="127917"/>
              </a:xfrm>
              <a:custGeom>
                <a:avLst/>
                <a:gdLst/>
                <a:ahLst/>
                <a:cxnLst/>
                <a:rect l="l" t="t" r="r" b="b"/>
                <a:pathLst>
                  <a:path w="1774" h="1523" extrusionOk="0">
                    <a:moveTo>
                      <a:pt x="757" y="406"/>
                    </a:moveTo>
                    <a:cubicBezTo>
                      <a:pt x="1077" y="406"/>
                      <a:pt x="1238" y="790"/>
                      <a:pt x="1009" y="1014"/>
                    </a:cubicBezTo>
                    <a:cubicBezTo>
                      <a:pt x="937" y="1087"/>
                      <a:pt x="847" y="1120"/>
                      <a:pt x="759" y="1120"/>
                    </a:cubicBezTo>
                    <a:cubicBezTo>
                      <a:pt x="576" y="1120"/>
                      <a:pt x="401" y="978"/>
                      <a:pt x="401" y="762"/>
                    </a:cubicBezTo>
                    <a:cubicBezTo>
                      <a:pt x="401" y="566"/>
                      <a:pt x="561" y="406"/>
                      <a:pt x="757" y="406"/>
                    </a:cubicBezTo>
                    <a:close/>
                    <a:moveTo>
                      <a:pt x="764" y="1"/>
                    </a:moveTo>
                    <a:cubicBezTo>
                      <a:pt x="374" y="1"/>
                      <a:pt x="1" y="305"/>
                      <a:pt x="1" y="762"/>
                    </a:cubicBezTo>
                    <a:cubicBezTo>
                      <a:pt x="1" y="1182"/>
                      <a:pt x="337" y="1519"/>
                      <a:pt x="757" y="1523"/>
                    </a:cubicBezTo>
                    <a:cubicBezTo>
                      <a:pt x="1434" y="1523"/>
                      <a:pt x="1774" y="702"/>
                      <a:pt x="1294" y="226"/>
                    </a:cubicBezTo>
                    <a:cubicBezTo>
                      <a:pt x="1139" y="70"/>
                      <a:pt x="950" y="1"/>
                      <a:pt x="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15"/>
              <p:cNvSpPr/>
              <p:nvPr/>
            </p:nvSpPr>
            <p:spPr>
              <a:xfrm>
                <a:off x="9887546" y="2617023"/>
                <a:ext cx="520234" cy="519814"/>
              </a:xfrm>
              <a:custGeom>
                <a:avLst/>
                <a:gdLst/>
                <a:ahLst/>
                <a:cxnLst/>
                <a:rect l="l" t="t" r="r" b="b"/>
                <a:pathLst>
                  <a:path w="6194" h="6189" extrusionOk="0">
                    <a:moveTo>
                      <a:pt x="4428" y="0"/>
                    </a:moveTo>
                    <a:lnTo>
                      <a:pt x="2214" y="2214"/>
                    </a:lnTo>
                    <a:lnTo>
                      <a:pt x="1" y="4427"/>
                    </a:lnTo>
                    <a:lnTo>
                      <a:pt x="1" y="6188"/>
                    </a:lnTo>
                    <a:lnTo>
                      <a:pt x="3095" y="3094"/>
                    </a:lnTo>
                    <a:lnTo>
                      <a:pt x="619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15"/>
              <p:cNvSpPr/>
              <p:nvPr/>
            </p:nvSpPr>
            <p:spPr>
              <a:xfrm>
                <a:off x="7813245" y="777978"/>
                <a:ext cx="2611333" cy="3736295"/>
              </a:xfrm>
              <a:custGeom>
                <a:avLst/>
                <a:gdLst/>
                <a:ahLst/>
                <a:cxnLst/>
                <a:rect l="l" t="t" r="r" b="b"/>
                <a:pathLst>
                  <a:path w="31091" h="44485" extrusionOk="0">
                    <a:moveTo>
                      <a:pt x="28921" y="1"/>
                    </a:moveTo>
                    <a:lnTo>
                      <a:pt x="23577" y="5344"/>
                    </a:lnTo>
                    <a:lnTo>
                      <a:pt x="23577" y="11525"/>
                    </a:lnTo>
                    <a:lnTo>
                      <a:pt x="30686" y="18638"/>
                    </a:lnTo>
                    <a:lnTo>
                      <a:pt x="30686" y="21984"/>
                    </a:lnTo>
                    <a:lnTo>
                      <a:pt x="19218" y="33456"/>
                    </a:lnTo>
                    <a:lnTo>
                      <a:pt x="10744" y="33456"/>
                    </a:lnTo>
                    <a:lnTo>
                      <a:pt x="10688" y="33512"/>
                    </a:lnTo>
                    <a:lnTo>
                      <a:pt x="0" y="44200"/>
                    </a:lnTo>
                    <a:lnTo>
                      <a:pt x="285" y="44484"/>
                    </a:lnTo>
                    <a:lnTo>
                      <a:pt x="10912" y="33857"/>
                    </a:lnTo>
                    <a:lnTo>
                      <a:pt x="19382" y="33857"/>
                    </a:lnTo>
                    <a:lnTo>
                      <a:pt x="19442" y="33797"/>
                    </a:lnTo>
                    <a:lnTo>
                      <a:pt x="31090" y="22148"/>
                    </a:lnTo>
                    <a:lnTo>
                      <a:pt x="31090" y="18474"/>
                    </a:lnTo>
                    <a:lnTo>
                      <a:pt x="23977" y="11361"/>
                    </a:lnTo>
                    <a:lnTo>
                      <a:pt x="23977" y="5509"/>
                    </a:lnTo>
                    <a:lnTo>
                      <a:pt x="29205" y="285"/>
                    </a:lnTo>
                    <a:lnTo>
                      <a:pt x="2892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9" name="Google Shape;439;p15"/>
          <p:cNvGrpSpPr/>
          <p:nvPr/>
        </p:nvGrpSpPr>
        <p:grpSpPr>
          <a:xfrm flipH="1">
            <a:off x="5745066" y="-1801575"/>
            <a:ext cx="4054931" cy="3690696"/>
            <a:chOff x="-626842" y="-1801575"/>
            <a:chExt cx="4054931" cy="3690696"/>
          </a:xfrm>
        </p:grpSpPr>
        <p:sp>
          <p:nvSpPr>
            <p:cNvPr id="440" name="Google Shape;440;p15"/>
            <p:cNvSpPr/>
            <p:nvPr/>
          </p:nvSpPr>
          <p:spPr>
            <a:xfrm>
              <a:off x="-626842" y="-190870"/>
              <a:ext cx="2698418" cy="1592456"/>
            </a:xfrm>
            <a:custGeom>
              <a:avLst/>
              <a:gdLst/>
              <a:ahLst/>
              <a:cxnLst/>
              <a:rect l="l" t="t" r="r" b="b"/>
              <a:pathLst>
                <a:path w="22289" h="13154" extrusionOk="0">
                  <a:moveTo>
                    <a:pt x="14063" y="0"/>
                  </a:moveTo>
                  <a:lnTo>
                    <a:pt x="11521" y="2542"/>
                  </a:lnTo>
                  <a:lnTo>
                    <a:pt x="10616" y="2542"/>
                  </a:lnTo>
                  <a:lnTo>
                    <a:pt x="1" y="13154"/>
                  </a:lnTo>
                  <a:lnTo>
                    <a:pt x="5249" y="13154"/>
                  </a:lnTo>
                  <a:lnTo>
                    <a:pt x="9572" y="8831"/>
                  </a:lnTo>
                  <a:lnTo>
                    <a:pt x="13515" y="8831"/>
                  </a:lnTo>
                  <a:lnTo>
                    <a:pt x="22289" y="52"/>
                  </a:lnTo>
                  <a:lnTo>
                    <a:pt x="140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1" name="Google Shape;441;p15"/>
            <p:cNvGrpSpPr/>
            <p:nvPr/>
          </p:nvGrpSpPr>
          <p:grpSpPr>
            <a:xfrm rot="10800000">
              <a:off x="388735" y="-1801575"/>
              <a:ext cx="3039353" cy="3203144"/>
              <a:chOff x="7797455" y="1505164"/>
              <a:chExt cx="3773251" cy="3976591"/>
            </a:xfrm>
          </p:grpSpPr>
          <p:sp>
            <p:nvSpPr>
              <p:cNvPr id="442" name="Google Shape;442;p15"/>
              <p:cNvSpPr/>
              <p:nvPr/>
            </p:nvSpPr>
            <p:spPr>
              <a:xfrm>
                <a:off x="8507171" y="4423732"/>
                <a:ext cx="375603" cy="375939"/>
              </a:xfrm>
              <a:custGeom>
                <a:avLst/>
                <a:gdLst/>
                <a:ahLst/>
                <a:cxnLst/>
                <a:rect l="l" t="t" r="r" b="b"/>
                <a:pathLst>
                  <a:path w="4472" h="4476" extrusionOk="0">
                    <a:moveTo>
                      <a:pt x="4471" y="0"/>
                    </a:moveTo>
                    <a:lnTo>
                      <a:pt x="2234" y="2238"/>
                    </a:lnTo>
                    <a:lnTo>
                      <a:pt x="0" y="4475"/>
                    </a:lnTo>
                    <a:lnTo>
                      <a:pt x="1273" y="4475"/>
                    </a:lnTo>
                    <a:lnTo>
                      <a:pt x="2870" y="2874"/>
                    </a:lnTo>
                    <a:lnTo>
                      <a:pt x="4471" y="1273"/>
                    </a:lnTo>
                    <a:lnTo>
                      <a:pt x="44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15"/>
              <p:cNvSpPr/>
              <p:nvPr/>
            </p:nvSpPr>
            <p:spPr>
              <a:xfrm>
                <a:off x="7797455" y="5326373"/>
                <a:ext cx="181250" cy="155382"/>
              </a:xfrm>
              <a:custGeom>
                <a:avLst/>
                <a:gdLst/>
                <a:ahLst/>
                <a:cxnLst/>
                <a:rect l="l" t="t" r="r" b="b"/>
                <a:pathLst>
                  <a:path w="2158" h="1850" extrusionOk="0">
                    <a:moveTo>
                      <a:pt x="1231" y="488"/>
                    </a:moveTo>
                    <a:cubicBezTo>
                      <a:pt x="1455" y="488"/>
                      <a:pt x="1669" y="663"/>
                      <a:pt x="1669" y="925"/>
                    </a:cubicBezTo>
                    <a:cubicBezTo>
                      <a:pt x="1669" y="1166"/>
                      <a:pt x="1473" y="1362"/>
                      <a:pt x="1233" y="1362"/>
                    </a:cubicBezTo>
                    <a:cubicBezTo>
                      <a:pt x="845" y="1358"/>
                      <a:pt x="653" y="889"/>
                      <a:pt x="925" y="617"/>
                    </a:cubicBezTo>
                    <a:cubicBezTo>
                      <a:pt x="1014" y="528"/>
                      <a:pt x="1124" y="488"/>
                      <a:pt x="1231" y="488"/>
                    </a:cubicBezTo>
                    <a:close/>
                    <a:moveTo>
                      <a:pt x="1233" y="1"/>
                    </a:moveTo>
                    <a:cubicBezTo>
                      <a:pt x="413" y="1"/>
                      <a:pt x="0" y="998"/>
                      <a:pt x="581" y="1578"/>
                    </a:cubicBezTo>
                    <a:cubicBezTo>
                      <a:pt x="768" y="1765"/>
                      <a:pt x="999" y="1849"/>
                      <a:pt x="1226" y="1849"/>
                    </a:cubicBezTo>
                    <a:cubicBezTo>
                      <a:pt x="1701" y="1849"/>
                      <a:pt x="2158" y="1481"/>
                      <a:pt x="2158" y="925"/>
                    </a:cubicBezTo>
                    <a:cubicBezTo>
                      <a:pt x="2158" y="413"/>
                      <a:pt x="1746" y="1"/>
                      <a:pt x="1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15"/>
              <p:cNvSpPr/>
              <p:nvPr/>
            </p:nvSpPr>
            <p:spPr>
              <a:xfrm>
                <a:off x="11389036" y="1505164"/>
                <a:ext cx="181670" cy="155382"/>
              </a:xfrm>
              <a:custGeom>
                <a:avLst/>
                <a:gdLst/>
                <a:ahLst/>
                <a:cxnLst/>
                <a:rect l="l" t="t" r="r" b="b"/>
                <a:pathLst>
                  <a:path w="2163" h="1850" extrusionOk="0">
                    <a:moveTo>
                      <a:pt x="1233" y="488"/>
                    </a:moveTo>
                    <a:cubicBezTo>
                      <a:pt x="1457" y="488"/>
                      <a:pt x="1674" y="663"/>
                      <a:pt x="1674" y="925"/>
                    </a:cubicBezTo>
                    <a:cubicBezTo>
                      <a:pt x="1674" y="1166"/>
                      <a:pt x="1478" y="1358"/>
                      <a:pt x="1237" y="1362"/>
                    </a:cubicBezTo>
                    <a:cubicBezTo>
                      <a:pt x="849" y="1362"/>
                      <a:pt x="653" y="889"/>
                      <a:pt x="929" y="617"/>
                    </a:cubicBezTo>
                    <a:cubicBezTo>
                      <a:pt x="1017" y="528"/>
                      <a:pt x="1126" y="488"/>
                      <a:pt x="1233" y="488"/>
                    </a:cubicBezTo>
                    <a:close/>
                    <a:moveTo>
                      <a:pt x="1237" y="1"/>
                    </a:moveTo>
                    <a:cubicBezTo>
                      <a:pt x="413" y="1"/>
                      <a:pt x="1" y="998"/>
                      <a:pt x="585" y="1578"/>
                    </a:cubicBezTo>
                    <a:cubicBezTo>
                      <a:pt x="772" y="1765"/>
                      <a:pt x="1003" y="1849"/>
                      <a:pt x="1230" y="1849"/>
                    </a:cubicBezTo>
                    <a:cubicBezTo>
                      <a:pt x="1705" y="1849"/>
                      <a:pt x="2162" y="1481"/>
                      <a:pt x="2162" y="925"/>
                    </a:cubicBezTo>
                    <a:cubicBezTo>
                      <a:pt x="2162" y="413"/>
                      <a:pt x="1746" y="1"/>
                      <a:pt x="12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15"/>
              <p:cNvSpPr/>
              <p:nvPr/>
            </p:nvSpPr>
            <p:spPr>
              <a:xfrm>
                <a:off x="7919157" y="1639968"/>
                <a:ext cx="3594352" cy="3738983"/>
              </a:xfrm>
              <a:custGeom>
                <a:avLst/>
                <a:gdLst/>
                <a:ahLst/>
                <a:cxnLst/>
                <a:rect l="l" t="t" r="r" b="b"/>
                <a:pathLst>
                  <a:path w="42795" h="44517" extrusionOk="0">
                    <a:moveTo>
                      <a:pt x="42306" y="1"/>
                    </a:moveTo>
                    <a:lnTo>
                      <a:pt x="42306" y="12025"/>
                    </a:lnTo>
                    <a:lnTo>
                      <a:pt x="23925" y="30406"/>
                    </a:lnTo>
                    <a:lnTo>
                      <a:pt x="13762" y="30406"/>
                    </a:lnTo>
                    <a:lnTo>
                      <a:pt x="13690" y="30478"/>
                    </a:lnTo>
                    <a:lnTo>
                      <a:pt x="0" y="44172"/>
                    </a:lnTo>
                    <a:lnTo>
                      <a:pt x="345" y="44516"/>
                    </a:lnTo>
                    <a:lnTo>
                      <a:pt x="13966" y="30895"/>
                    </a:lnTo>
                    <a:lnTo>
                      <a:pt x="24125" y="30895"/>
                    </a:lnTo>
                    <a:lnTo>
                      <a:pt x="24197" y="30823"/>
                    </a:lnTo>
                    <a:lnTo>
                      <a:pt x="42795" y="12230"/>
                    </a:lnTo>
                    <a:lnTo>
                      <a:pt x="427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6" name="Google Shape;446;p15"/>
            <p:cNvGrpSpPr/>
            <p:nvPr/>
          </p:nvGrpSpPr>
          <p:grpSpPr>
            <a:xfrm>
              <a:off x="331330" y="1630180"/>
              <a:ext cx="258605" cy="258941"/>
              <a:chOff x="8925357" y="2817675"/>
              <a:chExt cx="258605" cy="258941"/>
            </a:xfrm>
          </p:grpSpPr>
          <p:sp>
            <p:nvSpPr>
              <p:cNvPr id="447" name="Google Shape;447;p15"/>
              <p:cNvSpPr/>
              <p:nvPr/>
            </p:nvSpPr>
            <p:spPr>
              <a:xfrm>
                <a:off x="9033956" y="2817675"/>
                <a:ext cx="41155" cy="258941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083" extrusionOk="0">
                    <a:moveTo>
                      <a:pt x="1" y="1"/>
                    </a:moveTo>
                    <a:lnTo>
                      <a:pt x="1" y="3083"/>
                    </a:lnTo>
                    <a:lnTo>
                      <a:pt x="489" y="3083"/>
                    </a:lnTo>
                    <a:lnTo>
                      <a:pt x="48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15"/>
              <p:cNvSpPr/>
              <p:nvPr/>
            </p:nvSpPr>
            <p:spPr>
              <a:xfrm>
                <a:off x="8925357" y="2926610"/>
                <a:ext cx="258605" cy="41155"/>
              </a:xfrm>
              <a:custGeom>
                <a:avLst/>
                <a:gdLst/>
                <a:ahLst/>
                <a:cxnLst/>
                <a:rect l="l" t="t" r="r" b="b"/>
                <a:pathLst>
                  <a:path w="3079" h="490" extrusionOk="0">
                    <a:moveTo>
                      <a:pt x="1" y="1"/>
                    </a:moveTo>
                    <a:lnTo>
                      <a:pt x="1" y="489"/>
                    </a:lnTo>
                    <a:lnTo>
                      <a:pt x="3079" y="489"/>
                    </a:lnTo>
                    <a:lnTo>
                      <a:pt x="307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9" name="Google Shape;449;p15"/>
          <p:cNvSpPr txBox="1">
            <a:spLocks noGrp="1"/>
          </p:cNvSpPr>
          <p:nvPr>
            <p:ph type="title" hasCustomPrompt="1"/>
          </p:nvPr>
        </p:nvSpPr>
        <p:spPr>
          <a:xfrm>
            <a:off x="1478734" y="2019699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50" name="Google Shape;450;p15"/>
          <p:cNvSpPr txBox="1">
            <a:spLocks noGrp="1"/>
          </p:cNvSpPr>
          <p:nvPr>
            <p:ph type="subTitle" idx="1"/>
          </p:nvPr>
        </p:nvSpPr>
        <p:spPr>
          <a:xfrm>
            <a:off x="777784" y="2601579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51" name="Google Shape;451;p15"/>
          <p:cNvSpPr txBox="1">
            <a:spLocks noGrp="1"/>
          </p:cNvSpPr>
          <p:nvPr>
            <p:ph type="subTitle" idx="2"/>
          </p:nvPr>
        </p:nvSpPr>
        <p:spPr>
          <a:xfrm>
            <a:off x="777784" y="2972979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52" name="Google Shape;452;p15"/>
          <p:cNvSpPr txBox="1">
            <a:spLocks noGrp="1"/>
          </p:cNvSpPr>
          <p:nvPr>
            <p:ph type="title" idx="3" hasCustomPrompt="1"/>
          </p:nvPr>
        </p:nvSpPr>
        <p:spPr>
          <a:xfrm>
            <a:off x="4129048" y="2019699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53" name="Google Shape;453;p15"/>
          <p:cNvSpPr txBox="1">
            <a:spLocks noGrp="1"/>
          </p:cNvSpPr>
          <p:nvPr>
            <p:ph type="subTitle" idx="4"/>
          </p:nvPr>
        </p:nvSpPr>
        <p:spPr>
          <a:xfrm>
            <a:off x="3428103" y="2601579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54" name="Google Shape;454;p15"/>
          <p:cNvSpPr txBox="1">
            <a:spLocks noGrp="1"/>
          </p:cNvSpPr>
          <p:nvPr>
            <p:ph type="subTitle" idx="5"/>
          </p:nvPr>
        </p:nvSpPr>
        <p:spPr>
          <a:xfrm>
            <a:off x="3428103" y="2972979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15"/>
          <p:cNvSpPr txBox="1">
            <a:spLocks noGrp="1"/>
          </p:cNvSpPr>
          <p:nvPr>
            <p:ph type="title" idx="6" hasCustomPrompt="1"/>
          </p:nvPr>
        </p:nvSpPr>
        <p:spPr>
          <a:xfrm>
            <a:off x="6779363" y="2019699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56" name="Google Shape;456;p15"/>
          <p:cNvSpPr txBox="1">
            <a:spLocks noGrp="1"/>
          </p:cNvSpPr>
          <p:nvPr>
            <p:ph type="subTitle" idx="7"/>
          </p:nvPr>
        </p:nvSpPr>
        <p:spPr>
          <a:xfrm>
            <a:off x="6078416" y="2601579"/>
            <a:ext cx="2287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457" name="Google Shape;457;p15"/>
          <p:cNvSpPr txBox="1">
            <a:spLocks noGrp="1"/>
          </p:cNvSpPr>
          <p:nvPr>
            <p:ph type="subTitle" idx="8"/>
          </p:nvPr>
        </p:nvSpPr>
        <p:spPr>
          <a:xfrm>
            <a:off x="6078416" y="2972979"/>
            <a:ext cx="2287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58" name="Google Shape;458;p15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Fredoka One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edoka One"/>
              <a:buNone/>
              <a:defRPr sz="30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" name="Google Shape;778;p25"/>
          <p:cNvGrpSpPr/>
          <p:nvPr/>
        </p:nvGrpSpPr>
        <p:grpSpPr>
          <a:xfrm>
            <a:off x="-1296571" y="-620648"/>
            <a:ext cx="3482238" cy="4516379"/>
            <a:chOff x="-1296571" y="-620648"/>
            <a:chExt cx="3482238" cy="4516379"/>
          </a:xfrm>
        </p:grpSpPr>
        <p:sp>
          <p:nvSpPr>
            <p:cNvPr id="779" name="Google Shape;779;p25"/>
            <p:cNvSpPr/>
            <p:nvPr/>
          </p:nvSpPr>
          <p:spPr>
            <a:xfrm>
              <a:off x="-1296571" y="0"/>
              <a:ext cx="3031826" cy="2004580"/>
            </a:xfrm>
            <a:custGeom>
              <a:avLst/>
              <a:gdLst/>
              <a:ahLst/>
              <a:cxnLst/>
              <a:rect l="l" t="t" r="r" b="b"/>
              <a:pathLst>
                <a:path w="24054" h="15904" extrusionOk="0">
                  <a:moveTo>
                    <a:pt x="17228" y="0"/>
                  </a:moveTo>
                  <a:lnTo>
                    <a:pt x="9955" y="7274"/>
                  </a:lnTo>
                  <a:lnTo>
                    <a:pt x="6725" y="7274"/>
                  </a:lnTo>
                  <a:lnTo>
                    <a:pt x="2610" y="11384"/>
                  </a:lnTo>
                  <a:lnTo>
                    <a:pt x="2610" y="13298"/>
                  </a:lnTo>
                  <a:lnTo>
                    <a:pt x="0" y="15904"/>
                  </a:lnTo>
                  <a:lnTo>
                    <a:pt x="7093" y="15904"/>
                  </a:lnTo>
                  <a:lnTo>
                    <a:pt x="12993" y="10003"/>
                  </a:lnTo>
                  <a:lnTo>
                    <a:pt x="15207" y="10003"/>
                  </a:lnTo>
                  <a:lnTo>
                    <a:pt x="19494" y="5716"/>
                  </a:lnTo>
                  <a:lnTo>
                    <a:pt x="19494" y="4560"/>
                  </a:lnTo>
                  <a:lnTo>
                    <a:pt x="240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0" name="Google Shape;780;p25"/>
            <p:cNvGrpSpPr/>
            <p:nvPr/>
          </p:nvGrpSpPr>
          <p:grpSpPr>
            <a:xfrm>
              <a:off x="-941814" y="-620648"/>
              <a:ext cx="3127481" cy="4516379"/>
              <a:chOff x="278245" y="-184325"/>
              <a:chExt cx="2358228" cy="3405504"/>
            </a:xfrm>
          </p:grpSpPr>
          <p:grpSp>
            <p:nvGrpSpPr>
              <p:cNvPr id="781" name="Google Shape;781;p25"/>
              <p:cNvGrpSpPr/>
              <p:nvPr/>
            </p:nvGrpSpPr>
            <p:grpSpPr>
              <a:xfrm>
                <a:off x="278245" y="-184325"/>
                <a:ext cx="2358228" cy="3336759"/>
                <a:chOff x="1181475" y="2041825"/>
                <a:chExt cx="620325" cy="877725"/>
              </a:xfrm>
            </p:grpSpPr>
            <p:sp>
              <p:nvSpPr>
                <p:cNvPr id="782" name="Google Shape;782;p25"/>
                <p:cNvSpPr/>
                <p:nvPr/>
              </p:nvSpPr>
              <p:spPr>
                <a:xfrm>
                  <a:off x="1185375" y="2377350"/>
                  <a:ext cx="119525" cy="119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1" h="4780" extrusionOk="0">
                      <a:moveTo>
                        <a:pt x="4780" y="0"/>
                      </a:moveTo>
                      <a:lnTo>
                        <a:pt x="2390" y="2390"/>
                      </a:lnTo>
                      <a:lnTo>
                        <a:pt x="1" y="4780"/>
                      </a:lnTo>
                      <a:lnTo>
                        <a:pt x="1362" y="4780"/>
                      </a:lnTo>
                      <a:lnTo>
                        <a:pt x="3071" y="3071"/>
                      </a:lnTo>
                      <a:lnTo>
                        <a:pt x="4780" y="1361"/>
                      </a:lnTo>
                      <a:lnTo>
                        <a:pt x="478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3" name="Google Shape;783;p25"/>
                <p:cNvSpPr/>
                <p:nvPr/>
              </p:nvSpPr>
              <p:spPr>
                <a:xfrm>
                  <a:off x="1767500" y="2041825"/>
                  <a:ext cx="34300" cy="2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2" h="1177" extrusionOk="0">
                      <a:moveTo>
                        <a:pt x="782" y="310"/>
                      </a:moveTo>
                      <a:cubicBezTo>
                        <a:pt x="924" y="310"/>
                        <a:pt x="1061" y="421"/>
                        <a:pt x="1061" y="588"/>
                      </a:cubicBezTo>
                      <a:cubicBezTo>
                        <a:pt x="1061" y="741"/>
                        <a:pt x="937" y="865"/>
                        <a:pt x="785" y="865"/>
                      </a:cubicBezTo>
                      <a:cubicBezTo>
                        <a:pt x="537" y="865"/>
                        <a:pt x="413" y="568"/>
                        <a:pt x="589" y="392"/>
                      </a:cubicBezTo>
                      <a:cubicBezTo>
                        <a:pt x="644" y="335"/>
                        <a:pt x="714" y="310"/>
                        <a:pt x="782" y="310"/>
                      </a:cubicBezTo>
                      <a:close/>
                      <a:moveTo>
                        <a:pt x="785" y="0"/>
                      </a:moveTo>
                      <a:cubicBezTo>
                        <a:pt x="260" y="0"/>
                        <a:pt x="0" y="632"/>
                        <a:pt x="369" y="1005"/>
                      </a:cubicBezTo>
                      <a:cubicBezTo>
                        <a:pt x="488" y="1123"/>
                        <a:pt x="635" y="1176"/>
                        <a:pt x="779" y="1176"/>
                      </a:cubicBezTo>
                      <a:cubicBezTo>
                        <a:pt x="1082" y="1176"/>
                        <a:pt x="1372" y="940"/>
                        <a:pt x="1369" y="584"/>
                      </a:cubicBezTo>
                      <a:cubicBezTo>
                        <a:pt x="1369" y="264"/>
                        <a:pt x="1105" y="4"/>
                        <a:pt x="7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4" name="Google Shape;784;p25"/>
                <p:cNvSpPr/>
                <p:nvPr/>
              </p:nvSpPr>
              <p:spPr>
                <a:xfrm>
                  <a:off x="1181475" y="2060725"/>
                  <a:ext cx="600250" cy="85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0" h="34353" extrusionOk="0">
                      <a:moveTo>
                        <a:pt x="23789" y="1"/>
                      </a:moveTo>
                      <a:lnTo>
                        <a:pt x="15584" y="8210"/>
                      </a:lnTo>
                      <a:lnTo>
                        <a:pt x="9043" y="8210"/>
                      </a:lnTo>
                      <a:lnTo>
                        <a:pt x="8995" y="8254"/>
                      </a:lnTo>
                      <a:lnTo>
                        <a:pt x="1" y="17249"/>
                      </a:lnTo>
                      <a:lnTo>
                        <a:pt x="1" y="20091"/>
                      </a:lnTo>
                      <a:lnTo>
                        <a:pt x="5493" y="25583"/>
                      </a:lnTo>
                      <a:lnTo>
                        <a:pt x="5493" y="30098"/>
                      </a:lnTo>
                      <a:lnTo>
                        <a:pt x="1458" y="34137"/>
                      </a:lnTo>
                      <a:lnTo>
                        <a:pt x="1678" y="34353"/>
                      </a:lnTo>
                      <a:lnTo>
                        <a:pt x="5805" y="30226"/>
                      </a:lnTo>
                      <a:lnTo>
                        <a:pt x="5805" y="25454"/>
                      </a:lnTo>
                      <a:lnTo>
                        <a:pt x="313" y="19963"/>
                      </a:lnTo>
                      <a:lnTo>
                        <a:pt x="313" y="17377"/>
                      </a:lnTo>
                      <a:lnTo>
                        <a:pt x="9171" y="8519"/>
                      </a:lnTo>
                      <a:lnTo>
                        <a:pt x="15712" y="8519"/>
                      </a:lnTo>
                      <a:lnTo>
                        <a:pt x="15756" y="8475"/>
                      </a:lnTo>
                      <a:lnTo>
                        <a:pt x="24010" y="221"/>
                      </a:lnTo>
                      <a:lnTo>
                        <a:pt x="2378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5" name="Google Shape;785;p25"/>
                <p:cNvSpPr/>
                <p:nvPr/>
              </p:nvSpPr>
              <p:spPr>
                <a:xfrm>
                  <a:off x="1260925" y="2268575"/>
                  <a:ext cx="243200" cy="370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8" h="14823" extrusionOk="0">
                      <a:moveTo>
                        <a:pt x="9640" y="0"/>
                      </a:moveTo>
                      <a:lnTo>
                        <a:pt x="4148" y="5492"/>
                      </a:lnTo>
                      <a:lnTo>
                        <a:pt x="4148" y="10588"/>
                      </a:lnTo>
                      <a:lnTo>
                        <a:pt x="1" y="14735"/>
                      </a:lnTo>
                      <a:lnTo>
                        <a:pt x="89" y="14823"/>
                      </a:lnTo>
                      <a:lnTo>
                        <a:pt x="4272" y="10640"/>
                      </a:lnTo>
                      <a:lnTo>
                        <a:pt x="4272" y="5544"/>
                      </a:lnTo>
                      <a:lnTo>
                        <a:pt x="9728" y="88"/>
                      </a:lnTo>
                      <a:lnTo>
                        <a:pt x="964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6" name="Google Shape;786;p25"/>
                <p:cNvSpPr/>
                <p:nvPr/>
              </p:nvSpPr>
              <p:spPr>
                <a:xfrm>
                  <a:off x="1194400" y="2571875"/>
                  <a:ext cx="129400" cy="204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6" h="8175" extrusionOk="0">
                      <a:moveTo>
                        <a:pt x="0" y="1"/>
                      </a:moveTo>
                      <a:lnTo>
                        <a:pt x="0" y="3087"/>
                      </a:lnTo>
                      <a:lnTo>
                        <a:pt x="5088" y="8175"/>
                      </a:lnTo>
                      <a:lnTo>
                        <a:pt x="5176" y="8087"/>
                      </a:lnTo>
                      <a:lnTo>
                        <a:pt x="124" y="3035"/>
                      </a:lnTo>
                      <a:lnTo>
                        <a:pt x="1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87" name="Google Shape;787;p25"/>
              <p:cNvSpPr/>
              <p:nvPr/>
            </p:nvSpPr>
            <p:spPr>
              <a:xfrm>
                <a:off x="336260" y="3109317"/>
                <a:ext cx="130395" cy="111862"/>
              </a:xfrm>
              <a:custGeom>
                <a:avLst/>
                <a:gdLst/>
                <a:ahLst/>
                <a:cxnLst/>
                <a:rect l="l" t="t" r="r" b="b"/>
                <a:pathLst>
                  <a:path w="1372" h="1177" extrusionOk="0">
                    <a:moveTo>
                      <a:pt x="782" y="310"/>
                    </a:moveTo>
                    <a:cubicBezTo>
                      <a:pt x="924" y="310"/>
                      <a:pt x="1061" y="421"/>
                      <a:pt x="1061" y="588"/>
                    </a:cubicBezTo>
                    <a:cubicBezTo>
                      <a:pt x="1061" y="741"/>
                      <a:pt x="937" y="865"/>
                      <a:pt x="785" y="865"/>
                    </a:cubicBezTo>
                    <a:cubicBezTo>
                      <a:pt x="537" y="865"/>
                      <a:pt x="413" y="568"/>
                      <a:pt x="589" y="392"/>
                    </a:cubicBezTo>
                    <a:cubicBezTo>
                      <a:pt x="644" y="335"/>
                      <a:pt x="714" y="310"/>
                      <a:pt x="782" y="310"/>
                    </a:cubicBezTo>
                    <a:close/>
                    <a:moveTo>
                      <a:pt x="785" y="0"/>
                    </a:moveTo>
                    <a:cubicBezTo>
                      <a:pt x="260" y="0"/>
                      <a:pt x="0" y="632"/>
                      <a:pt x="369" y="1005"/>
                    </a:cubicBezTo>
                    <a:cubicBezTo>
                      <a:pt x="488" y="1123"/>
                      <a:pt x="635" y="1176"/>
                      <a:pt x="779" y="1176"/>
                    </a:cubicBezTo>
                    <a:cubicBezTo>
                      <a:pt x="1082" y="1176"/>
                      <a:pt x="1372" y="940"/>
                      <a:pt x="1369" y="584"/>
                    </a:cubicBezTo>
                    <a:cubicBezTo>
                      <a:pt x="1369" y="264"/>
                      <a:pt x="1105" y="4"/>
                      <a:pt x="7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88" name="Google Shape;788;p25"/>
          <p:cNvGrpSpPr/>
          <p:nvPr/>
        </p:nvGrpSpPr>
        <p:grpSpPr>
          <a:xfrm>
            <a:off x="5245253" y="-441860"/>
            <a:ext cx="6654696" cy="9380356"/>
            <a:chOff x="5245253" y="-441860"/>
            <a:chExt cx="6654696" cy="9380356"/>
          </a:xfrm>
        </p:grpSpPr>
        <p:sp>
          <p:nvSpPr>
            <p:cNvPr id="789" name="Google Shape;789;p25"/>
            <p:cNvSpPr/>
            <p:nvPr/>
          </p:nvSpPr>
          <p:spPr>
            <a:xfrm rot="10800000" flipH="1">
              <a:off x="5245253" y="1301790"/>
              <a:ext cx="6654696" cy="7636707"/>
            </a:xfrm>
            <a:custGeom>
              <a:avLst/>
              <a:gdLst/>
              <a:ahLst/>
              <a:cxnLst/>
              <a:rect l="l" t="t" r="r" b="b"/>
              <a:pathLst>
                <a:path w="71832" h="82432" extrusionOk="0">
                  <a:moveTo>
                    <a:pt x="205" y="1"/>
                  </a:moveTo>
                  <a:lnTo>
                    <a:pt x="1" y="205"/>
                  </a:lnTo>
                  <a:lnTo>
                    <a:pt x="27924" y="28129"/>
                  </a:lnTo>
                  <a:lnTo>
                    <a:pt x="27924" y="38728"/>
                  </a:lnTo>
                  <a:lnTo>
                    <a:pt x="36526" y="47330"/>
                  </a:lnTo>
                  <a:lnTo>
                    <a:pt x="45629" y="56433"/>
                  </a:lnTo>
                  <a:lnTo>
                    <a:pt x="71627" y="82431"/>
                  </a:lnTo>
                  <a:lnTo>
                    <a:pt x="71831" y="82227"/>
                  </a:lnTo>
                  <a:lnTo>
                    <a:pt x="46493" y="56889"/>
                  </a:lnTo>
                  <a:lnTo>
                    <a:pt x="46493" y="47935"/>
                  </a:lnTo>
                  <a:lnTo>
                    <a:pt x="53711" y="40954"/>
                  </a:lnTo>
                  <a:lnTo>
                    <a:pt x="51481" y="38724"/>
                  </a:lnTo>
                  <a:lnTo>
                    <a:pt x="37095" y="38724"/>
                  </a:lnTo>
                  <a:lnTo>
                    <a:pt x="32496" y="34125"/>
                  </a:lnTo>
                  <a:lnTo>
                    <a:pt x="32496" y="32288"/>
                  </a:lnTo>
                  <a:lnTo>
                    <a:pt x="27924" y="27712"/>
                  </a:lnTo>
                  <a:lnTo>
                    <a:pt x="27924" y="27720"/>
                  </a:lnTo>
                  <a:lnTo>
                    <a:pt x="2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0" name="Google Shape;790;p25"/>
            <p:cNvGrpSpPr/>
            <p:nvPr/>
          </p:nvGrpSpPr>
          <p:grpSpPr>
            <a:xfrm flipH="1">
              <a:off x="8418770" y="-441860"/>
              <a:ext cx="2708843" cy="3931638"/>
              <a:chOff x="6769513" y="299393"/>
              <a:chExt cx="1308620" cy="1899525"/>
            </a:xfrm>
          </p:grpSpPr>
          <p:sp>
            <p:nvSpPr>
              <p:cNvPr id="791" name="Google Shape;791;p25"/>
              <p:cNvSpPr/>
              <p:nvPr/>
            </p:nvSpPr>
            <p:spPr>
              <a:xfrm>
                <a:off x="7817889" y="1007055"/>
                <a:ext cx="252070" cy="252070"/>
              </a:xfrm>
              <a:custGeom>
                <a:avLst/>
                <a:gdLst/>
                <a:ahLst/>
                <a:cxnLst/>
                <a:rect l="l" t="t" r="r" b="b"/>
                <a:pathLst>
                  <a:path w="4564" h="4564" extrusionOk="0">
                    <a:moveTo>
                      <a:pt x="0" y="1"/>
                    </a:moveTo>
                    <a:lnTo>
                      <a:pt x="0" y="1302"/>
                    </a:lnTo>
                    <a:lnTo>
                      <a:pt x="1629" y="2931"/>
                    </a:lnTo>
                    <a:lnTo>
                      <a:pt x="3263" y="4564"/>
                    </a:lnTo>
                    <a:lnTo>
                      <a:pt x="4563" y="4564"/>
                    </a:lnTo>
                    <a:lnTo>
                      <a:pt x="2282" y="228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25"/>
              <p:cNvSpPr/>
              <p:nvPr/>
            </p:nvSpPr>
            <p:spPr>
              <a:xfrm>
                <a:off x="7983027" y="2137006"/>
                <a:ext cx="72351" cy="61913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1121" extrusionOk="0">
                    <a:moveTo>
                      <a:pt x="563" y="294"/>
                    </a:moveTo>
                    <a:cubicBezTo>
                      <a:pt x="628" y="294"/>
                      <a:pt x="695" y="318"/>
                      <a:pt x="749" y="372"/>
                    </a:cubicBezTo>
                    <a:cubicBezTo>
                      <a:pt x="913" y="536"/>
                      <a:pt x="797" y="821"/>
                      <a:pt x="561" y="821"/>
                    </a:cubicBezTo>
                    <a:cubicBezTo>
                      <a:pt x="417" y="821"/>
                      <a:pt x="297" y="704"/>
                      <a:pt x="297" y="560"/>
                    </a:cubicBezTo>
                    <a:cubicBezTo>
                      <a:pt x="297" y="400"/>
                      <a:pt x="427" y="294"/>
                      <a:pt x="563" y="294"/>
                    </a:cubicBezTo>
                    <a:close/>
                    <a:moveTo>
                      <a:pt x="561" y="0"/>
                    </a:moveTo>
                    <a:cubicBezTo>
                      <a:pt x="252" y="0"/>
                      <a:pt x="0" y="248"/>
                      <a:pt x="0" y="560"/>
                    </a:cubicBezTo>
                    <a:cubicBezTo>
                      <a:pt x="0" y="897"/>
                      <a:pt x="278" y="1121"/>
                      <a:pt x="566" y="1121"/>
                    </a:cubicBezTo>
                    <a:cubicBezTo>
                      <a:pt x="704" y="1121"/>
                      <a:pt x="843" y="1070"/>
                      <a:pt x="957" y="957"/>
                    </a:cubicBezTo>
                    <a:cubicBezTo>
                      <a:pt x="1309" y="600"/>
                      <a:pt x="1061" y="0"/>
                      <a:pt x="5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25"/>
              <p:cNvSpPr/>
              <p:nvPr/>
            </p:nvSpPr>
            <p:spPr>
              <a:xfrm>
                <a:off x="6769513" y="299393"/>
                <a:ext cx="61968" cy="61747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118" extrusionOk="0">
                    <a:moveTo>
                      <a:pt x="561" y="293"/>
                    </a:moveTo>
                    <a:cubicBezTo>
                      <a:pt x="705" y="293"/>
                      <a:pt x="825" y="413"/>
                      <a:pt x="825" y="557"/>
                    </a:cubicBezTo>
                    <a:cubicBezTo>
                      <a:pt x="825" y="705"/>
                      <a:pt x="705" y="821"/>
                      <a:pt x="561" y="821"/>
                    </a:cubicBezTo>
                    <a:cubicBezTo>
                      <a:pt x="417" y="821"/>
                      <a:pt x="297" y="705"/>
                      <a:pt x="297" y="557"/>
                    </a:cubicBezTo>
                    <a:cubicBezTo>
                      <a:pt x="297" y="413"/>
                      <a:pt x="417" y="293"/>
                      <a:pt x="561" y="293"/>
                    </a:cubicBezTo>
                    <a:close/>
                    <a:moveTo>
                      <a:pt x="554" y="1"/>
                    </a:moveTo>
                    <a:cubicBezTo>
                      <a:pt x="249" y="1"/>
                      <a:pt x="1" y="251"/>
                      <a:pt x="1" y="557"/>
                    </a:cubicBezTo>
                    <a:cubicBezTo>
                      <a:pt x="1" y="865"/>
                      <a:pt x="253" y="1117"/>
                      <a:pt x="561" y="1117"/>
                    </a:cubicBezTo>
                    <a:cubicBezTo>
                      <a:pt x="869" y="1117"/>
                      <a:pt x="1122" y="865"/>
                      <a:pt x="1122" y="557"/>
                    </a:cubicBezTo>
                    <a:cubicBezTo>
                      <a:pt x="1122" y="249"/>
                      <a:pt x="869" y="1"/>
                      <a:pt x="561" y="1"/>
                    </a:cubicBezTo>
                    <a:cubicBezTo>
                      <a:pt x="559" y="1"/>
                      <a:pt x="556" y="1"/>
                      <a:pt x="5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25"/>
              <p:cNvSpPr/>
              <p:nvPr/>
            </p:nvSpPr>
            <p:spPr>
              <a:xfrm>
                <a:off x="6811985" y="339214"/>
                <a:ext cx="1266148" cy="1811765"/>
              </a:xfrm>
              <a:custGeom>
                <a:avLst/>
                <a:gdLst/>
                <a:ahLst/>
                <a:cxnLst/>
                <a:rect l="l" t="t" r="r" b="b"/>
                <a:pathLst>
                  <a:path w="22925" h="32804" extrusionOk="0">
                    <a:moveTo>
                      <a:pt x="208" y="0"/>
                    </a:moveTo>
                    <a:lnTo>
                      <a:pt x="0" y="208"/>
                    </a:lnTo>
                    <a:lnTo>
                      <a:pt x="7878" y="8090"/>
                    </a:lnTo>
                    <a:lnTo>
                      <a:pt x="7922" y="8134"/>
                    </a:lnTo>
                    <a:lnTo>
                      <a:pt x="14170" y="8134"/>
                    </a:lnTo>
                    <a:lnTo>
                      <a:pt x="22628" y="16592"/>
                    </a:lnTo>
                    <a:lnTo>
                      <a:pt x="22628" y="19058"/>
                    </a:lnTo>
                    <a:lnTo>
                      <a:pt x="17385" y="24301"/>
                    </a:lnTo>
                    <a:lnTo>
                      <a:pt x="17385" y="28860"/>
                    </a:lnTo>
                    <a:lnTo>
                      <a:pt x="21323" y="32803"/>
                    </a:lnTo>
                    <a:lnTo>
                      <a:pt x="21532" y="32595"/>
                    </a:lnTo>
                    <a:lnTo>
                      <a:pt x="17681" y="28740"/>
                    </a:lnTo>
                    <a:lnTo>
                      <a:pt x="17681" y="24425"/>
                    </a:lnTo>
                    <a:lnTo>
                      <a:pt x="22925" y="19182"/>
                    </a:lnTo>
                    <a:lnTo>
                      <a:pt x="22925" y="16468"/>
                    </a:lnTo>
                    <a:lnTo>
                      <a:pt x="14334" y="7878"/>
                    </a:lnTo>
                    <a:lnTo>
                      <a:pt x="14290" y="7838"/>
                    </a:lnTo>
                    <a:lnTo>
                      <a:pt x="8046" y="7838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25"/>
              <p:cNvSpPr/>
              <p:nvPr/>
            </p:nvSpPr>
            <p:spPr>
              <a:xfrm>
                <a:off x="7397589" y="777575"/>
                <a:ext cx="512976" cy="781781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14155" extrusionOk="0">
                    <a:moveTo>
                      <a:pt x="81" y="1"/>
                    </a:moveTo>
                    <a:lnTo>
                      <a:pt x="1" y="85"/>
                    </a:lnTo>
                    <a:lnTo>
                      <a:pt x="5209" y="5292"/>
                    </a:lnTo>
                    <a:lnTo>
                      <a:pt x="5209" y="10160"/>
                    </a:lnTo>
                    <a:lnTo>
                      <a:pt x="9203" y="14155"/>
                    </a:lnTo>
                    <a:lnTo>
                      <a:pt x="9287" y="14071"/>
                    </a:lnTo>
                    <a:lnTo>
                      <a:pt x="5325" y="10108"/>
                    </a:lnTo>
                    <a:lnTo>
                      <a:pt x="5325" y="5244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25"/>
              <p:cNvSpPr/>
              <p:nvPr/>
            </p:nvSpPr>
            <p:spPr>
              <a:xfrm>
                <a:off x="7777847" y="1417359"/>
                <a:ext cx="273112" cy="431181"/>
              </a:xfrm>
              <a:custGeom>
                <a:avLst/>
                <a:gdLst/>
                <a:ahLst/>
                <a:cxnLst/>
                <a:rect l="l" t="t" r="r" b="b"/>
                <a:pathLst>
                  <a:path w="4945" h="7807" extrusionOk="0">
                    <a:moveTo>
                      <a:pt x="4824" y="1"/>
                    </a:moveTo>
                    <a:lnTo>
                      <a:pt x="4824" y="2899"/>
                    </a:lnTo>
                    <a:lnTo>
                      <a:pt x="1" y="7722"/>
                    </a:lnTo>
                    <a:lnTo>
                      <a:pt x="85" y="7806"/>
                    </a:lnTo>
                    <a:lnTo>
                      <a:pt x="4944" y="2951"/>
                    </a:lnTo>
                    <a:lnTo>
                      <a:pt x="49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97" name="Google Shape;797;p25"/>
            <p:cNvSpPr/>
            <p:nvPr/>
          </p:nvSpPr>
          <p:spPr>
            <a:xfrm rot="10800000" flipH="1">
              <a:off x="8322117" y="3604890"/>
              <a:ext cx="1464987" cy="2586938"/>
            </a:xfrm>
            <a:custGeom>
              <a:avLst/>
              <a:gdLst/>
              <a:ahLst/>
              <a:cxnLst/>
              <a:rect l="l" t="t" r="r" b="b"/>
              <a:pathLst>
                <a:path w="9972" h="17609" extrusionOk="0">
                  <a:moveTo>
                    <a:pt x="1" y="0"/>
                  </a:moveTo>
                  <a:lnTo>
                    <a:pt x="1" y="4948"/>
                  </a:lnTo>
                  <a:lnTo>
                    <a:pt x="9720" y="14670"/>
                  </a:lnTo>
                  <a:lnTo>
                    <a:pt x="9720" y="17608"/>
                  </a:lnTo>
                  <a:lnTo>
                    <a:pt x="9972" y="17608"/>
                  </a:lnTo>
                  <a:lnTo>
                    <a:pt x="9972" y="14566"/>
                  </a:lnTo>
                  <a:lnTo>
                    <a:pt x="249" y="4843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5"/>
            <p:cNvSpPr/>
            <p:nvPr/>
          </p:nvSpPr>
          <p:spPr>
            <a:xfrm rot="10800000" flipH="1">
              <a:off x="8796218" y="3575323"/>
              <a:ext cx="727762" cy="727762"/>
            </a:xfrm>
            <a:custGeom>
              <a:avLst/>
              <a:gdLst/>
              <a:ahLst/>
              <a:cxnLst/>
              <a:rect l="l" t="t" r="r" b="b"/>
              <a:pathLst>
                <a:path w="9936" h="9936" fill="none" extrusionOk="0">
                  <a:moveTo>
                    <a:pt x="8170" y="1770"/>
                  </a:moveTo>
                  <a:cubicBezTo>
                    <a:pt x="9936" y="3535"/>
                    <a:pt x="9936" y="6401"/>
                    <a:pt x="8170" y="8170"/>
                  </a:cubicBezTo>
                  <a:cubicBezTo>
                    <a:pt x="6401" y="9935"/>
                    <a:pt x="3535" y="9935"/>
                    <a:pt x="1770" y="8170"/>
                  </a:cubicBezTo>
                  <a:cubicBezTo>
                    <a:pt x="1" y="6401"/>
                    <a:pt x="1" y="3535"/>
                    <a:pt x="1770" y="1770"/>
                  </a:cubicBezTo>
                  <a:cubicBezTo>
                    <a:pt x="3535" y="0"/>
                    <a:pt x="6401" y="0"/>
                    <a:pt x="8170" y="1770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miter lim="400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0" name="Google Shape;800;p26"/>
          <p:cNvGrpSpPr/>
          <p:nvPr/>
        </p:nvGrpSpPr>
        <p:grpSpPr>
          <a:xfrm rot="10800000" flipH="1">
            <a:off x="8002875" y="-893617"/>
            <a:ext cx="1599393" cy="2188720"/>
            <a:chOff x="8051125" y="4018221"/>
            <a:chExt cx="1599393" cy="2188720"/>
          </a:xfrm>
        </p:grpSpPr>
        <p:sp>
          <p:nvSpPr>
            <p:cNvPr id="801" name="Google Shape;801;p26"/>
            <p:cNvSpPr/>
            <p:nvPr/>
          </p:nvSpPr>
          <p:spPr>
            <a:xfrm>
              <a:off x="8051125" y="4157250"/>
              <a:ext cx="1311339" cy="1311189"/>
            </a:xfrm>
            <a:custGeom>
              <a:avLst/>
              <a:gdLst/>
              <a:ahLst/>
              <a:cxnLst/>
              <a:rect l="l" t="t" r="r" b="b"/>
              <a:pathLst>
                <a:path w="8763" h="8762" extrusionOk="0">
                  <a:moveTo>
                    <a:pt x="8762" y="1"/>
                  </a:moveTo>
                  <a:lnTo>
                    <a:pt x="4382" y="4381"/>
                  </a:lnTo>
                  <a:lnTo>
                    <a:pt x="1" y="8762"/>
                  </a:lnTo>
                  <a:lnTo>
                    <a:pt x="2496" y="8762"/>
                  </a:lnTo>
                  <a:lnTo>
                    <a:pt x="5602" y="5657"/>
                  </a:lnTo>
                  <a:lnTo>
                    <a:pt x="8762" y="2496"/>
                  </a:lnTo>
                  <a:lnTo>
                    <a:pt x="87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2" name="Google Shape;802;p26"/>
            <p:cNvGrpSpPr/>
            <p:nvPr/>
          </p:nvGrpSpPr>
          <p:grpSpPr>
            <a:xfrm>
              <a:off x="8421632" y="4018221"/>
              <a:ext cx="1228886" cy="2188720"/>
              <a:chOff x="8389396" y="1055350"/>
              <a:chExt cx="1228886" cy="2188720"/>
            </a:xfrm>
          </p:grpSpPr>
          <p:sp>
            <p:nvSpPr>
              <p:cNvPr id="803" name="Google Shape;803;p26"/>
              <p:cNvSpPr/>
              <p:nvPr/>
            </p:nvSpPr>
            <p:spPr>
              <a:xfrm>
                <a:off x="8421616" y="1130946"/>
                <a:ext cx="1196665" cy="2113124"/>
              </a:xfrm>
              <a:custGeom>
                <a:avLst/>
                <a:gdLst/>
                <a:ahLst/>
                <a:cxnLst/>
                <a:rect l="l" t="t" r="r" b="b"/>
                <a:pathLst>
                  <a:path w="9972" h="17609" extrusionOk="0">
                    <a:moveTo>
                      <a:pt x="1" y="0"/>
                    </a:moveTo>
                    <a:lnTo>
                      <a:pt x="1" y="4948"/>
                    </a:lnTo>
                    <a:lnTo>
                      <a:pt x="9720" y="14670"/>
                    </a:lnTo>
                    <a:lnTo>
                      <a:pt x="9720" y="17608"/>
                    </a:lnTo>
                    <a:lnTo>
                      <a:pt x="9972" y="17608"/>
                    </a:lnTo>
                    <a:lnTo>
                      <a:pt x="9972" y="14566"/>
                    </a:lnTo>
                    <a:lnTo>
                      <a:pt x="249" y="4843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26"/>
              <p:cNvSpPr/>
              <p:nvPr/>
            </p:nvSpPr>
            <p:spPr>
              <a:xfrm>
                <a:off x="8389396" y="1055350"/>
                <a:ext cx="95651" cy="95575"/>
              </a:xfrm>
              <a:custGeom>
                <a:avLst/>
                <a:gdLst/>
                <a:ahLst/>
                <a:cxnLst/>
                <a:rect l="l" t="t" r="r" b="b"/>
                <a:pathLst>
                  <a:path w="1374" h="1373" extrusionOk="0">
                    <a:moveTo>
                      <a:pt x="689" y="364"/>
                    </a:moveTo>
                    <a:cubicBezTo>
                      <a:pt x="866" y="364"/>
                      <a:pt x="1010" y="508"/>
                      <a:pt x="1014" y="684"/>
                    </a:cubicBezTo>
                    <a:cubicBezTo>
                      <a:pt x="1014" y="865"/>
                      <a:pt x="866" y="1009"/>
                      <a:pt x="689" y="1009"/>
                    </a:cubicBezTo>
                    <a:cubicBezTo>
                      <a:pt x="509" y="1009"/>
                      <a:pt x="365" y="865"/>
                      <a:pt x="365" y="684"/>
                    </a:cubicBezTo>
                    <a:cubicBezTo>
                      <a:pt x="365" y="508"/>
                      <a:pt x="509" y="364"/>
                      <a:pt x="689" y="364"/>
                    </a:cubicBezTo>
                    <a:close/>
                    <a:moveTo>
                      <a:pt x="689" y="0"/>
                    </a:moveTo>
                    <a:cubicBezTo>
                      <a:pt x="309" y="0"/>
                      <a:pt x="1" y="308"/>
                      <a:pt x="1" y="684"/>
                    </a:cubicBezTo>
                    <a:cubicBezTo>
                      <a:pt x="1" y="1065"/>
                      <a:pt x="309" y="1373"/>
                      <a:pt x="689" y="1373"/>
                    </a:cubicBezTo>
                    <a:cubicBezTo>
                      <a:pt x="1066" y="1373"/>
                      <a:pt x="1374" y="1065"/>
                      <a:pt x="1374" y="684"/>
                    </a:cubicBezTo>
                    <a:cubicBezTo>
                      <a:pt x="1374" y="308"/>
                      <a:pt x="1066" y="0"/>
                      <a:pt x="6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05" name="Google Shape;805;p26"/>
          <p:cNvGrpSpPr/>
          <p:nvPr/>
        </p:nvGrpSpPr>
        <p:grpSpPr>
          <a:xfrm>
            <a:off x="-2361718" y="1128115"/>
            <a:ext cx="6322114" cy="7255046"/>
            <a:chOff x="-2361718" y="747115"/>
            <a:chExt cx="6322114" cy="7255046"/>
          </a:xfrm>
        </p:grpSpPr>
        <p:grpSp>
          <p:nvGrpSpPr>
            <p:cNvPr id="806" name="Google Shape;806;p26"/>
            <p:cNvGrpSpPr/>
            <p:nvPr/>
          </p:nvGrpSpPr>
          <p:grpSpPr>
            <a:xfrm rot="10800000">
              <a:off x="-2361718" y="747115"/>
              <a:ext cx="6322114" cy="7255046"/>
              <a:chOff x="-2504900" y="1005827"/>
              <a:chExt cx="6322114" cy="7255046"/>
            </a:xfrm>
          </p:grpSpPr>
          <p:sp>
            <p:nvSpPr>
              <p:cNvPr id="807" name="Google Shape;807;p26"/>
              <p:cNvSpPr/>
              <p:nvPr/>
            </p:nvSpPr>
            <p:spPr>
              <a:xfrm>
                <a:off x="-2504900" y="1005827"/>
                <a:ext cx="6322114" cy="7255046"/>
              </a:xfrm>
              <a:custGeom>
                <a:avLst/>
                <a:gdLst/>
                <a:ahLst/>
                <a:cxnLst/>
                <a:rect l="l" t="t" r="r" b="b"/>
                <a:pathLst>
                  <a:path w="71832" h="82432" extrusionOk="0">
                    <a:moveTo>
                      <a:pt x="205" y="1"/>
                    </a:moveTo>
                    <a:lnTo>
                      <a:pt x="1" y="205"/>
                    </a:lnTo>
                    <a:lnTo>
                      <a:pt x="27924" y="28129"/>
                    </a:lnTo>
                    <a:lnTo>
                      <a:pt x="27924" y="38728"/>
                    </a:lnTo>
                    <a:lnTo>
                      <a:pt x="36526" y="47330"/>
                    </a:lnTo>
                    <a:lnTo>
                      <a:pt x="45629" y="56433"/>
                    </a:lnTo>
                    <a:lnTo>
                      <a:pt x="71627" y="82431"/>
                    </a:lnTo>
                    <a:lnTo>
                      <a:pt x="71831" y="82227"/>
                    </a:lnTo>
                    <a:lnTo>
                      <a:pt x="46493" y="56889"/>
                    </a:lnTo>
                    <a:lnTo>
                      <a:pt x="46493" y="47935"/>
                    </a:lnTo>
                    <a:lnTo>
                      <a:pt x="53711" y="40954"/>
                    </a:lnTo>
                    <a:lnTo>
                      <a:pt x="51481" y="38724"/>
                    </a:lnTo>
                    <a:lnTo>
                      <a:pt x="37095" y="38724"/>
                    </a:lnTo>
                    <a:lnTo>
                      <a:pt x="32496" y="34125"/>
                    </a:lnTo>
                    <a:lnTo>
                      <a:pt x="32496" y="32288"/>
                    </a:lnTo>
                    <a:lnTo>
                      <a:pt x="27924" y="27712"/>
                    </a:lnTo>
                    <a:lnTo>
                      <a:pt x="27924" y="27720"/>
                    </a:lnTo>
                    <a:lnTo>
                      <a:pt x="20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26"/>
              <p:cNvSpPr/>
              <p:nvPr/>
            </p:nvSpPr>
            <p:spPr>
              <a:xfrm>
                <a:off x="498666" y="3857823"/>
                <a:ext cx="1196665" cy="2113124"/>
              </a:xfrm>
              <a:custGeom>
                <a:avLst/>
                <a:gdLst/>
                <a:ahLst/>
                <a:cxnLst/>
                <a:rect l="l" t="t" r="r" b="b"/>
                <a:pathLst>
                  <a:path w="9972" h="17609" extrusionOk="0">
                    <a:moveTo>
                      <a:pt x="1" y="0"/>
                    </a:moveTo>
                    <a:lnTo>
                      <a:pt x="1" y="4948"/>
                    </a:lnTo>
                    <a:lnTo>
                      <a:pt x="9720" y="14670"/>
                    </a:lnTo>
                    <a:lnTo>
                      <a:pt x="9720" y="17608"/>
                    </a:lnTo>
                    <a:lnTo>
                      <a:pt x="9972" y="17608"/>
                    </a:lnTo>
                    <a:lnTo>
                      <a:pt x="9972" y="14566"/>
                    </a:lnTo>
                    <a:lnTo>
                      <a:pt x="249" y="4843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9" name="Google Shape;809;p26"/>
            <p:cNvGrpSpPr/>
            <p:nvPr/>
          </p:nvGrpSpPr>
          <p:grpSpPr>
            <a:xfrm rot="-5400000" flipH="1">
              <a:off x="413271" y="3223016"/>
              <a:ext cx="618213" cy="306426"/>
              <a:chOff x="5989375" y="1843575"/>
              <a:chExt cx="136525" cy="67675"/>
            </a:xfrm>
          </p:grpSpPr>
          <p:sp>
            <p:nvSpPr>
              <p:cNvPr id="810" name="Google Shape;810;p26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709" y="0"/>
                    </a:moveTo>
                    <a:lnTo>
                      <a:pt x="0" y="709"/>
                    </a:lnTo>
                    <a:lnTo>
                      <a:pt x="112" y="821"/>
                    </a:lnTo>
                    <a:lnTo>
                      <a:pt x="821" y="113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26"/>
              <p:cNvSpPr/>
              <p:nvPr/>
            </p:nvSpPr>
            <p:spPr>
              <a:xfrm>
                <a:off x="6047225" y="1843575"/>
                <a:ext cx="20525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822" extrusionOk="0">
                    <a:moveTo>
                      <a:pt x="112" y="0"/>
                    </a:moveTo>
                    <a:lnTo>
                      <a:pt x="0" y="113"/>
                    </a:lnTo>
                    <a:lnTo>
                      <a:pt x="709" y="821"/>
                    </a:lnTo>
                    <a:lnTo>
                      <a:pt x="821" y="709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26"/>
              <p:cNvSpPr/>
              <p:nvPr/>
            </p:nvSpPr>
            <p:spPr>
              <a:xfrm>
                <a:off x="5989475" y="18436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713" y="0"/>
                    </a:moveTo>
                    <a:lnTo>
                      <a:pt x="1" y="709"/>
                    </a:lnTo>
                    <a:lnTo>
                      <a:pt x="113" y="821"/>
                    </a:lnTo>
                    <a:lnTo>
                      <a:pt x="825" y="113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26"/>
              <p:cNvSpPr/>
              <p:nvPr/>
            </p:nvSpPr>
            <p:spPr>
              <a:xfrm>
                <a:off x="5989375" y="1843575"/>
                <a:ext cx="2065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826" h="822" extrusionOk="0">
                    <a:moveTo>
                      <a:pt x="117" y="0"/>
                    </a:moveTo>
                    <a:lnTo>
                      <a:pt x="1" y="113"/>
                    </a:lnTo>
                    <a:lnTo>
                      <a:pt x="713" y="821"/>
                    </a:lnTo>
                    <a:lnTo>
                      <a:pt x="825" y="709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26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709" y="1"/>
                    </a:moveTo>
                    <a:lnTo>
                      <a:pt x="1" y="713"/>
                    </a:lnTo>
                    <a:lnTo>
                      <a:pt x="113" y="825"/>
                    </a:lnTo>
                    <a:lnTo>
                      <a:pt x="821" y="113"/>
                    </a:lnTo>
                    <a:lnTo>
                      <a:pt x="70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26"/>
              <p:cNvSpPr/>
              <p:nvPr/>
            </p:nvSpPr>
            <p:spPr>
              <a:xfrm>
                <a:off x="6105350" y="1890600"/>
                <a:ext cx="205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826" extrusionOk="0">
                    <a:moveTo>
                      <a:pt x="113" y="1"/>
                    </a:moveTo>
                    <a:lnTo>
                      <a:pt x="1" y="113"/>
                    </a:lnTo>
                    <a:lnTo>
                      <a:pt x="709" y="825"/>
                    </a:lnTo>
                    <a:lnTo>
                      <a:pt x="821" y="709"/>
                    </a:lnTo>
                    <a:lnTo>
                      <a:pt x="1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26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713" y="1"/>
                    </a:moveTo>
                    <a:lnTo>
                      <a:pt x="0" y="709"/>
                    </a:lnTo>
                    <a:lnTo>
                      <a:pt x="116" y="825"/>
                    </a:lnTo>
                    <a:lnTo>
                      <a:pt x="825" y="113"/>
                    </a:lnTo>
                    <a:lnTo>
                      <a:pt x="71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26"/>
              <p:cNvSpPr/>
              <p:nvPr/>
            </p:nvSpPr>
            <p:spPr>
              <a:xfrm>
                <a:off x="6047525" y="1890600"/>
                <a:ext cx="20625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825" h="826" extrusionOk="0">
                    <a:moveTo>
                      <a:pt x="112" y="1"/>
                    </a:moveTo>
                    <a:lnTo>
                      <a:pt x="0" y="113"/>
                    </a:lnTo>
                    <a:lnTo>
                      <a:pt x="713" y="825"/>
                    </a:lnTo>
                    <a:lnTo>
                      <a:pt x="825" y="709"/>
                    </a:lnTo>
                    <a:lnTo>
                      <a:pt x="1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rbitron"/>
              <a:buNone/>
              <a:defRPr sz="30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rbitron"/>
              <a:buNone/>
              <a:defRPr sz="3200" b="1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8" r:id="rId5"/>
    <p:sldLayoutId id="2147483659" r:id="rId6"/>
    <p:sldLayoutId id="2147483661" r:id="rId7"/>
    <p:sldLayoutId id="2147483671" r:id="rId8"/>
    <p:sldLayoutId id="2147483672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3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3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2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3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48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25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svg"/><Relationship Id="rId7" Type="http://schemas.openxmlformats.org/officeDocument/2006/relationships/image" Target="../media/image60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svg"/><Relationship Id="rId4" Type="http://schemas.openxmlformats.org/officeDocument/2006/relationships/image" Target="../media/image57.png"/><Relationship Id="rId9" Type="http://schemas.openxmlformats.org/officeDocument/2006/relationships/image" Target="../media/image62.sv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0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30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30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30"/>
          <p:cNvSpPr txBox="1">
            <a:spLocks noGrp="1"/>
          </p:cNvSpPr>
          <p:nvPr>
            <p:ph type="ctrTitle"/>
          </p:nvPr>
        </p:nvSpPr>
        <p:spPr>
          <a:xfrm>
            <a:off x="1296163" y="1263600"/>
            <a:ext cx="6551700" cy="215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Air Hockey Robot</a:t>
            </a:r>
            <a:endParaRPr dirty="0"/>
          </a:p>
        </p:txBody>
      </p:sp>
      <p:sp>
        <p:nvSpPr>
          <p:cNvPr id="832" name="Google Shape;832;p30"/>
          <p:cNvSpPr txBox="1">
            <a:spLocks noGrp="1"/>
          </p:cNvSpPr>
          <p:nvPr>
            <p:ph type="subTitle" idx="1"/>
          </p:nvPr>
        </p:nvSpPr>
        <p:spPr>
          <a:xfrm>
            <a:off x="1296163" y="3648150"/>
            <a:ext cx="6551700" cy="4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Supervisor:</a:t>
            </a:r>
            <a:endParaRPr lang="en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Dr. Ashraf Armoush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Students: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Maysam Mousa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Abdelrahman Baba</a:t>
            </a:r>
            <a:endParaRPr dirty="0"/>
          </a:p>
        </p:txBody>
      </p:sp>
      <p:grpSp>
        <p:nvGrpSpPr>
          <p:cNvPr id="833" name="Google Shape;833;p30"/>
          <p:cNvGrpSpPr/>
          <p:nvPr/>
        </p:nvGrpSpPr>
        <p:grpSpPr>
          <a:xfrm>
            <a:off x="888012" y="1440674"/>
            <a:ext cx="300359" cy="299855"/>
            <a:chOff x="1466575" y="2391250"/>
            <a:chExt cx="59575" cy="59475"/>
          </a:xfrm>
        </p:grpSpPr>
        <p:sp>
          <p:nvSpPr>
            <p:cNvPr id="834" name="Google Shape;834;p30"/>
            <p:cNvSpPr/>
            <p:nvPr/>
          </p:nvSpPr>
          <p:spPr>
            <a:xfrm>
              <a:off x="1491600" y="2391250"/>
              <a:ext cx="9425" cy="59475"/>
            </a:xfrm>
            <a:custGeom>
              <a:avLst/>
              <a:gdLst/>
              <a:ahLst/>
              <a:cxnLst/>
              <a:rect l="l" t="t" r="r" b="b"/>
              <a:pathLst>
                <a:path w="377" h="2379" extrusionOk="0">
                  <a:moveTo>
                    <a:pt x="0" y="1"/>
                  </a:moveTo>
                  <a:lnTo>
                    <a:pt x="0" y="2379"/>
                  </a:lnTo>
                  <a:lnTo>
                    <a:pt x="377" y="2379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0"/>
            <p:cNvSpPr/>
            <p:nvPr/>
          </p:nvSpPr>
          <p:spPr>
            <a:xfrm>
              <a:off x="1466575" y="2416275"/>
              <a:ext cx="59575" cy="9425"/>
            </a:xfrm>
            <a:custGeom>
              <a:avLst/>
              <a:gdLst/>
              <a:ahLst/>
              <a:cxnLst/>
              <a:rect l="l" t="t" r="r" b="b"/>
              <a:pathLst>
                <a:path w="2383" h="377" extrusionOk="0">
                  <a:moveTo>
                    <a:pt x="1" y="1"/>
                  </a:moveTo>
                  <a:lnTo>
                    <a:pt x="1" y="377"/>
                  </a:lnTo>
                  <a:lnTo>
                    <a:pt x="2382" y="377"/>
                  </a:lnTo>
                  <a:lnTo>
                    <a:pt x="238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bg1"/>
                </a:solidFill>
              </a:rPr>
              <a:t>Construction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467318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1442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</a:t>
            </a:r>
            <a:endParaRPr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392DCFF-BA0D-920F-3CD6-D996B87DF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5" y="1138296"/>
            <a:ext cx="4399216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B24E41-9D3A-3F12-048A-0BC14BF48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921" y="1615440"/>
            <a:ext cx="3805823" cy="21092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Holes </a:t>
            </a:r>
            <a:endParaRPr dirty="0"/>
          </a:p>
        </p:txBody>
      </p:sp>
      <p:sp>
        <p:nvSpPr>
          <p:cNvPr id="3" name="Google Shape;887;p35">
            <a:extLst>
              <a:ext uri="{FF2B5EF4-FFF2-40B4-BE49-F238E27FC236}">
                <a16:creationId xmlns:a16="http://schemas.microsoft.com/office/drawing/2014/main" id="{F5397521-3DDF-37BC-A0B1-6C53A243B1E1}"/>
              </a:ext>
            </a:extLst>
          </p:cNvPr>
          <p:cNvSpPr txBox="1">
            <a:spLocks/>
          </p:cNvSpPr>
          <p:nvPr/>
        </p:nvSpPr>
        <p:spPr>
          <a:xfrm>
            <a:off x="934066" y="2132712"/>
            <a:ext cx="3887870" cy="176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1.5 mm holes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34 rows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22 holes a row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Picture 7" descr="A picture containing wall, indoor, bathroom&#10;&#10;Description automatically generated">
            <a:extLst>
              <a:ext uri="{FF2B5EF4-FFF2-40B4-BE49-F238E27FC236}">
                <a16:creationId xmlns:a16="http://schemas.microsoft.com/office/drawing/2014/main" id="{5A350C58-910B-C0BB-A14C-EFC4646B6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47069" y="645839"/>
            <a:ext cx="2493263" cy="443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72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Fans </a:t>
            </a:r>
            <a:endParaRPr dirty="0"/>
          </a:p>
        </p:txBody>
      </p:sp>
      <p:sp>
        <p:nvSpPr>
          <p:cNvPr id="3" name="Google Shape;887;p35">
            <a:extLst>
              <a:ext uri="{FF2B5EF4-FFF2-40B4-BE49-F238E27FC236}">
                <a16:creationId xmlns:a16="http://schemas.microsoft.com/office/drawing/2014/main" id="{F5397521-3DDF-37BC-A0B1-6C53A243B1E1}"/>
              </a:ext>
            </a:extLst>
          </p:cNvPr>
          <p:cNvSpPr txBox="1">
            <a:spLocks/>
          </p:cNvSpPr>
          <p:nvPr/>
        </p:nvSpPr>
        <p:spPr>
          <a:xfrm>
            <a:off x="896112" y="2126616"/>
            <a:ext cx="3887870" cy="1762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Fans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90mm diameter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0.24 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052" name="Picture 4" descr="No description available.">
            <a:extLst>
              <a:ext uri="{FF2B5EF4-FFF2-40B4-BE49-F238E27FC236}">
                <a16:creationId xmlns:a16="http://schemas.microsoft.com/office/drawing/2014/main" id="{360DD525-D193-3F3B-7FE3-8ABDE3753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744" y="1322832"/>
            <a:ext cx="1529325" cy="271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1E248F-5086-D8B9-74C0-C4BC2E012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407" y="1309877"/>
            <a:ext cx="1968481" cy="275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795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Gathering up the motors and 3D printed parts together</a:t>
            </a:r>
            <a:endParaRPr dirty="0"/>
          </a:p>
        </p:txBody>
      </p:sp>
      <p:pic>
        <p:nvPicPr>
          <p:cNvPr id="5124" name="Picture 4" descr="No description available.">
            <a:extLst>
              <a:ext uri="{FF2B5EF4-FFF2-40B4-BE49-F238E27FC236}">
                <a16:creationId xmlns:a16="http://schemas.microsoft.com/office/drawing/2014/main" id="{62362AA5-4816-1F02-9B86-85CEAF8A2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4" y="1664208"/>
            <a:ext cx="956953" cy="137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No description available.">
            <a:extLst>
              <a:ext uri="{FF2B5EF4-FFF2-40B4-BE49-F238E27FC236}">
                <a16:creationId xmlns:a16="http://schemas.microsoft.com/office/drawing/2014/main" id="{576394CF-D2C9-842F-070C-A62325759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08" y="1664208"/>
            <a:ext cx="956953" cy="137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No description available.">
            <a:extLst>
              <a:ext uri="{FF2B5EF4-FFF2-40B4-BE49-F238E27FC236}">
                <a16:creationId xmlns:a16="http://schemas.microsoft.com/office/drawing/2014/main" id="{B12C23AF-5C64-6C4B-1E63-CF98EA549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04" y="3127248"/>
            <a:ext cx="956953" cy="127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-411192137696663">
            <a:extLst>
              <a:ext uri="{FF2B5EF4-FFF2-40B4-BE49-F238E27FC236}">
                <a16:creationId xmlns:a16="http://schemas.microsoft.com/office/drawing/2014/main" id="{7F7303A0-FA4F-9F6F-7821-82E502DB2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07" y="3127247"/>
            <a:ext cx="956953" cy="127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No description available.">
            <a:extLst>
              <a:ext uri="{FF2B5EF4-FFF2-40B4-BE49-F238E27FC236}">
                <a16:creationId xmlns:a16="http://schemas.microsoft.com/office/drawing/2014/main" id="{B0D22D39-EA6F-2F41-D75A-9D63B2A0E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109" y="1664793"/>
            <a:ext cx="1545337" cy="27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No description available.">
            <a:extLst>
              <a:ext uri="{FF2B5EF4-FFF2-40B4-BE49-F238E27FC236}">
                <a16:creationId xmlns:a16="http://schemas.microsoft.com/office/drawing/2014/main" id="{5757E2BA-0506-BD82-FE6A-E72AFFF36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93" y="1664208"/>
            <a:ext cx="1545337" cy="27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No description available.">
            <a:extLst>
              <a:ext uri="{FF2B5EF4-FFF2-40B4-BE49-F238E27FC236}">
                <a16:creationId xmlns:a16="http://schemas.microsoft.com/office/drawing/2014/main" id="{EA7F54F3-E708-51AF-99FB-0DC65BB28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77" y="1664770"/>
            <a:ext cx="1545337" cy="274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252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744708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bg1"/>
                </a:solidFill>
              </a:rPr>
              <a:t>Robot Strategy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467318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1146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Steps Flow</a:t>
            </a:r>
            <a:endParaRPr dirty="0"/>
          </a:p>
        </p:txBody>
      </p:sp>
      <p:sp>
        <p:nvSpPr>
          <p:cNvPr id="896" name="Google Shape;89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94963" y="3255673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Object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Detection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7" name="Google Shape;897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38105" y="3901946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G</a:t>
            </a:r>
            <a:r>
              <a:rPr lang="en" sz="1400" dirty="0"/>
              <a:t>etting the x and y coordinates of the puck</a:t>
            </a:r>
            <a:endParaRPr sz="1400" dirty="0"/>
          </a:p>
        </p:txBody>
      </p:sp>
      <p:sp>
        <p:nvSpPr>
          <p:cNvPr id="898" name="Google Shape;898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94619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R</a:t>
            </a:r>
            <a:r>
              <a:rPr lang="en-GB" sz="1800" b="1" dirty="0" err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obot</a:t>
            </a:r>
            <a:r>
              <a:rPr lang="en-GB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 Movement</a:t>
            </a:r>
            <a:endParaRPr sz="18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9" name="Google Shape;899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75366" y="3809085"/>
            <a:ext cx="2027718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Moving the robot to the calculated position</a:t>
            </a:r>
            <a:endParaRPr sz="1400" dirty="0"/>
          </a:p>
        </p:txBody>
      </p:sp>
      <p:sp>
        <p:nvSpPr>
          <p:cNvPr id="900" name="Google Shape;900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Processing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1" name="Google Shape;901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813698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C</a:t>
            </a:r>
            <a:r>
              <a:rPr lang="en" sz="1400" dirty="0"/>
              <a:t>alculating the next position of the robot</a:t>
            </a:r>
            <a:endParaRPr sz="1400" dirty="0"/>
          </a:p>
        </p:txBody>
      </p:sp>
      <p:sp>
        <p:nvSpPr>
          <p:cNvPr id="893" name="Google Shape;893;p36"/>
          <p:cNvSpPr/>
          <p:nvPr/>
        </p:nvSpPr>
        <p:spPr>
          <a:xfrm>
            <a:off x="1894163" y="216270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36"/>
          <p:cNvSpPr/>
          <p:nvPr/>
        </p:nvSpPr>
        <p:spPr>
          <a:xfrm>
            <a:off x="4128986" y="2189676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36"/>
          <p:cNvSpPr/>
          <p:nvPr/>
        </p:nvSpPr>
        <p:spPr>
          <a:xfrm>
            <a:off x="6363809" y="2183465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531013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7" name="Google Shape;907;p36"/>
          <p:cNvSpPr txBox="1">
            <a:spLocks noGrp="1"/>
          </p:cNvSpPr>
          <p:nvPr>
            <p:ph type="subTitle" idx="4294967295"/>
          </p:nvPr>
        </p:nvSpPr>
        <p:spPr>
          <a:xfrm flipH="1">
            <a:off x="6000659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03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8" name="Google Shape;908;p36"/>
          <p:cNvSpPr txBox="1">
            <a:spLocks noGrp="1"/>
          </p:cNvSpPr>
          <p:nvPr>
            <p:ph type="subTitle" idx="4294967295"/>
          </p:nvPr>
        </p:nvSpPr>
        <p:spPr>
          <a:xfrm flipH="1">
            <a:off x="3765836" y="1488560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pic>
        <p:nvPicPr>
          <p:cNvPr id="3" name="Graphic 2" descr="Basic Shapes with solid fill">
            <a:extLst>
              <a:ext uri="{FF2B5EF4-FFF2-40B4-BE49-F238E27FC236}">
                <a16:creationId xmlns:a16="http://schemas.microsoft.com/office/drawing/2014/main" id="{003BA351-1A80-BEB8-1A9C-137B65356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3922" y="2315603"/>
            <a:ext cx="538583" cy="538583"/>
          </a:xfrm>
          <a:prstGeom prst="rect">
            <a:avLst/>
          </a:prstGeom>
        </p:spPr>
      </p:pic>
      <p:pic>
        <p:nvPicPr>
          <p:cNvPr id="5" name="Graphic 4" descr="Processor with solid fill">
            <a:extLst>
              <a:ext uri="{FF2B5EF4-FFF2-40B4-BE49-F238E27FC236}">
                <a16:creationId xmlns:a16="http://schemas.microsoft.com/office/drawing/2014/main" id="{98341597-AEDA-5706-4DD3-4EAA9845C9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9202" y="2340009"/>
            <a:ext cx="517433" cy="517433"/>
          </a:xfrm>
          <a:prstGeom prst="rect">
            <a:avLst/>
          </a:prstGeom>
        </p:spPr>
      </p:pic>
      <p:pic>
        <p:nvPicPr>
          <p:cNvPr id="7" name="Graphic 6" descr="Chevron arrows with solid fill">
            <a:extLst>
              <a:ext uri="{FF2B5EF4-FFF2-40B4-BE49-F238E27FC236}">
                <a16:creationId xmlns:a16="http://schemas.microsoft.com/office/drawing/2014/main" id="{D79100C2-5D85-97D6-8F95-D4FC82410A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8227" y="2315603"/>
            <a:ext cx="549976" cy="549976"/>
          </a:xfrm>
          <a:prstGeom prst="rect">
            <a:avLst/>
          </a:prstGeom>
        </p:spPr>
      </p:pic>
      <p:cxnSp>
        <p:nvCxnSpPr>
          <p:cNvPr id="10" name="Google Shape;892;p36">
            <a:extLst>
              <a:ext uri="{FF2B5EF4-FFF2-40B4-BE49-F238E27FC236}">
                <a16:creationId xmlns:a16="http://schemas.microsoft.com/office/drawing/2014/main" id="{4A8B890A-22CE-3D74-B8AA-443B85400076}"/>
              </a:ext>
            </a:extLst>
          </p:cNvPr>
          <p:cNvCxnSpPr>
            <a:cxnSpLocks/>
          </p:cNvCxnSpPr>
          <p:nvPr/>
        </p:nvCxnSpPr>
        <p:spPr>
          <a:xfrm>
            <a:off x="2712263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892;p36">
            <a:extLst>
              <a:ext uri="{FF2B5EF4-FFF2-40B4-BE49-F238E27FC236}">
                <a16:creationId xmlns:a16="http://schemas.microsoft.com/office/drawing/2014/main" id="{3713448C-4196-D4B7-22B6-A39798A69CF2}"/>
              </a:ext>
            </a:extLst>
          </p:cNvPr>
          <p:cNvCxnSpPr>
            <a:cxnSpLocks/>
          </p:cNvCxnSpPr>
          <p:nvPr/>
        </p:nvCxnSpPr>
        <p:spPr>
          <a:xfrm>
            <a:off x="4947086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27534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Steps Flow</a:t>
            </a:r>
            <a:endParaRPr dirty="0"/>
          </a:p>
        </p:txBody>
      </p:sp>
      <p:sp>
        <p:nvSpPr>
          <p:cNvPr id="896" name="Google Shape;89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94963" y="3255673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Object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Detection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7" name="Google Shape;897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38105" y="3901946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G</a:t>
            </a:r>
            <a:r>
              <a:rPr lang="en" sz="1400" dirty="0"/>
              <a:t>etting the x and y coordinates of the puck</a:t>
            </a:r>
            <a:endParaRPr sz="1400" dirty="0"/>
          </a:p>
        </p:txBody>
      </p:sp>
      <p:sp>
        <p:nvSpPr>
          <p:cNvPr id="898" name="Google Shape;898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94619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R</a:t>
            </a:r>
            <a:r>
              <a:rPr lang="en-GB" sz="1800" b="1" dirty="0" err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obot</a:t>
            </a:r>
            <a:r>
              <a:rPr lang="en-GB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 Movement</a:t>
            </a:r>
            <a:endParaRPr sz="18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9" name="Google Shape;899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75366" y="3809085"/>
            <a:ext cx="2027718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Moving the robot to the calculated position</a:t>
            </a:r>
            <a:endParaRPr sz="1400" dirty="0"/>
          </a:p>
        </p:txBody>
      </p:sp>
      <p:sp>
        <p:nvSpPr>
          <p:cNvPr id="900" name="Google Shape;900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Processing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1" name="Google Shape;901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813698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C</a:t>
            </a:r>
            <a:r>
              <a:rPr lang="en" sz="1400" dirty="0"/>
              <a:t>alculating the next position of the robot</a:t>
            </a:r>
            <a:endParaRPr sz="1400" dirty="0"/>
          </a:p>
        </p:txBody>
      </p:sp>
      <p:sp>
        <p:nvSpPr>
          <p:cNvPr id="893" name="Google Shape;893;p36"/>
          <p:cNvSpPr/>
          <p:nvPr/>
        </p:nvSpPr>
        <p:spPr>
          <a:xfrm>
            <a:off x="1894163" y="216270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36"/>
          <p:cNvSpPr/>
          <p:nvPr/>
        </p:nvSpPr>
        <p:spPr>
          <a:xfrm>
            <a:off x="4128986" y="2189676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36"/>
          <p:cNvSpPr/>
          <p:nvPr/>
        </p:nvSpPr>
        <p:spPr>
          <a:xfrm>
            <a:off x="6363809" y="2183465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531013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7" name="Google Shape;907;p36"/>
          <p:cNvSpPr txBox="1">
            <a:spLocks noGrp="1"/>
          </p:cNvSpPr>
          <p:nvPr>
            <p:ph type="subTitle" idx="4294967295"/>
          </p:nvPr>
        </p:nvSpPr>
        <p:spPr>
          <a:xfrm flipH="1">
            <a:off x="6000659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03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8" name="Google Shape;908;p36"/>
          <p:cNvSpPr txBox="1">
            <a:spLocks noGrp="1"/>
          </p:cNvSpPr>
          <p:nvPr>
            <p:ph type="subTitle" idx="4294967295"/>
          </p:nvPr>
        </p:nvSpPr>
        <p:spPr>
          <a:xfrm flipH="1">
            <a:off x="3765836" y="1488560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pic>
        <p:nvPicPr>
          <p:cNvPr id="3" name="Graphic 2" descr="Basic Shapes with solid fill">
            <a:extLst>
              <a:ext uri="{FF2B5EF4-FFF2-40B4-BE49-F238E27FC236}">
                <a16:creationId xmlns:a16="http://schemas.microsoft.com/office/drawing/2014/main" id="{003BA351-1A80-BEB8-1A9C-137B65356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3922" y="2315603"/>
            <a:ext cx="538583" cy="538583"/>
          </a:xfrm>
          <a:prstGeom prst="rect">
            <a:avLst/>
          </a:prstGeom>
        </p:spPr>
      </p:pic>
      <p:pic>
        <p:nvPicPr>
          <p:cNvPr id="5" name="Graphic 4" descr="Processor with solid fill">
            <a:extLst>
              <a:ext uri="{FF2B5EF4-FFF2-40B4-BE49-F238E27FC236}">
                <a16:creationId xmlns:a16="http://schemas.microsoft.com/office/drawing/2014/main" id="{98341597-AEDA-5706-4DD3-4EAA9845C9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9202" y="2340009"/>
            <a:ext cx="517433" cy="517433"/>
          </a:xfrm>
          <a:prstGeom prst="rect">
            <a:avLst/>
          </a:prstGeom>
        </p:spPr>
      </p:pic>
      <p:pic>
        <p:nvPicPr>
          <p:cNvPr id="7" name="Graphic 6" descr="Chevron arrows with solid fill">
            <a:extLst>
              <a:ext uri="{FF2B5EF4-FFF2-40B4-BE49-F238E27FC236}">
                <a16:creationId xmlns:a16="http://schemas.microsoft.com/office/drawing/2014/main" id="{D79100C2-5D85-97D6-8F95-D4FC82410A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8227" y="2315603"/>
            <a:ext cx="549976" cy="549976"/>
          </a:xfrm>
          <a:prstGeom prst="rect">
            <a:avLst/>
          </a:prstGeom>
        </p:spPr>
      </p:pic>
      <p:cxnSp>
        <p:nvCxnSpPr>
          <p:cNvPr id="10" name="Google Shape;892;p36">
            <a:extLst>
              <a:ext uri="{FF2B5EF4-FFF2-40B4-BE49-F238E27FC236}">
                <a16:creationId xmlns:a16="http://schemas.microsoft.com/office/drawing/2014/main" id="{4A8B890A-22CE-3D74-B8AA-443B85400076}"/>
              </a:ext>
            </a:extLst>
          </p:cNvPr>
          <p:cNvCxnSpPr>
            <a:cxnSpLocks/>
          </p:cNvCxnSpPr>
          <p:nvPr/>
        </p:nvCxnSpPr>
        <p:spPr>
          <a:xfrm>
            <a:off x="2712263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892;p36">
            <a:extLst>
              <a:ext uri="{FF2B5EF4-FFF2-40B4-BE49-F238E27FC236}">
                <a16:creationId xmlns:a16="http://schemas.microsoft.com/office/drawing/2014/main" id="{3713448C-4196-D4B7-22B6-A39798A69CF2}"/>
              </a:ext>
            </a:extLst>
          </p:cNvPr>
          <p:cNvCxnSpPr>
            <a:cxnSpLocks/>
          </p:cNvCxnSpPr>
          <p:nvPr/>
        </p:nvCxnSpPr>
        <p:spPr>
          <a:xfrm>
            <a:off x="4947086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98393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 Detection </a:t>
            </a:r>
            <a:r>
              <a:rPr lang="en-GB" sz="2200" dirty="0">
                <a:solidFill>
                  <a:schemeClr val="dk2"/>
                </a:solidFill>
              </a:rPr>
              <a:t>Info.</a:t>
            </a:r>
            <a:br>
              <a:rPr lang="en-GB" sz="40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5" name="Google Shape;887;p35">
            <a:extLst>
              <a:ext uri="{FF2B5EF4-FFF2-40B4-BE49-F238E27FC236}">
                <a16:creationId xmlns:a16="http://schemas.microsoft.com/office/drawing/2014/main" id="{80A7C0CF-2536-AFA4-1151-50C710FD1A84}"/>
              </a:ext>
            </a:extLst>
          </p:cNvPr>
          <p:cNvSpPr txBox="1">
            <a:spLocks/>
          </p:cNvSpPr>
          <p:nvPr/>
        </p:nvSpPr>
        <p:spPr>
          <a:xfrm>
            <a:off x="449289" y="2871786"/>
            <a:ext cx="3400591" cy="1022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60 FPS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Operates on 1KHz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315 pixels on x-axis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207 pixels on y-axis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2.75 mm = 1 pixel on 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3.0 mm = 1 pixel on x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09643ED-0405-FC19-671E-8D1776729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28" y="1249029"/>
            <a:ext cx="520065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097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Object Detection </a:t>
            </a:r>
            <a:r>
              <a:rPr lang="en-GB" sz="2200" dirty="0">
                <a:solidFill>
                  <a:schemeClr val="dk2"/>
                </a:solidFill>
              </a:rPr>
              <a:t>Coordinates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13779F-D4BE-367F-4834-660E72F5D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27" y="1254290"/>
            <a:ext cx="520065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887;p35">
            <a:extLst>
              <a:ext uri="{FF2B5EF4-FFF2-40B4-BE49-F238E27FC236}">
                <a16:creationId xmlns:a16="http://schemas.microsoft.com/office/drawing/2014/main" id="{7E1AF30C-B323-EC88-6A1F-3385083C3F97}"/>
              </a:ext>
            </a:extLst>
          </p:cNvPr>
          <p:cNvSpPr txBox="1">
            <a:spLocks/>
          </p:cNvSpPr>
          <p:nvPr/>
        </p:nvSpPr>
        <p:spPr>
          <a:xfrm>
            <a:off x="720000" y="2402554"/>
            <a:ext cx="3400591" cy="1022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xOld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yOld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xNew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yNew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66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32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847" name="Google Shape;847;p32"/>
          <p:cNvSpPr txBox="1">
            <a:spLocks noGrp="1"/>
          </p:cNvSpPr>
          <p:nvPr>
            <p:ph type="title"/>
          </p:nvPr>
        </p:nvSpPr>
        <p:spPr>
          <a:xfrm>
            <a:off x="1621542" y="1281747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848" name="Google Shape;848;p32"/>
          <p:cNvSpPr txBox="1">
            <a:spLocks noGrp="1"/>
          </p:cNvSpPr>
          <p:nvPr>
            <p:ph type="subTitle" idx="1"/>
          </p:nvPr>
        </p:nvSpPr>
        <p:spPr>
          <a:xfrm>
            <a:off x="754692" y="1890719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Main Idea </a:t>
            </a:r>
          </a:p>
        </p:txBody>
      </p:sp>
      <p:sp>
        <p:nvSpPr>
          <p:cNvPr id="850" name="Google Shape;850;p32"/>
          <p:cNvSpPr txBox="1">
            <a:spLocks noGrp="1"/>
          </p:cNvSpPr>
          <p:nvPr>
            <p:ph type="title" idx="3"/>
          </p:nvPr>
        </p:nvSpPr>
        <p:spPr>
          <a:xfrm>
            <a:off x="3940994" y="1293644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851" name="Google Shape;851;p32"/>
          <p:cNvSpPr txBox="1">
            <a:spLocks noGrp="1"/>
          </p:cNvSpPr>
          <p:nvPr>
            <p:ph type="subTitle" idx="4"/>
          </p:nvPr>
        </p:nvSpPr>
        <p:spPr>
          <a:xfrm>
            <a:off x="3074144" y="1890719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Features</a:t>
            </a:r>
            <a:endParaRPr dirty="0"/>
          </a:p>
        </p:txBody>
      </p:sp>
      <p:sp>
        <p:nvSpPr>
          <p:cNvPr id="853" name="Google Shape;853;p32"/>
          <p:cNvSpPr txBox="1">
            <a:spLocks noGrp="1"/>
          </p:cNvSpPr>
          <p:nvPr>
            <p:ph type="title" idx="6"/>
          </p:nvPr>
        </p:nvSpPr>
        <p:spPr>
          <a:xfrm>
            <a:off x="6293880" y="1281747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854" name="Google Shape;854;p32"/>
          <p:cNvSpPr txBox="1">
            <a:spLocks noGrp="1"/>
          </p:cNvSpPr>
          <p:nvPr>
            <p:ph type="subTitle" idx="7"/>
          </p:nvPr>
        </p:nvSpPr>
        <p:spPr>
          <a:xfrm>
            <a:off x="720001" y="3527341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</a:t>
            </a:r>
            <a:endParaRPr dirty="0"/>
          </a:p>
        </p:txBody>
      </p:sp>
      <p:sp>
        <p:nvSpPr>
          <p:cNvPr id="856" name="Google Shape;856;p32"/>
          <p:cNvSpPr txBox="1">
            <a:spLocks noGrp="1"/>
          </p:cNvSpPr>
          <p:nvPr>
            <p:ph type="title" idx="13"/>
          </p:nvPr>
        </p:nvSpPr>
        <p:spPr>
          <a:xfrm>
            <a:off x="1583705" y="3005872"/>
            <a:ext cx="10848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857" name="Google Shape;857;p32"/>
          <p:cNvSpPr txBox="1">
            <a:spLocks noGrp="1"/>
          </p:cNvSpPr>
          <p:nvPr>
            <p:ph type="subTitle" idx="14"/>
          </p:nvPr>
        </p:nvSpPr>
        <p:spPr>
          <a:xfrm>
            <a:off x="5427030" y="2155940"/>
            <a:ext cx="2818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GB" dirty="0"/>
              <a:t>Hardware Components</a:t>
            </a:r>
          </a:p>
          <a:p>
            <a:pPr marL="0" indent="0"/>
            <a:endParaRPr lang="en-GB" dirty="0"/>
          </a:p>
        </p:txBody>
      </p:sp>
      <p:sp>
        <p:nvSpPr>
          <p:cNvPr id="10" name="Google Shape;856;p32">
            <a:extLst>
              <a:ext uri="{FF2B5EF4-FFF2-40B4-BE49-F238E27FC236}">
                <a16:creationId xmlns:a16="http://schemas.microsoft.com/office/drawing/2014/main" id="{487F8395-CAF5-44CD-2CEA-5D3BC56013D0}"/>
              </a:ext>
            </a:extLst>
          </p:cNvPr>
          <p:cNvSpPr txBox="1">
            <a:spLocks/>
          </p:cNvSpPr>
          <p:nvPr/>
        </p:nvSpPr>
        <p:spPr>
          <a:xfrm>
            <a:off x="3940994" y="3005872"/>
            <a:ext cx="10848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rbitron"/>
              <a:buNone/>
              <a:defRPr sz="3000" b="1" i="0" u="none" strike="noStrike" cap="none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1" name="Google Shape;851;p32">
            <a:extLst>
              <a:ext uri="{FF2B5EF4-FFF2-40B4-BE49-F238E27FC236}">
                <a16:creationId xmlns:a16="http://schemas.microsoft.com/office/drawing/2014/main" id="{09A6680C-6F62-35C0-E39C-A40D5399D5A8}"/>
              </a:ext>
            </a:extLst>
          </p:cNvPr>
          <p:cNvSpPr txBox="1">
            <a:spLocks/>
          </p:cNvSpPr>
          <p:nvPr/>
        </p:nvSpPr>
        <p:spPr>
          <a:xfrm>
            <a:off x="3074144" y="3720010"/>
            <a:ext cx="2818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pPr marL="0" indent="0"/>
            <a:r>
              <a:rPr lang="en-GB" dirty="0"/>
              <a:t>Robot</a:t>
            </a:r>
          </a:p>
          <a:p>
            <a:pPr marL="0" indent="0"/>
            <a:r>
              <a:rPr lang="en-GB" dirty="0"/>
              <a:t> Strategy</a:t>
            </a:r>
          </a:p>
        </p:txBody>
      </p:sp>
      <p:sp>
        <p:nvSpPr>
          <p:cNvPr id="13" name="Google Shape;856;p32">
            <a:extLst>
              <a:ext uri="{FF2B5EF4-FFF2-40B4-BE49-F238E27FC236}">
                <a16:creationId xmlns:a16="http://schemas.microsoft.com/office/drawing/2014/main" id="{718BE11D-44CF-B405-F489-2E68647211F1}"/>
              </a:ext>
            </a:extLst>
          </p:cNvPr>
          <p:cNvSpPr txBox="1">
            <a:spLocks/>
          </p:cNvSpPr>
          <p:nvPr/>
        </p:nvSpPr>
        <p:spPr>
          <a:xfrm>
            <a:off x="6373379" y="3008870"/>
            <a:ext cx="10848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Orbitron"/>
              <a:buNone/>
              <a:defRPr sz="3000" b="1" i="0" u="none" strike="noStrike" cap="none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Orbitron"/>
              <a:buNone/>
              <a:defRPr sz="3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r>
              <a:rPr lang="en"/>
              <a:t>06</a:t>
            </a:r>
            <a:endParaRPr lang="en" dirty="0"/>
          </a:p>
        </p:txBody>
      </p:sp>
      <p:sp>
        <p:nvSpPr>
          <p:cNvPr id="15" name="Google Shape;851;p32">
            <a:extLst>
              <a:ext uri="{FF2B5EF4-FFF2-40B4-BE49-F238E27FC236}">
                <a16:creationId xmlns:a16="http://schemas.microsoft.com/office/drawing/2014/main" id="{EE5FCC77-4676-12AD-EE31-E40364DF7E16}"/>
              </a:ext>
            </a:extLst>
          </p:cNvPr>
          <p:cNvSpPr txBox="1">
            <a:spLocks/>
          </p:cNvSpPr>
          <p:nvPr/>
        </p:nvSpPr>
        <p:spPr>
          <a:xfrm>
            <a:off x="5605500" y="3533272"/>
            <a:ext cx="2818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2200" b="1" i="0" u="none" strike="noStrike" cap="none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defRPr>
            </a:lvl9pPr>
          </a:lstStyle>
          <a:p>
            <a:pPr marL="0" indent="0"/>
            <a:r>
              <a:rPr lang="en-GB" dirty="0"/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Steps Flow</a:t>
            </a:r>
            <a:endParaRPr dirty="0"/>
          </a:p>
        </p:txBody>
      </p:sp>
      <p:sp>
        <p:nvSpPr>
          <p:cNvPr id="896" name="Google Shape;89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94963" y="3255673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Object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Detection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7" name="Google Shape;897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38105" y="3901946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G</a:t>
            </a:r>
            <a:r>
              <a:rPr lang="en" sz="1400" dirty="0"/>
              <a:t>etting the x and y coordinates of the puck</a:t>
            </a:r>
            <a:endParaRPr sz="1400" dirty="0"/>
          </a:p>
        </p:txBody>
      </p:sp>
      <p:sp>
        <p:nvSpPr>
          <p:cNvPr id="898" name="Google Shape;898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94619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R</a:t>
            </a:r>
            <a:r>
              <a:rPr lang="en-GB" sz="1800" b="1" dirty="0" err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obot</a:t>
            </a:r>
            <a:r>
              <a:rPr lang="en-GB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 Movement</a:t>
            </a:r>
            <a:endParaRPr sz="18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9" name="Google Shape;899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75366" y="3809085"/>
            <a:ext cx="2027718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Moving the robot to the calculated position</a:t>
            </a:r>
            <a:endParaRPr sz="1400" dirty="0"/>
          </a:p>
        </p:txBody>
      </p:sp>
      <p:sp>
        <p:nvSpPr>
          <p:cNvPr id="900" name="Google Shape;900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Processing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1" name="Google Shape;901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813698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C</a:t>
            </a:r>
            <a:r>
              <a:rPr lang="en" sz="1400" dirty="0"/>
              <a:t>alculating the next position of the robot</a:t>
            </a:r>
            <a:endParaRPr sz="1400" dirty="0"/>
          </a:p>
        </p:txBody>
      </p:sp>
      <p:sp>
        <p:nvSpPr>
          <p:cNvPr id="893" name="Google Shape;893;p36"/>
          <p:cNvSpPr/>
          <p:nvPr/>
        </p:nvSpPr>
        <p:spPr>
          <a:xfrm>
            <a:off x="1894163" y="216270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36"/>
          <p:cNvSpPr/>
          <p:nvPr/>
        </p:nvSpPr>
        <p:spPr>
          <a:xfrm>
            <a:off x="4128986" y="2189676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36"/>
          <p:cNvSpPr/>
          <p:nvPr/>
        </p:nvSpPr>
        <p:spPr>
          <a:xfrm>
            <a:off x="6363809" y="2183465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531013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7" name="Google Shape;907;p36"/>
          <p:cNvSpPr txBox="1">
            <a:spLocks noGrp="1"/>
          </p:cNvSpPr>
          <p:nvPr>
            <p:ph type="subTitle" idx="4294967295"/>
          </p:nvPr>
        </p:nvSpPr>
        <p:spPr>
          <a:xfrm flipH="1">
            <a:off x="6000659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03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8" name="Google Shape;908;p36"/>
          <p:cNvSpPr txBox="1">
            <a:spLocks noGrp="1"/>
          </p:cNvSpPr>
          <p:nvPr>
            <p:ph type="subTitle" idx="4294967295"/>
          </p:nvPr>
        </p:nvSpPr>
        <p:spPr>
          <a:xfrm flipH="1">
            <a:off x="3765836" y="1488560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pic>
        <p:nvPicPr>
          <p:cNvPr id="3" name="Graphic 2" descr="Basic Shapes with solid fill">
            <a:extLst>
              <a:ext uri="{FF2B5EF4-FFF2-40B4-BE49-F238E27FC236}">
                <a16:creationId xmlns:a16="http://schemas.microsoft.com/office/drawing/2014/main" id="{003BA351-1A80-BEB8-1A9C-137B65356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3922" y="2315603"/>
            <a:ext cx="538583" cy="538583"/>
          </a:xfrm>
          <a:prstGeom prst="rect">
            <a:avLst/>
          </a:prstGeom>
        </p:spPr>
      </p:pic>
      <p:pic>
        <p:nvPicPr>
          <p:cNvPr id="5" name="Graphic 4" descr="Processor with solid fill">
            <a:extLst>
              <a:ext uri="{FF2B5EF4-FFF2-40B4-BE49-F238E27FC236}">
                <a16:creationId xmlns:a16="http://schemas.microsoft.com/office/drawing/2014/main" id="{98341597-AEDA-5706-4DD3-4EAA9845C9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9202" y="2340009"/>
            <a:ext cx="517433" cy="517433"/>
          </a:xfrm>
          <a:prstGeom prst="rect">
            <a:avLst/>
          </a:prstGeom>
        </p:spPr>
      </p:pic>
      <p:pic>
        <p:nvPicPr>
          <p:cNvPr id="7" name="Graphic 6" descr="Chevron arrows with solid fill">
            <a:extLst>
              <a:ext uri="{FF2B5EF4-FFF2-40B4-BE49-F238E27FC236}">
                <a16:creationId xmlns:a16="http://schemas.microsoft.com/office/drawing/2014/main" id="{D79100C2-5D85-97D6-8F95-D4FC82410A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8227" y="2315603"/>
            <a:ext cx="549976" cy="549976"/>
          </a:xfrm>
          <a:prstGeom prst="rect">
            <a:avLst/>
          </a:prstGeom>
        </p:spPr>
      </p:pic>
      <p:cxnSp>
        <p:nvCxnSpPr>
          <p:cNvPr id="10" name="Google Shape;892;p36">
            <a:extLst>
              <a:ext uri="{FF2B5EF4-FFF2-40B4-BE49-F238E27FC236}">
                <a16:creationId xmlns:a16="http://schemas.microsoft.com/office/drawing/2014/main" id="{4A8B890A-22CE-3D74-B8AA-443B85400076}"/>
              </a:ext>
            </a:extLst>
          </p:cNvPr>
          <p:cNvCxnSpPr>
            <a:cxnSpLocks/>
          </p:cNvCxnSpPr>
          <p:nvPr/>
        </p:nvCxnSpPr>
        <p:spPr>
          <a:xfrm>
            <a:off x="2712263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892;p36">
            <a:extLst>
              <a:ext uri="{FF2B5EF4-FFF2-40B4-BE49-F238E27FC236}">
                <a16:creationId xmlns:a16="http://schemas.microsoft.com/office/drawing/2014/main" id="{3713448C-4196-D4B7-22B6-A39798A69CF2}"/>
              </a:ext>
            </a:extLst>
          </p:cNvPr>
          <p:cNvCxnSpPr>
            <a:cxnSpLocks/>
          </p:cNvCxnSpPr>
          <p:nvPr/>
        </p:nvCxnSpPr>
        <p:spPr>
          <a:xfrm>
            <a:off x="4947086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13679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Processing</a:t>
            </a:r>
            <a:endParaRPr dirty="0"/>
          </a:p>
        </p:txBody>
      </p:sp>
      <p:sp>
        <p:nvSpPr>
          <p:cNvPr id="2" name="Google Shape;896;p36">
            <a:extLst>
              <a:ext uri="{FF2B5EF4-FFF2-40B4-BE49-F238E27FC236}">
                <a16:creationId xmlns:a16="http://schemas.microsoft.com/office/drawing/2014/main" id="{8E028629-9467-1338-7343-C41FD35CDD3A}"/>
              </a:ext>
            </a:extLst>
          </p:cNvPr>
          <p:cNvSpPr txBox="1">
            <a:spLocks/>
          </p:cNvSpPr>
          <p:nvPr/>
        </p:nvSpPr>
        <p:spPr>
          <a:xfrm flipH="1">
            <a:off x="2038652" y="3297783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Setting Puck State</a:t>
            </a:r>
          </a:p>
        </p:txBody>
      </p:sp>
      <p:sp>
        <p:nvSpPr>
          <p:cNvPr id="4" name="Google Shape;898;p36">
            <a:extLst>
              <a:ext uri="{FF2B5EF4-FFF2-40B4-BE49-F238E27FC236}">
                <a16:creationId xmlns:a16="http://schemas.microsoft.com/office/drawing/2014/main" id="{F01EE543-D337-7ED0-6799-9EF6D26C4DF4}"/>
              </a:ext>
            </a:extLst>
          </p:cNvPr>
          <p:cNvSpPr txBox="1">
            <a:spLocks/>
          </p:cNvSpPr>
          <p:nvPr/>
        </p:nvSpPr>
        <p:spPr>
          <a:xfrm flipH="1">
            <a:off x="4695542" y="3220363"/>
            <a:ext cx="233123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Calculate Target Position</a:t>
            </a:r>
          </a:p>
        </p:txBody>
      </p:sp>
      <p:sp>
        <p:nvSpPr>
          <p:cNvPr id="9" name="Google Shape;893;p36">
            <a:extLst>
              <a:ext uri="{FF2B5EF4-FFF2-40B4-BE49-F238E27FC236}">
                <a16:creationId xmlns:a16="http://schemas.microsoft.com/office/drawing/2014/main" id="{F6DF08B3-E05B-3C35-12CC-5AD4688B1C07}"/>
              </a:ext>
            </a:extLst>
          </p:cNvPr>
          <p:cNvSpPr/>
          <p:nvPr/>
        </p:nvSpPr>
        <p:spPr>
          <a:xfrm>
            <a:off x="2537852" y="220481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904;p36">
            <a:extLst>
              <a:ext uri="{FF2B5EF4-FFF2-40B4-BE49-F238E27FC236}">
                <a16:creationId xmlns:a16="http://schemas.microsoft.com/office/drawing/2014/main" id="{155187A5-9D22-6C85-6794-EFC4250F0522}"/>
              </a:ext>
            </a:extLst>
          </p:cNvPr>
          <p:cNvSpPr/>
          <p:nvPr/>
        </p:nvSpPr>
        <p:spPr>
          <a:xfrm>
            <a:off x="5550070" y="2239712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906;p36">
            <a:extLst>
              <a:ext uri="{FF2B5EF4-FFF2-40B4-BE49-F238E27FC236}">
                <a16:creationId xmlns:a16="http://schemas.microsoft.com/office/drawing/2014/main" id="{997732BE-2FE4-F446-455E-F87B5B6198D0}"/>
              </a:ext>
            </a:extLst>
          </p:cNvPr>
          <p:cNvSpPr txBox="1">
            <a:spLocks/>
          </p:cNvSpPr>
          <p:nvPr/>
        </p:nvSpPr>
        <p:spPr>
          <a:xfrm flipH="1">
            <a:off x="2174702" y="1544291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</a:p>
        </p:txBody>
      </p:sp>
      <p:cxnSp>
        <p:nvCxnSpPr>
          <p:cNvPr id="18" name="Google Shape;892;p36">
            <a:extLst>
              <a:ext uri="{FF2B5EF4-FFF2-40B4-BE49-F238E27FC236}">
                <a16:creationId xmlns:a16="http://schemas.microsoft.com/office/drawing/2014/main" id="{AF783884-6388-40BD-D319-685D3100CABD}"/>
              </a:ext>
            </a:extLst>
          </p:cNvPr>
          <p:cNvCxnSpPr>
            <a:cxnSpLocks/>
          </p:cNvCxnSpPr>
          <p:nvPr/>
        </p:nvCxnSpPr>
        <p:spPr>
          <a:xfrm>
            <a:off x="3355952" y="2648762"/>
            <a:ext cx="2178574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Graphic 24" descr="Target with solid fill">
            <a:extLst>
              <a:ext uri="{FF2B5EF4-FFF2-40B4-BE49-F238E27FC236}">
                <a16:creationId xmlns:a16="http://schemas.microsoft.com/office/drawing/2014/main" id="{E5438463-FF51-6158-0514-82901C8FB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8484" y="2402263"/>
            <a:ext cx="521271" cy="521271"/>
          </a:xfrm>
          <a:prstGeom prst="rect">
            <a:avLst/>
          </a:prstGeom>
        </p:spPr>
      </p:pic>
      <p:pic>
        <p:nvPicPr>
          <p:cNvPr id="27" name="Graphic 26" descr="Satellite dish with solid fill">
            <a:extLst>
              <a:ext uri="{FF2B5EF4-FFF2-40B4-BE49-F238E27FC236}">
                <a16:creationId xmlns:a16="http://schemas.microsoft.com/office/drawing/2014/main" id="{10921554-B5A2-264D-5A53-85BE0355C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21640" y="2388126"/>
            <a:ext cx="459769" cy="459769"/>
          </a:xfrm>
          <a:prstGeom prst="rect">
            <a:avLst/>
          </a:prstGeom>
        </p:spPr>
      </p:pic>
      <p:sp>
        <p:nvSpPr>
          <p:cNvPr id="6" name="Google Shape;906;p36">
            <a:extLst>
              <a:ext uri="{FF2B5EF4-FFF2-40B4-BE49-F238E27FC236}">
                <a16:creationId xmlns:a16="http://schemas.microsoft.com/office/drawing/2014/main" id="{20E7F7D5-C5CC-B367-D107-C7C92478EBDE}"/>
              </a:ext>
            </a:extLst>
          </p:cNvPr>
          <p:cNvSpPr txBox="1">
            <a:spLocks/>
          </p:cNvSpPr>
          <p:nvPr/>
        </p:nvSpPr>
        <p:spPr>
          <a:xfrm flipH="1">
            <a:off x="5186919" y="1601865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652724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Processing</a:t>
            </a:r>
            <a:endParaRPr dirty="0"/>
          </a:p>
        </p:txBody>
      </p:sp>
      <p:sp>
        <p:nvSpPr>
          <p:cNvPr id="2" name="Google Shape;896;p36">
            <a:extLst>
              <a:ext uri="{FF2B5EF4-FFF2-40B4-BE49-F238E27FC236}">
                <a16:creationId xmlns:a16="http://schemas.microsoft.com/office/drawing/2014/main" id="{8E028629-9467-1338-7343-C41FD35CDD3A}"/>
              </a:ext>
            </a:extLst>
          </p:cNvPr>
          <p:cNvSpPr txBox="1">
            <a:spLocks/>
          </p:cNvSpPr>
          <p:nvPr/>
        </p:nvSpPr>
        <p:spPr>
          <a:xfrm flipH="1">
            <a:off x="2038652" y="3297783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Setting Puck State</a:t>
            </a:r>
          </a:p>
        </p:txBody>
      </p:sp>
      <p:sp>
        <p:nvSpPr>
          <p:cNvPr id="4" name="Google Shape;898;p36">
            <a:extLst>
              <a:ext uri="{FF2B5EF4-FFF2-40B4-BE49-F238E27FC236}">
                <a16:creationId xmlns:a16="http://schemas.microsoft.com/office/drawing/2014/main" id="{F01EE543-D337-7ED0-6799-9EF6D26C4DF4}"/>
              </a:ext>
            </a:extLst>
          </p:cNvPr>
          <p:cNvSpPr txBox="1">
            <a:spLocks/>
          </p:cNvSpPr>
          <p:nvPr/>
        </p:nvSpPr>
        <p:spPr>
          <a:xfrm flipH="1">
            <a:off x="4695542" y="3220363"/>
            <a:ext cx="233123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Calculate Target Position</a:t>
            </a:r>
          </a:p>
        </p:txBody>
      </p:sp>
      <p:sp>
        <p:nvSpPr>
          <p:cNvPr id="9" name="Google Shape;893;p36">
            <a:extLst>
              <a:ext uri="{FF2B5EF4-FFF2-40B4-BE49-F238E27FC236}">
                <a16:creationId xmlns:a16="http://schemas.microsoft.com/office/drawing/2014/main" id="{F6DF08B3-E05B-3C35-12CC-5AD4688B1C07}"/>
              </a:ext>
            </a:extLst>
          </p:cNvPr>
          <p:cNvSpPr/>
          <p:nvPr/>
        </p:nvSpPr>
        <p:spPr>
          <a:xfrm>
            <a:off x="2537852" y="220481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904;p36">
            <a:extLst>
              <a:ext uri="{FF2B5EF4-FFF2-40B4-BE49-F238E27FC236}">
                <a16:creationId xmlns:a16="http://schemas.microsoft.com/office/drawing/2014/main" id="{155187A5-9D22-6C85-6794-EFC4250F0522}"/>
              </a:ext>
            </a:extLst>
          </p:cNvPr>
          <p:cNvSpPr/>
          <p:nvPr/>
        </p:nvSpPr>
        <p:spPr>
          <a:xfrm>
            <a:off x="5550070" y="2239712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906;p36">
            <a:extLst>
              <a:ext uri="{FF2B5EF4-FFF2-40B4-BE49-F238E27FC236}">
                <a16:creationId xmlns:a16="http://schemas.microsoft.com/office/drawing/2014/main" id="{997732BE-2FE4-F446-455E-F87B5B6198D0}"/>
              </a:ext>
            </a:extLst>
          </p:cNvPr>
          <p:cNvSpPr txBox="1">
            <a:spLocks/>
          </p:cNvSpPr>
          <p:nvPr/>
        </p:nvSpPr>
        <p:spPr>
          <a:xfrm flipH="1">
            <a:off x="2174702" y="1544291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</a:p>
        </p:txBody>
      </p:sp>
      <p:cxnSp>
        <p:nvCxnSpPr>
          <p:cNvPr id="18" name="Google Shape;892;p36">
            <a:extLst>
              <a:ext uri="{FF2B5EF4-FFF2-40B4-BE49-F238E27FC236}">
                <a16:creationId xmlns:a16="http://schemas.microsoft.com/office/drawing/2014/main" id="{AF783884-6388-40BD-D319-685D3100CABD}"/>
              </a:ext>
            </a:extLst>
          </p:cNvPr>
          <p:cNvCxnSpPr>
            <a:cxnSpLocks/>
          </p:cNvCxnSpPr>
          <p:nvPr/>
        </p:nvCxnSpPr>
        <p:spPr>
          <a:xfrm>
            <a:off x="3355952" y="2648762"/>
            <a:ext cx="2178574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Graphic 24" descr="Target with solid fill">
            <a:extLst>
              <a:ext uri="{FF2B5EF4-FFF2-40B4-BE49-F238E27FC236}">
                <a16:creationId xmlns:a16="http://schemas.microsoft.com/office/drawing/2014/main" id="{E5438463-FF51-6158-0514-82901C8FB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8484" y="2402263"/>
            <a:ext cx="521271" cy="521271"/>
          </a:xfrm>
          <a:prstGeom prst="rect">
            <a:avLst/>
          </a:prstGeom>
        </p:spPr>
      </p:pic>
      <p:pic>
        <p:nvPicPr>
          <p:cNvPr id="27" name="Graphic 26" descr="Satellite dish with solid fill">
            <a:extLst>
              <a:ext uri="{FF2B5EF4-FFF2-40B4-BE49-F238E27FC236}">
                <a16:creationId xmlns:a16="http://schemas.microsoft.com/office/drawing/2014/main" id="{10921554-B5A2-264D-5A53-85BE0355C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21640" y="2388126"/>
            <a:ext cx="459769" cy="459769"/>
          </a:xfrm>
          <a:prstGeom prst="rect">
            <a:avLst/>
          </a:prstGeom>
        </p:spPr>
      </p:pic>
      <p:sp>
        <p:nvSpPr>
          <p:cNvPr id="6" name="Google Shape;906;p36">
            <a:extLst>
              <a:ext uri="{FF2B5EF4-FFF2-40B4-BE49-F238E27FC236}">
                <a16:creationId xmlns:a16="http://schemas.microsoft.com/office/drawing/2014/main" id="{20E7F7D5-C5CC-B367-D107-C7C92478EBDE}"/>
              </a:ext>
            </a:extLst>
          </p:cNvPr>
          <p:cNvSpPr txBox="1">
            <a:spLocks/>
          </p:cNvSpPr>
          <p:nvPr/>
        </p:nvSpPr>
        <p:spPr>
          <a:xfrm flipH="1">
            <a:off x="5186919" y="1601865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810188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Puck States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D104F65-7F3A-692F-AC5D-05C9ABFCA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" y="1679014"/>
            <a:ext cx="4141872" cy="25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1206480" y="4171595"/>
            <a:ext cx="288827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PUCK_NOT_MOVING</a:t>
            </a:r>
          </a:p>
        </p:txBody>
      </p:sp>
      <p:sp>
        <p:nvSpPr>
          <p:cNvPr id="16" name="Google Shape;906;p36">
            <a:extLst>
              <a:ext uri="{FF2B5EF4-FFF2-40B4-BE49-F238E27FC236}">
                <a16:creationId xmlns:a16="http://schemas.microsoft.com/office/drawing/2014/main" id="{AF767F74-0924-FED2-AEDC-5D250CC758A4}"/>
              </a:ext>
            </a:extLst>
          </p:cNvPr>
          <p:cNvSpPr txBox="1">
            <a:spLocks/>
          </p:cNvSpPr>
          <p:nvPr/>
        </p:nvSpPr>
        <p:spPr>
          <a:xfrm flipH="1">
            <a:off x="2006260" y="1347664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01</a:t>
            </a:r>
          </a:p>
        </p:txBody>
      </p:sp>
      <p:sp>
        <p:nvSpPr>
          <p:cNvPr id="25" name="Google Shape;896;p36">
            <a:extLst>
              <a:ext uri="{FF2B5EF4-FFF2-40B4-BE49-F238E27FC236}">
                <a16:creationId xmlns:a16="http://schemas.microsoft.com/office/drawing/2014/main" id="{C6B5FC45-8C7D-B41E-C81A-5E70470930B7}"/>
              </a:ext>
            </a:extLst>
          </p:cNvPr>
          <p:cNvSpPr txBox="1">
            <a:spLocks/>
          </p:cNvSpPr>
          <p:nvPr/>
        </p:nvSpPr>
        <p:spPr>
          <a:xfrm flipH="1">
            <a:off x="5097247" y="4171595"/>
            <a:ext cx="312789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PUCK_HEADING_TO_ROBOT </a:t>
            </a:r>
          </a:p>
        </p:txBody>
      </p:sp>
      <p:sp>
        <p:nvSpPr>
          <p:cNvPr id="27" name="Google Shape;906;p36">
            <a:extLst>
              <a:ext uri="{FF2B5EF4-FFF2-40B4-BE49-F238E27FC236}">
                <a16:creationId xmlns:a16="http://schemas.microsoft.com/office/drawing/2014/main" id="{ADAE61D3-472B-B32A-5090-36717C17F3EC}"/>
              </a:ext>
            </a:extLst>
          </p:cNvPr>
          <p:cNvSpPr txBox="1">
            <a:spLocks/>
          </p:cNvSpPr>
          <p:nvPr/>
        </p:nvSpPr>
        <p:spPr>
          <a:xfrm flipH="1">
            <a:off x="6148132" y="1347664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02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B3BBF9F5-D72A-E5F9-574D-FC7B8F2C6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44" y="1985336"/>
            <a:ext cx="3795703" cy="228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45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Puck States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1206480" y="4171595"/>
            <a:ext cx="288827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PUCK_GOES_AWAY </a:t>
            </a:r>
          </a:p>
        </p:txBody>
      </p:sp>
      <p:sp>
        <p:nvSpPr>
          <p:cNvPr id="16" name="Google Shape;906;p36">
            <a:extLst>
              <a:ext uri="{FF2B5EF4-FFF2-40B4-BE49-F238E27FC236}">
                <a16:creationId xmlns:a16="http://schemas.microsoft.com/office/drawing/2014/main" id="{AF767F74-0924-FED2-AEDC-5D250CC758A4}"/>
              </a:ext>
            </a:extLst>
          </p:cNvPr>
          <p:cNvSpPr txBox="1">
            <a:spLocks/>
          </p:cNvSpPr>
          <p:nvPr/>
        </p:nvSpPr>
        <p:spPr>
          <a:xfrm flipH="1">
            <a:off x="2006260" y="1347664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03</a:t>
            </a:r>
          </a:p>
        </p:txBody>
      </p:sp>
      <p:sp>
        <p:nvSpPr>
          <p:cNvPr id="25" name="Google Shape;896;p36">
            <a:extLst>
              <a:ext uri="{FF2B5EF4-FFF2-40B4-BE49-F238E27FC236}">
                <a16:creationId xmlns:a16="http://schemas.microsoft.com/office/drawing/2014/main" id="{C6B5FC45-8C7D-B41E-C81A-5E70470930B7}"/>
              </a:ext>
            </a:extLst>
          </p:cNvPr>
          <p:cNvSpPr txBox="1">
            <a:spLocks/>
          </p:cNvSpPr>
          <p:nvPr/>
        </p:nvSpPr>
        <p:spPr>
          <a:xfrm flipH="1">
            <a:off x="5097247" y="4171595"/>
            <a:ext cx="312789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ATTACK_PUCK </a:t>
            </a:r>
          </a:p>
        </p:txBody>
      </p:sp>
      <p:sp>
        <p:nvSpPr>
          <p:cNvPr id="27" name="Google Shape;906;p36">
            <a:extLst>
              <a:ext uri="{FF2B5EF4-FFF2-40B4-BE49-F238E27FC236}">
                <a16:creationId xmlns:a16="http://schemas.microsoft.com/office/drawing/2014/main" id="{ADAE61D3-472B-B32A-5090-36717C17F3EC}"/>
              </a:ext>
            </a:extLst>
          </p:cNvPr>
          <p:cNvSpPr txBox="1">
            <a:spLocks/>
          </p:cNvSpPr>
          <p:nvPr/>
        </p:nvSpPr>
        <p:spPr>
          <a:xfrm flipH="1">
            <a:off x="6148132" y="1347664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04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44981ECD-DCDC-D384-1BE7-9DD988A86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" y="1678528"/>
            <a:ext cx="4141873" cy="25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B8D7CA3C-ECB7-BDD9-2CCC-D57097D7B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42" y="1982203"/>
            <a:ext cx="3795703" cy="228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876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Processing</a:t>
            </a:r>
            <a:endParaRPr dirty="0"/>
          </a:p>
        </p:txBody>
      </p:sp>
      <p:sp>
        <p:nvSpPr>
          <p:cNvPr id="2" name="Google Shape;896;p36">
            <a:extLst>
              <a:ext uri="{FF2B5EF4-FFF2-40B4-BE49-F238E27FC236}">
                <a16:creationId xmlns:a16="http://schemas.microsoft.com/office/drawing/2014/main" id="{8E028629-9467-1338-7343-C41FD35CDD3A}"/>
              </a:ext>
            </a:extLst>
          </p:cNvPr>
          <p:cNvSpPr txBox="1">
            <a:spLocks/>
          </p:cNvSpPr>
          <p:nvPr/>
        </p:nvSpPr>
        <p:spPr>
          <a:xfrm flipH="1">
            <a:off x="2038652" y="3297783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Setting Puck State</a:t>
            </a:r>
          </a:p>
        </p:txBody>
      </p:sp>
      <p:sp>
        <p:nvSpPr>
          <p:cNvPr id="4" name="Google Shape;898;p36">
            <a:extLst>
              <a:ext uri="{FF2B5EF4-FFF2-40B4-BE49-F238E27FC236}">
                <a16:creationId xmlns:a16="http://schemas.microsoft.com/office/drawing/2014/main" id="{F01EE543-D337-7ED0-6799-9EF6D26C4DF4}"/>
              </a:ext>
            </a:extLst>
          </p:cNvPr>
          <p:cNvSpPr txBox="1">
            <a:spLocks/>
          </p:cNvSpPr>
          <p:nvPr/>
        </p:nvSpPr>
        <p:spPr>
          <a:xfrm flipH="1">
            <a:off x="4695542" y="3220363"/>
            <a:ext cx="233123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Calculate Target Position</a:t>
            </a:r>
          </a:p>
        </p:txBody>
      </p:sp>
      <p:sp>
        <p:nvSpPr>
          <p:cNvPr id="9" name="Google Shape;893;p36">
            <a:extLst>
              <a:ext uri="{FF2B5EF4-FFF2-40B4-BE49-F238E27FC236}">
                <a16:creationId xmlns:a16="http://schemas.microsoft.com/office/drawing/2014/main" id="{F6DF08B3-E05B-3C35-12CC-5AD4688B1C07}"/>
              </a:ext>
            </a:extLst>
          </p:cNvPr>
          <p:cNvSpPr/>
          <p:nvPr/>
        </p:nvSpPr>
        <p:spPr>
          <a:xfrm>
            <a:off x="2537852" y="220481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904;p36">
            <a:extLst>
              <a:ext uri="{FF2B5EF4-FFF2-40B4-BE49-F238E27FC236}">
                <a16:creationId xmlns:a16="http://schemas.microsoft.com/office/drawing/2014/main" id="{155187A5-9D22-6C85-6794-EFC4250F0522}"/>
              </a:ext>
            </a:extLst>
          </p:cNvPr>
          <p:cNvSpPr/>
          <p:nvPr/>
        </p:nvSpPr>
        <p:spPr>
          <a:xfrm>
            <a:off x="5550070" y="2239712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906;p36">
            <a:extLst>
              <a:ext uri="{FF2B5EF4-FFF2-40B4-BE49-F238E27FC236}">
                <a16:creationId xmlns:a16="http://schemas.microsoft.com/office/drawing/2014/main" id="{997732BE-2FE4-F446-455E-F87B5B6198D0}"/>
              </a:ext>
            </a:extLst>
          </p:cNvPr>
          <p:cNvSpPr txBox="1">
            <a:spLocks/>
          </p:cNvSpPr>
          <p:nvPr/>
        </p:nvSpPr>
        <p:spPr>
          <a:xfrm flipH="1">
            <a:off x="2174702" y="1544291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</a:p>
        </p:txBody>
      </p:sp>
      <p:cxnSp>
        <p:nvCxnSpPr>
          <p:cNvPr id="18" name="Google Shape;892;p36">
            <a:extLst>
              <a:ext uri="{FF2B5EF4-FFF2-40B4-BE49-F238E27FC236}">
                <a16:creationId xmlns:a16="http://schemas.microsoft.com/office/drawing/2014/main" id="{AF783884-6388-40BD-D319-685D3100CABD}"/>
              </a:ext>
            </a:extLst>
          </p:cNvPr>
          <p:cNvCxnSpPr>
            <a:cxnSpLocks/>
          </p:cNvCxnSpPr>
          <p:nvPr/>
        </p:nvCxnSpPr>
        <p:spPr>
          <a:xfrm>
            <a:off x="3355952" y="2648762"/>
            <a:ext cx="2178574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5" name="Graphic 24" descr="Target with solid fill">
            <a:extLst>
              <a:ext uri="{FF2B5EF4-FFF2-40B4-BE49-F238E27FC236}">
                <a16:creationId xmlns:a16="http://schemas.microsoft.com/office/drawing/2014/main" id="{E5438463-FF51-6158-0514-82901C8FB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8484" y="2402263"/>
            <a:ext cx="521271" cy="521271"/>
          </a:xfrm>
          <a:prstGeom prst="rect">
            <a:avLst/>
          </a:prstGeom>
        </p:spPr>
      </p:pic>
      <p:pic>
        <p:nvPicPr>
          <p:cNvPr id="27" name="Graphic 26" descr="Satellite dish with solid fill">
            <a:extLst>
              <a:ext uri="{FF2B5EF4-FFF2-40B4-BE49-F238E27FC236}">
                <a16:creationId xmlns:a16="http://schemas.microsoft.com/office/drawing/2014/main" id="{10921554-B5A2-264D-5A53-85BE0355C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21640" y="2388126"/>
            <a:ext cx="459769" cy="459769"/>
          </a:xfrm>
          <a:prstGeom prst="rect">
            <a:avLst/>
          </a:prstGeom>
        </p:spPr>
      </p:pic>
      <p:sp>
        <p:nvSpPr>
          <p:cNvPr id="6" name="Google Shape;906;p36">
            <a:extLst>
              <a:ext uri="{FF2B5EF4-FFF2-40B4-BE49-F238E27FC236}">
                <a16:creationId xmlns:a16="http://schemas.microsoft.com/office/drawing/2014/main" id="{20E7F7D5-C5CC-B367-D107-C7C92478EBDE}"/>
              </a:ext>
            </a:extLst>
          </p:cNvPr>
          <p:cNvSpPr txBox="1">
            <a:spLocks/>
          </p:cNvSpPr>
          <p:nvPr/>
        </p:nvSpPr>
        <p:spPr>
          <a:xfrm flipH="1">
            <a:off x="5186919" y="1601865"/>
            <a:ext cx="1544400" cy="5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758277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Calculations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3368491" y="4058188"/>
            <a:ext cx="288827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PUCK_NOT_MOVING</a:t>
            </a:r>
          </a:p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PUCK_GOES_AWAY 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90E08A2E-17D9-FF27-71A0-EE28C551C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947738"/>
            <a:ext cx="520065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856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Calculations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3368492" y="4069326"/>
            <a:ext cx="288827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ATTACK_PUCK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DD7CF98-8EEB-4888-F2F9-62E8443A2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1165563"/>
            <a:ext cx="52006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0179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Calculations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4770169" y="4051234"/>
            <a:ext cx="317067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PUCK_HEADING_TO_ROBOT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887;p35">
                <a:extLst>
                  <a:ext uri="{FF2B5EF4-FFF2-40B4-BE49-F238E27FC236}">
                    <a16:creationId xmlns:a16="http://schemas.microsoft.com/office/drawing/2014/main" id="{0B3EE89C-84C4-8B3D-C203-AECBB6A4A1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0000" y="2234865"/>
                <a:ext cx="3400591" cy="10226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1pPr>
                <a:lvl2pPr marL="914400" marR="0" lvl="1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2pPr>
                <a:lvl3pPr marL="1371600" marR="0" lvl="2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3pPr>
                <a:lvl4pPr marL="1828800" marR="0" lvl="3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4pPr>
                <a:lvl5pPr marL="2286000" marR="0" lvl="4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5pPr>
                <a:lvl6pPr marL="2743200" marR="0" lvl="5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6pPr>
                <a:lvl7pPr marL="3200400" marR="0" lvl="6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7pPr>
                <a:lvl8pPr marL="3657600" marR="0" lvl="7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8pPr>
                <a:lvl9pPr marL="4114800" marR="0" lvl="8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9pPr>
              </a:lstStyle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𝑚</m:t>
                    </m:r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 −</m:t>
                        </m:r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−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𝑥𝑟𝑜𝑏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3" name="Google Shape;887;p35">
                <a:extLst>
                  <a:ext uri="{FF2B5EF4-FFF2-40B4-BE49-F238E27FC236}">
                    <a16:creationId xmlns:a16="http://schemas.microsoft.com/office/drawing/2014/main" id="{0B3EE89C-84C4-8B3D-C203-AECBB6A4A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234865"/>
                <a:ext cx="3400591" cy="1022685"/>
              </a:xfrm>
              <a:prstGeom prst="rect">
                <a:avLst/>
              </a:prstGeom>
              <a:blipFill>
                <a:blip r:embed="rId3"/>
                <a:stretch>
                  <a:fillRect l="-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896;p36">
            <a:extLst>
              <a:ext uri="{FF2B5EF4-FFF2-40B4-BE49-F238E27FC236}">
                <a16:creationId xmlns:a16="http://schemas.microsoft.com/office/drawing/2014/main" id="{7E1A9581-0455-7DB8-AC7C-4D506CE693A0}"/>
              </a:ext>
            </a:extLst>
          </p:cNvPr>
          <p:cNvSpPr txBox="1">
            <a:spLocks/>
          </p:cNvSpPr>
          <p:nvPr/>
        </p:nvSpPr>
        <p:spPr>
          <a:xfrm flipH="1">
            <a:off x="4830327" y="928122"/>
            <a:ext cx="317067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7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DEFENSE MODE</a:t>
            </a:r>
          </a:p>
        </p:txBody>
      </p:sp>
      <p:pic>
        <p:nvPicPr>
          <p:cNvPr id="9226" name="Picture 10">
            <a:extLst>
              <a:ext uri="{FF2B5EF4-FFF2-40B4-BE49-F238E27FC236}">
                <a16:creationId xmlns:a16="http://schemas.microsoft.com/office/drawing/2014/main" id="{E88FD3A0-C88E-0ACA-A324-74B382A5D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764" y="1051366"/>
            <a:ext cx="520065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6215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dirty="0"/>
              <a:t>Processing </a:t>
            </a:r>
            <a:r>
              <a:rPr lang="en-GB" sz="2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Calculations</a:t>
            </a:r>
            <a:br>
              <a:rPr lang="en-GB" sz="32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</a:br>
            <a:endParaRPr dirty="0"/>
          </a:p>
        </p:txBody>
      </p:sp>
      <p:sp>
        <p:nvSpPr>
          <p:cNvPr id="8" name="Google Shape;896;p36">
            <a:extLst>
              <a:ext uri="{FF2B5EF4-FFF2-40B4-BE49-F238E27FC236}">
                <a16:creationId xmlns:a16="http://schemas.microsoft.com/office/drawing/2014/main" id="{9FC5F9F9-215C-FBDC-90C8-4E69F9792487}"/>
              </a:ext>
            </a:extLst>
          </p:cNvPr>
          <p:cNvSpPr txBox="1">
            <a:spLocks/>
          </p:cNvSpPr>
          <p:nvPr/>
        </p:nvSpPr>
        <p:spPr>
          <a:xfrm flipH="1">
            <a:off x="4770169" y="4051234"/>
            <a:ext cx="317067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PUCK_HEADING_TO_ROBOT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887;p35">
                <a:extLst>
                  <a:ext uri="{FF2B5EF4-FFF2-40B4-BE49-F238E27FC236}">
                    <a16:creationId xmlns:a16="http://schemas.microsoft.com/office/drawing/2014/main" id="{0B3EE89C-84C4-8B3D-C203-AECBB6A4A1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0000" y="2234865"/>
                <a:ext cx="3400591" cy="10226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1pPr>
                <a:lvl2pPr marL="914400" marR="0" lvl="1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2pPr>
                <a:lvl3pPr marL="1371600" marR="0" lvl="2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3pPr>
                <a:lvl4pPr marL="1828800" marR="0" lvl="3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4pPr>
                <a:lvl5pPr marL="2286000" marR="0" lvl="4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5pPr>
                <a:lvl6pPr marL="2743200" marR="0" lvl="5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6pPr>
                <a:lvl7pPr marL="3200400" marR="0" lvl="6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7pPr>
                <a:lvl8pPr marL="3657600" marR="0" lvl="7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8pPr>
                <a:lvl9pPr marL="4114800" marR="0" lvl="8" indent="-32385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500"/>
                  <a:buFont typeface="Robo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9pPr>
              </a:lstStyle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𝑚</m:t>
                    </m:r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 −</m:t>
                        </m:r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Roboto" panose="02000000000000000000" pitchFamily="2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𝑦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−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𝑥𝑡𝑜𝑔𝑜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Roboto" panose="02000000000000000000" pitchFamily="2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Roboto" panose="02000000000000000000" pitchFamily="2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mc:Choice>
        <mc:Fallback xmlns="">
          <p:sp>
            <p:nvSpPr>
              <p:cNvPr id="3" name="Google Shape;887;p35">
                <a:extLst>
                  <a:ext uri="{FF2B5EF4-FFF2-40B4-BE49-F238E27FC236}">
                    <a16:creationId xmlns:a16="http://schemas.microsoft.com/office/drawing/2014/main" id="{0B3EE89C-84C4-8B3D-C203-AECBB6A4A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234865"/>
                <a:ext cx="3400591" cy="1022685"/>
              </a:xfrm>
              <a:prstGeom prst="rect">
                <a:avLst/>
              </a:prstGeom>
              <a:blipFill>
                <a:blip r:embed="rId3"/>
                <a:stretch>
                  <a:fillRect l="-5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896;p36">
            <a:extLst>
              <a:ext uri="{FF2B5EF4-FFF2-40B4-BE49-F238E27FC236}">
                <a16:creationId xmlns:a16="http://schemas.microsoft.com/office/drawing/2014/main" id="{7E1A9581-0455-7DB8-AC7C-4D506CE693A0}"/>
              </a:ext>
            </a:extLst>
          </p:cNvPr>
          <p:cNvSpPr txBox="1">
            <a:spLocks/>
          </p:cNvSpPr>
          <p:nvPr/>
        </p:nvSpPr>
        <p:spPr>
          <a:xfrm flipH="1">
            <a:off x="4830327" y="928122"/>
            <a:ext cx="3170672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700" b="1" dirty="0">
                <a:solidFill>
                  <a:schemeClr val="bg1"/>
                </a:solidFill>
                <a:latin typeface="Orbitron"/>
                <a:ea typeface="Orbitron"/>
                <a:cs typeface="Orbitron"/>
                <a:sym typeface="Orbitron"/>
              </a:rPr>
              <a:t>ATTACK MODE</a:t>
            </a:r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88FDC50F-C25E-529B-B405-05A2B77AF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767" y="1051366"/>
            <a:ext cx="520065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70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639177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Main Idea</a:t>
            </a:r>
            <a:endParaRPr dirty="0"/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313100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Steps Flow</a:t>
            </a:r>
            <a:endParaRPr dirty="0"/>
          </a:p>
        </p:txBody>
      </p:sp>
      <p:sp>
        <p:nvSpPr>
          <p:cNvPr id="896" name="Google Shape;89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94963" y="3255673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Object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Detection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7" name="Google Shape;897;p36"/>
          <p:cNvSpPr txBox="1">
            <a:spLocks noGrp="1"/>
          </p:cNvSpPr>
          <p:nvPr>
            <p:ph type="subTitle" idx="4294967295"/>
          </p:nvPr>
        </p:nvSpPr>
        <p:spPr>
          <a:xfrm flipH="1">
            <a:off x="1338105" y="3901946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G</a:t>
            </a:r>
            <a:r>
              <a:rPr lang="en" sz="1400" dirty="0"/>
              <a:t>etting the x and y coordinates of the puck</a:t>
            </a:r>
            <a:endParaRPr sz="1400" dirty="0"/>
          </a:p>
        </p:txBody>
      </p:sp>
      <p:sp>
        <p:nvSpPr>
          <p:cNvPr id="898" name="Google Shape;898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94619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R</a:t>
            </a:r>
            <a:r>
              <a:rPr lang="en-GB" sz="1800" b="1" dirty="0" err="1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obot</a:t>
            </a:r>
            <a:r>
              <a:rPr lang="en-GB" sz="18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 Movement</a:t>
            </a:r>
            <a:endParaRPr sz="18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899" name="Google Shape;899;p36"/>
          <p:cNvSpPr txBox="1">
            <a:spLocks noGrp="1"/>
          </p:cNvSpPr>
          <p:nvPr>
            <p:ph type="subTitle" idx="4294967295"/>
          </p:nvPr>
        </p:nvSpPr>
        <p:spPr>
          <a:xfrm flipH="1">
            <a:off x="5975366" y="3809085"/>
            <a:ext cx="2027718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Moving the robot to the calculated position</a:t>
            </a:r>
            <a:endParaRPr sz="1400" dirty="0"/>
          </a:p>
        </p:txBody>
      </p:sp>
      <p:sp>
        <p:nvSpPr>
          <p:cNvPr id="900" name="Google Shape;900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219625"/>
            <a:ext cx="18165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2"/>
                </a:solidFill>
                <a:latin typeface="Orbitron"/>
                <a:ea typeface="Orbitron"/>
                <a:cs typeface="Orbitron"/>
                <a:sym typeface="Orbitron"/>
              </a:rPr>
              <a:t>Processing</a:t>
            </a:r>
            <a:endParaRPr sz="1600" b="1" dirty="0">
              <a:solidFill>
                <a:schemeClr val="dk2"/>
              </a:solidFill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1" name="Google Shape;901;p36"/>
          <p:cNvSpPr txBox="1">
            <a:spLocks noGrp="1"/>
          </p:cNvSpPr>
          <p:nvPr>
            <p:ph type="subTitle" idx="4294967295"/>
          </p:nvPr>
        </p:nvSpPr>
        <p:spPr>
          <a:xfrm flipH="1">
            <a:off x="3629786" y="3813698"/>
            <a:ext cx="1816500" cy="4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/>
              <a:t>C</a:t>
            </a:r>
            <a:r>
              <a:rPr lang="en" sz="1400" dirty="0"/>
              <a:t>alculating the next position of the robot</a:t>
            </a:r>
            <a:endParaRPr sz="1400" dirty="0"/>
          </a:p>
        </p:txBody>
      </p:sp>
      <p:sp>
        <p:nvSpPr>
          <p:cNvPr id="893" name="Google Shape;893;p36"/>
          <p:cNvSpPr/>
          <p:nvPr/>
        </p:nvSpPr>
        <p:spPr>
          <a:xfrm>
            <a:off x="1894163" y="2162700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36"/>
          <p:cNvSpPr/>
          <p:nvPr/>
        </p:nvSpPr>
        <p:spPr>
          <a:xfrm>
            <a:off x="4128986" y="2189676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36"/>
          <p:cNvSpPr/>
          <p:nvPr/>
        </p:nvSpPr>
        <p:spPr>
          <a:xfrm>
            <a:off x="6363809" y="2183465"/>
            <a:ext cx="818100" cy="818100"/>
          </a:xfrm>
          <a:prstGeom prst="ellipse">
            <a:avLst/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6" name="Google Shape;906;p36"/>
          <p:cNvSpPr txBox="1">
            <a:spLocks noGrp="1"/>
          </p:cNvSpPr>
          <p:nvPr>
            <p:ph type="subTitle" idx="4294967295"/>
          </p:nvPr>
        </p:nvSpPr>
        <p:spPr>
          <a:xfrm flipH="1">
            <a:off x="1531013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01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7" name="Google Shape;907;p36"/>
          <p:cNvSpPr txBox="1">
            <a:spLocks noGrp="1"/>
          </p:cNvSpPr>
          <p:nvPr>
            <p:ph type="subTitle" idx="4294967295"/>
          </p:nvPr>
        </p:nvSpPr>
        <p:spPr>
          <a:xfrm flipH="1">
            <a:off x="6000659" y="1502181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03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sp>
        <p:nvSpPr>
          <p:cNvPr id="908" name="Google Shape;908;p36"/>
          <p:cNvSpPr txBox="1">
            <a:spLocks noGrp="1"/>
          </p:cNvSpPr>
          <p:nvPr>
            <p:ph type="subTitle" idx="4294967295"/>
          </p:nvPr>
        </p:nvSpPr>
        <p:spPr>
          <a:xfrm flipH="1">
            <a:off x="3765836" y="1488560"/>
            <a:ext cx="15444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Orbitron"/>
                <a:ea typeface="Orbitron"/>
                <a:cs typeface="Orbitron"/>
                <a:sym typeface="Orbitron"/>
              </a:rPr>
              <a:t>02</a:t>
            </a:r>
            <a:endParaRPr sz="3000" b="1" dirty="0">
              <a:latin typeface="Orbitron"/>
              <a:ea typeface="Orbitron"/>
              <a:cs typeface="Orbitron"/>
              <a:sym typeface="Orbitron"/>
            </a:endParaRPr>
          </a:p>
        </p:txBody>
      </p:sp>
      <p:pic>
        <p:nvPicPr>
          <p:cNvPr id="3" name="Graphic 2" descr="Basic Shapes with solid fill">
            <a:extLst>
              <a:ext uri="{FF2B5EF4-FFF2-40B4-BE49-F238E27FC236}">
                <a16:creationId xmlns:a16="http://schemas.microsoft.com/office/drawing/2014/main" id="{003BA351-1A80-BEB8-1A9C-137B65356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3922" y="2315603"/>
            <a:ext cx="538583" cy="538583"/>
          </a:xfrm>
          <a:prstGeom prst="rect">
            <a:avLst/>
          </a:prstGeom>
        </p:spPr>
      </p:pic>
      <p:pic>
        <p:nvPicPr>
          <p:cNvPr id="5" name="Graphic 4" descr="Processor with solid fill">
            <a:extLst>
              <a:ext uri="{FF2B5EF4-FFF2-40B4-BE49-F238E27FC236}">
                <a16:creationId xmlns:a16="http://schemas.microsoft.com/office/drawing/2014/main" id="{98341597-AEDA-5706-4DD3-4EAA9845C9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9202" y="2340009"/>
            <a:ext cx="517433" cy="517433"/>
          </a:xfrm>
          <a:prstGeom prst="rect">
            <a:avLst/>
          </a:prstGeom>
        </p:spPr>
      </p:pic>
      <p:pic>
        <p:nvPicPr>
          <p:cNvPr id="7" name="Graphic 6" descr="Chevron arrows with solid fill">
            <a:extLst>
              <a:ext uri="{FF2B5EF4-FFF2-40B4-BE49-F238E27FC236}">
                <a16:creationId xmlns:a16="http://schemas.microsoft.com/office/drawing/2014/main" id="{D79100C2-5D85-97D6-8F95-D4FC82410A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8227" y="2315603"/>
            <a:ext cx="549976" cy="549976"/>
          </a:xfrm>
          <a:prstGeom prst="rect">
            <a:avLst/>
          </a:prstGeom>
        </p:spPr>
      </p:pic>
      <p:cxnSp>
        <p:nvCxnSpPr>
          <p:cNvPr id="10" name="Google Shape;892;p36">
            <a:extLst>
              <a:ext uri="{FF2B5EF4-FFF2-40B4-BE49-F238E27FC236}">
                <a16:creationId xmlns:a16="http://schemas.microsoft.com/office/drawing/2014/main" id="{4A8B890A-22CE-3D74-B8AA-443B85400076}"/>
              </a:ext>
            </a:extLst>
          </p:cNvPr>
          <p:cNvCxnSpPr>
            <a:cxnSpLocks/>
          </p:cNvCxnSpPr>
          <p:nvPr/>
        </p:nvCxnSpPr>
        <p:spPr>
          <a:xfrm>
            <a:off x="2712263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892;p36">
            <a:extLst>
              <a:ext uri="{FF2B5EF4-FFF2-40B4-BE49-F238E27FC236}">
                <a16:creationId xmlns:a16="http://schemas.microsoft.com/office/drawing/2014/main" id="{3713448C-4196-D4B7-22B6-A39798A69CF2}"/>
              </a:ext>
            </a:extLst>
          </p:cNvPr>
          <p:cNvCxnSpPr>
            <a:cxnSpLocks/>
          </p:cNvCxnSpPr>
          <p:nvPr/>
        </p:nvCxnSpPr>
        <p:spPr>
          <a:xfrm>
            <a:off x="4947086" y="2606652"/>
            <a:ext cx="1416723" cy="0"/>
          </a:xfrm>
          <a:prstGeom prst="straightConnector1">
            <a:avLst/>
          </a:prstGeom>
          <a:noFill/>
          <a:ln w="28575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07605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744708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bg1"/>
                </a:solidFill>
              </a:rPr>
              <a:t>Future Work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467318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18645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887;p35">
            <a:extLst>
              <a:ext uri="{FF2B5EF4-FFF2-40B4-BE49-F238E27FC236}">
                <a16:creationId xmlns:a16="http://schemas.microsoft.com/office/drawing/2014/main" id="{CC7A53AA-B06F-724F-1D2D-AC1549C1E6B8}"/>
              </a:ext>
            </a:extLst>
          </p:cNvPr>
          <p:cNvSpPr txBox="1">
            <a:spLocks/>
          </p:cNvSpPr>
          <p:nvPr/>
        </p:nvSpPr>
        <p:spPr>
          <a:xfrm>
            <a:off x="4739239" y="3942638"/>
            <a:ext cx="2401503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dirty="0">
                <a:solidFill>
                  <a:schemeClr val="bg2"/>
                </a:solidFill>
                <a:latin typeface="Orbitron" panose="020B0604020202020204" charset="0"/>
              </a:rPr>
              <a:t>Attack and </a:t>
            </a:r>
            <a:r>
              <a:rPr lang="en-GB" dirty="0" err="1">
                <a:solidFill>
                  <a:schemeClr val="bg2"/>
                </a:solidFill>
                <a:latin typeface="Orbitron" panose="020B0604020202020204" charset="0"/>
              </a:rPr>
              <a:t>Defense</a:t>
            </a:r>
            <a:r>
              <a:rPr lang="en-GB" dirty="0">
                <a:solidFill>
                  <a:schemeClr val="bg2"/>
                </a:solidFill>
                <a:latin typeface="Orbitron" panose="020B0604020202020204" charset="0"/>
              </a:rPr>
              <a:t> Mode</a:t>
            </a:r>
          </a:p>
        </p:txBody>
      </p:sp>
      <p:sp>
        <p:nvSpPr>
          <p:cNvPr id="10" name="Google Shape;887;p35">
            <a:extLst>
              <a:ext uri="{FF2B5EF4-FFF2-40B4-BE49-F238E27FC236}">
                <a16:creationId xmlns:a16="http://schemas.microsoft.com/office/drawing/2014/main" id="{636787FB-2DC0-E562-C578-A973E5BD86A9}"/>
              </a:ext>
            </a:extLst>
          </p:cNvPr>
          <p:cNvSpPr txBox="1">
            <a:spLocks/>
          </p:cNvSpPr>
          <p:nvPr/>
        </p:nvSpPr>
        <p:spPr>
          <a:xfrm>
            <a:off x="1609630" y="1950773"/>
            <a:ext cx="1972346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sz="1600" dirty="0">
                <a:solidFill>
                  <a:schemeClr val="bg2"/>
                </a:solidFill>
                <a:latin typeface="Orbitron" panose="020B0604020202020204" charset="0"/>
              </a:rPr>
              <a:t>Accuracy Optimization</a:t>
            </a:r>
          </a:p>
        </p:txBody>
      </p:sp>
      <p:pic>
        <p:nvPicPr>
          <p:cNvPr id="22" name="Graphic 21" descr="Bullseye with solid fill">
            <a:extLst>
              <a:ext uri="{FF2B5EF4-FFF2-40B4-BE49-F238E27FC236}">
                <a16:creationId xmlns:a16="http://schemas.microsoft.com/office/drawing/2014/main" id="{80053EEA-3D0A-F427-1541-1B5644656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20747" y="943727"/>
            <a:ext cx="914400" cy="914400"/>
          </a:xfrm>
          <a:prstGeom prst="rect">
            <a:avLst/>
          </a:prstGeom>
        </p:spPr>
      </p:pic>
      <p:pic>
        <p:nvPicPr>
          <p:cNvPr id="24" name="Graphic 23" descr="Processor outline">
            <a:extLst>
              <a:ext uri="{FF2B5EF4-FFF2-40B4-BE49-F238E27FC236}">
                <a16:creationId xmlns:a16="http://schemas.microsoft.com/office/drawing/2014/main" id="{5C977449-3D11-23C5-7763-36CECCE24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9946" y="926787"/>
            <a:ext cx="914400" cy="914400"/>
          </a:xfrm>
          <a:prstGeom prst="rect">
            <a:avLst/>
          </a:prstGeom>
        </p:spPr>
      </p:pic>
      <p:pic>
        <p:nvPicPr>
          <p:cNvPr id="26" name="Graphic 25" descr="Brain in head outline">
            <a:extLst>
              <a:ext uri="{FF2B5EF4-FFF2-40B4-BE49-F238E27FC236}">
                <a16:creationId xmlns:a16="http://schemas.microsoft.com/office/drawing/2014/main" id="{330B4549-428F-8341-9F70-75D5C89557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20747" y="3041256"/>
            <a:ext cx="914400" cy="914400"/>
          </a:xfrm>
          <a:prstGeom prst="rect">
            <a:avLst/>
          </a:prstGeom>
        </p:spPr>
      </p:pic>
      <p:pic>
        <p:nvPicPr>
          <p:cNvPr id="28" name="Graphic 27" descr="Cheers with solid fill">
            <a:extLst>
              <a:ext uri="{FF2B5EF4-FFF2-40B4-BE49-F238E27FC236}">
                <a16:creationId xmlns:a16="http://schemas.microsoft.com/office/drawing/2014/main" id="{95043340-5616-CA88-7474-4F480C73CA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29946" y="3041256"/>
            <a:ext cx="914400" cy="914400"/>
          </a:xfrm>
          <a:prstGeom prst="rect">
            <a:avLst/>
          </a:prstGeom>
        </p:spPr>
      </p:pic>
      <p:sp>
        <p:nvSpPr>
          <p:cNvPr id="30" name="Google Shape;887;p35">
            <a:extLst>
              <a:ext uri="{FF2B5EF4-FFF2-40B4-BE49-F238E27FC236}">
                <a16:creationId xmlns:a16="http://schemas.microsoft.com/office/drawing/2014/main" id="{2EECEF68-C576-16E8-F8D7-C71D527172EB}"/>
              </a:ext>
            </a:extLst>
          </p:cNvPr>
          <p:cNvSpPr txBox="1">
            <a:spLocks/>
          </p:cNvSpPr>
          <p:nvPr/>
        </p:nvSpPr>
        <p:spPr>
          <a:xfrm>
            <a:off x="4458093" y="1950012"/>
            <a:ext cx="2526239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sz="1600" dirty="0">
                <a:solidFill>
                  <a:schemeClr val="bg2"/>
                </a:solidFill>
                <a:latin typeface="Orbitron" panose="020B0604020202020204" charset="0"/>
              </a:rPr>
              <a:t>Software Handles Hardware Errors</a:t>
            </a:r>
          </a:p>
        </p:txBody>
      </p:sp>
      <p:sp>
        <p:nvSpPr>
          <p:cNvPr id="32" name="Google Shape;887;p35">
            <a:extLst>
              <a:ext uri="{FF2B5EF4-FFF2-40B4-BE49-F238E27FC236}">
                <a16:creationId xmlns:a16="http://schemas.microsoft.com/office/drawing/2014/main" id="{6B4DABBF-C71A-7AE4-5103-D73CC8322159}"/>
              </a:ext>
            </a:extLst>
          </p:cNvPr>
          <p:cNvSpPr txBox="1">
            <a:spLocks/>
          </p:cNvSpPr>
          <p:nvPr/>
        </p:nvSpPr>
        <p:spPr>
          <a:xfrm>
            <a:off x="1374111" y="3992110"/>
            <a:ext cx="2207865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US" sz="1600" dirty="0">
                <a:solidFill>
                  <a:schemeClr val="bg2"/>
                </a:solidFill>
                <a:latin typeface="Orbitron" panose="020B0604020202020204" charset="0"/>
              </a:rPr>
              <a:t>S</a:t>
            </a:r>
            <a:r>
              <a:rPr lang="en-GB" sz="1600" dirty="0">
                <a:solidFill>
                  <a:schemeClr val="bg2"/>
                </a:solidFill>
                <a:latin typeface="Orbitron" panose="020B0604020202020204" charset="0"/>
              </a:rPr>
              <a:t>mart Air Hockey Robot</a:t>
            </a:r>
          </a:p>
        </p:txBody>
      </p:sp>
    </p:spTree>
    <p:extLst>
      <p:ext uri="{BB962C8B-B14F-4D97-AF65-F5344CB8AC3E}">
        <p14:creationId xmlns:p14="http://schemas.microsoft.com/office/powerpoint/2010/main" val="2961026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8" name="Google Shape;1248;p53"/>
          <p:cNvGrpSpPr/>
          <p:nvPr/>
        </p:nvGrpSpPr>
        <p:grpSpPr>
          <a:xfrm>
            <a:off x="7467733" y="3933334"/>
            <a:ext cx="590858" cy="291598"/>
            <a:chOff x="2505550" y="1111010"/>
            <a:chExt cx="119740" cy="59094"/>
          </a:xfrm>
        </p:grpSpPr>
        <p:sp>
          <p:nvSpPr>
            <p:cNvPr id="1249" name="Google Shape;1249;p53"/>
            <p:cNvSpPr/>
            <p:nvPr/>
          </p:nvSpPr>
          <p:spPr>
            <a:xfrm>
              <a:off x="2556469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341" y="0"/>
                  </a:moveTo>
                  <a:lnTo>
                    <a:pt x="0" y="341"/>
                  </a:lnTo>
                  <a:lnTo>
                    <a:pt x="51" y="392"/>
                  </a:lnTo>
                  <a:lnTo>
                    <a:pt x="392" y="5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53"/>
            <p:cNvSpPr/>
            <p:nvPr/>
          </p:nvSpPr>
          <p:spPr>
            <a:xfrm>
              <a:off x="2556469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51" y="0"/>
                  </a:moveTo>
                  <a:lnTo>
                    <a:pt x="0" y="51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53"/>
            <p:cNvSpPr/>
            <p:nvPr/>
          </p:nvSpPr>
          <p:spPr>
            <a:xfrm>
              <a:off x="2606978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341" y="0"/>
                  </a:moveTo>
                  <a:lnTo>
                    <a:pt x="0" y="341"/>
                  </a:lnTo>
                  <a:lnTo>
                    <a:pt x="60" y="392"/>
                  </a:lnTo>
                  <a:lnTo>
                    <a:pt x="392" y="5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53"/>
            <p:cNvSpPr/>
            <p:nvPr/>
          </p:nvSpPr>
          <p:spPr>
            <a:xfrm>
              <a:off x="2606978" y="1152202"/>
              <a:ext cx="18313" cy="17902"/>
            </a:xfrm>
            <a:custGeom>
              <a:avLst/>
              <a:gdLst/>
              <a:ahLst/>
              <a:cxnLst/>
              <a:rect l="l" t="t" r="r" b="b"/>
              <a:pathLst>
                <a:path w="401" h="392" extrusionOk="0">
                  <a:moveTo>
                    <a:pt x="60" y="0"/>
                  </a:moveTo>
                  <a:lnTo>
                    <a:pt x="0" y="51"/>
                  </a:lnTo>
                  <a:lnTo>
                    <a:pt x="341" y="392"/>
                  </a:lnTo>
                  <a:lnTo>
                    <a:pt x="400" y="34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3"/>
            <p:cNvSpPr/>
            <p:nvPr/>
          </p:nvSpPr>
          <p:spPr>
            <a:xfrm>
              <a:off x="2505550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341" y="1"/>
                  </a:moveTo>
                  <a:lnTo>
                    <a:pt x="1" y="341"/>
                  </a:lnTo>
                  <a:lnTo>
                    <a:pt x="52" y="392"/>
                  </a:lnTo>
                  <a:lnTo>
                    <a:pt x="392" y="52"/>
                  </a:lnTo>
                  <a:lnTo>
                    <a:pt x="34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3"/>
            <p:cNvSpPr/>
            <p:nvPr/>
          </p:nvSpPr>
          <p:spPr>
            <a:xfrm>
              <a:off x="2505550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52" y="1"/>
                  </a:moveTo>
                  <a:lnTo>
                    <a:pt x="1" y="52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3"/>
            <p:cNvSpPr/>
            <p:nvPr/>
          </p:nvSpPr>
          <p:spPr>
            <a:xfrm>
              <a:off x="2556058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341" y="1"/>
                  </a:moveTo>
                  <a:lnTo>
                    <a:pt x="1" y="341"/>
                  </a:lnTo>
                  <a:lnTo>
                    <a:pt x="52" y="392"/>
                  </a:lnTo>
                  <a:lnTo>
                    <a:pt x="392" y="52"/>
                  </a:lnTo>
                  <a:lnTo>
                    <a:pt x="34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3"/>
            <p:cNvSpPr/>
            <p:nvPr/>
          </p:nvSpPr>
          <p:spPr>
            <a:xfrm>
              <a:off x="2556058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52" y="1"/>
                  </a:moveTo>
                  <a:lnTo>
                    <a:pt x="1" y="52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7" name="Google Shape;1257;p53"/>
          <p:cNvGrpSpPr/>
          <p:nvPr/>
        </p:nvGrpSpPr>
        <p:grpSpPr>
          <a:xfrm>
            <a:off x="2476468" y="3920376"/>
            <a:ext cx="2099804" cy="2212956"/>
            <a:chOff x="2184690" y="256708"/>
            <a:chExt cx="774292" cy="815987"/>
          </a:xfrm>
        </p:grpSpPr>
        <p:sp>
          <p:nvSpPr>
            <p:cNvPr id="1258" name="Google Shape;1258;p53"/>
            <p:cNvSpPr/>
            <p:nvPr/>
          </p:nvSpPr>
          <p:spPr>
            <a:xfrm>
              <a:off x="2203323" y="351514"/>
              <a:ext cx="15573" cy="108826"/>
            </a:xfrm>
            <a:custGeom>
              <a:avLst/>
              <a:gdLst/>
              <a:ahLst/>
              <a:cxnLst/>
              <a:rect l="l" t="t" r="r" b="b"/>
              <a:pathLst>
                <a:path w="341" h="2383" extrusionOk="0">
                  <a:moveTo>
                    <a:pt x="0" y="0"/>
                  </a:moveTo>
                  <a:lnTo>
                    <a:pt x="0" y="1191"/>
                  </a:lnTo>
                  <a:lnTo>
                    <a:pt x="0" y="2382"/>
                  </a:lnTo>
                  <a:lnTo>
                    <a:pt x="341" y="2042"/>
                  </a:lnTo>
                  <a:lnTo>
                    <a:pt x="341" y="1191"/>
                  </a:lnTo>
                  <a:lnTo>
                    <a:pt x="341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53"/>
            <p:cNvSpPr/>
            <p:nvPr/>
          </p:nvSpPr>
          <p:spPr>
            <a:xfrm>
              <a:off x="2736354" y="855775"/>
              <a:ext cx="77315" cy="76950"/>
            </a:xfrm>
            <a:custGeom>
              <a:avLst/>
              <a:gdLst/>
              <a:ahLst/>
              <a:cxnLst/>
              <a:rect l="l" t="t" r="r" b="b"/>
              <a:pathLst>
                <a:path w="1693" h="1685" extrusionOk="0">
                  <a:moveTo>
                    <a:pt x="0" y="1"/>
                  </a:moveTo>
                  <a:lnTo>
                    <a:pt x="0" y="477"/>
                  </a:lnTo>
                  <a:lnTo>
                    <a:pt x="604" y="1081"/>
                  </a:lnTo>
                  <a:lnTo>
                    <a:pt x="1208" y="1685"/>
                  </a:lnTo>
                  <a:lnTo>
                    <a:pt x="1693" y="1685"/>
                  </a:lnTo>
                  <a:lnTo>
                    <a:pt x="842" y="8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53"/>
            <p:cNvSpPr/>
            <p:nvPr/>
          </p:nvSpPr>
          <p:spPr>
            <a:xfrm>
              <a:off x="2922038" y="1040682"/>
              <a:ext cx="36945" cy="32013"/>
            </a:xfrm>
            <a:custGeom>
              <a:avLst/>
              <a:gdLst/>
              <a:ahLst/>
              <a:cxnLst/>
              <a:rect l="l" t="t" r="r" b="b"/>
              <a:pathLst>
                <a:path w="809" h="701" extrusionOk="0">
                  <a:moveTo>
                    <a:pt x="343" y="186"/>
                  </a:moveTo>
                  <a:cubicBezTo>
                    <a:pt x="384" y="186"/>
                    <a:pt x="426" y="203"/>
                    <a:pt x="460" y="239"/>
                  </a:cubicBezTo>
                  <a:cubicBezTo>
                    <a:pt x="562" y="341"/>
                    <a:pt x="494" y="520"/>
                    <a:pt x="349" y="520"/>
                  </a:cubicBezTo>
                  <a:cubicBezTo>
                    <a:pt x="256" y="520"/>
                    <a:pt x="179" y="443"/>
                    <a:pt x="179" y="350"/>
                  </a:cubicBezTo>
                  <a:cubicBezTo>
                    <a:pt x="179" y="253"/>
                    <a:pt x="259" y="186"/>
                    <a:pt x="343" y="186"/>
                  </a:cubicBezTo>
                  <a:close/>
                  <a:moveTo>
                    <a:pt x="349" y="1"/>
                  </a:moveTo>
                  <a:cubicBezTo>
                    <a:pt x="154" y="1"/>
                    <a:pt x="0" y="162"/>
                    <a:pt x="0" y="350"/>
                  </a:cubicBezTo>
                  <a:cubicBezTo>
                    <a:pt x="0" y="562"/>
                    <a:pt x="171" y="701"/>
                    <a:pt x="347" y="701"/>
                  </a:cubicBezTo>
                  <a:cubicBezTo>
                    <a:pt x="432" y="701"/>
                    <a:pt x="518" y="668"/>
                    <a:pt x="587" y="596"/>
                  </a:cubicBezTo>
                  <a:cubicBezTo>
                    <a:pt x="809" y="384"/>
                    <a:pt x="655" y="1"/>
                    <a:pt x="3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3"/>
            <p:cNvSpPr/>
            <p:nvPr/>
          </p:nvSpPr>
          <p:spPr>
            <a:xfrm>
              <a:off x="2184690" y="256708"/>
              <a:ext cx="37310" cy="32013"/>
            </a:xfrm>
            <a:custGeom>
              <a:avLst/>
              <a:gdLst/>
              <a:ahLst/>
              <a:cxnLst/>
              <a:rect l="l" t="t" r="r" b="b"/>
              <a:pathLst>
                <a:path w="817" h="701" extrusionOk="0">
                  <a:moveTo>
                    <a:pt x="356" y="184"/>
                  </a:moveTo>
                  <a:cubicBezTo>
                    <a:pt x="396" y="184"/>
                    <a:pt x="436" y="198"/>
                    <a:pt x="468" y="230"/>
                  </a:cubicBezTo>
                  <a:cubicBezTo>
                    <a:pt x="570" y="333"/>
                    <a:pt x="502" y="511"/>
                    <a:pt x="349" y="511"/>
                  </a:cubicBezTo>
                  <a:cubicBezTo>
                    <a:pt x="264" y="511"/>
                    <a:pt x="187" y="443"/>
                    <a:pt x="187" y="350"/>
                  </a:cubicBezTo>
                  <a:cubicBezTo>
                    <a:pt x="187" y="251"/>
                    <a:pt x="271" y="184"/>
                    <a:pt x="356" y="184"/>
                  </a:cubicBezTo>
                  <a:close/>
                  <a:moveTo>
                    <a:pt x="349" y="1"/>
                  </a:moveTo>
                  <a:cubicBezTo>
                    <a:pt x="162" y="1"/>
                    <a:pt x="0" y="162"/>
                    <a:pt x="0" y="350"/>
                  </a:cubicBezTo>
                  <a:cubicBezTo>
                    <a:pt x="0" y="562"/>
                    <a:pt x="174" y="701"/>
                    <a:pt x="353" y="701"/>
                  </a:cubicBezTo>
                  <a:cubicBezTo>
                    <a:pt x="439" y="701"/>
                    <a:pt x="526" y="668"/>
                    <a:pt x="596" y="596"/>
                  </a:cubicBezTo>
                  <a:cubicBezTo>
                    <a:pt x="817" y="375"/>
                    <a:pt x="664" y="1"/>
                    <a:pt x="3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3"/>
            <p:cNvSpPr/>
            <p:nvPr/>
          </p:nvSpPr>
          <p:spPr>
            <a:xfrm>
              <a:off x="2196701" y="284292"/>
              <a:ext cx="737439" cy="767351"/>
            </a:xfrm>
            <a:custGeom>
              <a:avLst/>
              <a:gdLst/>
              <a:ahLst/>
              <a:cxnLst/>
              <a:rect l="l" t="t" r="r" b="b"/>
              <a:pathLst>
                <a:path w="16148" h="16803" extrusionOk="0">
                  <a:moveTo>
                    <a:pt x="1" y="1"/>
                  </a:moveTo>
                  <a:lnTo>
                    <a:pt x="1" y="4620"/>
                  </a:lnTo>
                  <a:lnTo>
                    <a:pt x="7019" y="11638"/>
                  </a:lnTo>
                  <a:lnTo>
                    <a:pt x="7045" y="11664"/>
                  </a:lnTo>
                  <a:lnTo>
                    <a:pt x="10881" y="11664"/>
                  </a:lnTo>
                  <a:lnTo>
                    <a:pt x="16020" y="16802"/>
                  </a:lnTo>
                  <a:lnTo>
                    <a:pt x="16147" y="16674"/>
                  </a:lnTo>
                  <a:lnTo>
                    <a:pt x="10983" y="11502"/>
                  </a:lnTo>
                  <a:lnTo>
                    <a:pt x="10949" y="11477"/>
                  </a:lnTo>
                  <a:lnTo>
                    <a:pt x="7121" y="11477"/>
                  </a:lnTo>
                  <a:lnTo>
                    <a:pt x="180" y="4544"/>
                  </a:lnTo>
                  <a:lnTo>
                    <a:pt x="1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3"/>
            <p:cNvSpPr/>
            <p:nvPr/>
          </p:nvSpPr>
          <p:spPr>
            <a:xfrm>
              <a:off x="2267805" y="562863"/>
              <a:ext cx="196644" cy="195822"/>
            </a:xfrm>
            <a:custGeom>
              <a:avLst/>
              <a:gdLst/>
              <a:ahLst/>
              <a:cxnLst/>
              <a:rect l="l" t="t" r="r" b="b"/>
              <a:pathLst>
                <a:path w="4306" h="4288" extrusionOk="0">
                  <a:moveTo>
                    <a:pt x="1" y="0"/>
                  </a:moveTo>
                  <a:lnTo>
                    <a:pt x="1" y="1923"/>
                  </a:lnTo>
                  <a:lnTo>
                    <a:pt x="2374" y="4288"/>
                  </a:lnTo>
                  <a:lnTo>
                    <a:pt x="4305" y="4288"/>
                  </a:lnTo>
                  <a:lnTo>
                    <a:pt x="4305" y="4211"/>
                  </a:lnTo>
                  <a:lnTo>
                    <a:pt x="2400" y="4211"/>
                  </a:lnTo>
                  <a:lnTo>
                    <a:pt x="77" y="1889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4" name="Google Shape;1264;p53"/>
          <p:cNvGrpSpPr/>
          <p:nvPr/>
        </p:nvGrpSpPr>
        <p:grpSpPr>
          <a:xfrm>
            <a:off x="-562892" y="3279505"/>
            <a:ext cx="2099804" cy="2212875"/>
            <a:chOff x="2011428" y="602777"/>
            <a:chExt cx="774292" cy="815987"/>
          </a:xfrm>
        </p:grpSpPr>
        <p:sp>
          <p:nvSpPr>
            <p:cNvPr id="1265" name="Google Shape;1265;p53"/>
            <p:cNvSpPr/>
            <p:nvPr/>
          </p:nvSpPr>
          <p:spPr>
            <a:xfrm>
              <a:off x="2751470" y="1215132"/>
              <a:ext cx="15618" cy="109191"/>
            </a:xfrm>
            <a:custGeom>
              <a:avLst/>
              <a:gdLst/>
              <a:ahLst/>
              <a:cxnLst/>
              <a:rect l="l" t="t" r="r" b="b"/>
              <a:pathLst>
                <a:path w="342" h="2391" extrusionOk="0">
                  <a:moveTo>
                    <a:pt x="341" y="0"/>
                  </a:moveTo>
                  <a:lnTo>
                    <a:pt x="1" y="341"/>
                  </a:lnTo>
                  <a:lnTo>
                    <a:pt x="1" y="1191"/>
                  </a:lnTo>
                  <a:lnTo>
                    <a:pt x="1" y="2042"/>
                  </a:lnTo>
                  <a:lnTo>
                    <a:pt x="341" y="2391"/>
                  </a:lnTo>
                  <a:lnTo>
                    <a:pt x="341" y="119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53"/>
            <p:cNvSpPr/>
            <p:nvPr/>
          </p:nvSpPr>
          <p:spPr>
            <a:xfrm>
              <a:off x="2157107" y="742702"/>
              <a:ext cx="76950" cy="76995"/>
            </a:xfrm>
            <a:custGeom>
              <a:avLst/>
              <a:gdLst/>
              <a:ahLst/>
              <a:cxnLst/>
              <a:rect l="l" t="t" r="r" b="b"/>
              <a:pathLst>
                <a:path w="1685" h="1686" extrusionOk="0">
                  <a:moveTo>
                    <a:pt x="0" y="1"/>
                  </a:moveTo>
                  <a:lnTo>
                    <a:pt x="842" y="843"/>
                  </a:lnTo>
                  <a:lnTo>
                    <a:pt x="1685" y="1685"/>
                  </a:lnTo>
                  <a:lnTo>
                    <a:pt x="1685" y="1209"/>
                  </a:lnTo>
                  <a:lnTo>
                    <a:pt x="1081" y="605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53"/>
            <p:cNvSpPr/>
            <p:nvPr/>
          </p:nvSpPr>
          <p:spPr>
            <a:xfrm>
              <a:off x="2011428" y="602777"/>
              <a:ext cx="37310" cy="32013"/>
            </a:xfrm>
            <a:custGeom>
              <a:avLst/>
              <a:gdLst/>
              <a:ahLst/>
              <a:cxnLst/>
              <a:rect l="l" t="t" r="r" b="b"/>
              <a:pathLst>
                <a:path w="817" h="701" extrusionOk="0">
                  <a:moveTo>
                    <a:pt x="468" y="181"/>
                  </a:moveTo>
                  <a:cubicBezTo>
                    <a:pt x="561" y="181"/>
                    <a:pt x="630" y="258"/>
                    <a:pt x="630" y="351"/>
                  </a:cubicBezTo>
                  <a:cubicBezTo>
                    <a:pt x="630" y="448"/>
                    <a:pt x="549" y="514"/>
                    <a:pt x="466" y="514"/>
                  </a:cubicBezTo>
                  <a:cubicBezTo>
                    <a:pt x="425" y="514"/>
                    <a:pt x="383" y="498"/>
                    <a:pt x="349" y="462"/>
                  </a:cubicBezTo>
                  <a:cubicBezTo>
                    <a:pt x="247" y="360"/>
                    <a:pt x="323" y="181"/>
                    <a:pt x="468" y="181"/>
                  </a:cubicBezTo>
                  <a:close/>
                  <a:moveTo>
                    <a:pt x="468" y="0"/>
                  </a:moveTo>
                  <a:cubicBezTo>
                    <a:pt x="381" y="0"/>
                    <a:pt x="293" y="33"/>
                    <a:pt x="221" y="105"/>
                  </a:cubicBezTo>
                  <a:cubicBezTo>
                    <a:pt x="0" y="317"/>
                    <a:pt x="153" y="700"/>
                    <a:pt x="468" y="700"/>
                  </a:cubicBezTo>
                  <a:cubicBezTo>
                    <a:pt x="664" y="700"/>
                    <a:pt x="817" y="538"/>
                    <a:pt x="817" y="351"/>
                  </a:cubicBezTo>
                  <a:cubicBezTo>
                    <a:pt x="817" y="139"/>
                    <a:pt x="646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3"/>
            <p:cNvSpPr/>
            <p:nvPr/>
          </p:nvSpPr>
          <p:spPr>
            <a:xfrm>
              <a:off x="2748364" y="1386751"/>
              <a:ext cx="37356" cy="32013"/>
            </a:xfrm>
            <a:custGeom>
              <a:avLst/>
              <a:gdLst/>
              <a:ahLst/>
              <a:cxnLst/>
              <a:rect l="l" t="t" r="r" b="b"/>
              <a:pathLst>
                <a:path w="818" h="701" extrusionOk="0">
                  <a:moveTo>
                    <a:pt x="469" y="190"/>
                  </a:moveTo>
                  <a:cubicBezTo>
                    <a:pt x="562" y="190"/>
                    <a:pt x="630" y="258"/>
                    <a:pt x="630" y="351"/>
                  </a:cubicBezTo>
                  <a:cubicBezTo>
                    <a:pt x="630" y="450"/>
                    <a:pt x="547" y="517"/>
                    <a:pt x="462" y="517"/>
                  </a:cubicBezTo>
                  <a:cubicBezTo>
                    <a:pt x="422" y="517"/>
                    <a:pt x="382" y="503"/>
                    <a:pt x="350" y="470"/>
                  </a:cubicBezTo>
                  <a:cubicBezTo>
                    <a:pt x="247" y="360"/>
                    <a:pt x="324" y="190"/>
                    <a:pt x="469" y="190"/>
                  </a:cubicBezTo>
                  <a:close/>
                  <a:moveTo>
                    <a:pt x="468" y="0"/>
                  </a:moveTo>
                  <a:cubicBezTo>
                    <a:pt x="382" y="0"/>
                    <a:pt x="294" y="33"/>
                    <a:pt x="222" y="105"/>
                  </a:cubicBezTo>
                  <a:cubicBezTo>
                    <a:pt x="1" y="326"/>
                    <a:pt x="154" y="700"/>
                    <a:pt x="469" y="700"/>
                  </a:cubicBezTo>
                  <a:cubicBezTo>
                    <a:pt x="664" y="700"/>
                    <a:pt x="817" y="547"/>
                    <a:pt x="817" y="351"/>
                  </a:cubicBezTo>
                  <a:cubicBezTo>
                    <a:pt x="817" y="139"/>
                    <a:pt x="647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3"/>
            <p:cNvSpPr/>
            <p:nvPr/>
          </p:nvSpPr>
          <p:spPr>
            <a:xfrm>
              <a:off x="2036271" y="623829"/>
              <a:ext cx="737804" cy="767351"/>
            </a:xfrm>
            <a:custGeom>
              <a:avLst/>
              <a:gdLst/>
              <a:ahLst/>
              <a:cxnLst/>
              <a:rect l="l" t="t" r="r" b="b"/>
              <a:pathLst>
                <a:path w="16156" h="16803" extrusionOk="0">
                  <a:moveTo>
                    <a:pt x="137" y="1"/>
                  </a:moveTo>
                  <a:lnTo>
                    <a:pt x="0" y="128"/>
                  </a:lnTo>
                  <a:lnTo>
                    <a:pt x="5173" y="5301"/>
                  </a:lnTo>
                  <a:lnTo>
                    <a:pt x="5198" y="5326"/>
                  </a:lnTo>
                  <a:lnTo>
                    <a:pt x="9035" y="5326"/>
                  </a:lnTo>
                  <a:lnTo>
                    <a:pt x="15968" y="12259"/>
                  </a:lnTo>
                  <a:lnTo>
                    <a:pt x="15968" y="16802"/>
                  </a:lnTo>
                  <a:lnTo>
                    <a:pt x="16155" y="16802"/>
                  </a:lnTo>
                  <a:lnTo>
                    <a:pt x="16155" y="12183"/>
                  </a:lnTo>
                  <a:lnTo>
                    <a:pt x="9137" y="5165"/>
                  </a:lnTo>
                  <a:lnTo>
                    <a:pt x="9111" y="5139"/>
                  </a:lnTo>
                  <a:lnTo>
                    <a:pt x="5275" y="5139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3"/>
            <p:cNvSpPr/>
            <p:nvPr/>
          </p:nvSpPr>
          <p:spPr>
            <a:xfrm>
              <a:off x="2506326" y="916786"/>
              <a:ext cx="196233" cy="195822"/>
            </a:xfrm>
            <a:custGeom>
              <a:avLst/>
              <a:gdLst/>
              <a:ahLst/>
              <a:cxnLst/>
              <a:rect l="l" t="t" r="r" b="b"/>
              <a:pathLst>
                <a:path w="4297" h="4288" extrusionOk="0">
                  <a:moveTo>
                    <a:pt x="1" y="0"/>
                  </a:moveTo>
                  <a:lnTo>
                    <a:pt x="1" y="77"/>
                  </a:lnTo>
                  <a:lnTo>
                    <a:pt x="1898" y="77"/>
                  </a:lnTo>
                  <a:lnTo>
                    <a:pt x="4220" y="2399"/>
                  </a:lnTo>
                  <a:lnTo>
                    <a:pt x="4220" y="4288"/>
                  </a:lnTo>
                  <a:lnTo>
                    <a:pt x="4297" y="4288"/>
                  </a:lnTo>
                  <a:lnTo>
                    <a:pt x="4297" y="2374"/>
                  </a:lnTo>
                  <a:lnTo>
                    <a:pt x="19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1" name="Google Shape;1271;p53"/>
          <p:cNvGrpSpPr/>
          <p:nvPr/>
        </p:nvGrpSpPr>
        <p:grpSpPr>
          <a:xfrm>
            <a:off x="7763162" y="-144971"/>
            <a:ext cx="1594863" cy="2212914"/>
            <a:chOff x="2132995" y="960308"/>
            <a:chExt cx="496177" cy="688438"/>
          </a:xfrm>
        </p:grpSpPr>
        <p:sp>
          <p:nvSpPr>
            <p:cNvPr id="1272" name="Google Shape;1272;p53"/>
            <p:cNvSpPr/>
            <p:nvPr/>
          </p:nvSpPr>
          <p:spPr>
            <a:xfrm>
              <a:off x="2143863" y="977753"/>
              <a:ext cx="473252" cy="659302"/>
            </a:xfrm>
            <a:custGeom>
              <a:avLst/>
              <a:gdLst/>
              <a:ahLst/>
              <a:cxnLst/>
              <a:rect l="l" t="t" r="r" b="b"/>
              <a:pathLst>
                <a:path w="10363" h="14437" extrusionOk="0">
                  <a:moveTo>
                    <a:pt x="1" y="1"/>
                  </a:moveTo>
                  <a:lnTo>
                    <a:pt x="1" y="2663"/>
                  </a:lnTo>
                  <a:lnTo>
                    <a:pt x="4926" y="2663"/>
                  </a:lnTo>
                  <a:lnTo>
                    <a:pt x="7972" y="5709"/>
                  </a:lnTo>
                  <a:lnTo>
                    <a:pt x="7972" y="12123"/>
                  </a:lnTo>
                  <a:lnTo>
                    <a:pt x="10286" y="14437"/>
                  </a:lnTo>
                  <a:lnTo>
                    <a:pt x="10362" y="14352"/>
                  </a:lnTo>
                  <a:lnTo>
                    <a:pt x="8083" y="12081"/>
                  </a:lnTo>
                  <a:lnTo>
                    <a:pt x="8083" y="5658"/>
                  </a:lnTo>
                  <a:lnTo>
                    <a:pt x="4995" y="2561"/>
                  </a:lnTo>
                  <a:lnTo>
                    <a:pt x="4978" y="2544"/>
                  </a:lnTo>
                  <a:lnTo>
                    <a:pt x="120" y="2544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53"/>
            <p:cNvSpPr/>
            <p:nvPr/>
          </p:nvSpPr>
          <p:spPr>
            <a:xfrm>
              <a:off x="2401063" y="1126948"/>
              <a:ext cx="81608" cy="81608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1" y="0"/>
                  </a:moveTo>
                  <a:lnTo>
                    <a:pt x="1" y="511"/>
                  </a:lnTo>
                  <a:lnTo>
                    <a:pt x="639" y="1149"/>
                  </a:lnTo>
                  <a:lnTo>
                    <a:pt x="1277" y="1787"/>
                  </a:lnTo>
                  <a:lnTo>
                    <a:pt x="1787" y="1787"/>
                  </a:lnTo>
                  <a:lnTo>
                    <a:pt x="894" y="8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3"/>
            <p:cNvSpPr/>
            <p:nvPr/>
          </p:nvSpPr>
          <p:spPr>
            <a:xfrm>
              <a:off x="2132995" y="960308"/>
              <a:ext cx="23610" cy="20231"/>
            </a:xfrm>
            <a:custGeom>
              <a:avLst/>
              <a:gdLst/>
              <a:ahLst/>
              <a:cxnLst/>
              <a:rect l="l" t="t" r="r" b="b"/>
              <a:pathLst>
                <a:path w="517" h="443" extrusionOk="0">
                  <a:moveTo>
                    <a:pt x="298" y="119"/>
                  </a:moveTo>
                  <a:cubicBezTo>
                    <a:pt x="409" y="145"/>
                    <a:pt x="409" y="298"/>
                    <a:pt x="298" y="332"/>
                  </a:cubicBezTo>
                  <a:cubicBezTo>
                    <a:pt x="196" y="298"/>
                    <a:pt x="196" y="145"/>
                    <a:pt x="298" y="119"/>
                  </a:cubicBezTo>
                  <a:close/>
                  <a:moveTo>
                    <a:pt x="295" y="0"/>
                  </a:moveTo>
                  <a:cubicBezTo>
                    <a:pt x="240" y="0"/>
                    <a:pt x="184" y="21"/>
                    <a:pt x="137" y="68"/>
                  </a:cubicBezTo>
                  <a:cubicBezTo>
                    <a:pt x="1" y="204"/>
                    <a:pt x="103" y="442"/>
                    <a:pt x="298" y="442"/>
                  </a:cubicBezTo>
                  <a:cubicBezTo>
                    <a:pt x="418" y="434"/>
                    <a:pt x="511" y="340"/>
                    <a:pt x="511" y="230"/>
                  </a:cubicBezTo>
                  <a:cubicBezTo>
                    <a:pt x="517" y="92"/>
                    <a:pt x="410" y="0"/>
                    <a:pt x="2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3"/>
            <p:cNvSpPr/>
            <p:nvPr/>
          </p:nvSpPr>
          <p:spPr>
            <a:xfrm>
              <a:off x="2605425" y="1628651"/>
              <a:ext cx="23747" cy="20094"/>
            </a:xfrm>
            <a:custGeom>
              <a:avLst/>
              <a:gdLst/>
              <a:ahLst/>
              <a:cxnLst/>
              <a:rect l="l" t="t" r="r" b="b"/>
              <a:pathLst>
                <a:path w="520" h="440" extrusionOk="0">
                  <a:moveTo>
                    <a:pt x="298" y="116"/>
                  </a:moveTo>
                  <a:cubicBezTo>
                    <a:pt x="358" y="116"/>
                    <a:pt x="409" y="167"/>
                    <a:pt x="400" y="227"/>
                  </a:cubicBezTo>
                  <a:cubicBezTo>
                    <a:pt x="400" y="290"/>
                    <a:pt x="348" y="331"/>
                    <a:pt x="294" y="331"/>
                  </a:cubicBezTo>
                  <a:cubicBezTo>
                    <a:pt x="269" y="331"/>
                    <a:pt x="243" y="322"/>
                    <a:pt x="221" y="303"/>
                  </a:cubicBezTo>
                  <a:cubicBezTo>
                    <a:pt x="153" y="235"/>
                    <a:pt x="204" y="116"/>
                    <a:pt x="298" y="116"/>
                  </a:cubicBezTo>
                  <a:close/>
                  <a:moveTo>
                    <a:pt x="299" y="1"/>
                  </a:moveTo>
                  <a:cubicBezTo>
                    <a:pt x="244" y="1"/>
                    <a:pt x="189" y="21"/>
                    <a:pt x="145" y="65"/>
                  </a:cubicBezTo>
                  <a:cubicBezTo>
                    <a:pt x="0" y="201"/>
                    <a:pt x="102" y="439"/>
                    <a:pt x="298" y="439"/>
                  </a:cubicBezTo>
                  <a:cubicBezTo>
                    <a:pt x="417" y="439"/>
                    <a:pt x="519" y="337"/>
                    <a:pt x="519" y="218"/>
                  </a:cubicBezTo>
                  <a:cubicBezTo>
                    <a:pt x="519" y="86"/>
                    <a:pt x="411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3"/>
            <p:cNvSpPr/>
            <p:nvPr/>
          </p:nvSpPr>
          <p:spPr>
            <a:xfrm>
              <a:off x="2145827" y="1025155"/>
              <a:ext cx="122024" cy="71515"/>
            </a:xfrm>
            <a:custGeom>
              <a:avLst/>
              <a:gdLst/>
              <a:ahLst/>
              <a:cxnLst/>
              <a:rect l="l" t="t" r="r" b="b"/>
              <a:pathLst>
                <a:path w="2672" h="1566" extrusionOk="0">
                  <a:moveTo>
                    <a:pt x="34" y="1"/>
                  </a:moveTo>
                  <a:lnTo>
                    <a:pt x="0" y="26"/>
                  </a:lnTo>
                  <a:lnTo>
                    <a:pt x="800" y="826"/>
                  </a:lnTo>
                  <a:lnTo>
                    <a:pt x="1898" y="826"/>
                  </a:lnTo>
                  <a:lnTo>
                    <a:pt x="2638" y="1566"/>
                  </a:lnTo>
                  <a:lnTo>
                    <a:pt x="2672" y="1532"/>
                  </a:lnTo>
                  <a:lnTo>
                    <a:pt x="1923" y="783"/>
                  </a:lnTo>
                  <a:lnTo>
                    <a:pt x="817" y="783"/>
                  </a:lnTo>
                  <a:lnTo>
                    <a:pt x="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" name="Google Shape;1277;p53"/>
          <p:cNvGrpSpPr/>
          <p:nvPr/>
        </p:nvGrpSpPr>
        <p:grpSpPr>
          <a:xfrm rot="5400000">
            <a:off x="8191663" y="1038733"/>
            <a:ext cx="588624" cy="102927"/>
            <a:chOff x="2974099" y="851893"/>
            <a:chExt cx="129011" cy="22560"/>
          </a:xfrm>
        </p:grpSpPr>
        <p:sp>
          <p:nvSpPr>
            <p:cNvPr id="1278" name="Google Shape;1278;p53"/>
            <p:cNvSpPr/>
            <p:nvPr/>
          </p:nvSpPr>
          <p:spPr>
            <a:xfrm>
              <a:off x="3071233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8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53"/>
            <p:cNvSpPr/>
            <p:nvPr/>
          </p:nvSpPr>
          <p:spPr>
            <a:xfrm>
              <a:off x="3046756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53"/>
            <p:cNvSpPr/>
            <p:nvPr/>
          </p:nvSpPr>
          <p:spPr>
            <a:xfrm>
              <a:off x="3022643" y="851893"/>
              <a:ext cx="31922" cy="22560"/>
            </a:xfrm>
            <a:custGeom>
              <a:avLst/>
              <a:gdLst/>
              <a:ahLst/>
              <a:cxnLst/>
              <a:rect l="l" t="t" r="r" b="b"/>
              <a:pathLst>
                <a:path w="699" h="494" extrusionOk="0">
                  <a:moveTo>
                    <a:pt x="409" y="0"/>
                  </a:moveTo>
                  <a:lnTo>
                    <a:pt x="1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53"/>
            <p:cNvSpPr/>
            <p:nvPr/>
          </p:nvSpPr>
          <p:spPr>
            <a:xfrm>
              <a:off x="2998576" y="851893"/>
              <a:ext cx="31511" cy="22560"/>
            </a:xfrm>
            <a:custGeom>
              <a:avLst/>
              <a:gdLst/>
              <a:ahLst/>
              <a:cxnLst/>
              <a:rect l="l" t="t" r="r" b="b"/>
              <a:pathLst>
                <a:path w="690" h="494" extrusionOk="0">
                  <a:moveTo>
                    <a:pt x="400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53"/>
            <p:cNvSpPr/>
            <p:nvPr/>
          </p:nvSpPr>
          <p:spPr>
            <a:xfrm>
              <a:off x="2974099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3" name="Google Shape;1283;p53"/>
          <p:cNvGrpSpPr/>
          <p:nvPr/>
        </p:nvGrpSpPr>
        <p:grpSpPr>
          <a:xfrm>
            <a:off x="320679" y="2382614"/>
            <a:ext cx="588640" cy="46458"/>
            <a:chOff x="2850157" y="755169"/>
            <a:chExt cx="123211" cy="9727"/>
          </a:xfrm>
        </p:grpSpPr>
        <p:sp>
          <p:nvSpPr>
            <p:cNvPr id="1284" name="Google Shape;1284;p53"/>
            <p:cNvSpPr/>
            <p:nvPr/>
          </p:nvSpPr>
          <p:spPr>
            <a:xfrm>
              <a:off x="2911945" y="755169"/>
              <a:ext cx="61423" cy="9727"/>
            </a:xfrm>
            <a:custGeom>
              <a:avLst/>
              <a:gdLst/>
              <a:ahLst/>
              <a:cxnLst/>
              <a:rect l="l" t="t" r="r" b="b"/>
              <a:pathLst>
                <a:path w="1345" h="213" extrusionOk="0">
                  <a:moveTo>
                    <a:pt x="0" y="0"/>
                  </a:moveTo>
                  <a:lnTo>
                    <a:pt x="0" y="213"/>
                  </a:lnTo>
                  <a:lnTo>
                    <a:pt x="1344" y="213"/>
                  </a:lnTo>
                  <a:lnTo>
                    <a:pt x="13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53"/>
            <p:cNvSpPr/>
            <p:nvPr/>
          </p:nvSpPr>
          <p:spPr>
            <a:xfrm>
              <a:off x="2869200" y="755169"/>
              <a:ext cx="30734" cy="9727"/>
            </a:xfrm>
            <a:custGeom>
              <a:avLst/>
              <a:gdLst/>
              <a:ahLst/>
              <a:cxnLst/>
              <a:rect l="l" t="t" r="r" b="b"/>
              <a:pathLst>
                <a:path w="673" h="213" extrusionOk="0">
                  <a:moveTo>
                    <a:pt x="0" y="0"/>
                  </a:moveTo>
                  <a:lnTo>
                    <a:pt x="0" y="213"/>
                  </a:lnTo>
                  <a:lnTo>
                    <a:pt x="673" y="213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53"/>
            <p:cNvSpPr/>
            <p:nvPr/>
          </p:nvSpPr>
          <p:spPr>
            <a:xfrm>
              <a:off x="2850157" y="755169"/>
              <a:ext cx="10138" cy="9727"/>
            </a:xfrm>
            <a:custGeom>
              <a:avLst/>
              <a:gdLst/>
              <a:ahLst/>
              <a:cxnLst/>
              <a:rect l="l" t="t" r="r" b="b"/>
              <a:pathLst>
                <a:path w="222" h="213" extrusionOk="0">
                  <a:moveTo>
                    <a:pt x="1" y="0"/>
                  </a:moveTo>
                  <a:lnTo>
                    <a:pt x="1" y="213"/>
                  </a:lnTo>
                  <a:lnTo>
                    <a:pt x="222" y="213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7" name="Google Shape;1287;p53"/>
          <p:cNvGrpSpPr/>
          <p:nvPr/>
        </p:nvGrpSpPr>
        <p:grpSpPr>
          <a:xfrm rot="5400000">
            <a:off x="7915711" y="982249"/>
            <a:ext cx="588629" cy="137871"/>
            <a:chOff x="1314792" y="3620808"/>
            <a:chExt cx="638772" cy="149616"/>
          </a:xfrm>
        </p:grpSpPr>
        <p:grpSp>
          <p:nvGrpSpPr>
            <p:cNvPr id="1288" name="Google Shape;1288;p53"/>
            <p:cNvGrpSpPr/>
            <p:nvPr/>
          </p:nvGrpSpPr>
          <p:grpSpPr>
            <a:xfrm>
              <a:off x="1314792" y="3620808"/>
              <a:ext cx="149622" cy="149616"/>
              <a:chOff x="3126765" y="851893"/>
              <a:chExt cx="32698" cy="32698"/>
            </a:xfrm>
          </p:grpSpPr>
          <p:sp>
            <p:nvSpPr>
              <p:cNvPr id="1289" name="Google Shape;1289;p53"/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53"/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91" name="Google Shape;1291;p53"/>
            <p:cNvGrpSpPr/>
            <p:nvPr/>
          </p:nvGrpSpPr>
          <p:grpSpPr>
            <a:xfrm>
              <a:off x="1559367" y="3620808"/>
              <a:ext cx="149622" cy="149616"/>
              <a:chOff x="3126765" y="851893"/>
              <a:chExt cx="32698" cy="32698"/>
            </a:xfrm>
          </p:grpSpPr>
          <p:sp>
            <p:nvSpPr>
              <p:cNvPr id="1292" name="Google Shape;1292;p53"/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53"/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94" name="Google Shape;1294;p53"/>
            <p:cNvGrpSpPr/>
            <p:nvPr/>
          </p:nvGrpSpPr>
          <p:grpSpPr>
            <a:xfrm>
              <a:off x="1803942" y="3620808"/>
              <a:ext cx="149622" cy="149616"/>
              <a:chOff x="3126765" y="851893"/>
              <a:chExt cx="32698" cy="32698"/>
            </a:xfrm>
          </p:grpSpPr>
          <p:sp>
            <p:nvSpPr>
              <p:cNvPr id="1295" name="Google Shape;1295;p53"/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53"/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97" name="Google Shape;1297;p53"/>
          <p:cNvGrpSpPr/>
          <p:nvPr/>
        </p:nvGrpSpPr>
        <p:grpSpPr>
          <a:xfrm>
            <a:off x="4186016" y="4007195"/>
            <a:ext cx="1524590" cy="2213018"/>
            <a:chOff x="8227025" y="1937275"/>
            <a:chExt cx="592350" cy="859825"/>
          </a:xfrm>
        </p:grpSpPr>
        <p:sp>
          <p:nvSpPr>
            <p:cNvPr id="1298" name="Google Shape;1298;p53"/>
            <p:cNvSpPr/>
            <p:nvPr/>
          </p:nvSpPr>
          <p:spPr>
            <a:xfrm>
              <a:off x="8701575" y="2257600"/>
              <a:ext cx="114100" cy="114100"/>
            </a:xfrm>
            <a:custGeom>
              <a:avLst/>
              <a:gdLst/>
              <a:ahLst/>
              <a:cxnLst/>
              <a:rect l="l" t="t" r="r" b="b"/>
              <a:pathLst>
                <a:path w="4564" h="4564" extrusionOk="0">
                  <a:moveTo>
                    <a:pt x="0" y="1"/>
                  </a:moveTo>
                  <a:lnTo>
                    <a:pt x="0" y="1302"/>
                  </a:lnTo>
                  <a:lnTo>
                    <a:pt x="1629" y="2931"/>
                  </a:lnTo>
                  <a:lnTo>
                    <a:pt x="3263" y="4564"/>
                  </a:lnTo>
                  <a:lnTo>
                    <a:pt x="4563" y="4564"/>
                  </a:lnTo>
                  <a:lnTo>
                    <a:pt x="2282" y="22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53"/>
            <p:cNvSpPr/>
            <p:nvPr/>
          </p:nvSpPr>
          <p:spPr>
            <a:xfrm>
              <a:off x="8776325" y="2769075"/>
              <a:ext cx="32750" cy="28025"/>
            </a:xfrm>
            <a:custGeom>
              <a:avLst/>
              <a:gdLst/>
              <a:ahLst/>
              <a:cxnLst/>
              <a:rect l="l" t="t" r="r" b="b"/>
              <a:pathLst>
                <a:path w="1310" h="1121" extrusionOk="0">
                  <a:moveTo>
                    <a:pt x="563" y="294"/>
                  </a:moveTo>
                  <a:cubicBezTo>
                    <a:pt x="628" y="294"/>
                    <a:pt x="695" y="318"/>
                    <a:pt x="749" y="372"/>
                  </a:cubicBezTo>
                  <a:cubicBezTo>
                    <a:pt x="913" y="536"/>
                    <a:pt x="797" y="821"/>
                    <a:pt x="561" y="821"/>
                  </a:cubicBezTo>
                  <a:cubicBezTo>
                    <a:pt x="417" y="821"/>
                    <a:pt x="297" y="704"/>
                    <a:pt x="297" y="560"/>
                  </a:cubicBezTo>
                  <a:cubicBezTo>
                    <a:pt x="297" y="400"/>
                    <a:pt x="427" y="294"/>
                    <a:pt x="563" y="294"/>
                  </a:cubicBezTo>
                  <a:close/>
                  <a:moveTo>
                    <a:pt x="561" y="0"/>
                  </a:moveTo>
                  <a:cubicBezTo>
                    <a:pt x="252" y="0"/>
                    <a:pt x="0" y="248"/>
                    <a:pt x="0" y="560"/>
                  </a:cubicBezTo>
                  <a:cubicBezTo>
                    <a:pt x="0" y="897"/>
                    <a:pt x="278" y="1121"/>
                    <a:pt x="566" y="1121"/>
                  </a:cubicBezTo>
                  <a:cubicBezTo>
                    <a:pt x="704" y="1121"/>
                    <a:pt x="843" y="1070"/>
                    <a:pt x="957" y="957"/>
                  </a:cubicBezTo>
                  <a:cubicBezTo>
                    <a:pt x="1309" y="600"/>
                    <a:pt x="1061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53"/>
            <p:cNvSpPr/>
            <p:nvPr/>
          </p:nvSpPr>
          <p:spPr>
            <a:xfrm>
              <a:off x="8227025" y="1937275"/>
              <a:ext cx="28050" cy="27950"/>
            </a:xfrm>
            <a:custGeom>
              <a:avLst/>
              <a:gdLst/>
              <a:ahLst/>
              <a:cxnLst/>
              <a:rect l="l" t="t" r="r" b="b"/>
              <a:pathLst>
                <a:path w="1122" h="1118" extrusionOk="0">
                  <a:moveTo>
                    <a:pt x="561" y="293"/>
                  </a:moveTo>
                  <a:cubicBezTo>
                    <a:pt x="705" y="293"/>
                    <a:pt x="825" y="413"/>
                    <a:pt x="825" y="557"/>
                  </a:cubicBezTo>
                  <a:cubicBezTo>
                    <a:pt x="825" y="705"/>
                    <a:pt x="705" y="821"/>
                    <a:pt x="561" y="821"/>
                  </a:cubicBezTo>
                  <a:cubicBezTo>
                    <a:pt x="417" y="821"/>
                    <a:pt x="297" y="705"/>
                    <a:pt x="297" y="557"/>
                  </a:cubicBezTo>
                  <a:cubicBezTo>
                    <a:pt x="297" y="413"/>
                    <a:pt x="417" y="293"/>
                    <a:pt x="561" y="293"/>
                  </a:cubicBezTo>
                  <a:close/>
                  <a:moveTo>
                    <a:pt x="554" y="1"/>
                  </a:moveTo>
                  <a:cubicBezTo>
                    <a:pt x="249" y="1"/>
                    <a:pt x="1" y="251"/>
                    <a:pt x="1" y="557"/>
                  </a:cubicBezTo>
                  <a:cubicBezTo>
                    <a:pt x="1" y="865"/>
                    <a:pt x="253" y="1117"/>
                    <a:pt x="561" y="1117"/>
                  </a:cubicBezTo>
                  <a:cubicBezTo>
                    <a:pt x="869" y="1117"/>
                    <a:pt x="1122" y="865"/>
                    <a:pt x="1122" y="557"/>
                  </a:cubicBezTo>
                  <a:cubicBezTo>
                    <a:pt x="1122" y="249"/>
                    <a:pt x="869" y="1"/>
                    <a:pt x="561" y="1"/>
                  </a:cubicBezTo>
                  <a:cubicBezTo>
                    <a:pt x="559" y="1"/>
                    <a:pt x="556" y="1"/>
                    <a:pt x="5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53"/>
            <p:cNvSpPr/>
            <p:nvPr/>
          </p:nvSpPr>
          <p:spPr>
            <a:xfrm>
              <a:off x="8246250" y="1955300"/>
              <a:ext cx="573125" cy="820100"/>
            </a:xfrm>
            <a:custGeom>
              <a:avLst/>
              <a:gdLst/>
              <a:ahLst/>
              <a:cxnLst/>
              <a:rect l="l" t="t" r="r" b="b"/>
              <a:pathLst>
                <a:path w="22925" h="32804" extrusionOk="0">
                  <a:moveTo>
                    <a:pt x="208" y="0"/>
                  </a:moveTo>
                  <a:lnTo>
                    <a:pt x="0" y="208"/>
                  </a:lnTo>
                  <a:lnTo>
                    <a:pt x="7878" y="8090"/>
                  </a:lnTo>
                  <a:lnTo>
                    <a:pt x="7922" y="8134"/>
                  </a:lnTo>
                  <a:lnTo>
                    <a:pt x="14170" y="8134"/>
                  </a:lnTo>
                  <a:lnTo>
                    <a:pt x="22628" y="16592"/>
                  </a:lnTo>
                  <a:lnTo>
                    <a:pt x="22628" y="19058"/>
                  </a:lnTo>
                  <a:lnTo>
                    <a:pt x="17385" y="24301"/>
                  </a:lnTo>
                  <a:lnTo>
                    <a:pt x="17385" y="28860"/>
                  </a:lnTo>
                  <a:lnTo>
                    <a:pt x="21323" y="32803"/>
                  </a:lnTo>
                  <a:lnTo>
                    <a:pt x="21532" y="32595"/>
                  </a:lnTo>
                  <a:lnTo>
                    <a:pt x="17681" y="28740"/>
                  </a:lnTo>
                  <a:lnTo>
                    <a:pt x="17681" y="24425"/>
                  </a:lnTo>
                  <a:lnTo>
                    <a:pt x="22925" y="19182"/>
                  </a:lnTo>
                  <a:lnTo>
                    <a:pt x="22925" y="16468"/>
                  </a:lnTo>
                  <a:lnTo>
                    <a:pt x="14334" y="7878"/>
                  </a:lnTo>
                  <a:lnTo>
                    <a:pt x="14290" y="7838"/>
                  </a:lnTo>
                  <a:lnTo>
                    <a:pt x="8046" y="7838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53"/>
            <p:cNvSpPr/>
            <p:nvPr/>
          </p:nvSpPr>
          <p:spPr>
            <a:xfrm>
              <a:off x="8511325" y="2153725"/>
              <a:ext cx="232200" cy="353875"/>
            </a:xfrm>
            <a:custGeom>
              <a:avLst/>
              <a:gdLst/>
              <a:ahLst/>
              <a:cxnLst/>
              <a:rect l="l" t="t" r="r" b="b"/>
              <a:pathLst>
                <a:path w="9288" h="14155" extrusionOk="0">
                  <a:moveTo>
                    <a:pt x="81" y="1"/>
                  </a:moveTo>
                  <a:lnTo>
                    <a:pt x="1" y="85"/>
                  </a:lnTo>
                  <a:lnTo>
                    <a:pt x="5209" y="5292"/>
                  </a:lnTo>
                  <a:lnTo>
                    <a:pt x="5209" y="10160"/>
                  </a:lnTo>
                  <a:lnTo>
                    <a:pt x="9203" y="14155"/>
                  </a:lnTo>
                  <a:lnTo>
                    <a:pt x="9287" y="14071"/>
                  </a:lnTo>
                  <a:lnTo>
                    <a:pt x="5325" y="10108"/>
                  </a:lnTo>
                  <a:lnTo>
                    <a:pt x="5325" y="5244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53"/>
            <p:cNvSpPr/>
            <p:nvPr/>
          </p:nvSpPr>
          <p:spPr>
            <a:xfrm>
              <a:off x="8683450" y="2443325"/>
              <a:ext cx="123625" cy="195175"/>
            </a:xfrm>
            <a:custGeom>
              <a:avLst/>
              <a:gdLst/>
              <a:ahLst/>
              <a:cxnLst/>
              <a:rect l="l" t="t" r="r" b="b"/>
              <a:pathLst>
                <a:path w="4945" h="7807" extrusionOk="0">
                  <a:moveTo>
                    <a:pt x="4824" y="1"/>
                  </a:moveTo>
                  <a:lnTo>
                    <a:pt x="4824" y="2899"/>
                  </a:lnTo>
                  <a:lnTo>
                    <a:pt x="1" y="7722"/>
                  </a:lnTo>
                  <a:lnTo>
                    <a:pt x="85" y="7806"/>
                  </a:lnTo>
                  <a:lnTo>
                    <a:pt x="4944" y="2951"/>
                  </a:lnTo>
                  <a:lnTo>
                    <a:pt x="4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4" name="Google Shape;1304;p53"/>
          <p:cNvSpPr/>
          <p:nvPr/>
        </p:nvSpPr>
        <p:spPr>
          <a:xfrm>
            <a:off x="4967260" y="2870635"/>
            <a:ext cx="2464545" cy="2213090"/>
          </a:xfrm>
          <a:custGeom>
            <a:avLst/>
            <a:gdLst/>
            <a:ahLst/>
            <a:cxnLst/>
            <a:rect l="l" t="t" r="r" b="b"/>
            <a:pathLst>
              <a:path w="71519" h="64222" extrusionOk="0">
                <a:moveTo>
                  <a:pt x="160" y="0"/>
                </a:moveTo>
                <a:lnTo>
                  <a:pt x="0" y="160"/>
                </a:lnTo>
                <a:lnTo>
                  <a:pt x="26919" y="27079"/>
                </a:lnTo>
                <a:lnTo>
                  <a:pt x="26919" y="27956"/>
                </a:lnTo>
                <a:lnTo>
                  <a:pt x="30762" y="31798"/>
                </a:lnTo>
                <a:lnTo>
                  <a:pt x="32743" y="31798"/>
                </a:lnTo>
                <a:lnTo>
                  <a:pt x="38031" y="37086"/>
                </a:lnTo>
                <a:lnTo>
                  <a:pt x="44224" y="37086"/>
                </a:lnTo>
                <a:lnTo>
                  <a:pt x="71359" y="64221"/>
                </a:lnTo>
                <a:lnTo>
                  <a:pt x="71519" y="64061"/>
                </a:lnTo>
                <a:lnTo>
                  <a:pt x="42046" y="34588"/>
                </a:lnTo>
                <a:lnTo>
                  <a:pt x="42046" y="33035"/>
                </a:lnTo>
                <a:lnTo>
                  <a:pt x="38359" y="29353"/>
                </a:lnTo>
                <a:lnTo>
                  <a:pt x="35465" y="29353"/>
                </a:lnTo>
                <a:lnTo>
                  <a:pt x="28949" y="22836"/>
                </a:lnTo>
                <a:lnTo>
                  <a:pt x="22993" y="22836"/>
                </a:lnTo>
                <a:lnTo>
                  <a:pt x="16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5" name="Google Shape;1305;p53"/>
          <p:cNvGrpSpPr/>
          <p:nvPr/>
        </p:nvGrpSpPr>
        <p:grpSpPr>
          <a:xfrm>
            <a:off x="1697882" y="-379175"/>
            <a:ext cx="735186" cy="1298268"/>
            <a:chOff x="6435363" y="2097900"/>
            <a:chExt cx="249300" cy="440225"/>
          </a:xfrm>
        </p:grpSpPr>
        <p:sp>
          <p:nvSpPr>
            <p:cNvPr id="1306" name="Google Shape;1306;p53"/>
            <p:cNvSpPr/>
            <p:nvPr/>
          </p:nvSpPr>
          <p:spPr>
            <a:xfrm>
              <a:off x="6476813" y="2158725"/>
              <a:ext cx="30525" cy="30550"/>
            </a:xfrm>
            <a:custGeom>
              <a:avLst/>
              <a:gdLst/>
              <a:ahLst/>
              <a:cxnLst/>
              <a:rect l="l" t="t" r="r" b="b"/>
              <a:pathLst>
                <a:path w="1221" h="1222" extrusionOk="0">
                  <a:moveTo>
                    <a:pt x="1053" y="1"/>
                  </a:moveTo>
                  <a:lnTo>
                    <a:pt x="0" y="1054"/>
                  </a:lnTo>
                  <a:lnTo>
                    <a:pt x="168" y="1222"/>
                  </a:lnTo>
                  <a:lnTo>
                    <a:pt x="1221" y="165"/>
                  </a:lnTo>
                  <a:lnTo>
                    <a:pt x="10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53"/>
            <p:cNvSpPr/>
            <p:nvPr/>
          </p:nvSpPr>
          <p:spPr>
            <a:xfrm>
              <a:off x="6476713" y="2158625"/>
              <a:ext cx="30625" cy="30550"/>
            </a:xfrm>
            <a:custGeom>
              <a:avLst/>
              <a:gdLst/>
              <a:ahLst/>
              <a:cxnLst/>
              <a:rect l="l" t="t" r="r" b="b"/>
              <a:pathLst>
                <a:path w="1225" h="1222" extrusionOk="0">
                  <a:moveTo>
                    <a:pt x="168" y="1"/>
                  </a:moveTo>
                  <a:lnTo>
                    <a:pt x="0" y="169"/>
                  </a:lnTo>
                  <a:lnTo>
                    <a:pt x="1057" y="1222"/>
                  </a:lnTo>
                  <a:lnTo>
                    <a:pt x="1225" y="1054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53"/>
            <p:cNvSpPr/>
            <p:nvPr/>
          </p:nvSpPr>
          <p:spPr>
            <a:xfrm>
              <a:off x="6511238" y="2216375"/>
              <a:ext cx="43850" cy="13825"/>
            </a:xfrm>
            <a:custGeom>
              <a:avLst/>
              <a:gdLst/>
              <a:ahLst/>
              <a:cxnLst/>
              <a:rect l="l" t="t" r="r" b="b"/>
              <a:pathLst>
                <a:path w="1754" h="553" extrusionOk="0">
                  <a:moveTo>
                    <a:pt x="1329" y="0"/>
                  </a:moveTo>
                  <a:lnTo>
                    <a:pt x="0" y="128"/>
                  </a:lnTo>
                  <a:lnTo>
                    <a:pt x="428" y="553"/>
                  </a:lnTo>
                  <a:lnTo>
                    <a:pt x="1753" y="429"/>
                  </a:lnTo>
                  <a:lnTo>
                    <a:pt x="132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53"/>
            <p:cNvSpPr/>
            <p:nvPr/>
          </p:nvSpPr>
          <p:spPr>
            <a:xfrm>
              <a:off x="6530838" y="2235975"/>
              <a:ext cx="43850" cy="13850"/>
            </a:xfrm>
            <a:custGeom>
              <a:avLst/>
              <a:gdLst/>
              <a:ahLst/>
              <a:cxnLst/>
              <a:rect l="l" t="t" r="r" b="b"/>
              <a:pathLst>
                <a:path w="1754" h="554" extrusionOk="0">
                  <a:moveTo>
                    <a:pt x="1326" y="1"/>
                  </a:moveTo>
                  <a:lnTo>
                    <a:pt x="1" y="125"/>
                  </a:lnTo>
                  <a:lnTo>
                    <a:pt x="425" y="553"/>
                  </a:lnTo>
                  <a:lnTo>
                    <a:pt x="1754" y="425"/>
                  </a:lnTo>
                  <a:lnTo>
                    <a:pt x="13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53"/>
            <p:cNvSpPr/>
            <p:nvPr/>
          </p:nvSpPr>
          <p:spPr>
            <a:xfrm>
              <a:off x="6550463" y="2255500"/>
              <a:ext cx="43750" cy="13825"/>
            </a:xfrm>
            <a:custGeom>
              <a:avLst/>
              <a:gdLst/>
              <a:ahLst/>
              <a:cxnLst/>
              <a:rect l="l" t="t" r="r" b="b"/>
              <a:pathLst>
                <a:path w="1750" h="553" extrusionOk="0">
                  <a:moveTo>
                    <a:pt x="1325" y="0"/>
                  </a:moveTo>
                  <a:lnTo>
                    <a:pt x="0" y="129"/>
                  </a:lnTo>
                  <a:lnTo>
                    <a:pt x="424" y="553"/>
                  </a:lnTo>
                  <a:lnTo>
                    <a:pt x="1749" y="429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53"/>
            <p:cNvSpPr/>
            <p:nvPr/>
          </p:nvSpPr>
          <p:spPr>
            <a:xfrm>
              <a:off x="6569963" y="2275125"/>
              <a:ext cx="43850" cy="13825"/>
            </a:xfrm>
            <a:custGeom>
              <a:avLst/>
              <a:gdLst/>
              <a:ahLst/>
              <a:cxnLst/>
              <a:rect l="l" t="t" r="r" b="b"/>
              <a:pathLst>
                <a:path w="1754" h="553" extrusionOk="0">
                  <a:moveTo>
                    <a:pt x="1330" y="0"/>
                  </a:moveTo>
                  <a:lnTo>
                    <a:pt x="1" y="124"/>
                  </a:lnTo>
                  <a:lnTo>
                    <a:pt x="429" y="552"/>
                  </a:lnTo>
                  <a:lnTo>
                    <a:pt x="1754" y="424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53"/>
            <p:cNvSpPr/>
            <p:nvPr/>
          </p:nvSpPr>
          <p:spPr>
            <a:xfrm>
              <a:off x="6589588" y="2294725"/>
              <a:ext cx="43850" cy="13825"/>
            </a:xfrm>
            <a:custGeom>
              <a:avLst/>
              <a:gdLst/>
              <a:ahLst/>
              <a:cxnLst/>
              <a:rect l="l" t="t" r="r" b="b"/>
              <a:pathLst>
                <a:path w="1754" h="553" extrusionOk="0">
                  <a:moveTo>
                    <a:pt x="1325" y="1"/>
                  </a:moveTo>
                  <a:lnTo>
                    <a:pt x="0" y="125"/>
                  </a:lnTo>
                  <a:lnTo>
                    <a:pt x="425" y="553"/>
                  </a:lnTo>
                  <a:lnTo>
                    <a:pt x="1754" y="425"/>
                  </a:lnTo>
                  <a:lnTo>
                    <a:pt x="132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53"/>
            <p:cNvSpPr/>
            <p:nvPr/>
          </p:nvSpPr>
          <p:spPr>
            <a:xfrm>
              <a:off x="6537638" y="2394300"/>
              <a:ext cx="57775" cy="57675"/>
            </a:xfrm>
            <a:custGeom>
              <a:avLst/>
              <a:gdLst/>
              <a:ahLst/>
              <a:cxnLst/>
              <a:rect l="l" t="t" r="r" b="b"/>
              <a:pathLst>
                <a:path w="2311" h="2307" extrusionOk="0">
                  <a:moveTo>
                    <a:pt x="321" y="0"/>
                  </a:moveTo>
                  <a:lnTo>
                    <a:pt x="1" y="317"/>
                  </a:lnTo>
                  <a:lnTo>
                    <a:pt x="1990" y="2306"/>
                  </a:lnTo>
                  <a:lnTo>
                    <a:pt x="2310" y="1986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53"/>
            <p:cNvSpPr/>
            <p:nvPr/>
          </p:nvSpPr>
          <p:spPr>
            <a:xfrm>
              <a:off x="6596988" y="2453550"/>
              <a:ext cx="32950" cy="32925"/>
            </a:xfrm>
            <a:custGeom>
              <a:avLst/>
              <a:gdLst/>
              <a:ahLst/>
              <a:cxnLst/>
              <a:rect l="l" t="t" r="r" b="b"/>
              <a:pathLst>
                <a:path w="1318" h="1317" extrusionOk="0">
                  <a:moveTo>
                    <a:pt x="321" y="0"/>
                  </a:moveTo>
                  <a:lnTo>
                    <a:pt x="1" y="320"/>
                  </a:lnTo>
                  <a:lnTo>
                    <a:pt x="997" y="1317"/>
                  </a:lnTo>
                  <a:lnTo>
                    <a:pt x="1317" y="997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53"/>
            <p:cNvSpPr/>
            <p:nvPr/>
          </p:nvSpPr>
          <p:spPr>
            <a:xfrm>
              <a:off x="6629213" y="2485750"/>
              <a:ext cx="16025" cy="16050"/>
            </a:xfrm>
            <a:custGeom>
              <a:avLst/>
              <a:gdLst/>
              <a:ahLst/>
              <a:cxnLst/>
              <a:rect l="l" t="t" r="r" b="b"/>
              <a:pathLst>
                <a:path w="641" h="642" extrusionOk="0">
                  <a:moveTo>
                    <a:pt x="321" y="1"/>
                  </a:moveTo>
                  <a:lnTo>
                    <a:pt x="0" y="321"/>
                  </a:lnTo>
                  <a:lnTo>
                    <a:pt x="321" y="641"/>
                  </a:lnTo>
                  <a:lnTo>
                    <a:pt x="641" y="321"/>
                  </a:lnTo>
                  <a:lnTo>
                    <a:pt x="3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53"/>
            <p:cNvSpPr/>
            <p:nvPr/>
          </p:nvSpPr>
          <p:spPr>
            <a:xfrm>
              <a:off x="6435363" y="2097900"/>
              <a:ext cx="249300" cy="440225"/>
            </a:xfrm>
            <a:custGeom>
              <a:avLst/>
              <a:gdLst/>
              <a:ahLst/>
              <a:cxnLst/>
              <a:rect l="l" t="t" r="r" b="b"/>
              <a:pathLst>
                <a:path w="9972" h="17609" extrusionOk="0">
                  <a:moveTo>
                    <a:pt x="1" y="0"/>
                  </a:moveTo>
                  <a:lnTo>
                    <a:pt x="1" y="4948"/>
                  </a:lnTo>
                  <a:lnTo>
                    <a:pt x="9720" y="14670"/>
                  </a:lnTo>
                  <a:lnTo>
                    <a:pt x="9720" y="17608"/>
                  </a:lnTo>
                  <a:lnTo>
                    <a:pt x="9972" y="17608"/>
                  </a:lnTo>
                  <a:lnTo>
                    <a:pt x="9972" y="14566"/>
                  </a:lnTo>
                  <a:lnTo>
                    <a:pt x="249" y="4843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Google Shape;1224;p52">
            <a:extLst>
              <a:ext uri="{FF2B5EF4-FFF2-40B4-BE49-F238E27FC236}">
                <a16:creationId xmlns:a16="http://schemas.microsoft.com/office/drawing/2014/main" id="{DA4317FD-4A66-8F15-71FB-E62CFA356B5C}"/>
              </a:ext>
            </a:extLst>
          </p:cNvPr>
          <p:cNvSpPr txBox="1">
            <a:spLocks/>
          </p:cNvSpPr>
          <p:nvPr/>
        </p:nvSpPr>
        <p:spPr>
          <a:xfrm>
            <a:off x="2701868" y="1051184"/>
            <a:ext cx="3852000" cy="9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Orbitron"/>
                <a:ea typeface="Orbitron"/>
                <a:cs typeface="Orbitron"/>
                <a:sym typeface="Orbitr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 b="1" i="0" u="none" strike="noStrike" cap="none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n-GB" sz="5500" dirty="0"/>
              <a:t>THANKS!</a:t>
            </a:r>
          </a:p>
        </p:txBody>
      </p:sp>
      <p:sp>
        <p:nvSpPr>
          <p:cNvPr id="8" name="Google Shape;1225;p52">
            <a:extLst>
              <a:ext uri="{FF2B5EF4-FFF2-40B4-BE49-F238E27FC236}">
                <a16:creationId xmlns:a16="http://schemas.microsoft.com/office/drawing/2014/main" id="{BFA59BEC-FA2A-E74C-DE61-CFE866649669}"/>
              </a:ext>
            </a:extLst>
          </p:cNvPr>
          <p:cNvSpPr txBox="1">
            <a:spLocks/>
          </p:cNvSpPr>
          <p:nvPr/>
        </p:nvSpPr>
        <p:spPr>
          <a:xfrm>
            <a:off x="2604645" y="2067940"/>
            <a:ext cx="4337702" cy="10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2200" b="1" dirty="0"/>
              <a:t>Do you have any questions?</a:t>
            </a:r>
          </a:p>
        </p:txBody>
      </p:sp>
      <p:grpSp>
        <p:nvGrpSpPr>
          <p:cNvPr id="9" name="Google Shape;1248;p53">
            <a:extLst>
              <a:ext uri="{FF2B5EF4-FFF2-40B4-BE49-F238E27FC236}">
                <a16:creationId xmlns:a16="http://schemas.microsoft.com/office/drawing/2014/main" id="{8DE996B6-51A3-F2FB-D87B-D9C4228E4489}"/>
              </a:ext>
            </a:extLst>
          </p:cNvPr>
          <p:cNvGrpSpPr/>
          <p:nvPr/>
        </p:nvGrpSpPr>
        <p:grpSpPr>
          <a:xfrm>
            <a:off x="472121" y="2004310"/>
            <a:ext cx="590858" cy="291598"/>
            <a:chOff x="2505550" y="1111010"/>
            <a:chExt cx="119740" cy="59094"/>
          </a:xfrm>
        </p:grpSpPr>
        <p:sp>
          <p:nvSpPr>
            <p:cNvPr id="10" name="Google Shape;1249;p53">
              <a:extLst>
                <a:ext uri="{FF2B5EF4-FFF2-40B4-BE49-F238E27FC236}">
                  <a16:creationId xmlns:a16="http://schemas.microsoft.com/office/drawing/2014/main" id="{90B7FD2C-86A6-C3AE-1984-5B6FFEA8FEFD}"/>
                </a:ext>
              </a:extLst>
            </p:cNvPr>
            <p:cNvSpPr/>
            <p:nvPr/>
          </p:nvSpPr>
          <p:spPr>
            <a:xfrm>
              <a:off x="2556469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341" y="0"/>
                  </a:moveTo>
                  <a:lnTo>
                    <a:pt x="0" y="341"/>
                  </a:lnTo>
                  <a:lnTo>
                    <a:pt x="51" y="392"/>
                  </a:lnTo>
                  <a:lnTo>
                    <a:pt x="392" y="5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50;p53">
              <a:extLst>
                <a:ext uri="{FF2B5EF4-FFF2-40B4-BE49-F238E27FC236}">
                  <a16:creationId xmlns:a16="http://schemas.microsoft.com/office/drawing/2014/main" id="{32805574-854B-840D-11B0-AB1920328ECE}"/>
                </a:ext>
              </a:extLst>
            </p:cNvPr>
            <p:cNvSpPr/>
            <p:nvPr/>
          </p:nvSpPr>
          <p:spPr>
            <a:xfrm>
              <a:off x="2556469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51" y="0"/>
                  </a:moveTo>
                  <a:lnTo>
                    <a:pt x="0" y="51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51;p53">
              <a:extLst>
                <a:ext uri="{FF2B5EF4-FFF2-40B4-BE49-F238E27FC236}">
                  <a16:creationId xmlns:a16="http://schemas.microsoft.com/office/drawing/2014/main" id="{31404E18-D442-9053-AE23-25D5ADEDC08E}"/>
                </a:ext>
              </a:extLst>
            </p:cNvPr>
            <p:cNvSpPr/>
            <p:nvPr/>
          </p:nvSpPr>
          <p:spPr>
            <a:xfrm>
              <a:off x="2606978" y="1152202"/>
              <a:ext cx="17902" cy="17902"/>
            </a:xfrm>
            <a:custGeom>
              <a:avLst/>
              <a:gdLst/>
              <a:ahLst/>
              <a:cxnLst/>
              <a:rect l="l" t="t" r="r" b="b"/>
              <a:pathLst>
                <a:path w="392" h="392" extrusionOk="0">
                  <a:moveTo>
                    <a:pt x="341" y="0"/>
                  </a:moveTo>
                  <a:lnTo>
                    <a:pt x="0" y="341"/>
                  </a:lnTo>
                  <a:lnTo>
                    <a:pt x="60" y="392"/>
                  </a:lnTo>
                  <a:lnTo>
                    <a:pt x="392" y="5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52;p53">
              <a:extLst>
                <a:ext uri="{FF2B5EF4-FFF2-40B4-BE49-F238E27FC236}">
                  <a16:creationId xmlns:a16="http://schemas.microsoft.com/office/drawing/2014/main" id="{13191588-FAC6-148A-5FEB-94A1B597CC87}"/>
                </a:ext>
              </a:extLst>
            </p:cNvPr>
            <p:cNvSpPr/>
            <p:nvPr/>
          </p:nvSpPr>
          <p:spPr>
            <a:xfrm>
              <a:off x="2606978" y="1152202"/>
              <a:ext cx="18313" cy="17902"/>
            </a:xfrm>
            <a:custGeom>
              <a:avLst/>
              <a:gdLst/>
              <a:ahLst/>
              <a:cxnLst/>
              <a:rect l="l" t="t" r="r" b="b"/>
              <a:pathLst>
                <a:path w="401" h="392" extrusionOk="0">
                  <a:moveTo>
                    <a:pt x="60" y="0"/>
                  </a:moveTo>
                  <a:lnTo>
                    <a:pt x="0" y="51"/>
                  </a:lnTo>
                  <a:lnTo>
                    <a:pt x="341" y="392"/>
                  </a:lnTo>
                  <a:lnTo>
                    <a:pt x="400" y="34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53;p53">
              <a:extLst>
                <a:ext uri="{FF2B5EF4-FFF2-40B4-BE49-F238E27FC236}">
                  <a16:creationId xmlns:a16="http://schemas.microsoft.com/office/drawing/2014/main" id="{07A1683C-E98F-EC06-595B-E85DCF22C21A}"/>
                </a:ext>
              </a:extLst>
            </p:cNvPr>
            <p:cNvSpPr/>
            <p:nvPr/>
          </p:nvSpPr>
          <p:spPr>
            <a:xfrm>
              <a:off x="2505550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341" y="1"/>
                  </a:moveTo>
                  <a:lnTo>
                    <a:pt x="1" y="341"/>
                  </a:lnTo>
                  <a:lnTo>
                    <a:pt x="52" y="392"/>
                  </a:lnTo>
                  <a:lnTo>
                    <a:pt x="392" y="52"/>
                  </a:lnTo>
                  <a:lnTo>
                    <a:pt x="34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54;p53">
              <a:extLst>
                <a:ext uri="{FF2B5EF4-FFF2-40B4-BE49-F238E27FC236}">
                  <a16:creationId xmlns:a16="http://schemas.microsoft.com/office/drawing/2014/main" id="{F9DE012F-3B48-E061-9276-5EC86C8884E2}"/>
                </a:ext>
              </a:extLst>
            </p:cNvPr>
            <p:cNvSpPr/>
            <p:nvPr/>
          </p:nvSpPr>
          <p:spPr>
            <a:xfrm>
              <a:off x="2505550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52" y="1"/>
                  </a:moveTo>
                  <a:lnTo>
                    <a:pt x="1" y="52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55;p53">
              <a:extLst>
                <a:ext uri="{FF2B5EF4-FFF2-40B4-BE49-F238E27FC236}">
                  <a16:creationId xmlns:a16="http://schemas.microsoft.com/office/drawing/2014/main" id="{F0A69A00-A64C-4B50-37CE-2142101727DD}"/>
                </a:ext>
              </a:extLst>
            </p:cNvPr>
            <p:cNvSpPr/>
            <p:nvPr/>
          </p:nvSpPr>
          <p:spPr>
            <a:xfrm>
              <a:off x="2556058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341" y="1"/>
                  </a:moveTo>
                  <a:lnTo>
                    <a:pt x="1" y="341"/>
                  </a:lnTo>
                  <a:lnTo>
                    <a:pt x="52" y="392"/>
                  </a:lnTo>
                  <a:lnTo>
                    <a:pt x="392" y="52"/>
                  </a:lnTo>
                  <a:lnTo>
                    <a:pt x="34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56;p53">
              <a:extLst>
                <a:ext uri="{FF2B5EF4-FFF2-40B4-BE49-F238E27FC236}">
                  <a16:creationId xmlns:a16="http://schemas.microsoft.com/office/drawing/2014/main" id="{A3465C11-837F-75C9-C028-F66ECECF135F}"/>
                </a:ext>
              </a:extLst>
            </p:cNvPr>
            <p:cNvSpPr/>
            <p:nvPr/>
          </p:nvSpPr>
          <p:spPr>
            <a:xfrm>
              <a:off x="2556058" y="1111010"/>
              <a:ext cx="17947" cy="17902"/>
            </a:xfrm>
            <a:custGeom>
              <a:avLst/>
              <a:gdLst/>
              <a:ahLst/>
              <a:cxnLst/>
              <a:rect l="l" t="t" r="r" b="b"/>
              <a:pathLst>
                <a:path w="393" h="392" extrusionOk="0">
                  <a:moveTo>
                    <a:pt x="52" y="1"/>
                  </a:moveTo>
                  <a:lnTo>
                    <a:pt x="1" y="52"/>
                  </a:lnTo>
                  <a:lnTo>
                    <a:pt x="341" y="392"/>
                  </a:lnTo>
                  <a:lnTo>
                    <a:pt x="392" y="34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1297;p53">
            <a:extLst>
              <a:ext uri="{FF2B5EF4-FFF2-40B4-BE49-F238E27FC236}">
                <a16:creationId xmlns:a16="http://schemas.microsoft.com/office/drawing/2014/main" id="{B4A767D0-1E47-7145-E7A0-73634B3F959A}"/>
              </a:ext>
            </a:extLst>
          </p:cNvPr>
          <p:cNvGrpSpPr/>
          <p:nvPr/>
        </p:nvGrpSpPr>
        <p:grpSpPr>
          <a:xfrm>
            <a:off x="-598316" y="-488764"/>
            <a:ext cx="1524590" cy="2213018"/>
            <a:chOff x="8227025" y="1937275"/>
            <a:chExt cx="592350" cy="859825"/>
          </a:xfrm>
        </p:grpSpPr>
        <p:sp>
          <p:nvSpPr>
            <p:cNvPr id="42" name="Google Shape;1298;p53">
              <a:extLst>
                <a:ext uri="{FF2B5EF4-FFF2-40B4-BE49-F238E27FC236}">
                  <a16:creationId xmlns:a16="http://schemas.microsoft.com/office/drawing/2014/main" id="{1A130B99-EC74-B1E2-206A-884A8624994C}"/>
                </a:ext>
              </a:extLst>
            </p:cNvPr>
            <p:cNvSpPr/>
            <p:nvPr/>
          </p:nvSpPr>
          <p:spPr>
            <a:xfrm>
              <a:off x="8701575" y="2257600"/>
              <a:ext cx="114100" cy="114100"/>
            </a:xfrm>
            <a:custGeom>
              <a:avLst/>
              <a:gdLst/>
              <a:ahLst/>
              <a:cxnLst/>
              <a:rect l="l" t="t" r="r" b="b"/>
              <a:pathLst>
                <a:path w="4564" h="4564" extrusionOk="0">
                  <a:moveTo>
                    <a:pt x="0" y="1"/>
                  </a:moveTo>
                  <a:lnTo>
                    <a:pt x="0" y="1302"/>
                  </a:lnTo>
                  <a:lnTo>
                    <a:pt x="1629" y="2931"/>
                  </a:lnTo>
                  <a:lnTo>
                    <a:pt x="3263" y="4564"/>
                  </a:lnTo>
                  <a:lnTo>
                    <a:pt x="4563" y="4564"/>
                  </a:lnTo>
                  <a:lnTo>
                    <a:pt x="2282" y="22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99;p53">
              <a:extLst>
                <a:ext uri="{FF2B5EF4-FFF2-40B4-BE49-F238E27FC236}">
                  <a16:creationId xmlns:a16="http://schemas.microsoft.com/office/drawing/2014/main" id="{C7C63C04-14EC-88D7-5D5A-DCDA2303598E}"/>
                </a:ext>
              </a:extLst>
            </p:cNvPr>
            <p:cNvSpPr/>
            <p:nvPr/>
          </p:nvSpPr>
          <p:spPr>
            <a:xfrm>
              <a:off x="8776325" y="2769075"/>
              <a:ext cx="32750" cy="28025"/>
            </a:xfrm>
            <a:custGeom>
              <a:avLst/>
              <a:gdLst/>
              <a:ahLst/>
              <a:cxnLst/>
              <a:rect l="l" t="t" r="r" b="b"/>
              <a:pathLst>
                <a:path w="1310" h="1121" extrusionOk="0">
                  <a:moveTo>
                    <a:pt x="563" y="294"/>
                  </a:moveTo>
                  <a:cubicBezTo>
                    <a:pt x="628" y="294"/>
                    <a:pt x="695" y="318"/>
                    <a:pt x="749" y="372"/>
                  </a:cubicBezTo>
                  <a:cubicBezTo>
                    <a:pt x="913" y="536"/>
                    <a:pt x="797" y="821"/>
                    <a:pt x="561" y="821"/>
                  </a:cubicBezTo>
                  <a:cubicBezTo>
                    <a:pt x="417" y="821"/>
                    <a:pt x="297" y="704"/>
                    <a:pt x="297" y="560"/>
                  </a:cubicBezTo>
                  <a:cubicBezTo>
                    <a:pt x="297" y="400"/>
                    <a:pt x="427" y="294"/>
                    <a:pt x="563" y="294"/>
                  </a:cubicBezTo>
                  <a:close/>
                  <a:moveTo>
                    <a:pt x="561" y="0"/>
                  </a:moveTo>
                  <a:cubicBezTo>
                    <a:pt x="252" y="0"/>
                    <a:pt x="0" y="248"/>
                    <a:pt x="0" y="560"/>
                  </a:cubicBezTo>
                  <a:cubicBezTo>
                    <a:pt x="0" y="897"/>
                    <a:pt x="278" y="1121"/>
                    <a:pt x="566" y="1121"/>
                  </a:cubicBezTo>
                  <a:cubicBezTo>
                    <a:pt x="704" y="1121"/>
                    <a:pt x="843" y="1070"/>
                    <a:pt x="957" y="957"/>
                  </a:cubicBezTo>
                  <a:cubicBezTo>
                    <a:pt x="1309" y="600"/>
                    <a:pt x="1061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0;p53">
              <a:extLst>
                <a:ext uri="{FF2B5EF4-FFF2-40B4-BE49-F238E27FC236}">
                  <a16:creationId xmlns:a16="http://schemas.microsoft.com/office/drawing/2014/main" id="{09D1C7F0-FF1C-1787-50AC-F7AF18B6281F}"/>
                </a:ext>
              </a:extLst>
            </p:cNvPr>
            <p:cNvSpPr/>
            <p:nvPr/>
          </p:nvSpPr>
          <p:spPr>
            <a:xfrm>
              <a:off x="8227025" y="1937275"/>
              <a:ext cx="28050" cy="27950"/>
            </a:xfrm>
            <a:custGeom>
              <a:avLst/>
              <a:gdLst/>
              <a:ahLst/>
              <a:cxnLst/>
              <a:rect l="l" t="t" r="r" b="b"/>
              <a:pathLst>
                <a:path w="1122" h="1118" extrusionOk="0">
                  <a:moveTo>
                    <a:pt x="561" y="293"/>
                  </a:moveTo>
                  <a:cubicBezTo>
                    <a:pt x="705" y="293"/>
                    <a:pt x="825" y="413"/>
                    <a:pt x="825" y="557"/>
                  </a:cubicBezTo>
                  <a:cubicBezTo>
                    <a:pt x="825" y="705"/>
                    <a:pt x="705" y="821"/>
                    <a:pt x="561" y="821"/>
                  </a:cubicBezTo>
                  <a:cubicBezTo>
                    <a:pt x="417" y="821"/>
                    <a:pt x="297" y="705"/>
                    <a:pt x="297" y="557"/>
                  </a:cubicBezTo>
                  <a:cubicBezTo>
                    <a:pt x="297" y="413"/>
                    <a:pt x="417" y="293"/>
                    <a:pt x="561" y="293"/>
                  </a:cubicBezTo>
                  <a:close/>
                  <a:moveTo>
                    <a:pt x="554" y="1"/>
                  </a:moveTo>
                  <a:cubicBezTo>
                    <a:pt x="249" y="1"/>
                    <a:pt x="1" y="251"/>
                    <a:pt x="1" y="557"/>
                  </a:cubicBezTo>
                  <a:cubicBezTo>
                    <a:pt x="1" y="865"/>
                    <a:pt x="253" y="1117"/>
                    <a:pt x="561" y="1117"/>
                  </a:cubicBezTo>
                  <a:cubicBezTo>
                    <a:pt x="869" y="1117"/>
                    <a:pt x="1122" y="865"/>
                    <a:pt x="1122" y="557"/>
                  </a:cubicBezTo>
                  <a:cubicBezTo>
                    <a:pt x="1122" y="249"/>
                    <a:pt x="869" y="1"/>
                    <a:pt x="561" y="1"/>
                  </a:cubicBezTo>
                  <a:cubicBezTo>
                    <a:pt x="559" y="1"/>
                    <a:pt x="556" y="1"/>
                    <a:pt x="5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01;p53">
              <a:extLst>
                <a:ext uri="{FF2B5EF4-FFF2-40B4-BE49-F238E27FC236}">
                  <a16:creationId xmlns:a16="http://schemas.microsoft.com/office/drawing/2014/main" id="{E11C5C75-8D04-5582-CF1C-7608E93EEC50}"/>
                </a:ext>
              </a:extLst>
            </p:cNvPr>
            <p:cNvSpPr/>
            <p:nvPr/>
          </p:nvSpPr>
          <p:spPr>
            <a:xfrm>
              <a:off x="8246250" y="1955300"/>
              <a:ext cx="573125" cy="820100"/>
            </a:xfrm>
            <a:custGeom>
              <a:avLst/>
              <a:gdLst/>
              <a:ahLst/>
              <a:cxnLst/>
              <a:rect l="l" t="t" r="r" b="b"/>
              <a:pathLst>
                <a:path w="22925" h="32804" extrusionOk="0">
                  <a:moveTo>
                    <a:pt x="208" y="0"/>
                  </a:moveTo>
                  <a:lnTo>
                    <a:pt x="0" y="208"/>
                  </a:lnTo>
                  <a:lnTo>
                    <a:pt x="7878" y="8090"/>
                  </a:lnTo>
                  <a:lnTo>
                    <a:pt x="7922" y="8134"/>
                  </a:lnTo>
                  <a:lnTo>
                    <a:pt x="14170" y="8134"/>
                  </a:lnTo>
                  <a:lnTo>
                    <a:pt x="22628" y="16592"/>
                  </a:lnTo>
                  <a:lnTo>
                    <a:pt x="22628" y="19058"/>
                  </a:lnTo>
                  <a:lnTo>
                    <a:pt x="17385" y="24301"/>
                  </a:lnTo>
                  <a:lnTo>
                    <a:pt x="17385" y="28860"/>
                  </a:lnTo>
                  <a:lnTo>
                    <a:pt x="21323" y="32803"/>
                  </a:lnTo>
                  <a:lnTo>
                    <a:pt x="21532" y="32595"/>
                  </a:lnTo>
                  <a:lnTo>
                    <a:pt x="17681" y="28740"/>
                  </a:lnTo>
                  <a:lnTo>
                    <a:pt x="17681" y="24425"/>
                  </a:lnTo>
                  <a:lnTo>
                    <a:pt x="22925" y="19182"/>
                  </a:lnTo>
                  <a:lnTo>
                    <a:pt x="22925" y="16468"/>
                  </a:lnTo>
                  <a:lnTo>
                    <a:pt x="14334" y="7878"/>
                  </a:lnTo>
                  <a:lnTo>
                    <a:pt x="14290" y="7838"/>
                  </a:lnTo>
                  <a:lnTo>
                    <a:pt x="8046" y="7838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02;p53">
              <a:extLst>
                <a:ext uri="{FF2B5EF4-FFF2-40B4-BE49-F238E27FC236}">
                  <a16:creationId xmlns:a16="http://schemas.microsoft.com/office/drawing/2014/main" id="{D73C36F4-3F6D-45BE-643B-BF755F5B68CD}"/>
                </a:ext>
              </a:extLst>
            </p:cNvPr>
            <p:cNvSpPr/>
            <p:nvPr/>
          </p:nvSpPr>
          <p:spPr>
            <a:xfrm>
              <a:off x="8511325" y="2153725"/>
              <a:ext cx="232200" cy="353875"/>
            </a:xfrm>
            <a:custGeom>
              <a:avLst/>
              <a:gdLst/>
              <a:ahLst/>
              <a:cxnLst/>
              <a:rect l="l" t="t" r="r" b="b"/>
              <a:pathLst>
                <a:path w="9288" h="14155" extrusionOk="0">
                  <a:moveTo>
                    <a:pt x="81" y="1"/>
                  </a:moveTo>
                  <a:lnTo>
                    <a:pt x="1" y="85"/>
                  </a:lnTo>
                  <a:lnTo>
                    <a:pt x="5209" y="5292"/>
                  </a:lnTo>
                  <a:lnTo>
                    <a:pt x="5209" y="10160"/>
                  </a:lnTo>
                  <a:lnTo>
                    <a:pt x="9203" y="14155"/>
                  </a:lnTo>
                  <a:lnTo>
                    <a:pt x="9287" y="14071"/>
                  </a:lnTo>
                  <a:lnTo>
                    <a:pt x="5325" y="10108"/>
                  </a:lnTo>
                  <a:lnTo>
                    <a:pt x="5325" y="5244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03;p53">
              <a:extLst>
                <a:ext uri="{FF2B5EF4-FFF2-40B4-BE49-F238E27FC236}">
                  <a16:creationId xmlns:a16="http://schemas.microsoft.com/office/drawing/2014/main" id="{C521D2B0-A873-7309-D43E-34EA629F8C6C}"/>
                </a:ext>
              </a:extLst>
            </p:cNvPr>
            <p:cNvSpPr/>
            <p:nvPr/>
          </p:nvSpPr>
          <p:spPr>
            <a:xfrm>
              <a:off x="8683450" y="2443325"/>
              <a:ext cx="123625" cy="195175"/>
            </a:xfrm>
            <a:custGeom>
              <a:avLst/>
              <a:gdLst/>
              <a:ahLst/>
              <a:cxnLst/>
              <a:rect l="l" t="t" r="r" b="b"/>
              <a:pathLst>
                <a:path w="4945" h="7807" extrusionOk="0">
                  <a:moveTo>
                    <a:pt x="4824" y="1"/>
                  </a:moveTo>
                  <a:lnTo>
                    <a:pt x="4824" y="2899"/>
                  </a:lnTo>
                  <a:lnTo>
                    <a:pt x="1" y="7722"/>
                  </a:lnTo>
                  <a:lnTo>
                    <a:pt x="85" y="7806"/>
                  </a:lnTo>
                  <a:lnTo>
                    <a:pt x="4944" y="2951"/>
                  </a:lnTo>
                  <a:lnTo>
                    <a:pt x="4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1264;p53">
            <a:extLst>
              <a:ext uri="{FF2B5EF4-FFF2-40B4-BE49-F238E27FC236}">
                <a16:creationId xmlns:a16="http://schemas.microsoft.com/office/drawing/2014/main" id="{1B308B88-A2CD-46A1-A903-A13E6D69F9FC}"/>
              </a:ext>
            </a:extLst>
          </p:cNvPr>
          <p:cNvGrpSpPr/>
          <p:nvPr/>
        </p:nvGrpSpPr>
        <p:grpSpPr>
          <a:xfrm>
            <a:off x="735403" y="-834325"/>
            <a:ext cx="2099804" cy="2212875"/>
            <a:chOff x="2011428" y="602777"/>
            <a:chExt cx="774292" cy="815987"/>
          </a:xfrm>
        </p:grpSpPr>
        <p:sp>
          <p:nvSpPr>
            <p:cNvPr id="49" name="Google Shape;1265;p53">
              <a:extLst>
                <a:ext uri="{FF2B5EF4-FFF2-40B4-BE49-F238E27FC236}">
                  <a16:creationId xmlns:a16="http://schemas.microsoft.com/office/drawing/2014/main" id="{0ECCEA99-5062-2C63-21DC-312A3EA75337}"/>
                </a:ext>
              </a:extLst>
            </p:cNvPr>
            <p:cNvSpPr/>
            <p:nvPr/>
          </p:nvSpPr>
          <p:spPr>
            <a:xfrm>
              <a:off x="2751470" y="1215132"/>
              <a:ext cx="15618" cy="109191"/>
            </a:xfrm>
            <a:custGeom>
              <a:avLst/>
              <a:gdLst/>
              <a:ahLst/>
              <a:cxnLst/>
              <a:rect l="l" t="t" r="r" b="b"/>
              <a:pathLst>
                <a:path w="342" h="2391" extrusionOk="0">
                  <a:moveTo>
                    <a:pt x="341" y="0"/>
                  </a:moveTo>
                  <a:lnTo>
                    <a:pt x="1" y="341"/>
                  </a:lnTo>
                  <a:lnTo>
                    <a:pt x="1" y="1191"/>
                  </a:lnTo>
                  <a:lnTo>
                    <a:pt x="1" y="2042"/>
                  </a:lnTo>
                  <a:lnTo>
                    <a:pt x="341" y="2391"/>
                  </a:lnTo>
                  <a:lnTo>
                    <a:pt x="341" y="119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266;p53">
              <a:extLst>
                <a:ext uri="{FF2B5EF4-FFF2-40B4-BE49-F238E27FC236}">
                  <a16:creationId xmlns:a16="http://schemas.microsoft.com/office/drawing/2014/main" id="{2136273B-7493-BDF4-F31F-6292CBB42F18}"/>
                </a:ext>
              </a:extLst>
            </p:cNvPr>
            <p:cNvSpPr/>
            <p:nvPr/>
          </p:nvSpPr>
          <p:spPr>
            <a:xfrm>
              <a:off x="2157107" y="742702"/>
              <a:ext cx="76950" cy="76995"/>
            </a:xfrm>
            <a:custGeom>
              <a:avLst/>
              <a:gdLst/>
              <a:ahLst/>
              <a:cxnLst/>
              <a:rect l="l" t="t" r="r" b="b"/>
              <a:pathLst>
                <a:path w="1685" h="1686" extrusionOk="0">
                  <a:moveTo>
                    <a:pt x="0" y="1"/>
                  </a:moveTo>
                  <a:lnTo>
                    <a:pt x="842" y="843"/>
                  </a:lnTo>
                  <a:lnTo>
                    <a:pt x="1685" y="1685"/>
                  </a:lnTo>
                  <a:lnTo>
                    <a:pt x="1685" y="1209"/>
                  </a:lnTo>
                  <a:lnTo>
                    <a:pt x="1081" y="605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67;p53">
              <a:extLst>
                <a:ext uri="{FF2B5EF4-FFF2-40B4-BE49-F238E27FC236}">
                  <a16:creationId xmlns:a16="http://schemas.microsoft.com/office/drawing/2014/main" id="{5F156A17-15BE-7B49-66AD-6946F51A39A9}"/>
                </a:ext>
              </a:extLst>
            </p:cNvPr>
            <p:cNvSpPr/>
            <p:nvPr/>
          </p:nvSpPr>
          <p:spPr>
            <a:xfrm>
              <a:off x="2011428" y="602777"/>
              <a:ext cx="37310" cy="32013"/>
            </a:xfrm>
            <a:custGeom>
              <a:avLst/>
              <a:gdLst/>
              <a:ahLst/>
              <a:cxnLst/>
              <a:rect l="l" t="t" r="r" b="b"/>
              <a:pathLst>
                <a:path w="817" h="701" extrusionOk="0">
                  <a:moveTo>
                    <a:pt x="468" y="181"/>
                  </a:moveTo>
                  <a:cubicBezTo>
                    <a:pt x="561" y="181"/>
                    <a:pt x="630" y="258"/>
                    <a:pt x="630" y="351"/>
                  </a:cubicBezTo>
                  <a:cubicBezTo>
                    <a:pt x="630" y="448"/>
                    <a:pt x="549" y="514"/>
                    <a:pt x="466" y="514"/>
                  </a:cubicBezTo>
                  <a:cubicBezTo>
                    <a:pt x="425" y="514"/>
                    <a:pt x="383" y="498"/>
                    <a:pt x="349" y="462"/>
                  </a:cubicBezTo>
                  <a:cubicBezTo>
                    <a:pt x="247" y="360"/>
                    <a:pt x="323" y="181"/>
                    <a:pt x="468" y="181"/>
                  </a:cubicBezTo>
                  <a:close/>
                  <a:moveTo>
                    <a:pt x="468" y="0"/>
                  </a:moveTo>
                  <a:cubicBezTo>
                    <a:pt x="381" y="0"/>
                    <a:pt x="293" y="33"/>
                    <a:pt x="221" y="105"/>
                  </a:cubicBezTo>
                  <a:cubicBezTo>
                    <a:pt x="0" y="317"/>
                    <a:pt x="153" y="700"/>
                    <a:pt x="468" y="700"/>
                  </a:cubicBezTo>
                  <a:cubicBezTo>
                    <a:pt x="664" y="700"/>
                    <a:pt x="817" y="538"/>
                    <a:pt x="817" y="351"/>
                  </a:cubicBezTo>
                  <a:cubicBezTo>
                    <a:pt x="817" y="139"/>
                    <a:pt x="646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268;p53">
              <a:extLst>
                <a:ext uri="{FF2B5EF4-FFF2-40B4-BE49-F238E27FC236}">
                  <a16:creationId xmlns:a16="http://schemas.microsoft.com/office/drawing/2014/main" id="{E381CA18-5469-FCDF-3E1F-8D2E2F080AF0}"/>
                </a:ext>
              </a:extLst>
            </p:cNvPr>
            <p:cNvSpPr/>
            <p:nvPr/>
          </p:nvSpPr>
          <p:spPr>
            <a:xfrm>
              <a:off x="2748364" y="1386751"/>
              <a:ext cx="37356" cy="32013"/>
            </a:xfrm>
            <a:custGeom>
              <a:avLst/>
              <a:gdLst/>
              <a:ahLst/>
              <a:cxnLst/>
              <a:rect l="l" t="t" r="r" b="b"/>
              <a:pathLst>
                <a:path w="818" h="701" extrusionOk="0">
                  <a:moveTo>
                    <a:pt x="469" y="190"/>
                  </a:moveTo>
                  <a:cubicBezTo>
                    <a:pt x="562" y="190"/>
                    <a:pt x="630" y="258"/>
                    <a:pt x="630" y="351"/>
                  </a:cubicBezTo>
                  <a:cubicBezTo>
                    <a:pt x="630" y="450"/>
                    <a:pt x="547" y="517"/>
                    <a:pt x="462" y="517"/>
                  </a:cubicBezTo>
                  <a:cubicBezTo>
                    <a:pt x="422" y="517"/>
                    <a:pt x="382" y="503"/>
                    <a:pt x="350" y="470"/>
                  </a:cubicBezTo>
                  <a:cubicBezTo>
                    <a:pt x="247" y="360"/>
                    <a:pt x="324" y="190"/>
                    <a:pt x="469" y="190"/>
                  </a:cubicBezTo>
                  <a:close/>
                  <a:moveTo>
                    <a:pt x="468" y="0"/>
                  </a:moveTo>
                  <a:cubicBezTo>
                    <a:pt x="382" y="0"/>
                    <a:pt x="294" y="33"/>
                    <a:pt x="222" y="105"/>
                  </a:cubicBezTo>
                  <a:cubicBezTo>
                    <a:pt x="1" y="326"/>
                    <a:pt x="154" y="700"/>
                    <a:pt x="469" y="700"/>
                  </a:cubicBezTo>
                  <a:cubicBezTo>
                    <a:pt x="664" y="700"/>
                    <a:pt x="817" y="547"/>
                    <a:pt x="817" y="351"/>
                  </a:cubicBezTo>
                  <a:cubicBezTo>
                    <a:pt x="817" y="139"/>
                    <a:pt x="647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269;p53">
              <a:extLst>
                <a:ext uri="{FF2B5EF4-FFF2-40B4-BE49-F238E27FC236}">
                  <a16:creationId xmlns:a16="http://schemas.microsoft.com/office/drawing/2014/main" id="{C3A3F665-790D-8E32-89F7-534ED7BAEF51}"/>
                </a:ext>
              </a:extLst>
            </p:cNvPr>
            <p:cNvSpPr/>
            <p:nvPr/>
          </p:nvSpPr>
          <p:spPr>
            <a:xfrm>
              <a:off x="2036271" y="623829"/>
              <a:ext cx="737804" cy="767351"/>
            </a:xfrm>
            <a:custGeom>
              <a:avLst/>
              <a:gdLst/>
              <a:ahLst/>
              <a:cxnLst/>
              <a:rect l="l" t="t" r="r" b="b"/>
              <a:pathLst>
                <a:path w="16156" h="16803" extrusionOk="0">
                  <a:moveTo>
                    <a:pt x="137" y="1"/>
                  </a:moveTo>
                  <a:lnTo>
                    <a:pt x="0" y="128"/>
                  </a:lnTo>
                  <a:lnTo>
                    <a:pt x="5173" y="5301"/>
                  </a:lnTo>
                  <a:lnTo>
                    <a:pt x="5198" y="5326"/>
                  </a:lnTo>
                  <a:lnTo>
                    <a:pt x="9035" y="5326"/>
                  </a:lnTo>
                  <a:lnTo>
                    <a:pt x="15968" y="12259"/>
                  </a:lnTo>
                  <a:lnTo>
                    <a:pt x="15968" y="16802"/>
                  </a:lnTo>
                  <a:lnTo>
                    <a:pt x="16155" y="16802"/>
                  </a:lnTo>
                  <a:lnTo>
                    <a:pt x="16155" y="12183"/>
                  </a:lnTo>
                  <a:lnTo>
                    <a:pt x="9137" y="5165"/>
                  </a:lnTo>
                  <a:lnTo>
                    <a:pt x="9111" y="5139"/>
                  </a:lnTo>
                  <a:lnTo>
                    <a:pt x="5275" y="5139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70;p53">
              <a:extLst>
                <a:ext uri="{FF2B5EF4-FFF2-40B4-BE49-F238E27FC236}">
                  <a16:creationId xmlns:a16="http://schemas.microsoft.com/office/drawing/2014/main" id="{69D7A75E-5351-2CBD-B14E-A210AC76BE99}"/>
                </a:ext>
              </a:extLst>
            </p:cNvPr>
            <p:cNvSpPr/>
            <p:nvPr/>
          </p:nvSpPr>
          <p:spPr>
            <a:xfrm>
              <a:off x="2506326" y="916786"/>
              <a:ext cx="196233" cy="195822"/>
            </a:xfrm>
            <a:custGeom>
              <a:avLst/>
              <a:gdLst/>
              <a:ahLst/>
              <a:cxnLst/>
              <a:rect l="l" t="t" r="r" b="b"/>
              <a:pathLst>
                <a:path w="4297" h="4288" extrusionOk="0">
                  <a:moveTo>
                    <a:pt x="1" y="0"/>
                  </a:moveTo>
                  <a:lnTo>
                    <a:pt x="1" y="77"/>
                  </a:lnTo>
                  <a:lnTo>
                    <a:pt x="1898" y="77"/>
                  </a:lnTo>
                  <a:lnTo>
                    <a:pt x="4220" y="2399"/>
                  </a:lnTo>
                  <a:lnTo>
                    <a:pt x="4220" y="4288"/>
                  </a:lnTo>
                  <a:lnTo>
                    <a:pt x="4297" y="4288"/>
                  </a:lnTo>
                  <a:lnTo>
                    <a:pt x="4297" y="2374"/>
                  </a:lnTo>
                  <a:lnTo>
                    <a:pt x="19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1277;p53">
            <a:extLst>
              <a:ext uri="{FF2B5EF4-FFF2-40B4-BE49-F238E27FC236}">
                <a16:creationId xmlns:a16="http://schemas.microsoft.com/office/drawing/2014/main" id="{994C9FDB-B5C8-34CB-5611-4401DF3A43C4}"/>
              </a:ext>
            </a:extLst>
          </p:cNvPr>
          <p:cNvGrpSpPr/>
          <p:nvPr/>
        </p:nvGrpSpPr>
        <p:grpSpPr>
          <a:xfrm rot="5400000">
            <a:off x="7983409" y="4121187"/>
            <a:ext cx="588624" cy="102927"/>
            <a:chOff x="2974099" y="851893"/>
            <a:chExt cx="129011" cy="22560"/>
          </a:xfrm>
        </p:grpSpPr>
        <p:sp>
          <p:nvSpPr>
            <p:cNvPr id="56" name="Google Shape;1278;p53">
              <a:extLst>
                <a:ext uri="{FF2B5EF4-FFF2-40B4-BE49-F238E27FC236}">
                  <a16:creationId xmlns:a16="http://schemas.microsoft.com/office/drawing/2014/main" id="{A691F9C7-6891-E307-EA18-FBA4003F1980}"/>
                </a:ext>
              </a:extLst>
            </p:cNvPr>
            <p:cNvSpPr/>
            <p:nvPr/>
          </p:nvSpPr>
          <p:spPr>
            <a:xfrm>
              <a:off x="3071233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8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279;p53">
              <a:extLst>
                <a:ext uri="{FF2B5EF4-FFF2-40B4-BE49-F238E27FC236}">
                  <a16:creationId xmlns:a16="http://schemas.microsoft.com/office/drawing/2014/main" id="{D5649A8E-76B0-2C1B-14F6-4C2E162BF740}"/>
                </a:ext>
              </a:extLst>
            </p:cNvPr>
            <p:cNvSpPr/>
            <p:nvPr/>
          </p:nvSpPr>
          <p:spPr>
            <a:xfrm>
              <a:off x="3046756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280;p53">
              <a:extLst>
                <a:ext uri="{FF2B5EF4-FFF2-40B4-BE49-F238E27FC236}">
                  <a16:creationId xmlns:a16="http://schemas.microsoft.com/office/drawing/2014/main" id="{F0DAA97C-5E94-D96C-180B-531542041795}"/>
                </a:ext>
              </a:extLst>
            </p:cNvPr>
            <p:cNvSpPr/>
            <p:nvPr/>
          </p:nvSpPr>
          <p:spPr>
            <a:xfrm>
              <a:off x="3022643" y="851893"/>
              <a:ext cx="31922" cy="22560"/>
            </a:xfrm>
            <a:custGeom>
              <a:avLst/>
              <a:gdLst/>
              <a:ahLst/>
              <a:cxnLst/>
              <a:rect l="l" t="t" r="r" b="b"/>
              <a:pathLst>
                <a:path w="699" h="494" extrusionOk="0">
                  <a:moveTo>
                    <a:pt x="409" y="0"/>
                  </a:moveTo>
                  <a:lnTo>
                    <a:pt x="1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281;p53">
              <a:extLst>
                <a:ext uri="{FF2B5EF4-FFF2-40B4-BE49-F238E27FC236}">
                  <a16:creationId xmlns:a16="http://schemas.microsoft.com/office/drawing/2014/main" id="{53CA132E-D8E6-A211-A0C4-958F020220C9}"/>
                </a:ext>
              </a:extLst>
            </p:cNvPr>
            <p:cNvSpPr/>
            <p:nvPr/>
          </p:nvSpPr>
          <p:spPr>
            <a:xfrm>
              <a:off x="2998576" y="851893"/>
              <a:ext cx="31511" cy="22560"/>
            </a:xfrm>
            <a:custGeom>
              <a:avLst/>
              <a:gdLst/>
              <a:ahLst/>
              <a:cxnLst/>
              <a:rect l="l" t="t" r="r" b="b"/>
              <a:pathLst>
                <a:path w="690" h="494" extrusionOk="0">
                  <a:moveTo>
                    <a:pt x="400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282;p53">
              <a:extLst>
                <a:ext uri="{FF2B5EF4-FFF2-40B4-BE49-F238E27FC236}">
                  <a16:creationId xmlns:a16="http://schemas.microsoft.com/office/drawing/2014/main" id="{B842EEC4-FFE2-E0AD-754E-F7F2C77C2F9C}"/>
                </a:ext>
              </a:extLst>
            </p:cNvPr>
            <p:cNvSpPr/>
            <p:nvPr/>
          </p:nvSpPr>
          <p:spPr>
            <a:xfrm>
              <a:off x="2974099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1287;p53">
            <a:extLst>
              <a:ext uri="{FF2B5EF4-FFF2-40B4-BE49-F238E27FC236}">
                <a16:creationId xmlns:a16="http://schemas.microsoft.com/office/drawing/2014/main" id="{89F0427F-5DD7-D729-82C4-BEBD59EB6A8D}"/>
              </a:ext>
            </a:extLst>
          </p:cNvPr>
          <p:cNvGrpSpPr/>
          <p:nvPr/>
        </p:nvGrpSpPr>
        <p:grpSpPr>
          <a:xfrm rot="5400000">
            <a:off x="8197406" y="4140906"/>
            <a:ext cx="588629" cy="137871"/>
            <a:chOff x="1314792" y="3620808"/>
            <a:chExt cx="638772" cy="149616"/>
          </a:xfrm>
        </p:grpSpPr>
        <p:grpSp>
          <p:nvGrpSpPr>
            <p:cNvPr id="62" name="Google Shape;1288;p53">
              <a:extLst>
                <a:ext uri="{FF2B5EF4-FFF2-40B4-BE49-F238E27FC236}">
                  <a16:creationId xmlns:a16="http://schemas.microsoft.com/office/drawing/2014/main" id="{C80E061A-2AE2-3EC5-FA0C-D59EA282E6E4}"/>
                </a:ext>
              </a:extLst>
            </p:cNvPr>
            <p:cNvGrpSpPr/>
            <p:nvPr/>
          </p:nvGrpSpPr>
          <p:grpSpPr>
            <a:xfrm>
              <a:off x="1314792" y="3620808"/>
              <a:ext cx="149622" cy="149616"/>
              <a:chOff x="3126765" y="851893"/>
              <a:chExt cx="32698" cy="32698"/>
            </a:xfrm>
          </p:grpSpPr>
          <p:sp>
            <p:nvSpPr>
              <p:cNvPr id="901" name="Google Shape;1289;p53">
                <a:extLst>
                  <a:ext uri="{FF2B5EF4-FFF2-40B4-BE49-F238E27FC236}">
                    <a16:creationId xmlns:a16="http://schemas.microsoft.com/office/drawing/2014/main" id="{18407E4D-CA5D-9B9C-22EE-B2EF6DA40FC7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1290;p53">
                <a:extLst>
                  <a:ext uri="{FF2B5EF4-FFF2-40B4-BE49-F238E27FC236}">
                    <a16:creationId xmlns:a16="http://schemas.microsoft.com/office/drawing/2014/main" id="{1A03F193-C5ED-6BD3-D5F6-A437E111CC16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" name="Google Shape;1291;p53">
              <a:extLst>
                <a:ext uri="{FF2B5EF4-FFF2-40B4-BE49-F238E27FC236}">
                  <a16:creationId xmlns:a16="http://schemas.microsoft.com/office/drawing/2014/main" id="{C0D30952-C21D-62D7-750F-8FBB259B1B4D}"/>
                </a:ext>
              </a:extLst>
            </p:cNvPr>
            <p:cNvGrpSpPr/>
            <p:nvPr/>
          </p:nvGrpSpPr>
          <p:grpSpPr>
            <a:xfrm>
              <a:off x="1559367" y="3620808"/>
              <a:ext cx="149622" cy="149616"/>
              <a:chOff x="3126765" y="851893"/>
              <a:chExt cx="32698" cy="32698"/>
            </a:xfrm>
          </p:grpSpPr>
          <p:sp>
            <p:nvSpPr>
              <p:cNvPr id="899" name="Google Shape;1292;p53">
                <a:extLst>
                  <a:ext uri="{FF2B5EF4-FFF2-40B4-BE49-F238E27FC236}">
                    <a16:creationId xmlns:a16="http://schemas.microsoft.com/office/drawing/2014/main" id="{48986ED3-FB1B-A4EE-2C9B-49B1DF3E0C92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1293;p53">
                <a:extLst>
                  <a:ext uri="{FF2B5EF4-FFF2-40B4-BE49-F238E27FC236}">
                    <a16:creationId xmlns:a16="http://schemas.microsoft.com/office/drawing/2014/main" id="{1894F349-25CA-6C02-77E4-DF132C36A1EF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96" name="Google Shape;1294;p53">
              <a:extLst>
                <a:ext uri="{FF2B5EF4-FFF2-40B4-BE49-F238E27FC236}">
                  <a16:creationId xmlns:a16="http://schemas.microsoft.com/office/drawing/2014/main" id="{2BDF9921-BFE8-359C-8B79-A023AC96C024}"/>
                </a:ext>
              </a:extLst>
            </p:cNvPr>
            <p:cNvGrpSpPr/>
            <p:nvPr/>
          </p:nvGrpSpPr>
          <p:grpSpPr>
            <a:xfrm>
              <a:off x="1803942" y="3620808"/>
              <a:ext cx="149622" cy="149616"/>
              <a:chOff x="3126765" y="851893"/>
              <a:chExt cx="32698" cy="32698"/>
            </a:xfrm>
          </p:grpSpPr>
          <p:sp>
            <p:nvSpPr>
              <p:cNvPr id="897" name="Google Shape;1295;p53">
                <a:extLst>
                  <a:ext uri="{FF2B5EF4-FFF2-40B4-BE49-F238E27FC236}">
                    <a16:creationId xmlns:a16="http://schemas.microsoft.com/office/drawing/2014/main" id="{8AF06751-F230-63C1-4301-E1C2C19F2055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1296;p53">
                <a:extLst>
                  <a:ext uri="{FF2B5EF4-FFF2-40B4-BE49-F238E27FC236}">
                    <a16:creationId xmlns:a16="http://schemas.microsoft.com/office/drawing/2014/main" id="{F720B7E2-AEA4-26D1-EC74-600DE698CEEC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Google Shape;887;p35">
            <a:extLst>
              <a:ext uri="{FF2B5EF4-FFF2-40B4-BE49-F238E27FC236}">
                <a16:creationId xmlns:a16="http://schemas.microsoft.com/office/drawing/2014/main" id="{0B52F9B9-48D0-3856-2C4A-67D98EA40172}"/>
              </a:ext>
            </a:extLst>
          </p:cNvPr>
          <p:cNvSpPr txBox="1">
            <a:spLocks/>
          </p:cNvSpPr>
          <p:nvPr/>
        </p:nvSpPr>
        <p:spPr>
          <a:xfrm>
            <a:off x="576430" y="2445093"/>
            <a:ext cx="7502593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Orbitron" panose="020B0604020202020204" charset="0"/>
              </a:rPr>
              <a:t>Air Hockey Gameplay with a robot as the opponent.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Orbitron" panose="020B0604020202020204" charset="0"/>
              </a:rPr>
              <a:t>Multiple modes for the robot: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bg2"/>
                </a:solidFill>
                <a:latin typeface="Orbitron" panose="020B0604020202020204" charset="0"/>
              </a:rPr>
              <a:t>Defense</a:t>
            </a:r>
            <a:r>
              <a:rPr lang="en-GB" sz="2400" dirty="0">
                <a:solidFill>
                  <a:schemeClr val="bg2"/>
                </a:solidFill>
                <a:latin typeface="Orbitron" panose="020B0604020202020204" charset="0"/>
              </a:rPr>
              <a:t>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2"/>
                </a:solidFill>
                <a:latin typeface="Orbitron" panose="020B0604020202020204" charset="0"/>
              </a:rPr>
              <a:t>Attack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Orbitron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33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096633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bg1"/>
                </a:solidFill>
              </a:rPr>
              <a:t>Features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467318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1782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887;p35">
            <a:extLst>
              <a:ext uri="{FF2B5EF4-FFF2-40B4-BE49-F238E27FC236}">
                <a16:creationId xmlns:a16="http://schemas.microsoft.com/office/drawing/2014/main" id="{70172114-83D6-2982-8278-5708D9CB7C23}"/>
              </a:ext>
            </a:extLst>
          </p:cNvPr>
          <p:cNvSpPr txBox="1">
            <a:spLocks/>
          </p:cNvSpPr>
          <p:nvPr/>
        </p:nvSpPr>
        <p:spPr>
          <a:xfrm>
            <a:off x="6045029" y="2762839"/>
            <a:ext cx="1926719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dirty="0">
                <a:solidFill>
                  <a:schemeClr val="bg2"/>
                </a:solidFill>
                <a:latin typeface="Orbitron" panose="020B0604020202020204" charset="0"/>
              </a:rPr>
              <a:t>Goal Detection</a:t>
            </a:r>
          </a:p>
        </p:txBody>
      </p:sp>
      <p:sp>
        <p:nvSpPr>
          <p:cNvPr id="26" name="Google Shape;887;p35">
            <a:extLst>
              <a:ext uri="{FF2B5EF4-FFF2-40B4-BE49-F238E27FC236}">
                <a16:creationId xmlns:a16="http://schemas.microsoft.com/office/drawing/2014/main" id="{6D13D106-08D4-F09D-1BFE-1BA249833D40}"/>
              </a:ext>
            </a:extLst>
          </p:cNvPr>
          <p:cNvSpPr txBox="1">
            <a:spLocks/>
          </p:cNvSpPr>
          <p:nvPr/>
        </p:nvSpPr>
        <p:spPr>
          <a:xfrm>
            <a:off x="1323137" y="2762839"/>
            <a:ext cx="1926719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dirty="0">
                <a:solidFill>
                  <a:schemeClr val="bg2"/>
                </a:solidFill>
                <a:latin typeface="Orbitron" panose="020B0604020202020204" charset="0"/>
              </a:rPr>
              <a:t>Object Detection</a:t>
            </a:r>
          </a:p>
        </p:txBody>
      </p:sp>
      <p:pic>
        <p:nvPicPr>
          <p:cNvPr id="28" name="Graphic 27" descr="Basic Shapes with solid fill">
            <a:extLst>
              <a:ext uri="{FF2B5EF4-FFF2-40B4-BE49-F238E27FC236}">
                <a16:creationId xmlns:a16="http://schemas.microsoft.com/office/drawing/2014/main" id="{312FA73E-F1FC-1AF4-0376-E099F133A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35739" y="1546587"/>
            <a:ext cx="1235480" cy="1235480"/>
          </a:xfrm>
          <a:prstGeom prst="rect">
            <a:avLst/>
          </a:prstGeom>
        </p:spPr>
      </p:pic>
      <p:sp>
        <p:nvSpPr>
          <p:cNvPr id="30" name="Google Shape;887;p35">
            <a:extLst>
              <a:ext uri="{FF2B5EF4-FFF2-40B4-BE49-F238E27FC236}">
                <a16:creationId xmlns:a16="http://schemas.microsoft.com/office/drawing/2014/main" id="{879008F6-8805-A552-59F1-F82256F1F9C8}"/>
              </a:ext>
            </a:extLst>
          </p:cNvPr>
          <p:cNvSpPr txBox="1">
            <a:spLocks/>
          </p:cNvSpPr>
          <p:nvPr/>
        </p:nvSpPr>
        <p:spPr>
          <a:xfrm>
            <a:off x="3471953" y="2766251"/>
            <a:ext cx="1972346" cy="527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dirty="0">
                <a:solidFill>
                  <a:schemeClr val="bg2"/>
                </a:solidFill>
                <a:latin typeface="Orbitron" panose="020B0604020202020204" charset="0"/>
              </a:rPr>
              <a:t>Air hockey robot</a:t>
            </a:r>
          </a:p>
        </p:txBody>
      </p:sp>
      <p:sp>
        <p:nvSpPr>
          <p:cNvPr id="32" name="Google Shape;887;p35">
            <a:extLst>
              <a:ext uri="{FF2B5EF4-FFF2-40B4-BE49-F238E27FC236}">
                <a16:creationId xmlns:a16="http://schemas.microsoft.com/office/drawing/2014/main" id="{A46AF965-324E-CB13-1F4B-FD884A0FFEFC}"/>
              </a:ext>
            </a:extLst>
          </p:cNvPr>
          <p:cNvSpPr txBox="1">
            <a:spLocks/>
          </p:cNvSpPr>
          <p:nvPr/>
        </p:nvSpPr>
        <p:spPr>
          <a:xfrm>
            <a:off x="1410851" y="3414570"/>
            <a:ext cx="1685255" cy="354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Pixy2 cam</a:t>
            </a:r>
          </a:p>
        </p:txBody>
      </p:sp>
      <p:sp>
        <p:nvSpPr>
          <p:cNvPr id="34" name="Google Shape;887;p35">
            <a:extLst>
              <a:ext uri="{FF2B5EF4-FFF2-40B4-BE49-F238E27FC236}">
                <a16:creationId xmlns:a16="http://schemas.microsoft.com/office/drawing/2014/main" id="{F54B3E68-D387-80BC-5C72-ACBD1ABE83C3}"/>
              </a:ext>
            </a:extLst>
          </p:cNvPr>
          <p:cNvSpPr txBox="1">
            <a:spLocks/>
          </p:cNvSpPr>
          <p:nvPr/>
        </p:nvSpPr>
        <p:spPr>
          <a:xfrm>
            <a:off x="3631472" y="3339567"/>
            <a:ext cx="1685255" cy="722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NEMA 17 steppers, A4988 drivers</a:t>
            </a:r>
          </a:p>
        </p:txBody>
      </p:sp>
      <p:sp>
        <p:nvSpPr>
          <p:cNvPr id="36" name="Google Shape;887;p35">
            <a:extLst>
              <a:ext uri="{FF2B5EF4-FFF2-40B4-BE49-F238E27FC236}">
                <a16:creationId xmlns:a16="http://schemas.microsoft.com/office/drawing/2014/main" id="{622AD161-E428-2AA7-425C-BCB79891EE16}"/>
              </a:ext>
            </a:extLst>
          </p:cNvPr>
          <p:cNvSpPr txBox="1">
            <a:spLocks/>
          </p:cNvSpPr>
          <p:nvPr/>
        </p:nvSpPr>
        <p:spPr>
          <a:xfrm>
            <a:off x="6165763" y="3523653"/>
            <a:ext cx="1685255" cy="354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IR sensors,</a:t>
            </a:r>
          </a:p>
          <a:p>
            <a:pPr marL="0" indent="0"/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ESP</a:t>
            </a:r>
          </a:p>
        </p:txBody>
      </p:sp>
      <p:pic>
        <p:nvPicPr>
          <p:cNvPr id="38" name="Graphic 37" descr="Target with solid fill">
            <a:extLst>
              <a:ext uri="{FF2B5EF4-FFF2-40B4-BE49-F238E27FC236}">
                <a16:creationId xmlns:a16="http://schemas.microsoft.com/office/drawing/2014/main" id="{B248A731-49BB-1CC6-02DF-37C4DDCBF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64258" y="1414737"/>
            <a:ext cx="1288263" cy="1288263"/>
          </a:xfrm>
          <a:prstGeom prst="rect">
            <a:avLst/>
          </a:prstGeom>
        </p:spPr>
      </p:pic>
      <p:pic>
        <p:nvPicPr>
          <p:cNvPr id="40" name="Graphic 39" descr="Robot Hand with solid fill">
            <a:extLst>
              <a:ext uri="{FF2B5EF4-FFF2-40B4-BE49-F238E27FC236}">
                <a16:creationId xmlns:a16="http://schemas.microsoft.com/office/drawing/2014/main" id="{529A5F1C-5AFB-A3C0-9B02-BD82B887B3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1248" y="1414737"/>
            <a:ext cx="1235479" cy="1235479"/>
          </a:xfrm>
          <a:prstGeom prst="rect">
            <a:avLst/>
          </a:prstGeom>
        </p:spPr>
      </p:pic>
      <p:grpSp>
        <p:nvGrpSpPr>
          <p:cNvPr id="41" name="Google Shape;1297;p53">
            <a:extLst>
              <a:ext uri="{FF2B5EF4-FFF2-40B4-BE49-F238E27FC236}">
                <a16:creationId xmlns:a16="http://schemas.microsoft.com/office/drawing/2014/main" id="{B4A767D0-1E47-7145-E7A0-73634B3F959A}"/>
              </a:ext>
            </a:extLst>
          </p:cNvPr>
          <p:cNvGrpSpPr/>
          <p:nvPr/>
        </p:nvGrpSpPr>
        <p:grpSpPr>
          <a:xfrm>
            <a:off x="-598316" y="-488764"/>
            <a:ext cx="1524590" cy="2213018"/>
            <a:chOff x="8227025" y="1937275"/>
            <a:chExt cx="592350" cy="859825"/>
          </a:xfrm>
        </p:grpSpPr>
        <p:sp>
          <p:nvSpPr>
            <p:cNvPr id="42" name="Google Shape;1298;p53">
              <a:extLst>
                <a:ext uri="{FF2B5EF4-FFF2-40B4-BE49-F238E27FC236}">
                  <a16:creationId xmlns:a16="http://schemas.microsoft.com/office/drawing/2014/main" id="{1A130B99-EC74-B1E2-206A-884A8624994C}"/>
                </a:ext>
              </a:extLst>
            </p:cNvPr>
            <p:cNvSpPr/>
            <p:nvPr/>
          </p:nvSpPr>
          <p:spPr>
            <a:xfrm>
              <a:off x="8701575" y="2257600"/>
              <a:ext cx="114100" cy="114100"/>
            </a:xfrm>
            <a:custGeom>
              <a:avLst/>
              <a:gdLst/>
              <a:ahLst/>
              <a:cxnLst/>
              <a:rect l="l" t="t" r="r" b="b"/>
              <a:pathLst>
                <a:path w="4564" h="4564" extrusionOk="0">
                  <a:moveTo>
                    <a:pt x="0" y="1"/>
                  </a:moveTo>
                  <a:lnTo>
                    <a:pt x="0" y="1302"/>
                  </a:lnTo>
                  <a:lnTo>
                    <a:pt x="1629" y="2931"/>
                  </a:lnTo>
                  <a:lnTo>
                    <a:pt x="3263" y="4564"/>
                  </a:lnTo>
                  <a:lnTo>
                    <a:pt x="4563" y="4564"/>
                  </a:lnTo>
                  <a:lnTo>
                    <a:pt x="2282" y="22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99;p53">
              <a:extLst>
                <a:ext uri="{FF2B5EF4-FFF2-40B4-BE49-F238E27FC236}">
                  <a16:creationId xmlns:a16="http://schemas.microsoft.com/office/drawing/2014/main" id="{C7C63C04-14EC-88D7-5D5A-DCDA2303598E}"/>
                </a:ext>
              </a:extLst>
            </p:cNvPr>
            <p:cNvSpPr/>
            <p:nvPr/>
          </p:nvSpPr>
          <p:spPr>
            <a:xfrm>
              <a:off x="8776325" y="2769075"/>
              <a:ext cx="32750" cy="28025"/>
            </a:xfrm>
            <a:custGeom>
              <a:avLst/>
              <a:gdLst/>
              <a:ahLst/>
              <a:cxnLst/>
              <a:rect l="l" t="t" r="r" b="b"/>
              <a:pathLst>
                <a:path w="1310" h="1121" extrusionOk="0">
                  <a:moveTo>
                    <a:pt x="563" y="294"/>
                  </a:moveTo>
                  <a:cubicBezTo>
                    <a:pt x="628" y="294"/>
                    <a:pt x="695" y="318"/>
                    <a:pt x="749" y="372"/>
                  </a:cubicBezTo>
                  <a:cubicBezTo>
                    <a:pt x="913" y="536"/>
                    <a:pt x="797" y="821"/>
                    <a:pt x="561" y="821"/>
                  </a:cubicBezTo>
                  <a:cubicBezTo>
                    <a:pt x="417" y="821"/>
                    <a:pt x="297" y="704"/>
                    <a:pt x="297" y="560"/>
                  </a:cubicBezTo>
                  <a:cubicBezTo>
                    <a:pt x="297" y="400"/>
                    <a:pt x="427" y="294"/>
                    <a:pt x="563" y="294"/>
                  </a:cubicBezTo>
                  <a:close/>
                  <a:moveTo>
                    <a:pt x="561" y="0"/>
                  </a:moveTo>
                  <a:cubicBezTo>
                    <a:pt x="252" y="0"/>
                    <a:pt x="0" y="248"/>
                    <a:pt x="0" y="560"/>
                  </a:cubicBezTo>
                  <a:cubicBezTo>
                    <a:pt x="0" y="897"/>
                    <a:pt x="278" y="1121"/>
                    <a:pt x="566" y="1121"/>
                  </a:cubicBezTo>
                  <a:cubicBezTo>
                    <a:pt x="704" y="1121"/>
                    <a:pt x="843" y="1070"/>
                    <a:pt x="957" y="957"/>
                  </a:cubicBezTo>
                  <a:cubicBezTo>
                    <a:pt x="1309" y="600"/>
                    <a:pt x="1061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0;p53">
              <a:extLst>
                <a:ext uri="{FF2B5EF4-FFF2-40B4-BE49-F238E27FC236}">
                  <a16:creationId xmlns:a16="http://schemas.microsoft.com/office/drawing/2014/main" id="{09D1C7F0-FF1C-1787-50AC-F7AF18B6281F}"/>
                </a:ext>
              </a:extLst>
            </p:cNvPr>
            <p:cNvSpPr/>
            <p:nvPr/>
          </p:nvSpPr>
          <p:spPr>
            <a:xfrm>
              <a:off x="8227025" y="1937275"/>
              <a:ext cx="28050" cy="27950"/>
            </a:xfrm>
            <a:custGeom>
              <a:avLst/>
              <a:gdLst/>
              <a:ahLst/>
              <a:cxnLst/>
              <a:rect l="l" t="t" r="r" b="b"/>
              <a:pathLst>
                <a:path w="1122" h="1118" extrusionOk="0">
                  <a:moveTo>
                    <a:pt x="561" y="293"/>
                  </a:moveTo>
                  <a:cubicBezTo>
                    <a:pt x="705" y="293"/>
                    <a:pt x="825" y="413"/>
                    <a:pt x="825" y="557"/>
                  </a:cubicBezTo>
                  <a:cubicBezTo>
                    <a:pt x="825" y="705"/>
                    <a:pt x="705" y="821"/>
                    <a:pt x="561" y="821"/>
                  </a:cubicBezTo>
                  <a:cubicBezTo>
                    <a:pt x="417" y="821"/>
                    <a:pt x="297" y="705"/>
                    <a:pt x="297" y="557"/>
                  </a:cubicBezTo>
                  <a:cubicBezTo>
                    <a:pt x="297" y="413"/>
                    <a:pt x="417" y="293"/>
                    <a:pt x="561" y="293"/>
                  </a:cubicBezTo>
                  <a:close/>
                  <a:moveTo>
                    <a:pt x="554" y="1"/>
                  </a:moveTo>
                  <a:cubicBezTo>
                    <a:pt x="249" y="1"/>
                    <a:pt x="1" y="251"/>
                    <a:pt x="1" y="557"/>
                  </a:cubicBezTo>
                  <a:cubicBezTo>
                    <a:pt x="1" y="865"/>
                    <a:pt x="253" y="1117"/>
                    <a:pt x="561" y="1117"/>
                  </a:cubicBezTo>
                  <a:cubicBezTo>
                    <a:pt x="869" y="1117"/>
                    <a:pt x="1122" y="865"/>
                    <a:pt x="1122" y="557"/>
                  </a:cubicBezTo>
                  <a:cubicBezTo>
                    <a:pt x="1122" y="249"/>
                    <a:pt x="869" y="1"/>
                    <a:pt x="561" y="1"/>
                  </a:cubicBezTo>
                  <a:cubicBezTo>
                    <a:pt x="559" y="1"/>
                    <a:pt x="556" y="1"/>
                    <a:pt x="5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01;p53">
              <a:extLst>
                <a:ext uri="{FF2B5EF4-FFF2-40B4-BE49-F238E27FC236}">
                  <a16:creationId xmlns:a16="http://schemas.microsoft.com/office/drawing/2014/main" id="{E11C5C75-8D04-5582-CF1C-7608E93EEC50}"/>
                </a:ext>
              </a:extLst>
            </p:cNvPr>
            <p:cNvSpPr/>
            <p:nvPr/>
          </p:nvSpPr>
          <p:spPr>
            <a:xfrm>
              <a:off x="8246250" y="1955300"/>
              <a:ext cx="573125" cy="820100"/>
            </a:xfrm>
            <a:custGeom>
              <a:avLst/>
              <a:gdLst/>
              <a:ahLst/>
              <a:cxnLst/>
              <a:rect l="l" t="t" r="r" b="b"/>
              <a:pathLst>
                <a:path w="22925" h="32804" extrusionOk="0">
                  <a:moveTo>
                    <a:pt x="208" y="0"/>
                  </a:moveTo>
                  <a:lnTo>
                    <a:pt x="0" y="208"/>
                  </a:lnTo>
                  <a:lnTo>
                    <a:pt x="7878" y="8090"/>
                  </a:lnTo>
                  <a:lnTo>
                    <a:pt x="7922" y="8134"/>
                  </a:lnTo>
                  <a:lnTo>
                    <a:pt x="14170" y="8134"/>
                  </a:lnTo>
                  <a:lnTo>
                    <a:pt x="22628" y="16592"/>
                  </a:lnTo>
                  <a:lnTo>
                    <a:pt x="22628" y="19058"/>
                  </a:lnTo>
                  <a:lnTo>
                    <a:pt x="17385" y="24301"/>
                  </a:lnTo>
                  <a:lnTo>
                    <a:pt x="17385" y="28860"/>
                  </a:lnTo>
                  <a:lnTo>
                    <a:pt x="21323" y="32803"/>
                  </a:lnTo>
                  <a:lnTo>
                    <a:pt x="21532" y="32595"/>
                  </a:lnTo>
                  <a:lnTo>
                    <a:pt x="17681" y="28740"/>
                  </a:lnTo>
                  <a:lnTo>
                    <a:pt x="17681" y="24425"/>
                  </a:lnTo>
                  <a:lnTo>
                    <a:pt x="22925" y="19182"/>
                  </a:lnTo>
                  <a:lnTo>
                    <a:pt x="22925" y="16468"/>
                  </a:lnTo>
                  <a:lnTo>
                    <a:pt x="14334" y="7878"/>
                  </a:lnTo>
                  <a:lnTo>
                    <a:pt x="14290" y="7838"/>
                  </a:lnTo>
                  <a:lnTo>
                    <a:pt x="8046" y="7838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02;p53">
              <a:extLst>
                <a:ext uri="{FF2B5EF4-FFF2-40B4-BE49-F238E27FC236}">
                  <a16:creationId xmlns:a16="http://schemas.microsoft.com/office/drawing/2014/main" id="{D73C36F4-3F6D-45BE-643B-BF755F5B68CD}"/>
                </a:ext>
              </a:extLst>
            </p:cNvPr>
            <p:cNvSpPr/>
            <p:nvPr/>
          </p:nvSpPr>
          <p:spPr>
            <a:xfrm>
              <a:off x="8511325" y="2153725"/>
              <a:ext cx="232200" cy="353875"/>
            </a:xfrm>
            <a:custGeom>
              <a:avLst/>
              <a:gdLst/>
              <a:ahLst/>
              <a:cxnLst/>
              <a:rect l="l" t="t" r="r" b="b"/>
              <a:pathLst>
                <a:path w="9288" h="14155" extrusionOk="0">
                  <a:moveTo>
                    <a:pt x="81" y="1"/>
                  </a:moveTo>
                  <a:lnTo>
                    <a:pt x="1" y="85"/>
                  </a:lnTo>
                  <a:lnTo>
                    <a:pt x="5209" y="5292"/>
                  </a:lnTo>
                  <a:lnTo>
                    <a:pt x="5209" y="10160"/>
                  </a:lnTo>
                  <a:lnTo>
                    <a:pt x="9203" y="14155"/>
                  </a:lnTo>
                  <a:lnTo>
                    <a:pt x="9287" y="14071"/>
                  </a:lnTo>
                  <a:lnTo>
                    <a:pt x="5325" y="10108"/>
                  </a:lnTo>
                  <a:lnTo>
                    <a:pt x="5325" y="5244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03;p53">
              <a:extLst>
                <a:ext uri="{FF2B5EF4-FFF2-40B4-BE49-F238E27FC236}">
                  <a16:creationId xmlns:a16="http://schemas.microsoft.com/office/drawing/2014/main" id="{C521D2B0-A873-7309-D43E-34EA629F8C6C}"/>
                </a:ext>
              </a:extLst>
            </p:cNvPr>
            <p:cNvSpPr/>
            <p:nvPr/>
          </p:nvSpPr>
          <p:spPr>
            <a:xfrm>
              <a:off x="8683450" y="2443325"/>
              <a:ext cx="123625" cy="195175"/>
            </a:xfrm>
            <a:custGeom>
              <a:avLst/>
              <a:gdLst/>
              <a:ahLst/>
              <a:cxnLst/>
              <a:rect l="l" t="t" r="r" b="b"/>
              <a:pathLst>
                <a:path w="4945" h="7807" extrusionOk="0">
                  <a:moveTo>
                    <a:pt x="4824" y="1"/>
                  </a:moveTo>
                  <a:lnTo>
                    <a:pt x="4824" y="2899"/>
                  </a:lnTo>
                  <a:lnTo>
                    <a:pt x="1" y="7722"/>
                  </a:lnTo>
                  <a:lnTo>
                    <a:pt x="85" y="7806"/>
                  </a:lnTo>
                  <a:lnTo>
                    <a:pt x="4944" y="2951"/>
                  </a:lnTo>
                  <a:lnTo>
                    <a:pt x="4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1264;p53">
            <a:extLst>
              <a:ext uri="{FF2B5EF4-FFF2-40B4-BE49-F238E27FC236}">
                <a16:creationId xmlns:a16="http://schemas.microsoft.com/office/drawing/2014/main" id="{1B308B88-A2CD-46A1-A903-A13E6D69F9FC}"/>
              </a:ext>
            </a:extLst>
          </p:cNvPr>
          <p:cNvGrpSpPr/>
          <p:nvPr/>
        </p:nvGrpSpPr>
        <p:grpSpPr>
          <a:xfrm>
            <a:off x="735403" y="-834325"/>
            <a:ext cx="2099804" cy="2212875"/>
            <a:chOff x="2011428" y="602777"/>
            <a:chExt cx="774292" cy="815987"/>
          </a:xfrm>
        </p:grpSpPr>
        <p:sp>
          <p:nvSpPr>
            <p:cNvPr id="49" name="Google Shape;1265;p53">
              <a:extLst>
                <a:ext uri="{FF2B5EF4-FFF2-40B4-BE49-F238E27FC236}">
                  <a16:creationId xmlns:a16="http://schemas.microsoft.com/office/drawing/2014/main" id="{0ECCEA99-5062-2C63-21DC-312A3EA75337}"/>
                </a:ext>
              </a:extLst>
            </p:cNvPr>
            <p:cNvSpPr/>
            <p:nvPr/>
          </p:nvSpPr>
          <p:spPr>
            <a:xfrm>
              <a:off x="2751470" y="1215132"/>
              <a:ext cx="15618" cy="109191"/>
            </a:xfrm>
            <a:custGeom>
              <a:avLst/>
              <a:gdLst/>
              <a:ahLst/>
              <a:cxnLst/>
              <a:rect l="l" t="t" r="r" b="b"/>
              <a:pathLst>
                <a:path w="342" h="2391" extrusionOk="0">
                  <a:moveTo>
                    <a:pt x="341" y="0"/>
                  </a:moveTo>
                  <a:lnTo>
                    <a:pt x="1" y="341"/>
                  </a:lnTo>
                  <a:lnTo>
                    <a:pt x="1" y="1191"/>
                  </a:lnTo>
                  <a:lnTo>
                    <a:pt x="1" y="2042"/>
                  </a:lnTo>
                  <a:lnTo>
                    <a:pt x="341" y="2391"/>
                  </a:lnTo>
                  <a:lnTo>
                    <a:pt x="341" y="1191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266;p53">
              <a:extLst>
                <a:ext uri="{FF2B5EF4-FFF2-40B4-BE49-F238E27FC236}">
                  <a16:creationId xmlns:a16="http://schemas.microsoft.com/office/drawing/2014/main" id="{2136273B-7493-BDF4-F31F-6292CBB42F18}"/>
                </a:ext>
              </a:extLst>
            </p:cNvPr>
            <p:cNvSpPr/>
            <p:nvPr/>
          </p:nvSpPr>
          <p:spPr>
            <a:xfrm>
              <a:off x="2157107" y="742702"/>
              <a:ext cx="76950" cy="76995"/>
            </a:xfrm>
            <a:custGeom>
              <a:avLst/>
              <a:gdLst/>
              <a:ahLst/>
              <a:cxnLst/>
              <a:rect l="l" t="t" r="r" b="b"/>
              <a:pathLst>
                <a:path w="1685" h="1686" extrusionOk="0">
                  <a:moveTo>
                    <a:pt x="0" y="1"/>
                  </a:moveTo>
                  <a:lnTo>
                    <a:pt x="842" y="843"/>
                  </a:lnTo>
                  <a:lnTo>
                    <a:pt x="1685" y="1685"/>
                  </a:lnTo>
                  <a:lnTo>
                    <a:pt x="1685" y="1209"/>
                  </a:lnTo>
                  <a:lnTo>
                    <a:pt x="1081" y="605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67;p53">
              <a:extLst>
                <a:ext uri="{FF2B5EF4-FFF2-40B4-BE49-F238E27FC236}">
                  <a16:creationId xmlns:a16="http://schemas.microsoft.com/office/drawing/2014/main" id="{5F156A17-15BE-7B49-66AD-6946F51A39A9}"/>
                </a:ext>
              </a:extLst>
            </p:cNvPr>
            <p:cNvSpPr/>
            <p:nvPr/>
          </p:nvSpPr>
          <p:spPr>
            <a:xfrm>
              <a:off x="2011428" y="602777"/>
              <a:ext cx="37310" cy="32013"/>
            </a:xfrm>
            <a:custGeom>
              <a:avLst/>
              <a:gdLst/>
              <a:ahLst/>
              <a:cxnLst/>
              <a:rect l="l" t="t" r="r" b="b"/>
              <a:pathLst>
                <a:path w="817" h="701" extrusionOk="0">
                  <a:moveTo>
                    <a:pt x="468" y="181"/>
                  </a:moveTo>
                  <a:cubicBezTo>
                    <a:pt x="561" y="181"/>
                    <a:pt x="630" y="258"/>
                    <a:pt x="630" y="351"/>
                  </a:cubicBezTo>
                  <a:cubicBezTo>
                    <a:pt x="630" y="448"/>
                    <a:pt x="549" y="514"/>
                    <a:pt x="466" y="514"/>
                  </a:cubicBezTo>
                  <a:cubicBezTo>
                    <a:pt x="425" y="514"/>
                    <a:pt x="383" y="498"/>
                    <a:pt x="349" y="462"/>
                  </a:cubicBezTo>
                  <a:cubicBezTo>
                    <a:pt x="247" y="360"/>
                    <a:pt x="323" y="181"/>
                    <a:pt x="468" y="181"/>
                  </a:cubicBezTo>
                  <a:close/>
                  <a:moveTo>
                    <a:pt x="468" y="0"/>
                  </a:moveTo>
                  <a:cubicBezTo>
                    <a:pt x="381" y="0"/>
                    <a:pt x="293" y="33"/>
                    <a:pt x="221" y="105"/>
                  </a:cubicBezTo>
                  <a:cubicBezTo>
                    <a:pt x="0" y="317"/>
                    <a:pt x="153" y="700"/>
                    <a:pt x="468" y="700"/>
                  </a:cubicBezTo>
                  <a:cubicBezTo>
                    <a:pt x="664" y="700"/>
                    <a:pt x="817" y="538"/>
                    <a:pt x="817" y="351"/>
                  </a:cubicBezTo>
                  <a:cubicBezTo>
                    <a:pt x="817" y="139"/>
                    <a:pt x="646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268;p53">
              <a:extLst>
                <a:ext uri="{FF2B5EF4-FFF2-40B4-BE49-F238E27FC236}">
                  <a16:creationId xmlns:a16="http://schemas.microsoft.com/office/drawing/2014/main" id="{E381CA18-5469-FCDF-3E1F-8D2E2F080AF0}"/>
                </a:ext>
              </a:extLst>
            </p:cNvPr>
            <p:cNvSpPr/>
            <p:nvPr/>
          </p:nvSpPr>
          <p:spPr>
            <a:xfrm>
              <a:off x="2748364" y="1386751"/>
              <a:ext cx="37356" cy="32013"/>
            </a:xfrm>
            <a:custGeom>
              <a:avLst/>
              <a:gdLst/>
              <a:ahLst/>
              <a:cxnLst/>
              <a:rect l="l" t="t" r="r" b="b"/>
              <a:pathLst>
                <a:path w="818" h="701" extrusionOk="0">
                  <a:moveTo>
                    <a:pt x="469" y="190"/>
                  </a:moveTo>
                  <a:cubicBezTo>
                    <a:pt x="562" y="190"/>
                    <a:pt x="630" y="258"/>
                    <a:pt x="630" y="351"/>
                  </a:cubicBezTo>
                  <a:cubicBezTo>
                    <a:pt x="630" y="450"/>
                    <a:pt x="547" y="517"/>
                    <a:pt x="462" y="517"/>
                  </a:cubicBezTo>
                  <a:cubicBezTo>
                    <a:pt x="422" y="517"/>
                    <a:pt x="382" y="503"/>
                    <a:pt x="350" y="470"/>
                  </a:cubicBezTo>
                  <a:cubicBezTo>
                    <a:pt x="247" y="360"/>
                    <a:pt x="324" y="190"/>
                    <a:pt x="469" y="190"/>
                  </a:cubicBezTo>
                  <a:close/>
                  <a:moveTo>
                    <a:pt x="468" y="0"/>
                  </a:moveTo>
                  <a:cubicBezTo>
                    <a:pt x="382" y="0"/>
                    <a:pt x="294" y="33"/>
                    <a:pt x="222" y="105"/>
                  </a:cubicBezTo>
                  <a:cubicBezTo>
                    <a:pt x="1" y="326"/>
                    <a:pt x="154" y="700"/>
                    <a:pt x="469" y="700"/>
                  </a:cubicBezTo>
                  <a:cubicBezTo>
                    <a:pt x="664" y="700"/>
                    <a:pt x="817" y="547"/>
                    <a:pt x="817" y="351"/>
                  </a:cubicBezTo>
                  <a:cubicBezTo>
                    <a:pt x="817" y="139"/>
                    <a:pt x="647" y="0"/>
                    <a:pt x="4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269;p53">
              <a:extLst>
                <a:ext uri="{FF2B5EF4-FFF2-40B4-BE49-F238E27FC236}">
                  <a16:creationId xmlns:a16="http://schemas.microsoft.com/office/drawing/2014/main" id="{C3A3F665-790D-8E32-89F7-534ED7BAEF51}"/>
                </a:ext>
              </a:extLst>
            </p:cNvPr>
            <p:cNvSpPr/>
            <p:nvPr/>
          </p:nvSpPr>
          <p:spPr>
            <a:xfrm>
              <a:off x="2036271" y="623829"/>
              <a:ext cx="737804" cy="767351"/>
            </a:xfrm>
            <a:custGeom>
              <a:avLst/>
              <a:gdLst/>
              <a:ahLst/>
              <a:cxnLst/>
              <a:rect l="l" t="t" r="r" b="b"/>
              <a:pathLst>
                <a:path w="16156" h="16803" extrusionOk="0">
                  <a:moveTo>
                    <a:pt x="137" y="1"/>
                  </a:moveTo>
                  <a:lnTo>
                    <a:pt x="0" y="128"/>
                  </a:lnTo>
                  <a:lnTo>
                    <a:pt x="5173" y="5301"/>
                  </a:lnTo>
                  <a:lnTo>
                    <a:pt x="5198" y="5326"/>
                  </a:lnTo>
                  <a:lnTo>
                    <a:pt x="9035" y="5326"/>
                  </a:lnTo>
                  <a:lnTo>
                    <a:pt x="15968" y="12259"/>
                  </a:lnTo>
                  <a:lnTo>
                    <a:pt x="15968" y="16802"/>
                  </a:lnTo>
                  <a:lnTo>
                    <a:pt x="16155" y="16802"/>
                  </a:lnTo>
                  <a:lnTo>
                    <a:pt x="16155" y="12183"/>
                  </a:lnTo>
                  <a:lnTo>
                    <a:pt x="9137" y="5165"/>
                  </a:lnTo>
                  <a:lnTo>
                    <a:pt x="9111" y="5139"/>
                  </a:lnTo>
                  <a:lnTo>
                    <a:pt x="5275" y="5139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70;p53">
              <a:extLst>
                <a:ext uri="{FF2B5EF4-FFF2-40B4-BE49-F238E27FC236}">
                  <a16:creationId xmlns:a16="http://schemas.microsoft.com/office/drawing/2014/main" id="{69D7A75E-5351-2CBD-B14E-A210AC76BE99}"/>
                </a:ext>
              </a:extLst>
            </p:cNvPr>
            <p:cNvSpPr/>
            <p:nvPr/>
          </p:nvSpPr>
          <p:spPr>
            <a:xfrm>
              <a:off x="2506326" y="916786"/>
              <a:ext cx="196233" cy="195822"/>
            </a:xfrm>
            <a:custGeom>
              <a:avLst/>
              <a:gdLst/>
              <a:ahLst/>
              <a:cxnLst/>
              <a:rect l="l" t="t" r="r" b="b"/>
              <a:pathLst>
                <a:path w="4297" h="4288" extrusionOk="0">
                  <a:moveTo>
                    <a:pt x="1" y="0"/>
                  </a:moveTo>
                  <a:lnTo>
                    <a:pt x="1" y="77"/>
                  </a:lnTo>
                  <a:lnTo>
                    <a:pt x="1898" y="77"/>
                  </a:lnTo>
                  <a:lnTo>
                    <a:pt x="4220" y="2399"/>
                  </a:lnTo>
                  <a:lnTo>
                    <a:pt x="4220" y="4288"/>
                  </a:lnTo>
                  <a:lnTo>
                    <a:pt x="4297" y="4288"/>
                  </a:lnTo>
                  <a:lnTo>
                    <a:pt x="4297" y="2374"/>
                  </a:lnTo>
                  <a:lnTo>
                    <a:pt x="19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1277;p53">
            <a:extLst>
              <a:ext uri="{FF2B5EF4-FFF2-40B4-BE49-F238E27FC236}">
                <a16:creationId xmlns:a16="http://schemas.microsoft.com/office/drawing/2014/main" id="{994C9FDB-B5C8-34CB-5611-4401DF3A43C4}"/>
              </a:ext>
            </a:extLst>
          </p:cNvPr>
          <p:cNvGrpSpPr/>
          <p:nvPr/>
        </p:nvGrpSpPr>
        <p:grpSpPr>
          <a:xfrm rot="5400000">
            <a:off x="7983409" y="4121187"/>
            <a:ext cx="588624" cy="102927"/>
            <a:chOff x="2974099" y="851893"/>
            <a:chExt cx="129011" cy="22560"/>
          </a:xfrm>
        </p:grpSpPr>
        <p:sp>
          <p:nvSpPr>
            <p:cNvPr id="56" name="Google Shape;1278;p53">
              <a:extLst>
                <a:ext uri="{FF2B5EF4-FFF2-40B4-BE49-F238E27FC236}">
                  <a16:creationId xmlns:a16="http://schemas.microsoft.com/office/drawing/2014/main" id="{A691F9C7-6891-E307-EA18-FBA4003F1980}"/>
                </a:ext>
              </a:extLst>
            </p:cNvPr>
            <p:cNvSpPr/>
            <p:nvPr/>
          </p:nvSpPr>
          <p:spPr>
            <a:xfrm>
              <a:off x="3071233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8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279;p53">
              <a:extLst>
                <a:ext uri="{FF2B5EF4-FFF2-40B4-BE49-F238E27FC236}">
                  <a16:creationId xmlns:a16="http://schemas.microsoft.com/office/drawing/2014/main" id="{D5649A8E-76B0-2C1B-14F6-4C2E162BF740}"/>
                </a:ext>
              </a:extLst>
            </p:cNvPr>
            <p:cNvSpPr/>
            <p:nvPr/>
          </p:nvSpPr>
          <p:spPr>
            <a:xfrm>
              <a:off x="3046756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89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280;p53">
              <a:extLst>
                <a:ext uri="{FF2B5EF4-FFF2-40B4-BE49-F238E27FC236}">
                  <a16:creationId xmlns:a16="http://schemas.microsoft.com/office/drawing/2014/main" id="{F0DAA97C-5E94-D96C-180B-531542041795}"/>
                </a:ext>
              </a:extLst>
            </p:cNvPr>
            <p:cNvSpPr/>
            <p:nvPr/>
          </p:nvSpPr>
          <p:spPr>
            <a:xfrm>
              <a:off x="3022643" y="851893"/>
              <a:ext cx="31922" cy="22560"/>
            </a:xfrm>
            <a:custGeom>
              <a:avLst/>
              <a:gdLst/>
              <a:ahLst/>
              <a:cxnLst/>
              <a:rect l="l" t="t" r="r" b="b"/>
              <a:pathLst>
                <a:path w="699" h="494" extrusionOk="0">
                  <a:moveTo>
                    <a:pt x="409" y="0"/>
                  </a:moveTo>
                  <a:lnTo>
                    <a:pt x="1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281;p53">
              <a:extLst>
                <a:ext uri="{FF2B5EF4-FFF2-40B4-BE49-F238E27FC236}">
                  <a16:creationId xmlns:a16="http://schemas.microsoft.com/office/drawing/2014/main" id="{53CA132E-D8E6-A211-A0C4-958F020220C9}"/>
                </a:ext>
              </a:extLst>
            </p:cNvPr>
            <p:cNvSpPr/>
            <p:nvPr/>
          </p:nvSpPr>
          <p:spPr>
            <a:xfrm>
              <a:off x="2998576" y="851893"/>
              <a:ext cx="31511" cy="22560"/>
            </a:xfrm>
            <a:custGeom>
              <a:avLst/>
              <a:gdLst/>
              <a:ahLst/>
              <a:cxnLst/>
              <a:rect l="l" t="t" r="r" b="b"/>
              <a:pathLst>
                <a:path w="690" h="494" extrusionOk="0">
                  <a:moveTo>
                    <a:pt x="400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282;p53">
              <a:extLst>
                <a:ext uri="{FF2B5EF4-FFF2-40B4-BE49-F238E27FC236}">
                  <a16:creationId xmlns:a16="http://schemas.microsoft.com/office/drawing/2014/main" id="{B842EEC4-FFE2-E0AD-754E-F7F2C77C2F9C}"/>
                </a:ext>
              </a:extLst>
            </p:cNvPr>
            <p:cNvSpPr/>
            <p:nvPr/>
          </p:nvSpPr>
          <p:spPr>
            <a:xfrm>
              <a:off x="2974099" y="851893"/>
              <a:ext cx="31876" cy="22560"/>
            </a:xfrm>
            <a:custGeom>
              <a:avLst/>
              <a:gdLst/>
              <a:ahLst/>
              <a:cxnLst/>
              <a:rect l="l" t="t" r="r" b="b"/>
              <a:pathLst>
                <a:path w="698" h="494" extrusionOk="0">
                  <a:moveTo>
                    <a:pt x="409" y="0"/>
                  </a:moveTo>
                  <a:lnTo>
                    <a:pt x="0" y="494"/>
                  </a:lnTo>
                  <a:lnTo>
                    <a:pt x="290" y="49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1287;p53">
            <a:extLst>
              <a:ext uri="{FF2B5EF4-FFF2-40B4-BE49-F238E27FC236}">
                <a16:creationId xmlns:a16="http://schemas.microsoft.com/office/drawing/2014/main" id="{89F0427F-5DD7-D729-82C4-BEBD59EB6A8D}"/>
              </a:ext>
            </a:extLst>
          </p:cNvPr>
          <p:cNvGrpSpPr/>
          <p:nvPr/>
        </p:nvGrpSpPr>
        <p:grpSpPr>
          <a:xfrm rot="5400000">
            <a:off x="8197406" y="4140906"/>
            <a:ext cx="588629" cy="137871"/>
            <a:chOff x="1314792" y="3620808"/>
            <a:chExt cx="638772" cy="149616"/>
          </a:xfrm>
        </p:grpSpPr>
        <p:grpSp>
          <p:nvGrpSpPr>
            <p:cNvPr id="62" name="Google Shape;1288;p53">
              <a:extLst>
                <a:ext uri="{FF2B5EF4-FFF2-40B4-BE49-F238E27FC236}">
                  <a16:creationId xmlns:a16="http://schemas.microsoft.com/office/drawing/2014/main" id="{C80E061A-2AE2-3EC5-FA0C-D59EA282E6E4}"/>
                </a:ext>
              </a:extLst>
            </p:cNvPr>
            <p:cNvGrpSpPr/>
            <p:nvPr/>
          </p:nvGrpSpPr>
          <p:grpSpPr>
            <a:xfrm>
              <a:off x="1314792" y="3620808"/>
              <a:ext cx="149622" cy="149616"/>
              <a:chOff x="3126765" y="851893"/>
              <a:chExt cx="32698" cy="32698"/>
            </a:xfrm>
          </p:grpSpPr>
          <p:sp>
            <p:nvSpPr>
              <p:cNvPr id="901" name="Google Shape;1289;p53">
                <a:extLst>
                  <a:ext uri="{FF2B5EF4-FFF2-40B4-BE49-F238E27FC236}">
                    <a16:creationId xmlns:a16="http://schemas.microsoft.com/office/drawing/2014/main" id="{18407E4D-CA5D-9B9C-22EE-B2EF6DA40FC7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1290;p53">
                <a:extLst>
                  <a:ext uri="{FF2B5EF4-FFF2-40B4-BE49-F238E27FC236}">
                    <a16:creationId xmlns:a16="http://schemas.microsoft.com/office/drawing/2014/main" id="{1A03F193-C5ED-6BD3-D5F6-A437E111CC16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" name="Google Shape;1291;p53">
              <a:extLst>
                <a:ext uri="{FF2B5EF4-FFF2-40B4-BE49-F238E27FC236}">
                  <a16:creationId xmlns:a16="http://schemas.microsoft.com/office/drawing/2014/main" id="{C0D30952-C21D-62D7-750F-8FBB259B1B4D}"/>
                </a:ext>
              </a:extLst>
            </p:cNvPr>
            <p:cNvGrpSpPr/>
            <p:nvPr/>
          </p:nvGrpSpPr>
          <p:grpSpPr>
            <a:xfrm>
              <a:off x="1559367" y="3620808"/>
              <a:ext cx="149622" cy="149616"/>
              <a:chOff x="3126765" y="851893"/>
              <a:chExt cx="32698" cy="32698"/>
            </a:xfrm>
          </p:grpSpPr>
          <p:sp>
            <p:nvSpPr>
              <p:cNvPr id="899" name="Google Shape;1292;p53">
                <a:extLst>
                  <a:ext uri="{FF2B5EF4-FFF2-40B4-BE49-F238E27FC236}">
                    <a16:creationId xmlns:a16="http://schemas.microsoft.com/office/drawing/2014/main" id="{48986ED3-FB1B-A4EE-2C9B-49B1DF3E0C92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1293;p53">
                <a:extLst>
                  <a:ext uri="{FF2B5EF4-FFF2-40B4-BE49-F238E27FC236}">
                    <a16:creationId xmlns:a16="http://schemas.microsoft.com/office/drawing/2014/main" id="{1894F349-25CA-6C02-77E4-DF132C36A1EF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96" name="Google Shape;1294;p53">
              <a:extLst>
                <a:ext uri="{FF2B5EF4-FFF2-40B4-BE49-F238E27FC236}">
                  <a16:creationId xmlns:a16="http://schemas.microsoft.com/office/drawing/2014/main" id="{2BDF9921-BFE8-359C-8B79-A023AC96C024}"/>
                </a:ext>
              </a:extLst>
            </p:cNvPr>
            <p:cNvGrpSpPr/>
            <p:nvPr/>
          </p:nvGrpSpPr>
          <p:grpSpPr>
            <a:xfrm>
              <a:off x="1803942" y="3620808"/>
              <a:ext cx="149622" cy="149616"/>
              <a:chOff x="3126765" y="851893"/>
              <a:chExt cx="32698" cy="32698"/>
            </a:xfrm>
          </p:grpSpPr>
          <p:sp>
            <p:nvSpPr>
              <p:cNvPr id="897" name="Google Shape;1295;p53">
                <a:extLst>
                  <a:ext uri="{FF2B5EF4-FFF2-40B4-BE49-F238E27FC236}">
                    <a16:creationId xmlns:a16="http://schemas.microsoft.com/office/drawing/2014/main" id="{8AF06751-F230-63C1-4301-E1C2C19F2055}"/>
                  </a:ext>
                </a:extLst>
              </p:cNvPr>
              <p:cNvSpPr/>
              <p:nvPr/>
            </p:nvSpPr>
            <p:spPr>
              <a:xfrm>
                <a:off x="3140374" y="851893"/>
                <a:ext cx="5480" cy="32698"/>
              </a:xfrm>
              <a:custGeom>
                <a:avLst/>
                <a:gdLst/>
                <a:ahLst/>
                <a:cxnLst/>
                <a:rect l="l" t="t" r="r" b="b"/>
                <a:pathLst>
                  <a:path w="120" h="716" extrusionOk="0">
                    <a:moveTo>
                      <a:pt x="0" y="0"/>
                    </a:moveTo>
                    <a:lnTo>
                      <a:pt x="0" y="715"/>
                    </a:lnTo>
                    <a:lnTo>
                      <a:pt x="119" y="71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1296;p53">
                <a:extLst>
                  <a:ext uri="{FF2B5EF4-FFF2-40B4-BE49-F238E27FC236}">
                    <a16:creationId xmlns:a16="http://schemas.microsoft.com/office/drawing/2014/main" id="{F720B7E2-AEA4-26D1-EC74-600DE698CEEC}"/>
                  </a:ext>
                </a:extLst>
              </p:cNvPr>
              <p:cNvSpPr/>
              <p:nvPr/>
            </p:nvSpPr>
            <p:spPr>
              <a:xfrm>
                <a:off x="3126765" y="865502"/>
                <a:ext cx="32698" cy="5480"/>
              </a:xfrm>
              <a:custGeom>
                <a:avLst/>
                <a:gdLst/>
                <a:ahLst/>
                <a:cxnLst/>
                <a:rect l="l" t="t" r="r" b="b"/>
                <a:pathLst>
                  <a:path w="716" h="120" extrusionOk="0">
                    <a:moveTo>
                      <a:pt x="1" y="0"/>
                    </a:moveTo>
                    <a:lnTo>
                      <a:pt x="1" y="119"/>
                    </a:lnTo>
                    <a:lnTo>
                      <a:pt x="715" y="119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35"/>
          <p:cNvSpPr txBox="1">
            <a:spLocks noGrp="1"/>
          </p:cNvSpPr>
          <p:nvPr>
            <p:ph type="title"/>
          </p:nvPr>
        </p:nvSpPr>
        <p:spPr>
          <a:xfrm>
            <a:off x="1320300" y="2481643"/>
            <a:ext cx="6503400" cy="10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bg1"/>
                </a:solidFill>
              </a:rPr>
              <a:t>Hardware Components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86" name="Google Shape;886;p35"/>
          <p:cNvSpPr txBox="1">
            <a:spLocks noGrp="1"/>
          </p:cNvSpPr>
          <p:nvPr>
            <p:ph type="title" idx="2"/>
          </p:nvPr>
        </p:nvSpPr>
        <p:spPr>
          <a:xfrm>
            <a:off x="3915450" y="1163052"/>
            <a:ext cx="1467318" cy="7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760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7C1C86-0C7B-1692-DBA0-CC13EDF85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132" y="1384860"/>
            <a:ext cx="1930876" cy="17606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13364D-EEA1-1B14-4A2B-F2D1098CF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5862" y="1384860"/>
            <a:ext cx="1923655" cy="17540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C9E96F-0E8E-9C5C-5C57-3DB70DCA4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5595" y="1384860"/>
            <a:ext cx="1923653" cy="1754090"/>
          </a:xfrm>
          <a:prstGeom prst="rect">
            <a:avLst/>
          </a:prstGeom>
        </p:spPr>
      </p:pic>
      <p:sp>
        <p:nvSpPr>
          <p:cNvPr id="28" name="Google Shape;896;p36">
            <a:extLst>
              <a:ext uri="{FF2B5EF4-FFF2-40B4-BE49-F238E27FC236}">
                <a16:creationId xmlns:a16="http://schemas.microsoft.com/office/drawing/2014/main" id="{C4A81DD7-85A6-FF81-D62F-C74DC2ABEDDA}"/>
              </a:ext>
            </a:extLst>
          </p:cNvPr>
          <p:cNvSpPr txBox="1">
            <a:spLocks/>
          </p:cNvSpPr>
          <p:nvPr/>
        </p:nvSpPr>
        <p:spPr>
          <a:xfrm flipH="1">
            <a:off x="1276132" y="3236976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Pixy2 cam</a:t>
            </a:r>
          </a:p>
        </p:txBody>
      </p:sp>
      <p:sp>
        <p:nvSpPr>
          <p:cNvPr id="30" name="Google Shape;896;p36">
            <a:extLst>
              <a:ext uri="{FF2B5EF4-FFF2-40B4-BE49-F238E27FC236}">
                <a16:creationId xmlns:a16="http://schemas.microsoft.com/office/drawing/2014/main" id="{9C7AFE9F-4C1F-8CB3-E930-A06E51A89F10}"/>
              </a:ext>
            </a:extLst>
          </p:cNvPr>
          <p:cNvSpPr txBox="1">
            <a:spLocks/>
          </p:cNvSpPr>
          <p:nvPr/>
        </p:nvSpPr>
        <p:spPr>
          <a:xfrm flipH="1">
            <a:off x="3525862" y="3236976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Arduino UNO</a:t>
            </a:r>
          </a:p>
        </p:txBody>
      </p:sp>
      <p:sp>
        <p:nvSpPr>
          <p:cNvPr id="32" name="Google Shape;896;p36">
            <a:extLst>
              <a:ext uri="{FF2B5EF4-FFF2-40B4-BE49-F238E27FC236}">
                <a16:creationId xmlns:a16="http://schemas.microsoft.com/office/drawing/2014/main" id="{4B0D3F62-6360-020B-D747-21947A6DBBED}"/>
              </a:ext>
            </a:extLst>
          </p:cNvPr>
          <p:cNvSpPr txBox="1">
            <a:spLocks/>
          </p:cNvSpPr>
          <p:nvPr/>
        </p:nvSpPr>
        <p:spPr>
          <a:xfrm flipH="1">
            <a:off x="5823329" y="3236976"/>
            <a:ext cx="1875919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NEMA 17 stepper</a:t>
            </a:r>
          </a:p>
        </p:txBody>
      </p:sp>
    </p:spTree>
    <p:extLst>
      <p:ext uri="{BB962C8B-B14F-4D97-AF65-F5344CB8AC3E}">
        <p14:creationId xmlns:p14="http://schemas.microsoft.com/office/powerpoint/2010/main" val="1628667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A008BEE-ABD0-3B63-6DB7-D427A9D14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440" y="1383866"/>
            <a:ext cx="1946343" cy="1750633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E890E1FB-01B6-B2AC-28D0-EF2BD9E51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55" y="1383866"/>
            <a:ext cx="1896049" cy="175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799DB44-4868-7203-934F-38CFD9306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568" y="1383866"/>
            <a:ext cx="1902013" cy="1759015"/>
          </a:xfrm>
          <a:prstGeom prst="rect">
            <a:avLst/>
          </a:prstGeom>
        </p:spPr>
      </p:pic>
      <p:sp>
        <p:nvSpPr>
          <p:cNvPr id="34" name="Google Shape;896;p36">
            <a:extLst>
              <a:ext uri="{FF2B5EF4-FFF2-40B4-BE49-F238E27FC236}">
                <a16:creationId xmlns:a16="http://schemas.microsoft.com/office/drawing/2014/main" id="{4EB34BAF-E90C-4232-07C7-321A8B85BD79}"/>
              </a:ext>
            </a:extLst>
          </p:cNvPr>
          <p:cNvSpPr txBox="1">
            <a:spLocks/>
          </p:cNvSpPr>
          <p:nvPr/>
        </p:nvSpPr>
        <p:spPr>
          <a:xfrm flipH="1">
            <a:off x="1334830" y="3243729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A4988 Driver</a:t>
            </a:r>
          </a:p>
        </p:txBody>
      </p:sp>
      <p:sp>
        <p:nvSpPr>
          <p:cNvPr id="36" name="Google Shape;896;p36">
            <a:extLst>
              <a:ext uri="{FF2B5EF4-FFF2-40B4-BE49-F238E27FC236}">
                <a16:creationId xmlns:a16="http://schemas.microsoft.com/office/drawing/2014/main" id="{49B26A92-6645-52EC-78C3-B03FB626C47E}"/>
              </a:ext>
            </a:extLst>
          </p:cNvPr>
          <p:cNvSpPr txBox="1">
            <a:spLocks/>
          </p:cNvSpPr>
          <p:nvPr/>
        </p:nvSpPr>
        <p:spPr>
          <a:xfrm flipH="1">
            <a:off x="3541459" y="3243729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IR sensor</a:t>
            </a:r>
          </a:p>
        </p:txBody>
      </p:sp>
      <p:sp>
        <p:nvSpPr>
          <p:cNvPr id="38" name="Google Shape;896;p36">
            <a:extLst>
              <a:ext uri="{FF2B5EF4-FFF2-40B4-BE49-F238E27FC236}">
                <a16:creationId xmlns:a16="http://schemas.microsoft.com/office/drawing/2014/main" id="{06BF4619-ABE0-22A6-4ECC-2F5FBA06234A}"/>
              </a:ext>
            </a:extLst>
          </p:cNvPr>
          <p:cNvSpPr txBox="1">
            <a:spLocks/>
          </p:cNvSpPr>
          <p:nvPr/>
        </p:nvSpPr>
        <p:spPr>
          <a:xfrm flipH="1">
            <a:off x="5748088" y="3243729"/>
            <a:ext cx="18165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●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○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Roboto"/>
              <a:buChar char="■"/>
              <a:defRPr sz="15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>
              <a:buFont typeface="Roboto"/>
              <a:buNone/>
            </a:pPr>
            <a:r>
              <a:rPr lang="en-GB" sz="1400" b="1" dirty="0">
                <a:solidFill>
                  <a:schemeClr val="bg2"/>
                </a:solidFill>
                <a:latin typeface="Orbitron"/>
                <a:ea typeface="Orbitron"/>
                <a:cs typeface="Orbitron"/>
                <a:sym typeface="Orbitron"/>
              </a:rPr>
              <a:t>ESP 12-f</a:t>
            </a:r>
          </a:p>
        </p:txBody>
      </p:sp>
    </p:spTree>
    <p:extLst>
      <p:ext uri="{BB962C8B-B14F-4D97-AF65-F5344CB8AC3E}">
        <p14:creationId xmlns:p14="http://schemas.microsoft.com/office/powerpoint/2010/main" val="2676036301"/>
      </p:ext>
    </p:extLst>
  </p:cSld>
  <p:clrMapOvr>
    <a:masterClrMapping/>
  </p:clrMapOvr>
</p:sld>
</file>

<file path=ppt/theme/theme1.xml><?xml version="1.0" encoding="utf-8"?>
<a:theme xmlns:a="http://schemas.openxmlformats.org/drawingml/2006/main" name="The Evolution of Invention in Canada Thesis by Slidesgo">
  <a:themeElements>
    <a:clrScheme name="Simple Light">
      <a:dk1>
        <a:srgbClr val="E3EEED"/>
      </a:dk1>
      <a:lt1>
        <a:srgbClr val="383536"/>
      </a:lt1>
      <a:dk2>
        <a:srgbClr val="FC2E12"/>
      </a:dk2>
      <a:lt2>
        <a:srgbClr val="C1D6CE"/>
      </a:lt2>
      <a:accent1>
        <a:srgbClr val="64818C"/>
      </a:accent1>
      <a:accent2>
        <a:srgbClr val="DD4815"/>
      </a:accent2>
      <a:accent3>
        <a:srgbClr val="24A364"/>
      </a:accent3>
      <a:accent4>
        <a:srgbClr val="FFFFFF"/>
      </a:accent4>
      <a:accent5>
        <a:srgbClr val="FFFFFF"/>
      </a:accent5>
      <a:accent6>
        <a:srgbClr val="FFFFFF"/>
      </a:accent6>
      <a:hlink>
        <a:srgbClr val="38353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463</Words>
  <Application>Microsoft Office PowerPoint</Application>
  <PresentationFormat>On-screen Show (16:9)</PresentationFormat>
  <Paragraphs>163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Roboto</vt:lpstr>
      <vt:lpstr>Arial</vt:lpstr>
      <vt:lpstr>Cambria Math</vt:lpstr>
      <vt:lpstr>Fredoka One</vt:lpstr>
      <vt:lpstr>Orbitron</vt:lpstr>
      <vt:lpstr>The Evolution of Invention in Canada Thesis by Slidesgo</vt:lpstr>
      <vt:lpstr>Air Hockey Robot</vt:lpstr>
      <vt:lpstr>TABLE OF CONTENTS</vt:lpstr>
      <vt:lpstr>Main Idea</vt:lpstr>
      <vt:lpstr>PowerPoint Presentation</vt:lpstr>
      <vt:lpstr>Features</vt:lpstr>
      <vt:lpstr>PowerPoint Presentation</vt:lpstr>
      <vt:lpstr>Hardware Components</vt:lpstr>
      <vt:lpstr>PowerPoint Presentation</vt:lpstr>
      <vt:lpstr>PowerPoint Presentation</vt:lpstr>
      <vt:lpstr>Construction</vt:lpstr>
      <vt:lpstr>Table</vt:lpstr>
      <vt:lpstr>Holes </vt:lpstr>
      <vt:lpstr>Fans </vt:lpstr>
      <vt:lpstr>Gathering up the motors and 3D printed parts together</vt:lpstr>
      <vt:lpstr>Robot Strategy</vt:lpstr>
      <vt:lpstr>Steps Flow</vt:lpstr>
      <vt:lpstr>Steps Flow</vt:lpstr>
      <vt:lpstr>Object Detection Info. </vt:lpstr>
      <vt:lpstr>Object Detection Coordinates </vt:lpstr>
      <vt:lpstr>Steps Flow</vt:lpstr>
      <vt:lpstr>Processing</vt:lpstr>
      <vt:lpstr>Processing</vt:lpstr>
      <vt:lpstr>Processing Puck States </vt:lpstr>
      <vt:lpstr>Processing Puck States </vt:lpstr>
      <vt:lpstr>Processing</vt:lpstr>
      <vt:lpstr>Processing Calculations </vt:lpstr>
      <vt:lpstr>Processing Calculations </vt:lpstr>
      <vt:lpstr>Processing Calculations </vt:lpstr>
      <vt:lpstr>Processing Calculations </vt:lpstr>
      <vt:lpstr>Steps Flow</vt:lpstr>
      <vt:lpstr>Future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Hockey Robot</dc:title>
  <cp:lastModifiedBy>MaysaM M Mousa</cp:lastModifiedBy>
  <cp:revision>114</cp:revision>
  <dcterms:modified xsi:type="dcterms:W3CDTF">2022-09-04T19:12:15Z</dcterms:modified>
</cp:coreProperties>
</file>