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comments/comment1.xml" ContentType="application/vnd.openxmlformats-officedocument.presentationml.comments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sldIdLst>
    <p:sldId id="257" r:id="rId2"/>
    <p:sldId id="282" r:id="rId3"/>
    <p:sldId id="258" r:id="rId4"/>
    <p:sldId id="260" r:id="rId5"/>
    <p:sldId id="259" r:id="rId6"/>
    <p:sldId id="267" r:id="rId7"/>
    <p:sldId id="268" r:id="rId8"/>
    <p:sldId id="270" r:id="rId9"/>
    <p:sldId id="269" r:id="rId10"/>
    <p:sldId id="286" r:id="rId11"/>
    <p:sldId id="261" r:id="rId12"/>
    <p:sldId id="263" r:id="rId13"/>
    <p:sldId id="274" r:id="rId14"/>
    <p:sldId id="275" r:id="rId15"/>
    <p:sldId id="276" r:id="rId16"/>
    <p:sldId id="277" r:id="rId17"/>
    <p:sldId id="278" r:id="rId18"/>
    <p:sldId id="283" r:id="rId19"/>
    <p:sldId id="284" r:id="rId20"/>
    <p:sldId id="293" r:id="rId21"/>
    <p:sldId id="266" r:id="rId22"/>
    <p:sldId id="279" r:id="rId23"/>
    <p:sldId id="280" r:id="rId24"/>
    <p:sldId id="294" r:id="rId25"/>
    <p:sldId id="289" r:id="rId26"/>
    <p:sldId id="292" r:id="rId27"/>
    <p:sldId id="291" r:id="rId28"/>
    <p:sldId id="290" r:id="rId29"/>
    <p:sldId id="295" r:id="rId30"/>
    <p:sldId id="300" r:id="rId31"/>
    <p:sldId id="296" r:id="rId32"/>
    <p:sldId id="299" r:id="rId33"/>
    <p:sldId id="297" r:id="rId34"/>
    <p:sldId id="301" r:id="rId35"/>
    <p:sldId id="302" r:id="rId36"/>
    <p:sldId id="303" r:id="rId37"/>
    <p:sldId id="304" r:id="rId38"/>
    <p:sldId id="305" r:id="rId39"/>
    <p:sldId id="306" r:id="rId40"/>
    <p:sldId id="272" r:id="rId41"/>
    <p:sldId id="27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xmlns="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9" autoAdjust="0"/>
    <p:restoredTop sz="94624" autoAdjust="0"/>
  </p:normalViewPr>
  <p:slideViewPr>
    <p:cSldViewPr snapToGrid="0">
      <p:cViewPr>
        <p:scale>
          <a:sx n="75" d="100"/>
          <a:sy n="75" d="100"/>
        </p:scale>
        <p:origin x="-348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19-1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2016</a:t>
            </a:r>
            <a:r>
              <a:rPr lang="en-US" baseline="0" dirty="0"/>
              <a:t> Rainfall </a:t>
            </a:r>
            <a:endParaRPr lang="en-US" baseline="0" dirty="0" smtClean="0"/>
          </a:p>
          <a:p>
            <a:pPr>
              <a:defRPr/>
            </a:pPr>
            <a:r>
              <a:rPr lang="en-US" baseline="0" dirty="0" smtClean="0"/>
              <a:t> </a:t>
            </a:r>
            <a:endParaRPr lang="ar-SA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numRef>
              <c:f>'19-1'!$I$2:$I$31</c:f>
              <c:numCache>
                <c:formatCode>d\-mmm\-yy</c:formatCode>
                <c:ptCount val="30"/>
                <c:pt idx="0">
                  <c:v>42694</c:v>
                </c:pt>
                <c:pt idx="1">
                  <c:v>42695</c:v>
                </c:pt>
                <c:pt idx="2">
                  <c:v>42696</c:v>
                </c:pt>
                <c:pt idx="3">
                  <c:v>42697</c:v>
                </c:pt>
                <c:pt idx="4">
                  <c:v>42698</c:v>
                </c:pt>
                <c:pt idx="5">
                  <c:v>42699</c:v>
                </c:pt>
                <c:pt idx="6">
                  <c:v>42700</c:v>
                </c:pt>
                <c:pt idx="7">
                  <c:v>42701</c:v>
                </c:pt>
                <c:pt idx="8">
                  <c:v>42702</c:v>
                </c:pt>
                <c:pt idx="9">
                  <c:v>42703</c:v>
                </c:pt>
                <c:pt idx="10">
                  <c:v>42704</c:v>
                </c:pt>
                <c:pt idx="11">
                  <c:v>42705</c:v>
                </c:pt>
                <c:pt idx="12">
                  <c:v>42706</c:v>
                </c:pt>
                <c:pt idx="13">
                  <c:v>42707</c:v>
                </c:pt>
                <c:pt idx="14">
                  <c:v>42708</c:v>
                </c:pt>
                <c:pt idx="15">
                  <c:v>42709</c:v>
                </c:pt>
                <c:pt idx="16">
                  <c:v>42710</c:v>
                </c:pt>
                <c:pt idx="17">
                  <c:v>42711</c:v>
                </c:pt>
                <c:pt idx="18">
                  <c:v>42712</c:v>
                </c:pt>
                <c:pt idx="19">
                  <c:v>42713</c:v>
                </c:pt>
                <c:pt idx="20">
                  <c:v>42714</c:v>
                </c:pt>
                <c:pt idx="21">
                  <c:v>42715</c:v>
                </c:pt>
                <c:pt idx="22">
                  <c:v>42716</c:v>
                </c:pt>
                <c:pt idx="23">
                  <c:v>42717</c:v>
                </c:pt>
                <c:pt idx="24">
                  <c:v>42718</c:v>
                </c:pt>
                <c:pt idx="25">
                  <c:v>42719</c:v>
                </c:pt>
                <c:pt idx="26">
                  <c:v>42720</c:v>
                </c:pt>
                <c:pt idx="27">
                  <c:v>42721</c:v>
                </c:pt>
                <c:pt idx="28">
                  <c:v>42722</c:v>
                </c:pt>
                <c:pt idx="29">
                  <c:v>42723</c:v>
                </c:pt>
              </c:numCache>
            </c:numRef>
          </c:cat>
          <c:val>
            <c:numRef>
              <c:f>'19-1'!$O$2:$O$31</c:f>
              <c:numCache>
                <c:formatCode>0</c:formatCode>
                <c:ptCount val="30"/>
                <c:pt idx="0" formatCode="General">
                  <c:v>0</c:v>
                </c:pt>
                <c:pt idx="1">
                  <c:v>15.333333333333334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51</c:v>
                </c:pt>
                <c:pt idx="12">
                  <c:v>103</c:v>
                </c:pt>
                <c:pt idx="13">
                  <c:v>0.33333333333333331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136.66666666666663</c:v>
                </c:pt>
                <c:pt idx="24">
                  <c:v>117</c:v>
                </c:pt>
                <c:pt idx="25">
                  <c:v>1.6666666666666667</c:v>
                </c:pt>
                <c:pt idx="26">
                  <c:v>7</c:v>
                </c:pt>
                <c:pt idx="27">
                  <c:v>5.666666666666667</c:v>
                </c:pt>
                <c:pt idx="28">
                  <c:v>16.333333333333325</c:v>
                </c:pt>
                <c:pt idx="29">
                  <c:v>71.666666666666671</c:v>
                </c:pt>
              </c:numCache>
            </c:numRef>
          </c:val>
        </c:ser>
        <c:axId val="372780416"/>
        <c:axId val="135038080"/>
      </c:barChart>
      <c:dateAx>
        <c:axId val="372780416"/>
        <c:scaling>
          <c:orientation val="minMax"/>
        </c:scaling>
        <c:axPos val="b"/>
        <c:numFmt formatCode="d\-mmm\-yy" sourceLinked="1"/>
        <c:tickLblPos val="nextTo"/>
        <c:crossAx val="135038080"/>
        <c:crosses val="autoZero"/>
        <c:auto val="1"/>
        <c:lblOffset val="100"/>
        <c:baseTimeUnit val="days"/>
      </c:dateAx>
      <c:valAx>
        <c:axId val="1350380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Depth</a:t>
                </a:r>
                <a:r>
                  <a:rPr lang="en-US" baseline="0"/>
                  <a:t> mm/day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crossAx val="372780416"/>
        <c:crosses val="autoZero"/>
        <c:crossBetween val="between"/>
      </c:valAx>
    </c:plotArea>
    <c:plotVisOnly val="1"/>
    <c:dispBlanksAs val="gap"/>
  </c:chart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21T22:19:42.675" idx="1">
    <p:pos x="10" y="10"/>
    <p:text/>
    <p:extLst>
      <p:ext uri="{C676402C-5697-4E1C-873F-D02D1690AC5C}">
        <p15:threadingInfo xmlns:p15="http://schemas.microsoft.com/office/powerpoint/2012/main" xmlns="" timeZoneBias="-120"/>
      </p:ext>
    </p:extLst>
  </p:cm>
</p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7" Type="http://schemas.openxmlformats.org/officeDocument/2006/relationships/slide" Target="../slides/slide34.xml"/><Relationship Id="rId2" Type="http://schemas.openxmlformats.org/officeDocument/2006/relationships/slide" Target="../slides/slide13.xml"/><Relationship Id="rId1" Type="http://schemas.openxmlformats.org/officeDocument/2006/relationships/slide" Target="../slides/slide3.xml"/><Relationship Id="rId6" Type="http://schemas.openxmlformats.org/officeDocument/2006/relationships/slide" Target="../slides/slide12.xml"/><Relationship Id="rId5" Type="http://schemas.openxmlformats.org/officeDocument/2006/relationships/slide" Target="../slides/slide36.xml"/><Relationship Id="rId4" Type="http://schemas.openxmlformats.org/officeDocument/2006/relationships/slide" Target="../slides/slide30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1C12BC-2C1D-41E6-A37A-FB85B0BEBCFB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D060F0-F055-4F96-9E15-8E9A23D49C39}">
      <dgm:prSet phldrT="[Text]"/>
      <dgm:spPr/>
      <dgm:t>
        <a:bodyPr/>
        <a:lstStyle/>
        <a:p>
          <a:r>
            <a:rPr lang="en-US" dirty="0" smtClean="0"/>
            <a:t>Quantify Runoff</a:t>
          </a:r>
          <a:endParaRPr lang="en-US" dirty="0"/>
        </a:p>
      </dgm:t>
    </dgm:pt>
    <dgm:pt modelId="{0DAEFA36-7578-40A5-9AE3-FC0D8FEB1887}" type="parTrans" cxnId="{50AC2B37-CFB6-4FA6-A74F-1FA3AFA57679}">
      <dgm:prSet/>
      <dgm:spPr/>
      <dgm:t>
        <a:bodyPr/>
        <a:lstStyle/>
        <a:p>
          <a:endParaRPr lang="en-US"/>
        </a:p>
      </dgm:t>
    </dgm:pt>
    <dgm:pt modelId="{4417F951-F440-46B6-9CFB-0D69DB4DC2F5}" type="sibTrans" cxnId="{50AC2B37-CFB6-4FA6-A74F-1FA3AFA57679}">
      <dgm:prSet/>
      <dgm:spPr/>
      <dgm:t>
        <a:bodyPr/>
        <a:lstStyle/>
        <a:p>
          <a:endParaRPr lang="en-US"/>
        </a:p>
      </dgm:t>
    </dgm:pt>
    <dgm:pt modelId="{C028E7C9-42FA-4EC9-BEE2-0FFD0ACCA937}">
      <dgm:prSet phldrT="[Text]"/>
      <dgm:spPr/>
      <dgm:t>
        <a:bodyPr/>
        <a:lstStyle/>
        <a:p>
          <a:r>
            <a:rPr lang="en-US" dirty="0" smtClean="0"/>
            <a:t>HEC-HMS model</a:t>
          </a:r>
          <a:endParaRPr lang="en-US" dirty="0"/>
        </a:p>
      </dgm:t>
    </dgm:pt>
    <dgm:pt modelId="{BDC2AAB0-E435-4691-BC30-F826D92C78BD}" type="parTrans" cxnId="{C3D3F08B-7D48-4954-8C76-76BE3C050727}">
      <dgm:prSet/>
      <dgm:spPr/>
      <dgm:t>
        <a:bodyPr/>
        <a:lstStyle/>
        <a:p>
          <a:endParaRPr lang="en-US"/>
        </a:p>
      </dgm:t>
    </dgm:pt>
    <dgm:pt modelId="{ABA2FB58-BDA8-4457-B646-83E26923AF7F}" type="sibTrans" cxnId="{C3D3F08B-7D48-4954-8C76-76BE3C050727}">
      <dgm:prSet/>
      <dgm:spPr/>
      <dgm:t>
        <a:bodyPr/>
        <a:lstStyle/>
        <a:p>
          <a:endParaRPr lang="en-US"/>
        </a:p>
      </dgm:t>
    </dgm:pt>
    <dgm:pt modelId="{63FEB2FD-A150-4C4B-A0D9-FB15DC3EA320}">
      <dgm:prSet phldrT="[Text]"/>
      <dgm:spPr/>
      <dgm:t>
        <a:bodyPr/>
        <a:lstStyle/>
        <a:p>
          <a:r>
            <a:rPr lang="en-US" dirty="0" smtClean="0"/>
            <a:t>Best A.R. method</a:t>
          </a:r>
          <a:endParaRPr lang="en-US" dirty="0"/>
        </a:p>
      </dgm:t>
    </dgm:pt>
    <dgm:pt modelId="{29243006-D75D-49CF-88CC-6D2857692D85}" type="parTrans" cxnId="{946CD09D-D7B0-40FC-BDD5-BC10BA1C6CE8}">
      <dgm:prSet/>
      <dgm:spPr/>
      <dgm:t>
        <a:bodyPr/>
        <a:lstStyle/>
        <a:p>
          <a:endParaRPr lang="en-US"/>
        </a:p>
      </dgm:t>
    </dgm:pt>
    <dgm:pt modelId="{B67E7FC0-6575-482F-9B02-C0C42268BA31}" type="sibTrans" cxnId="{946CD09D-D7B0-40FC-BDD5-BC10BA1C6CE8}">
      <dgm:prSet/>
      <dgm:spPr/>
      <dgm:t>
        <a:bodyPr/>
        <a:lstStyle/>
        <a:p>
          <a:endParaRPr lang="en-US"/>
        </a:p>
      </dgm:t>
    </dgm:pt>
    <dgm:pt modelId="{F157F9D9-ACF5-4183-B0F1-0426DA6D53AD}">
      <dgm:prSet/>
      <dgm:spPr/>
      <dgm:t>
        <a:bodyPr/>
        <a:lstStyle/>
        <a:p>
          <a:r>
            <a:rPr lang="en-US" dirty="0" smtClean="0"/>
            <a:t>Possible A.R. Locations</a:t>
          </a:r>
          <a:endParaRPr lang="en-US" dirty="0"/>
        </a:p>
      </dgm:t>
    </dgm:pt>
    <dgm:pt modelId="{CF0C4B2D-BCE3-4E40-8750-6D12551DB9A0}" type="parTrans" cxnId="{B20F482C-199B-4150-856A-2DDC85C647C5}">
      <dgm:prSet/>
      <dgm:spPr/>
      <dgm:t>
        <a:bodyPr/>
        <a:lstStyle/>
        <a:p>
          <a:endParaRPr lang="en-US"/>
        </a:p>
      </dgm:t>
    </dgm:pt>
    <dgm:pt modelId="{BA3CF724-2368-47B4-B17A-D45C2C3F1106}" type="sibTrans" cxnId="{B20F482C-199B-4150-856A-2DDC85C647C5}">
      <dgm:prSet/>
      <dgm:spPr/>
      <dgm:t>
        <a:bodyPr/>
        <a:lstStyle/>
        <a:p>
          <a:endParaRPr lang="en-US"/>
        </a:p>
      </dgm:t>
    </dgm:pt>
    <dgm:pt modelId="{BF24202B-0E4B-4255-BF42-180A7D84F0FF}">
      <dgm:prSet/>
      <dgm:spPr/>
      <dgm:t>
        <a:bodyPr/>
        <a:lstStyle/>
        <a:p>
          <a:r>
            <a:rPr lang="en-US" dirty="0" smtClean="0"/>
            <a:t>Benefit Cost Analysis</a:t>
          </a:r>
          <a:endParaRPr lang="en-US" dirty="0"/>
        </a:p>
      </dgm:t>
    </dgm:pt>
    <dgm:pt modelId="{50EFE7C8-66B7-409C-9D67-168982ED3FEC}" type="parTrans" cxnId="{342BDE8E-081A-41C6-8619-DC1063375C91}">
      <dgm:prSet/>
      <dgm:spPr/>
      <dgm:t>
        <a:bodyPr/>
        <a:lstStyle/>
        <a:p>
          <a:endParaRPr lang="en-US"/>
        </a:p>
      </dgm:t>
    </dgm:pt>
    <dgm:pt modelId="{3F62D859-C26E-4133-BD40-D3557C5274A1}" type="sibTrans" cxnId="{342BDE8E-081A-41C6-8619-DC1063375C91}">
      <dgm:prSet/>
      <dgm:spPr/>
      <dgm:t>
        <a:bodyPr/>
        <a:lstStyle/>
        <a:p>
          <a:endParaRPr lang="en-US"/>
        </a:p>
      </dgm:t>
    </dgm:pt>
    <dgm:pt modelId="{89DB0C73-D14C-4270-91A6-28029309D96F}" type="pres">
      <dgm:prSet presAssocID="{EB1C12BC-2C1D-41E6-A37A-FB85B0BEBC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8E2F26-CF73-47D4-A679-495921BCC03B}" type="pres">
      <dgm:prSet presAssocID="{9FD060F0-F055-4F96-9E15-8E9A23D49C39}" presName="composite" presStyleCnt="0"/>
      <dgm:spPr/>
    </dgm:pt>
    <dgm:pt modelId="{183F6923-0E9F-4B2B-B8A0-BD11DA59CB36}" type="pres">
      <dgm:prSet presAssocID="{9FD060F0-F055-4F96-9E15-8E9A23D49C39}" presName="rect1" presStyleLbl="bgImgPlace1" presStyleIdx="0" presStyleCnt="5"/>
      <dgm:spPr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000" r="-4000"/>
          </a:stretch>
        </a:blipFill>
      </dgm:spPr>
    </dgm:pt>
    <dgm:pt modelId="{3675882A-71E8-4F6B-AC74-3666086BF130}" type="pres">
      <dgm:prSet presAssocID="{9FD060F0-F055-4F96-9E15-8E9A23D49C39}" presName="wedgeRectCallout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E8645-717A-4C11-8CB5-CA358ED234C0}" type="pres">
      <dgm:prSet presAssocID="{4417F951-F440-46B6-9CFB-0D69DB4DC2F5}" presName="sibTrans" presStyleCnt="0"/>
      <dgm:spPr/>
    </dgm:pt>
    <dgm:pt modelId="{08401715-0ED4-446A-ACC9-1135AE5EB97D}" type="pres">
      <dgm:prSet presAssocID="{C028E7C9-42FA-4EC9-BEE2-0FFD0ACCA937}" presName="composite" presStyleCnt="0"/>
      <dgm:spPr/>
    </dgm:pt>
    <dgm:pt modelId="{8520AE5D-F86A-4835-836B-226D3EF00470}" type="pres">
      <dgm:prSet presAssocID="{C028E7C9-42FA-4EC9-BEE2-0FFD0ACCA937}" presName="rect1" presStyleLbl="bgImgPlace1" presStyleIdx="1" presStyleCnt="5" custLinFactNeighborX="1071" custLinFactNeighborY="-131"/>
      <dgm:spPr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en-US"/>
        </a:p>
      </dgm:t>
    </dgm:pt>
    <dgm:pt modelId="{22CD3EBF-71F8-4F9F-AAC9-6B850E21B0A2}" type="pres">
      <dgm:prSet presAssocID="{C028E7C9-42FA-4EC9-BEE2-0FFD0ACCA937}" presName="wedgeRectCallout1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01171-AAE3-44F0-8632-ACF77478778A}" type="pres">
      <dgm:prSet presAssocID="{ABA2FB58-BDA8-4457-B646-83E26923AF7F}" presName="sibTrans" presStyleCnt="0"/>
      <dgm:spPr/>
    </dgm:pt>
    <dgm:pt modelId="{E44685B9-0B85-4A79-AE6E-705D03AF1AC3}" type="pres">
      <dgm:prSet presAssocID="{F157F9D9-ACF5-4183-B0F1-0426DA6D53AD}" presName="composite" presStyleCnt="0"/>
      <dgm:spPr/>
    </dgm:pt>
    <dgm:pt modelId="{E36A0237-E3A0-463F-BB4F-D2D628D39F15}" type="pres">
      <dgm:prSet presAssocID="{F157F9D9-ACF5-4183-B0F1-0426DA6D53AD}" presName="rect1" presStyleLbl="bgImgPlace1" presStyleIdx="2" presStyleCnt="5"/>
      <dgm:spPr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5000" b="-15000"/>
          </a:stretch>
        </a:blipFill>
      </dgm:spPr>
    </dgm:pt>
    <dgm:pt modelId="{6EE75C7B-FD38-4C4F-875D-E1F8260B41FF}" type="pres">
      <dgm:prSet presAssocID="{F157F9D9-ACF5-4183-B0F1-0426DA6D53AD}" presName="wedgeRectCallout1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56AA26-6A48-4ECE-B884-7373AD051277}" type="pres">
      <dgm:prSet presAssocID="{BA3CF724-2368-47B4-B17A-D45C2C3F1106}" presName="sibTrans" presStyleCnt="0"/>
      <dgm:spPr/>
    </dgm:pt>
    <dgm:pt modelId="{6359DD2E-2A64-4EF6-ACAA-89BCDD8EF502}" type="pres">
      <dgm:prSet presAssocID="{63FEB2FD-A150-4C4B-A0D9-FB15DC3EA320}" presName="composite" presStyleCnt="0"/>
      <dgm:spPr/>
    </dgm:pt>
    <dgm:pt modelId="{CDE4026E-A7EC-4860-9232-F4CA62547B20}" type="pres">
      <dgm:prSet presAssocID="{63FEB2FD-A150-4C4B-A0D9-FB15DC3EA320}" presName="rect1" presStyleLbl="bgImgPlace1" presStyleIdx="3" presStyleCnt="5"/>
      <dgm:spPr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E7C16099-7FCC-4EF9-B717-4B15C982DF08}" type="pres">
      <dgm:prSet presAssocID="{63FEB2FD-A150-4C4B-A0D9-FB15DC3EA320}" presName="wedgeRectCallout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00F9D-1A0A-4143-936A-017EDDA9E985}" type="pres">
      <dgm:prSet presAssocID="{B67E7FC0-6575-482F-9B02-C0C42268BA31}" presName="sibTrans" presStyleCnt="0"/>
      <dgm:spPr/>
    </dgm:pt>
    <dgm:pt modelId="{89B93CB6-B67D-4A47-AC3C-CF166BDC08A6}" type="pres">
      <dgm:prSet presAssocID="{BF24202B-0E4B-4255-BF42-180A7D84F0FF}" presName="composite" presStyleCnt="0"/>
      <dgm:spPr/>
    </dgm:pt>
    <dgm:pt modelId="{5CBD5B58-49FF-45BF-9AEC-A079D4130F89}" type="pres">
      <dgm:prSet presAssocID="{BF24202B-0E4B-4255-BF42-180A7D84F0FF}" presName="rect1" presStyleLbl="bgImgPlace1" presStyleIdx="4" presStyleCnt="5"/>
      <dgm:spPr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</dgm:spPr>
    </dgm:pt>
    <dgm:pt modelId="{52572AEF-1E61-413A-B7EA-B3C9F59664D3}" type="pres">
      <dgm:prSet presAssocID="{BF24202B-0E4B-4255-BF42-180A7D84F0FF}" presName="wedgeRectCallout1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65A700-6161-4318-B783-3FFB25B32D73}" type="presOf" srcId="{63FEB2FD-A150-4C4B-A0D9-FB15DC3EA320}" destId="{E7C16099-7FCC-4EF9-B717-4B15C982DF08}" srcOrd="0" destOrd="0" presId="urn:microsoft.com/office/officeart/2008/layout/BendingPictureCaptionList"/>
    <dgm:cxn modelId="{F8B8FE1F-EAD2-4407-8026-E1D159FA50DC}" type="presOf" srcId="{F157F9D9-ACF5-4183-B0F1-0426DA6D53AD}" destId="{6EE75C7B-FD38-4C4F-875D-E1F8260B41FF}" srcOrd="0" destOrd="0" presId="urn:microsoft.com/office/officeart/2008/layout/BendingPictureCaptionList"/>
    <dgm:cxn modelId="{6AC5043E-8A62-4C3E-BBC5-5D0EB12D57FE}" type="presOf" srcId="{C028E7C9-42FA-4EC9-BEE2-0FFD0ACCA937}" destId="{22CD3EBF-71F8-4F9F-AAC9-6B850E21B0A2}" srcOrd="0" destOrd="0" presId="urn:microsoft.com/office/officeart/2008/layout/BendingPictureCaptionList"/>
    <dgm:cxn modelId="{C514C948-5375-45D4-ABE9-6D33BA6D24D2}" type="presOf" srcId="{BF24202B-0E4B-4255-BF42-180A7D84F0FF}" destId="{52572AEF-1E61-413A-B7EA-B3C9F59664D3}" srcOrd="0" destOrd="0" presId="urn:microsoft.com/office/officeart/2008/layout/BendingPictureCaptionList"/>
    <dgm:cxn modelId="{50AC2B37-CFB6-4FA6-A74F-1FA3AFA57679}" srcId="{EB1C12BC-2C1D-41E6-A37A-FB85B0BEBCFB}" destId="{9FD060F0-F055-4F96-9E15-8E9A23D49C39}" srcOrd="0" destOrd="0" parTransId="{0DAEFA36-7578-40A5-9AE3-FC0D8FEB1887}" sibTransId="{4417F951-F440-46B6-9CFB-0D69DB4DC2F5}"/>
    <dgm:cxn modelId="{A0B3EF5D-35DF-4AA7-8488-080D1BE80084}" type="presOf" srcId="{EB1C12BC-2C1D-41E6-A37A-FB85B0BEBCFB}" destId="{89DB0C73-D14C-4270-91A6-28029309D96F}" srcOrd="0" destOrd="0" presId="urn:microsoft.com/office/officeart/2008/layout/BendingPictureCaptionList"/>
    <dgm:cxn modelId="{C3D3F08B-7D48-4954-8C76-76BE3C050727}" srcId="{EB1C12BC-2C1D-41E6-A37A-FB85B0BEBCFB}" destId="{C028E7C9-42FA-4EC9-BEE2-0FFD0ACCA937}" srcOrd="1" destOrd="0" parTransId="{BDC2AAB0-E435-4691-BC30-F826D92C78BD}" sibTransId="{ABA2FB58-BDA8-4457-B646-83E26923AF7F}"/>
    <dgm:cxn modelId="{B20F482C-199B-4150-856A-2DDC85C647C5}" srcId="{EB1C12BC-2C1D-41E6-A37A-FB85B0BEBCFB}" destId="{F157F9D9-ACF5-4183-B0F1-0426DA6D53AD}" srcOrd="2" destOrd="0" parTransId="{CF0C4B2D-BCE3-4E40-8750-6D12551DB9A0}" sibTransId="{BA3CF724-2368-47B4-B17A-D45C2C3F1106}"/>
    <dgm:cxn modelId="{946CD09D-D7B0-40FC-BDD5-BC10BA1C6CE8}" srcId="{EB1C12BC-2C1D-41E6-A37A-FB85B0BEBCFB}" destId="{63FEB2FD-A150-4C4B-A0D9-FB15DC3EA320}" srcOrd="3" destOrd="0" parTransId="{29243006-D75D-49CF-88CC-6D2857692D85}" sibTransId="{B67E7FC0-6575-482F-9B02-C0C42268BA31}"/>
    <dgm:cxn modelId="{342BDE8E-081A-41C6-8619-DC1063375C91}" srcId="{EB1C12BC-2C1D-41E6-A37A-FB85B0BEBCFB}" destId="{BF24202B-0E4B-4255-BF42-180A7D84F0FF}" srcOrd="4" destOrd="0" parTransId="{50EFE7C8-66B7-409C-9D67-168982ED3FEC}" sibTransId="{3F62D859-C26E-4133-BD40-D3557C5274A1}"/>
    <dgm:cxn modelId="{C01EEAED-F52D-4A2C-8017-576A7236770B}" type="presOf" srcId="{9FD060F0-F055-4F96-9E15-8E9A23D49C39}" destId="{3675882A-71E8-4F6B-AC74-3666086BF130}" srcOrd="0" destOrd="0" presId="urn:microsoft.com/office/officeart/2008/layout/BendingPictureCaptionList"/>
    <dgm:cxn modelId="{3C12F975-2B95-4758-9187-B4E5FD886D43}" type="presParOf" srcId="{89DB0C73-D14C-4270-91A6-28029309D96F}" destId="{5F8E2F26-CF73-47D4-A679-495921BCC03B}" srcOrd="0" destOrd="0" presId="urn:microsoft.com/office/officeart/2008/layout/BendingPictureCaptionList"/>
    <dgm:cxn modelId="{EF7665C5-676C-4977-933B-321A1840A186}" type="presParOf" srcId="{5F8E2F26-CF73-47D4-A679-495921BCC03B}" destId="{183F6923-0E9F-4B2B-B8A0-BD11DA59CB36}" srcOrd="0" destOrd="0" presId="urn:microsoft.com/office/officeart/2008/layout/BendingPictureCaptionList"/>
    <dgm:cxn modelId="{39C1EB74-A94F-46DB-8350-BE9271BA782F}" type="presParOf" srcId="{5F8E2F26-CF73-47D4-A679-495921BCC03B}" destId="{3675882A-71E8-4F6B-AC74-3666086BF130}" srcOrd="1" destOrd="0" presId="urn:microsoft.com/office/officeart/2008/layout/BendingPictureCaptionList"/>
    <dgm:cxn modelId="{30092E0F-7CE3-4ABA-A74D-715847F8BAE1}" type="presParOf" srcId="{89DB0C73-D14C-4270-91A6-28029309D96F}" destId="{81CE8645-717A-4C11-8CB5-CA358ED234C0}" srcOrd="1" destOrd="0" presId="urn:microsoft.com/office/officeart/2008/layout/BendingPictureCaptionList"/>
    <dgm:cxn modelId="{BD481E83-A819-4CB1-84B7-802B48D5A485}" type="presParOf" srcId="{89DB0C73-D14C-4270-91A6-28029309D96F}" destId="{08401715-0ED4-446A-ACC9-1135AE5EB97D}" srcOrd="2" destOrd="0" presId="urn:microsoft.com/office/officeart/2008/layout/BendingPictureCaptionList"/>
    <dgm:cxn modelId="{C6383301-14D8-453F-A106-C73A56E698CF}" type="presParOf" srcId="{08401715-0ED4-446A-ACC9-1135AE5EB97D}" destId="{8520AE5D-F86A-4835-836B-226D3EF00470}" srcOrd="0" destOrd="0" presId="urn:microsoft.com/office/officeart/2008/layout/BendingPictureCaptionList"/>
    <dgm:cxn modelId="{6E3B4ED7-418B-40D9-8534-A1DE6DA6A73F}" type="presParOf" srcId="{08401715-0ED4-446A-ACC9-1135AE5EB97D}" destId="{22CD3EBF-71F8-4F9F-AAC9-6B850E21B0A2}" srcOrd="1" destOrd="0" presId="urn:microsoft.com/office/officeart/2008/layout/BendingPictureCaptionList"/>
    <dgm:cxn modelId="{43A16A0E-6880-4365-A831-DE0EC4157270}" type="presParOf" srcId="{89DB0C73-D14C-4270-91A6-28029309D96F}" destId="{20701171-AAE3-44F0-8632-ACF77478778A}" srcOrd="3" destOrd="0" presId="urn:microsoft.com/office/officeart/2008/layout/BendingPictureCaptionList"/>
    <dgm:cxn modelId="{EB24654B-97DF-48D6-A174-514A13223B5E}" type="presParOf" srcId="{89DB0C73-D14C-4270-91A6-28029309D96F}" destId="{E44685B9-0B85-4A79-AE6E-705D03AF1AC3}" srcOrd="4" destOrd="0" presId="urn:microsoft.com/office/officeart/2008/layout/BendingPictureCaptionList"/>
    <dgm:cxn modelId="{4A873B6D-5877-49F9-B97A-79A1995EF420}" type="presParOf" srcId="{E44685B9-0B85-4A79-AE6E-705D03AF1AC3}" destId="{E36A0237-E3A0-463F-BB4F-D2D628D39F15}" srcOrd="0" destOrd="0" presId="urn:microsoft.com/office/officeart/2008/layout/BendingPictureCaptionList"/>
    <dgm:cxn modelId="{EAAE76D7-6383-41AD-9744-C06107884604}" type="presParOf" srcId="{E44685B9-0B85-4A79-AE6E-705D03AF1AC3}" destId="{6EE75C7B-FD38-4C4F-875D-E1F8260B41FF}" srcOrd="1" destOrd="0" presId="urn:microsoft.com/office/officeart/2008/layout/BendingPictureCaptionList"/>
    <dgm:cxn modelId="{CB968CA6-788D-4832-B5FA-266628FC64A3}" type="presParOf" srcId="{89DB0C73-D14C-4270-91A6-28029309D96F}" destId="{6E56AA26-6A48-4ECE-B884-7373AD051277}" srcOrd="5" destOrd="0" presId="urn:microsoft.com/office/officeart/2008/layout/BendingPictureCaptionList"/>
    <dgm:cxn modelId="{D98CE765-D4EB-416F-BE3C-14CCCC212C85}" type="presParOf" srcId="{89DB0C73-D14C-4270-91A6-28029309D96F}" destId="{6359DD2E-2A64-4EF6-ACAA-89BCDD8EF502}" srcOrd="6" destOrd="0" presId="urn:microsoft.com/office/officeart/2008/layout/BendingPictureCaptionList"/>
    <dgm:cxn modelId="{563D31BB-F6B5-456D-845A-EC144B0990EB}" type="presParOf" srcId="{6359DD2E-2A64-4EF6-ACAA-89BCDD8EF502}" destId="{CDE4026E-A7EC-4860-9232-F4CA62547B20}" srcOrd="0" destOrd="0" presId="urn:microsoft.com/office/officeart/2008/layout/BendingPictureCaptionList"/>
    <dgm:cxn modelId="{6F777B80-A57F-4469-8578-646754B5A403}" type="presParOf" srcId="{6359DD2E-2A64-4EF6-ACAA-89BCDD8EF502}" destId="{E7C16099-7FCC-4EF9-B717-4B15C982DF08}" srcOrd="1" destOrd="0" presId="urn:microsoft.com/office/officeart/2008/layout/BendingPictureCaptionList"/>
    <dgm:cxn modelId="{C4B8D59D-61EA-4998-9393-0206587A58F7}" type="presParOf" srcId="{89DB0C73-D14C-4270-91A6-28029309D96F}" destId="{45800F9D-1A0A-4143-936A-017EDDA9E985}" srcOrd="7" destOrd="0" presId="urn:microsoft.com/office/officeart/2008/layout/BendingPictureCaptionList"/>
    <dgm:cxn modelId="{3F1057C3-3FB5-40E7-AF64-EA58362213E2}" type="presParOf" srcId="{89DB0C73-D14C-4270-91A6-28029309D96F}" destId="{89B93CB6-B67D-4A47-AC3C-CF166BDC08A6}" srcOrd="8" destOrd="0" presId="urn:microsoft.com/office/officeart/2008/layout/BendingPictureCaptionList"/>
    <dgm:cxn modelId="{C47B7807-5E4A-4636-90C0-DFF07A9A36BD}" type="presParOf" srcId="{89B93CB6-B67D-4A47-AC3C-CF166BDC08A6}" destId="{5CBD5B58-49FF-45BF-9AEC-A079D4130F89}" srcOrd="0" destOrd="0" presId="urn:microsoft.com/office/officeart/2008/layout/BendingPictureCaptionList"/>
    <dgm:cxn modelId="{1CFDF693-ED3A-4AB8-A93A-B2B5CA067C73}" type="presParOf" srcId="{89B93CB6-B67D-4A47-AC3C-CF166BDC08A6}" destId="{52572AEF-1E61-413A-B7EA-B3C9F59664D3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22F11E-3E57-4AA6-8359-CE734B8F7FF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A4BCB0F5-42DC-4360-B380-ADABB5BE160F}">
      <dgm:prSet phldrT="[Text]" custT="1"/>
      <dgm:spPr/>
      <dgm:t>
        <a:bodyPr/>
        <a:lstStyle/>
        <a:p>
          <a:r>
            <a:rPr lang="en-US" sz="2400" dirty="0" smtClean="0">
              <a:latin typeface="Book Antiqua" panose="02040602050305030304" pitchFamily="18" charset="0"/>
            </a:rPr>
            <a:t>Previous studies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8B969CFA-68A4-4661-A83E-02B114B19029}" type="parTrans" cxnId="{F2834F59-B98A-4C57-9E0D-D7958D15DF12}">
      <dgm:prSet/>
      <dgm:spPr/>
      <dgm:t>
        <a:bodyPr/>
        <a:lstStyle/>
        <a:p>
          <a:endParaRPr lang="en-US"/>
        </a:p>
      </dgm:t>
    </dgm:pt>
    <dgm:pt modelId="{26923BE9-D59E-401D-80EB-030622002E7D}" type="sibTrans" cxnId="{F2834F59-B98A-4C57-9E0D-D7958D15DF12}">
      <dgm:prSet custT="1"/>
      <dgm:spPr/>
      <dgm:t>
        <a:bodyPr/>
        <a:lstStyle/>
        <a:p>
          <a:r>
            <a:rPr lang="en-US" sz="2400" dirty="0" smtClean="0">
              <a:latin typeface="Book Antiqua" panose="02040602050305030304" pitchFamily="18" charset="0"/>
            </a:rPr>
            <a:t>Increase</a:t>
          </a:r>
          <a:r>
            <a:rPr lang="en-US" sz="2300" dirty="0" smtClean="0">
              <a:latin typeface="Book Antiqua" panose="02040602050305030304" pitchFamily="18" charset="0"/>
            </a:rPr>
            <a:t> </a:t>
          </a:r>
          <a:r>
            <a:rPr lang="en-US" sz="2200" dirty="0" smtClean="0">
              <a:latin typeface="Book Antiqua" panose="02040602050305030304" pitchFamily="18" charset="0"/>
            </a:rPr>
            <a:t>agricultural</a:t>
          </a:r>
          <a:r>
            <a:rPr lang="en-US" sz="2300" dirty="0" smtClean="0">
              <a:latin typeface="Book Antiqua" panose="02040602050305030304" pitchFamily="18" charset="0"/>
            </a:rPr>
            <a:t> </a:t>
          </a:r>
          <a:r>
            <a:rPr lang="en-US" sz="2400" dirty="0" smtClean="0">
              <a:latin typeface="Book Antiqua" panose="02040602050305030304" pitchFamily="18" charset="0"/>
            </a:rPr>
            <a:t>lands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85F33ADB-0909-42D6-90D7-F79FAB743DE2}">
      <dgm:prSet phldrT="[Text]" custT="1"/>
      <dgm:spPr/>
      <dgm:t>
        <a:bodyPr/>
        <a:lstStyle/>
        <a:p>
          <a:r>
            <a:rPr lang="en-US" sz="2400" b="0" dirty="0" smtClean="0">
              <a:latin typeface="Book Antiqua" panose="02040602050305030304" pitchFamily="18" charset="0"/>
            </a:rPr>
            <a:t>Available data</a:t>
          </a:r>
          <a:endParaRPr lang="en-US" sz="2400" b="0" dirty="0">
            <a:latin typeface="Book Antiqua" panose="02040602050305030304" pitchFamily="18" charset="0"/>
          </a:endParaRPr>
        </a:p>
      </dgm:t>
    </dgm:pt>
    <dgm:pt modelId="{EC6A36E6-88D0-4EB1-97E2-4E9074E6DA48}" type="sibTrans" cxnId="{507BB346-260F-45B8-9416-755977EE5CCD}">
      <dgm:prSet custT="1"/>
      <dgm:spPr/>
      <dgm:t>
        <a:bodyPr/>
        <a:lstStyle/>
        <a:p>
          <a:r>
            <a:rPr lang="en-US" sz="2400" dirty="0" smtClean="0">
              <a:latin typeface="Book Antiqua" panose="02040602050305030304" pitchFamily="18" charset="0"/>
            </a:rPr>
            <a:t>Huge amount of runoff 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1F8FC272-7545-4035-B5FC-B734E8FC9F90}" type="parTrans" cxnId="{507BB346-260F-45B8-9416-755977EE5CCD}">
      <dgm:prSet/>
      <dgm:spPr/>
      <dgm:t>
        <a:bodyPr/>
        <a:lstStyle/>
        <a:p>
          <a:endParaRPr lang="en-US"/>
        </a:p>
      </dgm:t>
    </dgm:pt>
    <dgm:pt modelId="{9B9E2B26-93D2-4364-B77B-E048B7D2793C}">
      <dgm:prSet phldrT="[Text]" custT="1"/>
      <dgm:spPr/>
      <dgm:t>
        <a:bodyPr/>
        <a:lstStyle/>
        <a:p>
          <a:r>
            <a:rPr lang="en-US" sz="2400" dirty="0" smtClean="0">
              <a:latin typeface="Book Antiqua" panose="02040602050305030304" pitchFamily="18" charset="0"/>
            </a:rPr>
            <a:t>Easy to reach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0C0E1F42-840D-4FD6-A4B0-2329F44F8120}" type="sibTrans" cxnId="{07B87885-056D-4C20-B101-2F67170EFFB3}">
      <dgm:prSet custT="1"/>
      <dgm:spPr/>
      <dgm:t>
        <a:bodyPr/>
        <a:lstStyle/>
        <a:p>
          <a:r>
            <a:rPr lang="en-US" sz="2400" dirty="0" smtClean="0">
              <a:latin typeface="Book Antiqua" panose="02040602050305030304" pitchFamily="18" charset="0"/>
            </a:rPr>
            <a:t>+ water for domestic use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A4E24377-754E-43E3-A913-82C7F51A4F1B}" type="parTrans" cxnId="{07B87885-056D-4C20-B101-2F67170EFFB3}">
      <dgm:prSet/>
      <dgm:spPr/>
      <dgm:t>
        <a:bodyPr/>
        <a:lstStyle/>
        <a:p>
          <a:endParaRPr lang="en-US"/>
        </a:p>
      </dgm:t>
    </dgm:pt>
    <dgm:pt modelId="{668907A6-BAE0-4BA1-A4F0-151D48A21475}" type="pres">
      <dgm:prSet presAssocID="{0322F11E-3E57-4AA6-8359-CE734B8F7FF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551CA1A-509E-4944-A0FD-2F8D8FE905C2}" type="pres">
      <dgm:prSet presAssocID="{85F33ADB-0909-42D6-90D7-F79FAB743DE2}" presName="composite" presStyleCnt="0"/>
      <dgm:spPr/>
    </dgm:pt>
    <dgm:pt modelId="{D6EE223B-EFB2-43AF-A3C9-A94AF53D14BC}" type="pres">
      <dgm:prSet presAssocID="{85F33ADB-0909-42D6-90D7-F79FAB743DE2}" presName="Parent1" presStyleLbl="node1" presStyleIdx="0" presStyleCnt="6" custScaleX="117853" custLinFactNeighborX="-1740" custLinFactNeighborY="-7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270D52-03BF-421A-B5B4-EE13F63C4915}" type="pres">
      <dgm:prSet presAssocID="{85F33ADB-0909-42D6-90D7-F79FAB743DE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E456F-639E-42D9-98F2-C1103F140128}" type="pres">
      <dgm:prSet presAssocID="{85F33ADB-0909-42D6-90D7-F79FAB743DE2}" presName="BalanceSpacing" presStyleCnt="0"/>
      <dgm:spPr/>
    </dgm:pt>
    <dgm:pt modelId="{E4EAE4BF-3435-4D4F-8988-EDCDA70B2FAF}" type="pres">
      <dgm:prSet presAssocID="{85F33ADB-0909-42D6-90D7-F79FAB743DE2}" presName="BalanceSpacing1" presStyleCnt="0"/>
      <dgm:spPr/>
    </dgm:pt>
    <dgm:pt modelId="{F7D83696-AD66-4F67-AE82-4DDDF1EE45B7}" type="pres">
      <dgm:prSet presAssocID="{EC6A36E6-88D0-4EB1-97E2-4E9074E6DA48}" presName="Accent1Text" presStyleLbl="node1" presStyleIdx="1" presStyleCnt="6" custScaleX="113946" custLinFactNeighborX="-16483" custLinFactNeighborY="-623"/>
      <dgm:spPr/>
      <dgm:t>
        <a:bodyPr/>
        <a:lstStyle/>
        <a:p>
          <a:endParaRPr lang="en-US"/>
        </a:p>
      </dgm:t>
    </dgm:pt>
    <dgm:pt modelId="{1403A170-8D5B-4C30-842F-07E03AD5921F}" type="pres">
      <dgm:prSet presAssocID="{EC6A36E6-88D0-4EB1-97E2-4E9074E6DA48}" presName="spaceBetweenRectangles" presStyleCnt="0"/>
      <dgm:spPr/>
    </dgm:pt>
    <dgm:pt modelId="{34B8F0A6-2D2D-47E4-B26E-2BC24924E9C6}" type="pres">
      <dgm:prSet presAssocID="{A4BCB0F5-42DC-4360-B380-ADABB5BE160F}" presName="composite" presStyleCnt="0"/>
      <dgm:spPr/>
    </dgm:pt>
    <dgm:pt modelId="{2D5CF5BF-6D61-4B61-8D04-6C45A04928CB}" type="pres">
      <dgm:prSet presAssocID="{A4BCB0F5-42DC-4360-B380-ADABB5BE160F}" presName="Parent1" presStyleLbl="node1" presStyleIdx="2" presStyleCnt="6" custScaleX="114676" custLinFactNeighborX="-8293" custLinFactNeighborY="-38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6CAE8-9280-4CF0-88FC-EB2044759E44}" type="pres">
      <dgm:prSet presAssocID="{A4BCB0F5-42DC-4360-B380-ADABB5BE160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987F961E-D05E-42B3-9CDB-5E63530DBB64}" type="pres">
      <dgm:prSet presAssocID="{A4BCB0F5-42DC-4360-B380-ADABB5BE160F}" presName="BalanceSpacing" presStyleCnt="0"/>
      <dgm:spPr/>
    </dgm:pt>
    <dgm:pt modelId="{8A2D8E4B-9B5D-4032-B0E2-80CA60B3A0B2}" type="pres">
      <dgm:prSet presAssocID="{A4BCB0F5-42DC-4360-B380-ADABB5BE160F}" presName="BalanceSpacing1" presStyleCnt="0"/>
      <dgm:spPr/>
    </dgm:pt>
    <dgm:pt modelId="{83D000ED-73D0-4488-929F-01FD1689B63A}" type="pres">
      <dgm:prSet presAssocID="{26923BE9-D59E-401D-80EB-030622002E7D}" presName="Accent1Text" presStyleLbl="node1" presStyleIdx="3" presStyleCnt="6" custScaleX="112544" custLinFactNeighborX="8036" custLinFactNeighborY="-4141"/>
      <dgm:spPr/>
      <dgm:t>
        <a:bodyPr/>
        <a:lstStyle/>
        <a:p>
          <a:endParaRPr lang="en-US"/>
        </a:p>
      </dgm:t>
    </dgm:pt>
    <dgm:pt modelId="{BB255DC5-C7A6-449B-8DF6-4A64A20FE6AE}" type="pres">
      <dgm:prSet presAssocID="{26923BE9-D59E-401D-80EB-030622002E7D}" presName="spaceBetweenRectangles" presStyleCnt="0"/>
      <dgm:spPr/>
    </dgm:pt>
    <dgm:pt modelId="{7F82E8CD-9859-408B-9C0B-F63309879358}" type="pres">
      <dgm:prSet presAssocID="{9B9E2B26-93D2-4364-B77B-E048B7D2793C}" presName="composite" presStyleCnt="0"/>
      <dgm:spPr/>
    </dgm:pt>
    <dgm:pt modelId="{2AFA1CB2-9C2C-497A-8334-B500E7321EF8}" type="pres">
      <dgm:prSet presAssocID="{9B9E2B26-93D2-4364-B77B-E048B7D2793C}" presName="Parent1" presStyleLbl="node1" presStyleIdx="4" presStyleCnt="6" custScaleX="113254" custLinFactX="23105" custLinFactNeighborX="100000" custLinFactNeighborY="-707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D591C-2294-460D-8B6B-6A53F6BD6923}" type="pres">
      <dgm:prSet presAssocID="{9B9E2B26-93D2-4364-B77B-E048B7D2793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3B9AE-A337-4C64-AB2C-044525FFE983}" type="pres">
      <dgm:prSet presAssocID="{9B9E2B26-93D2-4364-B77B-E048B7D2793C}" presName="BalanceSpacing" presStyleCnt="0"/>
      <dgm:spPr/>
    </dgm:pt>
    <dgm:pt modelId="{B5C54227-2B75-4D8B-84A5-CE65B3EA151B}" type="pres">
      <dgm:prSet presAssocID="{9B9E2B26-93D2-4364-B77B-E048B7D2793C}" presName="BalanceSpacing1" presStyleCnt="0"/>
      <dgm:spPr/>
    </dgm:pt>
    <dgm:pt modelId="{C2380236-44E3-40F7-9703-D4348D2D1488}" type="pres">
      <dgm:prSet presAssocID="{0C0E1F42-840D-4FD6-A4B0-2329F44F8120}" presName="Accent1Text" presStyleLbl="node1" presStyleIdx="5" presStyleCnt="6" custScaleX="115078" custLinFactX="5497" custLinFactNeighborX="100000" custLinFactNeighborY="-6012"/>
      <dgm:spPr/>
      <dgm:t>
        <a:bodyPr/>
        <a:lstStyle/>
        <a:p>
          <a:endParaRPr lang="en-US"/>
        </a:p>
      </dgm:t>
    </dgm:pt>
  </dgm:ptLst>
  <dgm:cxnLst>
    <dgm:cxn modelId="{07B87885-056D-4C20-B101-2F67170EFFB3}" srcId="{0322F11E-3E57-4AA6-8359-CE734B8F7FFA}" destId="{9B9E2B26-93D2-4364-B77B-E048B7D2793C}" srcOrd="2" destOrd="0" parTransId="{A4E24377-754E-43E3-A913-82C7F51A4F1B}" sibTransId="{0C0E1F42-840D-4FD6-A4B0-2329F44F8120}"/>
    <dgm:cxn modelId="{FD19D470-88D3-46B5-9D9A-02AC75124CD5}" type="presOf" srcId="{9B9E2B26-93D2-4364-B77B-E048B7D2793C}" destId="{2AFA1CB2-9C2C-497A-8334-B500E7321EF8}" srcOrd="0" destOrd="0" presId="urn:microsoft.com/office/officeart/2008/layout/AlternatingHexagons"/>
    <dgm:cxn modelId="{914CD86A-FE3A-45AE-A5F3-9BE3E6EF8243}" type="presOf" srcId="{EC6A36E6-88D0-4EB1-97E2-4E9074E6DA48}" destId="{F7D83696-AD66-4F67-AE82-4DDDF1EE45B7}" srcOrd="0" destOrd="0" presId="urn:microsoft.com/office/officeart/2008/layout/AlternatingHexagons"/>
    <dgm:cxn modelId="{F2834F59-B98A-4C57-9E0D-D7958D15DF12}" srcId="{0322F11E-3E57-4AA6-8359-CE734B8F7FFA}" destId="{A4BCB0F5-42DC-4360-B380-ADABB5BE160F}" srcOrd="1" destOrd="0" parTransId="{8B969CFA-68A4-4661-A83E-02B114B19029}" sibTransId="{26923BE9-D59E-401D-80EB-030622002E7D}"/>
    <dgm:cxn modelId="{195B633F-A304-4480-B942-D140922AED3E}" type="presOf" srcId="{85F33ADB-0909-42D6-90D7-F79FAB743DE2}" destId="{D6EE223B-EFB2-43AF-A3C9-A94AF53D14BC}" srcOrd="0" destOrd="0" presId="urn:microsoft.com/office/officeart/2008/layout/AlternatingHexagons"/>
    <dgm:cxn modelId="{507BB346-260F-45B8-9416-755977EE5CCD}" srcId="{0322F11E-3E57-4AA6-8359-CE734B8F7FFA}" destId="{85F33ADB-0909-42D6-90D7-F79FAB743DE2}" srcOrd="0" destOrd="0" parTransId="{1F8FC272-7545-4035-B5FC-B734E8FC9F90}" sibTransId="{EC6A36E6-88D0-4EB1-97E2-4E9074E6DA48}"/>
    <dgm:cxn modelId="{78CAAA6B-E732-4AE0-A72F-7A96280D5976}" type="presOf" srcId="{26923BE9-D59E-401D-80EB-030622002E7D}" destId="{83D000ED-73D0-4488-929F-01FD1689B63A}" srcOrd="0" destOrd="0" presId="urn:microsoft.com/office/officeart/2008/layout/AlternatingHexagons"/>
    <dgm:cxn modelId="{7CB62724-53EA-4CDE-960A-FA0CB4A325D7}" type="presOf" srcId="{0322F11E-3E57-4AA6-8359-CE734B8F7FFA}" destId="{668907A6-BAE0-4BA1-A4F0-151D48A21475}" srcOrd="0" destOrd="0" presId="urn:microsoft.com/office/officeart/2008/layout/AlternatingHexagons"/>
    <dgm:cxn modelId="{4AB088E2-4B0B-4DFA-B7DD-3A6E82000EEF}" type="presOf" srcId="{0C0E1F42-840D-4FD6-A4B0-2329F44F8120}" destId="{C2380236-44E3-40F7-9703-D4348D2D1488}" srcOrd="0" destOrd="0" presId="urn:microsoft.com/office/officeart/2008/layout/AlternatingHexagons"/>
    <dgm:cxn modelId="{86AD5529-672B-4D91-AD3B-E3964858C88A}" type="presOf" srcId="{A4BCB0F5-42DC-4360-B380-ADABB5BE160F}" destId="{2D5CF5BF-6D61-4B61-8D04-6C45A04928CB}" srcOrd="0" destOrd="0" presId="urn:microsoft.com/office/officeart/2008/layout/AlternatingHexagons"/>
    <dgm:cxn modelId="{E01EBB2F-8BA0-4647-B98C-2EB128A7E49A}" type="presParOf" srcId="{668907A6-BAE0-4BA1-A4F0-151D48A21475}" destId="{D551CA1A-509E-4944-A0FD-2F8D8FE905C2}" srcOrd="0" destOrd="0" presId="urn:microsoft.com/office/officeart/2008/layout/AlternatingHexagons"/>
    <dgm:cxn modelId="{773638C7-C208-44AD-9403-6A16E1ED0937}" type="presParOf" srcId="{D551CA1A-509E-4944-A0FD-2F8D8FE905C2}" destId="{D6EE223B-EFB2-43AF-A3C9-A94AF53D14BC}" srcOrd="0" destOrd="0" presId="urn:microsoft.com/office/officeart/2008/layout/AlternatingHexagons"/>
    <dgm:cxn modelId="{1F62DAB5-A734-48F7-8490-7E9AC539D405}" type="presParOf" srcId="{D551CA1A-509E-4944-A0FD-2F8D8FE905C2}" destId="{4A270D52-03BF-421A-B5B4-EE13F63C4915}" srcOrd="1" destOrd="0" presId="urn:microsoft.com/office/officeart/2008/layout/AlternatingHexagons"/>
    <dgm:cxn modelId="{73BF8B8D-EB13-4AD9-954B-0826A7EEC989}" type="presParOf" srcId="{D551CA1A-509E-4944-A0FD-2F8D8FE905C2}" destId="{103E456F-639E-42D9-98F2-C1103F140128}" srcOrd="2" destOrd="0" presId="urn:microsoft.com/office/officeart/2008/layout/AlternatingHexagons"/>
    <dgm:cxn modelId="{FA1905C1-3B7F-4760-AB5C-0A937ED2FD34}" type="presParOf" srcId="{D551CA1A-509E-4944-A0FD-2F8D8FE905C2}" destId="{E4EAE4BF-3435-4D4F-8988-EDCDA70B2FAF}" srcOrd="3" destOrd="0" presId="urn:microsoft.com/office/officeart/2008/layout/AlternatingHexagons"/>
    <dgm:cxn modelId="{1A40E0EF-F3AF-4B1D-B0FA-D201ABDCF41D}" type="presParOf" srcId="{D551CA1A-509E-4944-A0FD-2F8D8FE905C2}" destId="{F7D83696-AD66-4F67-AE82-4DDDF1EE45B7}" srcOrd="4" destOrd="0" presId="urn:microsoft.com/office/officeart/2008/layout/AlternatingHexagons"/>
    <dgm:cxn modelId="{C186243A-938C-4DF4-99AF-3DA73F4AFCD4}" type="presParOf" srcId="{668907A6-BAE0-4BA1-A4F0-151D48A21475}" destId="{1403A170-8D5B-4C30-842F-07E03AD5921F}" srcOrd="1" destOrd="0" presId="urn:microsoft.com/office/officeart/2008/layout/AlternatingHexagons"/>
    <dgm:cxn modelId="{D48A5DB3-BE47-471A-ADCF-6AABB6BE4BDA}" type="presParOf" srcId="{668907A6-BAE0-4BA1-A4F0-151D48A21475}" destId="{34B8F0A6-2D2D-47E4-B26E-2BC24924E9C6}" srcOrd="2" destOrd="0" presId="urn:microsoft.com/office/officeart/2008/layout/AlternatingHexagons"/>
    <dgm:cxn modelId="{B19AF571-A3DD-4C20-9933-8143281C94BB}" type="presParOf" srcId="{34B8F0A6-2D2D-47E4-B26E-2BC24924E9C6}" destId="{2D5CF5BF-6D61-4B61-8D04-6C45A04928CB}" srcOrd="0" destOrd="0" presId="urn:microsoft.com/office/officeart/2008/layout/AlternatingHexagons"/>
    <dgm:cxn modelId="{CA732136-D3D0-468D-9F08-D678B53B8F25}" type="presParOf" srcId="{34B8F0A6-2D2D-47E4-B26E-2BC24924E9C6}" destId="{E226CAE8-9280-4CF0-88FC-EB2044759E44}" srcOrd="1" destOrd="0" presId="urn:microsoft.com/office/officeart/2008/layout/AlternatingHexagons"/>
    <dgm:cxn modelId="{55055FFF-DD33-4170-BF2C-60C792934FC1}" type="presParOf" srcId="{34B8F0A6-2D2D-47E4-B26E-2BC24924E9C6}" destId="{987F961E-D05E-42B3-9CDB-5E63530DBB64}" srcOrd="2" destOrd="0" presId="urn:microsoft.com/office/officeart/2008/layout/AlternatingHexagons"/>
    <dgm:cxn modelId="{51F45B8A-A54F-4685-8479-6B87AA20FF65}" type="presParOf" srcId="{34B8F0A6-2D2D-47E4-B26E-2BC24924E9C6}" destId="{8A2D8E4B-9B5D-4032-B0E2-80CA60B3A0B2}" srcOrd="3" destOrd="0" presId="urn:microsoft.com/office/officeart/2008/layout/AlternatingHexagons"/>
    <dgm:cxn modelId="{B84996B2-BDED-4177-B7C2-43B7321283B8}" type="presParOf" srcId="{34B8F0A6-2D2D-47E4-B26E-2BC24924E9C6}" destId="{83D000ED-73D0-4488-929F-01FD1689B63A}" srcOrd="4" destOrd="0" presId="urn:microsoft.com/office/officeart/2008/layout/AlternatingHexagons"/>
    <dgm:cxn modelId="{D96306A9-59B1-4618-A534-0B6EFC403B27}" type="presParOf" srcId="{668907A6-BAE0-4BA1-A4F0-151D48A21475}" destId="{BB255DC5-C7A6-449B-8DF6-4A64A20FE6AE}" srcOrd="3" destOrd="0" presId="urn:microsoft.com/office/officeart/2008/layout/AlternatingHexagons"/>
    <dgm:cxn modelId="{B236F451-6EF6-48EB-8C68-BBBE345B4265}" type="presParOf" srcId="{668907A6-BAE0-4BA1-A4F0-151D48A21475}" destId="{7F82E8CD-9859-408B-9C0B-F63309879358}" srcOrd="4" destOrd="0" presId="urn:microsoft.com/office/officeart/2008/layout/AlternatingHexagons"/>
    <dgm:cxn modelId="{E909917C-5837-479E-9638-70471F37D294}" type="presParOf" srcId="{7F82E8CD-9859-408B-9C0B-F63309879358}" destId="{2AFA1CB2-9C2C-497A-8334-B500E7321EF8}" srcOrd="0" destOrd="0" presId="urn:microsoft.com/office/officeart/2008/layout/AlternatingHexagons"/>
    <dgm:cxn modelId="{28C5A1BD-8203-454D-BB9C-C7FA615F6DA1}" type="presParOf" srcId="{7F82E8CD-9859-408B-9C0B-F63309879358}" destId="{270D591C-2294-460D-8B6B-6A53F6BD6923}" srcOrd="1" destOrd="0" presId="urn:microsoft.com/office/officeart/2008/layout/AlternatingHexagons"/>
    <dgm:cxn modelId="{71D4D525-76E3-4843-99E5-E443E3ECD7AB}" type="presParOf" srcId="{7F82E8CD-9859-408B-9C0B-F63309879358}" destId="{BF03B9AE-A337-4C64-AB2C-044525FFE983}" srcOrd="2" destOrd="0" presId="urn:microsoft.com/office/officeart/2008/layout/AlternatingHexagons"/>
    <dgm:cxn modelId="{B2AC1CD3-9430-4AF2-87E5-75B5181C4648}" type="presParOf" srcId="{7F82E8CD-9859-408B-9C0B-F63309879358}" destId="{B5C54227-2B75-4D8B-84A5-CE65B3EA151B}" srcOrd="3" destOrd="0" presId="urn:microsoft.com/office/officeart/2008/layout/AlternatingHexagons"/>
    <dgm:cxn modelId="{472438D6-08AA-44E9-A03A-56E9B69C588B}" type="presParOf" srcId="{7F82E8CD-9859-408B-9C0B-F63309879358}" destId="{C2380236-44E3-40F7-9703-D4348D2D148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6C06B6-7381-4832-9587-42FE129F591A}" type="doc">
      <dgm:prSet loTypeId="urn:microsoft.com/office/officeart/2005/8/layout/cycle5" loCatId="cycle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2DD31031-ED1F-4B28-A0B0-E1D77393761C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/>
            </a:rPr>
            <a:t>Problem Identification</a:t>
          </a:r>
          <a:endParaRPr lang="en-US" dirty="0"/>
        </a:p>
      </dgm:t>
    </dgm:pt>
    <dgm:pt modelId="{0C0D2219-48DA-4C7C-927A-CD540E446F9F}" type="parTrans" cxnId="{2BEE7B5D-68FE-4968-A9F2-8DEEDF0BDFBF}">
      <dgm:prSet/>
      <dgm:spPr/>
      <dgm:t>
        <a:bodyPr/>
        <a:lstStyle/>
        <a:p>
          <a:endParaRPr lang="en-US"/>
        </a:p>
      </dgm:t>
    </dgm:pt>
    <dgm:pt modelId="{C02E2A4F-5DB1-433F-9593-61971F497F7F}" type="sibTrans" cxnId="{2BEE7B5D-68FE-4968-A9F2-8DEEDF0BDFBF}">
      <dgm:prSet/>
      <dgm:spPr/>
      <dgm:t>
        <a:bodyPr/>
        <a:lstStyle/>
        <a:p>
          <a:endParaRPr lang="en-US"/>
        </a:p>
      </dgm:t>
    </dgm:pt>
    <dgm:pt modelId="{137EAF0F-F126-4D54-89EF-2C13DE21141C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2" action="ppaction://hlinksldjump"/>
            </a:rPr>
            <a:t>HEC-HMS Modeling and Calibration. (2004)</a:t>
          </a:r>
          <a:endParaRPr lang="en-US" dirty="0"/>
        </a:p>
      </dgm:t>
    </dgm:pt>
    <dgm:pt modelId="{F309A5C5-3629-466C-9BE3-DD8B0EEE42D3}" type="parTrans" cxnId="{17627851-5A67-4A3C-9E21-C89EF1C0244B}">
      <dgm:prSet/>
      <dgm:spPr/>
      <dgm:t>
        <a:bodyPr/>
        <a:lstStyle/>
        <a:p>
          <a:endParaRPr lang="en-US"/>
        </a:p>
      </dgm:t>
    </dgm:pt>
    <dgm:pt modelId="{834CC629-FAC4-4812-A52B-37B6F5C2777F}" type="sibTrans" cxnId="{17627851-5A67-4A3C-9E21-C89EF1C0244B}">
      <dgm:prSet/>
      <dgm:spPr/>
      <dgm:t>
        <a:bodyPr/>
        <a:lstStyle/>
        <a:p>
          <a:endParaRPr lang="en-US"/>
        </a:p>
      </dgm:t>
    </dgm:pt>
    <dgm:pt modelId="{86FC3B6D-C226-4CE5-98D2-E2381CA8ACF1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3" action="ppaction://hlinksldjump"/>
            </a:rPr>
            <a:t>Model Verification (2005)</a:t>
          </a:r>
          <a:endParaRPr lang="en-US" dirty="0"/>
        </a:p>
      </dgm:t>
    </dgm:pt>
    <dgm:pt modelId="{D613C95D-053E-4F94-9108-28432BBC24D0}" type="parTrans" cxnId="{2F88DF89-BDE9-421B-802F-327FE480C98C}">
      <dgm:prSet/>
      <dgm:spPr/>
      <dgm:t>
        <a:bodyPr/>
        <a:lstStyle/>
        <a:p>
          <a:endParaRPr lang="en-US"/>
        </a:p>
      </dgm:t>
    </dgm:pt>
    <dgm:pt modelId="{740D3251-17C4-43D7-ADCF-670856B1CE96}" type="sibTrans" cxnId="{2F88DF89-BDE9-421B-802F-327FE480C98C}">
      <dgm:prSet/>
      <dgm:spPr/>
      <dgm:t>
        <a:bodyPr/>
        <a:lstStyle/>
        <a:p>
          <a:endParaRPr lang="en-US"/>
        </a:p>
      </dgm:t>
    </dgm:pt>
    <dgm:pt modelId="{6BB1A199-148D-49E7-B074-EE7C803A5577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4" action="ppaction://hlinksldjump"/>
            </a:rPr>
            <a:t>Choosing Best Artificial Recharge Locations and Method</a:t>
          </a:r>
          <a:endParaRPr lang="en-US" dirty="0"/>
        </a:p>
      </dgm:t>
    </dgm:pt>
    <dgm:pt modelId="{4CEC6560-F108-4DA0-B26D-9EC2E8467CFF}" type="parTrans" cxnId="{DC0699D2-5223-4C72-9524-8CE2B9C69200}">
      <dgm:prSet/>
      <dgm:spPr/>
      <dgm:t>
        <a:bodyPr/>
        <a:lstStyle/>
        <a:p>
          <a:endParaRPr lang="en-US"/>
        </a:p>
      </dgm:t>
    </dgm:pt>
    <dgm:pt modelId="{CD8DD436-8930-4268-BD5D-DEEEB2B4F19E}" type="sibTrans" cxnId="{DC0699D2-5223-4C72-9524-8CE2B9C69200}">
      <dgm:prSet/>
      <dgm:spPr/>
      <dgm:t>
        <a:bodyPr/>
        <a:lstStyle/>
        <a:p>
          <a:endParaRPr lang="en-US"/>
        </a:p>
      </dgm:t>
    </dgm:pt>
    <dgm:pt modelId="{14865F49-9291-468B-909C-2ABADFE427FA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5" action="ppaction://hlinksldjump"/>
            </a:rPr>
            <a:t>Overview of Benefit Cost Analysis</a:t>
          </a:r>
          <a:endParaRPr lang="en-US" dirty="0"/>
        </a:p>
      </dgm:t>
    </dgm:pt>
    <dgm:pt modelId="{547FDCB9-F172-4BEB-80CD-5E57E7DD835C}" type="parTrans" cxnId="{4301E0EB-0CA0-4E46-999D-5F04BE610585}">
      <dgm:prSet/>
      <dgm:spPr/>
      <dgm:t>
        <a:bodyPr/>
        <a:lstStyle/>
        <a:p>
          <a:endParaRPr lang="en-US"/>
        </a:p>
      </dgm:t>
    </dgm:pt>
    <dgm:pt modelId="{976E5D7F-732F-4C37-98CE-C707003AE749}" type="sibTrans" cxnId="{4301E0EB-0CA0-4E46-999D-5F04BE610585}">
      <dgm:prSet/>
      <dgm:spPr/>
      <dgm:t>
        <a:bodyPr/>
        <a:lstStyle/>
        <a:p>
          <a:endParaRPr lang="en-US"/>
        </a:p>
      </dgm:t>
    </dgm:pt>
    <dgm:pt modelId="{F1FBD80D-708B-4D5A-919F-835A0F3BD631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6" action="ppaction://hlinksldjump"/>
            </a:rPr>
            <a:t>Data Collection “Background Research”</a:t>
          </a:r>
          <a:endParaRPr lang="en-US" dirty="0"/>
        </a:p>
      </dgm:t>
    </dgm:pt>
    <dgm:pt modelId="{3385FEA6-E1F0-4134-BB0E-6C5814D8F0C4}" type="parTrans" cxnId="{A0C87160-E032-4772-8F04-672D67DCD54F}">
      <dgm:prSet/>
      <dgm:spPr/>
      <dgm:t>
        <a:bodyPr/>
        <a:lstStyle/>
        <a:p>
          <a:endParaRPr lang="en-US"/>
        </a:p>
      </dgm:t>
    </dgm:pt>
    <dgm:pt modelId="{727F20EF-B2A9-4ED1-82E2-3A5142FA6735}" type="sibTrans" cxnId="{A0C87160-E032-4772-8F04-672D67DCD54F}">
      <dgm:prSet/>
      <dgm:spPr/>
      <dgm:t>
        <a:bodyPr/>
        <a:lstStyle/>
        <a:p>
          <a:endParaRPr lang="en-US"/>
        </a:p>
      </dgm:t>
    </dgm:pt>
    <dgm:pt modelId="{2AA9E091-BAD1-4C14-B4D8-1118579B4CFC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7" action="ppaction://hlinksldjump"/>
            </a:rPr>
            <a:t>Up to date rainfall analysis</a:t>
          </a:r>
          <a:endParaRPr lang="en-US" dirty="0"/>
        </a:p>
      </dgm:t>
    </dgm:pt>
    <dgm:pt modelId="{2EA16838-FCCC-4CC1-B493-F60C20E4A8EE}" type="parTrans" cxnId="{05933813-D470-4FC3-9AC5-28CF6F26DF54}">
      <dgm:prSet/>
      <dgm:spPr/>
      <dgm:t>
        <a:bodyPr/>
        <a:lstStyle/>
        <a:p>
          <a:endParaRPr lang="en-US"/>
        </a:p>
      </dgm:t>
    </dgm:pt>
    <dgm:pt modelId="{1E3FDC4C-C180-44A4-9EB5-DCB44AFC4225}" type="sibTrans" cxnId="{05933813-D470-4FC3-9AC5-28CF6F26DF54}">
      <dgm:prSet/>
      <dgm:spPr/>
      <dgm:t>
        <a:bodyPr/>
        <a:lstStyle/>
        <a:p>
          <a:endParaRPr lang="en-US"/>
        </a:p>
      </dgm:t>
    </dgm:pt>
    <dgm:pt modelId="{BB12226B-4C02-4FDA-B608-2B0381523F22}" type="pres">
      <dgm:prSet presAssocID="{F06C06B6-7381-4832-9587-42FE129F59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94D671-5191-4E0B-ABDA-61438BDBB251}" type="pres">
      <dgm:prSet presAssocID="{2DD31031-ED1F-4B28-A0B0-E1D77393761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A1046-D0D2-48DF-AC03-7692AD93AF41}" type="pres">
      <dgm:prSet presAssocID="{2DD31031-ED1F-4B28-A0B0-E1D77393761C}" presName="spNode" presStyleCnt="0"/>
      <dgm:spPr/>
      <dgm:t>
        <a:bodyPr/>
        <a:lstStyle/>
        <a:p>
          <a:endParaRPr lang="en-US"/>
        </a:p>
      </dgm:t>
    </dgm:pt>
    <dgm:pt modelId="{578950FC-D9A3-4ACE-A0D1-DDADA18412C8}" type="pres">
      <dgm:prSet presAssocID="{C02E2A4F-5DB1-433F-9593-61971F497F7F}" presName="sibTrans" presStyleLbl="sibTrans1D1" presStyleIdx="0" presStyleCnt="7"/>
      <dgm:spPr/>
      <dgm:t>
        <a:bodyPr/>
        <a:lstStyle/>
        <a:p>
          <a:endParaRPr lang="en-US"/>
        </a:p>
      </dgm:t>
    </dgm:pt>
    <dgm:pt modelId="{00EC13C6-84D0-4277-959D-84B9FAABEDDB}" type="pres">
      <dgm:prSet presAssocID="{F1FBD80D-708B-4D5A-919F-835A0F3BD63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6C0BF-E5CA-40ED-80CD-2D2E3F001478}" type="pres">
      <dgm:prSet presAssocID="{F1FBD80D-708B-4D5A-919F-835A0F3BD631}" presName="spNode" presStyleCnt="0"/>
      <dgm:spPr/>
      <dgm:t>
        <a:bodyPr/>
        <a:lstStyle/>
        <a:p>
          <a:endParaRPr lang="en-US"/>
        </a:p>
      </dgm:t>
    </dgm:pt>
    <dgm:pt modelId="{B98DACEC-6D5C-45D6-B84C-D1F9DF1AC118}" type="pres">
      <dgm:prSet presAssocID="{727F20EF-B2A9-4ED1-82E2-3A5142FA6735}" presName="sibTrans" presStyleLbl="sibTrans1D1" presStyleIdx="1" presStyleCnt="7"/>
      <dgm:spPr/>
      <dgm:t>
        <a:bodyPr/>
        <a:lstStyle/>
        <a:p>
          <a:endParaRPr lang="en-US"/>
        </a:p>
      </dgm:t>
    </dgm:pt>
    <dgm:pt modelId="{D96E6118-052E-4E50-B580-38ED8C84FAE9}" type="pres">
      <dgm:prSet presAssocID="{137EAF0F-F126-4D54-89EF-2C13DE21141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00A23-6D07-4539-AD37-8CC6120AD2E8}" type="pres">
      <dgm:prSet presAssocID="{137EAF0F-F126-4D54-89EF-2C13DE21141C}" presName="spNode" presStyleCnt="0"/>
      <dgm:spPr/>
      <dgm:t>
        <a:bodyPr/>
        <a:lstStyle/>
        <a:p>
          <a:endParaRPr lang="en-US"/>
        </a:p>
      </dgm:t>
    </dgm:pt>
    <dgm:pt modelId="{5281031D-71EB-4D11-A85C-D161A234AAEA}" type="pres">
      <dgm:prSet presAssocID="{834CC629-FAC4-4812-A52B-37B6F5C2777F}" presName="sibTrans" presStyleLbl="sibTrans1D1" presStyleIdx="2" presStyleCnt="7"/>
      <dgm:spPr/>
      <dgm:t>
        <a:bodyPr/>
        <a:lstStyle/>
        <a:p>
          <a:endParaRPr lang="en-US"/>
        </a:p>
      </dgm:t>
    </dgm:pt>
    <dgm:pt modelId="{154DB70B-6444-4E65-BB27-9AC165BC82F4}" type="pres">
      <dgm:prSet presAssocID="{86FC3B6D-C226-4CE5-98D2-E2381CA8ACF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DC168-5BF8-423B-8E5D-5EBF648A11AF}" type="pres">
      <dgm:prSet presAssocID="{86FC3B6D-C226-4CE5-98D2-E2381CA8ACF1}" presName="spNode" presStyleCnt="0"/>
      <dgm:spPr/>
      <dgm:t>
        <a:bodyPr/>
        <a:lstStyle/>
        <a:p>
          <a:endParaRPr lang="en-US"/>
        </a:p>
      </dgm:t>
    </dgm:pt>
    <dgm:pt modelId="{2A7E7958-2E91-491C-9B4D-5BECE6EDAC2B}" type="pres">
      <dgm:prSet presAssocID="{740D3251-17C4-43D7-ADCF-670856B1CE96}" presName="sibTrans" presStyleLbl="sibTrans1D1" presStyleIdx="3" presStyleCnt="7"/>
      <dgm:spPr/>
      <dgm:t>
        <a:bodyPr/>
        <a:lstStyle/>
        <a:p>
          <a:endParaRPr lang="en-US"/>
        </a:p>
      </dgm:t>
    </dgm:pt>
    <dgm:pt modelId="{843886ED-5DE2-4CD3-9113-177995A2A99E}" type="pres">
      <dgm:prSet presAssocID="{6BB1A199-148D-49E7-B074-EE7C803A557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AD7E0-3D15-4F2D-8A8C-7BD281D47808}" type="pres">
      <dgm:prSet presAssocID="{6BB1A199-148D-49E7-B074-EE7C803A5577}" presName="spNode" presStyleCnt="0"/>
      <dgm:spPr/>
      <dgm:t>
        <a:bodyPr/>
        <a:lstStyle/>
        <a:p>
          <a:endParaRPr lang="en-US"/>
        </a:p>
      </dgm:t>
    </dgm:pt>
    <dgm:pt modelId="{E8F1E1BE-A957-437E-A498-CA7B855365D5}" type="pres">
      <dgm:prSet presAssocID="{CD8DD436-8930-4268-BD5D-DEEEB2B4F19E}" presName="sibTrans" presStyleLbl="sibTrans1D1" presStyleIdx="4" presStyleCnt="7"/>
      <dgm:spPr/>
      <dgm:t>
        <a:bodyPr/>
        <a:lstStyle/>
        <a:p>
          <a:endParaRPr lang="en-US"/>
        </a:p>
      </dgm:t>
    </dgm:pt>
    <dgm:pt modelId="{DCDD62A8-FAC2-4575-8F17-623B6269748B}" type="pres">
      <dgm:prSet presAssocID="{2AA9E091-BAD1-4C14-B4D8-1118579B4CF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FC699-D72A-4589-9372-3010FDDF096D}" type="pres">
      <dgm:prSet presAssocID="{2AA9E091-BAD1-4C14-B4D8-1118579B4CFC}" presName="spNode" presStyleCnt="0"/>
      <dgm:spPr/>
    </dgm:pt>
    <dgm:pt modelId="{10346166-B464-48BA-ADD4-6856B40AA3F2}" type="pres">
      <dgm:prSet presAssocID="{1E3FDC4C-C180-44A4-9EB5-DCB44AFC4225}" presName="sibTrans" presStyleLbl="sibTrans1D1" presStyleIdx="5" presStyleCnt="7"/>
      <dgm:spPr/>
      <dgm:t>
        <a:bodyPr/>
        <a:lstStyle/>
        <a:p>
          <a:endParaRPr lang="en-US"/>
        </a:p>
      </dgm:t>
    </dgm:pt>
    <dgm:pt modelId="{E82B3C73-E6D1-44CB-9265-BFDF2FC0956A}" type="pres">
      <dgm:prSet presAssocID="{14865F49-9291-468B-909C-2ABADFE427F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017ABC-A8D0-403D-8F72-7A4F555E81A5}" type="pres">
      <dgm:prSet presAssocID="{14865F49-9291-468B-909C-2ABADFE427FA}" presName="spNode" presStyleCnt="0"/>
      <dgm:spPr/>
      <dgm:t>
        <a:bodyPr/>
        <a:lstStyle/>
        <a:p>
          <a:endParaRPr lang="en-US"/>
        </a:p>
      </dgm:t>
    </dgm:pt>
    <dgm:pt modelId="{EDFDB475-20F6-4653-BDE5-D3CA2057E545}" type="pres">
      <dgm:prSet presAssocID="{976E5D7F-732F-4C37-98CE-C707003AE749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2B4AF3E4-9677-4E50-AF92-A700E92353B5}" type="presOf" srcId="{1E3FDC4C-C180-44A4-9EB5-DCB44AFC4225}" destId="{10346166-B464-48BA-ADD4-6856B40AA3F2}" srcOrd="0" destOrd="0" presId="urn:microsoft.com/office/officeart/2005/8/layout/cycle5"/>
    <dgm:cxn modelId="{A0C87160-E032-4772-8F04-672D67DCD54F}" srcId="{F06C06B6-7381-4832-9587-42FE129F591A}" destId="{F1FBD80D-708B-4D5A-919F-835A0F3BD631}" srcOrd="1" destOrd="0" parTransId="{3385FEA6-E1F0-4134-BB0E-6C5814D8F0C4}" sibTransId="{727F20EF-B2A9-4ED1-82E2-3A5142FA6735}"/>
    <dgm:cxn modelId="{0C74B98C-ADD7-41CF-A603-B226E45A5527}" type="presOf" srcId="{2AA9E091-BAD1-4C14-B4D8-1118579B4CFC}" destId="{DCDD62A8-FAC2-4575-8F17-623B6269748B}" srcOrd="0" destOrd="0" presId="urn:microsoft.com/office/officeart/2005/8/layout/cycle5"/>
    <dgm:cxn modelId="{4255DB6D-7A5B-485E-8995-574FAB55B9C2}" type="presOf" srcId="{137EAF0F-F126-4D54-89EF-2C13DE21141C}" destId="{D96E6118-052E-4E50-B580-38ED8C84FAE9}" srcOrd="0" destOrd="0" presId="urn:microsoft.com/office/officeart/2005/8/layout/cycle5"/>
    <dgm:cxn modelId="{17627851-5A67-4A3C-9E21-C89EF1C0244B}" srcId="{F06C06B6-7381-4832-9587-42FE129F591A}" destId="{137EAF0F-F126-4D54-89EF-2C13DE21141C}" srcOrd="2" destOrd="0" parTransId="{F309A5C5-3629-466C-9BE3-DD8B0EEE42D3}" sibTransId="{834CC629-FAC4-4812-A52B-37B6F5C2777F}"/>
    <dgm:cxn modelId="{7AC49D62-0CE6-4894-98A4-2EB02A4100DF}" type="presOf" srcId="{834CC629-FAC4-4812-A52B-37B6F5C2777F}" destId="{5281031D-71EB-4D11-A85C-D161A234AAEA}" srcOrd="0" destOrd="0" presId="urn:microsoft.com/office/officeart/2005/8/layout/cycle5"/>
    <dgm:cxn modelId="{01796D0D-FF2A-4291-AB9E-F29FB5CB9918}" type="presOf" srcId="{C02E2A4F-5DB1-433F-9593-61971F497F7F}" destId="{578950FC-D9A3-4ACE-A0D1-DDADA18412C8}" srcOrd="0" destOrd="0" presId="urn:microsoft.com/office/officeart/2005/8/layout/cycle5"/>
    <dgm:cxn modelId="{97B91DAC-2C63-41CC-848F-64B0E121996F}" type="presOf" srcId="{14865F49-9291-468B-909C-2ABADFE427FA}" destId="{E82B3C73-E6D1-44CB-9265-BFDF2FC0956A}" srcOrd="0" destOrd="0" presId="urn:microsoft.com/office/officeart/2005/8/layout/cycle5"/>
    <dgm:cxn modelId="{B8B4DDEA-A6C1-49D5-B329-C598602ECFCA}" type="presOf" srcId="{2DD31031-ED1F-4B28-A0B0-E1D77393761C}" destId="{5C94D671-5191-4E0B-ABDA-61438BDBB251}" srcOrd="0" destOrd="0" presId="urn:microsoft.com/office/officeart/2005/8/layout/cycle5"/>
    <dgm:cxn modelId="{A2111358-2F7C-43D2-8153-5057EF88174A}" type="presOf" srcId="{740D3251-17C4-43D7-ADCF-670856B1CE96}" destId="{2A7E7958-2E91-491C-9B4D-5BECE6EDAC2B}" srcOrd="0" destOrd="0" presId="urn:microsoft.com/office/officeart/2005/8/layout/cycle5"/>
    <dgm:cxn modelId="{BEE43D0E-B139-4740-98AB-75B306B6FEF1}" type="presOf" srcId="{86FC3B6D-C226-4CE5-98D2-E2381CA8ACF1}" destId="{154DB70B-6444-4E65-BB27-9AC165BC82F4}" srcOrd="0" destOrd="0" presId="urn:microsoft.com/office/officeart/2005/8/layout/cycle5"/>
    <dgm:cxn modelId="{98C871C6-485F-4024-98AA-C613EE046E03}" type="presOf" srcId="{976E5D7F-732F-4C37-98CE-C707003AE749}" destId="{EDFDB475-20F6-4653-BDE5-D3CA2057E545}" srcOrd="0" destOrd="0" presId="urn:microsoft.com/office/officeart/2005/8/layout/cycle5"/>
    <dgm:cxn modelId="{2BEE7B5D-68FE-4968-A9F2-8DEEDF0BDFBF}" srcId="{F06C06B6-7381-4832-9587-42FE129F591A}" destId="{2DD31031-ED1F-4B28-A0B0-E1D77393761C}" srcOrd="0" destOrd="0" parTransId="{0C0D2219-48DA-4C7C-927A-CD540E446F9F}" sibTransId="{C02E2A4F-5DB1-433F-9593-61971F497F7F}"/>
    <dgm:cxn modelId="{77490337-BBA6-4F77-AF69-203E076F73A6}" type="presOf" srcId="{727F20EF-B2A9-4ED1-82E2-3A5142FA6735}" destId="{B98DACEC-6D5C-45D6-B84C-D1F9DF1AC118}" srcOrd="0" destOrd="0" presId="urn:microsoft.com/office/officeart/2005/8/layout/cycle5"/>
    <dgm:cxn modelId="{D7F71A9F-B083-4940-9A88-07914B95EE7A}" type="presOf" srcId="{6BB1A199-148D-49E7-B074-EE7C803A5577}" destId="{843886ED-5DE2-4CD3-9113-177995A2A99E}" srcOrd="0" destOrd="0" presId="urn:microsoft.com/office/officeart/2005/8/layout/cycle5"/>
    <dgm:cxn modelId="{05933813-D470-4FC3-9AC5-28CF6F26DF54}" srcId="{F06C06B6-7381-4832-9587-42FE129F591A}" destId="{2AA9E091-BAD1-4C14-B4D8-1118579B4CFC}" srcOrd="5" destOrd="0" parTransId="{2EA16838-FCCC-4CC1-B493-F60C20E4A8EE}" sibTransId="{1E3FDC4C-C180-44A4-9EB5-DCB44AFC4225}"/>
    <dgm:cxn modelId="{F1276E48-0938-4232-B16B-E406F2ABFD6E}" type="presOf" srcId="{CD8DD436-8930-4268-BD5D-DEEEB2B4F19E}" destId="{E8F1E1BE-A957-437E-A498-CA7B855365D5}" srcOrd="0" destOrd="0" presId="urn:microsoft.com/office/officeart/2005/8/layout/cycle5"/>
    <dgm:cxn modelId="{2F88DF89-BDE9-421B-802F-327FE480C98C}" srcId="{F06C06B6-7381-4832-9587-42FE129F591A}" destId="{86FC3B6D-C226-4CE5-98D2-E2381CA8ACF1}" srcOrd="3" destOrd="0" parTransId="{D613C95D-053E-4F94-9108-28432BBC24D0}" sibTransId="{740D3251-17C4-43D7-ADCF-670856B1CE96}"/>
    <dgm:cxn modelId="{6E8C5E3F-FA5F-4EF0-BCFA-664DBBAD723A}" type="presOf" srcId="{F1FBD80D-708B-4D5A-919F-835A0F3BD631}" destId="{00EC13C6-84D0-4277-959D-84B9FAABEDDB}" srcOrd="0" destOrd="0" presId="urn:microsoft.com/office/officeart/2005/8/layout/cycle5"/>
    <dgm:cxn modelId="{DC0699D2-5223-4C72-9524-8CE2B9C69200}" srcId="{F06C06B6-7381-4832-9587-42FE129F591A}" destId="{6BB1A199-148D-49E7-B074-EE7C803A5577}" srcOrd="4" destOrd="0" parTransId="{4CEC6560-F108-4DA0-B26D-9EC2E8467CFF}" sibTransId="{CD8DD436-8930-4268-BD5D-DEEEB2B4F19E}"/>
    <dgm:cxn modelId="{4301E0EB-0CA0-4E46-999D-5F04BE610585}" srcId="{F06C06B6-7381-4832-9587-42FE129F591A}" destId="{14865F49-9291-468B-909C-2ABADFE427FA}" srcOrd="6" destOrd="0" parTransId="{547FDCB9-F172-4BEB-80CD-5E57E7DD835C}" sibTransId="{976E5D7F-732F-4C37-98CE-C707003AE749}"/>
    <dgm:cxn modelId="{AA2E79A1-0422-4919-BCE3-3E58D8E254D4}" type="presOf" srcId="{F06C06B6-7381-4832-9587-42FE129F591A}" destId="{BB12226B-4C02-4FDA-B608-2B0381523F22}" srcOrd="0" destOrd="0" presId="urn:microsoft.com/office/officeart/2005/8/layout/cycle5"/>
    <dgm:cxn modelId="{A10B8C2B-E623-4A5C-96F0-AA46CA8A98C5}" type="presParOf" srcId="{BB12226B-4C02-4FDA-B608-2B0381523F22}" destId="{5C94D671-5191-4E0B-ABDA-61438BDBB251}" srcOrd="0" destOrd="0" presId="urn:microsoft.com/office/officeart/2005/8/layout/cycle5"/>
    <dgm:cxn modelId="{92C993B8-E6E4-4936-BC0B-10A11EB0B1DF}" type="presParOf" srcId="{BB12226B-4C02-4FDA-B608-2B0381523F22}" destId="{E5FA1046-D0D2-48DF-AC03-7692AD93AF41}" srcOrd="1" destOrd="0" presId="urn:microsoft.com/office/officeart/2005/8/layout/cycle5"/>
    <dgm:cxn modelId="{3C6B0064-467C-488D-A666-C27B8E63B05D}" type="presParOf" srcId="{BB12226B-4C02-4FDA-B608-2B0381523F22}" destId="{578950FC-D9A3-4ACE-A0D1-DDADA18412C8}" srcOrd="2" destOrd="0" presId="urn:microsoft.com/office/officeart/2005/8/layout/cycle5"/>
    <dgm:cxn modelId="{E2F5BB90-4888-4588-A770-73488E51B6FE}" type="presParOf" srcId="{BB12226B-4C02-4FDA-B608-2B0381523F22}" destId="{00EC13C6-84D0-4277-959D-84B9FAABEDDB}" srcOrd="3" destOrd="0" presId="urn:microsoft.com/office/officeart/2005/8/layout/cycle5"/>
    <dgm:cxn modelId="{DEB1183C-D62A-43EE-A5A1-51F395B10A4C}" type="presParOf" srcId="{BB12226B-4C02-4FDA-B608-2B0381523F22}" destId="{9F36C0BF-E5CA-40ED-80CD-2D2E3F001478}" srcOrd="4" destOrd="0" presId="urn:microsoft.com/office/officeart/2005/8/layout/cycle5"/>
    <dgm:cxn modelId="{F4A66897-339F-446E-AB4F-4F8EAC6CA5F5}" type="presParOf" srcId="{BB12226B-4C02-4FDA-B608-2B0381523F22}" destId="{B98DACEC-6D5C-45D6-B84C-D1F9DF1AC118}" srcOrd="5" destOrd="0" presId="urn:microsoft.com/office/officeart/2005/8/layout/cycle5"/>
    <dgm:cxn modelId="{429B588A-0C94-4DF0-92D5-897447BAC7A9}" type="presParOf" srcId="{BB12226B-4C02-4FDA-B608-2B0381523F22}" destId="{D96E6118-052E-4E50-B580-38ED8C84FAE9}" srcOrd="6" destOrd="0" presId="urn:microsoft.com/office/officeart/2005/8/layout/cycle5"/>
    <dgm:cxn modelId="{22B0A7CC-770E-4AB9-B482-A13FCED0B326}" type="presParOf" srcId="{BB12226B-4C02-4FDA-B608-2B0381523F22}" destId="{34000A23-6D07-4539-AD37-8CC6120AD2E8}" srcOrd="7" destOrd="0" presId="urn:microsoft.com/office/officeart/2005/8/layout/cycle5"/>
    <dgm:cxn modelId="{8E1CE081-A441-43BB-9440-11861079C68C}" type="presParOf" srcId="{BB12226B-4C02-4FDA-B608-2B0381523F22}" destId="{5281031D-71EB-4D11-A85C-D161A234AAEA}" srcOrd="8" destOrd="0" presId="urn:microsoft.com/office/officeart/2005/8/layout/cycle5"/>
    <dgm:cxn modelId="{0AC579E1-DF6C-47DD-A901-53CE7A60B30D}" type="presParOf" srcId="{BB12226B-4C02-4FDA-B608-2B0381523F22}" destId="{154DB70B-6444-4E65-BB27-9AC165BC82F4}" srcOrd="9" destOrd="0" presId="urn:microsoft.com/office/officeart/2005/8/layout/cycle5"/>
    <dgm:cxn modelId="{D0B20CD1-7013-4657-AD62-B2DC801F28BA}" type="presParOf" srcId="{BB12226B-4C02-4FDA-B608-2B0381523F22}" destId="{77EDC168-5BF8-423B-8E5D-5EBF648A11AF}" srcOrd="10" destOrd="0" presId="urn:microsoft.com/office/officeart/2005/8/layout/cycle5"/>
    <dgm:cxn modelId="{DF3C0803-B301-46D5-8B6C-D18F484E492F}" type="presParOf" srcId="{BB12226B-4C02-4FDA-B608-2B0381523F22}" destId="{2A7E7958-2E91-491C-9B4D-5BECE6EDAC2B}" srcOrd="11" destOrd="0" presId="urn:microsoft.com/office/officeart/2005/8/layout/cycle5"/>
    <dgm:cxn modelId="{D1547D98-9EBE-4A6E-997A-E1326ED1FAC2}" type="presParOf" srcId="{BB12226B-4C02-4FDA-B608-2B0381523F22}" destId="{843886ED-5DE2-4CD3-9113-177995A2A99E}" srcOrd="12" destOrd="0" presId="urn:microsoft.com/office/officeart/2005/8/layout/cycle5"/>
    <dgm:cxn modelId="{F1A0DFB2-18E3-4921-A22B-B25CBF1C51D6}" type="presParOf" srcId="{BB12226B-4C02-4FDA-B608-2B0381523F22}" destId="{326AD7E0-3D15-4F2D-8A8C-7BD281D47808}" srcOrd="13" destOrd="0" presId="urn:microsoft.com/office/officeart/2005/8/layout/cycle5"/>
    <dgm:cxn modelId="{868316A6-4233-47A8-9ADE-A55B92E90E79}" type="presParOf" srcId="{BB12226B-4C02-4FDA-B608-2B0381523F22}" destId="{E8F1E1BE-A957-437E-A498-CA7B855365D5}" srcOrd="14" destOrd="0" presId="urn:microsoft.com/office/officeart/2005/8/layout/cycle5"/>
    <dgm:cxn modelId="{FDD06413-3782-42A7-9547-58D66978C6A6}" type="presParOf" srcId="{BB12226B-4C02-4FDA-B608-2B0381523F22}" destId="{DCDD62A8-FAC2-4575-8F17-623B6269748B}" srcOrd="15" destOrd="0" presId="urn:microsoft.com/office/officeart/2005/8/layout/cycle5"/>
    <dgm:cxn modelId="{160DB054-6DB4-4317-B2EF-F9CD480EA12F}" type="presParOf" srcId="{BB12226B-4C02-4FDA-B608-2B0381523F22}" destId="{C24FC699-D72A-4589-9372-3010FDDF096D}" srcOrd="16" destOrd="0" presId="urn:microsoft.com/office/officeart/2005/8/layout/cycle5"/>
    <dgm:cxn modelId="{2F764D45-8F88-4321-8810-F09CFA05ACCE}" type="presParOf" srcId="{BB12226B-4C02-4FDA-B608-2B0381523F22}" destId="{10346166-B464-48BA-ADD4-6856B40AA3F2}" srcOrd="17" destOrd="0" presId="urn:microsoft.com/office/officeart/2005/8/layout/cycle5"/>
    <dgm:cxn modelId="{01226E43-940E-4A3E-BAF2-9AC57FD18054}" type="presParOf" srcId="{BB12226B-4C02-4FDA-B608-2B0381523F22}" destId="{E82B3C73-E6D1-44CB-9265-BFDF2FC0956A}" srcOrd="18" destOrd="0" presId="urn:microsoft.com/office/officeart/2005/8/layout/cycle5"/>
    <dgm:cxn modelId="{C82C1178-AE79-4C68-B6D7-AB931795423A}" type="presParOf" srcId="{BB12226B-4C02-4FDA-B608-2B0381523F22}" destId="{10017ABC-A8D0-403D-8F72-7A4F555E81A5}" srcOrd="19" destOrd="0" presId="urn:microsoft.com/office/officeart/2005/8/layout/cycle5"/>
    <dgm:cxn modelId="{FC7FC323-C98A-4E53-8C5F-6D2D299E871B}" type="presParOf" srcId="{BB12226B-4C02-4FDA-B608-2B0381523F22}" destId="{EDFDB475-20F6-4653-BDE5-D3CA2057E545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72E796-51D4-4475-8994-5E996D7AE836}" type="doc">
      <dgm:prSet loTypeId="urn:microsoft.com/office/officeart/2005/8/layout/pyramid3" loCatId="pyramid" qsTypeId="urn:microsoft.com/office/officeart/2005/8/quickstyle/simple1" qsCatId="simple" csTypeId="urn:microsoft.com/office/officeart/2005/8/colors/accent5_3" csCatId="accent5" phldr="1"/>
      <dgm:spPr/>
    </dgm:pt>
    <dgm:pt modelId="{9C3CA65E-A4BA-42A9-8764-DC7F117C12D8}">
      <dgm:prSet phldrT="[Text]"/>
      <dgm:spPr/>
      <dgm:t>
        <a:bodyPr/>
        <a:lstStyle/>
        <a:p>
          <a:endParaRPr lang="en-US" dirty="0"/>
        </a:p>
      </dgm:t>
    </dgm:pt>
    <dgm:pt modelId="{D9C48203-6E3D-4364-A08D-6573996D6342}" type="parTrans" cxnId="{81D0EEC5-ECC4-492B-AA29-285B15295001}">
      <dgm:prSet/>
      <dgm:spPr/>
      <dgm:t>
        <a:bodyPr/>
        <a:lstStyle/>
        <a:p>
          <a:endParaRPr lang="en-US"/>
        </a:p>
      </dgm:t>
    </dgm:pt>
    <dgm:pt modelId="{1AEEB295-05C4-41B0-8983-96CE66AE0353}" type="sibTrans" cxnId="{81D0EEC5-ECC4-492B-AA29-285B15295001}">
      <dgm:prSet/>
      <dgm:spPr/>
      <dgm:t>
        <a:bodyPr/>
        <a:lstStyle/>
        <a:p>
          <a:endParaRPr lang="en-US"/>
        </a:p>
      </dgm:t>
    </dgm:pt>
    <dgm:pt modelId="{4543408A-B2ED-4C26-AC39-ED204DFAEBC4}">
      <dgm:prSet/>
      <dgm:spPr/>
      <dgm:t>
        <a:bodyPr/>
        <a:lstStyle/>
        <a:p>
          <a:endParaRPr lang="en-US"/>
        </a:p>
      </dgm:t>
    </dgm:pt>
    <dgm:pt modelId="{51A218D0-F298-4618-8129-B9B09B0E8E76}" type="parTrans" cxnId="{29C216E2-4041-4725-A179-4EB9E84327C5}">
      <dgm:prSet/>
      <dgm:spPr/>
      <dgm:t>
        <a:bodyPr/>
        <a:lstStyle/>
        <a:p>
          <a:endParaRPr lang="en-US"/>
        </a:p>
      </dgm:t>
    </dgm:pt>
    <dgm:pt modelId="{7FF87939-FDBF-4336-B350-38F0908AEFA7}" type="sibTrans" cxnId="{29C216E2-4041-4725-A179-4EB9E84327C5}">
      <dgm:prSet/>
      <dgm:spPr/>
      <dgm:t>
        <a:bodyPr/>
        <a:lstStyle/>
        <a:p>
          <a:endParaRPr lang="en-US"/>
        </a:p>
      </dgm:t>
    </dgm:pt>
    <dgm:pt modelId="{3DFD5291-B244-4475-8E64-E66F24E2FD08}">
      <dgm:prSet phldrT="[Text]"/>
      <dgm:spPr/>
      <dgm:t>
        <a:bodyPr/>
        <a:lstStyle/>
        <a:p>
          <a:endParaRPr lang="en-US" dirty="0"/>
        </a:p>
      </dgm:t>
    </dgm:pt>
    <dgm:pt modelId="{C03DB565-DE01-4FC9-ACB1-87F7CD00C593}" type="sibTrans" cxnId="{C4412128-0295-4C08-8A79-E9E29223D0A8}">
      <dgm:prSet/>
      <dgm:spPr/>
      <dgm:t>
        <a:bodyPr/>
        <a:lstStyle/>
        <a:p>
          <a:endParaRPr lang="en-US"/>
        </a:p>
      </dgm:t>
    </dgm:pt>
    <dgm:pt modelId="{61552F40-A29C-4B10-B55E-01110478538C}" type="parTrans" cxnId="{C4412128-0295-4C08-8A79-E9E29223D0A8}">
      <dgm:prSet/>
      <dgm:spPr/>
      <dgm:t>
        <a:bodyPr/>
        <a:lstStyle/>
        <a:p>
          <a:endParaRPr lang="en-US"/>
        </a:p>
      </dgm:t>
    </dgm:pt>
    <dgm:pt modelId="{6D9EB940-675E-4DCC-9937-2B3DDCB8194E}">
      <dgm:prSet phldrT="[Text]"/>
      <dgm:spPr/>
      <dgm:t>
        <a:bodyPr/>
        <a:lstStyle/>
        <a:p>
          <a:endParaRPr lang="en-US" dirty="0"/>
        </a:p>
      </dgm:t>
    </dgm:pt>
    <dgm:pt modelId="{DECA4811-13E1-4FC6-8DB3-C99F36FB4E48}" type="sibTrans" cxnId="{C44DABED-6C98-40EF-BE2D-8A93FA7F1810}">
      <dgm:prSet/>
      <dgm:spPr/>
      <dgm:t>
        <a:bodyPr/>
        <a:lstStyle/>
        <a:p>
          <a:endParaRPr lang="en-US"/>
        </a:p>
      </dgm:t>
    </dgm:pt>
    <dgm:pt modelId="{8AA91619-3049-4143-90B4-66BB7D6A1F41}" type="parTrans" cxnId="{C44DABED-6C98-40EF-BE2D-8A93FA7F1810}">
      <dgm:prSet/>
      <dgm:spPr/>
      <dgm:t>
        <a:bodyPr/>
        <a:lstStyle/>
        <a:p>
          <a:endParaRPr lang="en-US"/>
        </a:p>
      </dgm:t>
    </dgm:pt>
    <dgm:pt modelId="{2087E2B1-CAC2-4B78-B8D1-F0C6D2E0C397}" type="pres">
      <dgm:prSet presAssocID="{B472E796-51D4-4475-8994-5E996D7AE836}" presName="Name0" presStyleCnt="0">
        <dgm:presLayoutVars>
          <dgm:dir/>
          <dgm:animLvl val="lvl"/>
          <dgm:resizeHandles val="exact"/>
        </dgm:presLayoutVars>
      </dgm:prSet>
      <dgm:spPr/>
    </dgm:pt>
    <dgm:pt modelId="{28166807-075A-485D-81AB-7CF78764EA10}" type="pres">
      <dgm:prSet presAssocID="{9C3CA65E-A4BA-42A9-8764-DC7F117C12D8}" presName="Name8" presStyleCnt="0"/>
      <dgm:spPr/>
    </dgm:pt>
    <dgm:pt modelId="{B530338D-90DF-4D86-8583-973F10795141}" type="pres">
      <dgm:prSet presAssocID="{9C3CA65E-A4BA-42A9-8764-DC7F117C12D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28F69D-E512-495A-9EFB-134A9F887409}" type="pres">
      <dgm:prSet presAssocID="{9C3CA65E-A4BA-42A9-8764-DC7F117C12D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F766F-6D0B-4AA2-AD3C-DA99EA97B468}" type="pres">
      <dgm:prSet presAssocID="{4543408A-B2ED-4C26-AC39-ED204DFAEBC4}" presName="Name8" presStyleCnt="0"/>
      <dgm:spPr/>
    </dgm:pt>
    <dgm:pt modelId="{E2BB4B06-0455-43BB-ABEE-3A5D88DF658C}" type="pres">
      <dgm:prSet presAssocID="{4543408A-B2ED-4C26-AC39-ED204DFAEBC4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2A9DF-8AB2-4CB8-BACF-0517562DD23D}" type="pres">
      <dgm:prSet presAssocID="{4543408A-B2ED-4C26-AC39-ED204DFAEB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19DEC-A26A-458A-A1DB-BD33C3953E43}" type="pres">
      <dgm:prSet presAssocID="{3DFD5291-B244-4475-8E64-E66F24E2FD08}" presName="Name8" presStyleCnt="0"/>
      <dgm:spPr/>
    </dgm:pt>
    <dgm:pt modelId="{A6B9D507-D42C-4E8A-BAD0-F34D5A6AC6CD}" type="pres">
      <dgm:prSet presAssocID="{3DFD5291-B244-4475-8E64-E66F24E2FD08}" presName="level" presStyleLbl="node1" presStyleIdx="2" presStyleCnt="4" custLinFactNeighborX="400" custLinFactNeighborY="-85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23CB9-C82B-414E-B732-1EC236D8C266}" type="pres">
      <dgm:prSet presAssocID="{3DFD5291-B244-4475-8E64-E66F24E2FD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B58AB-4EF5-461C-A884-35B88FF493E1}" type="pres">
      <dgm:prSet presAssocID="{6D9EB940-675E-4DCC-9937-2B3DDCB8194E}" presName="Name8" presStyleCnt="0"/>
      <dgm:spPr/>
    </dgm:pt>
    <dgm:pt modelId="{EE2EB8BB-6352-4ECC-A66E-DA9A433B8E94}" type="pres">
      <dgm:prSet presAssocID="{6D9EB940-675E-4DCC-9937-2B3DDCB8194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A42AB-2969-476C-BD09-DEC1C138BE0C}" type="pres">
      <dgm:prSet presAssocID="{6D9EB940-675E-4DCC-9937-2B3DDCB819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412128-0295-4C08-8A79-E9E29223D0A8}" srcId="{B472E796-51D4-4475-8994-5E996D7AE836}" destId="{3DFD5291-B244-4475-8E64-E66F24E2FD08}" srcOrd="2" destOrd="0" parTransId="{61552F40-A29C-4B10-B55E-01110478538C}" sibTransId="{C03DB565-DE01-4FC9-ACB1-87F7CD00C593}"/>
    <dgm:cxn modelId="{29C216E2-4041-4725-A179-4EB9E84327C5}" srcId="{B472E796-51D4-4475-8994-5E996D7AE836}" destId="{4543408A-B2ED-4C26-AC39-ED204DFAEBC4}" srcOrd="1" destOrd="0" parTransId="{51A218D0-F298-4618-8129-B9B09B0E8E76}" sibTransId="{7FF87939-FDBF-4336-B350-38F0908AEFA7}"/>
    <dgm:cxn modelId="{34262868-2D32-41EB-84E8-737E7498047D}" type="presOf" srcId="{6D9EB940-675E-4DCC-9937-2B3DDCB8194E}" destId="{FB4A42AB-2969-476C-BD09-DEC1C138BE0C}" srcOrd="1" destOrd="0" presId="urn:microsoft.com/office/officeart/2005/8/layout/pyramid3"/>
    <dgm:cxn modelId="{349EA018-A103-4E8D-8A31-689E674FAA99}" type="presOf" srcId="{9C3CA65E-A4BA-42A9-8764-DC7F117C12D8}" destId="{B530338D-90DF-4D86-8583-973F10795141}" srcOrd="0" destOrd="0" presId="urn:microsoft.com/office/officeart/2005/8/layout/pyramid3"/>
    <dgm:cxn modelId="{5E746BE8-4931-4DDB-A5C8-9108060B524A}" type="presOf" srcId="{3DFD5291-B244-4475-8E64-E66F24E2FD08}" destId="{A6B9D507-D42C-4E8A-BAD0-F34D5A6AC6CD}" srcOrd="0" destOrd="0" presId="urn:microsoft.com/office/officeart/2005/8/layout/pyramid3"/>
    <dgm:cxn modelId="{AB2812ED-E6EF-497C-9F12-C3F1525A3E66}" type="presOf" srcId="{9C3CA65E-A4BA-42A9-8764-DC7F117C12D8}" destId="{7428F69D-E512-495A-9EFB-134A9F887409}" srcOrd="1" destOrd="0" presId="urn:microsoft.com/office/officeart/2005/8/layout/pyramid3"/>
    <dgm:cxn modelId="{948C398A-807E-446D-9CD7-6CF60736C92C}" type="presOf" srcId="{3DFD5291-B244-4475-8E64-E66F24E2FD08}" destId="{A9A23CB9-C82B-414E-B732-1EC236D8C266}" srcOrd="1" destOrd="0" presId="urn:microsoft.com/office/officeart/2005/8/layout/pyramid3"/>
    <dgm:cxn modelId="{57BA3885-734E-4EBB-9167-2170E078DA0A}" type="presOf" srcId="{4543408A-B2ED-4C26-AC39-ED204DFAEBC4}" destId="{F702A9DF-8AB2-4CB8-BACF-0517562DD23D}" srcOrd="1" destOrd="0" presId="urn:microsoft.com/office/officeart/2005/8/layout/pyramid3"/>
    <dgm:cxn modelId="{81D0EEC5-ECC4-492B-AA29-285B15295001}" srcId="{B472E796-51D4-4475-8994-5E996D7AE836}" destId="{9C3CA65E-A4BA-42A9-8764-DC7F117C12D8}" srcOrd="0" destOrd="0" parTransId="{D9C48203-6E3D-4364-A08D-6573996D6342}" sibTransId="{1AEEB295-05C4-41B0-8983-96CE66AE0353}"/>
    <dgm:cxn modelId="{C6D09F09-B37B-4E0E-9018-8E7F5F151959}" type="presOf" srcId="{6D9EB940-675E-4DCC-9937-2B3DDCB8194E}" destId="{EE2EB8BB-6352-4ECC-A66E-DA9A433B8E94}" srcOrd="0" destOrd="0" presId="urn:microsoft.com/office/officeart/2005/8/layout/pyramid3"/>
    <dgm:cxn modelId="{16646F5A-84FF-4E48-B0FD-5A05641AFE79}" type="presOf" srcId="{B472E796-51D4-4475-8994-5E996D7AE836}" destId="{2087E2B1-CAC2-4B78-B8D1-F0C6D2E0C397}" srcOrd="0" destOrd="0" presId="urn:microsoft.com/office/officeart/2005/8/layout/pyramid3"/>
    <dgm:cxn modelId="{C44DABED-6C98-40EF-BE2D-8A93FA7F1810}" srcId="{B472E796-51D4-4475-8994-5E996D7AE836}" destId="{6D9EB940-675E-4DCC-9937-2B3DDCB8194E}" srcOrd="3" destOrd="0" parTransId="{8AA91619-3049-4143-90B4-66BB7D6A1F41}" sibTransId="{DECA4811-13E1-4FC6-8DB3-C99F36FB4E48}"/>
    <dgm:cxn modelId="{79689D1E-6329-4DAE-B516-2296915829FD}" type="presOf" srcId="{4543408A-B2ED-4C26-AC39-ED204DFAEBC4}" destId="{E2BB4B06-0455-43BB-ABEE-3A5D88DF658C}" srcOrd="0" destOrd="0" presId="urn:microsoft.com/office/officeart/2005/8/layout/pyramid3"/>
    <dgm:cxn modelId="{E1BD5530-0137-4F63-8900-8D35BAE3CA09}" type="presParOf" srcId="{2087E2B1-CAC2-4B78-B8D1-F0C6D2E0C397}" destId="{28166807-075A-485D-81AB-7CF78764EA10}" srcOrd="0" destOrd="0" presId="urn:microsoft.com/office/officeart/2005/8/layout/pyramid3"/>
    <dgm:cxn modelId="{17C3903B-9DF3-431E-879B-89B1DDA75195}" type="presParOf" srcId="{28166807-075A-485D-81AB-7CF78764EA10}" destId="{B530338D-90DF-4D86-8583-973F10795141}" srcOrd="0" destOrd="0" presId="urn:microsoft.com/office/officeart/2005/8/layout/pyramid3"/>
    <dgm:cxn modelId="{E3B45369-D337-47B4-B078-912B59697196}" type="presParOf" srcId="{28166807-075A-485D-81AB-7CF78764EA10}" destId="{7428F69D-E512-495A-9EFB-134A9F887409}" srcOrd="1" destOrd="0" presId="urn:microsoft.com/office/officeart/2005/8/layout/pyramid3"/>
    <dgm:cxn modelId="{DB7160EA-29B6-40E3-8B8D-D3E0703F0E0E}" type="presParOf" srcId="{2087E2B1-CAC2-4B78-B8D1-F0C6D2E0C397}" destId="{66FF766F-6D0B-4AA2-AD3C-DA99EA97B468}" srcOrd="1" destOrd="0" presId="urn:microsoft.com/office/officeart/2005/8/layout/pyramid3"/>
    <dgm:cxn modelId="{40F3777A-EE83-4E15-9F12-BC8C58FF5A6B}" type="presParOf" srcId="{66FF766F-6D0B-4AA2-AD3C-DA99EA97B468}" destId="{E2BB4B06-0455-43BB-ABEE-3A5D88DF658C}" srcOrd="0" destOrd="0" presId="urn:microsoft.com/office/officeart/2005/8/layout/pyramid3"/>
    <dgm:cxn modelId="{154FBED7-41B6-4115-A66D-5C99C95595A3}" type="presParOf" srcId="{66FF766F-6D0B-4AA2-AD3C-DA99EA97B468}" destId="{F702A9DF-8AB2-4CB8-BACF-0517562DD23D}" srcOrd="1" destOrd="0" presId="urn:microsoft.com/office/officeart/2005/8/layout/pyramid3"/>
    <dgm:cxn modelId="{FA1E1D2F-70EA-4A5A-9289-8185D70FC0F4}" type="presParOf" srcId="{2087E2B1-CAC2-4B78-B8D1-F0C6D2E0C397}" destId="{41B19DEC-A26A-458A-A1DB-BD33C3953E43}" srcOrd="2" destOrd="0" presId="urn:microsoft.com/office/officeart/2005/8/layout/pyramid3"/>
    <dgm:cxn modelId="{C28FF8DA-926B-4433-B96B-FDD5AB651088}" type="presParOf" srcId="{41B19DEC-A26A-458A-A1DB-BD33C3953E43}" destId="{A6B9D507-D42C-4E8A-BAD0-F34D5A6AC6CD}" srcOrd="0" destOrd="0" presId="urn:microsoft.com/office/officeart/2005/8/layout/pyramid3"/>
    <dgm:cxn modelId="{70B82DD6-ECE1-427D-A8CF-6FE8F71E76F2}" type="presParOf" srcId="{41B19DEC-A26A-458A-A1DB-BD33C3953E43}" destId="{A9A23CB9-C82B-414E-B732-1EC236D8C266}" srcOrd="1" destOrd="0" presId="urn:microsoft.com/office/officeart/2005/8/layout/pyramid3"/>
    <dgm:cxn modelId="{BF205A0C-A9B6-4A0E-836E-BBD2E5290889}" type="presParOf" srcId="{2087E2B1-CAC2-4B78-B8D1-F0C6D2E0C397}" destId="{AE5B58AB-4EF5-461C-A884-35B88FF493E1}" srcOrd="3" destOrd="0" presId="urn:microsoft.com/office/officeart/2005/8/layout/pyramid3"/>
    <dgm:cxn modelId="{D9F5CD19-AB2F-4A37-A7F6-C7FFC7DFB860}" type="presParOf" srcId="{AE5B58AB-4EF5-461C-A884-35B88FF493E1}" destId="{EE2EB8BB-6352-4ECC-A66E-DA9A433B8E94}" srcOrd="0" destOrd="0" presId="urn:microsoft.com/office/officeart/2005/8/layout/pyramid3"/>
    <dgm:cxn modelId="{D06E7B2E-A4B9-45D6-B5B9-5A191E44164A}" type="presParOf" srcId="{AE5B58AB-4EF5-461C-A884-35B88FF493E1}" destId="{FB4A42AB-2969-476C-BD09-DEC1C138BE0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B3766C-D9D3-435F-9FA7-032A3ECDD024}" type="doc">
      <dgm:prSet loTypeId="urn:microsoft.com/office/officeart/2005/8/layout/hierarchy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4D9BC033-FFC6-4B99-A069-4224338435F5}">
      <dgm:prSet phldrT="[Text]"/>
      <dgm:spPr/>
      <dgm:t>
        <a:bodyPr/>
        <a:lstStyle/>
        <a:p>
          <a:r>
            <a:rPr lang="en-US" dirty="0" err="1" smtClean="0"/>
            <a:t>Badhan</a:t>
          </a:r>
          <a:r>
            <a:rPr lang="en-US" dirty="0" smtClean="0"/>
            <a:t> </a:t>
          </a:r>
          <a:r>
            <a:rPr lang="en-US" dirty="0" err="1" smtClean="0"/>
            <a:t>Subcatchment</a:t>
          </a:r>
          <a:endParaRPr lang="en-US" dirty="0" smtClean="0"/>
        </a:p>
        <a:p>
          <a:r>
            <a:rPr lang="en-US" dirty="0" smtClean="0"/>
            <a:t>Area 85.82 km</a:t>
          </a:r>
          <a:r>
            <a:rPr lang="en-US" dirty="0" smtClean="0">
              <a:latin typeface="Calibri" panose="020F0502020204030204" pitchFamily="34" charset="0"/>
            </a:rPr>
            <a:t>²</a:t>
          </a:r>
          <a:r>
            <a:rPr lang="en-US" dirty="0" smtClean="0"/>
            <a:t> </a:t>
          </a:r>
          <a:endParaRPr lang="en-US" dirty="0"/>
        </a:p>
      </dgm:t>
    </dgm:pt>
    <dgm:pt modelId="{92C35BD7-A073-4826-AADE-A58780204F10}" type="parTrans" cxnId="{461498B5-FA2F-4FC7-ACCF-DCA96426F55F}">
      <dgm:prSet/>
      <dgm:spPr/>
      <dgm:t>
        <a:bodyPr/>
        <a:lstStyle/>
        <a:p>
          <a:endParaRPr lang="en-US"/>
        </a:p>
      </dgm:t>
    </dgm:pt>
    <dgm:pt modelId="{ACD345CD-E6C5-4C73-B6E4-031E2888842C}" type="sibTrans" cxnId="{461498B5-FA2F-4FC7-ACCF-DCA96426F55F}">
      <dgm:prSet/>
      <dgm:spPr/>
      <dgm:t>
        <a:bodyPr/>
        <a:lstStyle/>
        <a:p>
          <a:endParaRPr lang="en-US"/>
        </a:p>
      </dgm:t>
    </dgm:pt>
    <dgm:pt modelId="{E495261C-2400-4C65-8FD9-CCB073A6689B}">
      <dgm:prSet phldrT="[Text]"/>
      <dgm:spPr/>
      <dgm:t>
        <a:bodyPr/>
        <a:lstStyle/>
        <a:p>
          <a:r>
            <a:rPr lang="en-US" dirty="0" smtClean="0"/>
            <a:t>Loss Method: </a:t>
          </a:r>
        </a:p>
        <a:p>
          <a:r>
            <a:rPr lang="en-US" dirty="0" smtClean="0"/>
            <a:t>SCS - CN</a:t>
          </a:r>
          <a:endParaRPr lang="en-US" dirty="0"/>
        </a:p>
      </dgm:t>
    </dgm:pt>
    <dgm:pt modelId="{65C3821D-FAA1-4E70-8C03-BF5316AAF508}" type="parTrans" cxnId="{EA5B4C60-1263-4861-8D09-034AE720B704}">
      <dgm:prSet/>
      <dgm:spPr/>
      <dgm:t>
        <a:bodyPr/>
        <a:lstStyle/>
        <a:p>
          <a:endParaRPr lang="en-US"/>
        </a:p>
      </dgm:t>
    </dgm:pt>
    <dgm:pt modelId="{1BEF5E8C-FE98-48C2-8F91-16855B808CCC}" type="sibTrans" cxnId="{EA5B4C60-1263-4861-8D09-034AE720B704}">
      <dgm:prSet/>
      <dgm:spPr/>
      <dgm:t>
        <a:bodyPr/>
        <a:lstStyle/>
        <a:p>
          <a:endParaRPr lang="en-US"/>
        </a:p>
      </dgm:t>
    </dgm:pt>
    <dgm:pt modelId="{6C9298F3-423C-4F26-8492-CCB5B91D6891}">
      <dgm:prSet phldrT="[Text]"/>
      <dgm:spPr/>
      <dgm:t>
        <a:bodyPr/>
        <a:lstStyle/>
        <a:p>
          <a:r>
            <a:rPr lang="en-US" dirty="0" smtClean="0"/>
            <a:t>Curve Number</a:t>
          </a:r>
        </a:p>
        <a:p>
          <a:r>
            <a:rPr lang="en-US" dirty="0" smtClean="0"/>
            <a:t>55</a:t>
          </a:r>
          <a:endParaRPr lang="en-US" dirty="0"/>
        </a:p>
      </dgm:t>
    </dgm:pt>
    <dgm:pt modelId="{2358EB02-7B0A-498B-9D05-58D6707B9EB5}" type="parTrans" cxnId="{F98C6ADB-4E84-4C1D-BBC7-34B2E41C46DA}">
      <dgm:prSet/>
      <dgm:spPr/>
      <dgm:t>
        <a:bodyPr/>
        <a:lstStyle/>
        <a:p>
          <a:endParaRPr lang="en-US"/>
        </a:p>
      </dgm:t>
    </dgm:pt>
    <dgm:pt modelId="{102FBAE1-2944-426F-9BE8-2F114198CF61}" type="sibTrans" cxnId="{F98C6ADB-4E84-4C1D-BBC7-34B2E41C46DA}">
      <dgm:prSet/>
      <dgm:spPr/>
      <dgm:t>
        <a:bodyPr/>
        <a:lstStyle/>
        <a:p>
          <a:endParaRPr lang="en-US"/>
        </a:p>
      </dgm:t>
    </dgm:pt>
    <dgm:pt modelId="{CA96347E-E387-45BE-A764-0072FF47110C}">
      <dgm:prSet phldrT="[Text]"/>
      <dgm:spPr/>
      <dgm:t>
        <a:bodyPr/>
        <a:lstStyle/>
        <a:p>
          <a:r>
            <a:rPr lang="en-US" dirty="0" smtClean="0"/>
            <a:t>Initial Abstraction</a:t>
          </a:r>
        </a:p>
        <a:p>
          <a:r>
            <a:rPr lang="en-US" dirty="0" smtClean="0"/>
            <a:t>8</a:t>
          </a:r>
          <a:endParaRPr lang="en-US" dirty="0"/>
        </a:p>
      </dgm:t>
    </dgm:pt>
    <dgm:pt modelId="{A6FCE376-2B4F-44C5-9AF7-FA2270A58685}" type="parTrans" cxnId="{C2805712-3696-4883-BB98-A15518B229DE}">
      <dgm:prSet/>
      <dgm:spPr/>
      <dgm:t>
        <a:bodyPr/>
        <a:lstStyle/>
        <a:p>
          <a:endParaRPr lang="en-US"/>
        </a:p>
      </dgm:t>
    </dgm:pt>
    <dgm:pt modelId="{A42E8E32-C554-4DA3-89FC-4E64A05054C5}" type="sibTrans" cxnId="{C2805712-3696-4883-BB98-A15518B229DE}">
      <dgm:prSet/>
      <dgm:spPr/>
      <dgm:t>
        <a:bodyPr/>
        <a:lstStyle/>
        <a:p>
          <a:endParaRPr lang="en-US"/>
        </a:p>
      </dgm:t>
    </dgm:pt>
    <dgm:pt modelId="{789C66A5-DB17-4C80-82E2-5B420C1A358D}">
      <dgm:prSet phldrT="[Text]"/>
      <dgm:spPr/>
      <dgm:t>
        <a:bodyPr/>
        <a:lstStyle/>
        <a:p>
          <a:r>
            <a:rPr lang="en-US" dirty="0" smtClean="0"/>
            <a:t>Transform Method: </a:t>
          </a:r>
        </a:p>
        <a:p>
          <a:r>
            <a:rPr lang="en-US" dirty="0" smtClean="0"/>
            <a:t>SCS Unit Hydrograph</a:t>
          </a:r>
          <a:endParaRPr lang="en-US" dirty="0"/>
        </a:p>
      </dgm:t>
    </dgm:pt>
    <dgm:pt modelId="{89895C3C-363C-49D6-801A-6FD7CEB207AC}" type="parTrans" cxnId="{F9EF3C63-4519-4BFC-879F-60B899B232A5}">
      <dgm:prSet/>
      <dgm:spPr/>
      <dgm:t>
        <a:bodyPr/>
        <a:lstStyle/>
        <a:p>
          <a:endParaRPr lang="en-US"/>
        </a:p>
      </dgm:t>
    </dgm:pt>
    <dgm:pt modelId="{1A88A82A-ED11-409E-81A8-6E7F8B3A6DA1}" type="sibTrans" cxnId="{F9EF3C63-4519-4BFC-879F-60B899B232A5}">
      <dgm:prSet/>
      <dgm:spPr/>
      <dgm:t>
        <a:bodyPr/>
        <a:lstStyle/>
        <a:p>
          <a:endParaRPr lang="en-US"/>
        </a:p>
      </dgm:t>
    </dgm:pt>
    <dgm:pt modelId="{492DABDF-C3B6-4900-A67C-17C6E0557581}">
      <dgm:prSet phldrT="[Text]"/>
      <dgm:spPr/>
      <dgm:t>
        <a:bodyPr/>
        <a:lstStyle/>
        <a:p>
          <a:r>
            <a:rPr lang="en-US" dirty="0" smtClean="0"/>
            <a:t>Lag Time</a:t>
          </a:r>
        </a:p>
        <a:p>
          <a:r>
            <a:rPr lang="en-US" dirty="0" smtClean="0"/>
            <a:t>60 minutes</a:t>
          </a:r>
          <a:endParaRPr lang="en-US" dirty="0"/>
        </a:p>
      </dgm:t>
    </dgm:pt>
    <dgm:pt modelId="{50C2DF6E-5927-4E04-87FC-1FC19DF92D4C}" type="sibTrans" cxnId="{71A62846-A6A8-4D0C-87BB-A8A3BF14D893}">
      <dgm:prSet/>
      <dgm:spPr/>
      <dgm:t>
        <a:bodyPr/>
        <a:lstStyle/>
        <a:p>
          <a:endParaRPr lang="en-US"/>
        </a:p>
      </dgm:t>
    </dgm:pt>
    <dgm:pt modelId="{2CF99C39-D0E1-4368-ABAF-282323766B71}" type="parTrans" cxnId="{71A62846-A6A8-4D0C-87BB-A8A3BF14D893}">
      <dgm:prSet/>
      <dgm:spPr/>
      <dgm:t>
        <a:bodyPr/>
        <a:lstStyle/>
        <a:p>
          <a:endParaRPr lang="en-US"/>
        </a:p>
      </dgm:t>
    </dgm:pt>
    <dgm:pt modelId="{FE92916B-E504-4AE1-B30C-FCB52B71A6A2}">
      <dgm:prSet/>
      <dgm:spPr/>
      <dgm:t>
        <a:bodyPr/>
        <a:lstStyle/>
        <a:p>
          <a:r>
            <a:rPr lang="en-US" dirty="0" smtClean="0"/>
            <a:t>Impervious % </a:t>
          </a:r>
        </a:p>
        <a:p>
          <a:r>
            <a:rPr lang="en-US" dirty="0" smtClean="0"/>
            <a:t>0</a:t>
          </a:r>
          <a:endParaRPr lang="en-US" dirty="0"/>
        </a:p>
      </dgm:t>
    </dgm:pt>
    <dgm:pt modelId="{BBD23DF7-0693-4B65-B553-2348735F8FBB}" type="parTrans" cxnId="{F65D50B9-A96E-4A7B-870E-56A153B8F7D6}">
      <dgm:prSet/>
      <dgm:spPr/>
      <dgm:t>
        <a:bodyPr/>
        <a:lstStyle/>
        <a:p>
          <a:endParaRPr lang="en-US"/>
        </a:p>
      </dgm:t>
    </dgm:pt>
    <dgm:pt modelId="{A2320C42-C909-4E8F-9343-94493F9405EA}" type="sibTrans" cxnId="{F65D50B9-A96E-4A7B-870E-56A153B8F7D6}">
      <dgm:prSet/>
      <dgm:spPr/>
      <dgm:t>
        <a:bodyPr/>
        <a:lstStyle/>
        <a:p>
          <a:endParaRPr lang="en-US"/>
        </a:p>
      </dgm:t>
    </dgm:pt>
    <dgm:pt modelId="{4A7578DC-ACE3-4622-A748-551C678845AF}" type="pres">
      <dgm:prSet presAssocID="{F6B3766C-D9D3-435F-9FA7-032A3ECDD0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555275-502F-46DF-A97A-7C2496BC8C82}" type="pres">
      <dgm:prSet presAssocID="{4D9BC033-FFC6-4B99-A069-4224338435F5}" presName="hierRoot1" presStyleCnt="0"/>
      <dgm:spPr/>
    </dgm:pt>
    <dgm:pt modelId="{87278B64-24C8-4F80-B9AB-D397991E8F94}" type="pres">
      <dgm:prSet presAssocID="{4D9BC033-FFC6-4B99-A069-4224338435F5}" presName="composite" presStyleCnt="0"/>
      <dgm:spPr/>
    </dgm:pt>
    <dgm:pt modelId="{24563EE7-1E86-431A-823A-5C878D52C82F}" type="pres">
      <dgm:prSet presAssocID="{4D9BC033-FFC6-4B99-A069-4224338435F5}" presName="background" presStyleLbl="node0" presStyleIdx="0" presStyleCnt="1"/>
      <dgm:spPr/>
    </dgm:pt>
    <dgm:pt modelId="{115C5302-95E7-460E-A099-1580E869A97B}" type="pres">
      <dgm:prSet presAssocID="{4D9BC033-FFC6-4B99-A069-4224338435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1E97CB-E742-46B0-8374-0C28BC64B12F}" type="pres">
      <dgm:prSet presAssocID="{4D9BC033-FFC6-4B99-A069-4224338435F5}" presName="hierChild2" presStyleCnt="0"/>
      <dgm:spPr/>
    </dgm:pt>
    <dgm:pt modelId="{8243D109-0A08-40A5-9CA1-A648E2D18901}" type="pres">
      <dgm:prSet presAssocID="{65C3821D-FAA1-4E70-8C03-BF5316AAF50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6B57C8-38EB-4F89-A243-BA119E5CC714}" type="pres">
      <dgm:prSet presAssocID="{E495261C-2400-4C65-8FD9-CCB073A6689B}" presName="hierRoot2" presStyleCnt="0"/>
      <dgm:spPr/>
    </dgm:pt>
    <dgm:pt modelId="{3A83E3CE-9ABB-4EB8-BB0A-BAE7C1097C24}" type="pres">
      <dgm:prSet presAssocID="{E495261C-2400-4C65-8FD9-CCB073A6689B}" presName="composite2" presStyleCnt="0"/>
      <dgm:spPr/>
    </dgm:pt>
    <dgm:pt modelId="{C6ABFD9B-B78F-4286-AD10-A698F20873C9}" type="pres">
      <dgm:prSet presAssocID="{E495261C-2400-4C65-8FD9-CCB073A6689B}" presName="background2" presStyleLbl="node2" presStyleIdx="0" presStyleCnt="2"/>
      <dgm:spPr/>
    </dgm:pt>
    <dgm:pt modelId="{B9016D35-5B78-4597-81E0-0E3455769938}" type="pres">
      <dgm:prSet presAssocID="{E495261C-2400-4C65-8FD9-CCB073A668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172CA-05BF-4FEA-9F29-68E13B354AD5}" type="pres">
      <dgm:prSet presAssocID="{E495261C-2400-4C65-8FD9-CCB073A6689B}" presName="hierChild3" presStyleCnt="0"/>
      <dgm:spPr/>
    </dgm:pt>
    <dgm:pt modelId="{F9450E58-EB5E-4254-8212-3563C73F5FFD}" type="pres">
      <dgm:prSet presAssocID="{2358EB02-7B0A-498B-9D05-58D6707B9EB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59B49D3-2921-471E-AB9E-F799B0DF3A8A}" type="pres">
      <dgm:prSet presAssocID="{6C9298F3-423C-4F26-8492-CCB5B91D6891}" presName="hierRoot3" presStyleCnt="0"/>
      <dgm:spPr/>
    </dgm:pt>
    <dgm:pt modelId="{ECDA003B-64D1-4BD5-9630-E0019A4933D0}" type="pres">
      <dgm:prSet presAssocID="{6C9298F3-423C-4F26-8492-CCB5B91D6891}" presName="composite3" presStyleCnt="0"/>
      <dgm:spPr/>
    </dgm:pt>
    <dgm:pt modelId="{0A5C5BEF-0128-4585-8108-F593168F04BE}" type="pres">
      <dgm:prSet presAssocID="{6C9298F3-423C-4F26-8492-CCB5B91D6891}" presName="background3" presStyleLbl="node3" presStyleIdx="0" presStyleCnt="4"/>
      <dgm:spPr/>
    </dgm:pt>
    <dgm:pt modelId="{85BFB70B-55AF-4A33-9B09-837AB4247ECA}" type="pres">
      <dgm:prSet presAssocID="{6C9298F3-423C-4F26-8492-CCB5B91D689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523C-1D7D-4F38-9E57-328159E14861}" type="pres">
      <dgm:prSet presAssocID="{6C9298F3-423C-4F26-8492-CCB5B91D6891}" presName="hierChild4" presStyleCnt="0"/>
      <dgm:spPr/>
    </dgm:pt>
    <dgm:pt modelId="{2BA5D30D-23A5-45D2-AA38-DA1368178D85}" type="pres">
      <dgm:prSet presAssocID="{A6FCE376-2B4F-44C5-9AF7-FA2270A5868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4DB6FC9-8E84-44AD-9F3F-11CBA629C2B1}" type="pres">
      <dgm:prSet presAssocID="{CA96347E-E387-45BE-A764-0072FF47110C}" presName="hierRoot3" presStyleCnt="0"/>
      <dgm:spPr/>
    </dgm:pt>
    <dgm:pt modelId="{01ABC4F9-50AA-4497-BFC9-B67F30051E19}" type="pres">
      <dgm:prSet presAssocID="{CA96347E-E387-45BE-A764-0072FF47110C}" presName="composite3" presStyleCnt="0"/>
      <dgm:spPr/>
    </dgm:pt>
    <dgm:pt modelId="{74BF67EE-6186-460B-ABD0-CF87852EE5AD}" type="pres">
      <dgm:prSet presAssocID="{CA96347E-E387-45BE-A764-0072FF47110C}" presName="background3" presStyleLbl="node3" presStyleIdx="1" presStyleCnt="4"/>
      <dgm:spPr/>
    </dgm:pt>
    <dgm:pt modelId="{7FE417B6-69F2-40D8-9E90-6D9982763A06}" type="pres">
      <dgm:prSet presAssocID="{CA96347E-E387-45BE-A764-0072FF4711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E127-33B8-446C-A5EC-ACA5FAD084A3}" type="pres">
      <dgm:prSet presAssocID="{CA96347E-E387-45BE-A764-0072FF47110C}" presName="hierChild4" presStyleCnt="0"/>
      <dgm:spPr/>
    </dgm:pt>
    <dgm:pt modelId="{7591B80B-F7FF-4C19-8500-EE65891793A0}" type="pres">
      <dgm:prSet presAssocID="{BBD23DF7-0693-4B65-B553-2348735F8FBB}" presName="Name17" presStyleLbl="parChTrans1D3" presStyleIdx="2" presStyleCnt="4"/>
      <dgm:spPr/>
      <dgm:t>
        <a:bodyPr/>
        <a:lstStyle/>
        <a:p>
          <a:endParaRPr lang="en-US"/>
        </a:p>
      </dgm:t>
    </dgm:pt>
    <dgm:pt modelId="{C747B847-129F-4A7F-850B-71E3F11F728E}" type="pres">
      <dgm:prSet presAssocID="{FE92916B-E504-4AE1-B30C-FCB52B71A6A2}" presName="hierRoot3" presStyleCnt="0"/>
      <dgm:spPr/>
    </dgm:pt>
    <dgm:pt modelId="{361268E6-0BCD-4DFD-81B0-A90B643C9ECA}" type="pres">
      <dgm:prSet presAssocID="{FE92916B-E504-4AE1-B30C-FCB52B71A6A2}" presName="composite3" presStyleCnt="0"/>
      <dgm:spPr/>
    </dgm:pt>
    <dgm:pt modelId="{F0DBDF54-093F-474E-93ED-3D3098E3550D}" type="pres">
      <dgm:prSet presAssocID="{FE92916B-E504-4AE1-B30C-FCB52B71A6A2}" presName="background3" presStyleLbl="node3" presStyleIdx="2" presStyleCnt="4"/>
      <dgm:spPr/>
    </dgm:pt>
    <dgm:pt modelId="{4FB05DE9-D2BF-4F12-A794-3FFC3D83E154}" type="pres">
      <dgm:prSet presAssocID="{FE92916B-E504-4AE1-B30C-FCB52B71A6A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75044-C272-42BD-B716-4B8C80C441E6}" type="pres">
      <dgm:prSet presAssocID="{FE92916B-E504-4AE1-B30C-FCB52B71A6A2}" presName="hierChild4" presStyleCnt="0"/>
      <dgm:spPr/>
    </dgm:pt>
    <dgm:pt modelId="{11DD5A9D-A70B-4C38-9C0B-0244D12FEBC1}" type="pres">
      <dgm:prSet presAssocID="{89895C3C-363C-49D6-801A-6FD7CEB207A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47A2E7A-FEE2-4BBE-9F4B-21FCF2C2C8D8}" type="pres">
      <dgm:prSet presAssocID="{789C66A5-DB17-4C80-82E2-5B420C1A358D}" presName="hierRoot2" presStyleCnt="0"/>
      <dgm:spPr/>
    </dgm:pt>
    <dgm:pt modelId="{DAC14357-133D-4A52-BBC4-2C7BC7D5AE78}" type="pres">
      <dgm:prSet presAssocID="{789C66A5-DB17-4C80-82E2-5B420C1A358D}" presName="composite2" presStyleCnt="0"/>
      <dgm:spPr/>
    </dgm:pt>
    <dgm:pt modelId="{A174D417-8CE5-4EAA-B6F9-A31739A0EBC3}" type="pres">
      <dgm:prSet presAssocID="{789C66A5-DB17-4C80-82E2-5B420C1A358D}" presName="background2" presStyleLbl="node2" presStyleIdx="1" presStyleCnt="2"/>
      <dgm:spPr/>
    </dgm:pt>
    <dgm:pt modelId="{BDFF83BB-EEE6-4A9C-B25D-142298209ED8}" type="pres">
      <dgm:prSet presAssocID="{789C66A5-DB17-4C80-82E2-5B420C1A358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A7106-149A-48E3-A18D-A69175E08F86}" type="pres">
      <dgm:prSet presAssocID="{789C66A5-DB17-4C80-82E2-5B420C1A358D}" presName="hierChild3" presStyleCnt="0"/>
      <dgm:spPr/>
    </dgm:pt>
    <dgm:pt modelId="{8D7A4B19-607B-4022-8031-429E97EF11AC}" type="pres">
      <dgm:prSet presAssocID="{2CF99C39-D0E1-4368-ABAF-282323766B71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E5358D7-6330-46AA-A255-6D5F77311E8A}" type="pres">
      <dgm:prSet presAssocID="{492DABDF-C3B6-4900-A67C-17C6E0557581}" presName="hierRoot3" presStyleCnt="0"/>
      <dgm:spPr/>
    </dgm:pt>
    <dgm:pt modelId="{F23EB302-8FB1-4BE7-94E7-0DC2BB88120E}" type="pres">
      <dgm:prSet presAssocID="{492DABDF-C3B6-4900-A67C-17C6E0557581}" presName="composite3" presStyleCnt="0"/>
      <dgm:spPr/>
    </dgm:pt>
    <dgm:pt modelId="{CA9C90DB-EEB8-46E1-A05F-2E563A2E7C3B}" type="pres">
      <dgm:prSet presAssocID="{492DABDF-C3B6-4900-A67C-17C6E0557581}" presName="background3" presStyleLbl="node3" presStyleIdx="3" presStyleCnt="4"/>
      <dgm:spPr/>
    </dgm:pt>
    <dgm:pt modelId="{AB16DC8C-98F8-4138-87F1-B4D2A7DB6348}" type="pres">
      <dgm:prSet presAssocID="{492DABDF-C3B6-4900-A67C-17C6E055758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0EABE-BF67-457C-8688-CC418054E61E}" type="pres">
      <dgm:prSet presAssocID="{492DABDF-C3B6-4900-A67C-17C6E0557581}" presName="hierChild4" presStyleCnt="0"/>
      <dgm:spPr/>
    </dgm:pt>
  </dgm:ptLst>
  <dgm:cxnLst>
    <dgm:cxn modelId="{D09B0E7A-2663-4F68-8B21-E622C0C048ED}" type="presOf" srcId="{6C9298F3-423C-4F26-8492-CCB5B91D6891}" destId="{85BFB70B-55AF-4A33-9B09-837AB4247ECA}" srcOrd="0" destOrd="0" presId="urn:microsoft.com/office/officeart/2005/8/layout/hierarchy1"/>
    <dgm:cxn modelId="{F9EF3C63-4519-4BFC-879F-60B899B232A5}" srcId="{4D9BC033-FFC6-4B99-A069-4224338435F5}" destId="{789C66A5-DB17-4C80-82E2-5B420C1A358D}" srcOrd="1" destOrd="0" parTransId="{89895C3C-363C-49D6-801A-6FD7CEB207AC}" sibTransId="{1A88A82A-ED11-409E-81A8-6E7F8B3A6DA1}"/>
    <dgm:cxn modelId="{BD869189-BFF2-4671-86A9-2EEB7C5FBAA4}" type="presOf" srcId="{89895C3C-363C-49D6-801A-6FD7CEB207AC}" destId="{11DD5A9D-A70B-4C38-9C0B-0244D12FEBC1}" srcOrd="0" destOrd="0" presId="urn:microsoft.com/office/officeart/2005/8/layout/hierarchy1"/>
    <dgm:cxn modelId="{58AA0D37-0A3A-47D1-AE84-BCF5BF0972CB}" type="presOf" srcId="{492DABDF-C3B6-4900-A67C-17C6E0557581}" destId="{AB16DC8C-98F8-4138-87F1-B4D2A7DB6348}" srcOrd="0" destOrd="0" presId="urn:microsoft.com/office/officeart/2005/8/layout/hierarchy1"/>
    <dgm:cxn modelId="{EA5B4C60-1263-4861-8D09-034AE720B704}" srcId="{4D9BC033-FFC6-4B99-A069-4224338435F5}" destId="{E495261C-2400-4C65-8FD9-CCB073A6689B}" srcOrd="0" destOrd="0" parTransId="{65C3821D-FAA1-4E70-8C03-BF5316AAF508}" sibTransId="{1BEF5E8C-FE98-48C2-8F91-16855B808CCC}"/>
    <dgm:cxn modelId="{137E7BE9-C554-4502-98FA-AABAF3CF9E06}" type="presOf" srcId="{789C66A5-DB17-4C80-82E2-5B420C1A358D}" destId="{BDFF83BB-EEE6-4A9C-B25D-142298209ED8}" srcOrd="0" destOrd="0" presId="urn:microsoft.com/office/officeart/2005/8/layout/hierarchy1"/>
    <dgm:cxn modelId="{3DE10E6C-DE86-4469-9A17-AE34D788BE2D}" type="presOf" srcId="{4D9BC033-FFC6-4B99-A069-4224338435F5}" destId="{115C5302-95E7-460E-A099-1580E869A97B}" srcOrd="0" destOrd="0" presId="urn:microsoft.com/office/officeart/2005/8/layout/hierarchy1"/>
    <dgm:cxn modelId="{71A62846-A6A8-4D0C-87BB-A8A3BF14D893}" srcId="{789C66A5-DB17-4C80-82E2-5B420C1A358D}" destId="{492DABDF-C3B6-4900-A67C-17C6E0557581}" srcOrd="0" destOrd="0" parTransId="{2CF99C39-D0E1-4368-ABAF-282323766B71}" sibTransId="{50C2DF6E-5927-4E04-87FC-1FC19DF92D4C}"/>
    <dgm:cxn modelId="{54BEC0FD-E94D-4BBB-8190-CA97E762415B}" type="presOf" srcId="{CA96347E-E387-45BE-A764-0072FF47110C}" destId="{7FE417B6-69F2-40D8-9E90-6D9982763A06}" srcOrd="0" destOrd="0" presId="urn:microsoft.com/office/officeart/2005/8/layout/hierarchy1"/>
    <dgm:cxn modelId="{8B169DD0-546A-409A-8462-73AAEBE30E2B}" type="presOf" srcId="{2358EB02-7B0A-498B-9D05-58D6707B9EB5}" destId="{F9450E58-EB5E-4254-8212-3563C73F5FFD}" srcOrd="0" destOrd="0" presId="urn:microsoft.com/office/officeart/2005/8/layout/hierarchy1"/>
    <dgm:cxn modelId="{74019726-2F3F-4607-AD2A-5586DC0F60F5}" type="presOf" srcId="{FE92916B-E504-4AE1-B30C-FCB52B71A6A2}" destId="{4FB05DE9-D2BF-4F12-A794-3FFC3D83E154}" srcOrd="0" destOrd="0" presId="urn:microsoft.com/office/officeart/2005/8/layout/hierarchy1"/>
    <dgm:cxn modelId="{F98C6ADB-4E84-4C1D-BBC7-34B2E41C46DA}" srcId="{E495261C-2400-4C65-8FD9-CCB073A6689B}" destId="{6C9298F3-423C-4F26-8492-CCB5B91D6891}" srcOrd="0" destOrd="0" parTransId="{2358EB02-7B0A-498B-9D05-58D6707B9EB5}" sibTransId="{102FBAE1-2944-426F-9BE8-2F114198CF61}"/>
    <dgm:cxn modelId="{0CB3A2AD-C046-44E6-A829-A54C4E086C91}" type="presOf" srcId="{2CF99C39-D0E1-4368-ABAF-282323766B71}" destId="{8D7A4B19-607B-4022-8031-429E97EF11AC}" srcOrd="0" destOrd="0" presId="urn:microsoft.com/office/officeart/2005/8/layout/hierarchy1"/>
    <dgm:cxn modelId="{A73C3144-91CE-4295-BCF8-3FB7904614C9}" type="presOf" srcId="{A6FCE376-2B4F-44C5-9AF7-FA2270A58685}" destId="{2BA5D30D-23A5-45D2-AA38-DA1368178D85}" srcOrd="0" destOrd="0" presId="urn:microsoft.com/office/officeart/2005/8/layout/hierarchy1"/>
    <dgm:cxn modelId="{C2805712-3696-4883-BB98-A15518B229DE}" srcId="{E495261C-2400-4C65-8FD9-CCB073A6689B}" destId="{CA96347E-E387-45BE-A764-0072FF47110C}" srcOrd="1" destOrd="0" parTransId="{A6FCE376-2B4F-44C5-9AF7-FA2270A58685}" sibTransId="{A42E8E32-C554-4DA3-89FC-4E64A05054C5}"/>
    <dgm:cxn modelId="{F11D371B-505E-4EC8-9CAF-171528DF048F}" type="presOf" srcId="{BBD23DF7-0693-4B65-B553-2348735F8FBB}" destId="{7591B80B-F7FF-4C19-8500-EE65891793A0}" srcOrd="0" destOrd="0" presId="urn:microsoft.com/office/officeart/2005/8/layout/hierarchy1"/>
    <dgm:cxn modelId="{F65D50B9-A96E-4A7B-870E-56A153B8F7D6}" srcId="{E495261C-2400-4C65-8FD9-CCB073A6689B}" destId="{FE92916B-E504-4AE1-B30C-FCB52B71A6A2}" srcOrd="2" destOrd="0" parTransId="{BBD23DF7-0693-4B65-B553-2348735F8FBB}" sibTransId="{A2320C42-C909-4E8F-9343-94493F9405EA}"/>
    <dgm:cxn modelId="{FD15E013-ED31-40BF-A5F2-7DF0492F0412}" type="presOf" srcId="{65C3821D-FAA1-4E70-8C03-BF5316AAF508}" destId="{8243D109-0A08-40A5-9CA1-A648E2D18901}" srcOrd="0" destOrd="0" presId="urn:microsoft.com/office/officeart/2005/8/layout/hierarchy1"/>
    <dgm:cxn modelId="{461498B5-FA2F-4FC7-ACCF-DCA96426F55F}" srcId="{F6B3766C-D9D3-435F-9FA7-032A3ECDD024}" destId="{4D9BC033-FFC6-4B99-A069-4224338435F5}" srcOrd="0" destOrd="0" parTransId="{92C35BD7-A073-4826-AADE-A58780204F10}" sibTransId="{ACD345CD-E6C5-4C73-B6E4-031E2888842C}"/>
    <dgm:cxn modelId="{36C07CF2-B831-4479-979C-264A2F4F3FEC}" type="presOf" srcId="{E495261C-2400-4C65-8FD9-CCB073A6689B}" destId="{B9016D35-5B78-4597-81E0-0E3455769938}" srcOrd="0" destOrd="0" presId="urn:microsoft.com/office/officeart/2005/8/layout/hierarchy1"/>
    <dgm:cxn modelId="{C6857543-7D12-432B-BD69-B0BEEA964556}" type="presOf" srcId="{F6B3766C-D9D3-435F-9FA7-032A3ECDD024}" destId="{4A7578DC-ACE3-4622-A748-551C678845AF}" srcOrd="0" destOrd="0" presId="urn:microsoft.com/office/officeart/2005/8/layout/hierarchy1"/>
    <dgm:cxn modelId="{D901F5EA-C4D4-4580-B1C4-E1041F6C0AF2}" type="presParOf" srcId="{4A7578DC-ACE3-4622-A748-551C678845AF}" destId="{C8555275-502F-46DF-A97A-7C2496BC8C82}" srcOrd="0" destOrd="0" presId="urn:microsoft.com/office/officeart/2005/8/layout/hierarchy1"/>
    <dgm:cxn modelId="{6DBDDE2D-DDBA-46CB-9CA1-11CCCEB739A0}" type="presParOf" srcId="{C8555275-502F-46DF-A97A-7C2496BC8C82}" destId="{87278B64-24C8-4F80-B9AB-D397991E8F94}" srcOrd="0" destOrd="0" presId="urn:microsoft.com/office/officeart/2005/8/layout/hierarchy1"/>
    <dgm:cxn modelId="{6F3AD5D1-2D48-4F95-97AD-C8FDF5CF497F}" type="presParOf" srcId="{87278B64-24C8-4F80-B9AB-D397991E8F94}" destId="{24563EE7-1E86-431A-823A-5C878D52C82F}" srcOrd="0" destOrd="0" presId="urn:microsoft.com/office/officeart/2005/8/layout/hierarchy1"/>
    <dgm:cxn modelId="{B2C5C977-2802-4ACC-AB6A-4ACEE466C4A8}" type="presParOf" srcId="{87278B64-24C8-4F80-B9AB-D397991E8F94}" destId="{115C5302-95E7-460E-A099-1580E869A97B}" srcOrd="1" destOrd="0" presId="urn:microsoft.com/office/officeart/2005/8/layout/hierarchy1"/>
    <dgm:cxn modelId="{32A8D8E8-39DA-405E-9ABC-77689527346E}" type="presParOf" srcId="{C8555275-502F-46DF-A97A-7C2496BC8C82}" destId="{561E97CB-E742-46B0-8374-0C28BC64B12F}" srcOrd="1" destOrd="0" presId="urn:microsoft.com/office/officeart/2005/8/layout/hierarchy1"/>
    <dgm:cxn modelId="{230A8EC2-E4B3-425E-A1D1-263A5D532460}" type="presParOf" srcId="{561E97CB-E742-46B0-8374-0C28BC64B12F}" destId="{8243D109-0A08-40A5-9CA1-A648E2D18901}" srcOrd="0" destOrd="0" presId="urn:microsoft.com/office/officeart/2005/8/layout/hierarchy1"/>
    <dgm:cxn modelId="{2F9503ED-EF1C-4458-AD1B-CAB5EE8F427B}" type="presParOf" srcId="{561E97CB-E742-46B0-8374-0C28BC64B12F}" destId="{DC6B57C8-38EB-4F89-A243-BA119E5CC714}" srcOrd="1" destOrd="0" presId="urn:microsoft.com/office/officeart/2005/8/layout/hierarchy1"/>
    <dgm:cxn modelId="{5179C3F3-D8D3-4BF6-BDC6-D334B6CBD83B}" type="presParOf" srcId="{DC6B57C8-38EB-4F89-A243-BA119E5CC714}" destId="{3A83E3CE-9ABB-4EB8-BB0A-BAE7C1097C24}" srcOrd="0" destOrd="0" presId="urn:microsoft.com/office/officeart/2005/8/layout/hierarchy1"/>
    <dgm:cxn modelId="{8607FA96-CB6B-4216-8C80-A63BBD41C44C}" type="presParOf" srcId="{3A83E3CE-9ABB-4EB8-BB0A-BAE7C1097C24}" destId="{C6ABFD9B-B78F-4286-AD10-A698F20873C9}" srcOrd="0" destOrd="0" presId="urn:microsoft.com/office/officeart/2005/8/layout/hierarchy1"/>
    <dgm:cxn modelId="{0CB8719A-D545-471C-BF35-F763E9CD0A1E}" type="presParOf" srcId="{3A83E3CE-9ABB-4EB8-BB0A-BAE7C1097C24}" destId="{B9016D35-5B78-4597-81E0-0E3455769938}" srcOrd="1" destOrd="0" presId="urn:microsoft.com/office/officeart/2005/8/layout/hierarchy1"/>
    <dgm:cxn modelId="{77604DB7-F30F-42DB-9359-8155AA942190}" type="presParOf" srcId="{DC6B57C8-38EB-4F89-A243-BA119E5CC714}" destId="{CB7172CA-05BF-4FEA-9F29-68E13B354AD5}" srcOrd="1" destOrd="0" presId="urn:microsoft.com/office/officeart/2005/8/layout/hierarchy1"/>
    <dgm:cxn modelId="{51F7A78D-61E2-42BB-8AB8-B4F41B63EA3C}" type="presParOf" srcId="{CB7172CA-05BF-4FEA-9F29-68E13B354AD5}" destId="{F9450E58-EB5E-4254-8212-3563C73F5FFD}" srcOrd="0" destOrd="0" presId="urn:microsoft.com/office/officeart/2005/8/layout/hierarchy1"/>
    <dgm:cxn modelId="{1E85BCC0-4A41-4DD2-9630-E4FDC1D0B94B}" type="presParOf" srcId="{CB7172CA-05BF-4FEA-9F29-68E13B354AD5}" destId="{D59B49D3-2921-471E-AB9E-F799B0DF3A8A}" srcOrd="1" destOrd="0" presId="urn:microsoft.com/office/officeart/2005/8/layout/hierarchy1"/>
    <dgm:cxn modelId="{A2A236D3-D33C-4CD3-8AE4-5683433168BD}" type="presParOf" srcId="{D59B49D3-2921-471E-AB9E-F799B0DF3A8A}" destId="{ECDA003B-64D1-4BD5-9630-E0019A4933D0}" srcOrd="0" destOrd="0" presId="urn:microsoft.com/office/officeart/2005/8/layout/hierarchy1"/>
    <dgm:cxn modelId="{6D2C6B9E-6727-41A1-98DA-C5D97390AE23}" type="presParOf" srcId="{ECDA003B-64D1-4BD5-9630-E0019A4933D0}" destId="{0A5C5BEF-0128-4585-8108-F593168F04BE}" srcOrd="0" destOrd="0" presId="urn:microsoft.com/office/officeart/2005/8/layout/hierarchy1"/>
    <dgm:cxn modelId="{AD861494-0DC3-4840-94C1-60BAC323651C}" type="presParOf" srcId="{ECDA003B-64D1-4BD5-9630-E0019A4933D0}" destId="{85BFB70B-55AF-4A33-9B09-837AB4247ECA}" srcOrd="1" destOrd="0" presId="urn:microsoft.com/office/officeart/2005/8/layout/hierarchy1"/>
    <dgm:cxn modelId="{C22C99A8-CC30-417C-B3E2-8C906A854706}" type="presParOf" srcId="{D59B49D3-2921-471E-AB9E-F799B0DF3A8A}" destId="{D785523C-1D7D-4F38-9E57-328159E14861}" srcOrd="1" destOrd="0" presId="urn:microsoft.com/office/officeart/2005/8/layout/hierarchy1"/>
    <dgm:cxn modelId="{1D0047D1-9BF4-4945-A67E-20AA3230AE33}" type="presParOf" srcId="{CB7172CA-05BF-4FEA-9F29-68E13B354AD5}" destId="{2BA5D30D-23A5-45D2-AA38-DA1368178D85}" srcOrd="2" destOrd="0" presId="urn:microsoft.com/office/officeart/2005/8/layout/hierarchy1"/>
    <dgm:cxn modelId="{F16E56D9-1647-4857-89D3-9B54ABE4A15B}" type="presParOf" srcId="{CB7172CA-05BF-4FEA-9F29-68E13B354AD5}" destId="{24DB6FC9-8E84-44AD-9F3F-11CBA629C2B1}" srcOrd="3" destOrd="0" presId="urn:microsoft.com/office/officeart/2005/8/layout/hierarchy1"/>
    <dgm:cxn modelId="{16B6CF8E-A23D-4C86-8255-7A953AC7CD7D}" type="presParOf" srcId="{24DB6FC9-8E84-44AD-9F3F-11CBA629C2B1}" destId="{01ABC4F9-50AA-4497-BFC9-B67F30051E19}" srcOrd="0" destOrd="0" presId="urn:microsoft.com/office/officeart/2005/8/layout/hierarchy1"/>
    <dgm:cxn modelId="{ED977281-EB17-43C9-9D86-B2CF8F34AFA4}" type="presParOf" srcId="{01ABC4F9-50AA-4497-BFC9-B67F30051E19}" destId="{74BF67EE-6186-460B-ABD0-CF87852EE5AD}" srcOrd="0" destOrd="0" presId="urn:microsoft.com/office/officeart/2005/8/layout/hierarchy1"/>
    <dgm:cxn modelId="{9D58833B-5343-437B-94CD-CE13A781AA24}" type="presParOf" srcId="{01ABC4F9-50AA-4497-BFC9-B67F30051E19}" destId="{7FE417B6-69F2-40D8-9E90-6D9982763A06}" srcOrd="1" destOrd="0" presId="urn:microsoft.com/office/officeart/2005/8/layout/hierarchy1"/>
    <dgm:cxn modelId="{71D56780-6764-42F2-920A-D841017BB429}" type="presParOf" srcId="{24DB6FC9-8E84-44AD-9F3F-11CBA629C2B1}" destId="{35C4E127-33B8-446C-A5EC-ACA5FAD084A3}" srcOrd="1" destOrd="0" presId="urn:microsoft.com/office/officeart/2005/8/layout/hierarchy1"/>
    <dgm:cxn modelId="{80256C7E-1B08-4795-982B-F3C096D6E590}" type="presParOf" srcId="{CB7172CA-05BF-4FEA-9F29-68E13B354AD5}" destId="{7591B80B-F7FF-4C19-8500-EE65891793A0}" srcOrd="4" destOrd="0" presId="urn:microsoft.com/office/officeart/2005/8/layout/hierarchy1"/>
    <dgm:cxn modelId="{FFCCBD89-CFED-4236-B9AB-9922FFD3D5F6}" type="presParOf" srcId="{CB7172CA-05BF-4FEA-9F29-68E13B354AD5}" destId="{C747B847-129F-4A7F-850B-71E3F11F728E}" srcOrd="5" destOrd="0" presId="urn:microsoft.com/office/officeart/2005/8/layout/hierarchy1"/>
    <dgm:cxn modelId="{093A19A9-8FB4-4CFD-BC92-6193604C0954}" type="presParOf" srcId="{C747B847-129F-4A7F-850B-71E3F11F728E}" destId="{361268E6-0BCD-4DFD-81B0-A90B643C9ECA}" srcOrd="0" destOrd="0" presId="urn:microsoft.com/office/officeart/2005/8/layout/hierarchy1"/>
    <dgm:cxn modelId="{CAA5D7EB-E598-4AB1-8790-AC71E9175E9D}" type="presParOf" srcId="{361268E6-0BCD-4DFD-81B0-A90B643C9ECA}" destId="{F0DBDF54-093F-474E-93ED-3D3098E3550D}" srcOrd="0" destOrd="0" presId="urn:microsoft.com/office/officeart/2005/8/layout/hierarchy1"/>
    <dgm:cxn modelId="{BB5CAB71-AAD6-4268-89F5-B5C87C2E607B}" type="presParOf" srcId="{361268E6-0BCD-4DFD-81B0-A90B643C9ECA}" destId="{4FB05DE9-D2BF-4F12-A794-3FFC3D83E154}" srcOrd="1" destOrd="0" presId="urn:microsoft.com/office/officeart/2005/8/layout/hierarchy1"/>
    <dgm:cxn modelId="{44BCEBFB-1787-4923-8C34-1D73D7366E86}" type="presParOf" srcId="{C747B847-129F-4A7F-850B-71E3F11F728E}" destId="{8D075044-C272-42BD-B716-4B8C80C441E6}" srcOrd="1" destOrd="0" presId="urn:microsoft.com/office/officeart/2005/8/layout/hierarchy1"/>
    <dgm:cxn modelId="{FEC31629-3BF0-4852-94DE-7418A30241DD}" type="presParOf" srcId="{561E97CB-E742-46B0-8374-0C28BC64B12F}" destId="{11DD5A9D-A70B-4C38-9C0B-0244D12FEBC1}" srcOrd="2" destOrd="0" presId="urn:microsoft.com/office/officeart/2005/8/layout/hierarchy1"/>
    <dgm:cxn modelId="{622CD9EE-DAF3-4278-88E4-D30BF415A581}" type="presParOf" srcId="{561E97CB-E742-46B0-8374-0C28BC64B12F}" destId="{D47A2E7A-FEE2-4BBE-9F4B-21FCF2C2C8D8}" srcOrd="3" destOrd="0" presId="urn:microsoft.com/office/officeart/2005/8/layout/hierarchy1"/>
    <dgm:cxn modelId="{E8BE957A-67F0-4E6A-B559-1013472E1971}" type="presParOf" srcId="{D47A2E7A-FEE2-4BBE-9F4B-21FCF2C2C8D8}" destId="{DAC14357-133D-4A52-BBC4-2C7BC7D5AE78}" srcOrd="0" destOrd="0" presId="urn:microsoft.com/office/officeart/2005/8/layout/hierarchy1"/>
    <dgm:cxn modelId="{D9CEE03C-FF37-4EFB-85E1-8A6F34386E31}" type="presParOf" srcId="{DAC14357-133D-4A52-BBC4-2C7BC7D5AE78}" destId="{A174D417-8CE5-4EAA-B6F9-A31739A0EBC3}" srcOrd="0" destOrd="0" presId="urn:microsoft.com/office/officeart/2005/8/layout/hierarchy1"/>
    <dgm:cxn modelId="{40FE1A59-4456-46F9-A28C-326714BC7023}" type="presParOf" srcId="{DAC14357-133D-4A52-BBC4-2C7BC7D5AE78}" destId="{BDFF83BB-EEE6-4A9C-B25D-142298209ED8}" srcOrd="1" destOrd="0" presId="urn:microsoft.com/office/officeart/2005/8/layout/hierarchy1"/>
    <dgm:cxn modelId="{1D2E52E6-2BF3-4C05-AEF1-34B3DCD56AC1}" type="presParOf" srcId="{D47A2E7A-FEE2-4BBE-9F4B-21FCF2C2C8D8}" destId="{98FA7106-149A-48E3-A18D-A69175E08F86}" srcOrd="1" destOrd="0" presId="urn:microsoft.com/office/officeart/2005/8/layout/hierarchy1"/>
    <dgm:cxn modelId="{6080BC60-30BB-427E-B1E3-08DD300141FF}" type="presParOf" srcId="{98FA7106-149A-48E3-A18D-A69175E08F86}" destId="{8D7A4B19-607B-4022-8031-429E97EF11AC}" srcOrd="0" destOrd="0" presId="urn:microsoft.com/office/officeart/2005/8/layout/hierarchy1"/>
    <dgm:cxn modelId="{2D5673C8-22EB-444D-B2BC-A9FF58536D6B}" type="presParOf" srcId="{98FA7106-149A-48E3-A18D-A69175E08F86}" destId="{CE5358D7-6330-46AA-A255-6D5F77311E8A}" srcOrd="1" destOrd="0" presId="urn:microsoft.com/office/officeart/2005/8/layout/hierarchy1"/>
    <dgm:cxn modelId="{B4ACFBC2-79DB-4DD3-9BE4-7BCA3CDC1010}" type="presParOf" srcId="{CE5358D7-6330-46AA-A255-6D5F77311E8A}" destId="{F23EB302-8FB1-4BE7-94E7-0DC2BB88120E}" srcOrd="0" destOrd="0" presId="urn:microsoft.com/office/officeart/2005/8/layout/hierarchy1"/>
    <dgm:cxn modelId="{AF5ECB1B-B675-4053-992A-81D8EA1966BA}" type="presParOf" srcId="{F23EB302-8FB1-4BE7-94E7-0DC2BB88120E}" destId="{CA9C90DB-EEB8-46E1-A05F-2E563A2E7C3B}" srcOrd="0" destOrd="0" presId="urn:microsoft.com/office/officeart/2005/8/layout/hierarchy1"/>
    <dgm:cxn modelId="{646A46D5-C569-4DA3-8761-F1ED8CB7D20F}" type="presParOf" srcId="{F23EB302-8FB1-4BE7-94E7-0DC2BB88120E}" destId="{AB16DC8C-98F8-4138-87F1-B4D2A7DB6348}" srcOrd="1" destOrd="0" presId="urn:microsoft.com/office/officeart/2005/8/layout/hierarchy1"/>
    <dgm:cxn modelId="{4DF8A040-EBAE-4FB3-A2C9-FFA93A35A4F2}" type="presParOf" srcId="{CE5358D7-6330-46AA-A255-6D5F77311E8A}" destId="{C6D0EABE-BF67-457C-8688-CC418054E6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B3766C-D9D3-435F-9FA7-032A3ECDD024}" type="doc">
      <dgm:prSet loTypeId="urn:microsoft.com/office/officeart/2005/8/layout/hierarchy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4D9BC033-FFC6-4B99-A069-4224338435F5}">
      <dgm:prSet phldrT="[Text]"/>
      <dgm:spPr/>
      <dgm:t>
        <a:bodyPr/>
        <a:lstStyle/>
        <a:p>
          <a:r>
            <a:rPr lang="en-US" dirty="0" smtClean="0"/>
            <a:t>Al-</a:t>
          </a:r>
          <a:r>
            <a:rPr lang="en-US" dirty="0" err="1" smtClean="0"/>
            <a:t>Faria</a:t>
          </a:r>
          <a:r>
            <a:rPr lang="en-US" dirty="0" smtClean="0"/>
            <a:t> </a:t>
          </a:r>
          <a:r>
            <a:rPr lang="en-US" dirty="0" err="1" smtClean="0"/>
            <a:t>Subcatchment</a:t>
          </a:r>
          <a:endParaRPr lang="en-US" dirty="0" smtClean="0"/>
        </a:p>
        <a:p>
          <a:r>
            <a:rPr lang="en-US" dirty="0" smtClean="0"/>
            <a:t>Area 64 km</a:t>
          </a:r>
          <a:r>
            <a:rPr lang="en-US" dirty="0" smtClean="0">
              <a:latin typeface="Calibri" panose="020F0502020204030204" pitchFamily="34" charset="0"/>
            </a:rPr>
            <a:t>²</a:t>
          </a:r>
          <a:r>
            <a:rPr lang="en-US" dirty="0" smtClean="0"/>
            <a:t> </a:t>
          </a:r>
          <a:endParaRPr lang="en-US" dirty="0"/>
        </a:p>
      </dgm:t>
    </dgm:pt>
    <dgm:pt modelId="{92C35BD7-A073-4826-AADE-A58780204F10}" type="parTrans" cxnId="{461498B5-FA2F-4FC7-ACCF-DCA96426F55F}">
      <dgm:prSet/>
      <dgm:spPr/>
      <dgm:t>
        <a:bodyPr/>
        <a:lstStyle/>
        <a:p>
          <a:endParaRPr lang="en-US"/>
        </a:p>
      </dgm:t>
    </dgm:pt>
    <dgm:pt modelId="{ACD345CD-E6C5-4C73-B6E4-031E2888842C}" type="sibTrans" cxnId="{461498B5-FA2F-4FC7-ACCF-DCA96426F55F}">
      <dgm:prSet/>
      <dgm:spPr/>
      <dgm:t>
        <a:bodyPr/>
        <a:lstStyle/>
        <a:p>
          <a:endParaRPr lang="en-US"/>
        </a:p>
      </dgm:t>
    </dgm:pt>
    <dgm:pt modelId="{E495261C-2400-4C65-8FD9-CCB073A6689B}">
      <dgm:prSet phldrT="[Text]"/>
      <dgm:spPr/>
      <dgm:t>
        <a:bodyPr/>
        <a:lstStyle/>
        <a:p>
          <a:r>
            <a:rPr lang="en-US" dirty="0" smtClean="0"/>
            <a:t>Loss Method: </a:t>
          </a:r>
        </a:p>
        <a:p>
          <a:r>
            <a:rPr lang="en-US" dirty="0" smtClean="0"/>
            <a:t>SCS - CN</a:t>
          </a:r>
          <a:endParaRPr lang="en-US" dirty="0"/>
        </a:p>
      </dgm:t>
    </dgm:pt>
    <dgm:pt modelId="{65C3821D-FAA1-4E70-8C03-BF5316AAF508}" type="parTrans" cxnId="{EA5B4C60-1263-4861-8D09-034AE720B704}">
      <dgm:prSet/>
      <dgm:spPr/>
      <dgm:t>
        <a:bodyPr/>
        <a:lstStyle/>
        <a:p>
          <a:endParaRPr lang="en-US"/>
        </a:p>
      </dgm:t>
    </dgm:pt>
    <dgm:pt modelId="{1BEF5E8C-FE98-48C2-8F91-16855B808CCC}" type="sibTrans" cxnId="{EA5B4C60-1263-4861-8D09-034AE720B704}">
      <dgm:prSet/>
      <dgm:spPr/>
      <dgm:t>
        <a:bodyPr/>
        <a:lstStyle/>
        <a:p>
          <a:endParaRPr lang="en-US"/>
        </a:p>
      </dgm:t>
    </dgm:pt>
    <dgm:pt modelId="{6C9298F3-423C-4F26-8492-CCB5B91D6891}">
      <dgm:prSet phldrT="[Text]"/>
      <dgm:spPr/>
      <dgm:t>
        <a:bodyPr/>
        <a:lstStyle/>
        <a:p>
          <a:r>
            <a:rPr lang="en-US" dirty="0" smtClean="0"/>
            <a:t>Curve Number</a:t>
          </a:r>
        </a:p>
        <a:p>
          <a:r>
            <a:rPr lang="en-US" dirty="0" smtClean="0"/>
            <a:t>55</a:t>
          </a:r>
          <a:endParaRPr lang="en-US" dirty="0"/>
        </a:p>
      </dgm:t>
    </dgm:pt>
    <dgm:pt modelId="{2358EB02-7B0A-498B-9D05-58D6707B9EB5}" type="parTrans" cxnId="{F98C6ADB-4E84-4C1D-BBC7-34B2E41C46DA}">
      <dgm:prSet/>
      <dgm:spPr/>
      <dgm:t>
        <a:bodyPr/>
        <a:lstStyle/>
        <a:p>
          <a:endParaRPr lang="en-US"/>
        </a:p>
      </dgm:t>
    </dgm:pt>
    <dgm:pt modelId="{102FBAE1-2944-426F-9BE8-2F114198CF61}" type="sibTrans" cxnId="{F98C6ADB-4E84-4C1D-BBC7-34B2E41C46DA}">
      <dgm:prSet/>
      <dgm:spPr/>
      <dgm:t>
        <a:bodyPr/>
        <a:lstStyle/>
        <a:p>
          <a:endParaRPr lang="en-US"/>
        </a:p>
      </dgm:t>
    </dgm:pt>
    <dgm:pt modelId="{CA96347E-E387-45BE-A764-0072FF47110C}">
      <dgm:prSet phldrT="[Text]"/>
      <dgm:spPr/>
      <dgm:t>
        <a:bodyPr/>
        <a:lstStyle/>
        <a:p>
          <a:r>
            <a:rPr lang="en-US" dirty="0" smtClean="0"/>
            <a:t>Initial Abstraction</a:t>
          </a:r>
        </a:p>
        <a:p>
          <a:r>
            <a:rPr lang="en-US" dirty="0" smtClean="0"/>
            <a:t>8</a:t>
          </a:r>
          <a:endParaRPr lang="en-US" dirty="0"/>
        </a:p>
      </dgm:t>
    </dgm:pt>
    <dgm:pt modelId="{A6FCE376-2B4F-44C5-9AF7-FA2270A58685}" type="parTrans" cxnId="{C2805712-3696-4883-BB98-A15518B229DE}">
      <dgm:prSet/>
      <dgm:spPr/>
      <dgm:t>
        <a:bodyPr/>
        <a:lstStyle/>
        <a:p>
          <a:endParaRPr lang="en-US"/>
        </a:p>
      </dgm:t>
    </dgm:pt>
    <dgm:pt modelId="{A42E8E32-C554-4DA3-89FC-4E64A05054C5}" type="sibTrans" cxnId="{C2805712-3696-4883-BB98-A15518B229DE}">
      <dgm:prSet/>
      <dgm:spPr/>
      <dgm:t>
        <a:bodyPr/>
        <a:lstStyle/>
        <a:p>
          <a:endParaRPr lang="en-US"/>
        </a:p>
      </dgm:t>
    </dgm:pt>
    <dgm:pt modelId="{789C66A5-DB17-4C80-82E2-5B420C1A358D}">
      <dgm:prSet phldrT="[Text]"/>
      <dgm:spPr/>
      <dgm:t>
        <a:bodyPr/>
        <a:lstStyle/>
        <a:p>
          <a:r>
            <a:rPr lang="en-US" dirty="0" smtClean="0"/>
            <a:t>Transform Method: </a:t>
          </a:r>
        </a:p>
        <a:p>
          <a:r>
            <a:rPr lang="en-US" dirty="0" smtClean="0"/>
            <a:t>SCS Unit Hydrograph</a:t>
          </a:r>
          <a:endParaRPr lang="en-US" dirty="0"/>
        </a:p>
      </dgm:t>
    </dgm:pt>
    <dgm:pt modelId="{89895C3C-363C-49D6-801A-6FD7CEB207AC}" type="parTrans" cxnId="{F9EF3C63-4519-4BFC-879F-60B899B232A5}">
      <dgm:prSet/>
      <dgm:spPr/>
      <dgm:t>
        <a:bodyPr/>
        <a:lstStyle/>
        <a:p>
          <a:endParaRPr lang="en-US"/>
        </a:p>
      </dgm:t>
    </dgm:pt>
    <dgm:pt modelId="{1A88A82A-ED11-409E-81A8-6E7F8B3A6DA1}" type="sibTrans" cxnId="{F9EF3C63-4519-4BFC-879F-60B899B232A5}">
      <dgm:prSet/>
      <dgm:spPr/>
      <dgm:t>
        <a:bodyPr/>
        <a:lstStyle/>
        <a:p>
          <a:endParaRPr lang="en-US"/>
        </a:p>
      </dgm:t>
    </dgm:pt>
    <dgm:pt modelId="{492DABDF-C3B6-4900-A67C-17C6E0557581}">
      <dgm:prSet phldrT="[Text]"/>
      <dgm:spPr/>
      <dgm:t>
        <a:bodyPr/>
        <a:lstStyle/>
        <a:p>
          <a:r>
            <a:rPr lang="en-US" dirty="0" smtClean="0"/>
            <a:t>Lag Time</a:t>
          </a:r>
        </a:p>
        <a:p>
          <a:r>
            <a:rPr lang="en-US" dirty="0" smtClean="0"/>
            <a:t>60 minutes</a:t>
          </a:r>
          <a:endParaRPr lang="en-US" dirty="0"/>
        </a:p>
      </dgm:t>
    </dgm:pt>
    <dgm:pt modelId="{50C2DF6E-5927-4E04-87FC-1FC19DF92D4C}" type="sibTrans" cxnId="{71A62846-A6A8-4D0C-87BB-A8A3BF14D893}">
      <dgm:prSet/>
      <dgm:spPr/>
      <dgm:t>
        <a:bodyPr/>
        <a:lstStyle/>
        <a:p>
          <a:endParaRPr lang="en-US"/>
        </a:p>
      </dgm:t>
    </dgm:pt>
    <dgm:pt modelId="{2CF99C39-D0E1-4368-ABAF-282323766B71}" type="parTrans" cxnId="{71A62846-A6A8-4D0C-87BB-A8A3BF14D893}">
      <dgm:prSet/>
      <dgm:spPr/>
      <dgm:t>
        <a:bodyPr/>
        <a:lstStyle/>
        <a:p>
          <a:endParaRPr lang="en-US"/>
        </a:p>
      </dgm:t>
    </dgm:pt>
    <dgm:pt modelId="{FE92916B-E504-4AE1-B30C-FCB52B71A6A2}">
      <dgm:prSet/>
      <dgm:spPr/>
      <dgm:t>
        <a:bodyPr/>
        <a:lstStyle/>
        <a:p>
          <a:r>
            <a:rPr lang="en-US" dirty="0" smtClean="0"/>
            <a:t>Impervious % </a:t>
          </a:r>
        </a:p>
        <a:p>
          <a:r>
            <a:rPr lang="en-US" dirty="0" smtClean="0"/>
            <a:t>0</a:t>
          </a:r>
          <a:endParaRPr lang="en-US" dirty="0"/>
        </a:p>
      </dgm:t>
    </dgm:pt>
    <dgm:pt modelId="{BBD23DF7-0693-4B65-B553-2348735F8FBB}" type="parTrans" cxnId="{F65D50B9-A96E-4A7B-870E-56A153B8F7D6}">
      <dgm:prSet/>
      <dgm:spPr/>
      <dgm:t>
        <a:bodyPr/>
        <a:lstStyle/>
        <a:p>
          <a:endParaRPr lang="en-US"/>
        </a:p>
      </dgm:t>
    </dgm:pt>
    <dgm:pt modelId="{A2320C42-C909-4E8F-9343-94493F9405EA}" type="sibTrans" cxnId="{F65D50B9-A96E-4A7B-870E-56A153B8F7D6}">
      <dgm:prSet/>
      <dgm:spPr/>
      <dgm:t>
        <a:bodyPr/>
        <a:lstStyle/>
        <a:p>
          <a:endParaRPr lang="en-US"/>
        </a:p>
      </dgm:t>
    </dgm:pt>
    <dgm:pt modelId="{4A7578DC-ACE3-4622-A748-551C678845AF}" type="pres">
      <dgm:prSet presAssocID="{F6B3766C-D9D3-435F-9FA7-032A3ECDD0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555275-502F-46DF-A97A-7C2496BC8C82}" type="pres">
      <dgm:prSet presAssocID="{4D9BC033-FFC6-4B99-A069-4224338435F5}" presName="hierRoot1" presStyleCnt="0"/>
      <dgm:spPr/>
    </dgm:pt>
    <dgm:pt modelId="{87278B64-24C8-4F80-B9AB-D397991E8F94}" type="pres">
      <dgm:prSet presAssocID="{4D9BC033-FFC6-4B99-A069-4224338435F5}" presName="composite" presStyleCnt="0"/>
      <dgm:spPr/>
    </dgm:pt>
    <dgm:pt modelId="{24563EE7-1E86-431A-823A-5C878D52C82F}" type="pres">
      <dgm:prSet presAssocID="{4D9BC033-FFC6-4B99-A069-4224338435F5}" presName="background" presStyleLbl="node0" presStyleIdx="0" presStyleCnt="1"/>
      <dgm:spPr/>
    </dgm:pt>
    <dgm:pt modelId="{115C5302-95E7-460E-A099-1580E869A97B}" type="pres">
      <dgm:prSet presAssocID="{4D9BC033-FFC6-4B99-A069-4224338435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1E97CB-E742-46B0-8374-0C28BC64B12F}" type="pres">
      <dgm:prSet presAssocID="{4D9BC033-FFC6-4B99-A069-4224338435F5}" presName="hierChild2" presStyleCnt="0"/>
      <dgm:spPr/>
    </dgm:pt>
    <dgm:pt modelId="{8243D109-0A08-40A5-9CA1-A648E2D18901}" type="pres">
      <dgm:prSet presAssocID="{65C3821D-FAA1-4E70-8C03-BF5316AAF50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6B57C8-38EB-4F89-A243-BA119E5CC714}" type="pres">
      <dgm:prSet presAssocID="{E495261C-2400-4C65-8FD9-CCB073A6689B}" presName="hierRoot2" presStyleCnt="0"/>
      <dgm:spPr/>
    </dgm:pt>
    <dgm:pt modelId="{3A83E3CE-9ABB-4EB8-BB0A-BAE7C1097C24}" type="pres">
      <dgm:prSet presAssocID="{E495261C-2400-4C65-8FD9-CCB073A6689B}" presName="composite2" presStyleCnt="0"/>
      <dgm:spPr/>
    </dgm:pt>
    <dgm:pt modelId="{C6ABFD9B-B78F-4286-AD10-A698F20873C9}" type="pres">
      <dgm:prSet presAssocID="{E495261C-2400-4C65-8FD9-CCB073A6689B}" presName="background2" presStyleLbl="node2" presStyleIdx="0" presStyleCnt="2"/>
      <dgm:spPr/>
    </dgm:pt>
    <dgm:pt modelId="{B9016D35-5B78-4597-81E0-0E3455769938}" type="pres">
      <dgm:prSet presAssocID="{E495261C-2400-4C65-8FD9-CCB073A668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172CA-05BF-4FEA-9F29-68E13B354AD5}" type="pres">
      <dgm:prSet presAssocID="{E495261C-2400-4C65-8FD9-CCB073A6689B}" presName="hierChild3" presStyleCnt="0"/>
      <dgm:spPr/>
    </dgm:pt>
    <dgm:pt modelId="{F9450E58-EB5E-4254-8212-3563C73F5FFD}" type="pres">
      <dgm:prSet presAssocID="{2358EB02-7B0A-498B-9D05-58D6707B9EB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59B49D3-2921-471E-AB9E-F799B0DF3A8A}" type="pres">
      <dgm:prSet presAssocID="{6C9298F3-423C-4F26-8492-CCB5B91D6891}" presName="hierRoot3" presStyleCnt="0"/>
      <dgm:spPr/>
    </dgm:pt>
    <dgm:pt modelId="{ECDA003B-64D1-4BD5-9630-E0019A4933D0}" type="pres">
      <dgm:prSet presAssocID="{6C9298F3-423C-4F26-8492-CCB5B91D6891}" presName="composite3" presStyleCnt="0"/>
      <dgm:spPr/>
    </dgm:pt>
    <dgm:pt modelId="{0A5C5BEF-0128-4585-8108-F593168F04BE}" type="pres">
      <dgm:prSet presAssocID="{6C9298F3-423C-4F26-8492-CCB5B91D6891}" presName="background3" presStyleLbl="node3" presStyleIdx="0" presStyleCnt="4"/>
      <dgm:spPr/>
    </dgm:pt>
    <dgm:pt modelId="{85BFB70B-55AF-4A33-9B09-837AB4247ECA}" type="pres">
      <dgm:prSet presAssocID="{6C9298F3-423C-4F26-8492-CCB5B91D689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523C-1D7D-4F38-9E57-328159E14861}" type="pres">
      <dgm:prSet presAssocID="{6C9298F3-423C-4F26-8492-CCB5B91D6891}" presName="hierChild4" presStyleCnt="0"/>
      <dgm:spPr/>
    </dgm:pt>
    <dgm:pt modelId="{2BA5D30D-23A5-45D2-AA38-DA1368178D85}" type="pres">
      <dgm:prSet presAssocID="{A6FCE376-2B4F-44C5-9AF7-FA2270A5868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4DB6FC9-8E84-44AD-9F3F-11CBA629C2B1}" type="pres">
      <dgm:prSet presAssocID="{CA96347E-E387-45BE-A764-0072FF47110C}" presName="hierRoot3" presStyleCnt="0"/>
      <dgm:spPr/>
    </dgm:pt>
    <dgm:pt modelId="{01ABC4F9-50AA-4497-BFC9-B67F30051E19}" type="pres">
      <dgm:prSet presAssocID="{CA96347E-E387-45BE-A764-0072FF47110C}" presName="composite3" presStyleCnt="0"/>
      <dgm:spPr/>
    </dgm:pt>
    <dgm:pt modelId="{74BF67EE-6186-460B-ABD0-CF87852EE5AD}" type="pres">
      <dgm:prSet presAssocID="{CA96347E-E387-45BE-A764-0072FF47110C}" presName="background3" presStyleLbl="node3" presStyleIdx="1" presStyleCnt="4"/>
      <dgm:spPr/>
    </dgm:pt>
    <dgm:pt modelId="{7FE417B6-69F2-40D8-9E90-6D9982763A06}" type="pres">
      <dgm:prSet presAssocID="{CA96347E-E387-45BE-A764-0072FF4711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E127-33B8-446C-A5EC-ACA5FAD084A3}" type="pres">
      <dgm:prSet presAssocID="{CA96347E-E387-45BE-A764-0072FF47110C}" presName="hierChild4" presStyleCnt="0"/>
      <dgm:spPr/>
    </dgm:pt>
    <dgm:pt modelId="{7591B80B-F7FF-4C19-8500-EE65891793A0}" type="pres">
      <dgm:prSet presAssocID="{BBD23DF7-0693-4B65-B553-2348735F8FBB}" presName="Name17" presStyleLbl="parChTrans1D3" presStyleIdx="2" presStyleCnt="4"/>
      <dgm:spPr/>
      <dgm:t>
        <a:bodyPr/>
        <a:lstStyle/>
        <a:p>
          <a:endParaRPr lang="en-US"/>
        </a:p>
      </dgm:t>
    </dgm:pt>
    <dgm:pt modelId="{C747B847-129F-4A7F-850B-71E3F11F728E}" type="pres">
      <dgm:prSet presAssocID="{FE92916B-E504-4AE1-B30C-FCB52B71A6A2}" presName="hierRoot3" presStyleCnt="0"/>
      <dgm:spPr/>
    </dgm:pt>
    <dgm:pt modelId="{361268E6-0BCD-4DFD-81B0-A90B643C9ECA}" type="pres">
      <dgm:prSet presAssocID="{FE92916B-E504-4AE1-B30C-FCB52B71A6A2}" presName="composite3" presStyleCnt="0"/>
      <dgm:spPr/>
    </dgm:pt>
    <dgm:pt modelId="{F0DBDF54-093F-474E-93ED-3D3098E3550D}" type="pres">
      <dgm:prSet presAssocID="{FE92916B-E504-4AE1-B30C-FCB52B71A6A2}" presName="background3" presStyleLbl="node3" presStyleIdx="2" presStyleCnt="4"/>
      <dgm:spPr/>
    </dgm:pt>
    <dgm:pt modelId="{4FB05DE9-D2BF-4F12-A794-3FFC3D83E154}" type="pres">
      <dgm:prSet presAssocID="{FE92916B-E504-4AE1-B30C-FCB52B71A6A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75044-C272-42BD-B716-4B8C80C441E6}" type="pres">
      <dgm:prSet presAssocID="{FE92916B-E504-4AE1-B30C-FCB52B71A6A2}" presName="hierChild4" presStyleCnt="0"/>
      <dgm:spPr/>
    </dgm:pt>
    <dgm:pt modelId="{11DD5A9D-A70B-4C38-9C0B-0244D12FEBC1}" type="pres">
      <dgm:prSet presAssocID="{89895C3C-363C-49D6-801A-6FD7CEB207A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47A2E7A-FEE2-4BBE-9F4B-21FCF2C2C8D8}" type="pres">
      <dgm:prSet presAssocID="{789C66A5-DB17-4C80-82E2-5B420C1A358D}" presName="hierRoot2" presStyleCnt="0"/>
      <dgm:spPr/>
    </dgm:pt>
    <dgm:pt modelId="{DAC14357-133D-4A52-BBC4-2C7BC7D5AE78}" type="pres">
      <dgm:prSet presAssocID="{789C66A5-DB17-4C80-82E2-5B420C1A358D}" presName="composite2" presStyleCnt="0"/>
      <dgm:spPr/>
    </dgm:pt>
    <dgm:pt modelId="{A174D417-8CE5-4EAA-B6F9-A31739A0EBC3}" type="pres">
      <dgm:prSet presAssocID="{789C66A5-DB17-4C80-82E2-5B420C1A358D}" presName="background2" presStyleLbl="node2" presStyleIdx="1" presStyleCnt="2"/>
      <dgm:spPr/>
    </dgm:pt>
    <dgm:pt modelId="{BDFF83BB-EEE6-4A9C-B25D-142298209ED8}" type="pres">
      <dgm:prSet presAssocID="{789C66A5-DB17-4C80-82E2-5B420C1A358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A7106-149A-48E3-A18D-A69175E08F86}" type="pres">
      <dgm:prSet presAssocID="{789C66A5-DB17-4C80-82E2-5B420C1A358D}" presName="hierChild3" presStyleCnt="0"/>
      <dgm:spPr/>
    </dgm:pt>
    <dgm:pt modelId="{8D7A4B19-607B-4022-8031-429E97EF11AC}" type="pres">
      <dgm:prSet presAssocID="{2CF99C39-D0E1-4368-ABAF-282323766B71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E5358D7-6330-46AA-A255-6D5F77311E8A}" type="pres">
      <dgm:prSet presAssocID="{492DABDF-C3B6-4900-A67C-17C6E0557581}" presName="hierRoot3" presStyleCnt="0"/>
      <dgm:spPr/>
    </dgm:pt>
    <dgm:pt modelId="{F23EB302-8FB1-4BE7-94E7-0DC2BB88120E}" type="pres">
      <dgm:prSet presAssocID="{492DABDF-C3B6-4900-A67C-17C6E0557581}" presName="composite3" presStyleCnt="0"/>
      <dgm:spPr/>
    </dgm:pt>
    <dgm:pt modelId="{CA9C90DB-EEB8-46E1-A05F-2E563A2E7C3B}" type="pres">
      <dgm:prSet presAssocID="{492DABDF-C3B6-4900-A67C-17C6E0557581}" presName="background3" presStyleLbl="node3" presStyleIdx="3" presStyleCnt="4"/>
      <dgm:spPr/>
    </dgm:pt>
    <dgm:pt modelId="{AB16DC8C-98F8-4138-87F1-B4D2A7DB6348}" type="pres">
      <dgm:prSet presAssocID="{492DABDF-C3B6-4900-A67C-17C6E055758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0EABE-BF67-457C-8688-CC418054E61E}" type="pres">
      <dgm:prSet presAssocID="{492DABDF-C3B6-4900-A67C-17C6E0557581}" presName="hierChild4" presStyleCnt="0"/>
      <dgm:spPr/>
    </dgm:pt>
  </dgm:ptLst>
  <dgm:cxnLst>
    <dgm:cxn modelId="{75A63397-697B-412C-A550-AEA8F4B0F784}" type="presOf" srcId="{F6B3766C-D9D3-435F-9FA7-032A3ECDD024}" destId="{4A7578DC-ACE3-4622-A748-551C678845AF}" srcOrd="0" destOrd="0" presId="urn:microsoft.com/office/officeart/2005/8/layout/hierarchy1"/>
    <dgm:cxn modelId="{71A62846-A6A8-4D0C-87BB-A8A3BF14D893}" srcId="{789C66A5-DB17-4C80-82E2-5B420C1A358D}" destId="{492DABDF-C3B6-4900-A67C-17C6E0557581}" srcOrd="0" destOrd="0" parTransId="{2CF99C39-D0E1-4368-ABAF-282323766B71}" sibTransId="{50C2DF6E-5927-4E04-87FC-1FC19DF92D4C}"/>
    <dgm:cxn modelId="{38960166-896B-43EC-AA36-C088EC84CB5D}" type="presOf" srcId="{E495261C-2400-4C65-8FD9-CCB073A6689B}" destId="{B9016D35-5B78-4597-81E0-0E3455769938}" srcOrd="0" destOrd="0" presId="urn:microsoft.com/office/officeart/2005/8/layout/hierarchy1"/>
    <dgm:cxn modelId="{4FFEF9C6-CCB9-4B64-A608-82D033367713}" type="presOf" srcId="{4D9BC033-FFC6-4B99-A069-4224338435F5}" destId="{115C5302-95E7-460E-A099-1580E869A97B}" srcOrd="0" destOrd="0" presId="urn:microsoft.com/office/officeart/2005/8/layout/hierarchy1"/>
    <dgm:cxn modelId="{B33524A2-84D0-4CA7-9F80-98B80CDFA192}" type="presOf" srcId="{789C66A5-DB17-4C80-82E2-5B420C1A358D}" destId="{BDFF83BB-EEE6-4A9C-B25D-142298209ED8}" srcOrd="0" destOrd="0" presId="urn:microsoft.com/office/officeart/2005/8/layout/hierarchy1"/>
    <dgm:cxn modelId="{A90D0DD4-60C5-4B2B-B681-20CD0EF67D70}" type="presOf" srcId="{2358EB02-7B0A-498B-9D05-58D6707B9EB5}" destId="{F9450E58-EB5E-4254-8212-3563C73F5FFD}" srcOrd="0" destOrd="0" presId="urn:microsoft.com/office/officeart/2005/8/layout/hierarchy1"/>
    <dgm:cxn modelId="{09254385-45BD-468E-AE0D-0D9DA9DAB6F5}" type="presOf" srcId="{A6FCE376-2B4F-44C5-9AF7-FA2270A58685}" destId="{2BA5D30D-23A5-45D2-AA38-DA1368178D85}" srcOrd="0" destOrd="0" presId="urn:microsoft.com/office/officeart/2005/8/layout/hierarchy1"/>
    <dgm:cxn modelId="{F1FC1B4E-B5E1-445F-9078-698F782318AD}" type="presOf" srcId="{6C9298F3-423C-4F26-8492-CCB5B91D6891}" destId="{85BFB70B-55AF-4A33-9B09-837AB4247ECA}" srcOrd="0" destOrd="0" presId="urn:microsoft.com/office/officeart/2005/8/layout/hierarchy1"/>
    <dgm:cxn modelId="{DF2563E9-6D8B-41C3-9D7E-8A092F5CAD50}" type="presOf" srcId="{492DABDF-C3B6-4900-A67C-17C6E0557581}" destId="{AB16DC8C-98F8-4138-87F1-B4D2A7DB6348}" srcOrd="0" destOrd="0" presId="urn:microsoft.com/office/officeart/2005/8/layout/hierarchy1"/>
    <dgm:cxn modelId="{8354F3B4-FA0B-4272-B971-14DB7963D76F}" type="presOf" srcId="{FE92916B-E504-4AE1-B30C-FCB52B71A6A2}" destId="{4FB05DE9-D2BF-4F12-A794-3FFC3D83E154}" srcOrd="0" destOrd="0" presId="urn:microsoft.com/office/officeart/2005/8/layout/hierarchy1"/>
    <dgm:cxn modelId="{FBB0253C-FE14-4A34-B9DF-9AC1B33D2A53}" type="presOf" srcId="{BBD23DF7-0693-4B65-B553-2348735F8FBB}" destId="{7591B80B-F7FF-4C19-8500-EE65891793A0}" srcOrd="0" destOrd="0" presId="urn:microsoft.com/office/officeart/2005/8/layout/hierarchy1"/>
    <dgm:cxn modelId="{202D9EC5-D45C-4C70-B543-6BE8C82C1242}" type="presOf" srcId="{2CF99C39-D0E1-4368-ABAF-282323766B71}" destId="{8D7A4B19-607B-4022-8031-429E97EF11AC}" srcOrd="0" destOrd="0" presId="urn:microsoft.com/office/officeart/2005/8/layout/hierarchy1"/>
    <dgm:cxn modelId="{607017AD-DF8C-4368-8F3A-C013B1BDDCB3}" type="presOf" srcId="{65C3821D-FAA1-4E70-8C03-BF5316AAF508}" destId="{8243D109-0A08-40A5-9CA1-A648E2D18901}" srcOrd="0" destOrd="0" presId="urn:microsoft.com/office/officeart/2005/8/layout/hierarchy1"/>
    <dgm:cxn modelId="{60D7E903-A94C-422D-A76D-0DBD119A8821}" type="presOf" srcId="{89895C3C-363C-49D6-801A-6FD7CEB207AC}" destId="{11DD5A9D-A70B-4C38-9C0B-0244D12FEBC1}" srcOrd="0" destOrd="0" presId="urn:microsoft.com/office/officeart/2005/8/layout/hierarchy1"/>
    <dgm:cxn modelId="{C2805712-3696-4883-BB98-A15518B229DE}" srcId="{E495261C-2400-4C65-8FD9-CCB073A6689B}" destId="{CA96347E-E387-45BE-A764-0072FF47110C}" srcOrd="1" destOrd="0" parTransId="{A6FCE376-2B4F-44C5-9AF7-FA2270A58685}" sibTransId="{A42E8E32-C554-4DA3-89FC-4E64A05054C5}"/>
    <dgm:cxn modelId="{F9EF3C63-4519-4BFC-879F-60B899B232A5}" srcId="{4D9BC033-FFC6-4B99-A069-4224338435F5}" destId="{789C66A5-DB17-4C80-82E2-5B420C1A358D}" srcOrd="1" destOrd="0" parTransId="{89895C3C-363C-49D6-801A-6FD7CEB207AC}" sibTransId="{1A88A82A-ED11-409E-81A8-6E7F8B3A6DA1}"/>
    <dgm:cxn modelId="{1523C8C4-7B73-44E3-A0A8-2E58705A7D4E}" type="presOf" srcId="{CA96347E-E387-45BE-A764-0072FF47110C}" destId="{7FE417B6-69F2-40D8-9E90-6D9982763A06}" srcOrd="0" destOrd="0" presId="urn:microsoft.com/office/officeart/2005/8/layout/hierarchy1"/>
    <dgm:cxn modelId="{461498B5-FA2F-4FC7-ACCF-DCA96426F55F}" srcId="{F6B3766C-D9D3-435F-9FA7-032A3ECDD024}" destId="{4D9BC033-FFC6-4B99-A069-4224338435F5}" srcOrd="0" destOrd="0" parTransId="{92C35BD7-A073-4826-AADE-A58780204F10}" sibTransId="{ACD345CD-E6C5-4C73-B6E4-031E2888842C}"/>
    <dgm:cxn modelId="{EA5B4C60-1263-4861-8D09-034AE720B704}" srcId="{4D9BC033-FFC6-4B99-A069-4224338435F5}" destId="{E495261C-2400-4C65-8FD9-CCB073A6689B}" srcOrd="0" destOrd="0" parTransId="{65C3821D-FAA1-4E70-8C03-BF5316AAF508}" sibTransId="{1BEF5E8C-FE98-48C2-8F91-16855B808CCC}"/>
    <dgm:cxn modelId="{F98C6ADB-4E84-4C1D-BBC7-34B2E41C46DA}" srcId="{E495261C-2400-4C65-8FD9-CCB073A6689B}" destId="{6C9298F3-423C-4F26-8492-CCB5B91D6891}" srcOrd="0" destOrd="0" parTransId="{2358EB02-7B0A-498B-9D05-58D6707B9EB5}" sibTransId="{102FBAE1-2944-426F-9BE8-2F114198CF61}"/>
    <dgm:cxn modelId="{F65D50B9-A96E-4A7B-870E-56A153B8F7D6}" srcId="{E495261C-2400-4C65-8FD9-CCB073A6689B}" destId="{FE92916B-E504-4AE1-B30C-FCB52B71A6A2}" srcOrd="2" destOrd="0" parTransId="{BBD23DF7-0693-4B65-B553-2348735F8FBB}" sibTransId="{A2320C42-C909-4E8F-9343-94493F9405EA}"/>
    <dgm:cxn modelId="{A5EBA1FA-41A6-4C9E-A7A0-E37078578E16}" type="presParOf" srcId="{4A7578DC-ACE3-4622-A748-551C678845AF}" destId="{C8555275-502F-46DF-A97A-7C2496BC8C82}" srcOrd="0" destOrd="0" presId="urn:microsoft.com/office/officeart/2005/8/layout/hierarchy1"/>
    <dgm:cxn modelId="{9DF226B9-E119-4B0C-B4AE-AF93738460CC}" type="presParOf" srcId="{C8555275-502F-46DF-A97A-7C2496BC8C82}" destId="{87278B64-24C8-4F80-B9AB-D397991E8F94}" srcOrd="0" destOrd="0" presId="urn:microsoft.com/office/officeart/2005/8/layout/hierarchy1"/>
    <dgm:cxn modelId="{ADB2146C-86EB-4A4D-80A5-A7EFD4BF380B}" type="presParOf" srcId="{87278B64-24C8-4F80-B9AB-D397991E8F94}" destId="{24563EE7-1E86-431A-823A-5C878D52C82F}" srcOrd="0" destOrd="0" presId="urn:microsoft.com/office/officeart/2005/8/layout/hierarchy1"/>
    <dgm:cxn modelId="{E11932FD-6796-4B8A-B9B2-3245FF1E4B9D}" type="presParOf" srcId="{87278B64-24C8-4F80-B9AB-D397991E8F94}" destId="{115C5302-95E7-460E-A099-1580E869A97B}" srcOrd="1" destOrd="0" presId="urn:microsoft.com/office/officeart/2005/8/layout/hierarchy1"/>
    <dgm:cxn modelId="{41E9AB43-770C-40D3-9305-DE4F3E674B0E}" type="presParOf" srcId="{C8555275-502F-46DF-A97A-7C2496BC8C82}" destId="{561E97CB-E742-46B0-8374-0C28BC64B12F}" srcOrd="1" destOrd="0" presId="urn:microsoft.com/office/officeart/2005/8/layout/hierarchy1"/>
    <dgm:cxn modelId="{512567E2-D830-4831-86AA-D8AC31A4E24A}" type="presParOf" srcId="{561E97CB-E742-46B0-8374-0C28BC64B12F}" destId="{8243D109-0A08-40A5-9CA1-A648E2D18901}" srcOrd="0" destOrd="0" presId="urn:microsoft.com/office/officeart/2005/8/layout/hierarchy1"/>
    <dgm:cxn modelId="{BF316B52-C1A1-41AF-89EE-21A60A6B6883}" type="presParOf" srcId="{561E97CB-E742-46B0-8374-0C28BC64B12F}" destId="{DC6B57C8-38EB-4F89-A243-BA119E5CC714}" srcOrd="1" destOrd="0" presId="urn:microsoft.com/office/officeart/2005/8/layout/hierarchy1"/>
    <dgm:cxn modelId="{819864C9-671C-4EAE-87E5-B82E099B2150}" type="presParOf" srcId="{DC6B57C8-38EB-4F89-A243-BA119E5CC714}" destId="{3A83E3CE-9ABB-4EB8-BB0A-BAE7C1097C24}" srcOrd="0" destOrd="0" presId="urn:microsoft.com/office/officeart/2005/8/layout/hierarchy1"/>
    <dgm:cxn modelId="{A3FB2A93-2B95-4D5B-9017-67E40CCF3B7B}" type="presParOf" srcId="{3A83E3CE-9ABB-4EB8-BB0A-BAE7C1097C24}" destId="{C6ABFD9B-B78F-4286-AD10-A698F20873C9}" srcOrd="0" destOrd="0" presId="urn:microsoft.com/office/officeart/2005/8/layout/hierarchy1"/>
    <dgm:cxn modelId="{FDEB1DCA-2661-4BB9-AFE2-A2592ACC0B33}" type="presParOf" srcId="{3A83E3CE-9ABB-4EB8-BB0A-BAE7C1097C24}" destId="{B9016D35-5B78-4597-81E0-0E3455769938}" srcOrd="1" destOrd="0" presId="urn:microsoft.com/office/officeart/2005/8/layout/hierarchy1"/>
    <dgm:cxn modelId="{3181A94D-4A8C-4380-8086-E06EC775F501}" type="presParOf" srcId="{DC6B57C8-38EB-4F89-A243-BA119E5CC714}" destId="{CB7172CA-05BF-4FEA-9F29-68E13B354AD5}" srcOrd="1" destOrd="0" presId="urn:microsoft.com/office/officeart/2005/8/layout/hierarchy1"/>
    <dgm:cxn modelId="{F1AC2D93-3D91-4EE4-B33E-B4277DD54832}" type="presParOf" srcId="{CB7172CA-05BF-4FEA-9F29-68E13B354AD5}" destId="{F9450E58-EB5E-4254-8212-3563C73F5FFD}" srcOrd="0" destOrd="0" presId="urn:microsoft.com/office/officeart/2005/8/layout/hierarchy1"/>
    <dgm:cxn modelId="{C0CA81DB-F62E-4F32-A346-4FBBF617B1BE}" type="presParOf" srcId="{CB7172CA-05BF-4FEA-9F29-68E13B354AD5}" destId="{D59B49D3-2921-471E-AB9E-F799B0DF3A8A}" srcOrd="1" destOrd="0" presId="urn:microsoft.com/office/officeart/2005/8/layout/hierarchy1"/>
    <dgm:cxn modelId="{272FBB3E-EAF1-42FD-8B9E-AF9AB69005A6}" type="presParOf" srcId="{D59B49D3-2921-471E-AB9E-F799B0DF3A8A}" destId="{ECDA003B-64D1-4BD5-9630-E0019A4933D0}" srcOrd="0" destOrd="0" presId="urn:microsoft.com/office/officeart/2005/8/layout/hierarchy1"/>
    <dgm:cxn modelId="{95556C10-ECCF-4A35-ADD8-5A0F78860E25}" type="presParOf" srcId="{ECDA003B-64D1-4BD5-9630-E0019A4933D0}" destId="{0A5C5BEF-0128-4585-8108-F593168F04BE}" srcOrd="0" destOrd="0" presId="urn:microsoft.com/office/officeart/2005/8/layout/hierarchy1"/>
    <dgm:cxn modelId="{ED33F647-B13C-4EE6-BE03-9D92E3DB329A}" type="presParOf" srcId="{ECDA003B-64D1-4BD5-9630-E0019A4933D0}" destId="{85BFB70B-55AF-4A33-9B09-837AB4247ECA}" srcOrd="1" destOrd="0" presId="urn:microsoft.com/office/officeart/2005/8/layout/hierarchy1"/>
    <dgm:cxn modelId="{B7842118-5D3D-48B8-9E63-EB3A5D212246}" type="presParOf" srcId="{D59B49D3-2921-471E-AB9E-F799B0DF3A8A}" destId="{D785523C-1D7D-4F38-9E57-328159E14861}" srcOrd="1" destOrd="0" presId="urn:microsoft.com/office/officeart/2005/8/layout/hierarchy1"/>
    <dgm:cxn modelId="{66A3269F-9CAB-4AF3-A16D-B344EE039BBF}" type="presParOf" srcId="{CB7172CA-05BF-4FEA-9F29-68E13B354AD5}" destId="{2BA5D30D-23A5-45D2-AA38-DA1368178D85}" srcOrd="2" destOrd="0" presId="urn:microsoft.com/office/officeart/2005/8/layout/hierarchy1"/>
    <dgm:cxn modelId="{86D74678-25DA-4D14-9CA7-053ED9D15A23}" type="presParOf" srcId="{CB7172CA-05BF-4FEA-9F29-68E13B354AD5}" destId="{24DB6FC9-8E84-44AD-9F3F-11CBA629C2B1}" srcOrd="3" destOrd="0" presId="urn:microsoft.com/office/officeart/2005/8/layout/hierarchy1"/>
    <dgm:cxn modelId="{F28CD787-FB35-4FFF-8B85-BF13B7F3BA5F}" type="presParOf" srcId="{24DB6FC9-8E84-44AD-9F3F-11CBA629C2B1}" destId="{01ABC4F9-50AA-4497-BFC9-B67F30051E19}" srcOrd="0" destOrd="0" presId="urn:microsoft.com/office/officeart/2005/8/layout/hierarchy1"/>
    <dgm:cxn modelId="{394C2F7F-BF7A-4D5D-BDB6-308CA8722EF8}" type="presParOf" srcId="{01ABC4F9-50AA-4497-BFC9-B67F30051E19}" destId="{74BF67EE-6186-460B-ABD0-CF87852EE5AD}" srcOrd="0" destOrd="0" presId="urn:microsoft.com/office/officeart/2005/8/layout/hierarchy1"/>
    <dgm:cxn modelId="{1F654087-0EF0-40C0-BC31-44D7D599BE25}" type="presParOf" srcId="{01ABC4F9-50AA-4497-BFC9-B67F30051E19}" destId="{7FE417B6-69F2-40D8-9E90-6D9982763A06}" srcOrd="1" destOrd="0" presId="urn:microsoft.com/office/officeart/2005/8/layout/hierarchy1"/>
    <dgm:cxn modelId="{E5A610C5-3036-4360-B31C-49892D246CC6}" type="presParOf" srcId="{24DB6FC9-8E84-44AD-9F3F-11CBA629C2B1}" destId="{35C4E127-33B8-446C-A5EC-ACA5FAD084A3}" srcOrd="1" destOrd="0" presId="urn:microsoft.com/office/officeart/2005/8/layout/hierarchy1"/>
    <dgm:cxn modelId="{A90AD37B-480B-4A2A-A78B-E26A2A9E8AE3}" type="presParOf" srcId="{CB7172CA-05BF-4FEA-9F29-68E13B354AD5}" destId="{7591B80B-F7FF-4C19-8500-EE65891793A0}" srcOrd="4" destOrd="0" presId="urn:microsoft.com/office/officeart/2005/8/layout/hierarchy1"/>
    <dgm:cxn modelId="{2224B725-935E-45A0-BB76-95DEBACF060E}" type="presParOf" srcId="{CB7172CA-05BF-4FEA-9F29-68E13B354AD5}" destId="{C747B847-129F-4A7F-850B-71E3F11F728E}" srcOrd="5" destOrd="0" presId="urn:microsoft.com/office/officeart/2005/8/layout/hierarchy1"/>
    <dgm:cxn modelId="{F5298A51-2C54-4E15-A204-BA2F77309D61}" type="presParOf" srcId="{C747B847-129F-4A7F-850B-71E3F11F728E}" destId="{361268E6-0BCD-4DFD-81B0-A90B643C9ECA}" srcOrd="0" destOrd="0" presId="urn:microsoft.com/office/officeart/2005/8/layout/hierarchy1"/>
    <dgm:cxn modelId="{CC3EAB9D-4F5E-4C1E-8699-11BE3C4DF692}" type="presParOf" srcId="{361268E6-0BCD-4DFD-81B0-A90B643C9ECA}" destId="{F0DBDF54-093F-474E-93ED-3D3098E3550D}" srcOrd="0" destOrd="0" presId="urn:microsoft.com/office/officeart/2005/8/layout/hierarchy1"/>
    <dgm:cxn modelId="{B8D012CE-8E1B-46B3-81C5-D05EB60CF142}" type="presParOf" srcId="{361268E6-0BCD-4DFD-81B0-A90B643C9ECA}" destId="{4FB05DE9-D2BF-4F12-A794-3FFC3D83E154}" srcOrd="1" destOrd="0" presId="urn:microsoft.com/office/officeart/2005/8/layout/hierarchy1"/>
    <dgm:cxn modelId="{E99E0937-CCF9-41C0-9813-91369B637A63}" type="presParOf" srcId="{C747B847-129F-4A7F-850B-71E3F11F728E}" destId="{8D075044-C272-42BD-B716-4B8C80C441E6}" srcOrd="1" destOrd="0" presId="urn:microsoft.com/office/officeart/2005/8/layout/hierarchy1"/>
    <dgm:cxn modelId="{A5FF726A-54A6-4A00-96FF-5448AC4C2615}" type="presParOf" srcId="{561E97CB-E742-46B0-8374-0C28BC64B12F}" destId="{11DD5A9D-A70B-4C38-9C0B-0244D12FEBC1}" srcOrd="2" destOrd="0" presId="urn:microsoft.com/office/officeart/2005/8/layout/hierarchy1"/>
    <dgm:cxn modelId="{6F302A66-E661-4662-8891-9CC8AFBC037C}" type="presParOf" srcId="{561E97CB-E742-46B0-8374-0C28BC64B12F}" destId="{D47A2E7A-FEE2-4BBE-9F4B-21FCF2C2C8D8}" srcOrd="3" destOrd="0" presId="urn:microsoft.com/office/officeart/2005/8/layout/hierarchy1"/>
    <dgm:cxn modelId="{4E94E804-ADF9-4CFE-B4A5-66CB51C8E2AE}" type="presParOf" srcId="{D47A2E7A-FEE2-4BBE-9F4B-21FCF2C2C8D8}" destId="{DAC14357-133D-4A52-BBC4-2C7BC7D5AE78}" srcOrd="0" destOrd="0" presId="urn:microsoft.com/office/officeart/2005/8/layout/hierarchy1"/>
    <dgm:cxn modelId="{72727FEF-0597-448D-8FB6-3566CEC3F9FC}" type="presParOf" srcId="{DAC14357-133D-4A52-BBC4-2C7BC7D5AE78}" destId="{A174D417-8CE5-4EAA-B6F9-A31739A0EBC3}" srcOrd="0" destOrd="0" presId="urn:microsoft.com/office/officeart/2005/8/layout/hierarchy1"/>
    <dgm:cxn modelId="{2B17AA6E-C681-47F2-9D28-2C425404B399}" type="presParOf" srcId="{DAC14357-133D-4A52-BBC4-2C7BC7D5AE78}" destId="{BDFF83BB-EEE6-4A9C-B25D-142298209ED8}" srcOrd="1" destOrd="0" presId="urn:microsoft.com/office/officeart/2005/8/layout/hierarchy1"/>
    <dgm:cxn modelId="{3EC9021B-5635-498B-A628-F51ECF0E0123}" type="presParOf" srcId="{D47A2E7A-FEE2-4BBE-9F4B-21FCF2C2C8D8}" destId="{98FA7106-149A-48E3-A18D-A69175E08F86}" srcOrd="1" destOrd="0" presId="urn:microsoft.com/office/officeart/2005/8/layout/hierarchy1"/>
    <dgm:cxn modelId="{868A0A6F-A446-4E3E-88EC-7FD8ACFF4F60}" type="presParOf" srcId="{98FA7106-149A-48E3-A18D-A69175E08F86}" destId="{8D7A4B19-607B-4022-8031-429E97EF11AC}" srcOrd="0" destOrd="0" presId="urn:microsoft.com/office/officeart/2005/8/layout/hierarchy1"/>
    <dgm:cxn modelId="{CEC73DA8-6F17-41C5-92CB-BAA31E8AB832}" type="presParOf" srcId="{98FA7106-149A-48E3-A18D-A69175E08F86}" destId="{CE5358D7-6330-46AA-A255-6D5F77311E8A}" srcOrd="1" destOrd="0" presId="urn:microsoft.com/office/officeart/2005/8/layout/hierarchy1"/>
    <dgm:cxn modelId="{EAAE196E-E749-4287-A631-02D0D6AEB32C}" type="presParOf" srcId="{CE5358D7-6330-46AA-A255-6D5F77311E8A}" destId="{F23EB302-8FB1-4BE7-94E7-0DC2BB88120E}" srcOrd="0" destOrd="0" presId="urn:microsoft.com/office/officeart/2005/8/layout/hierarchy1"/>
    <dgm:cxn modelId="{0524873F-638D-473C-A34D-24BB8A85E775}" type="presParOf" srcId="{F23EB302-8FB1-4BE7-94E7-0DC2BB88120E}" destId="{CA9C90DB-EEB8-46E1-A05F-2E563A2E7C3B}" srcOrd="0" destOrd="0" presId="urn:microsoft.com/office/officeart/2005/8/layout/hierarchy1"/>
    <dgm:cxn modelId="{B43DD6D3-A9C9-4D0E-8E13-0BE51D7539AA}" type="presParOf" srcId="{F23EB302-8FB1-4BE7-94E7-0DC2BB88120E}" destId="{AB16DC8C-98F8-4138-87F1-B4D2A7DB6348}" srcOrd="1" destOrd="0" presId="urn:microsoft.com/office/officeart/2005/8/layout/hierarchy1"/>
    <dgm:cxn modelId="{1A881C5C-685F-43B7-9F32-4EEA8F131F6E}" type="presParOf" srcId="{CE5358D7-6330-46AA-A255-6D5F77311E8A}" destId="{C6D0EABE-BF67-457C-8688-CC418054E6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B3766C-D9D3-435F-9FA7-032A3ECDD024}" type="doc">
      <dgm:prSet loTypeId="urn:microsoft.com/office/officeart/2005/8/layout/hierarchy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4D9BC033-FFC6-4B99-A069-4224338435F5}">
      <dgm:prSet phldrT="[Text]"/>
      <dgm:spPr/>
      <dgm:t>
        <a:bodyPr/>
        <a:lstStyle/>
        <a:p>
          <a:r>
            <a:rPr lang="en-US" dirty="0" err="1" smtClean="0"/>
            <a:t>Badhan</a:t>
          </a:r>
          <a:r>
            <a:rPr lang="en-US" dirty="0" smtClean="0"/>
            <a:t> </a:t>
          </a:r>
          <a:r>
            <a:rPr lang="en-US" dirty="0" err="1" smtClean="0"/>
            <a:t>Subcatchment</a:t>
          </a:r>
          <a:endParaRPr lang="en-US" dirty="0" smtClean="0"/>
        </a:p>
        <a:p>
          <a:r>
            <a:rPr lang="en-US" dirty="0" smtClean="0"/>
            <a:t>Area 85.82 km</a:t>
          </a:r>
          <a:r>
            <a:rPr lang="en-US" dirty="0" smtClean="0">
              <a:latin typeface="Calibri" panose="020F0502020204030204" pitchFamily="34" charset="0"/>
            </a:rPr>
            <a:t>²</a:t>
          </a:r>
          <a:r>
            <a:rPr lang="en-US" dirty="0" smtClean="0"/>
            <a:t> </a:t>
          </a:r>
          <a:endParaRPr lang="en-US" dirty="0"/>
        </a:p>
      </dgm:t>
    </dgm:pt>
    <dgm:pt modelId="{92C35BD7-A073-4826-AADE-A58780204F10}" type="parTrans" cxnId="{461498B5-FA2F-4FC7-ACCF-DCA96426F55F}">
      <dgm:prSet/>
      <dgm:spPr/>
      <dgm:t>
        <a:bodyPr/>
        <a:lstStyle/>
        <a:p>
          <a:endParaRPr lang="en-US"/>
        </a:p>
      </dgm:t>
    </dgm:pt>
    <dgm:pt modelId="{ACD345CD-E6C5-4C73-B6E4-031E2888842C}" type="sibTrans" cxnId="{461498B5-FA2F-4FC7-ACCF-DCA96426F55F}">
      <dgm:prSet/>
      <dgm:spPr/>
      <dgm:t>
        <a:bodyPr/>
        <a:lstStyle/>
        <a:p>
          <a:endParaRPr lang="en-US"/>
        </a:p>
      </dgm:t>
    </dgm:pt>
    <dgm:pt modelId="{E495261C-2400-4C65-8FD9-CCB073A6689B}">
      <dgm:prSet phldrT="[Text]"/>
      <dgm:spPr/>
      <dgm:t>
        <a:bodyPr/>
        <a:lstStyle/>
        <a:p>
          <a:r>
            <a:rPr lang="en-US" dirty="0" smtClean="0"/>
            <a:t>Loss Method: </a:t>
          </a:r>
        </a:p>
        <a:p>
          <a:r>
            <a:rPr lang="en-US" dirty="0" smtClean="0"/>
            <a:t>SCS - CN</a:t>
          </a:r>
          <a:endParaRPr lang="en-US" dirty="0"/>
        </a:p>
      </dgm:t>
    </dgm:pt>
    <dgm:pt modelId="{65C3821D-FAA1-4E70-8C03-BF5316AAF508}" type="parTrans" cxnId="{EA5B4C60-1263-4861-8D09-034AE720B704}">
      <dgm:prSet/>
      <dgm:spPr/>
      <dgm:t>
        <a:bodyPr/>
        <a:lstStyle/>
        <a:p>
          <a:endParaRPr lang="en-US"/>
        </a:p>
      </dgm:t>
    </dgm:pt>
    <dgm:pt modelId="{1BEF5E8C-FE98-48C2-8F91-16855B808CCC}" type="sibTrans" cxnId="{EA5B4C60-1263-4861-8D09-034AE720B704}">
      <dgm:prSet/>
      <dgm:spPr/>
      <dgm:t>
        <a:bodyPr/>
        <a:lstStyle/>
        <a:p>
          <a:endParaRPr lang="en-US"/>
        </a:p>
      </dgm:t>
    </dgm:pt>
    <dgm:pt modelId="{6C9298F3-423C-4F26-8492-CCB5B91D6891}">
      <dgm:prSet phldrT="[Text]"/>
      <dgm:spPr/>
      <dgm:t>
        <a:bodyPr/>
        <a:lstStyle/>
        <a:p>
          <a:r>
            <a:rPr lang="en-US" dirty="0" smtClean="0"/>
            <a:t>Curve Number</a:t>
          </a:r>
        </a:p>
        <a:p>
          <a:r>
            <a:rPr lang="en-US" dirty="0" smtClean="0"/>
            <a:t>55</a:t>
          </a:r>
          <a:endParaRPr lang="en-US" dirty="0"/>
        </a:p>
      </dgm:t>
    </dgm:pt>
    <dgm:pt modelId="{2358EB02-7B0A-498B-9D05-58D6707B9EB5}" type="parTrans" cxnId="{F98C6ADB-4E84-4C1D-BBC7-34B2E41C46DA}">
      <dgm:prSet/>
      <dgm:spPr/>
      <dgm:t>
        <a:bodyPr/>
        <a:lstStyle/>
        <a:p>
          <a:endParaRPr lang="en-US"/>
        </a:p>
      </dgm:t>
    </dgm:pt>
    <dgm:pt modelId="{102FBAE1-2944-426F-9BE8-2F114198CF61}" type="sibTrans" cxnId="{F98C6ADB-4E84-4C1D-BBC7-34B2E41C46DA}">
      <dgm:prSet/>
      <dgm:spPr/>
      <dgm:t>
        <a:bodyPr/>
        <a:lstStyle/>
        <a:p>
          <a:endParaRPr lang="en-US"/>
        </a:p>
      </dgm:t>
    </dgm:pt>
    <dgm:pt modelId="{CA96347E-E387-45BE-A764-0072FF47110C}">
      <dgm:prSet phldrT="[Text]"/>
      <dgm:spPr/>
      <dgm:t>
        <a:bodyPr/>
        <a:lstStyle/>
        <a:p>
          <a:r>
            <a:rPr lang="en-US" dirty="0" smtClean="0"/>
            <a:t>Initial Abstraction</a:t>
          </a:r>
        </a:p>
        <a:p>
          <a:r>
            <a:rPr lang="en-US" dirty="0" smtClean="0"/>
            <a:t>10</a:t>
          </a:r>
          <a:endParaRPr lang="en-US" dirty="0"/>
        </a:p>
      </dgm:t>
    </dgm:pt>
    <dgm:pt modelId="{A6FCE376-2B4F-44C5-9AF7-FA2270A58685}" type="parTrans" cxnId="{C2805712-3696-4883-BB98-A15518B229DE}">
      <dgm:prSet/>
      <dgm:spPr/>
      <dgm:t>
        <a:bodyPr/>
        <a:lstStyle/>
        <a:p>
          <a:endParaRPr lang="en-US"/>
        </a:p>
      </dgm:t>
    </dgm:pt>
    <dgm:pt modelId="{A42E8E32-C554-4DA3-89FC-4E64A05054C5}" type="sibTrans" cxnId="{C2805712-3696-4883-BB98-A15518B229DE}">
      <dgm:prSet/>
      <dgm:spPr/>
      <dgm:t>
        <a:bodyPr/>
        <a:lstStyle/>
        <a:p>
          <a:endParaRPr lang="en-US"/>
        </a:p>
      </dgm:t>
    </dgm:pt>
    <dgm:pt modelId="{789C66A5-DB17-4C80-82E2-5B420C1A358D}">
      <dgm:prSet phldrT="[Text]"/>
      <dgm:spPr/>
      <dgm:t>
        <a:bodyPr/>
        <a:lstStyle/>
        <a:p>
          <a:r>
            <a:rPr lang="en-US" dirty="0" smtClean="0"/>
            <a:t>Transform Method: </a:t>
          </a:r>
        </a:p>
        <a:p>
          <a:r>
            <a:rPr lang="en-US" dirty="0" smtClean="0"/>
            <a:t>SCS Unit Hydrograph</a:t>
          </a:r>
          <a:endParaRPr lang="en-US" dirty="0"/>
        </a:p>
      </dgm:t>
    </dgm:pt>
    <dgm:pt modelId="{89895C3C-363C-49D6-801A-6FD7CEB207AC}" type="parTrans" cxnId="{F9EF3C63-4519-4BFC-879F-60B899B232A5}">
      <dgm:prSet/>
      <dgm:spPr/>
      <dgm:t>
        <a:bodyPr/>
        <a:lstStyle/>
        <a:p>
          <a:endParaRPr lang="en-US"/>
        </a:p>
      </dgm:t>
    </dgm:pt>
    <dgm:pt modelId="{1A88A82A-ED11-409E-81A8-6E7F8B3A6DA1}" type="sibTrans" cxnId="{F9EF3C63-4519-4BFC-879F-60B899B232A5}">
      <dgm:prSet/>
      <dgm:spPr/>
      <dgm:t>
        <a:bodyPr/>
        <a:lstStyle/>
        <a:p>
          <a:endParaRPr lang="en-US"/>
        </a:p>
      </dgm:t>
    </dgm:pt>
    <dgm:pt modelId="{492DABDF-C3B6-4900-A67C-17C6E0557581}">
      <dgm:prSet phldrT="[Text]"/>
      <dgm:spPr/>
      <dgm:t>
        <a:bodyPr/>
        <a:lstStyle/>
        <a:p>
          <a:r>
            <a:rPr lang="en-US" dirty="0" smtClean="0"/>
            <a:t>Lag Time</a:t>
          </a:r>
        </a:p>
        <a:p>
          <a:r>
            <a:rPr lang="en-US" dirty="0" smtClean="0"/>
            <a:t>60 minutes</a:t>
          </a:r>
          <a:endParaRPr lang="en-US" dirty="0"/>
        </a:p>
      </dgm:t>
    </dgm:pt>
    <dgm:pt modelId="{50C2DF6E-5927-4E04-87FC-1FC19DF92D4C}" type="sibTrans" cxnId="{71A62846-A6A8-4D0C-87BB-A8A3BF14D893}">
      <dgm:prSet/>
      <dgm:spPr/>
      <dgm:t>
        <a:bodyPr/>
        <a:lstStyle/>
        <a:p>
          <a:endParaRPr lang="en-US"/>
        </a:p>
      </dgm:t>
    </dgm:pt>
    <dgm:pt modelId="{2CF99C39-D0E1-4368-ABAF-282323766B71}" type="parTrans" cxnId="{71A62846-A6A8-4D0C-87BB-A8A3BF14D893}">
      <dgm:prSet/>
      <dgm:spPr/>
      <dgm:t>
        <a:bodyPr/>
        <a:lstStyle/>
        <a:p>
          <a:endParaRPr lang="en-US"/>
        </a:p>
      </dgm:t>
    </dgm:pt>
    <dgm:pt modelId="{FE92916B-E504-4AE1-B30C-FCB52B71A6A2}">
      <dgm:prSet/>
      <dgm:spPr/>
      <dgm:t>
        <a:bodyPr/>
        <a:lstStyle/>
        <a:p>
          <a:r>
            <a:rPr lang="en-US" dirty="0" smtClean="0"/>
            <a:t>Impervious % </a:t>
          </a:r>
        </a:p>
        <a:p>
          <a:r>
            <a:rPr lang="en-US" dirty="0" smtClean="0"/>
            <a:t>4</a:t>
          </a:r>
          <a:endParaRPr lang="en-US" dirty="0"/>
        </a:p>
      </dgm:t>
    </dgm:pt>
    <dgm:pt modelId="{BBD23DF7-0693-4B65-B553-2348735F8FBB}" type="parTrans" cxnId="{F65D50B9-A96E-4A7B-870E-56A153B8F7D6}">
      <dgm:prSet/>
      <dgm:spPr/>
      <dgm:t>
        <a:bodyPr/>
        <a:lstStyle/>
        <a:p>
          <a:endParaRPr lang="en-US"/>
        </a:p>
      </dgm:t>
    </dgm:pt>
    <dgm:pt modelId="{A2320C42-C909-4E8F-9343-94493F9405EA}" type="sibTrans" cxnId="{F65D50B9-A96E-4A7B-870E-56A153B8F7D6}">
      <dgm:prSet/>
      <dgm:spPr/>
      <dgm:t>
        <a:bodyPr/>
        <a:lstStyle/>
        <a:p>
          <a:endParaRPr lang="en-US"/>
        </a:p>
      </dgm:t>
    </dgm:pt>
    <dgm:pt modelId="{4A7578DC-ACE3-4622-A748-551C678845AF}" type="pres">
      <dgm:prSet presAssocID="{F6B3766C-D9D3-435F-9FA7-032A3ECDD0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555275-502F-46DF-A97A-7C2496BC8C82}" type="pres">
      <dgm:prSet presAssocID="{4D9BC033-FFC6-4B99-A069-4224338435F5}" presName="hierRoot1" presStyleCnt="0"/>
      <dgm:spPr/>
    </dgm:pt>
    <dgm:pt modelId="{87278B64-24C8-4F80-B9AB-D397991E8F94}" type="pres">
      <dgm:prSet presAssocID="{4D9BC033-FFC6-4B99-A069-4224338435F5}" presName="composite" presStyleCnt="0"/>
      <dgm:spPr/>
    </dgm:pt>
    <dgm:pt modelId="{24563EE7-1E86-431A-823A-5C878D52C82F}" type="pres">
      <dgm:prSet presAssocID="{4D9BC033-FFC6-4B99-A069-4224338435F5}" presName="background" presStyleLbl="node0" presStyleIdx="0" presStyleCnt="1"/>
      <dgm:spPr/>
    </dgm:pt>
    <dgm:pt modelId="{115C5302-95E7-460E-A099-1580E869A97B}" type="pres">
      <dgm:prSet presAssocID="{4D9BC033-FFC6-4B99-A069-4224338435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1E97CB-E742-46B0-8374-0C28BC64B12F}" type="pres">
      <dgm:prSet presAssocID="{4D9BC033-FFC6-4B99-A069-4224338435F5}" presName="hierChild2" presStyleCnt="0"/>
      <dgm:spPr/>
    </dgm:pt>
    <dgm:pt modelId="{8243D109-0A08-40A5-9CA1-A648E2D18901}" type="pres">
      <dgm:prSet presAssocID="{65C3821D-FAA1-4E70-8C03-BF5316AAF50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6B57C8-38EB-4F89-A243-BA119E5CC714}" type="pres">
      <dgm:prSet presAssocID="{E495261C-2400-4C65-8FD9-CCB073A6689B}" presName="hierRoot2" presStyleCnt="0"/>
      <dgm:spPr/>
    </dgm:pt>
    <dgm:pt modelId="{3A83E3CE-9ABB-4EB8-BB0A-BAE7C1097C24}" type="pres">
      <dgm:prSet presAssocID="{E495261C-2400-4C65-8FD9-CCB073A6689B}" presName="composite2" presStyleCnt="0"/>
      <dgm:spPr/>
    </dgm:pt>
    <dgm:pt modelId="{C6ABFD9B-B78F-4286-AD10-A698F20873C9}" type="pres">
      <dgm:prSet presAssocID="{E495261C-2400-4C65-8FD9-CCB073A6689B}" presName="background2" presStyleLbl="node2" presStyleIdx="0" presStyleCnt="2"/>
      <dgm:spPr/>
    </dgm:pt>
    <dgm:pt modelId="{B9016D35-5B78-4597-81E0-0E3455769938}" type="pres">
      <dgm:prSet presAssocID="{E495261C-2400-4C65-8FD9-CCB073A668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172CA-05BF-4FEA-9F29-68E13B354AD5}" type="pres">
      <dgm:prSet presAssocID="{E495261C-2400-4C65-8FD9-CCB073A6689B}" presName="hierChild3" presStyleCnt="0"/>
      <dgm:spPr/>
    </dgm:pt>
    <dgm:pt modelId="{F9450E58-EB5E-4254-8212-3563C73F5FFD}" type="pres">
      <dgm:prSet presAssocID="{2358EB02-7B0A-498B-9D05-58D6707B9EB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59B49D3-2921-471E-AB9E-F799B0DF3A8A}" type="pres">
      <dgm:prSet presAssocID="{6C9298F3-423C-4F26-8492-CCB5B91D6891}" presName="hierRoot3" presStyleCnt="0"/>
      <dgm:spPr/>
    </dgm:pt>
    <dgm:pt modelId="{ECDA003B-64D1-4BD5-9630-E0019A4933D0}" type="pres">
      <dgm:prSet presAssocID="{6C9298F3-423C-4F26-8492-CCB5B91D6891}" presName="composite3" presStyleCnt="0"/>
      <dgm:spPr/>
    </dgm:pt>
    <dgm:pt modelId="{0A5C5BEF-0128-4585-8108-F593168F04BE}" type="pres">
      <dgm:prSet presAssocID="{6C9298F3-423C-4F26-8492-CCB5B91D6891}" presName="background3" presStyleLbl="node3" presStyleIdx="0" presStyleCnt="4"/>
      <dgm:spPr/>
    </dgm:pt>
    <dgm:pt modelId="{85BFB70B-55AF-4A33-9B09-837AB4247ECA}" type="pres">
      <dgm:prSet presAssocID="{6C9298F3-423C-4F26-8492-CCB5B91D689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523C-1D7D-4F38-9E57-328159E14861}" type="pres">
      <dgm:prSet presAssocID="{6C9298F3-423C-4F26-8492-CCB5B91D6891}" presName="hierChild4" presStyleCnt="0"/>
      <dgm:spPr/>
    </dgm:pt>
    <dgm:pt modelId="{2BA5D30D-23A5-45D2-AA38-DA1368178D85}" type="pres">
      <dgm:prSet presAssocID="{A6FCE376-2B4F-44C5-9AF7-FA2270A5868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4DB6FC9-8E84-44AD-9F3F-11CBA629C2B1}" type="pres">
      <dgm:prSet presAssocID="{CA96347E-E387-45BE-A764-0072FF47110C}" presName="hierRoot3" presStyleCnt="0"/>
      <dgm:spPr/>
    </dgm:pt>
    <dgm:pt modelId="{01ABC4F9-50AA-4497-BFC9-B67F30051E19}" type="pres">
      <dgm:prSet presAssocID="{CA96347E-E387-45BE-A764-0072FF47110C}" presName="composite3" presStyleCnt="0"/>
      <dgm:spPr/>
    </dgm:pt>
    <dgm:pt modelId="{74BF67EE-6186-460B-ABD0-CF87852EE5AD}" type="pres">
      <dgm:prSet presAssocID="{CA96347E-E387-45BE-A764-0072FF47110C}" presName="background3" presStyleLbl="node3" presStyleIdx="1" presStyleCnt="4"/>
      <dgm:spPr/>
    </dgm:pt>
    <dgm:pt modelId="{7FE417B6-69F2-40D8-9E90-6D9982763A06}" type="pres">
      <dgm:prSet presAssocID="{CA96347E-E387-45BE-A764-0072FF4711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E127-33B8-446C-A5EC-ACA5FAD084A3}" type="pres">
      <dgm:prSet presAssocID="{CA96347E-E387-45BE-A764-0072FF47110C}" presName="hierChild4" presStyleCnt="0"/>
      <dgm:spPr/>
    </dgm:pt>
    <dgm:pt modelId="{7591B80B-F7FF-4C19-8500-EE65891793A0}" type="pres">
      <dgm:prSet presAssocID="{BBD23DF7-0693-4B65-B553-2348735F8FBB}" presName="Name17" presStyleLbl="parChTrans1D3" presStyleIdx="2" presStyleCnt="4"/>
      <dgm:spPr/>
      <dgm:t>
        <a:bodyPr/>
        <a:lstStyle/>
        <a:p>
          <a:endParaRPr lang="en-US"/>
        </a:p>
      </dgm:t>
    </dgm:pt>
    <dgm:pt modelId="{C747B847-129F-4A7F-850B-71E3F11F728E}" type="pres">
      <dgm:prSet presAssocID="{FE92916B-E504-4AE1-B30C-FCB52B71A6A2}" presName="hierRoot3" presStyleCnt="0"/>
      <dgm:spPr/>
    </dgm:pt>
    <dgm:pt modelId="{361268E6-0BCD-4DFD-81B0-A90B643C9ECA}" type="pres">
      <dgm:prSet presAssocID="{FE92916B-E504-4AE1-B30C-FCB52B71A6A2}" presName="composite3" presStyleCnt="0"/>
      <dgm:spPr/>
    </dgm:pt>
    <dgm:pt modelId="{F0DBDF54-093F-474E-93ED-3D3098E3550D}" type="pres">
      <dgm:prSet presAssocID="{FE92916B-E504-4AE1-B30C-FCB52B71A6A2}" presName="background3" presStyleLbl="node3" presStyleIdx="2" presStyleCnt="4"/>
      <dgm:spPr/>
    </dgm:pt>
    <dgm:pt modelId="{4FB05DE9-D2BF-4F12-A794-3FFC3D83E154}" type="pres">
      <dgm:prSet presAssocID="{FE92916B-E504-4AE1-B30C-FCB52B71A6A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75044-C272-42BD-B716-4B8C80C441E6}" type="pres">
      <dgm:prSet presAssocID="{FE92916B-E504-4AE1-B30C-FCB52B71A6A2}" presName="hierChild4" presStyleCnt="0"/>
      <dgm:spPr/>
    </dgm:pt>
    <dgm:pt modelId="{11DD5A9D-A70B-4C38-9C0B-0244D12FEBC1}" type="pres">
      <dgm:prSet presAssocID="{89895C3C-363C-49D6-801A-6FD7CEB207A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47A2E7A-FEE2-4BBE-9F4B-21FCF2C2C8D8}" type="pres">
      <dgm:prSet presAssocID="{789C66A5-DB17-4C80-82E2-5B420C1A358D}" presName="hierRoot2" presStyleCnt="0"/>
      <dgm:spPr/>
    </dgm:pt>
    <dgm:pt modelId="{DAC14357-133D-4A52-BBC4-2C7BC7D5AE78}" type="pres">
      <dgm:prSet presAssocID="{789C66A5-DB17-4C80-82E2-5B420C1A358D}" presName="composite2" presStyleCnt="0"/>
      <dgm:spPr/>
    </dgm:pt>
    <dgm:pt modelId="{A174D417-8CE5-4EAA-B6F9-A31739A0EBC3}" type="pres">
      <dgm:prSet presAssocID="{789C66A5-DB17-4C80-82E2-5B420C1A358D}" presName="background2" presStyleLbl="node2" presStyleIdx="1" presStyleCnt="2"/>
      <dgm:spPr/>
    </dgm:pt>
    <dgm:pt modelId="{BDFF83BB-EEE6-4A9C-B25D-142298209ED8}" type="pres">
      <dgm:prSet presAssocID="{789C66A5-DB17-4C80-82E2-5B420C1A358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A7106-149A-48E3-A18D-A69175E08F86}" type="pres">
      <dgm:prSet presAssocID="{789C66A5-DB17-4C80-82E2-5B420C1A358D}" presName="hierChild3" presStyleCnt="0"/>
      <dgm:spPr/>
    </dgm:pt>
    <dgm:pt modelId="{8D7A4B19-607B-4022-8031-429E97EF11AC}" type="pres">
      <dgm:prSet presAssocID="{2CF99C39-D0E1-4368-ABAF-282323766B71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E5358D7-6330-46AA-A255-6D5F77311E8A}" type="pres">
      <dgm:prSet presAssocID="{492DABDF-C3B6-4900-A67C-17C6E0557581}" presName="hierRoot3" presStyleCnt="0"/>
      <dgm:spPr/>
    </dgm:pt>
    <dgm:pt modelId="{F23EB302-8FB1-4BE7-94E7-0DC2BB88120E}" type="pres">
      <dgm:prSet presAssocID="{492DABDF-C3B6-4900-A67C-17C6E0557581}" presName="composite3" presStyleCnt="0"/>
      <dgm:spPr/>
    </dgm:pt>
    <dgm:pt modelId="{CA9C90DB-EEB8-46E1-A05F-2E563A2E7C3B}" type="pres">
      <dgm:prSet presAssocID="{492DABDF-C3B6-4900-A67C-17C6E0557581}" presName="background3" presStyleLbl="node3" presStyleIdx="3" presStyleCnt="4"/>
      <dgm:spPr/>
    </dgm:pt>
    <dgm:pt modelId="{AB16DC8C-98F8-4138-87F1-B4D2A7DB6348}" type="pres">
      <dgm:prSet presAssocID="{492DABDF-C3B6-4900-A67C-17C6E055758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0EABE-BF67-457C-8688-CC418054E61E}" type="pres">
      <dgm:prSet presAssocID="{492DABDF-C3B6-4900-A67C-17C6E0557581}" presName="hierChild4" presStyleCnt="0"/>
      <dgm:spPr/>
    </dgm:pt>
  </dgm:ptLst>
  <dgm:cxnLst>
    <dgm:cxn modelId="{C4621409-3714-4E84-A29E-16273B571392}" type="presOf" srcId="{CA96347E-E387-45BE-A764-0072FF47110C}" destId="{7FE417B6-69F2-40D8-9E90-6D9982763A06}" srcOrd="0" destOrd="0" presId="urn:microsoft.com/office/officeart/2005/8/layout/hierarchy1"/>
    <dgm:cxn modelId="{71A62846-A6A8-4D0C-87BB-A8A3BF14D893}" srcId="{789C66A5-DB17-4C80-82E2-5B420C1A358D}" destId="{492DABDF-C3B6-4900-A67C-17C6E0557581}" srcOrd="0" destOrd="0" parTransId="{2CF99C39-D0E1-4368-ABAF-282323766B71}" sibTransId="{50C2DF6E-5927-4E04-87FC-1FC19DF92D4C}"/>
    <dgm:cxn modelId="{8E3D5F33-BD75-4EF3-89AC-39731D43B5ED}" type="presOf" srcId="{6C9298F3-423C-4F26-8492-CCB5B91D6891}" destId="{85BFB70B-55AF-4A33-9B09-837AB4247ECA}" srcOrd="0" destOrd="0" presId="urn:microsoft.com/office/officeart/2005/8/layout/hierarchy1"/>
    <dgm:cxn modelId="{7BEC8CE4-A8D6-4ED9-9ECA-2BAA5C167867}" type="presOf" srcId="{2CF99C39-D0E1-4368-ABAF-282323766B71}" destId="{8D7A4B19-607B-4022-8031-429E97EF11AC}" srcOrd="0" destOrd="0" presId="urn:microsoft.com/office/officeart/2005/8/layout/hierarchy1"/>
    <dgm:cxn modelId="{88421496-B2EA-4D39-963F-AD3C08A26FEE}" type="presOf" srcId="{2358EB02-7B0A-498B-9D05-58D6707B9EB5}" destId="{F9450E58-EB5E-4254-8212-3563C73F5FFD}" srcOrd="0" destOrd="0" presId="urn:microsoft.com/office/officeart/2005/8/layout/hierarchy1"/>
    <dgm:cxn modelId="{E7316D9F-C0A3-47C4-9CB0-D47FD4EB30E9}" type="presOf" srcId="{4D9BC033-FFC6-4B99-A069-4224338435F5}" destId="{115C5302-95E7-460E-A099-1580E869A97B}" srcOrd="0" destOrd="0" presId="urn:microsoft.com/office/officeart/2005/8/layout/hierarchy1"/>
    <dgm:cxn modelId="{07507C06-4924-4099-B8FB-5CBE48C2E319}" type="presOf" srcId="{E495261C-2400-4C65-8FD9-CCB073A6689B}" destId="{B9016D35-5B78-4597-81E0-0E3455769938}" srcOrd="0" destOrd="0" presId="urn:microsoft.com/office/officeart/2005/8/layout/hierarchy1"/>
    <dgm:cxn modelId="{97A72729-0028-4D13-B0D8-C9E58B44C6B0}" type="presOf" srcId="{89895C3C-363C-49D6-801A-6FD7CEB207AC}" destId="{11DD5A9D-A70B-4C38-9C0B-0244D12FEBC1}" srcOrd="0" destOrd="0" presId="urn:microsoft.com/office/officeart/2005/8/layout/hierarchy1"/>
    <dgm:cxn modelId="{7F63BB21-66B9-4A57-A19D-60AE4492C44E}" type="presOf" srcId="{65C3821D-FAA1-4E70-8C03-BF5316AAF508}" destId="{8243D109-0A08-40A5-9CA1-A648E2D18901}" srcOrd="0" destOrd="0" presId="urn:microsoft.com/office/officeart/2005/8/layout/hierarchy1"/>
    <dgm:cxn modelId="{4B4BFEDF-FDC0-44C0-AE33-8F735D3DDA9A}" type="presOf" srcId="{492DABDF-C3B6-4900-A67C-17C6E0557581}" destId="{AB16DC8C-98F8-4138-87F1-B4D2A7DB6348}" srcOrd="0" destOrd="0" presId="urn:microsoft.com/office/officeart/2005/8/layout/hierarchy1"/>
    <dgm:cxn modelId="{B06CCBB0-2F84-4FEF-BDCD-C4BC8A8B9193}" type="presOf" srcId="{BBD23DF7-0693-4B65-B553-2348735F8FBB}" destId="{7591B80B-F7FF-4C19-8500-EE65891793A0}" srcOrd="0" destOrd="0" presId="urn:microsoft.com/office/officeart/2005/8/layout/hierarchy1"/>
    <dgm:cxn modelId="{759E4A6A-3D7E-4DD9-8F1A-22874FEDE0DF}" type="presOf" srcId="{789C66A5-DB17-4C80-82E2-5B420C1A358D}" destId="{BDFF83BB-EEE6-4A9C-B25D-142298209ED8}" srcOrd="0" destOrd="0" presId="urn:microsoft.com/office/officeart/2005/8/layout/hierarchy1"/>
    <dgm:cxn modelId="{D1E679BA-7304-466C-81FE-C2485B6FF587}" type="presOf" srcId="{F6B3766C-D9D3-435F-9FA7-032A3ECDD024}" destId="{4A7578DC-ACE3-4622-A748-551C678845AF}" srcOrd="0" destOrd="0" presId="urn:microsoft.com/office/officeart/2005/8/layout/hierarchy1"/>
    <dgm:cxn modelId="{F0433E06-F609-40C7-BE54-DD459845E67D}" type="presOf" srcId="{FE92916B-E504-4AE1-B30C-FCB52B71A6A2}" destId="{4FB05DE9-D2BF-4F12-A794-3FFC3D83E154}" srcOrd="0" destOrd="0" presId="urn:microsoft.com/office/officeart/2005/8/layout/hierarchy1"/>
    <dgm:cxn modelId="{C2805712-3696-4883-BB98-A15518B229DE}" srcId="{E495261C-2400-4C65-8FD9-CCB073A6689B}" destId="{CA96347E-E387-45BE-A764-0072FF47110C}" srcOrd="1" destOrd="0" parTransId="{A6FCE376-2B4F-44C5-9AF7-FA2270A58685}" sibTransId="{A42E8E32-C554-4DA3-89FC-4E64A05054C5}"/>
    <dgm:cxn modelId="{F9EF3C63-4519-4BFC-879F-60B899B232A5}" srcId="{4D9BC033-FFC6-4B99-A069-4224338435F5}" destId="{789C66A5-DB17-4C80-82E2-5B420C1A358D}" srcOrd="1" destOrd="0" parTransId="{89895C3C-363C-49D6-801A-6FD7CEB207AC}" sibTransId="{1A88A82A-ED11-409E-81A8-6E7F8B3A6DA1}"/>
    <dgm:cxn modelId="{461498B5-FA2F-4FC7-ACCF-DCA96426F55F}" srcId="{F6B3766C-D9D3-435F-9FA7-032A3ECDD024}" destId="{4D9BC033-FFC6-4B99-A069-4224338435F5}" srcOrd="0" destOrd="0" parTransId="{92C35BD7-A073-4826-AADE-A58780204F10}" sibTransId="{ACD345CD-E6C5-4C73-B6E4-031E2888842C}"/>
    <dgm:cxn modelId="{EA5B4C60-1263-4861-8D09-034AE720B704}" srcId="{4D9BC033-FFC6-4B99-A069-4224338435F5}" destId="{E495261C-2400-4C65-8FD9-CCB073A6689B}" srcOrd="0" destOrd="0" parTransId="{65C3821D-FAA1-4E70-8C03-BF5316AAF508}" sibTransId="{1BEF5E8C-FE98-48C2-8F91-16855B808CCC}"/>
    <dgm:cxn modelId="{363A4279-C09C-4BC0-A134-971043919418}" type="presOf" srcId="{A6FCE376-2B4F-44C5-9AF7-FA2270A58685}" destId="{2BA5D30D-23A5-45D2-AA38-DA1368178D85}" srcOrd="0" destOrd="0" presId="urn:microsoft.com/office/officeart/2005/8/layout/hierarchy1"/>
    <dgm:cxn modelId="{F98C6ADB-4E84-4C1D-BBC7-34B2E41C46DA}" srcId="{E495261C-2400-4C65-8FD9-CCB073A6689B}" destId="{6C9298F3-423C-4F26-8492-CCB5B91D6891}" srcOrd="0" destOrd="0" parTransId="{2358EB02-7B0A-498B-9D05-58D6707B9EB5}" sibTransId="{102FBAE1-2944-426F-9BE8-2F114198CF61}"/>
    <dgm:cxn modelId="{F65D50B9-A96E-4A7B-870E-56A153B8F7D6}" srcId="{E495261C-2400-4C65-8FD9-CCB073A6689B}" destId="{FE92916B-E504-4AE1-B30C-FCB52B71A6A2}" srcOrd="2" destOrd="0" parTransId="{BBD23DF7-0693-4B65-B553-2348735F8FBB}" sibTransId="{A2320C42-C909-4E8F-9343-94493F9405EA}"/>
    <dgm:cxn modelId="{4B0A08C2-9361-4E4F-AC0C-93B08415F790}" type="presParOf" srcId="{4A7578DC-ACE3-4622-A748-551C678845AF}" destId="{C8555275-502F-46DF-A97A-7C2496BC8C82}" srcOrd="0" destOrd="0" presId="urn:microsoft.com/office/officeart/2005/8/layout/hierarchy1"/>
    <dgm:cxn modelId="{E1B12561-E28F-4816-86A0-617526976557}" type="presParOf" srcId="{C8555275-502F-46DF-A97A-7C2496BC8C82}" destId="{87278B64-24C8-4F80-B9AB-D397991E8F94}" srcOrd="0" destOrd="0" presId="urn:microsoft.com/office/officeart/2005/8/layout/hierarchy1"/>
    <dgm:cxn modelId="{CA2B1070-BE1B-4FCD-8768-166A2188137F}" type="presParOf" srcId="{87278B64-24C8-4F80-B9AB-D397991E8F94}" destId="{24563EE7-1E86-431A-823A-5C878D52C82F}" srcOrd="0" destOrd="0" presId="urn:microsoft.com/office/officeart/2005/8/layout/hierarchy1"/>
    <dgm:cxn modelId="{3FD786F6-243C-4B74-8EDC-419CE6DF90C1}" type="presParOf" srcId="{87278B64-24C8-4F80-B9AB-D397991E8F94}" destId="{115C5302-95E7-460E-A099-1580E869A97B}" srcOrd="1" destOrd="0" presId="urn:microsoft.com/office/officeart/2005/8/layout/hierarchy1"/>
    <dgm:cxn modelId="{641DEAE9-BB1E-4EBA-A71D-05198BA109BE}" type="presParOf" srcId="{C8555275-502F-46DF-A97A-7C2496BC8C82}" destId="{561E97CB-E742-46B0-8374-0C28BC64B12F}" srcOrd="1" destOrd="0" presId="urn:microsoft.com/office/officeart/2005/8/layout/hierarchy1"/>
    <dgm:cxn modelId="{BEC3B405-6311-414F-A70D-078D9ABB849E}" type="presParOf" srcId="{561E97CB-E742-46B0-8374-0C28BC64B12F}" destId="{8243D109-0A08-40A5-9CA1-A648E2D18901}" srcOrd="0" destOrd="0" presId="urn:microsoft.com/office/officeart/2005/8/layout/hierarchy1"/>
    <dgm:cxn modelId="{5664D166-7A8B-40B8-BE61-75E83AC99087}" type="presParOf" srcId="{561E97CB-E742-46B0-8374-0C28BC64B12F}" destId="{DC6B57C8-38EB-4F89-A243-BA119E5CC714}" srcOrd="1" destOrd="0" presId="urn:microsoft.com/office/officeart/2005/8/layout/hierarchy1"/>
    <dgm:cxn modelId="{FEDD8B8F-1361-449F-96A1-3E9DB8D3711E}" type="presParOf" srcId="{DC6B57C8-38EB-4F89-A243-BA119E5CC714}" destId="{3A83E3CE-9ABB-4EB8-BB0A-BAE7C1097C24}" srcOrd="0" destOrd="0" presId="urn:microsoft.com/office/officeart/2005/8/layout/hierarchy1"/>
    <dgm:cxn modelId="{EE3D0AB1-3C7E-4646-B4E3-17B6A780EC67}" type="presParOf" srcId="{3A83E3CE-9ABB-4EB8-BB0A-BAE7C1097C24}" destId="{C6ABFD9B-B78F-4286-AD10-A698F20873C9}" srcOrd="0" destOrd="0" presId="urn:microsoft.com/office/officeart/2005/8/layout/hierarchy1"/>
    <dgm:cxn modelId="{D40D6B67-E172-49F7-8CF7-EE52CFDE03C4}" type="presParOf" srcId="{3A83E3CE-9ABB-4EB8-BB0A-BAE7C1097C24}" destId="{B9016D35-5B78-4597-81E0-0E3455769938}" srcOrd="1" destOrd="0" presId="urn:microsoft.com/office/officeart/2005/8/layout/hierarchy1"/>
    <dgm:cxn modelId="{1CCDEDE1-8E8F-4BE9-BA8E-F7735BFDBBC8}" type="presParOf" srcId="{DC6B57C8-38EB-4F89-A243-BA119E5CC714}" destId="{CB7172CA-05BF-4FEA-9F29-68E13B354AD5}" srcOrd="1" destOrd="0" presId="urn:microsoft.com/office/officeart/2005/8/layout/hierarchy1"/>
    <dgm:cxn modelId="{1B10EB1D-AE1E-4D4F-91E8-BE26C42AE68B}" type="presParOf" srcId="{CB7172CA-05BF-4FEA-9F29-68E13B354AD5}" destId="{F9450E58-EB5E-4254-8212-3563C73F5FFD}" srcOrd="0" destOrd="0" presId="urn:microsoft.com/office/officeart/2005/8/layout/hierarchy1"/>
    <dgm:cxn modelId="{F3EF2C55-A65C-441F-BC61-3D5FFCCDB833}" type="presParOf" srcId="{CB7172CA-05BF-4FEA-9F29-68E13B354AD5}" destId="{D59B49D3-2921-471E-AB9E-F799B0DF3A8A}" srcOrd="1" destOrd="0" presId="urn:microsoft.com/office/officeart/2005/8/layout/hierarchy1"/>
    <dgm:cxn modelId="{1FB39324-1BBC-4C3B-BD6D-6DD52B7A50B3}" type="presParOf" srcId="{D59B49D3-2921-471E-AB9E-F799B0DF3A8A}" destId="{ECDA003B-64D1-4BD5-9630-E0019A4933D0}" srcOrd="0" destOrd="0" presId="urn:microsoft.com/office/officeart/2005/8/layout/hierarchy1"/>
    <dgm:cxn modelId="{7040A18E-F179-4F59-BD63-98B657C50BA4}" type="presParOf" srcId="{ECDA003B-64D1-4BD5-9630-E0019A4933D0}" destId="{0A5C5BEF-0128-4585-8108-F593168F04BE}" srcOrd="0" destOrd="0" presId="urn:microsoft.com/office/officeart/2005/8/layout/hierarchy1"/>
    <dgm:cxn modelId="{52CA8D4F-9B93-4B27-8CE3-163214302700}" type="presParOf" srcId="{ECDA003B-64D1-4BD5-9630-E0019A4933D0}" destId="{85BFB70B-55AF-4A33-9B09-837AB4247ECA}" srcOrd="1" destOrd="0" presId="urn:microsoft.com/office/officeart/2005/8/layout/hierarchy1"/>
    <dgm:cxn modelId="{35527ED6-3BD0-4405-98F0-962C350B041A}" type="presParOf" srcId="{D59B49D3-2921-471E-AB9E-F799B0DF3A8A}" destId="{D785523C-1D7D-4F38-9E57-328159E14861}" srcOrd="1" destOrd="0" presId="urn:microsoft.com/office/officeart/2005/8/layout/hierarchy1"/>
    <dgm:cxn modelId="{B3282D2D-634C-40A1-A2C0-2230C4852194}" type="presParOf" srcId="{CB7172CA-05BF-4FEA-9F29-68E13B354AD5}" destId="{2BA5D30D-23A5-45D2-AA38-DA1368178D85}" srcOrd="2" destOrd="0" presId="urn:microsoft.com/office/officeart/2005/8/layout/hierarchy1"/>
    <dgm:cxn modelId="{8E6EF370-7E28-4992-BAC8-9CE9E06A3016}" type="presParOf" srcId="{CB7172CA-05BF-4FEA-9F29-68E13B354AD5}" destId="{24DB6FC9-8E84-44AD-9F3F-11CBA629C2B1}" srcOrd="3" destOrd="0" presId="urn:microsoft.com/office/officeart/2005/8/layout/hierarchy1"/>
    <dgm:cxn modelId="{38EB0766-CE62-4F08-8817-64481A621F05}" type="presParOf" srcId="{24DB6FC9-8E84-44AD-9F3F-11CBA629C2B1}" destId="{01ABC4F9-50AA-4497-BFC9-B67F30051E19}" srcOrd="0" destOrd="0" presId="urn:microsoft.com/office/officeart/2005/8/layout/hierarchy1"/>
    <dgm:cxn modelId="{0571A5A9-F5B1-4D9D-AC08-C850F4660536}" type="presParOf" srcId="{01ABC4F9-50AA-4497-BFC9-B67F30051E19}" destId="{74BF67EE-6186-460B-ABD0-CF87852EE5AD}" srcOrd="0" destOrd="0" presId="urn:microsoft.com/office/officeart/2005/8/layout/hierarchy1"/>
    <dgm:cxn modelId="{67F87D44-928F-46F0-BB5E-4E9555B47253}" type="presParOf" srcId="{01ABC4F9-50AA-4497-BFC9-B67F30051E19}" destId="{7FE417B6-69F2-40D8-9E90-6D9982763A06}" srcOrd="1" destOrd="0" presId="urn:microsoft.com/office/officeart/2005/8/layout/hierarchy1"/>
    <dgm:cxn modelId="{EDDBEEFA-226A-4314-BBCD-08BA598E9E7A}" type="presParOf" srcId="{24DB6FC9-8E84-44AD-9F3F-11CBA629C2B1}" destId="{35C4E127-33B8-446C-A5EC-ACA5FAD084A3}" srcOrd="1" destOrd="0" presId="urn:microsoft.com/office/officeart/2005/8/layout/hierarchy1"/>
    <dgm:cxn modelId="{0289D85E-1899-40D0-B4A1-437137F86372}" type="presParOf" srcId="{CB7172CA-05BF-4FEA-9F29-68E13B354AD5}" destId="{7591B80B-F7FF-4C19-8500-EE65891793A0}" srcOrd="4" destOrd="0" presId="urn:microsoft.com/office/officeart/2005/8/layout/hierarchy1"/>
    <dgm:cxn modelId="{3A118538-C289-4769-8C1A-07C6B8F8E57F}" type="presParOf" srcId="{CB7172CA-05BF-4FEA-9F29-68E13B354AD5}" destId="{C747B847-129F-4A7F-850B-71E3F11F728E}" srcOrd="5" destOrd="0" presId="urn:microsoft.com/office/officeart/2005/8/layout/hierarchy1"/>
    <dgm:cxn modelId="{9469042B-DC93-4ECB-A41F-C533D09B8767}" type="presParOf" srcId="{C747B847-129F-4A7F-850B-71E3F11F728E}" destId="{361268E6-0BCD-4DFD-81B0-A90B643C9ECA}" srcOrd="0" destOrd="0" presId="urn:microsoft.com/office/officeart/2005/8/layout/hierarchy1"/>
    <dgm:cxn modelId="{11804153-AA5F-498B-A045-0A71BACA2D63}" type="presParOf" srcId="{361268E6-0BCD-4DFD-81B0-A90B643C9ECA}" destId="{F0DBDF54-093F-474E-93ED-3D3098E3550D}" srcOrd="0" destOrd="0" presId="urn:microsoft.com/office/officeart/2005/8/layout/hierarchy1"/>
    <dgm:cxn modelId="{6B29E73F-E0AD-4DBD-AC96-734B1CC0464F}" type="presParOf" srcId="{361268E6-0BCD-4DFD-81B0-A90B643C9ECA}" destId="{4FB05DE9-D2BF-4F12-A794-3FFC3D83E154}" srcOrd="1" destOrd="0" presId="urn:microsoft.com/office/officeart/2005/8/layout/hierarchy1"/>
    <dgm:cxn modelId="{8A53E3DD-F377-4EAC-908D-F081FF51E509}" type="presParOf" srcId="{C747B847-129F-4A7F-850B-71E3F11F728E}" destId="{8D075044-C272-42BD-B716-4B8C80C441E6}" srcOrd="1" destOrd="0" presId="urn:microsoft.com/office/officeart/2005/8/layout/hierarchy1"/>
    <dgm:cxn modelId="{82754A28-01D9-407D-B62A-E0C128F947C4}" type="presParOf" srcId="{561E97CB-E742-46B0-8374-0C28BC64B12F}" destId="{11DD5A9D-A70B-4C38-9C0B-0244D12FEBC1}" srcOrd="2" destOrd="0" presId="urn:microsoft.com/office/officeart/2005/8/layout/hierarchy1"/>
    <dgm:cxn modelId="{3E0DD281-6351-4CDB-9433-4F1BD3B2B221}" type="presParOf" srcId="{561E97CB-E742-46B0-8374-0C28BC64B12F}" destId="{D47A2E7A-FEE2-4BBE-9F4B-21FCF2C2C8D8}" srcOrd="3" destOrd="0" presId="urn:microsoft.com/office/officeart/2005/8/layout/hierarchy1"/>
    <dgm:cxn modelId="{3B21C108-6D53-4EA7-94F7-C2E936FAC322}" type="presParOf" srcId="{D47A2E7A-FEE2-4BBE-9F4B-21FCF2C2C8D8}" destId="{DAC14357-133D-4A52-BBC4-2C7BC7D5AE78}" srcOrd="0" destOrd="0" presId="urn:microsoft.com/office/officeart/2005/8/layout/hierarchy1"/>
    <dgm:cxn modelId="{0349996C-E30C-4510-9AAB-C6EBD60AA815}" type="presParOf" srcId="{DAC14357-133D-4A52-BBC4-2C7BC7D5AE78}" destId="{A174D417-8CE5-4EAA-B6F9-A31739A0EBC3}" srcOrd="0" destOrd="0" presId="urn:microsoft.com/office/officeart/2005/8/layout/hierarchy1"/>
    <dgm:cxn modelId="{40C627CC-F4CF-424A-8700-E82D848C978A}" type="presParOf" srcId="{DAC14357-133D-4A52-BBC4-2C7BC7D5AE78}" destId="{BDFF83BB-EEE6-4A9C-B25D-142298209ED8}" srcOrd="1" destOrd="0" presId="urn:microsoft.com/office/officeart/2005/8/layout/hierarchy1"/>
    <dgm:cxn modelId="{56C5C627-F84F-4C32-B404-E803C15E6CEF}" type="presParOf" srcId="{D47A2E7A-FEE2-4BBE-9F4B-21FCF2C2C8D8}" destId="{98FA7106-149A-48E3-A18D-A69175E08F86}" srcOrd="1" destOrd="0" presId="urn:microsoft.com/office/officeart/2005/8/layout/hierarchy1"/>
    <dgm:cxn modelId="{AF325447-E4B2-41C8-8491-8499F394444B}" type="presParOf" srcId="{98FA7106-149A-48E3-A18D-A69175E08F86}" destId="{8D7A4B19-607B-4022-8031-429E97EF11AC}" srcOrd="0" destOrd="0" presId="urn:microsoft.com/office/officeart/2005/8/layout/hierarchy1"/>
    <dgm:cxn modelId="{0AECA0F2-809B-4966-A02C-AC4577C67F66}" type="presParOf" srcId="{98FA7106-149A-48E3-A18D-A69175E08F86}" destId="{CE5358D7-6330-46AA-A255-6D5F77311E8A}" srcOrd="1" destOrd="0" presId="urn:microsoft.com/office/officeart/2005/8/layout/hierarchy1"/>
    <dgm:cxn modelId="{6ABE8428-846B-4E0F-8997-D0140FA72C5F}" type="presParOf" srcId="{CE5358D7-6330-46AA-A255-6D5F77311E8A}" destId="{F23EB302-8FB1-4BE7-94E7-0DC2BB88120E}" srcOrd="0" destOrd="0" presId="urn:microsoft.com/office/officeart/2005/8/layout/hierarchy1"/>
    <dgm:cxn modelId="{23A31114-16BA-46C3-B9A3-19E12335A0B5}" type="presParOf" srcId="{F23EB302-8FB1-4BE7-94E7-0DC2BB88120E}" destId="{CA9C90DB-EEB8-46E1-A05F-2E563A2E7C3B}" srcOrd="0" destOrd="0" presId="urn:microsoft.com/office/officeart/2005/8/layout/hierarchy1"/>
    <dgm:cxn modelId="{FB94AD46-1173-4E6A-8827-CCA2F5612B4C}" type="presParOf" srcId="{F23EB302-8FB1-4BE7-94E7-0DC2BB88120E}" destId="{AB16DC8C-98F8-4138-87F1-B4D2A7DB6348}" srcOrd="1" destOrd="0" presId="urn:microsoft.com/office/officeart/2005/8/layout/hierarchy1"/>
    <dgm:cxn modelId="{12EB85BD-E9E4-47D3-BFFD-01833C95DEC0}" type="presParOf" srcId="{CE5358D7-6330-46AA-A255-6D5F77311E8A}" destId="{C6D0EABE-BF67-457C-8688-CC418054E6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B3766C-D9D3-435F-9FA7-032A3ECDD024}" type="doc">
      <dgm:prSet loTypeId="urn:microsoft.com/office/officeart/2005/8/layout/hierarchy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4D9BC033-FFC6-4B99-A069-4224338435F5}">
      <dgm:prSet phldrT="[Text]"/>
      <dgm:spPr/>
      <dgm:t>
        <a:bodyPr/>
        <a:lstStyle/>
        <a:p>
          <a:r>
            <a:rPr lang="en-US" dirty="0" err="1" smtClean="0"/>
            <a:t>Badhan</a:t>
          </a:r>
          <a:r>
            <a:rPr lang="en-US" dirty="0" smtClean="0"/>
            <a:t> </a:t>
          </a:r>
          <a:r>
            <a:rPr lang="en-US" dirty="0" err="1" smtClean="0"/>
            <a:t>Subcatchment</a:t>
          </a:r>
          <a:endParaRPr lang="en-US" dirty="0" smtClean="0"/>
        </a:p>
        <a:p>
          <a:r>
            <a:rPr lang="en-US" dirty="0" smtClean="0"/>
            <a:t>Area 85.82 km</a:t>
          </a:r>
          <a:r>
            <a:rPr lang="en-US" dirty="0" smtClean="0">
              <a:latin typeface="Calibri" panose="020F0502020204030204" pitchFamily="34" charset="0"/>
            </a:rPr>
            <a:t>²</a:t>
          </a:r>
          <a:r>
            <a:rPr lang="en-US" dirty="0" smtClean="0"/>
            <a:t> </a:t>
          </a:r>
          <a:endParaRPr lang="en-US" dirty="0"/>
        </a:p>
      </dgm:t>
    </dgm:pt>
    <dgm:pt modelId="{92C35BD7-A073-4826-AADE-A58780204F10}" type="parTrans" cxnId="{461498B5-FA2F-4FC7-ACCF-DCA96426F55F}">
      <dgm:prSet/>
      <dgm:spPr/>
      <dgm:t>
        <a:bodyPr/>
        <a:lstStyle/>
        <a:p>
          <a:endParaRPr lang="en-US"/>
        </a:p>
      </dgm:t>
    </dgm:pt>
    <dgm:pt modelId="{ACD345CD-E6C5-4C73-B6E4-031E2888842C}" type="sibTrans" cxnId="{461498B5-FA2F-4FC7-ACCF-DCA96426F55F}">
      <dgm:prSet/>
      <dgm:spPr/>
      <dgm:t>
        <a:bodyPr/>
        <a:lstStyle/>
        <a:p>
          <a:endParaRPr lang="en-US"/>
        </a:p>
      </dgm:t>
    </dgm:pt>
    <dgm:pt modelId="{E495261C-2400-4C65-8FD9-CCB073A6689B}">
      <dgm:prSet phldrT="[Text]"/>
      <dgm:spPr/>
      <dgm:t>
        <a:bodyPr/>
        <a:lstStyle/>
        <a:p>
          <a:r>
            <a:rPr lang="en-US" dirty="0" smtClean="0"/>
            <a:t>Loss Method: </a:t>
          </a:r>
        </a:p>
        <a:p>
          <a:r>
            <a:rPr lang="en-US" dirty="0" smtClean="0"/>
            <a:t>SCS - CN</a:t>
          </a:r>
          <a:endParaRPr lang="en-US" dirty="0"/>
        </a:p>
      </dgm:t>
    </dgm:pt>
    <dgm:pt modelId="{65C3821D-FAA1-4E70-8C03-BF5316AAF508}" type="parTrans" cxnId="{EA5B4C60-1263-4861-8D09-034AE720B704}">
      <dgm:prSet/>
      <dgm:spPr/>
      <dgm:t>
        <a:bodyPr/>
        <a:lstStyle/>
        <a:p>
          <a:endParaRPr lang="en-US"/>
        </a:p>
      </dgm:t>
    </dgm:pt>
    <dgm:pt modelId="{1BEF5E8C-FE98-48C2-8F91-16855B808CCC}" type="sibTrans" cxnId="{EA5B4C60-1263-4861-8D09-034AE720B704}">
      <dgm:prSet/>
      <dgm:spPr/>
      <dgm:t>
        <a:bodyPr/>
        <a:lstStyle/>
        <a:p>
          <a:endParaRPr lang="en-US"/>
        </a:p>
      </dgm:t>
    </dgm:pt>
    <dgm:pt modelId="{6C9298F3-423C-4F26-8492-CCB5B91D6891}">
      <dgm:prSet phldrT="[Text]"/>
      <dgm:spPr/>
      <dgm:t>
        <a:bodyPr/>
        <a:lstStyle/>
        <a:p>
          <a:r>
            <a:rPr lang="en-US" dirty="0" smtClean="0"/>
            <a:t>Curve Number</a:t>
          </a:r>
        </a:p>
        <a:p>
          <a:r>
            <a:rPr lang="en-US" dirty="0" smtClean="0"/>
            <a:t>55</a:t>
          </a:r>
          <a:endParaRPr lang="en-US" dirty="0"/>
        </a:p>
      </dgm:t>
    </dgm:pt>
    <dgm:pt modelId="{2358EB02-7B0A-498B-9D05-58D6707B9EB5}" type="parTrans" cxnId="{F98C6ADB-4E84-4C1D-BBC7-34B2E41C46DA}">
      <dgm:prSet/>
      <dgm:spPr/>
      <dgm:t>
        <a:bodyPr/>
        <a:lstStyle/>
        <a:p>
          <a:endParaRPr lang="en-US"/>
        </a:p>
      </dgm:t>
    </dgm:pt>
    <dgm:pt modelId="{102FBAE1-2944-426F-9BE8-2F114198CF61}" type="sibTrans" cxnId="{F98C6ADB-4E84-4C1D-BBC7-34B2E41C46DA}">
      <dgm:prSet/>
      <dgm:spPr/>
      <dgm:t>
        <a:bodyPr/>
        <a:lstStyle/>
        <a:p>
          <a:endParaRPr lang="en-US"/>
        </a:p>
      </dgm:t>
    </dgm:pt>
    <dgm:pt modelId="{CA96347E-E387-45BE-A764-0072FF47110C}">
      <dgm:prSet phldrT="[Text]"/>
      <dgm:spPr/>
      <dgm:t>
        <a:bodyPr/>
        <a:lstStyle/>
        <a:p>
          <a:r>
            <a:rPr lang="en-US" dirty="0" smtClean="0"/>
            <a:t>Initial Abstraction</a:t>
          </a:r>
        </a:p>
        <a:p>
          <a:r>
            <a:rPr lang="en-US" dirty="0" smtClean="0"/>
            <a:t>10</a:t>
          </a:r>
          <a:endParaRPr lang="en-US" dirty="0"/>
        </a:p>
      </dgm:t>
    </dgm:pt>
    <dgm:pt modelId="{A6FCE376-2B4F-44C5-9AF7-FA2270A58685}" type="parTrans" cxnId="{C2805712-3696-4883-BB98-A15518B229DE}">
      <dgm:prSet/>
      <dgm:spPr/>
      <dgm:t>
        <a:bodyPr/>
        <a:lstStyle/>
        <a:p>
          <a:endParaRPr lang="en-US"/>
        </a:p>
      </dgm:t>
    </dgm:pt>
    <dgm:pt modelId="{A42E8E32-C554-4DA3-89FC-4E64A05054C5}" type="sibTrans" cxnId="{C2805712-3696-4883-BB98-A15518B229DE}">
      <dgm:prSet/>
      <dgm:spPr/>
      <dgm:t>
        <a:bodyPr/>
        <a:lstStyle/>
        <a:p>
          <a:endParaRPr lang="en-US"/>
        </a:p>
      </dgm:t>
    </dgm:pt>
    <dgm:pt modelId="{789C66A5-DB17-4C80-82E2-5B420C1A358D}">
      <dgm:prSet phldrT="[Text]"/>
      <dgm:spPr/>
      <dgm:t>
        <a:bodyPr/>
        <a:lstStyle/>
        <a:p>
          <a:r>
            <a:rPr lang="en-US" dirty="0" smtClean="0"/>
            <a:t>Transform Method: </a:t>
          </a:r>
        </a:p>
        <a:p>
          <a:r>
            <a:rPr lang="en-US" dirty="0" smtClean="0"/>
            <a:t>SCS Unit Hydrograph</a:t>
          </a:r>
          <a:endParaRPr lang="en-US" dirty="0"/>
        </a:p>
      </dgm:t>
    </dgm:pt>
    <dgm:pt modelId="{89895C3C-363C-49D6-801A-6FD7CEB207AC}" type="parTrans" cxnId="{F9EF3C63-4519-4BFC-879F-60B899B232A5}">
      <dgm:prSet/>
      <dgm:spPr/>
      <dgm:t>
        <a:bodyPr/>
        <a:lstStyle/>
        <a:p>
          <a:endParaRPr lang="en-US"/>
        </a:p>
      </dgm:t>
    </dgm:pt>
    <dgm:pt modelId="{1A88A82A-ED11-409E-81A8-6E7F8B3A6DA1}" type="sibTrans" cxnId="{F9EF3C63-4519-4BFC-879F-60B899B232A5}">
      <dgm:prSet/>
      <dgm:spPr/>
      <dgm:t>
        <a:bodyPr/>
        <a:lstStyle/>
        <a:p>
          <a:endParaRPr lang="en-US"/>
        </a:p>
      </dgm:t>
    </dgm:pt>
    <dgm:pt modelId="{492DABDF-C3B6-4900-A67C-17C6E0557581}">
      <dgm:prSet phldrT="[Text]"/>
      <dgm:spPr/>
      <dgm:t>
        <a:bodyPr/>
        <a:lstStyle/>
        <a:p>
          <a:r>
            <a:rPr lang="en-US" dirty="0" smtClean="0"/>
            <a:t>Lag Time</a:t>
          </a:r>
        </a:p>
        <a:p>
          <a:r>
            <a:rPr lang="en-US" dirty="0" smtClean="0"/>
            <a:t>60 minutes</a:t>
          </a:r>
          <a:endParaRPr lang="en-US" dirty="0"/>
        </a:p>
      </dgm:t>
    </dgm:pt>
    <dgm:pt modelId="{50C2DF6E-5927-4E04-87FC-1FC19DF92D4C}" type="sibTrans" cxnId="{71A62846-A6A8-4D0C-87BB-A8A3BF14D893}">
      <dgm:prSet/>
      <dgm:spPr/>
      <dgm:t>
        <a:bodyPr/>
        <a:lstStyle/>
        <a:p>
          <a:endParaRPr lang="en-US"/>
        </a:p>
      </dgm:t>
    </dgm:pt>
    <dgm:pt modelId="{2CF99C39-D0E1-4368-ABAF-282323766B71}" type="parTrans" cxnId="{71A62846-A6A8-4D0C-87BB-A8A3BF14D893}">
      <dgm:prSet/>
      <dgm:spPr/>
      <dgm:t>
        <a:bodyPr/>
        <a:lstStyle/>
        <a:p>
          <a:endParaRPr lang="en-US"/>
        </a:p>
      </dgm:t>
    </dgm:pt>
    <dgm:pt modelId="{FE92916B-E504-4AE1-B30C-FCB52B71A6A2}">
      <dgm:prSet/>
      <dgm:spPr/>
      <dgm:t>
        <a:bodyPr/>
        <a:lstStyle/>
        <a:p>
          <a:r>
            <a:rPr lang="en-US" dirty="0" smtClean="0"/>
            <a:t>Impervious % </a:t>
          </a:r>
        </a:p>
        <a:p>
          <a:r>
            <a:rPr lang="en-US" dirty="0" smtClean="0"/>
            <a:t>4</a:t>
          </a:r>
          <a:endParaRPr lang="en-US" dirty="0"/>
        </a:p>
      </dgm:t>
    </dgm:pt>
    <dgm:pt modelId="{BBD23DF7-0693-4B65-B553-2348735F8FBB}" type="parTrans" cxnId="{F65D50B9-A96E-4A7B-870E-56A153B8F7D6}">
      <dgm:prSet/>
      <dgm:spPr/>
      <dgm:t>
        <a:bodyPr/>
        <a:lstStyle/>
        <a:p>
          <a:endParaRPr lang="en-US"/>
        </a:p>
      </dgm:t>
    </dgm:pt>
    <dgm:pt modelId="{A2320C42-C909-4E8F-9343-94493F9405EA}" type="sibTrans" cxnId="{F65D50B9-A96E-4A7B-870E-56A153B8F7D6}">
      <dgm:prSet/>
      <dgm:spPr/>
      <dgm:t>
        <a:bodyPr/>
        <a:lstStyle/>
        <a:p>
          <a:endParaRPr lang="en-US"/>
        </a:p>
      </dgm:t>
    </dgm:pt>
    <dgm:pt modelId="{4A7578DC-ACE3-4622-A748-551C678845AF}" type="pres">
      <dgm:prSet presAssocID="{F6B3766C-D9D3-435F-9FA7-032A3ECDD0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555275-502F-46DF-A97A-7C2496BC8C82}" type="pres">
      <dgm:prSet presAssocID="{4D9BC033-FFC6-4B99-A069-4224338435F5}" presName="hierRoot1" presStyleCnt="0"/>
      <dgm:spPr/>
    </dgm:pt>
    <dgm:pt modelId="{87278B64-24C8-4F80-B9AB-D397991E8F94}" type="pres">
      <dgm:prSet presAssocID="{4D9BC033-FFC6-4B99-A069-4224338435F5}" presName="composite" presStyleCnt="0"/>
      <dgm:spPr/>
    </dgm:pt>
    <dgm:pt modelId="{24563EE7-1E86-431A-823A-5C878D52C82F}" type="pres">
      <dgm:prSet presAssocID="{4D9BC033-FFC6-4B99-A069-4224338435F5}" presName="background" presStyleLbl="node0" presStyleIdx="0" presStyleCnt="1"/>
      <dgm:spPr/>
    </dgm:pt>
    <dgm:pt modelId="{115C5302-95E7-460E-A099-1580E869A97B}" type="pres">
      <dgm:prSet presAssocID="{4D9BC033-FFC6-4B99-A069-4224338435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1E97CB-E742-46B0-8374-0C28BC64B12F}" type="pres">
      <dgm:prSet presAssocID="{4D9BC033-FFC6-4B99-A069-4224338435F5}" presName="hierChild2" presStyleCnt="0"/>
      <dgm:spPr/>
    </dgm:pt>
    <dgm:pt modelId="{8243D109-0A08-40A5-9CA1-A648E2D18901}" type="pres">
      <dgm:prSet presAssocID="{65C3821D-FAA1-4E70-8C03-BF5316AAF50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6B57C8-38EB-4F89-A243-BA119E5CC714}" type="pres">
      <dgm:prSet presAssocID="{E495261C-2400-4C65-8FD9-CCB073A6689B}" presName="hierRoot2" presStyleCnt="0"/>
      <dgm:spPr/>
    </dgm:pt>
    <dgm:pt modelId="{3A83E3CE-9ABB-4EB8-BB0A-BAE7C1097C24}" type="pres">
      <dgm:prSet presAssocID="{E495261C-2400-4C65-8FD9-CCB073A6689B}" presName="composite2" presStyleCnt="0"/>
      <dgm:spPr/>
    </dgm:pt>
    <dgm:pt modelId="{C6ABFD9B-B78F-4286-AD10-A698F20873C9}" type="pres">
      <dgm:prSet presAssocID="{E495261C-2400-4C65-8FD9-CCB073A6689B}" presName="background2" presStyleLbl="node2" presStyleIdx="0" presStyleCnt="2"/>
      <dgm:spPr/>
    </dgm:pt>
    <dgm:pt modelId="{B9016D35-5B78-4597-81E0-0E3455769938}" type="pres">
      <dgm:prSet presAssocID="{E495261C-2400-4C65-8FD9-CCB073A668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172CA-05BF-4FEA-9F29-68E13B354AD5}" type="pres">
      <dgm:prSet presAssocID="{E495261C-2400-4C65-8FD9-CCB073A6689B}" presName="hierChild3" presStyleCnt="0"/>
      <dgm:spPr/>
    </dgm:pt>
    <dgm:pt modelId="{F9450E58-EB5E-4254-8212-3563C73F5FFD}" type="pres">
      <dgm:prSet presAssocID="{2358EB02-7B0A-498B-9D05-58D6707B9EB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59B49D3-2921-471E-AB9E-F799B0DF3A8A}" type="pres">
      <dgm:prSet presAssocID="{6C9298F3-423C-4F26-8492-CCB5B91D6891}" presName="hierRoot3" presStyleCnt="0"/>
      <dgm:spPr/>
    </dgm:pt>
    <dgm:pt modelId="{ECDA003B-64D1-4BD5-9630-E0019A4933D0}" type="pres">
      <dgm:prSet presAssocID="{6C9298F3-423C-4F26-8492-CCB5B91D6891}" presName="composite3" presStyleCnt="0"/>
      <dgm:spPr/>
    </dgm:pt>
    <dgm:pt modelId="{0A5C5BEF-0128-4585-8108-F593168F04BE}" type="pres">
      <dgm:prSet presAssocID="{6C9298F3-423C-4F26-8492-CCB5B91D6891}" presName="background3" presStyleLbl="node3" presStyleIdx="0" presStyleCnt="4"/>
      <dgm:spPr/>
    </dgm:pt>
    <dgm:pt modelId="{85BFB70B-55AF-4A33-9B09-837AB4247ECA}" type="pres">
      <dgm:prSet presAssocID="{6C9298F3-423C-4F26-8492-CCB5B91D689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523C-1D7D-4F38-9E57-328159E14861}" type="pres">
      <dgm:prSet presAssocID="{6C9298F3-423C-4F26-8492-CCB5B91D6891}" presName="hierChild4" presStyleCnt="0"/>
      <dgm:spPr/>
    </dgm:pt>
    <dgm:pt modelId="{2BA5D30D-23A5-45D2-AA38-DA1368178D85}" type="pres">
      <dgm:prSet presAssocID="{A6FCE376-2B4F-44C5-9AF7-FA2270A5868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4DB6FC9-8E84-44AD-9F3F-11CBA629C2B1}" type="pres">
      <dgm:prSet presAssocID="{CA96347E-E387-45BE-A764-0072FF47110C}" presName="hierRoot3" presStyleCnt="0"/>
      <dgm:spPr/>
    </dgm:pt>
    <dgm:pt modelId="{01ABC4F9-50AA-4497-BFC9-B67F30051E19}" type="pres">
      <dgm:prSet presAssocID="{CA96347E-E387-45BE-A764-0072FF47110C}" presName="composite3" presStyleCnt="0"/>
      <dgm:spPr/>
    </dgm:pt>
    <dgm:pt modelId="{74BF67EE-6186-460B-ABD0-CF87852EE5AD}" type="pres">
      <dgm:prSet presAssocID="{CA96347E-E387-45BE-A764-0072FF47110C}" presName="background3" presStyleLbl="node3" presStyleIdx="1" presStyleCnt="4"/>
      <dgm:spPr/>
    </dgm:pt>
    <dgm:pt modelId="{7FE417B6-69F2-40D8-9E90-6D9982763A06}" type="pres">
      <dgm:prSet presAssocID="{CA96347E-E387-45BE-A764-0072FF4711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E127-33B8-446C-A5EC-ACA5FAD084A3}" type="pres">
      <dgm:prSet presAssocID="{CA96347E-E387-45BE-A764-0072FF47110C}" presName="hierChild4" presStyleCnt="0"/>
      <dgm:spPr/>
    </dgm:pt>
    <dgm:pt modelId="{7591B80B-F7FF-4C19-8500-EE65891793A0}" type="pres">
      <dgm:prSet presAssocID="{BBD23DF7-0693-4B65-B553-2348735F8FBB}" presName="Name17" presStyleLbl="parChTrans1D3" presStyleIdx="2" presStyleCnt="4"/>
      <dgm:spPr/>
      <dgm:t>
        <a:bodyPr/>
        <a:lstStyle/>
        <a:p>
          <a:endParaRPr lang="en-US"/>
        </a:p>
      </dgm:t>
    </dgm:pt>
    <dgm:pt modelId="{C747B847-129F-4A7F-850B-71E3F11F728E}" type="pres">
      <dgm:prSet presAssocID="{FE92916B-E504-4AE1-B30C-FCB52B71A6A2}" presName="hierRoot3" presStyleCnt="0"/>
      <dgm:spPr/>
    </dgm:pt>
    <dgm:pt modelId="{361268E6-0BCD-4DFD-81B0-A90B643C9ECA}" type="pres">
      <dgm:prSet presAssocID="{FE92916B-E504-4AE1-B30C-FCB52B71A6A2}" presName="composite3" presStyleCnt="0"/>
      <dgm:spPr/>
    </dgm:pt>
    <dgm:pt modelId="{F0DBDF54-093F-474E-93ED-3D3098E3550D}" type="pres">
      <dgm:prSet presAssocID="{FE92916B-E504-4AE1-B30C-FCB52B71A6A2}" presName="background3" presStyleLbl="node3" presStyleIdx="2" presStyleCnt="4"/>
      <dgm:spPr/>
    </dgm:pt>
    <dgm:pt modelId="{4FB05DE9-D2BF-4F12-A794-3FFC3D83E154}" type="pres">
      <dgm:prSet presAssocID="{FE92916B-E504-4AE1-B30C-FCB52B71A6A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75044-C272-42BD-B716-4B8C80C441E6}" type="pres">
      <dgm:prSet presAssocID="{FE92916B-E504-4AE1-B30C-FCB52B71A6A2}" presName="hierChild4" presStyleCnt="0"/>
      <dgm:spPr/>
    </dgm:pt>
    <dgm:pt modelId="{11DD5A9D-A70B-4C38-9C0B-0244D12FEBC1}" type="pres">
      <dgm:prSet presAssocID="{89895C3C-363C-49D6-801A-6FD7CEB207A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47A2E7A-FEE2-4BBE-9F4B-21FCF2C2C8D8}" type="pres">
      <dgm:prSet presAssocID="{789C66A5-DB17-4C80-82E2-5B420C1A358D}" presName="hierRoot2" presStyleCnt="0"/>
      <dgm:spPr/>
    </dgm:pt>
    <dgm:pt modelId="{DAC14357-133D-4A52-BBC4-2C7BC7D5AE78}" type="pres">
      <dgm:prSet presAssocID="{789C66A5-DB17-4C80-82E2-5B420C1A358D}" presName="composite2" presStyleCnt="0"/>
      <dgm:spPr/>
    </dgm:pt>
    <dgm:pt modelId="{A174D417-8CE5-4EAA-B6F9-A31739A0EBC3}" type="pres">
      <dgm:prSet presAssocID="{789C66A5-DB17-4C80-82E2-5B420C1A358D}" presName="background2" presStyleLbl="node2" presStyleIdx="1" presStyleCnt="2"/>
      <dgm:spPr/>
    </dgm:pt>
    <dgm:pt modelId="{BDFF83BB-EEE6-4A9C-B25D-142298209ED8}" type="pres">
      <dgm:prSet presAssocID="{789C66A5-DB17-4C80-82E2-5B420C1A358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A7106-149A-48E3-A18D-A69175E08F86}" type="pres">
      <dgm:prSet presAssocID="{789C66A5-DB17-4C80-82E2-5B420C1A358D}" presName="hierChild3" presStyleCnt="0"/>
      <dgm:spPr/>
    </dgm:pt>
    <dgm:pt modelId="{8D7A4B19-607B-4022-8031-429E97EF11AC}" type="pres">
      <dgm:prSet presAssocID="{2CF99C39-D0E1-4368-ABAF-282323766B71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E5358D7-6330-46AA-A255-6D5F77311E8A}" type="pres">
      <dgm:prSet presAssocID="{492DABDF-C3B6-4900-A67C-17C6E0557581}" presName="hierRoot3" presStyleCnt="0"/>
      <dgm:spPr/>
    </dgm:pt>
    <dgm:pt modelId="{F23EB302-8FB1-4BE7-94E7-0DC2BB88120E}" type="pres">
      <dgm:prSet presAssocID="{492DABDF-C3B6-4900-A67C-17C6E0557581}" presName="composite3" presStyleCnt="0"/>
      <dgm:spPr/>
    </dgm:pt>
    <dgm:pt modelId="{CA9C90DB-EEB8-46E1-A05F-2E563A2E7C3B}" type="pres">
      <dgm:prSet presAssocID="{492DABDF-C3B6-4900-A67C-17C6E0557581}" presName="background3" presStyleLbl="node3" presStyleIdx="3" presStyleCnt="4"/>
      <dgm:spPr/>
    </dgm:pt>
    <dgm:pt modelId="{AB16DC8C-98F8-4138-87F1-B4D2A7DB6348}" type="pres">
      <dgm:prSet presAssocID="{492DABDF-C3B6-4900-A67C-17C6E055758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0EABE-BF67-457C-8688-CC418054E61E}" type="pres">
      <dgm:prSet presAssocID="{492DABDF-C3B6-4900-A67C-17C6E0557581}" presName="hierChild4" presStyleCnt="0"/>
      <dgm:spPr/>
    </dgm:pt>
  </dgm:ptLst>
  <dgm:cxnLst>
    <dgm:cxn modelId="{71A62846-A6A8-4D0C-87BB-A8A3BF14D893}" srcId="{789C66A5-DB17-4C80-82E2-5B420C1A358D}" destId="{492DABDF-C3B6-4900-A67C-17C6E0557581}" srcOrd="0" destOrd="0" parTransId="{2CF99C39-D0E1-4368-ABAF-282323766B71}" sibTransId="{50C2DF6E-5927-4E04-87FC-1FC19DF92D4C}"/>
    <dgm:cxn modelId="{A6123D82-137D-4B48-969F-994B282BFFCF}" type="presOf" srcId="{4D9BC033-FFC6-4B99-A069-4224338435F5}" destId="{115C5302-95E7-460E-A099-1580E869A97B}" srcOrd="0" destOrd="0" presId="urn:microsoft.com/office/officeart/2005/8/layout/hierarchy1"/>
    <dgm:cxn modelId="{DDA22FDC-B8BF-4E1B-8D47-B2B77A3AF0F7}" type="presOf" srcId="{CA96347E-E387-45BE-A764-0072FF47110C}" destId="{7FE417B6-69F2-40D8-9E90-6D9982763A06}" srcOrd="0" destOrd="0" presId="urn:microsoft.com/office/officeart/2005/8/layout/hierarchy1"/>
    <dgm:cxn modelId="{45A493D2-1562-45B6-A908-E49CD0F1D571}" type="presOf" srcId="{BBD23DF7-0693-4B65-B553-2348735F8FBB}" destId="{7591B80B-F7FF-4C19-8500-EE65891793A0}" srcOrd="0" destOrd="0" presId="urn:microsoft.com/office/officeart/2005/8/layout/hierarchy1"/>
    <dgm:cxn modelId="{F976EA99-6AF5-4C1D-84D8-B1EFF00CC402}" type="presOf" srcId="{65C3821D-FAA1-4E70-8C03-BF5316AAF508}" destId="{8243D109-0A08-40A5-9CA1-A648E2D18901}" srcOrd="0" destOrd="0" presId="urn:microsoft.com/office/officeart/2005/8/layout/hierarchy1"/>
    <dgm:cxn modelId="{78A0BDA0-DE59-43A8-A569-CED3FAC6A400}" type="presOf" srcId="{89895C3C-363C-49D6-801A-6FD7CEB207AC}" destId="{11DD5A9D-A70B-4C38-9C0B-0244D12FEBC1}" srcOrd="0" destOrd="0" presId="urn:microsoft.com/office/officeart/2005/8/layout/hierarchy1"/>
    <dgm:cxn modelId="{E30BF0D3-702C-4579-8DC1-CE18D41F88E2}" type="presOf" srcId="{F6B3766C-D9D3-435F-9FA7-032A3ECDD024}" destId="{4A7578DC-ACE3-4622-A748-551C678845AF}" srcOrd="0" destOrd="0" presId="urn:microsoft.com/office/officeart/2005/8/layout/hierarchy1"/>
    <dgm:cxn modelId="{CA05C295-1901-49DA-9F48-880C09171933}" type="presOf" srcId="{2CF99C39-D0E1-4368-ABAF-282323766B71}" destId="{8D7A4B19-607B-4022-8031-429E97EF11AC}" srcOrd="0" destOrd="0" presId="urn:microsoft.com/office/officeart/2005/8/layout/hierarchy1"/>
    <dgm:cxn modelId="{21EBA149-A10E-4501-BF3E-C95402822B31}" type="presOf" srcId="{492DABDF-C3B6-4900-A67C-17C6E0557581}" destId="{AB16DC8C-98F8-4138-87F1-B4D2A7DB6348}" srcOrd="0" destOrd="0" presId="urn:microsoft.com/office/officeart/2005/8/layout/hierarchy1"/>
    <dgm:cxn modelId="{C2805712-3696-4883-BB98-A15518B229DE}" srcId="{E495261C-2400-4C65-8FD9-CCB073A6689B}" destId="{CA96347E-E387-45BE-A764-0072FF47110C}" srcOrd="1" destOrd="0" parTransId="{A6FCE376-2B4F-44C5-9AF7-FA2270A58685}" sibTransId="{A42E8E32-C554-4DA3-89FC-4E64A05054C5}"/>
    <dgm:cxn modelId="{F9EF3C63-4519-4BFC-879F-60B899B232A5}" srcId="{4D9BC033-FFC6-4B99-A069-4224338435F5}" destId="{789C66A5-DB17-4C80-82E2-5B420C1A358D}" srcOrd="1" destOrd="0" parTransId="{89895C3C-363C-49D6-801A-6FD7CEB207AC}" sibTransId="{1A88A82A-ED11-409E-81A8-6E7F8B3A6DA1}"/>
    <dgm:cxn modelId="{E3037FD5-CF82-4EE6-9968-EA33E07A4AC7}" type="presOf" srcId="{2358EB02-7B0A-498B-9D05-58D6707B9EB5}" destId="{F9450E58-EB5E-4254-8212-3563C73F5FFD}" srcOrd="0" destOrd="0" presId="urn:microsoft.com/office/officeart/2005/8/layout/hierarchy1"/>
    <dgm:cxn modelId="{552095DF-C2AE-416A-A0F3-08A23714CD93}" type="presOf" srcId="{789C66A5-DB17-4C80-82E2-5B420C1A358D}" destId="{BDFF83BB-EEE6-4A9C-B25D-142298209ED8}" srcOrd="0" destOrd="0" presId="urn:microsoft.com/office/officeart/2005/8/layout/hierarchy1"/>
    <dgm:cxn modelId="{461498B5-FA2F-4FC7-ACCF-DCA96426F55F}" srcId="{F6B3766C-D9D3-435F-9FA7-032A3ECDD024}" destId="{4D9BC033-FFC6-4B99-A069-4224338435F5}" srcOrd="0" destOrd="0" parTransId="{92C35BD7-A073-4826-AADE-A58780204F10}" sibTransId="{ACD345CD-E6C5-4C73-B6E4-031E2888842C}"/>
    <dgm:cxn modelId="{EA5B4C60-1263-4861-8D09-034AE720B704}" srcId="{4D9BC033-FFC6-4B99-A069-4224338435F5}" destId="{E495261C-2400-4C65-8FD9-CCB073A6689B}" srcOrd="0" destOrd="0" parTransId="{65C3821D-FAA1-4E70-8C03-BF5316AAF508}" sibTransId="{1BEF5E8C-FE98-48C2-8F91-16855B808CCC}"/>
    <dgm:cxn modelId="{594635EE-D8C7-4D0F-9116-2CC4A45185A2}" type="presOf" srcId="{FE92916B-E504-4AE1-B30C-FCB52B71A6A2}" destId="{4FB05DE9-D2BF-4F12-A794-3FFC3D83E154}" srcOrd="0" destOrd="0" presId="urn:microsoft.com/office/officeart/2005/8/layout/hierarchy1"/>
    <dgm:cxn modelId="{F98C6ADB-4E84-4C1D-BBC7-34B2E41C46DA}" srcId="{E495261C-2400-4C65-8FD9-CCB073A6689B}" destId="{6C9298F3-423C-4F26-8492-CCB5B91D6891}" srcOrd="0" destOrd="0" parTransId="{2358EB02-7B0A-498B-9D05-58D6707B9EB5}" sibTransId="{102FBAE1-2944-426F-9BE8-2F114198CF61}"/>
    <dgm:cxn modelId="{0C2D418B-8DA3-4B34-89B9-718AEE1DBD4D}" type="presOf" srcId="{E495261C-2400-4C65-8FD9-CCB073A6689B}" destId="{B9016D35-5B78-4597-81E0-0E3455769938}" srcOrd="0" destOrd="0" presId="urn:microsoft.com/office/officeart/2005/8/layout/hierarchy1"/>
    <dgm:cxn modelId="{A5DDF7E1-B400-4816-91A1-1DED2CD9D55D}" type="presOf" srcId="{A6FCE376-2B4F-44C5-9AF7-FA2270A58685}" destId="{2BA5D30D-23A5-45D2-AA38-DA1368178D85}" srcOrd="0" destOrd="0" presId="urn:microsoft.com/office/officeart/2005/8/layout/hierarchy1"/>
    <dgm:cxn modelId="{B6322FBD-E1A4-478A-B3F2-7590ED4DB13A}" type="presOf" srcId="{6C9298F3-423C-4F26-8492-CCB5B91D6891}" destId="{85BFB70B-55AF-4A33-9B09-837AB4247ECA}" srcOrd="0" destOrd="0" presId="urn:microsoft.com/office/officeart/2005/8/layout/hierarchy1"/>
    <dgm:cxn modelId="{F65D50B9-A96E-4A7B-870E-56A153B8F7D6}" srcId="{E495261C-2400-4C65-8FD9-CCB073A6689B}" destId="{FE92916B-E504-4AE1-B30C-FCB52B71A6A2}" srcOrd="2" destOrd="0" parTransId="{BBD23DF7-0693-4B65-B553-2348735F8FBB}" sibTransId="{A2320C42-C909-4E8F-9343-94493F9405EA}"/>
    <dgm:cxn modelId="{FA3AC79C-86FA-4E59-B100-38FE69C44D64}" type="presParOf" srcId="{4A7578DC-ACE3-4622-A748-551C678845AF}" destId="{C8555275-502F-46DF-A97A-7C2496BC8C82}" srcOrd="0" destOrd="0" presId="urn:microsoft.com/office/officeart/2005/8/layout/hierarchy1"/>
    <dgm:cxn modelId="{461F62B3-E845-44EF-8D08-3A17ABAE7EAE}" type="presParOf" srcId="{C8555275-502F-46DF-A97A-7C2496BC8C82}" destId="{87278B64-24C8-4F80-B9AB-D397991E8F94}" srcOrd="0" destOrd="0" presId="urn:microsoft.com/office/officeart/2005/8/layout/hierarchy1"/>
    <dgm:cxn modelId="{D49E44DC-21B7-4A42-89AB-0812830DE687}" type="presParOf" srcId="{87278B64-24C8-4F80-B9AB-D397991E8F94}" destId="{24563EE7-1E86-431A-823A-5C878D52C82F}" srcOrd="0" destOrd="0" presId="urn:microsoft.com/office/officeart/2005/8/layout/hierarchy1"/>
    <dgm:cxn modelId="{0DAA98D1-8BD7-46A4-A969-8762C625F8ED}" type="presParOf" srcId="{87278B64-24C8-4F80-B9AB-D397991E8F94}" destId="{115C5302-95E7-460E-A099-1580E869A97B}" srcOrd="1" destOrd="0" presId="urn:microsoft.com/office/officeart/2005/8/layout/hierarchy1"/>
    <dgm:cxn modelId="{543446CC-ABA9-445B-8D1F-8D684FD53D60}" type="presParOf" srcId="{C8555275-502F-46DF-A97A-7C2496BC8C82}" destId="{561E97CB-E742-46B0-8374-0C28BC64B12F}" srcOrd="1" destOrd="0" presId="urn:microsoft.com/office/officeart/2005/8/layout/hierarchy1"/>
    <dgm:cxn modelId="{A465F20A-86AC-46BC-883C-0C1C812C2E58}" type="presParOf" srcId="{561E97CB-E742-46B0-8374-0C28BC64B12F}" destId="{8243D109-0A08-40A5-9CA1-A648E2D18901}" srcOrd="0" destOrd="0" presId="urn:microsoft.com/office/officeart/2005/8/layout/hierarchy1"/>
    <dgm:cxn modelId="{F15DCB87-5314-4F53-B381-45C40278B219}" type="presParOf" srcId="{561E97CB-E742-46B0-8374-0C28BC64B12F}" destId="{DC6B57C8-38EB-4F89-A243-BA119E5CC714}" srcOrd="1" destOrd="0" presId="urn:microsoft.com/office/officeart/2005/8/layout/hierarchy1"/>
    <dgm:cxn modelId="{7894876F-770B-4DD7-AD77-0F7600B17EE5}" type="presParOf" srcId="{DC6B57C8-38EB-4F89-A243-BA119E5CC714}" destId="{3A83E3CE-9ABB-4EB8-BB0A-BAE7C1097C24}" srcOrd="0" destOrd="0" presId="urn:microsoft.com/office/officeart/2005/8/layout/hierarchy1"/>
    <dgm:cxn modelId="{A16763E3-B116-4F18-A135-71CBE17C4BFC}" type="presParOf" srcId="{3A83E3CE-9ABB-4EB8-BB0A-BAE7C1097C24}" destId="{C6ABFD9B-B78F-4286-AD10-A698F20873C9}" srcOrd="0" destOrd="0" presId="urn:microsoft.com/office/officeart/2005/8/layout/hierarchy1"/>
    <dgm:cxn modelId="{A120B6A4-D84A-4961-912F-14F8034499E3}" type="presParOf" srcId="{3A83E3CE-9ABB-4EB8-BB0A-BAE7C1097C24}" destId="{B9016D35-5B78-4597-81E0-0E3455769938}" srcOrd="1" destOrd="0" presId="urn:microsoft.com/office/officeart/2005/8/layout/hierarchy1"/>
    <dgm:cxn modelId="{9FBAC07B-A8DC-45F7-9F4F-4C60F01C8EE3}" type="presParOf" srcId="{DC6B57C8-38EB-4F89-A243-BA119E5CC714}" destId="{CB7172CA-05BF-4FEA-9F29-68E13B354AD5}" srcOrd="1" destOrd="0" presId="urn:microsoft.com/office/officeart/2005/8/layout/hierarchy1"/>
    <dgm:cxn modelId="{5811F045-BA5A-4349-9EB7-624707737195}" type="presParOf" srcId="{CB7172CA-05BF-4FEA-9F29-68E13B354AD5}" destId="{F9450E58-EB5E-4254-8212-3563C73F5FFD}" srcOrd="0" destOrd="0" presId="urn:microsoft.com/office/officeart/2005/8/layout/hierarchy1"/>
    <dgm:cxn modelId="{627FCF14-07EC-4F0C-85F2-0633EA77FDEF}" type="presParOf" srcId="{CB7172CA-05BF-4FEA-9F29-68E13B354AD5}" destId="{D59B49D3-2921-471E-AB9E-F799B0DF3A8A}" srcOrd="1" destOrd="0" presId="urn:microsoft.com/office/officeart/2005/8/layout/hierarchy1"/>
    <dgm:cxn modelId="{EF77A6EB-FC33-4774-92AC-14D31BDDE6AD}" type="presParOf" srcId="{D59B49D3-2921-471E-AB9E-F799B0DF3A8A}" destId="{ECDA003B-64D1-4BD5-9630-E0019A4933D0}" srcOrd="0" destOrd="0" presId="urn:microsoft.com/office/officeart/2005/8/layout/hierarchy1"/>
    <dgm:cxn modelId="{01975014-00AF-4463-BD41-661FB0F71362}" type="presParOf" srcId="{ECDA003B-64D1-4BD5-9630-E0019A4933D0}" destId="{0A5C5BEF-0128-4585-8108-F593168F04BE}" srcOrd="0" destOrd="0" presId="urn:microsoft.com/office/officeart/2005/8/layout/hierarchy1"/>
    <dgm:cxn modelId="{7CCD0088-2303-4AD5-AF41-5DD8988E28B7}" type="presParOf" srcId="{ECDA003B-64D1-4BD5-9630-E0019A4933D0}" destId="{85BFB70B-55AF-4A33-9B09-837AB4247ECA}" srcOrd="1" destOrd="0" presId="urn:microsoft.com/office/officeart/2005/8/layout/hierarchy1"/>
    <dgm:cxn modelId="{D7EE2F95-9839-4BF8-890E-05F990281AFA}" type="presParOf" srcId="{D59B49D3-2921-471E-AB9E-F799B0DF3A8A}" destId="{D785523C-1D7D-4F38-9E57-328159E14861}" srcOrd="1" destOrd="0" presId="urn:microsoft.com/office/officeart/2005/8/layout/hierarchy1"/>
    <dgm:cxn modelId="{50D11747-C783-4540-86A3-A7D05A338B34}" type="presParOf" srcId="{CB7172CA-05BF-4FEA-9F29-68E13B354AD5}" destId="{2BA5D30D-23A5-45D2-AA38-DA1368178D85}" srcOrd="2" destOrd="0" presId="urn:microsoft.com/office/officeart/2005/8/layout/hierarchy1"/>
    <dgm:cxn modelId="{64A26645-0AD9-468D-9D21-31893B66BEFE}" type="presParOf" srcId="{CB7172CA-05BF-4FEA-9F29-68E13B354AD5}" destId="{24DB6FC9-8E84-44AD-9F3F-11CBA629C2B1}" srcOrd="3" destOrd="0" presId="urn:microsoft.com/office/officeart/2005/8/layout/hierarchy1"/>
    <dgm:cxn modelId="{66928971-E608-4C57-8E9E-FD36FD3A3851}" type="presParOf" srcId="{24DB6FC9-8E84-44AD-9F3F-11CBA629C2B1}" destId="{01ABC4F9-50AA-4497-BFC9-B67F30051E19}" srcOrd="0" destOrd="0" presId="urn:microsoft.com/office/officeart/2005/8/layout/hierarchy1"/>
    <dgm:cxn modelId="{A42C9CA0-D179-47BE-A1DB-C6D488901843}" type="presParOf" srcId="{01ABC4F9-50AA-4497-BFC9-B67F30051E19}" destId="{74BF67EE-6186-460B-ABD0-CF87852EE5AD}" srcOrd="0" destOrd="0" presId="urn:microsoft.com/office/officeart/2005/8/layout/hierarchy1"/>
    <dgm:cxn modelId="{82D61671-5A89-4ED6-A986-A130BA2946A3}" type="presParOf" srcId="{01ABC4F9-50AA-4497-BFC9-B67F30051E19}" destId="{7FE417B6-69F2-40D8-9E90-6D9982763A06}" srcOrd="1" destOrd="0" presId="urn:microsoft.com/office/officeart/2005/8/layout/hierarchy1"/>
    <dgm:cxn modelId="{9E981405-EEB7-4430-B1BE-6B2BA21FCB83}" type="presParOf" srcId="{24DB6FC9-8E84-44AD-9F3F-11CBA629C2B1}" destId="{35C4E127-33B8-446C-A5EC-ACA5FAD084A3}" srcOrd="1" destOrd="0" presId="urn:microsoft.com/office/officeart/2005/8/layout/hierarchy1"/>
    <dgm:cxn modelId="{AAD776B3-BB18-4ADD-BFAC-81E203288E66}" type="presParOf" srcId="{CB7172CA-05BF-4FEA-9F29-68E13B354AD5}" destId="{7591B80B-F7FF-4C19-8500-EE65891793A0}" srcOrd="4" destOrd="0" presId="urn:microsoft.com/office/officeart/2005/8/layout/hierarchy1"/>
    <dgm:cxn modelId="{C9D01806-51B0-4B95-8C13-893C66DBDFE3}" type="presParOf" srcId="{CB7172CA-05BF-4FEA-9F29-68E13B354AD5}" destId="{C747B847-129F-4A7F-850B-71E3F11F728E}" srcOrd="5" destOrd="0" presId="urn:microsoft.com/office/officeart/2005/8/layout/hierarchy1"/>
    <dgm:cxn modelId="{BA76A2F8-CE90-4335-B131-85941E19D43C}" type="presParOf" srcId="{C747B847-129F-4A7F-850B-71E3F11F728E}" destId="{361268E6-0BCD-4DFD-81B0-A90B643C9ECA}" srcOrd="0" destOrd="0" presId="urn:microsoft.com/office/officeart/2005/8/layout/hierarchy1"/>
    <dgm:cxn modelId="{39183053-DB64-40AA-9917-4BCE9933CF48}" type="presParOf" srcId="{361268E6-0BCD-4DFD-81B0-A90B643C9ECA}" destId="{F0DBDF54-093F-474E-93ED-3D3098E3550D}" srcOrd="0" destOrd="0" presId="urn:microsoft.com/office/officeart/2005/8/layout/hierarchy1"/>
    <dgm:cxn modelId="{3DB4A36B-939A-496C-9078-3EC993333B62}" type="presParOf" srcId="{361268E6-0BCD-4DFD-81B0-A90B643C9ECA}" destId="{4FB05DE9-D2BF-4F12-A794-3FFC3D83E154}" srcOrd="1" destOrd="0" presId="urn:microsoft.com/office/officeart/2005/8/layout/hierarchy1"/>
    <dgm:cxn modelId="{70B5A9F9-37A6-4AB8-96FF-C391CD9AD9FE}" type="presParOf" srcId="{C747B847-129F-4A7F-850B-71E3F11F728E}" destId="{8D075044-C272-42BD-B716-4B8C80C441E6}" srcOrd="1" destOrd="0" presId="urn:microsoft.com/office/officeart/2005/8/layout/hierarchy1"/>
    <dgm:cxn modelId="{7A8D2600-193A-4468-91F6-503E37F96A0A}" type="presParOf" srcId="{561E97CB-E742-46B0-8374-0C28BC64B12F}" destId="{11DD5A9D-A70B-4C38-9C0B-0244D12FEBC1}" srcOrd="2" destOrd="0" presId="urn:microsoft.com/office/officeart/2005/8/layout/hierarchy1"/>
    <dgm:cxn modelId="{A066019F-08D6-42C5-8F76-B4410AA62270}" type="presParOf" srcId="{561E97CB-E742-46B0-8374-0C28BC64B12F}" destId="{D47A2E7A-FEE2-4BBE-9F4B-21FCF2C2C8D8}" srcOrd="3" destOrd="0" presId="urn:microsoft.com/office/officeart/2005/8/layout/hierarchy1"/>
    <dgm:cxn modelId="{096F6E8F-2E15-48EC-B2FF-C844BE1F9837}" type="presParOf" srcId="{D47A2E7A-FEE2-4BBE-9F4B-21FCF2C2C8D8}" destId="{DAC14357-133D-4A52-BBC4-2C7BC7D5AE78}" srcOrd="0" destOrd="0" presId="urn:microsoft.com/office/officeart/2005/8/layout/hierarchy1"/>
    <dgm:cxn modelId="{BFDB17CF-3D51-474F-A0FC-FFD7D97D3309}" type="presParOf" srcId="{DAC14357-133D-4A52-BBC4-2C7BC7D5AE78}" destId="{A174D417-8CE5-4EAA-B6F9-A31739A0EBC3}" srcOrd="0" destOrd="0" presId="urn:microsoft.com/office/officeart/2005/8/layout/hierarchy1"/>
    <dgm:cxn modelId="{79A50777-ED77-4A87-9DF3-57620EDAD225}" type="presParOf" srcId="{DAC14357-133D-4A52-BBC4-2C7BC7D5AE78}" destId="{BDFF83BB-EEE6-4A9C-B25D-142298209ED8}" srcOrd="1" destOrd="0" presId="urn:microsoft.com/office/officeart/2005/8/layout/hierarchy1"/>
    <dgm:cxn modelId="{E5FE160F-9C96-4E37-881D-6F998C447D7A}" type="presParOf" srcId="{D47A2E7A-FEE2-4BBE-9F4B-21FCF2C2C8D8}" destId="{98FA7106-149A-48E3-A18D-A69175E08F86}" srcOrd="1" destOrd="0" presId="urn:microsoft.com/office/officeart/2005/8/layout/hierarchy1"/>
    <dgm:cxn modelId="{492EB17B-9A8A-4A18-9D7C-001899BAB8A2}" type="presParOf" srcId="{98FA7106-149A-48E3-A18D-A69175E08F86}" destId="{8D7A4B19-607B-4022-8031-429E97EF11AC}" srcOrd="0" destOrd="0" presId="urn:microsoft.com/office/officeart/2005/8/layout/hierarchy1"/>
    <dgm:cxn modelId="{50240DF1-88F3-489E-ABEB-C9AD0C0B5C9D}" type="presParOf" srcId="{98FA7106-149A-48E3-A18D-A69175E08F86}" destId="{CE5358D7-6330-46AA-A255-6D5F77311E8A}" srcOrd="1" destOrd="0" presId="urn:microsoft.com/office/officeart/2005/8/layout/hierarchy1"/>
    <dgm:cxn modelId="{99CCCFB6-FA07-4131-98F3-43368510CD43}" type="presParOf" srcId="{CE5358D7-6330-46AA-A255-6D5F77311E8A}" destId="{F23EB302-8FB1-4BE7-94E7-0DC2BB88120E}" srcOrd="0" destOrd="0" presId="urn:microsoft.com/office/officeart/2005/8/layout/hierarchy1"/>
    <dgm:cxn modelId="{20F96472-687A-4506-BF4E-8EA0AAB45609}" type="presParOf" srcId="{F23EB302-8FB1-4BE7-94E7-0DC2BB88120E}" destId="{CA9C90DB-EEB8-46E1-A05F-2E563A2E7C3B}" srcOrd="0" destOrd="0" presId="urn:microsoft.com/office/officeart/2005/8/layout/hierarchy1"/>
    <dgm:cxn modelId="{C2F33180-C19D-46BD-AC13-0F8C60AFA764}" type="presParOf" srcId="{F23EB302-8FB1-4BE7-94E7-0DC2BB88120E}" destId="{AB16DC8C-98F8-4138-87F1-B4D2A7DB6348}" srcOrd="1" destOrd="0" presId="urn:microsoft.com/office/officeart/2005/8/layout/hierarchy1"/>
    <dgm:cxn modelId="{D9A7F48B-E1BD-42EC-9A68-CFF75C901F5E}" type="presParOf" srcId="{CE5358D7-6330-46AA-A255-6D5F77311E8A}" destId="{C6D0EABE-BF67-457C-8688-CC418054E6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B3766C-D9D3-435F-9FA7-032A3ECDD024}" type="doc">
      <dgm:prSet loTypeId="urn:microsoft.com/office/officeart/2005/8/layout/hierarchy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4D9BC033-FFC6-4B99-A069-4224338435F5}">
      <dgm:prSet phldrT="[Text]"/>
      <dgm:spPr/>
      <dgm:t>
        <a:bodyPr/>
        <a:lstStyle/>
        <a:p>
          <a:r>
            <a:rPr lang="en-US" dirty="0" err="1" smtClean="0"/>
            <a:t>Badhan</a:t>
          </a:r>
          <a:r>
            <a:rPr lang="en-US" dirty="0" smtClean="0"/>
            <a:t> </a:t>
          </a:r>
          <a:r>
            <a:rPr lang="en-US" dirty="0" err="1" smtClean="0"/>
            <a:t>Subcatchment</a:t>
          </a:r>
          <a:endParaRPr lang="en-US" dirty="0" smtClean="0"/>
        </a:p>
        <a:p>
          <a:r>
            <a:rPr lang="en-US" dirty="0" smtClean="0"/>
            <a:t>Area 85.82 km</a:t>
          </a:r>
          <a:r>
            <a:rPr lang="en-US" dirty="0" smtClean="0">
              <a:latin typeface="Calibri" panose="020F0502020204030204" pitchFamily="34" charset="0"/>
            </a:rPr>
            <a:t>²</a:t>
          </a:r>
          <a:r>
            <a:rPr lang="en-US" dirty="0" smtClean="0"/>
            <a:t> </a:t>
          </a:r>
          <a:endParaRPr lang="en-US" dirty="0"/>
        </a:p>
      </dgm:t>
    </dgm:pt>
    <dgm:pt modelId="{92C35BD7-A073-4826-AADE-A58780204F10}" type="parTrans" cxnId="{461498B5-FA2F-4FC7-ACCF-DCA96426F55F}">
      <dgm:prSet/>
      <dgm:spPr/>
      <dgm:t>
        <a:bodyPr/>
        <a:lstStyle/>
        <a:p>
          <a:endParaRPr lang="en-US"/>
        </a:p>
      </dgm:t>
    </dgm:pt>
    <dgm:pt modelId="{ACD345CD-E6C5-4C73-B6E4-031E2888842C}" type="sibTrans" cxnId="{461498B5-FA2F-4FC7-ACCF-DCA96426F55F}">
      <dgm:prSet/>
      <dgm:spPr/>
      <dgm:t>
        <a:bodyPr/>
        <a:lstStyle/>
        <a:p>
          <a:endParaRPr lang="en-US"/>
        </a:p>
      </dgm:t>
    </dgm:pt>
    <dgm:pt modelId="{E495261C-2400-4C65-8FD9-CCB073A6689B}">
      <dgm:prSet phldrT="[Text]"/>
      <dgm:spPr/>
      <dgm:t>
        <a:bodyPr/>
        <a:lstStyle/>
        <a:p>
          <a:r>
            <a:rPr lang="en-US" dirty="0" smtClean="0"/>
            <a:t>Loss Method: </a:t>
          </a:r>
        </a:p>
        <a:p>
          <a:r>
            <a:rPr lang="en-US" dirty="0" smtClean="0"/>
            <a:t>SCS - CN</a:t>
          </a:r>
          <a:endParaRPr lang="en-US" dirty="0"/>
        </a:p>
      </dgm:t>
    </dgm:pt>
    <dgm:pt modelId="{65C3821D-FAA1-4E70-8C03-BF5316AAF508}" type="parTrans" cxnId="{EA5B4C60-1263-4861-8D09-034AE720B704}">
      <dgm:prSet/>
      <dgm:spPr/>
      <dgm:t>
        <a:bodyPr/>
        <a:lstStyle/>
        <a:p>
          <a:endParaRPr lang="en-US"/>
        </a:p>
      </dgm:t>
    </dgm:pt>
    <dgm:pt modelId="{1BEF5E8C-FE98-48C2-8F91-16855B808CCC}" type="sibTrans" cxnId="{EA5B4C60-1263-4861-8D09-034AE720B704}">
      <dgm:prSet/>
      <dgm:spPr/>
      <dgm:t>
        <a:bodyPr/>
        <a:lstStyle/>
        <a:p>
          <a:endParaRPr lang="en-US"/>
        </a:p>
      </dgm:t>
    </dgm:pt>
    <dgm:pt modelId="{6C9298F3-423C-4F26-8492-CCB5B91D6891}">
      <dgm:prSet phldrT="[Text]"/>
      <dgm:spPr/>
      <dgm:t>
        <a:bodyPr/>
        <a:lstStyle/>
        <a:p>
          <a:r>
            <a:rPr lang="en-US" dirty="0" smtClean="0"/>
            <a:t>Curve Number</a:t>
          </a:r>
        </a:p>
        <a:p>
          <a:r>
            <a:rPr lang="en-US" dirty="0" smtClean="0"/>
            <a:t>30</a:t>
          </a:r>
          <a:endParaRPr lang="en-US" dirty="0"/>
        </a:p>
      </dgm:t>
    </dgm:pt>
    <dgm:pt modelId="{2358EB02-7B0A-498B-9D05-58D6707B9EB5}" type="parTrans" cxnId="{F98C6ADB-4E84-4C1D-BBC7-34B2E41C46DA}">
      <dgm:prSet/>
      <dgm:spPr/>
      <dgm:t>
        <a:bodyPr/>
        <a:lstStyle/>
        <a:p>
          <a:endParaRPr lang="en-US"/>
        </a:p>
      </dgm:t>
    </dgm:pt>
    <dgm:pt modelId="{102FBAE1-2944-426F-9BE8-2F114198CF61}" type="sibTrans" cxnId="{F98C6ADB-4E84-4C1D-BBC7-34B2E41C46DA}">
      <dgm:prSet/>
      <dgm:spPr/>
      <dgm:t>
        <a:bodyPr/>
        <a:lstStyle/>
        <a:p>
          <a:endParaRPr lang="en-US"/>
        </a:p>
      </dgm:t>
    </dgm:pt>
    <dgm:pt modelId="{CA96347E-E387-45BE-A764-0072FF47110C}">
      <dgm:prSet phldrT="[Text]"/>
      <dgm:spPr/>
      <dgm:t>
        <a:bodyPr/>
        <a:lstStyle/>
        <a:p>
          <a:r>
            <a:rPr lang="en-US" dirty="0" smtClean="0"/>
            <a:t>Initial Abstraction</a:t>
          </a:r>
        </a:p>
        <a:p>
          <a:r>
            <a:rPr lang="en-US" dirty="0" smtClean="0"/>
            <a:t>3</a:t>
          </a:r>
          <a:endParaRPr lang="en-US" dirty="0"/>
        </a:p>
      </dgm:t>
    </dgm:pt>
    <dgm:pt modelId="{A6FCE376-2B4F-44C5-9AF7-FA2270A58685}" type="parTrans" cxnId="{C2805712-3696-4883-BB98-A15518B229DE}">
      <dgm:prSet/>
      <dgm:spPr/>
      <dgm:t>
        <a:bodyPr/>
        <a:lstStyle/>
        <a:p>
          <a:endParaRPr lang="en-US"/>
        </a:p>
      </dgm:t>
    </dgm:pt>
    <dgm:pt modelId="{A42E8E32-C554-4DA3-89FC-4E64A05054C5}" type="sibTrans" cxnId="{C2805712-3696-4883-BB98-A15518B229DE}">
      <dgm:prSet/>
      <dgm:spPr/>
      <dgm:t>
        <a:bodyPr/>
        <a:lstStyle/>
        <a:p>
          <a:endParaRPr lang="en-US"/>
        </a:p>
      </dgm:t>
    </dgm:pt>
    <dgm:pt modelId="{789C66A5-DB17-4C80-82E2-5B420C1A358D}">
      <dgm:prSet phldrT="[Text]"/>
      <dgm:spPr/>
      <dgm:t>
        <a:bodyPr/>
        <a:lstStyle/>
        <a:p>
          <a:r>
            <a:rPr lang="en-US" dirty="0" smtClean="0"/>
            <a:t>Transform Method: </a:t>
          </a:r>
        </a:p>
        <a:p>
          <a:r>
            <a:rPr lang="en-US" dirty="0" smtClean="0"/>
            <a:t>SCS Unit Hydrograph</a:t>
          </a:r>
          <a:endParaRPr lang="en-US" dirty="0"/>
        </a:p>
      </dgm:t>
    </dgm:pt>
    <dgm:pt modelId="{89895C3C-363C-49D6-801A-6FD7CEB207AC}" type="parTrans" cxnId="{F9EF3C63-4519-4BFC-879F-60B899B232A5}">
      <dgm:prSet/>
      <dgm:spPr/>
      <dgm:t>
        <a:bodyPr/>
        <a:lstStyle/>
        <a:p>
          <a:endParaRPr lang="en-US"/>
        </a:p>
      </dgm:t>
    </dgm:pt>
    <dgm:pt modelId="{1A88A82A-ED11-409E-81A8-6E7F8B3A6DA1}" type="sibTrans" cxnId="{F9EF3C63-4519-4BFC-879F-60B899B232A5}">
      <dgm:prSet/>
      <dgm:spPr/>
      <dgm:t>
        <a:bodyPr/>
        <a:lstStyle/>
        <a:p>
          <a:endParaRPr lang="en-US"/>
        </a:p>
      </dgm:t>
    </dgm:pt>
    <dgm:pt modelId="{492DABDF-C3B6-4900-A67C-17C6E0557581}">
      <dgm:prSet phldrT="[Text]"/>
      <dgm:spPr/>
      <dgm:t>
        <a:bodyPr/>
        <a:lstStyle/>
        <a:p>
          <a:r>
            <a:rPr lang="en-US" dirty="0" smtClean="0"/>
            <a:t>Lag Time</a:t>
          </a:r>
        </a:p>
        <a:p>
          <a:r>
            <a:rPr lang="en-US" dirty="0" smtClean="0"/>
            <a:t>60 minutes</a:t>
          </a:r>
          <a:endParaRPr lang="en-US" dirty="0"/>
        </a:p>
      </dgm:t>
    </dgm:pt>
    <dgm:pt modelId="{50C2DF6E-5927-4E04-87FC-1FC19DF92D4C}" type="sibTrans" cxnId="{71A62846-A6A8-4D0C-87BB-A8A3BF14D893}">
      <dgm:prSet/>
      <dgm:spPr/>
      <dgm:t>
        <a:bodyPr/>
        <a:lstStyle/>
        <a:p>
          <a:endParaRPr lang="en-US"/>
        </a:p>
      </dgm:t>
    </dgm:pt>
    <dgm:pt modelId="{2CF99C39-D0E1-4368-ABAF-282323766B71}" type="parTrans" cxnId="{71A62846-A6A8-4D0C-87BB-A8A3BF14D893}">
      <dgm:prSet/>
      <dgm:spPr/>
      <dgm:t>
        <a:bodyPr/>
        <a:lstStyle/>
        <a:p>
          <a:endParaRPr lang="en-US"/>
        </a:p>
      </dgm:t>
    </dgm:pt>
    <dgm:pt modelId="{FE92916B-E504-4AE1-B30C-FCB52B71A6A2}">
      <dgm:prSet/>
      <dgm:spPr/>
      <dgm:t>
        <a:bodyPr/>
        <a:lstStyle/>
        <a:p>
          <a:r>
            <a:rPr lang="en-US" dirty="0" smtClean="0"/>
            <a:t>Impervious % </a:t>
          </a:r>
        </a:p>
        <a:p>
          <a:r>
            <a:rPr lang="en-US" dirty="0" smtClean="0"/>
            <a:t>1.8</a:t>
          </a:r>
          <a:endParaRPr lang="en-US" dirty="0"/>
        </a:p>
      </dgm:t>
    </dgm:pt>
    <dgm:pt modelId="{BBD23DF7-0693-4B65-B553-2348735F8FBB}" type="parTrans" cxnId="{F65D50B9-A96E-4A7B-870E-56A153B8F7D6}">
      <dgm:prSet/>
      <dgm:spPr/>
      <dgm:t>
        <a:bodyPr/>
        <a:lstStyle/>
        <a:p>
          <a:endParaRPr lang="en-US"/>
        </a:p>
      </dgm:t>
    </dgm:pt>
    <dgm:pt modelId="{A2320C42-C909-4E8F-9343-94493F9405EA}" type="sibTrans" cxnId="{F65D50B9-A96E-4A7B-870E-56A153B8F7D6}">
      <dgm:prSet/>
      <dgm:spPr/>
      <dgm:t>
        <a:bodyPr/>
        <a:lstStyle/>
        <a:p>
          <a:endParaRPr lang="en-US"/>
        </a:p>
      </dgm:t>
    </dgm:pt>
    <dgm:pt modelId="{4A7578DC-ACE3-4622-A748-551C678845AF}" type="pres">
      <dgm:prSet presAssocID="{F6B3766C-D9D3-435F-9FA7-032A3ECDD0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555275-502F-46DF-A97A-7C2496BC8C82}" type="pres">
      <dgm:prSet presAssocID="{4D9BC033-FFC6-4B99-A069-4224338435F5}" presName="hierRoot1" presStyleCnt="0"/>
      <dgm:spPr/>
    </dgm:pt>
    <dgm:pt modelId="{87278B64-24C8-4F80-B9AB-D397991E8F94}" type="pres">
      <dgm:prSet presAssocID="{4D9BC033-FFC6-4B99-A069-4224338435F5}" presName="composite" presStyleCnt="0"/>
      <dgm:spPr/>
    </dgm:pt>
    <dgm:pt modelId="{24563EE7-1E86-431A-823A-5C878D52C82F}" type="pres">
      <dgm:prSet presAssocID="{4D9BC033-FFC6-4B99-A069-4224338435F5}" presName="background" presStyleLbl="node0" presStyleIdx="0" presStyleCnt="1"/>
      <dgm:spPr/>
    </dgm:pt>
    <dgm:pt modelId="{115C5302-95E7-460E-A099-1580E869A97B}" type="pres">
      <dgm:prSet presAssocID="{4D9BC033-FFC6-4B99-A069-4224338435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1E97CB-E742-46B0-8374-0C28BC64B12F}" type="pres">
      <dgm:prSet presAssocID="{4D9BC033-FFC6-4B99-A069-4224338435F5}" presName="hierChild2" presStyleCnt="0"/>
      <dgm:spPr/>
    </dgm:pt>
    <dgm:pt modelId="{8243D109-0A08-40A5-9CA1-A648E2D18901}" type="pres">
      <dgm:prSet presAssocID="{65C3821D-FAA1-4E70-8C03-BF5316AAF50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6B57C8-38EB-4F89-A243-BA119E5CC714}" type="pres">
      <dgm:prSet presAssocID="{E495261C-2400-4C65-8FD9-CCB073A6689B}" presName="hierRoot2" presStyleCnt="0"/>
      <dgm:spPr/>
    </dgm:pt>
    <dgm:pt modelId="{3A83E3CE-9ABB-4EB8-BB0A-BAE7C1097C24}" type="pres">
      <dgm:prSet presAssocID="{E495261C-2400-4C65-8FD9-CCB073A6689B}" presName="composite2" presStyleCnt="0"/>
      <dgm:spPr/>
    </dgm:pt>
    <dgm:pt modelId="{C6ABFD9B-B78F-4286-AD10-A698F20873C9}" type="pres">
      <dgm:prSet presAssocID="{E495261C-2400-4C65-8FD9-CCB073A6689B}" presName="background2" presStyleLbl="node2" presStyleIdx="0" presStyleCnt="2"/>
      <dgm:spPr/>
    </dgm:pt>
    <dgm:pt modelId="{B9016D35-5B78-4597-81E0-0E3455769938}" type="pres">
      <dgm:prSet presAssocID="{E495261C-2400-4C65-8FD9-CCB073A668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172CA-05BF-4FEA-9F29-68E13B354AD5}" type="pres">
      <dgm:prSet presAssocID="{E495261C-2400-4C65-8FD9-CCB073A6689B}" presName="hierChild3" presStyleCnt="0"/>
      <dgm:spPr/>
    </dgm:pt>
    <dgm:pt modelId="{F9450E58-EB5E-4254-8212-3563C73F5FFD}" type="pres">
      <dgm:prSet presAssocID="{2358EB02-7B0A-498B-9D05-58D6707B9EB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59B49D3-2921-471E-AB9E-F799B0DF3A8A}" type="pres">
      <dgm:prSet presAssocID="{6C9298F3-423C-4F26-8492-CCB5B91D6891}" presName="hierRoot3" presStyleCnt="0"/>
      <dgm:spPr/>
    </dgm:pt>
    <dgm:pt modelId="{ECDA003B-64D1-4BD5-9630-E0019A4933D0}" type="pres">
      <dgm:prSet presAssocID="{6C9298F3-423C-4F26-8492-CCB5B91D6891}" presName="composite3" presStyleCnt="0"/>
      <dgm:spPr/>
    </dgm:pt>
    <dgm:pt modelId="{0A5C5BEF-0128-4585-8108-F593168F04BE}" type="pres">
      <dgm:prSet presAssocID="{6C9298F3-423C-4F26-8492-CCB5B91D6891}" presName="background3" presStyleLbl="node3" presStyleIdx="0" presStyleCnt="4"/>
      <dgm:spPr/>
    </dgm:pt>
    <dgm:pt modelId="{85BFB70B-55AF-4A33-9B09-837AB4247ECA}" type="pres">
      <dgm:prSet presAssocID="{6C9298F3-423C-4F26-8492-CCB5B91D689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523C-1D7D-4F38-9E57-328159E14861}" type="pres">
      <dgm:prSet presAssocID="{6C9298F3-423C-4F26-8492-CCB5B91D6891}" presName="hierChild4" presStyleCnt="0"/>
      <dgm:spPr/>
    </dgm:pt>
    <dgm:pt modelId="{2BA5D30D-23A5-45D2-AA38-DA1368178D85}" type="pres">
      <dgm:prSet presAssocID="{A6FCE376-2B4F-44C5-9AF7-FA2270A5868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4DB6FC9-8E84-44AD-9F3F-11CBA629C2B1}" type="pres">
      <dgm:prSet presAssocID="{CA96347E-E387-45BE-A764-0072FF47110C}" presName="hierRoot3" presStyleCnt="0"/>
      <dgm:spPr/>
    </dgm:pt>
    <dgm:pt modelId="{01ABC4F9-50AA-4497-BFC9-B67F30051E19}" type="pres">
      <dgm:prSet presAssocID="{CA96347E-E387-45BE-A764-0072FF47110C}" presName="composite3" presStyleCnt="0"/>
      <dgm:spPr/>
    </dgm:pt>
    <dgm:pt modelId="{74BF67EE-6186-460B-ABD0-CF87852EE5AD}" type="pres">
      <dgm:prSet presAssocID="{CA96347E-E387-45BE-A764-0072FF47110C}" presName="background3" presStyleLbl="node3" presStyleIdx="1" presStyleCnt="4"/>
      <dgm:spPr/>
    </dgm:pt>
    <dgm:pt modelId="{7FE417B6-69F2-40D8-9E90-6D9982763A06}" type="pres">
      <dgm:prSet presAssocID="{CA96347E-E387-45BE-A764-0072FF4711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E127-33B8-446C-A5EC-ACA5FAD084A3}" type="pres">
      <dgm:prSet presAssocID="{CA96347E-E387-45BE-A764-0072FF47110C}" presName="hierChild4" presStyleCnt="0"/>
      <dgm:spPr/>
    </dgm:pt>
    <dgm:pt modelId="{7591B80B-F7FF-4C19-8500-EE65891793A0}" type="pres">
      <dgm:prSet presAssocID="{BBD23DF7-0693-4B65-B553-2348735F8FBB}" presName="Name17" presStyleLbl="parChTrans1D3" presStyleIdx="2" presStyleCnt="4"/>
      <dgm:spPr/>
      <dgm:t>
        <a:bodyPr/>
        <a:lstStyle/>
        <a:p>
          <a:endParaRPr lang="en-US"/>
        </a:p>
      </dgm:t>
    </dgm:pt>
    <dgm:pt modelId="{C747B847-129F-4A7F-850B-71E3F11F728E}" type="pres">
      <dgm:prSet presAssocID="{FE92916B-E504-4AE1-B30C-FCB52B71A6A2}" presName="hierRoot3" presStyleCnt="0"/>
      <dgm:spPr/>
    </dgm:pt>
    <dgm:pt modelId="{361268E6-0BCD-4DFD-81B0-A90B643C9ECA}" type="pres">
      <dgm:prSet presAssocID="{FE92916B-E504-4AE1-B30C-FCB52B71A6A2}" presName="composite3" presStyleCnt="0"/>
      <dgm:spPr/>
    </dgm:pt>
    <dgm:pt modelId="{F0DBDF54-093F-474E-93ED-3D3098E3550D}" type="pres">
      <dgm:prSet presAssocID="{FE92916B-E504-4AE1-B30C-FCB52B71A6A2}" presName="background3" presStyleLbl="node3" presStyleIdx="2" presStyleCnt="4"/>
      <dgm:spPr/>
    </dgm:pt>
    <dgm:pt modelId="{4FB05DE9-D2BF-4F12-A794-3FFC3D83E154}" type="pres">
      <dgm:prSet presAssocID="{FE92916B-E504-4AE1-B30C-FCB52B71A6A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75044-C272-42BD-B716-4B8C80C441E6}" type="pres">
      <dgm:prSet presAssocID="{FE92916B-E504-4AE1-B30C-FCB52B71A6A2}" presName="hierChild4" presStyleCnt="0"/>
      <dgm:spPr/>
    </dgm:pt>
    <dgm:pt modelId="{11DD5A9D-A70B-4C38-9C0B-0244D12FEBC1}" type="pres">
      <dgm:prSet presAssocID="{89895C3C-363C-49D6-801A-6FD7CEB207A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47A2E7A-FEE2-4BBE-9F4B-21FCF2C2C8D8}" type="pres">
      <dgm:prSet presAssocID="{789C66A5-DB17-4C80-82E2-5B420C1A358D}" presName="hierRoot2" presStyleCnt="0"/>
      <dgm:spPr/>
    </dgm:pt>
    <dgm:pt modelId="{DAC14357-133D-4A52-BBC4-2C7BC7D5AE78}" type="pres">
      <dgm:prSet presAssocID="{789C66A5-DB17-4C80-82E2-5B420C1A358D}" presName="composite2" presStyleCnt="0"/>
      <dgm:spPr/>
    </dgm:pt>
    <dgm:pt modelId="{A174D417-8CE5-4EAA-B6F9-A31739A0EBC3}" type="pres">
      <dgm:prSet presAssocID="{789C66A5-DB17-4C80-82E2-5B420C1A358D}" presName="background2" presStyleLbl="node2" presStyleIdx="1" presStyleCnt="2"/>
      <dgm:spPr/>
    </dgm:pt>
    <dgm:pt modelId="{BDFF83BB-EEE6-4A9C-B25D-142298209ED8}" type="pres">
      <dgm:prSet presAssocID="{789C66A5-DB17-4C80-82E2-5B420C1A358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A7106-149A-48E3-A18D-A69175E08F86}" type="pres">
      <dgm:prSet presAssocID="{789C66A5-DB17-4C80-82E2-5B420C1A358D}" presName="hierChild3" presStyleCnt="0"/>
      <dgm:spPr/>
    </dgm:pt>
    <dgm:pt modelId="{8D7A4B19-607B-4022-8031-429E97EF11AC}" type="pres">
      <dgm:prSet presAssocID="{2CF99C39-D0E1-4368-ABAF-282323766B71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E5358D7-6330-46AA-A255-6D5F77311E8A}" type="pres">
      <dgm:prSet presAssocID="{492DABDF-C3B6-4900-A67C-17C6E0557581}" presName="hierRoot3" presStyleCnt="0"/>
      <dgm:spPr/>
    </dgm:pt>
    <dgm:pt modelId="{F23EB302-8FB1-4BE7-94E7-0DC2BB88120E}" type="pres">
      <dgm:prSet presAssocID="{492DABDF-C3B6-4900-A67C-17C6E0557581}" presName="composite3" presStyleCnt="0"/>
      <dgm:spPr/>
    </dgm:pt>
    <dgm:pt modelId="{CA9C90DB-EEB8-46E1-A05F-2E563A2E7C3B}" type="pres">
      <dgm:prSet presAssocID="{492DABDF-C3B6-4900-A67C-17C6E0557581}" presName="background3" presStyleLbl="node3" presStyleIdx="3" presStyleCnt="4"/>
      <dgm:spPr/>
    </dgm:pt>
    <dgm:pt modelId="{AB16DC8C-98F8-4138-87F1-B4D2A7DB6348}" type="pres">
      <dgm:prSet presAssocID="{492DABDF-C3B6-4900-A67C-17C6E055758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0EABE-BF67-457C-8688-CC418054E61E}" type="pres">
      <dgm:prSet presAssocID="{492DABDF-C3B6-4900-A67C-17C6E0557581}" presName="hierChild4" presStyleCnt="0"/>
      <dgm:spPr/>
    </dgm:pt>
  </dgm:ptLst>
  <dgm:cxnLst>
    <dgm:cxn modelId="{F8C92A73-A125-4F6C-9E65-9DBF0A1B74D9}" type="presOf" srcId="{FE92916B-E504-4AE1-B30C-FCB52B71A6A2}" destId="{4FB05DE9-D2BF-4F12-A794-3FFC3D83E154}" srcOrd="0" destOrd="0" presId="urn:microsoft.com/office/officeart/2005/8/layout/hierarchy1"/>
    <dgm:cxn modelId="{F9EF3C63-4519-4BFC-879F-60B899B232A5}" srcId="{4D9BC033-FFC6-4B99-A069-4224338435F5}" destId="{789C66A5-DB17-4C80-82E2-5B420C1A358D}" srcOrd="1" destOrd="0" parTransId="{89895C3C-363C-49D6-801A-6FD7CEB207AC}" sibTransId="{1A88A82A-ED11-409E-81A8-6E7F8B3A6DA1}"/>
    <dgm:cxn modelId="{C1073E7E-E676-4ADB-9F6E-C444E1417F61}" type="presOf" srcId="{4D9BC033-FFC6-4B99-A069-4224338435F5}" destId="{115C5302-95E7-460E-A099-1580E869A97B}" srcOrd="0" destOrd="0" presId="urn:microsoft.com/office/officeart/2005/8/layout/hierarchy1"/>
    <dgm:cxn modelId="{8C2A627B-D05D-4A83-AF04-42F0B961DA3F}" type="presOf" srcId="{F6B3766C-D9D3-435F-9FA7-032A3ECDD024}" destId="{4A7578DC-ACE3-4622-A748-551C678845AF}" srcOrd="0" destOrd="0" presId="urn:microsoft.com/office/officeart/2005/8/layout/hierarchy1"/>
    <dgm:cxn modelId="{1FFB0EFC-366F-4E1C-9409-390827658778}" type="presOf" srcId="{6C9298F3-423C-4F26-8492-CCB5B91D6891}" destId="{85BFB70B-55AF-4A33-9B09-837AB4247ECA}" srcOrd="0" destOrd="0" presId="urn:microsoft.com/office/officeart/2005/8/layout/hierarchy1"/>
    <dgm:cxn modelId="{EA5B4C60-1263-4861-8D09-034AE720B704}" srcId="{4D9BC033-FFC6-4B99-A069-4224338435F5}" destId="{E495261C-2400-4C65-8FD9-CCB073A6689B}" srcOrd="0" destOrd="0" parTransId="{65C3821D-FAA1-4E70-8C03-BF5316AAF508}" sibTransId="{1BEF5E8C-FE98-48C2-8F91-16855B808CCC}"/>
    <dgm:cxn modelId="{71A62846-A6A8-4D0C-87BB-A8A3BF14D893}" srcId="{789C66A5-DB17-4C80-82E2-5B420C1A358D}" destId="{492DABDF-C3B6-4900-A67C-17C6E0557581}" srcOrd="0" destOrd="0" parTransId="{2CF99C39-D0E1-4368-ABAF-282323766B71}" sibTransId="{50C2DF6E-5927-4E04-87FC-1FC19DF92D4C}"/>
    <dgm:cxn modelId="{DF042D20-B66C-40B6-B311-22955BEA65A7}" type="presOf" srcId="{A6FCE376-2B4F-44C5-9AF7-FA2270A58685}" destId="{2BA5D30D-23A5-45D2-AA38-DA1368178D85}" srcOrd="0" destOrd="0" presId="urn:microsoft.com/office/officeart/2005/8/layout/hierarchy1"/>
    <dgm:cxn modelId="{F399B175-4574-4AF3-A753-4B912CE38C05}" type="presOf" srcId="{89895C3C-363C-49D6-801A-6FD7CEB207AC}" destId="{11DD5A9D-A70B-4C38-9C0B-0244D12FEBC1}" srcOrd="0" destOrd="0" presId="urn:microsoft.com/office/officeart/2005/8/layout/hierarchy1"/>
    <dgm:cxn modelId="{3D0352F3-C170-45EF-82A3-048AC6DDA283}" type="presOf" srcId="{BBD23DF7-0693-4B65-B553-2348735F8FBB}" destId="{7591B80B-F7FF-4C19-8500-EE65891793A0}" srcOrd="0" destOrd="0" presId="urn:microsoft.com/office/officeart/2005/8/layout/hierarchy1"/>
    <dgm:cxn modelId="{7A1679E6-8805-4A16-A345-FCED970110DE}" type="presOf" srcId="{789C66A5-DB17-4C80-82E2-5B420C1A358D}" destId="{BDFF83BB-EEE6-4A9C-B25D-142298209ED8}" srcOrd="0" destOrd="0" presId="urn:microsoft.com/office/officeart/2005/8/layout/hierarchy1"/>
    <dgm:cxn modelId="{C4EF5DC7-C18A-4259-9A8B-D2CF0B100D05}" type="presOf" srcId="{492DABDF-C3B6-4900-A67C-17C6E0557581}" destId="{AB16DC8C-98F8-4138-87F1-B4D2A7DB6348}" srcOrd="0" destOrd="0" presId="urn:microsoft.com/office/officeart/2005/8/layout/hierarchy1"/>
    <dgm:cxn modelId="{F98C6ADB-4E84-4C1D-BBC7-34B2E41C46DA}" srcId="{E495261C-2400-4C65-8FD9-CCB073A6689B}" destId="{6C9298F3-423C-4F26-8492-CCB5B91D6891}" srcOrd="0" destOrd="0" parTransId="{2358EB02-7B0A-498B-9D05-58D6707B9EB5}" sibTransId="{102FBAE1-2944-426F-9BE8-2F114198CF61}"/>
    <dgm:cxn modelId="{A6FD23AD-6875-4D96-8B8F-500A9C5F65DE}" type="presOf" srcId="{65C3821D-FAA1-4E70-8C03-BF5316AAF508}" destId="{8243D109-0A08-40A5-9CA1-A648E2D18901}" srcOrd="0" destOrd="0" presId="urn:microsoft.com/office/officeart/2005/8/layout/hierarchy1"/>
    <dgm:cxn modelId="{C2805712-3696-4883-BB98-A15518B229DE}" srcId="{E495261C-2400-4C65-8FD9-CCB073A6689B}" destId="{CA96347E-E387-45BE-A764-0072FF47110C}" srcOrd="1" destOrd="0" parTransId="{A6FCE376-2B4F-44C5-9AF7-FA2270A58685}" sibTransId="{A42E8E32-C554-4DA3-89FC-4E64A05054C5}"/>
    <dgm:cxn modelId="{F65D50B9-A96E-4A7B-870E-56A153B8F7D6}" srcId="{E495261C-2400-4C65-8FD9-CCB073A6689B}" destId="{FE92916B-E504-4AE1-B30C-FCB52B71A6A2}" srcOrd="2" destOrd="0" parTransId="{BBD23DF7-0693-4B65-B553-2348735F8FBB}" sibTransId="{A2320C42-C909-4E8F-9343-94493F9405EA}"/>
    <dgm:cxn modelId="{461498B5-FA2F-4FC7-ACCF-DCA96426F55F}" srcId="{F6B3766C-D9D3-435F-9FA7-032A3ECDD024}" destId="{4D9BC033-FFC6-4B99-A069-4224338435F5}" srcOrd="0" destOrd="0" parTransId="{92C35BD7-A073-4826-AADE-A58780204F10}" sibTransId="{ACD345CD-E6C5-4C73-B6E4-031E2888842C}"/>
    <dgm:cxn modelId="{5471B81A-0CBC-4336-97C7-B25808C83A29}" type="presOf" srcId="{2CF99C39-D0E1-4368-ABAF-282323766B71}" destId="{8D7A4B19-607B-4022-8031-429E97EF11AC}" srcOrd="0" destOrd="0" presId="urn:microsoft.com/office/officeart/2005/8/layout/hierarchy1"/>
    <dgm:cxn modelId="{6A82B498-7EDE-4FC1-9C46-EA7FCE6A4E7C}" type="presOf" srcId="{2358EB02-7B0A-498B-9D05-58D6707B9EB5}" destId="{F9450E58-EB5E-4254-8212-3563C73F5FFD}" srcOrd="0" destOrd="0" presId="urn:microsoft.com/office/officeart/2005/8/layout/hierarchy1"/>
    <dgm:cxn modelId="{36A1E73A-FFA5-407E-9595-D4D9283F4310}" type="presOf" srcId="{CA96347E-E387-45BE-A764-0072FF47110C}" destId="{7FE417B6-69F2-40D8-9E90-6D9982763A06}" srcOrd="0" destOrd="0" presId="urn:microsoft.com/office/officeart/2005/8/layout/hierarchy1"/>
    <dgm:cxn modelId="{2B2FB217-19B6-46F6-86A1-B68DF60CF230}" type="presOf" srcId="{E495261C-2400-4C65-8FD9-CCB073A6689B}" destId="{B9016D35-5B78-4597-81E0-0E3455769938}" srcOrd="0" destOrd="0" presId="urn:microsoft.com/office/officeart/2005/8/layout/hierarchy1"/>
    <dgm:cxn modelId="{CD1E3AE6-A52E-45E7-9013-774BFBFC8891}" type="presParOf" srcId="{4A7578DC-ACE3-4622-A748-551C678845AF}" destId="{C8555275-502F-46DF-A97A-7C2496BC8C82}" srcOrd="0" destOrd="0" presId="urn:microsoft.com/office/officeart/2005/8/layout/hierarchy1"/>
    <dgm:cxn modelId="{28C12958-65C8-40F4-9F94-FC4321CEC39D}" type="presParOf" srcId="{C8555275-502F-46DF-A97A-7C2496BC8C82}" destId="{87278B64-24C8-4F80-B9AB-D397991E8F94}" srcOrd="0" destOrd="0" presId="urn:microsoft.com/office/officeart/2005/8/layout/hierarchy1"/>
    <dgm:cxn modelId="{B688DA5C-D6CF-4293-A46A-E2F0990407CD}" type="presParOf" srcId="{87278B64-24C8-4F80-B9AB-D397991E8F94}" destId="{24563EE7-1E86-431A-823A-5C878D52C82F}" srcOrd="0" destOrd="0" presId="urn:microsoft.com/office/officeart/2005/8/layout/hierarchy1"/>
    <dgm:cxn modelId="{45F91715-639D-41DE-AD3C-91BA190062FB}" type="presParOf" srcId="{87278B64-24C8-4F80-B9AB-D397991E8F94}" destId="{115C5302-95E7-460E-A099-1580E869A97B}" srcOrd="1" destOrd="0" presId="urn:microsoft.com/office/officeart/2005/8/layout/hierarchy1"/>
    <dgm:cxn modelId="{E06600BC-1760-4A0C-9EEF-B4785DB9FFCC}" type="presParOf" srcId="{C8555275-502F-46DF-A97A-7C2496BC8C82}" destId="{561E97CB-E742-46B0-8374-0C28BC64B12F}" srcOrd="1" destOrd="0" presId="urn:microsoft.com/office/officeart/2005/8/layout/hierarchy1"/>
    <dgm:cxn modelId="{92CDF52D-1EF9-4116-8F01-3438E7B8C71E}" type="presParOf" srcId="{561E97CB-E742-46B0-8374-0C28BC64B12F}" destId="{8243D109-0A08-40A5-9CA1-A648E2D18901}" srcOrd="0" destOrd="0" presId="urn:microsoft.com/office/officeart/2005/8/layout/hierarchy1"/>
    <dgm:cxn modelId="{2B4242F9-81FD-4032-88A2-77D241D3EC40}" type="presParOf" srcId="{561E97CB-E742-46B0-8374-0C28BC64B12F}" destId="{DC6B57C8-38EB-4F89-A243-BA119E5CC714}" srcOrd="1" destOrd="0" presId="urn:microsoft.com/office/officeart/2005/8/layout/hierarchy1"/>
    <dgm:cxn modelId="{9D1A29AD-A0C5-4AE6-978C-1077D5DEC91F}" type="presParOf" srcId="{DC6B57C8-38EB-4F89-A243-BA119E5CC714}" destId="{3A83E3CE-9ABB-4EB8-BB0A-BAE7C1097C24}" srcOrd="0" destOrd="0" presId="urn:microsoft.com/office/officeart/2005/8/layout/hierarchy1"/>
    <dgm:cxn modelId="{2EDFE73F-6A03-4411-966B-5D61F26B02FB}" type="presParOf" srcId="{3A83E3CE-9ABB-4EB8-BB0A-BAE7C1097C24}" destId="{C6ABFD9B-B78F-4286-AD10-A698F20873C9}" srcOrd="0" destOrd="0" presId="urn:microsoft.com/office/officeart/2005/8/layout/hierarchy1"/>
    <dgm:cxn modelId="{7C1CF9AB-64B1-4C28-90C5-B085E60F296A}" type="presParOf" srcId="{3A83E3CE-9ABB-4EB8-BB0A-BAE7C1097C24}" destId="{B9016D35-5B78-4597-81E0-0E3455769938}" srcOrd="1" destOrd="0" presId="urn:microsoft.com/office/officeart/2005/8/layout/hierarchy1"/>
    <dgm:cxn modelId="{A3064DE8-6125-4323-A27F-C74E8BF2C44D}" type="presParOf" srcId="{DC6B57C8-38EB-4F89-A243-BA119E5CC714}" destId="{CB7172CA-05BF-4FEA-9F29-68E13B354AD5}" srcOrd="1" destOrd="0" presId="urn:microsoft.com/office/officeart/2005/8/layout/hierarchy1"/>
    <dgm:cxn modelId="{A7365BD0-77D6-46A2-92A3-B47C106E8821}" type="presParOf" srcId="{CB7172CA-05BF-4FEA-9F29-68E13B354AD5}" destId="{F9450E58-EB5E-4254-8212-3563C73F5FFD}" srcOrd="0" destOrd="0" presId="urn:microsoft.com/office/officeart/2005/8/layout/hierarchy1"/>
    <dgm:cxn modelId="{B57DF64E-9B21-49D3-B18B-60D51D5A0FBC}" type="presParOf" srcId="{CB7172CA-05BF-4FEA-9F29-68E13B354AD5}" destId="{D59B49D3-2921-471E-AB9E-F799B0DF3A8A}" srcOrd="1" destOrd="0" presId="urn:microsoft.com/office/officeart/2005/8/layout/hierarchy1"/>
    <dgm:cxn modelId="{F39A072B-75D7-4AB6-9454-6385AAA6B908}" type="presParOf" srcId="{D59B49D3-2921-471E-AB9E-F799B0DF3A8A}" destId="{ECDA003B-64D1-4BD5-9630-E0019A4933D0}" srcOrd="0" destOrd="0" presId="urn:microsoft.com/office/officeart/2005/8/layout/hierarchy1"/>
    <dgm:cxn modelId="{C1515C14-A136-4D39-A6DE-87FB65D47273}" type="presParOf" srcId="{ECDA003B-64D1-4BD5-9630-E0019A4933D0}" destId="{0A5C5BEF-0128-4585-8108-F593168F04BE}" srcOrd="0" destOrd="0" presId="urn:microsoft.com/office/officeart/2005/8/layout/hierarchy1"/>
    <dgm:cxn modelId="{B7EF2F83-17CC-4680-A482-04F5817B0FF1}" type="presParOf" srcId="{ECDA003B-64D1-4BD5-9630-E0019A4933D0}" destId="{85BFB70B-55AF-4A33-9B09-837AB4247ECA}" srcOrd="1" destOrd="0" presId="urn:microsoft.com/office/officeart/2005/8/layout/hierarchy1"/>
    <dgm:cxn modelId="{CE2F17F1-28BD-4590-B1ED-95C7C9986BEE}" type="presParOf" srcId="{D59B49D3-2921-471E-AB9E-F799B0DF3A8A}" destId="{D785523C-1D7D-4F38-9E57-328159E14861}" srcOrd="1" destOrd="0" presId="urn:microsoft.com/office/officeart/2005/8/layout/hierarchy1"/>
    <dgm:cxn modelId="{62586460-1C60-4B10-9CFD-699AC44557FA}" type="presParOf" srcId="{CB7172CA-05BF-4FEA-9F29-68E13B354AD5}" destId="{2BA5D30D-23A5-45D2-AA38-DA1368178D85}" srcOrd="2" destOrd="0" presId="urn:microsoft.com/office/officeart/2005/8/layout/hierarchy1"/>
    <dgm:cxn modelId="{2E9D3659-6A72-4EAA-BEBD-7A45FB46C46F}" type="presParOf" srcId="{CB7172CA-05BF-4FEA-9F29-68E13B354AD5}" destId="{24DB6FC9-8E84-44AD-9F3F-11CBA629C2B1}" srcOrd="3" destOrd="0" presId="urn:microsoft.com/office/officeart/2005/8/layout/hierarchy1"/>
    <dgm:cxn modelId="{529B28AC-ED15-4E61-879E-5FD595257B6D}" type="presParOf" srcId="{24DB6FC9-8E84-44AD-9F3F-11CBA629C2B1}" destId="{01ABC4F9-50AA-4497-BFC9-B67F30051E19}" srcOrd="0" destOrd="0" presId="urn:microsoft.com/office/officeart/2005/8/layout/hierarchy1"/>
    <dgm:cxn modelId="{656BE632-003E-4CE6-AB7B-6310DAE56530}" type="presParOf" srcId="{01ABC4F9-50AA-4497-BFC9-B67F30051E19}" destId="{74BF67EE-6186-460B-ABD0-CF87852EE5AD}" srcOrd="0" destOrd="0" presId="urn:microsoft.com/office/officeart/2005/8/layout/hierarchy1"/>
    <dgm:cxn modelId="{1A793071-A744-49D9-ABFD-99A46A988829}" type="presParOf" srcId="{01ABC4F9-50AA-4497-BFC9-B67F30051E19}" destId="{7FE417B6-69F2-40D8-9E90-6D9982763A06}" srcOrd="1" destOrd="0" presId="urn:microsoft.com/office/officeart/2005/8/layout/hierarchy1"/>
    <dgm:cxn modelId="{B88AAB29-0BA5-42C4-BD89-A47567608524}" type="presParOf" srcId="{24DB6FC9-8E84-44AD-9F3F-11CBA629C2B1}" destId="{35C4E127-33B8-446C-A5EC-ACA5FAD084A3}" srcOrd="1" destOrd="0" presId="urn:microsoft.com/office/officeart/2005/8/layout/hierarchy1"/>
    <dgm:cxn modelId="{A398B988-EEB0-45F6-9DD3-9CD8F90432C9}" type="presParOf" srcId="{CB7172CA-05BF-4FEA-9F29-68E13B354AD5}" destId="{7591B80B-F7FF-4C19-8500-EE65891793A0}" srcOrd="4" destOrd="0" presId="urn:microsoft.com/office/officeart/2005/8/layout/hierarchy1"/>
    <dgm:cxn modelId="{1B6A1720-7D8C-4C43-826E-8B971D8D4A40}" type="presParOf" srcId="{CB7172CA-05BF-4FEA-9F29-68E13B354AD5}" destId="{C747B847-129F-4A7F-850B-71E3F11F728E}" srcOrd="5" destOrd="0" presId="urn:microsoft.com/office/officeart/2005/8/layout/hierarchy1"/>
    <dgm:cxn modelId="{677CA0FA-EF71-4A70-BF6D-C88E91F3E994}" type="presParOf" srcId="{C747B847-129F-4A7F-850B-71E3F11F728E}" destId="{361268E6-0BCD-4DFD-81B0-A90B643C9ECA}" srcOrd="0" destOrd="0" presId="urn:microsoft.com/office/officeart/2005/8/layout/hierarchy1"/>
    <dgm:cxn modelId="{DF0C8C6A-121C-422A-99A4-625FE7BCEF4C}" type="presParOf" srcId="{361268E6-0BCD-4DFD-81B0-A90B643C9ECA}" destId="{F0DBDF54-093F-474E-93ED-3D3098E3550D}" srcOrd="0" destOrd="0" presId="urn:microsoft.com/office/officeart/2005/8/layout/hierarchy1"/>
    <dgm:cxn modelId="{42DA104B-E197-4580-B5F2-ADF454ACBB94}" type="presParOf" srcId="{361268E6-0BCD-4DFD-81B0-A90B643C9ECA}" destId="{4FB05DE9-D2BF-4F12-A794-3FFC3D83E154}" srcOrd="1" destOrd="0" presId="urn:microsoft.com/office/officeart/2005/8/layout/hierarchy1"/>
    <dgm:cxn modelId="{0FE3AA1B-D827-46B2-B0DC-1CBE7D3F5D43}" type="presParOf" srcId="{C747B847-129F-4A7F-850B-71E3F11F728E}" destId="{8D075044-C272-42BD-B716-4B8C80C441E6}" srcOrd="1" destOrd="0" presId="urn:microsoft.com/office/officeart/2005/8/layout/hierarchy1"/>
    <dgm:cxn modelId="{8F5C7858-1EE4-4621-9249-A1548B5F831E}" type="presParOf" srcId="{561E97CB-E742-46B0-8374-0C28BC64B12F}" destId="{11DD5A9D-A70B-4C38-9C0B-0244D12FEBC1}" srcOrd="2" destOrd="0" presId="urn:microsoft.com/office/officeart/2005/8/layout/hierarchy1"/>
    <dgm:cxn modelId="{C01222F1-A364-4D40-9C56-505AD614ABDA}" type="presParOf" srcId="{561E97CB-E742-46B0-8374-0C28BC64B12F}" destId="{D47A2E7A-FEE2-4BBE-9F4B-21FCF2C2C8D8}" srcOrd="3" destOrd="0" presId="urn:microsoft.com/office/officeart/2005/8/layout/hierarchy1"/>
    <dgm:cxn modelId="{36602B76-9363-4C4A-84F0-FF54C79E947E}" type="presParOf" srcId="{D47A2E7A-FEE2-4BBE-9F4B-21FCF2C2C8D8}" destId="{DAC14357-133D-4A52-BBC4-2C7BC7D5AE78}" srcOrd="0" destOrd="0" presId="urn:microsoft.com/office/officeart/2005/8/layout/hierarchy1"/>
    <dgm:cxn modelId="{4823FD45-F074-482D-B978-993C07BC46C6}" type="presParOf" srcId="{DAC14357-133D-4A52-BBC4-2C7BC7D5AE78}" destId="{A174D417-8CE5-4EAA-B6F9-A31739A0EBC3}" srcOrd="0" destOrd="0" presId="urn:microsoft.com/office/officeart/2005/8/layout/hierarchy1"/>
    <dgm:cxn modelId="{27855576-5842-467E-97AE-629FAB50BE74}" type="presParOf" srcId="{DAC14357-133D-4A52-BBC4-2C7BC7D5AE78}" destId="{BDFF83BB-EEE6-4A9C-B25D-142298209ED8}" srcOrd="1" destOrd="0" presId="urn:microsoft.com/office/officeart/2005/8/layout/hierarchy1"/>
    <dgm:cxn modelId="{A227DB9E-ED0E-4E7D-B8F2-C526310074E2}" type="presParOf" srcId="{D47A2E7A-FEE2-4BBE-9F4B-21FCF2C2C8D8}" destId="{98FA7106-149A-48E3-A18D-A69175E08F86}" srcOrd="1" destOrd="0" presId="urn:microsoft.com/office/officeart/2005/8/layout/hierarchy1"/>
    <dgm:cxn modelId="{E7A26E44-CF55-49CE-A568-58CF985D8631}" type="presParOf" srcId="{98FA7106-149A-48E3-A18D-A69175E08F86}" destId="{8D7A4B19-607B-4022-8031-429E97EF11AC}" srcOrd="0" destOrd="0" presId="urn:microsoft.com/office/officeart/2005/8/layout/hierarchy1"/>
    <dgm:cxn modelId="{60547AAB-1DC7-4E01-8250-64B18456751F}" type="presParOf" srcId="{98FA7106-149A-48E3-A18D-A69175E08F86}" destId="{CE5358D7-6330-46AA-A255-6D5F77311E8A}" srcOrd="1" destOrd="0" presId="urn:microsoft.com/office/officeart/2005/8/layout/hierarchy1"/>
    <dgm:cxn modelId="{99B0AF39-F029-4E3C-B44F-F6BB751C3A52}" type="presParOf" srcId="{CE5358D7-6330-46AA-A255-6D5F77311E8A}" destId="{F23EB302-8FB1-4BE7-94E7-0DC2BB88120E}" srcOrd="0" destOrd="0" presId="urn:microsoft.com/office/officeart/2005/8/layout/hierarchy1"/>
    <dgm:cxn modelId="{4825FED7-CA65-447A-BD1B-231E9D2BBEBD}" type="presParOf" srcId="{F23EB302-8FB1-4BE7-94E7-0DC2BB88120E}" destId="{CA9C90DB-EEB8-46E1-A05F-2E563A2E7C3B}" srcOrd="0" destOrd="0" presId="urn:microsoft.com/office/officeart/2005/8/layout/hierarchy1"/>
    <dgm:cxn modelId="{72C74B3A-E2AD-4C81-B4EA-3D8AC413F225}" type="presParOf" srcId="{F23EB302-8FB1-4BE7-94E7-0DC2BB88120E}" destId="{AB16DC8C-98F8-4138-87F1-B4D2A7DB6348}" srcOrd="1" destOrd="0" presId="urn:microsoft.com/office/officeart/2005/8/layout/hierarchy1"/>
    <dgm:cxn modelId="{593A6DFE-3D2C-416B-877D-13A12045E268}" type="presParOf" srcId="{CE5358D7-6330-46AA-A255-6D5F77311E8A}" destId="{C6D0EABE-BF67-457C-8688-CC418054E6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3F6923-0E9F-4B2B-B8A0-BD11DA59CB36}">
      <dsp:nvSpPr>
        <dsp:cNvPr id="0" name=""/>
        <dsp:cNvSpPr/>
      </dsp:nvSpPr>
      <dsp:spPr>
        <a:xfrm>
          <a:off x="1297766" y="2762"/>
          <a:ext cx="2626688" cy="210135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000" r="-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5882A-71E8-4F6B-AC74-3666086BF130}">
      <dsp:nvSpPr>
        <dsp:cNvPr id="0" name=""/>
        <dsp:cNvSpPr/>
      </dsp:nvSpPr>
      <dsp:spPr>
        <a:xfrm>
          <a:off x="1534168" y="1893977"/>
          <a:ext cx="2337752" cy="73547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Quantify Runoff</a:t>
          </a:r>
          <a:endParaRPr lang="en-US" sz="2200" kern="1200" dirty="0"/>
        </a:p>
      </dsp:txBody>
      <dsp:txXfrm>
        <a:off x="1534168" y="1893977"/>
        <a:ext cx="2337752" cy="735472"/>
      </dsp:txXfrm>
    </dsp:sp>
    <dsp:sp modelId="{8520AE5D-F86A-4835-836B-226D3EF00470}">
      <dsp:nvSpPr>
        <dsp:cNvPr id="0" name=""/>
        <dsp:cNvSpPr/>
      </dsp:nvSpPr>
      <dsp:spPr>
        <a:xfrm>
          <a:off x="4215255" y="9"/>
          <a:ext cx="2626688" cy="210135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1000" b="-1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D3EBF-71F8-4F9F-AAC9-6B850E21B0A2}">
      <dsp:nvSpPr>
        <dsp:cNvPr id="0" name=""/>
        <dsp:cNvSpPr/>
      </dsp:nvSpPr>
      <dsp:spPr>
        <a:xfrm>
          <a:off x="4423525" y="1893977"/>
          <a:ext cx="2337752" cy="73547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HEC-HMS model</a:t>
          </a:r>
          <a:endParaRPr lang="en-US" sz="2200" kern="1200" dirty="0"/>
        </a:p>
      </dsp:txBody>
      <dsp:txXfrm>
        <a:off x="4423525" y="1893977"/>
        <a:ext cx="2337752" cy="735472"/>
      </dsp:txXfrm>
    </dsp:sp>
    <dsp:sp modelId="{E36A0237-E3A0-463F-BB4F-D2D628D39F15}">
      <dsp:nvSpPr>
        <dsp:cNvPr id="0" name=""/>
        <dsp:cNvSpPr/>
      </dsp:nvSpPr>
      <dsp:spPr>
        <a:xfrm>
          <a:off x="7076480" y="2762"/>
          <a:ext cx="2626688" cy="2101350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5000" b="-1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E75C7B-FD38-4C4F-875D-E1F8260B41FF}">
      <dsp:nvSpPr>
        <dsp:cNvPr id="0" name=""/>
        <dsp:cNvSpPr/>
      </dsp:nvSpPr>
      <dsp:spPr>
        <a:xfrm>
          <a:off x="7312882" y="1893977"/>
          <a:ext cx="2337752" cy="73547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Possible A.R. Locations</a:t>
          </a:r>
          <a:endParaRPr lang="en-US" sz="2200" kern="1200" dirty="0"/>
        </a:p>
      </dsp:txBody>
      <dsp:txXfrm>
        <a:off x="7312882" y="1893977"/>
        <a:ext cx="2337752" cy="735472"/>
      </dsp:txXfrm>
    </dsp:sp>
    <dsp:sp modelId="{CDE4026E-A7EC-4860-9232-F4CA62547B20}">
      <dsp:nvSpPr>
        <dsp:cNvPr id="0" name=""/>
        <dsp:cNvSpPr/>
      </dsp:nvSpPr>
      <dsp:spPr>
        <a:xfrm>
          <a:off x="2742445" y="2892118"/>
          <a:ext cx="2626688" cy="2101350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16099-7FCC-4EF9-B717-4B15C982DF08}">
      <dsp:nvSpPr>
        <dsp:cNvPr id="0" name=""/>
        <dsp:cNvSpPr/>
      </dsp:nvSpPr>
      <dsp:spPr>
        <a:xfrm>
          <a:off x="2978846" y="4783334"/>
          <a:ext cx="2337752" cy="73547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Best A.R. method</a:t>
          </a:r>
          <a:endParaRPr lang="en-US" sz="2200" kern="1200" dirty="0"/>
        </a:p>
      </dsp:txBody>
      <dsp:txXfrm>
        <a:off x="2978846" y="4783334"/>
        <a:ext cx="2337752" cy="735472"/>
      </dsp:txXfrm>
    </dsp:sp>
    <dsp:sp modelId="{5CBD5B58-49FF-45BF-9AEC-A079D4130F89}">
      <dsp:nvSpPr>
        <dsp:cNvPr id="0" name=""/>
        <dsp:cNvSpPr/>
      </dsp:nvSpPr>
      <dsp:spPr>
        <a:xfrm>
          <a:off x="5631801" y="2892118"/>
          <a:ext cx="2626688" cy="2101350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572AEF-1E61-413A-B7EA-B3C9F59664D3}">
      <dsp:nvSpPr>
        <dsp:cNvPr id="0" name=""/>
        <dsp:cNvSpPr/>
      </dsp:nvSpPr>
      <dsp:spPr>
        <a:xfrm>
          <a:off x="5868203" y="4783334"/>
          <a:ext cx="2337752" cy="73547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Benefit Cost Analysis</a:t>
          </a:r>
          <a:endParaRPr lang="en-US" sz="2200" kern="1200" dirty="0"/>
        </a:p>
      </dsp:txBody>
      <dsp:txXfrm>
        <a:off x="5868203" y="4783334"/>
        <a:ext cx="2337752" cy="7354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EE223B-EFB2-43AF-A3C9-A94AF53D14BC}">
      <dsp:nvSpPr>
        <dsp:cNvPr id="0" name=""/>
        <dsp:cNvSpPr/>
      </dsp:nvSpPr>
      <dsp:spPr>
        <a:xfrm rot="5400000">
          <a:off x="4959986" y="-28566"/>
          <a:ext cx="2256310" cy="2313442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Book Antiqua" panose="02040602050305030304" pitchFamily="18" charset="0"/>
            </a:rPr>
            <a:t>Available data</a:t>
          </a:r>
          <a:endParaRPr lang="en-US" sz="2400" b="0" kern="1200" dirty="0">
            <a:latin typeface="Book Antiqua" panose="02040602050305030304" pitchFamily="18" charset="0"/>
          </a:endParaRPr>
        </a:p>
      </dsp:txBody>
      <dsp:txXfrm rot="5400000">
        <a:off x="4959986" y="-28566"/>
        <a:ext cx="2256310" cy="2313442"/>
      </dsp:txXfrm>
    </dsp:sp>
    <dsp:sp modelId="{4A270D52-03BF-421A-B5B4-EE13F63C4915}">
      <dsp:nvSpPr>
        <dsp:cNvPr id="0" name=""/>
        <dsp:cNvSpPr/>
      </dsp:nvSpPr>
      <dsp:spPr>
        <a:xfrm>
          <a:off x="7163359" y="453605"/>
          <a:ext cx="2518042" cy="1353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D83696-AD66-4F67-AE82-4DDDF1EE45B7}">
      <dsp:nvSpPr>
        <dsp:cNvPr id="0" name=""/>
        <dsp:cNvSpPr/>
      </dsp:nvSpPr>
      <dsp:spPr>
        <a:xfrm rot="5400000">
          <a:off x="2550553" y="9780"/>
          <a:ext cx="2256310" cy="2236748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8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Book Antiqua" panose="02040602050305030304" pitchFamily="18" charset="0"/>
            </a:rPr>
            <a:t>Huge amount of runoff </a:t>
          </a:r>
          <a:endParaRPr lang="en-US" sz="2400" kern="1200" dirty="0">
            <a:latin typeface="Book Antiqua" panose="02040602050305030304" pitchFamily="18" charset="0"/>
          </a:endParaRPr>
        </a:p>
      </dsp:txBody>
      <dsp:txXfrm rot="5400000">
        <a:off x="2550553" y="9780"/>
        <a:ext cx="2256310" cy="2236748"/>
      </dsp:txXfrm>
    </dsp:sp>
    <dsp:sp modelId="{2D5CF5BF-6D61-4B61-8D04-6C45A04928CB}">
      <dsp:nvSpPr>
        <dsp:cNvPr id="0" name=""/>
        <dsp:cNvSpPr/>
      </dsp:nvSpPr>
      <dsp:spPr>
        <a:xfrm rot="5400000">
          <a:off x="3767275" y="1832706"/>
          <a:ext cx="2256310" cy="2251078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16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Book Antiqua" panose="02040602050305030304" pitchFamily="18" charset="0"/>
            </a:rPr>
            <a:t>Previous studies</a:t>
          </a:r>
          <a:endParaRPr lang="en-US" sz="2400" kern="1200" dirty="0">
            <a:latin typeface="Book Antiqua" panose="02040602050305030304" pitchFamily="18" charset="0"/>
          </a:endParaRPr>
        </a:p>
      </dsp:txBody>
      <dsp:txXfrm rot="5400000">
        <a:off x="3767275" y="1832706"/>
        <a:ext cx="2256310" cy="2251078"/>
      </dsp:txXfrm>
    </dsp:sp>
    <dsp:sp modelId="{E226CAE8-9280-4CF0-88FC-EB2044759E44}">
      <dsp:nvSpPr>
        <dsp:cNvPr id="0" name=""/>
        <dsp:cNvSpPr/>
      </dsp:nvSpPr>
      <dsp:spPr>
        <a:xfrm>
          <a:off x="1558683" y="2368762"/>
          <a:ext cx="2436815" cy="1353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000ED-73D0-4488-929F-01FD1689B63A}">
      <dsp:nvSpPr>
        <dsp:cNvPr id="0" name=""/>
        <dsp:cNvSpPr/>
      </dsp:nvSpPr>
      <dsp:spPr>
        <a:xfrm rot="5400000">
          <a:off x="6207841" y="1847607"/>
          <a:ext cx="2256310" cy="220922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24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Book Antiqua" panose="02040602050305030304" pitchFamily="18" charset="0"/>
            </a:rPr>
            <a:t>Increase</a:t>
          </a:r>
          <a:r>
            <a:rPr lang="en-US" sz="2300" kern="1200" dirty="0" smtClean="0">
              <a:latin typeface="Book Antiqua" panose="02040602050305030304" pitchFamily="18" charset="0"/>
            </a:rPr>
            <a:t> </a:t>
          </a:r>
          <a:r>
            <a:rPr lang="en-US" sz="2200" kern="1200" dirty="0" smtClean="0">
              <a:latin typeface="Book Antiqua" panose="02040602050305030304" pitchFamily="18" charset="0"/>
            </a:rPr>
            <a:t>agricultural</a:t>
          </a:r>
          <a:r>
            <a:rPr lang="en-US" sz="2300" kern="1200" dirty="0" smtClean="0">
              <a:latin typeface="Book Antiqua" panose="02040602050305030304" pitchFamily="18" charset="0"/>
            </a:rPr>
            <a:t> </a:t>
          </a:r>
          <a:r>
            <a:rPr lang="en-US" sz="2400" kern="1200" dirty="0" smtClean="0">
              <a:latin typeface="Book Antiqua" panose="02040602050305030304" pitchFamily="18" charset="0"/>
            </a:rPr>
            <a:t>lands</a:t>
          </a:r>
          <a:endParaRPr lang="en-US" sz="2400" kern="1200" dirty="0">
            <a:latin typeface="Book Antiqua" panose="02040602050305030304" pitchFamily="18" charset="0"/>
          </a:endParaRPr>
        </a:p>
      </dsp:txBody>
      <dsp:txXfrm rot="5400000">
        <a:off x="6207841" y="1847607"/>
        <a:ext cx="2256310" cy="2209227"/>
      </dsp:txXfrm>
    </dsp:sp>
    <dsp:sp modelId="{2AFA1CB2-9C2C-497A-8334-B500E7321EF8}">
      <dsp:nvSpPr>
        <dsp:cNvPr id="0" name=""/>
        <dsp:cNvSpPr/>
      </dsp:nvSpPr>
      <dsp:spPr>
        <a:xfrm rot="5400000">
          <a:off x="7410681" y="3689572"/>
          <a:ext cx="2256310" cy="222316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32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Book Antiqua" panose="02040602050305030304" pitchFamily="18" charset="0"/>
            </a:rPr>
            <a:t>Easy to reach</a:t>
          </a:r>
          <a:endParaRPr lang="en-US" sz="2400" kern="1200" dirty="0">
            <a:latin typeface="Book Antiqua" panose="02040602050305030304" pitchFamily="18" charset="0"/>
          </a:endParaRPr>
        </a:p>
      </dsp:txBody>
      <dsp:txXfrm rot="5400000">
        <a:off x="7410681" y="3689572"/>
        <a:ext cx="2256310" cy="2223165"/>
      </dsp:txXfrm>
    </dsp:sp>
    <dsp:sp modelId="{270D591C-2294-460D-8B6B-6A53F6BD6923}">
      <dsp:nvSpPr>
        <dsp:cNvPr id="0" name=""/>
        <dsp:cNvSpPr/>
      </dsp:nvSpPr>
      <dsp:spPr>
        <a:xfrm>
          <a:off x="7163359" y="4283918"/>
          <a:ext cx="2518042" cy="1353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80236-44E3-40F7-9703-D4348D2D1488}">
      <dsp:nvSpPr>
        <dsp:cNvPr id="0" name=""/>
        <dsp:cNvSpPr/>
      </dsp:nvSpPr>
      <dsp:spPr>
        <a:xfrm rot="5400000">
          <a:off x="4945008" y="3695677"/>
          <a:ext cx="2256310" cy="2258969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Book Antiqua" panose="02040602050305030304" pitchFamily="18" charset="0"/>
            </a:rPr>
            <a:t>+ water for domestic use</a:t>
          </a:r>
          <a:endParaRPr lang="en-US" sz="2400" kern="1200" dirty="0">
            <a:latin typeface="Book Antiqua" panose="02040602050305030304" pitchFamily="18" charset="0"/>
          </a:endParaRPr>
        </a:p>
      </dsp:txBody>
      <dsp:txXfrm rot="5400000">
        <a:off x="4945008" y="3695677"/>
        <a:ext cx="2256310" cy="225896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94D671-5191-4E0B-ABDA-61438BDBB251}">
      <dsp:nvSpPr>
        <dsp:cNvPr id="0" name=""/>
        <dsp:cNvSpPr/>
      </dsp:nvSpPr>
      <dsp:spPr>
        <a:xfrm>
          <a:off x="5350294" y="2387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Problem Identification</a:t>
          </a:r>
          <a:endParaRPr lang="en-US" sz="1400" kern="1200" dirty="0"/>
        </a:p>
      </dsp:txBody>
      <dsp:txXfrm>
        <a:off x="5350294" y="2387"/>
        <a:ext cx="1618020" cy="1051713"/>
      </dsp:txXfrm>
    </dsp:sp>
    <dsp:sp modelId="{578950FC-D9A3-4ACE-A0D1-DDADA18412C8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4020650" y="178929"/>
              </a:moveTo>
              <a:arcTo wR="3000069" hR="3000069" stAng="17393291" swAng="771297"/>
            </a:path>
          </a:pathLst>
        </a:custGeom>
        <a:noFill/>
        <a:ln w="9525" cap="flat" cmpd="sng" algn="ctr">
          <a:solidFill>
            <a:schemeClr val="accent5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EC13C6-84D0-4277-959D-84B9FAABEDDB}">
      <dsp:nvSpPr>
        <dsp:cNvPr id="0" name=""/>
        <dsp:cNvSpPr/>
      </dsp:nvSpPr>
      <dsp:spPr>
        <a:xfrm>
          <a:off x="7695843" y="1131943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Data Collection “Background Research”</a:t>
          </a:r>
          <a:endParaRPr lang="en-US" sz="1400" kern="1200" dirty="0"/>
        </a:p>
      </dsp:txBody>
      <dsp:txXfrm>
        <a:off x="7695843" y="1131943"/>
        <a:ext cx="1618020" cy="1051713"/>
      </dsp:txXfrm>
    </dsp:sp>
    <dsp:sp modelId="{B98DACEC-6D5C-45D6-B84C-D1F9DF1AC118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5804139" y="1933481"/>
              </a:moveTo>
              <a:arcTo wR="3000069" hR="3000069" stAng="20350477" swAng="1063777"/>
            </a:path>
          </a:pathLst>
        </a:custGeom>
        <a:noFill/>
        <a:ln w="9525" cap="flat" cmpd="sng" algn="ctr">
          <a:solidFill>
            <a:schemeClr val="accent5">
              <a:shade val="90000"/>
              <a:hueOff val="38971"/>
              <a:satOff val="-2555"/>
              <a:lumOff val="583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E6118-052E-4E50-B580-38ED8C84FAE9}">
      <dsp:nvSpPr>
        <dsp:cNvPr id="0" name=""/>
        <dsp:cNvSpPr/>
      </dsp:nvSpPr>
      <dsp:spPr>
        <a:xfrm>
          <a:off x="8275145" y="3670034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HEC-HMS Modeling and Calibration. (2004)</a:t>
          </a:r>
          <a:endParaRPr lang="en-US" sz="1400" kern="1200" dirty="0"/>
        </a:p>
      </dsp:txBody>
      <dsp:txXfrm>
        <a:off x="8275145" y="3670034"/>
        <a:ext cx="1618020" cy="1051713"/>
      </dsp:txXfrm>
    </dsp:sp>
    <dsp:sp modelId="{5281031D-71EB-4D11-A85C-D161A234AAEA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5648316" y="4409752"/>
              </a:moveTo>
              <a:arcTo wR="3000069" hR="3000069" stAng="1681604" swAng="834807"/>
            </a:path>
          </a:pathLst>
        </a:custGeom>
        <a:noFill/>
        <a:ln w="9525" cap="flat" cmpd="sng" algn="ctr">
          <a:solidFill>
            <a:schemeClr val="accent5">
              <a:shade val="90000"/>
              <a:hueOff val="77942"/>
              <a:satOff val="-5109"/>
              <a:lumOff val="1166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DB70B-6444-4E65-BB27-9AC165BC82F4}">
      <dsp:nvSpPr>
        <dsp:cNvPr id="0" name=""/>
        <dsp:cNvSpPr/>
      </dsp:nvSpPr>
      <dsp:spPr>
        <a:xfrm>
          <a:off x="6651975" y="5705425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Model Verification (2005)</a:t>
          </a:r>
          <a:endParaRPr lang="en-US" sz="1400" kern="1200" dirty="0"/>
        </a:p>
      </dsp:txBody>
      <dsp:txXfrm>
        <a:off x="6651975" y="5705425"/>
        <a:ext cx="1618020" cy="1051713"/>
      </dsp:txXfrm>
    </dsp:sp>
    <dsp:sp modelId="{2A7E7958-2E91-491C-9B4D-5BECE6EDAC2B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3297424" y="5985366"/>
              </a:moveTo>
              <a:arcTo wR="3000069" hR="3000069" stAng="5058703" swAng="682593"/>
            </a:path>
          </a:pathLst>
        </a:custGeom>
        <a:noFill/>
        <a:ln w="9525" cap="flat" cmpd="sng" algn="ctr">
          <a:solidFill>
            <a:schemeClr val="accent5">
              <a:shade val="90000"/>
              <a:hueOff val="116913"/>
              <a:satOff val="-7664"/>
              <a:lumOff val="1750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3886ED-5DE2-4CD3-9113-177995A2A99E}">
      <dsp:nvSpPr>
        <dsp:cNvPr id="0" name=""/>
        <dsp:cNvSpPr/>
      </dsp:nvSpPr>
      <dsp:spPr>
        <a:xfrm>
          <a:off x="4048612" y="5705425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Choosing Best Artificial Recharge Locations and Method</a:t>
          </a:r>
          <a:endParaRPr lang="en-US" sz="1400" kern="1200" dirty="0"/>
        </a:p>
      </dsp:txBody>
      <dsp:txXfrm>
        <a:off x="4048612" y="5705425"/>
        <a:ext cx="1618020" cy="1051713"/>
      </dsp:txXfrm>
    </dsp:sp>
    <dsp:sp modelId="{E8F1E1BE-A957-437E-A498-CA7B855365D5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768489" y="5005179"/>
              </a:moveTo>
              <a:arcTo wR="3000069" hR="3000069" stAng="8283589" swAng="834807"/>
            </a:path>
          </a:pathLst>
        </a:custGeom>
        <a:noFill/>
        <a:ln w="9525" cap="flat" cmpd="sng" algn="ctr">
          <a:solidFill>
            <a:schemeClr val="accent5">
              <a:shade val="90000"/>
              <a:hueOff val="155884"/>
              <a:satOff val="-10218"/>
              <a:lumOff val="233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D62A8-FAC2-4575-8F17-623B6269748B}">
      <dsp:nvSpPr>
        <dsp:cNvPr id="0" name=""/>
        <dsp:cNvSpPr/>
      </dsp:nvSpPr>
      <dsp:spPr>
        <a:xfrm>
          <a:off x="2425442" y="3670034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3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Up to date rainfall analysis</a:t>
          </a:r>
          <a:endParaRPr lang="en-US" sz="1400" kern="1200" dirty="0"/>
        </a:p>
      </dsp:txBody>
      <dsp:txXfrm>
        <a:off x="2425442" y="3670034"/>
        <a:ext cx="1618020" cy="1051713"/>
      </dsp:txXfrm>
    </dsp:sp>
    <dsp:sp modelId="{10346166-B464-48BA-ADD4-6856B40AA3F2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4378" y="2838050"/>
              </a:moveTo>
              <a:arcTo wR="3000069" hR="3000069" stAng="10985746" swAng="1063777"/>
            </a:path>
          </a:pathLst>
        </a:custGeom>
        <a:noFill/>
        <a:ln w="9525" cap="flat" cmpd="sng" algn="ctr">
          <a:solidFill>
            <a:schemeClr val="accent5">
              <a:shade val="90000"/>
              <a:hueOff val="194855"/>
              <a:satOff val="-12773"/>
              <a:lumOff val="291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2B3C73-E6D1-44CB-9265-BFDF2FC0956A}">
      <dsp:nvSpPr>
        <dsp:cNvPr id="0" name=""/>
        <dsp:cNvSpPr/>
      </dsp:nvSpPr>
      <dsp:spPr>
        <a:xfrm>
          <a:off x="3004745" y="1131943"/>
          <a:ext cx="1618020" cy="1051713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Overview of Benefit Cost Analysis</a:t>
          </a:r>
          <a:endParaRPr lang="en-US" sz="1400" kern="1200" dirty="0"/>
        </a:p>
      </dsp:txBody>
      <dsp:txXfrm>
        <a:off x="3004745" y="1131943"/>
        <a:ext cx="1618020" cy="1051713"/>
      </dsp:txXfrm>
    </dsp:sp>
    <dsp:sp modelId="{EDFDB475-20F6-4653-BDE5-D3CA2057E545}">
      <dsp:nvSpPr>
        <dsp:cNvPr id="0" name=""/>
        <dsp:cNvSpPr/>
      </dsp:nvSpPr>
      <dsp:spPr>
        <a:xfrm>
          <a:off x="3159234" y="528243"/>
          <a:ext cx="6000139" cy="6000139"/>
        </a:xfrm>
        <a:custGeom>
          <a:avLst/>
          <a:gdLst/>
          <a:ahLst/>
          <a:cxnLst/>
          <a:rect l="0" t="0" r="0" b="0"/>
          <a:pathLst>
            <a:path>
              <a:moveTo>
                <a:pt x="1377410" y="476699"/>
              </a:moveTo>
              <a:arcTo wR="3000069" hR="3000069" stAng="14235411" swAng="771297"/>
            </a:path>
          </a:pathLst>
        </a:custGeom>
        <a:noFill/>
        <a:ln w="9525" cap="flat" cmpd="sng" algn="ctr">
          <a:solidFill>
            <a:schemeClr val="accent5">
              <a:shade val="90000"/>
              <a:hueOff val="233826"/>
              <a:satOff val="-15327"/>
              <a:lumOff val="3500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30338D-90DF-4D86-8583-973F10795141}">
      <dsp:nvSpPr>
        <dsp:cNvPr id="0" name=""/>
        <dsp:cNvSpPr/>
      </dsp:nvSpPr>
      <dsp:spPr>
        <a:xfrm rot="10800000">
          <a:off x="0" y="0"/>
          <a:ext cx="10363200" cy="1382203"/>
        </a:xfrm>
        <a:prstGeom prst="trapezoid">
          <a:avLst>
            <a:gd name="adj" fmla="val 93720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813559" y="0"/>
        <a:ext cx="6736080" cy="1382203"/>
      </dsp:txXfrm>
    </dsp:sp>
    <dsp:sp modelId="{E2BB4B06-0455-43BB-ABEE-3A5D88DF658C}">
      <dsp:nvSpPr>
        <dsp:cNvPr id="0" name=""/>
        <dsp:cNvSpPr/>
      </dsp:nvSpPr>
      <dsp:spPr>
        <a:xfrm rot="10800000">
          <a:off x="1295400" y="1382203"/>
          <a:ext cx="7772400" cy="1382203"/>
        </a:xfrm>
        <a:prstGeom prst="trapezoid">
          <a:avLst>
            <a:gd name="adj" fmla="val 93720"/>
          </a:avLst>
        </a:prstGeom>
        <a:solidFill>
          <a:schemeClr val="accent5">
            <a:shade val="80000"/>
            <a:hueOff val="68870"/>
            <a:satOff val="-4256"/>
            <a:lumOff val="928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2655569" y="1382203"/>
        <a:ext cx="5052060" cy="1382203"/>
      </dsp:txXfrm>
    </dsp:sp>
    <dsp:sp modelId="{A6B9D507-D42C-4E8A-BAD0-F34D5A6AC6CD}">
      <dsp:nvSpPr>
        <dsp:cNvPr id="0" name=""/>
        <dsp:cNvSpPr/>
      </dsp:nvSpPr>
      <dsp:spPr>
        <a:xfrm rot="10800000">
          <a:off x="2611526" y="2752658"/>
          <a:ext cx="5181600" cy="1382203"/>
        </a:xfrm>
        <a:prstGeom prst="trapezoid">
          <a:avLst>
            <a:gd name="adj" fmla="val 93720"/>
          </a:avLst>
        </a:prstGeom>
        <a:solidFill>
          <a:schemeClr val="accent5">
            <a:shade val="80000"/>
            <a:hueOff val="137740"/>
            <a:satOff val="-8512"/>
            <a:lumOff val="185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518306" y="2752658"/>
        <a:ext cx="3368040" cy="1382203"/>
      </dsp:txXfrm>
    </dsp:sp>
    <dsp:sp modelId="{EE2EB8BB-6352-4ECC-A66E-DA9A433B8E94}">
      <dsp:nvSpPr>
        <dsp:cNvPr id="0" name=""/>
        <dsp:cNvSpPr/>
      </dsp:nvSpPr>
      <dsp:spPr>
        <a:xfrm rot="10800000">
          <a:off x="3886200" y="4146611"/>
          <a:ext cx="2590800" cy="1382203"/>
        </a:xfrm>
        <a:prstGeom prst="trapezoid">
          <a:avLst>
            <a:gd name="adj" fmla="val 93720"/>
          </a:avLst>
        </a:prstGeom>
        <a:solidFill>
          <a:schemeClr val="accent5">
            <a:shade val="80000"/>
            <a:hueOff val="206611"/>
            <a:satOff val="-12768"/>
            <a:lumOff val="2784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886200" y="4146611"/>
        <a:ext cx="2590800" cy="138220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7A4B19-607B-4022-8031-429E97EF11AC}">
      <dsp:nvSpPr>
        <dsp:cNvPr id="0" name=""/>
        <dsp:cNvSpPr/>
      </dsp:nvSpPr>
      <dsp:spPr>
        <a:xfrm>
          <a:off x="7040879" y="3159417"/>
          <a:ext cx="91440" cy="4944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D5A9D-A70B-4C38-9C0B-0244D12FEBC1}">
      <dsp:nvSpPr>
        <dsp:cNvPr id="0" name=""/>
        <dsp:cNvSpPr/>
      </dsp:nvSpPr>
      <dsp:spPr>
        <a:xfrm>
          <a:off x="5008562" y="1585304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2078037" y="336972"/>
              </a:lnTo>
              <a:lnTo>
                <a:pt x="2078037" y="494478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1B80B-F7FF-4C19-8500-EE65891793A0}">
      <dsp:nvSpPr>
        <dsp:cNvPr id="0" name=""/>
        <dsp:cNvSpPr/>
      </dsp:nvSpPr>
      <dsp:spPr>
        <a:xfrm>
          <a:off x="2930524" y="3159417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2078037" y="336972"/>
              </a:lnTo>
              <a:lnTo>
                <a:pt x="2078037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5D30D-23A5-45D2-AA38-DA1368178D85}">
      <dsp:nvSpPr>
        <dsp:cNvPr id="0" name=""/>
        <dsp:cNvSpPr/>
      </dsp:nvSpPr>
      <dsp:spPr>
        <a:xfrm>
          <a:off x="2884804" y="3159417"/>
          <a:ext cx="91440" cy="4944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50E58-EB5E-4254-8212-3563C73F5FFD}">
      <dsp:nvSpPr>
        <dsp:cNvPr id="0" name=""/>
        <dsp:cNvSpPr/>
      </dsp:nvSpPr>
      <dsp:spPr>
        <a:xfrm>
          <a:off x="852487" y="3159417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2078037" y="0"/>
              </a:moveTo>
              <a:lnTo>
                <a:pt x="2078037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3D109-0A08-40A5-9CA1-A648E2D18901}">
      <dsp:nvSpPr>
        <dsp:cNvPr id="0" name=""/>
        <dsp:cNvSpPr/>
      </dsp:nvSpPr>
      <dsp:spPr>
        <a:xfrm>
          <a:off x="2930524" y="1585304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2078037" y="0"/>
              </a:moveTo>
              <a:lnTo>
                <a:pt x="2078037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63EE7-1E86-431A-823A-5C878D52C82F}">
      <dsp:nvSpPr>
        <dsp:cNvPr id="0" name=""/>
        <dsp:cNvSpPr/>
      </dsp:nvSpPr>
      <dsp:spPr>
        <a:xfrm>
          <a:off x="4158456" y="505669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5C5302-95E7-460E-A099-1580E869A97B}">
      <dsp:nvSpPr>
        <dsp:cNvPr id="0" name=""/>
        <dsp:cNvSpPr/>
      </dsp:nvSpPr>
      <dsp:spPr>
        <a:xfrm>
          <a:off x="4347368" y="685136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Badhan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Subcatchment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Area 85.82 km</a:t>
          </a:r>
          <a:r>
            <a:rPr lang="en-US" sz="1600" kern="1200" dirty="0" smtClean="0">
              <a:latin typeface="Calibri" panose="020F0502020204030204" pitchFamily="34" charset="0"/>
            </a:rPr>
            <a:t>²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4347368" y="685136"/>
        <a:ext cx="1700212" cy="1079634"/>
      </dsp:txXfrm>
    </dsp:sp>
    <dsp:sp modelId="{C6ABFD9B-B78F-4286-AD10-A698F20873C9}">
      <dsp:nvSpPr>
        <dsp:cNvPr id="0" name=""/>
        <dsp:cNvSpPr/>
      </dsp:nvSpPr>
      <dsp:spPr>
        <a:xfrm>
          <a:off x="2080418" y="2079782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016D35-5B78-4597-81E0-0E3455769938}">
      <dsp:nvSpPr>
        <dsp:cNvPr id="0" name=""/>
        <dsp:cNvSpPr/>
      </dsp:nvSpPr>
      <dsp:spPr>
        <a:xfrm>
          <a:off x="2269331" y="2259249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Loss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- CN</a:t>
          </a:r>
          <a:endParaRPr lang="en-US" sz="1600" kern="1200" dirty="0"/>
        </a:p>
      </dsp:txBody>
      <dsp:txXfrm>
        <a:off x="2269331" y="2259249"/>
        <a:ext cx="1700212" cy="1079634"/>
      </dsp:txXfrm>
    </dsp:sp>
    <dsp:sp modelId="{0A5C5BEF-0128-4585-8108-F593168F04BE}">
      <dsp:nvSpPr>
        <dsp:cNvPr id="0" name=""/>
        <dsp:cNvSpPr/>
      </dsp:nvSpPr>
      <dsp:spPr>
        <a:xfrm>
          <a:off x="2381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BFB70B-55AF-4A33-9B09-837AB4247ECA}">
      <dsp:nvSpPr>
        <dsp:cNvPr id="0" name=""/>
        <dsp:cNvSpPr/>
      </dsp:nvSpPr>
      <dsp:spPr>
        <a:xfrm>
          <a:off x="191293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Curve Number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55</a:t>
          </a:r>
          <a:endParaRPr lang="en-US" sz="1600" kern="1200" dirty="0"/>
        </a:p>
      </dsp:txBody>
      <dsp:txXfrm>
        <a:off x="191293" y="3833362"/>
        <a:ext cx="1700212" cy="1079634"/>
      </dsp:txXfrm>
    </dsp:sp>
    <dsp:sp modelId="{74BF67EE-6186-460B-ABD0-CF87852EE5AD}">
      <dsp:nvSpPr>
        <dsp:cNvPr id="0" name=""/>
        <dsp:cNvSpPr/>
      </dsp:nvSpPr>
      <dsp:spPr>
        <a:xfrm>
          <a:off x="2080418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E417B6-69F2-40D8-9E90-6D9982763A06}">
      <dsp:nvSpPr>
        <dsp:cNvPr id="0" name=""/>
        <dsp:cNvSpPr/>
      </dsp:nvSpPr>
      <dsp:spPr>
        <a:xfrm>
          <a:off x="2269331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Abstraction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8</a:t>
          </a:r>
          <a:endParaRPr lang="en-US" sz="1600" kern="1200" dirty="0"/>
        </a:p>
      </dsp:txBody>
      <dsp:txXfrm>
        <a:off x="2269331" y="3833362"/>
        <a:ext cx="1700212" cy="1079634"/>
      </dsp:txXfrm>
    </dsp:sp>
    <dsp:sp modelId="{F0DBDF54-093F-474E-93ED-3D3098E3550D}">
      <dsp:nvSpPr>
        <dsp:cNvPr id="0" name=""/>
        <dsp:cNvSpPr/>
      </dsp:nvSpPr>
      <dsp:spPr>
        <a:xfrm>
          <a:off x="4158456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05DE9-D2BF-4F12-A794-3FFC3D83E154}">
      <dsp:nvSpPr>
        <dsp:cNvPr id="0" name=""/>
        <dsp:cNvSpPr/>
      </dsp:nvSpPr>
      <dsp:spPr>
        <a:xfrm>
          <a:off x="4347368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Impervious %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0</a:t>
          </a:r>
          <a:endParaRPr lang="en-US" sz="1600" kern="1200" dirty="0"/>
        </a:p>
      </dsp:txBody>
      <dsp:txXfrm>
        <a:off x="4347368" y="3833362"/>
        <a:ext cx="1700212" cy="1079634"/>
      </dsp:txXfrm>
    </dsp:sp>
    <dsp:sp modelId="{A174D417-8CE5-4EAA-B6F9-A31739A0EBC3}">
      <dsp:nvSpPr>
        <dsp:cNvPr id="0" name=""/>
        <dsp:cNvSpPr/>
      </dsp:nvSpPr>
      <dsp:spPr>
        <a:xfrm>
          <a:off x="6236493" y="2079782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FF83BB-EEE6-4A9C-B25D-142298209ED8}">
      <dsp:nvSpPr>
        <dsp:cNvPr id="0" name=""/>
        <dsp:cNvSpPr/>
      </dsp:nvSpPr>
      <dsp:spPr>
        <a:xfrm>
          <a:off x="6425406" y="2259249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Unit Hydrograph</a:t>
          </a:r>
          <a:endParaRPr lang="en-US" sz="1600" kern="1200" dirty="0"/>
        </a:p>
      </dsp:txBody>
      <dsp:txXfrm>
        <a:off x="6425406" y="2259249"/>
        <a:ext cx="1700212" cy="1079634"/>
      </dsp:txXfrm>
    </dsp:sp>
    <dsp:sp modelId="{CA9C90DB-EEB8-46E1-A05F-2E563A2E7C3B}">
      <dsp:nvSpPr>
        <dsp:cNvPr id="0" name=""/>
        <dsp:cNvSpPr/>
      </dsp:nvSpPr>
      <dsp:spPr>
        <a:xfrm>
          <a:off x="6236493" y="3653896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16DC8C-98F8-4138-87F1-B4D2A7DB6348}">
      <dsp:nvSpPr>
        <dsp:cNvPr id="0" name=""/>
        <dsp:cNvSpPr/>
      </dsp:nvSpPr>
      <dsp:spPr>
        <a:xfrm>
          <a:off x="6425406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Lag Time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60 minutes</a:t>
          </a:r>
          <a:endParaRPr lang="en-US" sz="1600" kern="1200" dirty="0"/>
        </a:p>
      </dsp:txBody>
      <dsp:txXfrm>
        <a:off x="6425406" y="3833362"/>
        <a:ext cx="1700212" cy="107963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7A4B19-607B-4022-8031-429E97EF11AC}">
      <dsp:nvSpPr>
        <dsp:cNvPr id="0" name=""/>
        <dsp:cNvSpPr/>
      </dsp:nvSpPr>
      <dsp:spPr>
        <a:xfrm>
          <a:off x="7040879" y="3159417"/>
          <a:ext cx="91440" cy="4944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D5A9D-A70B-4C38-9C0B-0244D12FEBC1}">
      <dsp:nvSpPr>
        <dsp:cNvPr id="0" name=""/>
        <dsp:cNvSpPr/>
      </dsp:nvSpPr>
      <dsp:spPr>
        <a:xfrm>
          <a:off x="5008562" y="1585304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2078037" y="336972"/>
              </a:lnTo>
              <a:lnTo>
                <a:pt x="2078037" y="494478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1B80B-F7FF-4C19-8500-EE65891793A0}">
      <dsp:nvSpPr>
        <dsp:cNvPr id="0" name=""/>
        <dsp:cNvSpPr/>
      </dsp:nvSpPr>
      <dsp:spPr>
        <a:xfrm>
          <a:off x="2930524" y="3159417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2078037" y="336972"/>
              </a:lnTo>
              <a:lnTo>
                <a:pt x="2078037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5D30D-23A5-45D2-AA38-DA1368178D85}">
      <dsp:nvSpPr>
        <dsp:cNvPr id="0" name=""/>
        <dsp:cNvSpPr/>
      </dsp:nvSpPr>
      <dsp:spPr>
        <a:xfrm>
          <a:off x="2884804" y="3159417"/>
          <a:ext cx="91440" cy="4944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50E58-EB5E-4254-8212-3563C73F5FFD}">
      <dsp:nvSpPr>
        <dsp:cNvPr id="0" name=""/>
        <dsp:cNvSpPr/>
      </dsp:nvSpPr>
      <dsp:spPr>
        <a:xfrm>
          <a:off x="852487" y="3159417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2078037" y="0"/>
              </a:moveTo>
              <a:lnTo>
                <a:pt x="2078037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3D109-0A08-40A5-9CA1-A648E2D18901}">
      <dsp:nvSpPr>
        <dsp:cNvPr id="0" name=""/>
        <dsp:cNvSpPr/>
      </dsp:nvSpPr>
      <dsp:spPr>
        <a:xfrm>
          <a:off x="2930524" y="1585304"/>
          <a:ext cx="2078037" cy="494478"/>
        </a:xfrm>
        <a:custGeom>
          <a:avLst/>
          <a:gdLst/>
          <a:ahLst/>
          <a:cxnLst/>
          <a:rect l="0" t="0" r="0" b="0"/>
          <a:pathLst>
            <a:path>
              <a:moveTo>
                <a:pt x="2078037" y="0"/>
              </a:moveTo>
              <a:lnTo>
                <a:pt x="2078037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63EE7-1E86-431A-823A-5C878D52C82F}">
      <dsp:nvSpPr>
        <dsp:cNvPr id="0" name=""/>
        <dsp:cNvSpPr/>
      </dsp:nvSpPr>
      <dsp:spPr>
        <a:xfrm>
          <a:off x="4158456" y="505669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5C5302-95E7-460E-A099-1580E869A97B}">
      <dsp:nvSpPr>
        <dsp:cNvPr id="0" name=""/>
        <dsp:cNvSpPr/>
      </dsp:nvSpPr>
      <dsp:spPr>
        <a:xfrm>
          <a:off x="4347368" y="685136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Al-</a:t>
          </a:r>
          <a:r>
            <a:rPr lang="en-US" sz="1600" kern="1200" dirty="0" err="1" smtClean="0"/>
            <a:t>Faria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Subcatchment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Area 64 km</a:t>
          </a:r>
          <a:r>
            <a:rPr lang="en-US" sz="1600" kern="1200" dirty="0" smtClean="0">
              <a:latin typeface="Calibri" panose="020F0502020204030204" pitchFamily="34" charset="0"/>
            </a:rPr>
            <a:t>²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4347368" y="685136"/>
        <a:ext cx="1700212" cy="1079634"/>
      </dsp:txXfrm>
    </dsp:sp>
    <dsp:sp modelId="{C6ABFD9B-B78F-4286-AD10-A698F20873C9}">
      <dsp:nvSpPr>
        <dsp:cNvPr id="0" name=""/>
        <dsp:cNvSpPr/>
      </dsp:nvSpPr>
      <dsp:spPr>
        <a:xfrm>
          <a:off x="2080418" y="2079782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016D35-5B78-4597-81E0-0E3455769938}">
      <dsp:nvSpPr>
        <dsp:cNvPr id="0" name=""/>
        <dsp:cNvSpPr/>
      </dsp:nvSpPr>
      <dsp:spPr>
        <a:xfrm>
          <a:off x="2269331" y="2259249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Loss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- CN</a:t>
          </a:r>
          <a:endParaRPr lang="en-US" sz="1600" kern="1200" dirty="0"/>
        </a:p>
      </dsp:txBody>
      <dsp:txXfrm>
        <a:off x="2269331" y="2259249"/>
        <a:ext cx="1700212" cy="1079634"/>
      </dsp:txXfrm>
    </dsp:sp>
    <dsp:sp modelId="{0A5C5BEF-0128-4585-8108-F593168F04BE}">
      <dsp:nvSpPr>
        <dsp:cNvPr id="0" name=""/>
        <dsp:cNvSpPr/>
      </dsp:nvSpPr>
      <dsp:spPr>
        <a:xfrm>
          <a:off x="2381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BFB70B-55AF-4A33-9B09-837AB4247ECA}">
      <dsp:nvSpPr>
        <dsp:cNvPr id="0" name=""/>
        <dsp:cNvSpPr/>
      </dsp:nvSpPr>
      <dsp:spPr>
        <a:xfrm>
          <a:off x="191293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Curve Number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55</a:t>
          </a:r>
          <a:endParaRPr lang="en-US" sz="1600" kern="1200" dirty="0"/>
        </a:p>
      </dsp:txBody>
      <dsp:txXfrm>
        <a:off x="191293" y="3833362"/>
        <a:ext cx="1700212" cy="1079634"/>
      </dsp:txXfrm>
    </dsp:sp>
    <dsp:sp modelId="{74BF67EE-6186-460B-ABD0-CF87852EE5AD}">
      <dsp:nvSpPr>
        <dsp:cNvPr id="0" name=""/>
        <dsp:cNvSpPr/>
      </dsp:nvSpPr>
      <dsp:spPr>
        <a:xfrm>
          <a:off x="2080418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E417B6-69F2-40D8-9E90-6D9982763A06}">
      <dsp:nvSpPr>
        <dsp:cNvPr id="0" name=""/>
        <dsp:cNvSpPr/>
      </dsp:nvSpPr>
      <dsp:spPr>
        <a:xfrm>
          <a:off x="2269331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Abstraction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8</a:t>
          </a:r>
          <a:endParaRPr lang="en-US" sz="1600" kern="1200" dirty="0"/>
        </a:p>
      </dsp:txBody>
      <dsp:txXfrm>
        <a:off x="2269331" y="3833362"/>
        <a:ext cx="1700212" cy="1079634"/>
      </dsp:txXfrm>
    </dsp:sp>
    <dsp:sp modelId="{F0DBDF54-093F-474E-93ED-3D3098E3550D}">
      <dsp:nvSpPr>
        <dsp:cNvPr id="0" name=""/>
        <dsp:cNvSpPr/>
      </dsp:nvSpPr>
      <dsp:spPr>
        <a:xfrm>
          <a:off x="4158456" y="3653895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05DE9-D2BF-4F12-A794-3FFC3D83E154}">
      <dsp:nvSpPr>
        <dsp:cNvPr id="0" name=""/>
        <dsp:cNvSpPr/>
      </dsp:nvSpPr>
      <dsp:spPr>
        <a:xfrm>
          <a:off x="4347368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Impervious %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0</a:t>
          </a:r>
          <a:endParaRPr lang="en-US" sz="1600" kern="1200" dirty="0"/>
        </a:p>
      </dsp:txBody>
      <dsp:txXfrm>
        <a:off x="4347368" y="3833362"/>
        <a:ext cx="1700212" cy="1079634"/>
      </dsp:txXfrm>
    </dsp:sp>
    <dsp:sp modelId="{A174D417-8CE5-4EAA-B6F9-A31739A0EBC3}">
      <dsp:nvSpPr>
        <dsp:cNvPr id="0" name=""/>
        <dsp:cNvSpPr/>
      </dsp:nvSpPr>
      <dsp:spPr>
        <a:xfrm>
          <a:off x="6236493" y="2079782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FF83BB-EEE6-4A9C-B25D-142298209ED8}">
      <dsp:nvSpPr>
        <dsp:cNvPr id="0" name=""/>
        <dsp:cNvSpPr/>
      </dsp:nvSpPr>
      <dsp:spPr>
        <a:xfrm>
          <a:off x="6425406" y="2259249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Unit Hydrograph</a:t>
          </a:r>
          <a:endParaRPr lang="en-US" sz="1600" kern="1200" dirty="0"/>
        </a:p>
      </dsp:txBody>
      <dsp:txXfrm>
        <a:off x="6425406" y="2259249"/>
        <a:ext cx="1700212" cy="1079634"/>
      </dsp:txXfrm>
    </dsp:sp>
    <dsp:sp modelId="{CA9C90DB-EEB8-46E1-A05F-2E563A2E7C3B}">
      <dsp:nvSpPr>
        <dsp:cNvPr id="0" name=""/>
        <dsp:cNvSpPr/>
      </dsp:nvSpPr>
      <dsp:spPr>
        <a:xfrm>
          <a:off x="6236493" y="3653896"/>
          <a:ext cx="1700212" cy="107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16DC8C-98F8-4138-87F1-B4D2A7DB6348}">
      <dsp:nvSpPr>
        <dsp:cNvPr id="0" name=""/>
        <dsp:cNvSpPr/>
      </dsp:nvSpPr>
      <dsp:spPr>
        <a:xfrm>
          <a:off x="6425406" y="3833362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Lag Time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60 minutes</a:t>
          </a:r>
          <a:endParaRPr lang="en-US" sz="1600" kern="1200" dirty="0"/>
        </a:p>
      </dsp:txBody>
      <dsp:txXfrm>
        <a:off x="6425406" y="3833362"/>
        <a:ext cx="1700212" cy="107963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7A4B19-607B-4022-8031-429E97EF11AC}">
      <dsp:nvSpPr>
        <dsp:cNvPr id="0" name=""/>
        <dsp:cNvSpPr/>
      </dsp:nvSpPr>
      <dsp:spPr>
        <a:xfrm>
          <a:off x="8672393" y="2704047"/>
          <a:ext cx="91440" cy="5037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75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D5A9D-A70B-4C38-9C0B-0244D12FEBC1}">
      <dsp:nvSpPr>
        <dsp:cNvPr id="0" name=""/>
        <dsp:cNvSpPr/>
      </dsp:nvSpPr>
      <dsp:spPr>
        <a:xfrm>
          <a:off x="6601085" y="1100398"/>
          <a:ext cx="2117027" cy="50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295"/>
              </a:lnTo>
              <a:lnTo>
                <a:pt x="2117027" y="343295"/>
              </a:lnTo>
              <a:lnTo>
                <a:pt x="2117027" y="503756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1B80B-F7FF-4C19-8500-EE65891793A0}">
      <dsp:nvSpPr>
        <dsp:cNvPr id="0" name=""/>
        <dsp:cNvSpPr/>
      </dsp:nvSpPr>
      <dsp:spPr>
        <a:xfrm>
          <a:off x="4484057" y="2704047"/>
          <a:ext cx="2117027" cy="50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295"/>
              </a:lnTo>
              <a:lnTo>
                <a:pt x="2117027" y="343295"/>
              </a:lnTo>
              <a:lnTo>
                <a:pt x="2117027" y="50375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5D30D-23A5-45D2-AA38-DA1368178D85}">
      <dsp:nvSpPr>
        <dsp:cNvPr id="0" name=""/>
        <dsp:cNvSpPr/>
      </dsp:nvSpPr>
      <dsp:spPr>
        <a:xfrm>
          <a:off x="4438337" y="2704047"/>
          <a:ext cx="91440" cy="5037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75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50E58-EB5E-4254-8212-3563C73F5FFD}">
      <dsp:nvSpPr>
        <dsp:cNvPr id="0" name=""/>
        <dsp:cNvSpPr/>
      </dsp:nvSpPr>
      <dsp:spPr>
        <a:xfrm>
          <a:off x="2367029" y="2704047"/>
          <a:ext cx="2117027" cy="503756"/>
        </a:xfrm>
        <a:custGeom>
          <a:avLst/>
          <a:gdLst/>
          <a:ahLst/>
          <a:cxnLst/>
          <a:rect l="0" t="0" r="0" b="0"/>
          <a:pathLst>
            <a:path>
              <a:moveTo>
                <a:pt x="2117027" y="0"/>
              </a:moveTo>
              <a:lnTo>
                <a:pt x="2117027" y="343295"/>
              </a:lnTo>
              <a:lnTo>
                <a:pt x="0" y="343295"/>
              </a:lnTo>
              <a:lnTo>
                <a:pt x="0" y="50375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3D109-0A08-40A5-9CA1-A648E2D18901}">
      <dsp:nvSpPr>
        <dsp:cNvPr id="0" name=""/>
        <dsp:cNvSpPr/>
      </dsp:nvSpPr>
      <dsp:spPr>
        <a:xfrm>
          <a:off x="4484057" y="1100398"/>
          <a:ext cx="2117027" cy="503756"/>
        </a:xfrm>
        <a:custGeom>
          <a:avLst/>
          <a:gdLst/>
          <a:ahLst/>
          <a:cxnLst/>
          <a:rect l="0" t="0" r="0" b="0"/>
          <a:pathLst>
            <a:path>
              <a:moveTo>
                <a:pt x="2117027" y="0"/>
              </a:moveTo>
              <a:lnTo>
                <a:pt x="2117027" y="343295"/>
              </a:lnTo>
              <a:lnTo>
                <a:pt x="0" y="343295"/>
              </a:lnTo>
              <a:lnTo>
                <a:pt x="0" y="503756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63EE7-1E86-431A-823A-5C878D52C82F}">
      <dsp:nvSpPr>
        <dsp:cNvPr id="0" name=""/>
        <dsp:cNvSpPr/>
      </dsp:nvSpPr>
      <dsp:spPr>
        <a:xfrm>
          <a:off x="5735028" y="506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5C5302-95E7-460E-A099-1580E869A97B}">
      <dsp:nvSpPr>
        <dsp:cNvPr id="0" name=""/>
        <dsp:cNvSpPr/>
      </dsp:nvSpPr>
      <dsp:spPr>
        <a:xfrm>
          <a:off x="5927485" y="183340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Badhan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Subcatchment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Area 85.82 km</a:t>
          </a:r>
          <a:r>
            <a:rPr lang="en-US" sz="1600" kern="1200" dirty="0" smtClean="0">
              <a:latin typeface="Calibri" panose="020F0502020204030204" pitchFamily="34" charset="0"/>
            </a:rPr>
            <a:t>²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5927485" y="183340"/>
        <a:ext cx="1732113" cy="1099892"/>
      </dsp:txXfrm>
    </dsp:sp>
    <dsp:sp modelId="{C6ABFD9B-B78F-4286-AD10-A698F20873C9}">
      <dsp:nvSpPr>
        <dsp:cNvPr id="0" name=""/>
        <dsp:cNvSpPr/>
      </dsp:nvSpPr>
      <dsp:spPr>
        <a:xfrm>
          <a:off x="3618000" y="1604155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016D35-5B78-4597-81E0-0E3455769938}">
      <dsp:nvSpPr>
        <dsp:cNvPr id="0" name=""/>
        <dsp:cNvSpPr/>
      </dsp:nvSpPr>
      <dsp:spPr>
        <a:xfrm>
          <a:off x="3810457" y="1786989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Loss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- CN</a:t>
          </a:r>
          <a:endParaRPr lang="en-US" sz="1600" kern="1200" dirty="0"/>
        </a:p>
      </dsp:txBody>
      <dsp:txXfrm>
        <a:off x="3810457" y="1786989"/>
        <a:ext cx="1732113" cy="1099892"/>
      </dsp:txXfrm>
    </dsp:sp>
    <dsp:sp modelId="{0A5C5BEF-0128-4585-8108-F593168F04BE}">
      <dsp:nvSpPr>
        <dsp:cNvPr id="0" name=""/>
        <dsp:cNvSpPr/>
      </dsp:nvSpPr>
      <dsp:spPr>
        <a:xfrm>
          <a:off x="1500972" y="3207803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BFB70B-55AF-4A33-9B09-837AB4247ECA}">
      <dsp:nvSpPr>
        <dsp:cNvPr id="0" name=""/>
        <dsp:cNvSpPr/>
      </dsp:nvSpPr>
      <dsp:spPr>
        <a:xfrm>
          <a:off x="1693429" y="3390638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Curve Number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55</a:t>
          </a:r>
          <a:endParaRPr lang="en-US" sz="1600" kern="1200" dirty="0"/>
        </a:p>
      </dsp:txBody>
      <dsp:txXfrm>
        <a:off x="1693429" y="3390638"/>
        <a:ext cx="1732113" cy="1099892"/>
      </dsp:txXfrm>
    </dsp:sp>
    <dsp:sp modelId="{74BF67EE-6186-460B-ABD0-CF87852EE5AD}">
      <dsp:nvSpPr>
        <dsp:cNvPr id="0" name=""/>
        <dsp:cNvSpPr/>
      </dsp:nvSpPr>
      <dsp:spPr>
        <a:xfrm>
          <a:off x="3618000" y="3207803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E417B6-69F2-40D8-9E90-6D9982763A06}">
      <dsp:nvSpPr>
        <dsp:cNvPr id="0" name=""/>
        <dsp:cNvSpPr/>
      </dsp:nvSpPr>
      <dsp:spPr>
        <a:xfrm>
          <a:off x="3810457" y="3390638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Abstraction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10</a:t>
          </a:r>
          <a:endParaRPr lang="en-US" sz="1600" kern="1200" dirty="0"/>
        </a:p>
      </dsp:txBody>
      <dsp:txXfrm>
        <a:off x="3810457" y="3390638"/>
        <a:ext cx="1732113" cy="1099892"/>
      </dsp:txXfrm>
    </dsp:sp>
    <dsp:sp modelId="{F0DBDF54-093F-474E-93ED-3D3098E3550D}">
      <dsp:nvSpPr>
        <dsp:cNvPr id="0" name=""/>
        <dsp:cNvSpPr/>
      </dsp:nvSpPr>
      <dsp:spPr>
        <a:xfrm>
          <a:off x="5735028" y="3207803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05DE9-D2BF-4F12-A794-3FFC3D83E154}">
      <dsp:nvSpPr>
        <dsp:cNvPr id="0" name=""/>
        <dsp:cNvSpPr/>
      </dsp:nvSpPr>
      <dsp:spPr>
        <a:xfrm>
          <a:off x="5927485" y="3390638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Impervious %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</a:t>
          </a:r>
          <a:endParaRPr lang="en-US" sz="1600" kern="1200" dirty="0"/>
        </a:p>
      </dsp:txBody>
      <dsp:txXfrm>
        <a:off x="5927485" y="3390638"/>
        <a:ext cx="1732113" cy="1099892"/>
      </dsp:txXfrm>
    </dsp:sp>
    <dsp:sp modelId="{A174D417-8CE5-4EAA-B6F9-A31739A0EBC3}">
      <dsp:nvSpPr>
        <dsp:cNvPr id="0" name=""/>
        <dsp:cNvSpPr/>
      </dsp:nvSpPr>
      <dsp:spPr>
        <a:xfrm>
          <a:off x="7852056" y="1604155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FF83BB-EEE6-4A9C-B25D-142298209ED8}">
      <dsp:nvSpPr>
        <dsp:cNvPr id="0" name=""/>
        <dsp:cNvSpPr/>
      </dsp:nvSpPr>
      <dsp:spPr>
        <a:xfrm>
          <a:off x="8044513" y="1786989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Unit Hydrograph</a:t>
          </a:r>
          <a:endParaRPr lang="en-US" sz="1600" kern="1200" dirty="0"/>
        </a:p>
      </dsp:txBody>
      <dsp:txXfrm>
        <a:off x="8044513" y="1786989"/>
        <a:ext cx="1732113" cy="1099892"/>
      </dsp:txXfrm>
    </dsp:sp>
    <dsp:sp modelId="{CA9C90DB-EEB8-46E1-A05F-2E563A2E7C3B}">
      <dsp:nvSpPr>
        <dsp:cNvPr id="0" name=""/>
        <dsp:cNvSpPr/>
      </dsp:nvSpPr>
      <dsp:spPr>
        <a:xfrm>
          <a:off x="7852056" y="3207803"/>
          <a:ext cx="1732113" cy="1099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16DC8C-98F8-4138-87F1-B4D2A7DB6348}">
      <dsp:nvSpPr>
        <dsp:cNvPr id="0" name=""/>
        <dsp:cNvSpPr/>
      </dsp:nvSpPr>
      <dsp:spPr>
        <a:xfrm>
          <a:off x="8044513" y="3390638"/>
          <a:ext cx="1732113" cy="1099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Lag Time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60 minutes</a:t>
          </a:r>
          <a:endParaRPr lang="en-US" sz="1600" kern="1200" dirty="0"/>
        </a:p>
      </dsp:txBody>
      <dsp:txXfrm>
        <a:off x="8044513" y="3390638"/>
        <a:ext cx="1732113" cy="109989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7A4B19-607B-4022-8031-429E97EF11AC}">
      <dsp:nvSpPr>
        <dsp:cNvPr id="0" name=""/>
        <dsp:cNvSpPr/>
      </dsp:nvSpPr>
      <dsp:spPr>
        <a:xfrm>
          <a:off x="8531515" y="2819198"/>
          <a:ext cx="91440" cy="5249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490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D5A9D-A70B-4C38-9C0B-0244D12FEBC1}">
      <dsp:nvSpPr>
        <dsp:cNvPr id="0" name=""/>
        <dsp:cNvSpPr/>
      </dsp:nvSpPr>
      <dsp:spPr>
        <a:xfrm>
          <a:off x="6371323" y="1148220"/>
          <a:ext cx="2205911" cy="524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08"/>
              </a:lnTo>
              <a:lnTo>
                <a:pt x="2205911" y="357708"/>
              </a:lnTo>
              <a:lnTo>
                <a:pt x="2205911" y="524906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1B80B-F7FF-4C19-8500-EE65891793A0}">
      <dsp:nvSpPr>
        <dsp:cNvPr id="0" name=""/>
        <dsp:cNvSpPr/>
      </dsp:nvSpPr>
      <dsp:spPr>
        <a:xfrm>
          <a:off x="4165411" y="2819198"/>
          <a:ext cx="2205911" cy="524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08"/>
              </a:lnTo>
              <a:lnTo>
                <a:pt x="2205911" y="357708"/>
              </a:lnTo>
              <a:lnTo>
                <a:pt x="2205911" y="52490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5D30D-23A5-45D2-AA38-DA1368178D85}">
      <dsp:nvSpPr>
        <dsp:cNvPr id="0" name=""/>
        <dsp:cNvSpPr/>
      </dsp:nvSpPr>
      <dsp:spPr>
        <a:xfrm>
          <a:off x="4119691" y="2819198"/>
          <a:ext cx="91440" cy="5249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490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50E58-EB5E-4254-8212-3563C73F5FFD}">
      <dsp:nvSpPr>
        <dsp:cNvPr id="0" name=""/>
        <dsp:cNvSpPr/>
      </dsp:nvSpPr>
      <dsp:spPr>
        <a:xfrm>
          <a:off x="1959499" y="2819198"/>
          <a:ext cx="2205911" cy="524906"/>
        </a:xfrm>
        <a:custGeom>
          <a:avLst/>
          <a:gdLst/>
          <a:ahLst/>
          <a:cxnLst/>
          <a:rect l="0" t="0" r="0" b="0"/>
          <a:pathLst>
            <a:path>
              <a:moveTo>
                <a:pt x="2205911" y="0"/>
              </a:moveTo>
              <a:lnTo>
                <a:pt x="2205911" y="357708"/>
              </a:lnTo>
              <a:lnTo>
                <a:pt x="0" y="357708"/>
              </a:lnTo>
              <a:lnTo>
                <a:pt x="0" y="524906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3D109-0A08-40A5-9CA1-A648E2D18901}">
      <dsp:nvSpPr>
        <dsp:cNvPr id="0" name=""/>
        <dsp:cNvSpPr/>
      </dsp:nvSpPr>
      <dsp:spPr>
        <a:xfrm>
          <a:off x="4165411" y="1148220"/>
          <a:ext cx="2205911" cy="524906"/>
        </a:xfrm>
        <a:custGeom>
          <a:avLst/>
          <a:gdLst/>
          <a:ahLst/>
          <a:cxnLst/>
          <a:rect l="0" t="0" r="0" b="0"/>
          <a:pathLst>
            <a:path>
              <a:moveTo>
                <a:pt x="2205911" y="0"/>
              </a:moveTo>
              <a:lnTo>
                <a:pt x="2205911" y="357708"/>
              </a:lnTo>
              <a:lnTo>
                <a:pt x="0" y="357708"/>
              </a:lnTo>
              <a:lnTo>
                <a:pt x="0" y="524906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63EE7-1E86-431A-823A-5C878D52C82F}">
      <dsp:nvSpPr>
        <dsp:cNvPr id="0" name=""/>
        <dsp:cNvSpPr/>
      </dsp:nvSpPr>
      <dsp:spPr>
        <a:xfrm>
          <a:off x="5468905" y="2148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5C5302-95E7-460E-A099-1580E869A97B}">
      <dsp:nvSpPr>
        <dsp:cNvPr id="0" name=""/>
        <dsp:cNvSpPr/>
      </dsp:nvSpPr>
      <dsp:spPr>
        <a:xfrm>
          <a:off x="5669442" y="192659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Badhan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Subcatchment</a:t>
          </a:r>
          <a:endParaRPr lang="en-US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Area 85.82 km</a:t>
          </a:r>
          <a:r>
            <a:rPr lang="en-US" sz="1700" kern="1200" dirty="0" smtClean="0">
              <a:latin typeface="Calibri" panose="020F0502020204030204" pitchFamily="34" charset="0"/>
            </a:rPr>
            <a:t>²</a:t>
          </a:r>
          <a:r>
            <a:rPr lang="en-US" sz="1700" kern="1200" dirty="0" smtClean="0"/>
            <a:t> </a:t>
          </a:r>
          <a:endParaRPr lang="en-US" sz="1700" kern="1200" dirty="0"/>
        </a:p>
      </dsp:txBody>
      <dsp:txXfrm>
        <a:off x="5669442" y="192659"/>
        <a:ext cx="1804837" cy="1146071"/>
      </dsp:txXfrm>
    </dsp:sp>
    <dsp:sp modelId="{C6ABFD9B-B78F-4286-AD10-A698F20873C9}">
      <dsp:nvSpPr>
        <dsp:cNvPr id="0" name=""/>
        <dsp:cNvSpPr/>
      </dsp:nvSpPr>
      <dsp:spPr>
        <a:xfrm>
          <a:off x="3262993" y="1673126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016D35-5B78-4597-81E0-0E3455769938}">
      <dsp:nvSpPr>
        <dsp:cNvPr id="0" name=""/>
        <dsp:cNvSpPr/>
      </dsp:nvSpPr>
      <dsp:spPr>
        <a:xfrm>
          <a:off x="3463530" y="1863637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Loss Method: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SCS - CN</a:t>
          </a:r>
          <a:endParaRPr lang="en-US" sz="1700" kern="1200" dirty="0"/>
        </a:p>
      </dsp:txBody>
      <dsp:txXfrm>
        <a:off x="3463530" y="1863637"/>
        <a:ext cx="1804837" cy="1146071"/>
      </dsp:txXfrm>
    </dsp:sp>
    <dsp:sp modelId="{0A5C5BEF-0128-4585-8108-F593168F04BE}">
      <dsp:nvSpPr>
        <dsp:cNvPr id="0" name=""/>
        <dsp:cNvSpPr/>
      </dsp:nvSpPr>
      <dsp:spPr>
        <a:xfrm>
          <a:off x="1057081" y="3344105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BFB70B-55AF-4A33-9B09-837AB4247ECA}">
      <dsp:nvSpPr>
        <dsp:cNvPr id="0" name=""/>
        <dsp:cNvSpPr/>
      </dsp:nvSpPr>
      <dsp:spPr>
        <a:xfrm>
          <a:off x="1257618" y="3534615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Curve Number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55</a:t>
          </a:r>
          <a:endParaRPr lang="en-US" sz="1700" kern="1200" dirty="0"/>
        </a:p>
      </dsp:txBody>
      <dsp:txXfrm>
        <a:off x="1257618" y="3534615"/>
        <a:ext cx="1804837" cy="1146071"/>
      </dsp:txXfrm>
    </dsp:sp>
    <dsp:sp modelId="{74BF67EE-6186-460B-ABD0-CF87852EE5AD}">
      <dsp:nvSpPr>
        <dsp:cNvPr id="0" name=""/>
        <dsp:cNvSpPr/>
      </dsp:nvSpPr>
      <dsp:spPr>
        <a:xfrm>
          <a:off x="3262993" y="3344105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E417B6-69F2-40D8-9E90-6D9982763A06}">
      <dsp:nvSpPr>
        <dsp:cNvPr id="0" name=""/>
        <dsp:cNvSpPr/>
      </dsp:nvSpPr>
      <dsp:spPr>
        <a:xfrm>
          <a:off x="3463530" y="3534615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Initial Abstraction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10</a:t>
          </a:r>
          <a:endParaRPr lang="en-US" sz="1700" kern="1200" dirty="0"/>
        </a:p>
      </dsp:txBody>
      <dsp:txXfrm>
        <a:off x="3463530" y="3534615"/>
        <a:ext cx="1804837" cy="1146071"/>
      </dsp:txXfrm>
    </dsp:sp>
    <dsp:sp modelId="{F0DBDF54-093F-474E-93ED-3D3098E3550D}">
      <dsp:nvSpPr>
        <dsp:cNvPr id="0" name=""/>
        <dsp:cNvSpPr/>
      </dsp:nvSpPr>
      <dsp:spPr>
        <a:xfrm>
          <a:off x="5468905" y="3344105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05DE9-D2BF-4F12-A794-3FFC3D83E154}">
      <dsp:nvSpPr>
        <dsp:cNvPr id="0" name=""/>
        <dsp:cNvSpPr/>
      </dsp:nvSpPr>
      <dsp:spPr>
        <a:xfrm>
          <a:off x="5669442" y="3534615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Impervious %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4</a:t>
          </a:r>
          <a:endParaRPr lang="en-US" sz="1700" kern="1200" dirty="0"/>
        </a:p>
      </dsp:txBody>
      <dsp:txXfrm>
        <a:off x="5669442" y="3534615"/>
        <a:ext cx="1804837" cy="1146071"/>
      </dsp:txXfrm>
    </dsp:sp>
    <dsp:sp modelId="{A174D417-8CE5-4EAA-B6F9-A31739A0EBC3}">
      <dsp:nvSpPr>
        <dsp:cNvPr id="0" name=""/>
        <dsp:cNvSpPr/>
      </dsp:nvSpPr>
      <dsp:spPr>
        <a:xfrm>
          <a:off x="7674817" y="1673126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FF83BB-EEE6-4A9C-B25D-142298209ED8}">
      <dsp:nvSpPr>
        <dsp:cNvPr id="0" name=""/>
        <dsp:cNvSpPr/>
      </dsp:nvSpPr>
      <dsp:spPr>
        <a:xfrm>
          <a:off x="7875354" y="1863637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Transform Method: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SCS Unit Hydrograph</a:t>
          </a:r>
          <a:endParaRPr lang="en-US" sz="1700" kern="1200" dirty="0"/>
        </a:p>
      </dsp:txBody>
      <dsp:txXfrm>
        <a:off x="7875354" y="1863637"/>
        <a:ext cx="1804837" cy="1146071"/>
      </dsp:txXfrm>
    </dsp:sp>
    <dsp:sp modelId="{CA9C90DB-EEB8-46E1-A05F-2E563A2E7C3B}">
      <dsp:nvSpPr>
        <dsp:cNvPr id="0" name=""/>
        <dsp:cNvSpPr/>
      </dsp:nvSpPr>
      <dsp:spPr>
        <a:xfrm>
          <a:off x="7674817" y="3344105"/>
          <a:ext cx="1804837" cy="1146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16DC8C-98F8-4138-87F1-B4D2A7DB6348}">
      <dsp:nvSpPr>
        <dsp:cNvPr id="0" name=""/>
        <dsp:cNvSpPr/>
      </dsp:nvSpPr>
      <dsp:spPr>
        <a:xfrm>
          <a:off x="7875354" y="3534615"/>
          <a:ext cx="1804837" cy="1146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Lag Time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60 minutes</a:t>
          </a:r>
          <a:endParaRPr lang="en-US" sz="1700" kern="1200" dirty="0"/>
        </a:p>
      </dsp:txBody>
      <dsp:txXfrm>
        <a:off x="7875354" y="3534615"/>
        <a:ext cx="1804837" cy="114607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7A4B19-607B-4022-8031-429E97EF11AC}">
      <dsp:nvSpPr>
        <dsp:cNvPr id="0" name=""/>
        <dsp:cNvSpPr/>
      </dsp:nvSpPr>
      <dsp:spPr>
        <a:xfrm>
          <a:off x="8461404" y="2702493"/>
          <a:ext cx="91440" cy="5032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237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D5A9D-A70B-4C38-9C0B-0244D12FEBC1}">
      <dsp:nvSpPr>
        <dsp:cNvPr id="0" name=""/>
        <dsp:cNvSpPr/>
      </dsp:nvSpPr>
      <dsp:spPr>
        <a:xfrm>
          <a:off x="6392276" y="1100496"/>
          <a:ext cx="2114847" cy="503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941"/>
              </a:lnTo>
              <a:lnTo>
                <a:pt x="2114847" y="342941"/>
              </a:lnTo>
              <a:lnTo>
                <a:pt x="2114847" y="503237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1B80B-F7FF-4C19-8500-EE65891793A0}">
      <dsp:nvSpPr>
        <dsp:cNvPr id="0" name=""/>
        <dsp:cNvSpPr/>
      </dsp:nvSpPr>
      <dsp:spPr>
        <a:xfrm>
          <a:off x="4277428" y="2702493"/>
          <a:ext cx="2114847" cy="503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941"/>
              </a:lnTo>
              <a:lnTo>
                <a:pt x="2114847" y="342941"/>
              </a:lnTo>
              <a:lnTo>
                <a:pt x="2114847" y="503237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5D30D-23A5-45D2-AA38-DA1368178D85}">
      <dsp:nvSpPr>
        <dsp:cNvPr id="0" name=""/>
        <dsp:cNvSpPr/>
      </dsp:nvSpPr>
      <dsp:spPr>
        <a:xfrm>
          <a:off x="4231708" y="2702493"/>
          <a:ext cx="91440" cy="5032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237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50E58-EB5E-4254-8212-3563C73F5FFD}">
      <dsp:nvSpPr>
        <dsp:cNvPr id="0" name=""/>
        <dsp:cNvSpPr/>
      </dsp:nvSpPr>
      <dsp:spPr>
        <a:xfrm>
          <a:off x="2162580" y="2702493"/>
          <a:ext cx="2114847" cy="503237"/>
        </a:xfrm>
        <a:custGeom>
          <a:avLst/>
          <a:gdLst/>
          <a:ahLst/>
          <a:cxnLst/>
          <a:rect l="0" t="0" r="0" b="0"/>
          <a:pathLst>
            <a:path>
              <a:moveTo>
                <a:pt x="2114847" y="0"/>
              </a:moveTo>
              <a:lnTo>
                <a:pt x="2114847" y="342941"/>
              </a:lnTo>
              <a:lnTo>
                <a:pt x="0" y="342941"/>
              </a:lnTo>
              <a:lnTo>
                <a:pt x="0" y="503237"/>
              </a:lnTo>
            </a:path>
          </a:pathLst>
        </a:custGeom>
        <a:noFill/>
        <a:ln w="1587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3D109-0A08-40A5-9CA1-A648E2D18901}">
      <dsp:nvSpPr>
        <dsp:cNvPr id="0" name=""/>
        <dsp:cNvSpPr/>
      </dsp:nvSpPr>
      <dsp:spPr>
        <a:xfrm>
          <a:off x="4277428" y="1100496"/>
          <a:ext cx="2114847" cy="503237"/>
        </a:xfrm>
        <a:custGeom>
          <a:avLst/>
          <a:gdLst/>
          <a:ahLst/>
          <a:cxnLst/>
          <a:rect l="0" t="0" r="0" b="0"/>
          <a:pathLst>
            <a:path>
              <a:moveTo>
                <a:pt x="2114847" y="0"/>
              </a:moveTo>
              <a:lnTo>
                <a:pt x="2114847" y="342941"/>
              </a:lnTo>
              <a:lnTo>
                <a:pt x="0" y="342941"/>
              </a:lnTo>
              <a:lnTo>
                <a:pt x="0" y="503237"/>
              </a:lnTo>
            </a:path>
          </a:pathLst>
        </a:custGeom>
        <a:noFill/>
        <a:ln w="1587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63EE7-1E86-431A-823A-5C878D52C82F}">
      <dsp:nvSpPr>
        <dsp:cNvPr id="0" name=""/>
        <dsp:cNvSpPr/>
      </dsp:nvSpPr>
      <dsp:spPr>
        <a:xfrm>
          <a:off x="5527111" y="1736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6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5C5302-95E7-460E-A099-1580E869A97B}">
      <dsp:nvSpPr>
        <dsp:cNvPr id="0" name=""/>
        <dsp:cNvSpPr/>
      </dsp:nvSpPr>
      <dsp:spPr>
        <a:xfrm>
          <a:off x="5719370" y="184382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Badhan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Subcatchment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Area 85.82 km</a:t>
          </a:r>
          <a:r>
            <a:rPr lang="en-US" sz="1600" kern="1200" dirty="0" smtClean="0">
              <a:latin typeface="Calibri" panose="020F0502020204030204" pitchFamily="34" charset="0"/>
            </a:rPr>
            <a:t>²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5719370" y="184382"/>
        <a:ext cx="1730329" cy="1098759"/>
      </dsp:txXfrm>
    </dsp:sp>
    <dsp:sp modelId="{C6ABFD9B-B78F-4286-AD10-A698F20873C9}">
      <dsp:nvSpPr>
        <dsp:cNvPr id="0" name=""/>
        <dsp:cNvSpPr/>
      </dsp:nvSpPr>
      <dsp:spPr>
        <a:xfrm>
          <a:off x="3412263" y="1603733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016D35-5B78-4597-81E0-0E3455769938}">
      <dsp:nvSpPr>
        <dsp:cNvPr id="0" name=""/>
        <dsp:cNvSpPr/>
      </dsp:nvSpPr>
      <dsp:spPr>
        <a:xfrm>
          <a:off x="3604522" y="1786379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Loss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- CN</a:t>
          </a:r>
          <a:endParaRPr lang="en-US" sz="1600" kern="1200" dirty="0"/>
        </a:p>
      </dsp:txBody>
      <dsp:txXfrm>
        <a:off x="3604522" y="1786379"/>
        <a:ext cx="1730329" cy="1098759"/>
      </dsp:txXfrm>
    </dsp:sp>
    <dsp:sp modelId="{0A5C5BEF-0128-4585-8108-F593168F04BE}">
      <dsp:nvSpPr>
        <dsp:cNvPr id="0" name=""/>
        <dsp:cNvSpPr/>
      </dsp:nvSpPr>
      <dsp:spPr>
        <a:xfrm>
          <a:off x="1297415" y="3205730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BFB70B-55AF-4A33-9B09-837AB4247ECA}">
      <dsp:nvSpPr>
        <dsp:cNvPr id="0" name=""/>
        <dsp:cNvSpPr/>
      </dsp:nvSpPr>
      <dsp:spPr>
        <a:xfrm>
          <a:off x="1489674" y="3388376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Curve Number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30</a:t>
          </a:r>
          <a:endParaRPr lang="en-US" sz="1600" kern="1200" dirty="0"/>
        </a:p>
      </dsp:txBody>
      <dsp:txXfrm>
        <a:off x="1489674" y="3388376"/>
        <a:ext cx="1730329" cy="1098759"/>
      </dsp:txXfrm>
    </dsp:sp>
    <dsp:sp modelId="{74BF67EE-6186-460B-ABD0-CF87852EE5AD}">
      <dsp:nvSpPr>
        <dsp:cNvPr id="0" name=""/>
        <dsp:cNvSpPr/>
      </dsp:nvSpPr>
      <dsp:spPr>
        <a:xfrm>
          <a:off x="3412263" y="3205730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E417B6-69F2-40D8-9E90-6D9982763A06}">
      <dsp:nvSpPr>
        <dsp:cNvPr id="0" name=""/>
        <dsp:cNvSpPr/>
      </dsp:nvSpPr>
      <dsp:spPr>
        <a:xfrm>
          <a:off x="3604522" y="3388376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Abstraction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</a:t>
          </a:r>
          <a:endParaRPr lang="en-US" sz="1600" kern="1200" dirty="0"/>
        </a:p>
      </dsp:txBody>
      <dsp:txXfrm>
        <a:off x="3604522" y="3388376"/>
        <a:ext cx="1730329" cy="1098759"/>
      </dsp:txXfrm>
    </dsp:sp>
    <dsp:sp modelId="{F0DBDF54-093F-474E-93ED-3D3098E3550D}">
      <dsp:nvSpPr>
        <dsp:cNvPr id="0" name=""/>
        <dsp:cNvSpPr/>
      </dsp:nvSpPr>
      <dsp:spPr>
        <a:xfrm>
          <a:off x="5527111" y="3205730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05DE9-D2BF-4F12-A794-3FFC3D83E154}">
      <dsp:nvSpPr>
        <dsp:cNvPr id="0" name=""/>
        <dsp:cNvSpPr/>
      </dsp:nvSpPr>
      <dsp:spPr>
        <a:xfrm>
          <a:off x="5719370" y="3388376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Impervious %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1.8</a:t>
          </a:r>
          <a:endParaRPr lang="en-US" sz="1600" kern="1200" dirty="0"/>
        </a:p>
      </dsp:txBody>
      <dsp:txXfrm>
        <a:off x="5719370" y="3388376"/>
        <a:ext cx="1730329" cy="1098759"/>
      </dsp:txXfrm>
    </dsp:sp>
    <dsp:sp modelId="{A174D417-8CE5-4EAA-B6F9-A31739A0EBC3}">
      <dsp:nvSpPr>
        <dsp:cNvPr id="0" name=""/>
        <dsp:cNvSpPr/>
      </dsp:nvSpPr>
      <dsp:spPr>
        <a:xfrm>
          <a:off x="7641959" y="1603733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FF83BB-EEE6-4A9C-B25D-142298209ED8}">
      <dsp:nvSpPr>
        <dsp:cNvPr id="0" name=""/>
        <dsp:cNvSpPr/>
      </dsp:nvSpPr>
      <dsp:spPr>
        <a:xfrm>
          <a:off x="7834218" y="1786379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 Method: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SCS Unit Hydrograph</a:t>
          </a:r>
          <a:endParaRPr lang="en-US" sz="1600" kern="1200" dirty="0"/>
        </a:p>
      </dsp:txBody>
      <dsp:txXfrm>
        <a:off x="7834218" y="1786379"/>
        <a:ext cx="1730329" cy="1098759"/>
      </dsp:txXfrm>
    </dsp:sp>
    <dsp:sp modelId="{CA9C90DB-EEB8-46E1-A05F-2E563A2E7C3B}">
      <dsp:nvSpPr>
        <dsp:cNvPr id="0" name=""/>
        <dsp:cNvSpPr/>
      </dsp:nvSpPr>
      <dsp:spPr>
        <a:xfrm>
          <a:off x="7641959" y="3205730"/>
          <a:ext cx="1730329" cy="1098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16DC8C-98F8-4138-87F1-B4D2A7DB6348}">
      <dsp:nvSpPr>
        <dsp:cNvPr id="0" name=""/>
        <dsp:cNvSpPr/>
      </dsp:nvSpPr>
      <dsp:spPr>
        <a:xfrm>
          <a:off x="7834218" y="3388376"/>
          <a:ext cx="1730329" cy="1098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Lag Time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60 minutes</a:t>
          </a:r>
          <a:endParaRPr lang="en-US" sz="1600" kern="1200" dirty="0"/>
        </a:p>
      </dsp:txBody>
      <dsp:txXfrm>
        <a:off x="7834218" y="3388376"/>
        <a:ext cx="1730329" cy="1098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833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687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4010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80374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3048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9486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640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7545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594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001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368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280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326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506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73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941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299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0D7B6B1-419D-48AC-8529-A268CB0E656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5A6103-6764-43C2-896D-446D736BC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004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  <p:sldLayoutId id="2147483922" r:id="rId14"/>
    <p:sldLayoutId id="2147483923" r:id="rId15"/>
    <p:sldLayoutId id="2147483924" r:id="rId16"/>
    <p:sldLayoutId id="21474839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diagramLayout" Target="../diagrams/layout4.xml"/><Relationship Id="rId7" Type="http://schemas.openxmlformats.org/officeDocument/2006/relationships/slide" Target="slide1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comments" Target="../comments/comment1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29327" y="499770"/>
            <a:ext cx="11075831" cy="66326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en-US" sz="2400" b="1" cap="none" dirty="0" smtClean="0">
                <a:latin typeface="Book Antiqua" panose="02040602050305030304" pitchFamily="18" charset="0"/>
              </a:rPr>
              <a:t>Engineering </a:t>
            </a:r>
            <a:r>
              <a:rPr lang="en-US" sz="2400" b="1" cap="none" dirty="0">
                <a:latin typeface="Book Antiqua" panose="02040602050305030304" pitchFamily="18" charset="0"/>
              </a:rPr>
              <a:t>F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aculty – Department of Civil </a:t>
            </a:r>
            <a:r>
              <a:rPr lang="en-US" sz="2400" b="1" cap="none" dirty="0">
                <a:latin typeface="Book Antiqua" panose="02040602050305030304" pitchFamily="18" charset="0"/>
              </a:rPr>
              <a:t>E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ngineering </a:t>
            </a:r>
          </a:p>
          <a:p>
            <a:pPr marL="0" indent="0" algn="ctr">
              <a:buNone/>
            </a:pPr>
            <a:r>
              <a:rPr lang="en-US" sz="2400" b="1" cap="none" dirty="0">
                <a:latin typeface="Book Antiqua" panose="02040602050305030304" pitchFamily="18" charset="0"/>
              </a:rPr>
              <a:t>G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raduation Project 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II</a:t>
            </a:r>
            <a:endParaRPr lang="en-US" sz="2400" b="1" cap="none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en-US" sz="2400" b="1" cap="none" dirty="0">
                <a:latin typeface="Book Antiqua" panose="02040602050305030304" pitchFamily="18" charset="0"/>
              </a:rPr>
              <a:t>A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rtificial </a:t>
            </a:r>
            <a:r>
              <a:rPr lang="en-US" sz="2400" b="1" cap="none" dirty="0">
                <a:latin typeface="Book Antiqua" panose="02040602050305030304" pitchFamily="18" charset="0"/>
              </a:rPr>
              <a:t>G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roundwater </a:t>
            </a:r>
            <a:r>
              <a:rPr lang="en-US" sz="2400" b="1" cap="none" dirty="0">
                <a:latin typeface="Book Antiqua" panose="02040602050305030304" pitchFamily="18" charset="0"/>
              </a:rPr>
              <a:t>R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echarge at Al-</a:t>
            </a:r>
            <a:r>
              <a:rPr lang="en-US" sz="2400" b="1" cap="none" dirty="0" err="1">
                <a:latin typeface="Book Antiqua" panose="02040602050305030304" pitchFamily="18" charset="0"/>
              </a:rPr>
              <a:t>F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aria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 Catchment.</a:t>
            </a:r>
          </a:p>
          <a:p>
            <a:pPr marL="0" indent="0" algn="ctr">
              <a:buNone/>
            </a:pPr>
            <a:r>
              <a:rPr lang="en-US" sz="2400" b="1" cap="none" dirty="0">
                <a:latin typeface="Book Antiqua" panose="02040602050305030304" pitchFamily="18" charset="0"/>
              </a:rPr>
              <a:t>P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resented By: </a:t>
            </a:r>
          </a:p>
          <a:p>
            <a:pPr marL="0" indent="0" algn="ctr">
              <a:buNone/>
            </a:pPr>
            <a:r>
              <a:rPr lang="en-US" sz="2400" b="1" cap="none" dirty="0" smtClean="0">
                <a:latin typeface="Book Antiqua" panose="02040602050305030304" pitchFamily="18" charset="0"/>
              </a:rPr>
              <a:t>Dalia Rami Al-</a:t>
            </a:r>
            <a:r>
              <a:rPr lang="en-US" sz="2400" b="1" cap="none" dirty="0" err="1">
                <a:latin typeface="Book Antiqua" panose="02040602050305030304" pitchFamily="18" charset="0"/>
              </a:rPr>
              <a:t>K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hatib</a:t>
            </a:r>
            <a:endParaRPr lang="en-US" sz="2400" b="1" cap="none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en-US" sz="2400" b="1" cap="none" dirty="0" err="1">
                <a:latin typeface="Book Antiqua" panose="02040602050305030304" pitchFamily="18" charset="0"/>
              </a:rPr>
              <a:t>H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ala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 </a:t>
            </a:r>
            <a:r>
              <a:rPr lang="en-US" sz="2400" b="1" cap="none" dirty="0">
                <a:latin typeface="Book Antiqua" panose="02040602050305030304" pitchFamily="18" charset="0"/>
              </a:rPr>
              <a:t>A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dnan </a:t>
            </a:r>
            <a:r>
              <a:rPr lang="en-US" sz="2400" b="1" cap="none" dirty="0" err="1">
                <a:latin typeface="Book Antiqua" panose="02040602050305030304" pitchFamily="18" charset="0"/>
              </a:rPr>
              <a:t>Q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uzaih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sz="2400" b="1" cap="none" dirty="0" err="1">
                <a:latin typeface="Book Antiqua" panose="02040602050305030304" pitchFamily="18" charset="0"/>
              </a:rPr>
              <a:t>R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uba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 Basil Al-</a:t>
            </a:r>
            <a:r>
              <a:rPr lang="en-US" sz="2400" b="1" cap="none" dirty="0" err="1">
                <a:latin typeface="Book Antiqua" panose="02040602050305030304" pitchFamily="18" charset="0"/>
              </a:rPr>
              <a:t>Q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adi</a:t>
            </a:r>
            <a:endParaRPr lang="en-US" sz="2400" b="1" cap="none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en-US" sz="2400" b="1" cap="none" dirty="0">
                <a:latin typeface="Book Antiqua" panose="02040602050305030304" pitchFamily="18" charset="0"/>
              </a:rPr>
              <a:t>U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nder the supervision of : Dr. </a:t>
            </a:r>
            <a:r>
              <a:rPr lang="en-US" sz="2400" b="1" cap="none" dirty="0">
                <a:latin typeface="Book Antiqua" panose="02040602050305030304" pitchFamily="18" charset="0"/>
              </a:rPr>
              <a:t>M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ohammad </a:t>
            </a:r>
            <a:r>
              <a:rPr lang="en-US" sz="2400" b="1" cap="none" dirty="0" smtClean="0">
                <a:latin typeface="Book Antiqua" panose="02040602050305030304" pitchFamily="18" charset="0"/>
              </a:rPr>
              <a:t>N. </a:t>
            </a:r>
            <a:r>
              <a:rPr lang="en-US" sz="2400" b="1" cap="none" dirty="0" err="1" smtClean="0">
                <a:latin typeface="Book Antiqua" panose="02040602050305030304" pitchFamily="18" charset="0"/>
              </a:rPr>
              <a:t>Almasri</a:t>
            </a:r>
            <a:endParaRPr lang="en-US" sz="2400" b="1" cap="none" dirty="0" smtClean="0">
              <a:latin typeface="Book Antiqua" panose="0204060205030503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5030301" y="99207"/>
            <a:ext cx="2073884" cy="192654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56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91" y="116241"/>
            <a:ext cx="10364451" cy="1596177"/>
          </a:xfrm>
        </p:spPr>
        <p:txBody>
          <a:bodyPr/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Geological Formation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62477" y="1440552"/>
            <a:ext cx="4173940" cy="5417448"/>
          </a:xfrm>
        </p:spPr>
      </p:pic>
    </p:spTree>
    <p:extLst>
      <p:ext uri="{BB962C8B-B14F-4D97-AF65-F5344CB8AC3E}">
        <p14:creationId xmlns:p14="http://schemas.microsoft.com/office/powerpoint/2010/main" xmlns="" val="3632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266231036"/>
              </p:ext>
            </p:extLst>
          </p:nvPr>
        </p:nvGraphicFramePr>
        <p:xfrm>
          <a:off x="-126609" y="98474"/>
          <a:ext cx="12318609" cy="6759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/>
          <p:cNvSpPr/>
          <p:nvPr/>
        </p:nvSpPr>
        <p:spPr>
          <a:xfrm>
            <a:off x="4839286" y="2447779"/>
            <a:ext cx="2574387" cy="211015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90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909" y="944207"/>
            <a:ext cx="10364451" cy="1596177"/>
          </a:xfrm>
        </p:spPr>
        <p:txBody>
          <a:bodyPr/>
          <a:lstStyle/>
          <a:p>
            <a:pPr algn="ctr"/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1909" y="3044689"/>
            <a:ext cx="47267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Book Antiqua" panose="02040602050305030304" pitchFamily="18" charset="0"/>
                <a:hlinkClick r:id="rId2" action="ppaction://hlinksldjump"/>
              </a:rPr>
              <a:t>Graph</a:t>
            </a:r>
            <a:endParaRPr lang="en-US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06043" y="3044689"/>
            <a:ext cx="31309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Book Antiqua" panose="02040602050305030304" pitchFamily="18" charset="0"/>
                <a:hlinkClick r:id="rId3" action="ppaction://hlinksldjump"/>
              </a:rPr>
              <a:t>Table</a:t>
            </a:r>
            <a:endParaRPr lang="en-US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06043" y="137296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61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889693337"/>
              </p:ext>
            </p:extLst>
          </p:nvPr>
        </p:nvGraphicFramePr>
        <p:xfrm>
          <a:off x="1069145" y="858130"/>
          <a:ext cx="10363200" cy="552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44395" y="1055077"/>
            <a:ext cx="4932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Future </a:t>
            </a:r>
            <a:r>
              <a:rPr lang="en-US" sz="2400" dirty="0">
                <a:latin typeface="Book Antiqua" panose="02040602050305030304" pitchFamily="18" charset="0"/>
              </a:rPr>
              <a:t>a</a:t>
            </a:r>
            <a:r>
              <a:rPr lang="en-US" sz="2400" dirty="0" smtClean="0">
                <a:latin typeface="Book Antiqua" panose="02040602050305030304" pitchFamily="18" charset="0"/>
              </a:rPr>
              <a:t>gricultural </a:t>
            </a:r>
            <a:r>
              <a:rPr lang="en-US" sz="2400" dirty="0">
                <a:latin typeface="Book Antiqua" panose="02040602050305030304" pitchFamily="18" charset="0"/>
              </a:rPr>
              <a:t>l</a:t>
            </a:r>
            <a:r>
              <a:rPr lang="en-US" sz="2400" dirty="0" smtClean="0">
                <a:latin typeface="Book Antiqua" panose="02040602050305030304" pitchFamily="18" charset="0"/>
              </a:rPr>
              <a:t>and expansion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3934" y="1570488"/>
            <a:ext cx="4107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Increase future water supply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9890" y="2493819"/>
            <a:ext cx="5428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Choosing best method to benefit from </a:t>
            </a:r>
          </a:p>
          <a:p>
            <a:pPr algn="ctr"/>
            <a:r>
              <a:rPr lang="en-US" sz="2400" dirty="0" smtClean="0">
                <a:latin typeface="Book Antiqua" panose="02040602050305030304" pitchFamily="18" charset="0"/>
              </a:rPr>
              <a:t>the generated runoff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5056" y="4071060"/>
            <a:ext cx="2348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  <a:hlinkClick r:id="rId7" action="ppaction://hlinksldjump"/>
              </a:rPr>
              <a:t>Quantify runoff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3273" y="5048136"/>
            <a:ext cx="1736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  <a:hlinkClick r:id="rId8" action="ppaction://hlinksldjump"/>
              </a:rPr>
              <a:t>HEC-HMS </a:t>
            </a:r>
          </a:p>
          <a:p>
            <a:pPr algn="ctr"/>
            <a:r>
              <a:rPr lang="en-US" sz="2400" dirty="0" smtClean="0">
                <a:latin typeface="Book Antiqua" panose="02040602050305030304" pitchFamily="18" charset="0"/>
                <a:hlinkClick r:id="rId8" action="ppaction://hlinksldjump"/>
              </a:rPr>
              <a:t>Model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2981" y="569446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9" action="ppaction://hlinksldjump"/>
              </a:rPr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100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967035" y="1288473"/>
            <a:ext cx="5943600" cy="5375563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33455" y="318655"/>
            <a:ext cx="3010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ook Antiqua" panose="02040602050305030304" pitchFamily="18" charset="0"/>
              </a:rPr>
              <a:t>Why HEC-HMS?</a:t>
            </a:r>
            <a:endParaRPr lang="en-US" sz="2800" dirty="0">
              <a:latin typeface="Book Antiqua" panose="02040602050305030304" pitchFamily="18" charset="0"/>
            </a:endParaRPr>
          </a:p>
        </p:txBody>
      </p:sp>
      <p:sp>
        <p:nvSpPr>
          <p:cNvPr id="8" name="Cloud 7"/>
          <p:cNvSpPr/>
          <p:nvPr/>
        </p:nvSpPr>
        <p:spPr>
          <a:xfrm>
            <a:off x="8875999" y="499576"/>
            <a:ext cx="2895600" cy="15655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Free of charge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43840" y="1896853"/>
            <a:ext cx="290946" cy="2770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579748" y="2222028"/>
            <a:ext cx="164092" cy="13854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/>
          <p:cNvSpPr/>
          <p:nvPr/>
        </p:nvSpPr>
        <p:spPr>
          <a:xfrm rot="631639">
            <a:off x="9201924" y="4701930"/>
            <a:ext cx="2895600" cy="15655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Easy to use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201038" y="4450587"/>
            <a:ext cx="290946" cy="2770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083275" y="4274966"/>
            <a:ext cx="164092" cy="13854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196667" y="656464"/>
            <a:ext cx="2895600" cy="15655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Simulates reality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178639" y="1523054"/>
            <a:ext cx="290946" cy="2770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500977" y="1754278"/>
            <a:ext cx="164092" cy="13854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/>
          <p:cNvSpPr/>
          <p:nvPr/>
        </p:nvSpPr>
        <p:spPr>
          <a:xfrm>
            <a:off x="71435" y="5104587"/>
            <a:ext cx="2895600" cy="15655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Available manual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38084" y="4855208"/>
            <a:ext cx="290946" cy="2770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815987" y="4727677"/>
            <a:ext cx="164092" cy="13854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250894" y="41847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9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-321972"/>
            <a:ext cx="10364451" cy="1596177"/>
          </a:xfrm>
        </p:spPr>
        <p:txBody>
          <a:bodyPr/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Runoff Quantification 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126794" y="837126"/>
            <a:ext cx="5937160" cy="5879206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99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494188844"/>
              </p:ext>
            </p:extLst>
          </p:nvPr>
        </p:nvGraphicFramePr>
        <p:xfrm>
          <a:off x="1477818" y="107988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899921" y="193964"/>
            <a:ext cx="10364451" cy="1596177"/>
          </a:xfrm>
        </p:spPr>
        <p:txBody>
          <a:bodyPr/>
          <a:lstStyle/>
          <a:p>
            <a:r>
              <a:rPr lang="en-US" dirty="0" smtClean="0"/>
              <a:t>2004 Rainfall event Parameters before calibration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256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76990465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661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Data before calibration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156" y="2312311"/>
            <a:ext cx="11807688" cy="1213321"/>
          </a:xfrm>
        </p:spPr>
      </p:pic>
    </p:spTree>
    <p:extLst>
      <p:ext uri="{BB962C8B-B14F-4D97-AF65-F5344CB8AC3E}">
        <p14:creationId xmlns:p14="http://schemas.microsoft.com/office/powerpoint/2010/main" xmlns="" val="7212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894" y="1171979"/>
            <a:ext cx="11271919" cy="4902558"/>
          </a:xfrm>
        </p:spPr>
      </p:pic>
    </p:spTree>
    <p:extLst>
      <p:ext uri="{BB962C8B-B14F-4D97-AF65-F5344CB8AC3E}">
        <p14:creationId xmlns:p14="http://schemas.microsoft.com/office/powerpoint/2010/main" xmlns="" val="181063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2" y="-102700"/>
            <a:ext cx="10896152" cy="2575444"/>
          </a:xfrm>
        </p:spPr>
        <p:txBody>
          <a:bodyPr>
            <a:normAutofit/>
          </a:bodyPr>
          <a:lstStyle/>
          <a:p>
            <a:r>
              <a:rPr lang="en-US" sz="5400" cap="none" dirty="0" smtClean="0">
                <a:latin typeface="Book Antiqua" panose="02040602050305030304" pitchFamily="18" charset="0"/>
              </a:rPr>
              <a:t>Outline</a:t>
            </a:r>
            <a:endParaRPr lang="en-US" sz="5400" cap="none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43944" y="2021983"/>
            <a:ext cx="10749566" cy="4116945"/>
          </a:xfrm>
        </p:spPr>
        <p:txBody>
          <a:bodyPr>
            <a:normAutofit fontScale="62500" lnSpcReduction="20000"/>
          </a:bodyPr>
          <a:lstStyle/>
          <a:p>
            <a:r>
              <a:rPr lang="en-US" sz="3200" cap="none" dirty="0" smtClean="0">
                <a:latin typeface="Book Antiqua" panose="02040602050305030304" pitchFamily="18" charset="0"/>
              </a:rPr>
              <a:t>Problem Identification.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Objectives.</a:t>
            </a:r>
          </a:p>
          <a:p>
            <a:r>
              <a:rPr lang="en-US" sz="3200" cap="none" dirty="0" err="1" smtClean="0">
                <a:latin typeface="Book Antiqua" panose="02040602050305030304" pitchFamily="18" charset="0"/>
              </a:rPr>
              <a:t>Faria</a:t>
            </a:r>
            <a:r>
              <a:rPr lang="en-US" sz="3200" cap="none" dirty="0" smtClean="0">
                <a:latin typeface="Book Antiqua" panose="02040602050305030304" pitchFamily="18" charset="0"/>
              </a:rPr>
              <a:t> Catchment Characteristics.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Methodology.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HEC-HMS Modeling.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Best Artificial Recharge Location &amp; Method.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Up to Date Rainfall Analysis.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Overview of Benefit-Cost Analysis.</a:t>
            </a:r>
          </a:p>
          <a:p>
            <a:r>
              <a:rPr lang="en-US" sz="3200" cap="none" dirty="0" smtClean="0">
                <a:latin typeface="Book Antiqua" panose="02040602050305030304" pitchFamily="18" charset="0"/>
              </a:rPr>
              <a:t>Conclusion &amp; Recommendations.</a:t>
            </a:r>
          </a:p>
          <a:p>
            <a:endParaRPr lang="en-US" sz="3200" cap="none" dirty="0" smtClean="0">
              <a:latin typeface="Book Antiqua" panose="02040602050305030304" pitchFamily="18" charset="0"/>
            </a:endParaRP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xmlns="" val="31683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1058815" y="205479"/>
            <a:ext cx="10364451" cy="1596177"/>
          </a:xfrm>
        </p:spPr>
        <p:txBody>
          <a:bodyPr/>
          <a:lstStyle/>
          <a:p>
            <a:r>
              <a:rPr lang="en-US" dirty="0" smtClean="0"/>
              <a:t>2004 Rainfall event parameters after calibration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740732065"/>
              </p:ext>
            </p:extLst>
          </p:nvPr>
        </p:nvGraphicFramePr>
        <p:xfrm>
          <a:off x="290945" y="1618817"/>
          <a:ext cx="11277600" cy="4491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069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809" y="0"/>
            <a:ext cx="10364451" cy="1596177"/>
          </a:xfrm>
        </p:spPr>
        <p:txBody>
          <a:bodyPr>
            <a:normAutofit/>
          </a:bodyPr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Results after calibration (2004)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8794" y="1325721"/>
            <a:ext cx="10161432" cy="454704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04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5240" y="1262130"/>
            <a:ext cx="2366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Peak Discharge: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pic>
        <p:nvPicPr>
          <p:cNvPr id="7" name="عنصر نائب للمحتوى 6" descr="proj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2304131"/>
            <a:ext cx="12096084" cy="1262030"/>
          </a:xfrm>
        </p:spPr>
      </p:pic>
    </p:spTree>
    <p:extLst>
      <p:ext uri="{BB962C8B-B14F-4D97-AF65-F5344CB8AC3E}">
        <p14:creationId xmlns:p14="http://schemas.microsoft.com/office/powerpoint/2010/main" xmlns="" val="620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200" y="412455"/>
            <a:ext cx="10364451" cy="1596177"/>
          </a:xfrm>
        </p:spPr>
        <p:txBody>
          <a:bodyPr>
            <a:normAutofit/>
          </a:bodyPr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Calibrated Results: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5166" y="5417644"/>
            <a:ext cx="1676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Study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34153" y="5417644"/>
            <a:ext cx="1118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Study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7248" y="2180316"/>
            <a:ext cx="5773810" cy="3065644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968" y="2180316"/>
            <a:ext cx="5924559" cy="3065644"/>
          </a:xfrm>
          <a:prstGeom prst="rect">
            <a:avLst/>
          </a:prstGeom>
        </p:spPr>
      </p:pic>
      <p:sp>
        <p:nvSpPr>
          <p:cNvPr id="9" name="TextBox 1"/>
          <p:cNvSpPr txBox="1"/>
          <p:nvPr/>
        </p:nvSpPr>
        <p:spPr>
          <a:xfrm>
            <a:off x="8326829" y="10266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59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-321972"/>
            <a:ext cx="10364451" cy="1596177"/>
          </a:xfrm>
        </p:spPr>
        <p:txBody>
          <a:bodyPr/>
          <a:lstStyle/>
          <a:p>
            <a:r>
              <a:rPr lang="en-US" cap="none" dirty="0" smtClean="0">
                <a:latin typeface="Book Antiqua" panose="02040602050305030304" pitchFamily="18" charset="0"/>
              </a:rPr>
              <a:t>Verification (2005)</a:t>
            </a:r>
            <a:endParaRPr lang="en-US" cap="none" dirty="0">
              <a:latin typeface="Book Antiqua" panose="0204060205030503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910946" y="1427018"/>
            <a:ext cx="3519054" cy="4184073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09601" y="1454729"/>
            <a:ext cx="6289964" cy="407323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2784764" y="5818909"/>
            <a:ext cx="4918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Rainfall Hyetograph</a:t>
            </a:r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866909" y="5846619"/>
            <a:ext cx="2479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HEC-HMS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99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010757" y="0"/>
            <a:ext cx="10364451" cy="1596177"/>
          </a:xfrm>
        </p:spPr>
        <p:txBody>
          <a:bodyPr/>
          <a:lstStyle/>
          <a:p>
            <a:r>
              <a:rPr lang="en-US" dirty="0" smtClean="0"/>
              <a:t>Parameters before verification</a:t>
            </a:r>
            <a:endParaRPr lang="en-US" dirty="0"/>
          </a:p>
        </p:txBody>
      </p:sp>
      <p:graphicFrame>
        <p:nvGraphicFramePr>
          <p:cNvPr id="6" name="Diagram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94188844"/>
              </p:ext>
            </p:extLst>
          </p:nvPr>
        </p:nvGraphicFramePr>
        <p:xfrm>
          <a:off x="540327" y="1454728"/>
          <a:ext cx="10737273" cy="468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1375" y="286008"/>
            <a:ext cx="10364451" cy="1596177"/>
          </a:xfrm>
        </p:spPr>
        <p:txBody>
          <a:bodyPr/>
          <a:lstStyle/>
          <a:p>
            <a:r>
              <a:rPr lang="en-US" dirty="0" smtClean="0"/>
              <a:t>Runoff Hydrograph</a:t>
            </a:r>
            <a:endParaRPr lang="en-US" dirty="0"/>
          </a:p>
        </p:txBody>
      </p:sp>
      <p:pic>
        <p:nvPicPr>
          <p:cNvPr id="4" name="Picture 56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742210"/>
            <a:ext cx="9282545" cy="4391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44502" y="258299"/>
            <a:ext cx="10364451" cy="1596177"/>
          </a:xfrm>
        </p:spPr>
        <p:txBody>
          <a:bodyPr/>
          <a:lstStyle/>
          <a:p>
            <a:r>
              <a:rPr lang="en-US" dirty="0" smtClean="0"/>
              <a:t>Parameters after Model Enhancement</a:t>
            </a:r>
            <a:endParaRPr lang="en-US" dirty="0"/>
          </a:p>
        </p:txBody>
      </p:sp>
      <p:graphicFrame>
        <p:nvGraphicFramePr>
          <p:cNvPr id="4" name="Diagram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94188844"/>
              </p:ext>
            </p:extLst>
          </p:nvPr>
        </p:nvGraphicFramePr>
        <p:xfrm>
          <a:off x="678872" y="1620980"/>
          <a:ext cx="10861964" cy="4488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Runoff Hydrograph for 2005 rainfall after enhancement</a:t>
            </a:r>
            <a:endParaRPr lang="en-US" dirty="0"/>
          </a:p>
        </p:txBody>
      </p:sp>
      <p:pic>
        <p:nvPicPr>
          <p:cNvPr id="3" name="Picture 6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7000" y="2095500"/>
            <a:ext cx="9893300" cy="448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Runoff Hydrograph for 2004 rainfall after enhancement</a:t>
            </a:r>
            <a:endParaRPr lang="en-US" dirty="0"/>
          </a:p>
        </p:txBody>
      </p:sp>
      <p:pic>
        <p:nvPicPr>
          <p:cNvPr id="4" name="Picture 64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84300" y="1993901"/>
            <a:ext cx="9575800" cy="44704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886700" y="14605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910" y="56661"/>
            <a:ext cx="10364451" cy="1202282"/>
          </a:xfrm>
        </p:spPr>
        <p:txBody>
          <a:bodyPr/>
          <a:lstStyle/>
          <a:p>
            <a:pPr algn="ctr"/>
            <a:r>
              <a:rPr lang="en-US" dirty="0" smtClean="0"/>
              <a:t>Problem Identification: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02335" y="1081967"/>
            <a:ext cx="4951827" cy="4641877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105125" y="1061604"/>
            <a:ext cx="4951827" cy="4641877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79767" y="5785094"/>
            <a:ext cx="4262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Book Antiqua" panose="02040602050305030304" pitchFamily="18" charset="0"/>
              </a:rPr>
              <a:t>Summer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30436" y="5785094"/>
            <a:ext cx="4262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ook Antiqua" panose="02040602050305030304" pitchFamily="18" charset="0"/>
              </a:rPr>
              <a:t>Winter</a:t>
            </a:r>
            <a:endParaRPr lang="en-US" sz="3200" b="1" dirty="0">
              <a:latin typeface="Book Antiqua" panose="0204060205030503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5271" y="2574959"/>
            <a:ext cx="1181289" cy="15750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79826" y="37446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380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</a:t>
            </a:r>
            <a:r>
              <a:rPr lang="en-US" dirty="0" smtClean="0"/>
              <a:t>FOR SELECTING BEST ARTIFICIAL RECHARGE LOCATION</a:t>
            </a:r>
            <a:endParaRPr lang="en-US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1612900" y="23876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Water Quality</a:t>
            </a:r>
            <a:endParaRPr lang="en-US" dirty="0"/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1612900" y="34925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Availability of nearby Agricultural areas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612900" y="46863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Geological Formation</a:t>
            </a:r>
            <a:endParaRPr lang="en-US" dirty="0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1587500" y="57785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Surface Area Provided</a:t>
            </a:r>
            <a:endParaRPr lang="en-US" dirty="0"/>
          </a:p>
        </p:txBody>
      </p:sp>
      <p:sp>
        <p:nvSpPr>
          <p:cNvPr id="25" name="مستطيل مستدير الزوايا 24"/>
          <p:cNvSpPr/>
          <p:nvPr/>
        </p:nvSpPr>
        <p:spPr>
          <a:xfrm>
            <a:off x="6870700" y="24003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Ownership</a:t>
            </a:r>
            <a:endParaRPr lang="en-US" dirty="0"/>
          </a:p>
        </p:txBody>
      </p:sp>
      <p:sp>
        <p:nvSpPr>
          <p:cNvPr id="26" name="مستطيل مستدير الزوايا 25"/>
          <p:cNvSpPr/>
          <p:nvPr/>
        </p:nvSpPr>
        <p:spPr>
          <a:xfrm>
            <a:off x="6870700" y="35052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6. Laws &amp; Regulations</a:t>
            </a:r>
            <a:endParaRPr lang="en-US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6870700" y="46990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7. Recharge System</a:t>
            </a:r>
            <a:endParaRPr lang="en-US" dirty="0"/>
          </a:p>
        </p:txBody>
      </p:sp>
      <p:sp>
        <p:nvSpPr>
          <p:cNvPr id="28" name="مستطيل مستدير الزوايا 27"/>
          <p:cNvSpPr/>
          <p:nvPr/>
        </p:nvSpPr>
        <p:spPr>
          <a:xfrm>
            <a:off x="6845300" y="5791200"/>
            <a:ext cx="32131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8. Economic Considerations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0275" y="288317"/>
            <a:ext cx="10364451" cy="1596177"/>
          </a:xfrm>
        </p:spPr>
        <p:txBody>
          <a:bodyPr/>
          <a:lstStyle/>
          <a:p>
            <a:r>
              <a:rPr lang="en-US" dirty="0" smtClean="0"/>
              <a:t>Proposed ARTIFICIAL RECHARGE LOCATIONS </a:t>
            </a:r>
            <a:endParaRPr lang="en-US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57601" y="1384300"/>
            <a:ext cx="4521200" cy="54737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Untitled 1111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1600" y="0"/>
            <a:ext cx="730932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 smtClean="0"/>
              <a:t>Artificial recharge systems</a:t>
            </a:r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41300" y="2273300"/>
            <a:ext cx="3352800" cy="31750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8572500" y="2222500"/>
            <a:ext cx="3352800" cy="317500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432300" y="2222500"/>
            <a:ext cx="3352800" cy="317500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ربع نص 10"/>
          <p:cNvSpPr txBox="1"/>
          <p:nvPr/>
        </p:nvSpPr>
        <p:spPr>
          <a:xfrm>
            <a:off x="1041400" y="5867400"/>
            <a:ext cx="271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Surface Ponding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5575300" y="5715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Gabions</a:t>
            </a:r>
            <a:endParaRPr lang="en-US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9740900" y="5689600"/>
            <a:ext cx="245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Dams</a:t>
            </a:r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8305800" y="17399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to date rainfall analysis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</p:nvPr>
        </p:nvGraphicFramePr>
        <p:xfrm>
          <a:off x="660400" y="2227263"/>
          <a:ext cx="10591800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080030" y="0"/>
            <a:ext cx="10364451" cy="1596177"/>
          </a:xfrm>
        </p:spPr>
        <p:txBody>
          <a:bodyPr/>
          <a:lstStyle/>
          <a:p>
            <a:r>
              <a:rPr lang="en-US" dirty="0" smtClean="0"/>
              <a:t>Runoff Hydrograph</a:t>
            </a:r>
            <a:endParaRPr lang="en-US" dirty="0"/>
          </a:p>
        </p:txBody>
      </p:sp>
      <p:pic>
        <p:nvPicPr>
          <p:cNvPr id="4" name="Picture 81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77348" y="1262928"/>
            <a:ext cx="9864725" cy="484663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636000" y="5842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 of benefit Cost Analysis</a:t>
            </a:r>
            <a:endParaRPr lang="en-US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025236" y="3311235"/>
            <a:ext cx="2784763" cy="171796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862946" y="2189018"/>
            <a:ext cx="2784763" cy="1717964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617527" y="2161311"/>
            <a:ext cx="2784763" cy="1717964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959927" y="4544292"/>
            <a:ext cx="2784763" cy="171796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229600" y="4599709"/>
            <a:ext cx="2784763" cy="1717964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/>
          <p:cNvSpPr txBox="1"/>
          <p:nvPr/>
        </p:nvSpPr>
        <p:spPr>
          <a:xfrm>
            <a:off x="1288473" y="2687782"/>
            <a:ext cx="2161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292436" y="1801091"/>
            <a:ext cx="192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9019309" y="1759527"/>
            <a:ext cx="1967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Disbenefits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real life example</a:t>
            </a:r>
            <a:endParaRPr lang="en-US" dirty="0"/>
          </a:p>
        </p:txBody>
      </p:sp>
      <p:pic>
        <p:nvPicPr>
          <p:cNvPr id="3" name="Picture 86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814946" y="2147454"/>
            <a:ext cx="9019307" cy="3768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3775" y="1186554"/>
            <a:ext cx="10516225" cy="4410683"/>
          </a:xfrm>
        </p:spPr>
        <p:txBody>
          <a:bodyPr/>
          <a:lstStyle/>
          <a:p>
            <a:r>
              <a:rPr lang="en-US" dirty="0" smtClean="0"/>
              <a:t>Conclusions and recommendations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921" y="2738262"/>
            <a:ext cx="10364451" cy="1596177"/>
          </a:xfrm>
        </p:spPr>
        <p:txBody>
          <a:bodyPr>
            <a:normAutofit/>
          </a:bodyPr>
          <a:lstStyle/>
          <a:p>
            <a:r>
              <a:rPr lang="en-US" sz="9600" dirty="0" smtClean="0">
                <a:latin typeface="Monotype Corsiva" pitchFamily="66" charset="0"/>
              </a:rPr>
              <a:t>Thank you</a:t>
            </a:r>
            <a:endParaRPr lang="en-US" sz="9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="" val="3355394310"/>
              </p:ext>
            </p:extLst>
          </p:nvPr>
        </p:nvGraphicFramePr>
        <p:xfrm>
          <a:off x="492369" y="1097280"/>
          <a:ext cx="11000935" cy="5521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03187" y="225084"/>
            <a:ext cx="3559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Book Antiqua" panose="02040602050305030304" pitchFamily="18" charset="0"/>
              </a:rPr>
              <a:t>OBJECTIVES</a:t>
            </a:r>
            <a:endParaRPr lang="en-US" sz="3600" b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2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7696" y="773723"/>
            <a:ext cx="8163922" cy="5218177"/>
          </a:xfrm>
        </p:spPr>
      </p:pic>
    </p:spTree>
    <p:extLst>
      <p:ext uri="{BB962C8B-B14F-4D97-AF65-F5344CB8AC3E}">
        <p14:creationId xmlns:p14="http://schemas.microsoft.com/office/powerpoint/2010/main" xmlns="" val="245792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hlinkClick r:id="rId2" action="ppaction://hlinksldjump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9426" y="0"/>
            <a:ext cx="6872498" cy="6858000"/>
          </a:xfrm>
        </p:spPr>
      </p:pic>
      <p:sp>
        <p:nvSpPr>
          <p:cNvPr id="7" name="TextBox 6"/>
          <p:cNvSpPr txBox="1"/>
          <p:nvPr/>
        </p:nvSpPr>
        <p:spPr>
          <a:xfrm>
            <a:off x="940158" y="6117465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Slide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64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596177"/>
          </a:xfrm>
        </p:spPr>
        <p:txBody>
          <a:bodyPr/>
          <a:lstStyle/>
          <a:p>
            <a:pPr algn="ctr"/>
            <a:r>
              <a:rPr lang="en-US" dirty="0" smtClean="0"/>
              <a:t>Why artificial recharge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3775" y="1322363"/>
            <a:ext cx="4291271" cy="4262511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986955" y="1322362"/>
            <a:ext cx="4291271" cy="4262511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1287" y="5866228"/>
            <a:ext cx="3376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ook Antiqua" panose="02040602050305030304" pitchFamily="18" charset="0"/>
              </a:rPr>
              <a:t>Surface Reservoir</a:t>
            </a:r>
            <a:endParaRPr lang="en-US" sz="3200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34935" y="5866227"/>
            <a:ext cx="1595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ook Antiqua" panose="02040602050305030304" pitchFamily="18" charset="0"/>
              </a:rPr>
              <a:t>Aquifer</a:t>
            </a:r>
            <a:endParaRPr lang="en-US" sz="32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640" y="-183342"/>
            <a:ext cx="10364451" cy="1596177"/>
          </a:xfrm>
        </p:spPr>
        <p:txBody>
          <a:bodyPr/>
          <a:lstStyle/>
          <a:p>
            <a:r>
              <a:rPr lang="en-US" dirty="0" smtClean="0"/>
              <a:t>Why Al-</a:t>
            </a:r>
            <a:r>
              <a:rPr lang="en-US" dirty="0" err="1" smtClean="0"/>
              <a:t>faria</a:t>
            </a:r>
            <a:r>
              <a:rPr lang="en-US" dirty="0" smtClean="0"/>
              <a:t> catchment 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119890532"/>
              </p:ext>
            </p:extLst>
          </p:nvPr>
        </p:nvGraphicFramePr>
        <p:xfrm>
          <a:off x="548640" y="766689"/>
          <a:ext cx="11240086" cy="6091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016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976" y="0"/>
            <a:ext cx="10364451" cy="1596177"/>
          </a:xfrm>
        </p:spPr>
        <p:txBody>
          <a:bodyPr/>
          <a:lstStyle/>
          <a:p>
            <a:r>
              <a:rPr lang="en-US" dirty="0" smtClean="0"/>
              <a:t>Area and Population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5703" y="1153551"/>
            <a:ext cx="4924999" cy="5537982"/>
          </a:xfrm>
        </p:spPr>
      </p:pic>
      <p:sp>
        <p:nvSpPr>
          <p:cNvPr id="7" name="TextBox 6"/>
          <p:cNvSpPr txBox="1"/>
          <p:nvPr/>
        </p:nvSpPr>
        <p:spPr>
          <a:xfrm>
            <a:off x="4797083" y="58943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79630" y="5155699"/>
            <a:ext cx="2433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Book Antiqua" panose="02040602050305030304" pitchFamily="18" charset="0"/>
              </a:rPr>
              <a:t>Population is estimated at about 210900 capita</a:t>
            </a:r>
          </a:p>
          <a:p>
            <a:pPr algn="ctr"/>
            <a:r>
              <a:rPr lang="en-US" b="1" dirty="0" smtClean="0">
                <a:latin typeface="Book Antiqua" panose="02040602050305030304" pitchFamily="18" charset="0"/>
              </a:rPr>
              <a:t>Total Area = 320 km</a:t>
            </a:r>
            <a:r>
              <a:rPr lang="en-US" dirty="0" smtClean="0">
                <a:latin typeface="Calibri" panose="020F0502020204030204" pitchFamily="34" charset="0"/>
              </a:rPr>
              <a:t>²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13" name="Teardrop 12"/>
          <p:cNvSpPr/>
          <p:nvPr/>
        </p:nvSpPr>
        <p:spPr>
          <a:xfrm>
            <a:off x="930158" y="4559772"/>
            <a:ext cx="2124221" cy="2131761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ardrop 13"/>
          <p:cNvSpPr/>
          <p:nvPr/>
        </p:nvSpPr>
        <p:spPr>
          <a:xfrm rot="5400000">
            <a:off x="930157" y="794318"/>
            <a:ext cx="2124221" cy="2131761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ardrop 14"/>
          <p:cNvSpPr/>
          <p:nvPr/>
        </p:nvSpPr>
        <p:spPr>
          <a:xfrm rot="10800000">
            <a:off x="9341835" y="946213"/>
            <a:ext cx="2124221" cy="2131761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ardrop 15"/>
          <p:cNvSpPr/>
          <p:nvPr/>
        </p:nvSpPr>
        <p:spPr>
          <a:xfrm rot="16200000">
            <a:off x="9437932" y="4563542"/>
            <a:ext cx="2124221" cy="2131761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51041" y="1197842"/>
            <a:ext cx="1927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Nablus 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124780 C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28.6 km</a:t>
            </a:r>
            <a:r>
              <a:rPr lang="en-US" sz="2400" dirty="0" smtClean="0">
                <a:latin typeface="Calibri" panose="020F0502020204030204" pitchFamily="34" charset="0"/>
              </a:rPr>
              <a:t>²</a:t>
            </a:r>
            <a:endParaRPr lang="en-US" sz="2400" dirty="0" smtClean="0">
              <a:latin typeface="Book Antiqua" panose="0204060205030503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9529" y="5025487"/>
            <a:ext cx="1575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Tubas 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15906 C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500 km</a:t>
            </a:r>
            <a:r>
              <a:rPr lang="en-US" sz="2400" dirty="0" smtClean="0">
                <a:latin typeface="Calibri" panose="020F0502020204030204" pitchFamily="34" charset="0"/>
              </a:rPr>
              <a:t>²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13421" y="5016758"/>
            <a:ext cx="1773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Beit </a:t>
            </a:r>
            <a:r>
              <a:rPr lang="en-US" sz="2400" dirty="0" err="1" smtClean="0">
                <a:latin typeface="Book Antiqua" panose="02040602050305030304" pitchFamily="18" charset="0"/>
              </a:rPr>
              <a:t>Fourik</a:t>
            </a:r>
            <a:r>
              <a:rPr lang="en-US" sz="2400" dirty="0" smtClean="0">
                <a:latin typeface="Book Antiqua" panose="02040602050305030304" pitchFamily="18" charset="0"/>
              </a:rPr>
              <a:t> 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10228 C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4.6 km</a:t>
            </a:r>
            <a:r>
              <a:rPr lang="en-US" sz="2400" dirty="0" smtClean="0">
                <a:latin typeface="Calibri" panose="020F0502020204030204" pitchFamily="34" charset="0"/>
              </a:rPr>
              <a:t>²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00680" y="1548883"/>
            <a:ext cx="16065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Book Antiqua" panose="02040602050305030304" pitchFamily="18" charset="0"/>
              </a:rPr>
              <a:t>Tammoun</a:t>
            </a:r>
            <a:endParaRPr lang="en-US" sz="2400" dirty="0" smtClean="0">
              <a:latin typeface="Book Antiqua" panose="02040602050305030304" pitchFamily="18" charset="0"/>
            </a:endParaRPr>
          </a:p>
          <a:p>
            <a:r>
              <a:rPr lang="en-US" sz="2400" dirty="0" smtClean="0">
                <a:latin typeface="Book Antiqua" panose="02040602050305030304" pitchFamily="18" charset="0"/>
              </a:rPr>
              <a:t>10629 C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98 km</a:t>
            </a:r>
            <a:r>
              <a:rPr lang="en-US" sz="2400" dirty="0" smtClean="0">
                <a:latin typeface="Calibri" panose="020F0502020204030204" pitchFamily="34" charset="0"/>
              </a:rPr>
              <a:t>²</a:t>
            </a:r>
            <a:r>
              <a:rPr lang="en-US" sz="2400" dirty="0" smtClean="0"/>
              <a:t> </a:t>
            </a:r>
            <a:endParaRPr lang="en-US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99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968" y="-113002"/>
            <a:ext cx="10364451" cy="1596177"/>
          </a:xfrm>
        </p:spPr>
        <p:txBody>
          <a:bodyPr/>
          <a:lstStyle/>
          <a:p>
            <a:r>
              <a:rPr lang="en-US" dirty="0" smtClean="0"/>
              <a:t>Rainfall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3774" y="1041009"/>
            <a:ext cx="4558558" cy="5598943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819861" y="1041009"/>
            <a:ext cx="4558558" cy="5598943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00250" y="5289452"/>
            <a:ext cx="1798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R</a:t>
            </a:r>
            <a:r>
              <a:rPr lang="en-US" sz="2400" dirty="0" smtClean="0">
                <a:latin typeface="Book Antiqua" panose="02040602050305030304" pitchFamily="18" charset="0"/>
              </a:rPr>
              <a:t>ain gages </a:t>
            </a:r>
          </a:p>
          <a:p>
            <a:r>
              <a:rPr lang="en-US" sz="2400" dirty="0" smtClean="0">
                <a:latin typeface="Book Antiqua" panose="02040602050305030304" pitchFamily="18" charset="0"/>
              </a:rPr>
              <a:t>distribution</a:t>
            </a:r>
            <a:endParaRPr lang="en-US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5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452" y="-366221"/>
            <a:ext cx="10364451" cy="1596177"/>
          </a:xfrm>
        </p:spPr>
        <p:txBody>
          <a:bodyPr/>
          <a:lstStyle/>
          <a:p>
            <a:r>
              <a:rPr lang="en-US" dirty="0" err="1" smtClean="0"/>
              <a:t>Landuse</a:t>
            </a:r>
            <a:r>
              <a:rPr lang="en-US" dirty="0" smtClean="0"/>
              <a:t>, Irrigation and Plantation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42179" y="882033"/>
            <a:ext cx="4919003" cy="5975967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loud Callout 2"/>
          <p:cNvSpPr/>
          <p:nvPr/>
        </p:nvSpPr>
        <p:spPr>
          <a:xfrm>
            <a:off x="5354391" y="808955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2.8 Bare Rocks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9085851" y="1825734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0.9% Natural Forests</a:t>
            </a:r>
            <a:endParaRPr lang="en-US" dirty="0"/>
          </a:p>
        </p:txBody>
      </p:sp>
      <p:sp>
        <p:nvSpPr>
          <p:cNvPr id="6" name="Cloud Callout 5"/>
          <p:cNvSpPr/>
          <p:nvPr/>
        </p:nvSpPr>
        <p:spPr>
          <a:xfrm>
            <a:off x="5449372" y="2325973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4.7% Built up Areas</a:t>
            </a:r>
            <a:endParaRPr lang="en-US" dirty="0"/>
          </a:p>
        </p:txBody>
      </p:sp>
      <p:sp>
        <p:nvSpPr>
          <p:cNvPr id="7" name="Cloud Callout 6"/>
          <p:cNvSpPr/>
          <p:nvPr/>
        </p:nvSpPr>
        <p:spPr>
          <a:xfrm>
            <a:off x="8094029" y="3318103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6.4% Olive Plantations</a:t>
            </a:r>
            <a:endParaRPr lang="en-US" dirty="0"/>
          </a:p>
        </p:txBody>
      </p:sp>
      <p:sp>
        <p:nvSpPr>
          <p:cNvPr id="8" name="Cloud Callout 7"/>
          <p:cNvSpPr/>
          <p:nvPr/>
        </p:nvSpPr>
        <p:spPr>
          <a:xfrm>
            <a:off x="5449372" y="3940384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22.1% Agricultural Areas</a:t>
            </a:r>
            <a:endParaRPr lang="en-US" dirty="0"/>
          </a:p>
        </p:txBody>
      </p:sp>
      <p:sp>
        <p:nvSpPr>
          <p:cNvPr id="9" name="Cloud Callout 8"/>
          <p:cNvSpPr/>
          <p:nvPr/>
        </p:nvSpPr>
        <p:spPr>
          <a:xfrm>
            <a:off x="8147496" y="584433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3.3% Non Arable Lands</a:t>
            </a:r>
            <a:endParaRPr lang="en-US" dirty="0"/>
          </a:p>
        </p:txBody>
      </p:sp>
      <p:sp>
        <p:nvSpPr>
          <p:cNvPr id="10" name="Cloud Callout 9"/>
          <p:cNvSpPr/>
          <p:nvPr/>
        </p:nvSpPr>
        <p:spPr>
          <a:xfrm>
            <a:off x="9435921" y="4232417"/>
            <a:ext cx="2382592" cy="10689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28.3% Natural Grassed Hill Slopes</a:t>
            </a:r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8801271" y="5473718"/>
            <a:ext cx="2561823" cy="1155591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8.2% Scattered Olive Plantations</a:t>
            </a:r>
            <a:endParaRPr lang="en-US" dirty="0"/>
          </a:p>
        </p:txBody>
      </p:sp>
      <p:sp>
        <p:nvSpPr>
          <p:cNvPr id="12" name="Cloud Callout 11"/>
          <p:cNvSpPr/>
          <p:nvPr/>
        </p:nvSpPr>
        <p:spPr>
          <a:xfrm>
            <a:off x="5836446" y="5111252"/>
            <a:ext cx="2561822" cy="1104053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23.3% Sparsely Vegetated hill slopes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79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1410</TotalTime>
  <Words>602</Words>
  <Application>Microsoft Office PowerPoint</Application>
  <PresentationFormat>مخصص</PresentationFormat>
  <Paragraphs>214</Paragraphs>
  <Slides>41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Droplet</vt:lpstr>
      <vt:lpstr>الشريحة 1</vt:lpstr>
      <vt:lpstr>Outline</vt:lpstr>
      <vt:lpstr>Problem Identification:</vt:lpstr>
      <vt:lpstr>الشريحة 4</vt:lpstr>
      <vt:lpstr>Why artificial recharge </vt:lpstr>
      <vt:lpstr>Why Al-faria catchment ?</vt:lpstr>
      <vt:lpstr>Area and Population</vt:lpstr>
      <vt:lpstr>Rainfall</vt:lpstr>
      <vt:lpstr>Landuse, Irrigation and Plantation</vt:lpstr>
      <vt:lpstr>Geological Formation</vt:lpstr>
      <vt:lpstr>الشريحة 11</vt:lpstr>
      <vt:lpstr>DATA COLLECTION</vt:lpstr>
      <vt:lpstr>الشريحة 13</vt:lpstr>
      <vt:lpstr>الشريحة 14</vt:lpstr>
      <vt:lpstr>Runoff Quantification </vt:lpstr>
      <vt:lpstr>2004 Rainfall event Parameters before calibration</vt:lpstr>
      <vt:lpstr>الشريحة 17</vt:lpstr>
      <vt:lpstr>Data before calibration</vt:lpstr>
      <vt:lpstr>الشريحة 19</vt:lpstr>
      <vt:lpstr>2004 Rainfall event parameters after calibration</vt:lpstr>
      <vt:lpstr>Results after calibration (2004)</vt:lpstr>
      <vt:lpstr>الشريحة 22</vt:lpstr>
      <vt:lpstr>Calibrated Results:</vt:lpstr>
      <vt:lpstr>Verification (2005)</vt:lpstr>
      <vt:lpstr>Parameters before verification</vt:lpstr>
      <vt:lpstr>Runoff Hydrograph</vt:lpstr>
      <vt:lpstr>Parameters after Model Enhancement</vt:lpstr>
      <vt:lpstr>Runoff Hydrograph for 2005 rainfall after enhancement</vt:lpstr>
      <vt:lpstr>Runoff Hydrograph for 2004 rainfall after enhancement</vt:lpstr>
      <vt:lpstr>Criteria FOR SELECTING BEST ARTIFICIAL RECHARGE LOCATION</vt:lpstr>
      <vt:lpstr>Proposed ARTIFICIAL RECHARGE LOCATIONS </vt:lpstr>
      <vt:lpstr>الشريحة 32</vt:lpstr>
      <vt:lpstr>Proposed Artificial recharge systems</vt:lpstr>
      <vt:lpstr>Up to date rainfall analysis</vt:lpstr>
      <vt:lpstr>Runoff Hydrograph</vt:lpstr>
      <vt:lpstr>An overview of benefit Cost Analysis</vt:lpstr>
      <vt:lpstr>A real life example</vt:lpstr>
      <vt:lpstr>Conclusions and recommendations</vt:lpstr>
      <vt:lpstr>Thank you</vt:lpstr>
      <vt:lpstr>الشريحة 40</vt:lpstr>
      <vt:lpstr>الشريحة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DELL</cp:lastModifiedBy>
  <cp:revision>84</cp:revision>
  <dcterms:created xsi:type="dcterms:W3CDTF">2016-11-29T16:54:56Z</dcterms:created>
  <dcterms:modified xsi:type="dcterms:W3CDTF">2017-05-24T03:18:51Z</dcterms:modified>
</cp:coreProperties>
</file>