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5.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44"/>
  </p:notesMasterIdLst>
  <p:sldIdLst>
    <p:sldId id="258" r:id="rId2"/>
    <p:sldId id="260" r:id="rId3"/>
    <p:sldId id="261" r:id="rId4"/>
    <p:sldId id="262" r:id="rId5"/>
    <p:sldId id="263" r:id="rId6"/>
    <p:sldId id="264" r:id="rId7"/>
    <p:sldId id="265" r:id="rId8"/>
    <p:sldId id="266" r:id="rId9"/>
    <p:sldId id="267"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6" r:id="rId37"/>
    <p:sldId id="295" r:id="rId38"/>
    <p:sldId id="297" r:id="rId39"/>
    <p:sldId id="298" r:id="rId40"/>
    <p:sldId id="299" r:id="rId41"/>
    <p:sldId id="300" r:id="rId42"/>
    <p:sldId id="301"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3" d="100"/>
          <a:sy n="103" d="100"/>
        </p:scale>
        <p:origin x="-1134"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5.8664469266923036E-2"/>
          <c:y val="0.15163643541771807"/>
          <c:w val="0.50541028301694613"/>
          <c:h val="0.72643929258146511"/>
        </c:manualLayout>
      </c:layout>
      <c:pieChart>
        <c:varyColors val="1"/>
        <c:ser>
          <c:idx val="0"/>
          <c:order val="0"/>
          <c:dLbls>
            <c:dLbl>
              <c:idx val="0"/>
              <c:layout>
                <c:manualLayout>
                  <c:x val="-0.17756197750572539"/>
                  <c:y val="1.3731354468727119E-2"/>
                </c:manualLayout>
              </c:layout>
              <c:tx>
                <c:rich>
                  <a:bodyPr/>
                  <a:lstStyle/>
                  <a:p>
                    <a:r>
                      <a:rPr lang="en-US" sz="1800" b="1" i="0">
                        <a:cs typeface="+mj-cs"/>
                      </a:rPr>
                      <a:t>42</a:t>
                    </a:r>
                    <a:r>
                      <a:rPr lang="ar-SA" sz="1800" b="1" i="0">
                        <a:cs typeface="+mj-cs"/>
                      </a:rPr>
                      <a:t>%</a:t>
                    </a:r>
                    <a:endParaRPr lang="ar-SA"/>
                  </a:p>
                </c:rich>
              </c:tx>
              <c:showLegendKey val="0"/>
              <c:showVal val="0"/>
              <c:showCatName val="0"/>
              <c:showSerName val="0"/>
              <c:showPercent val="1"/>
              <c:showBubbleSize val="0"/>
            </c:dLbl>
            <c:dLbl>
              <c:idx val="1"/>
              <c:layout>
                <c:manualLayout>
                  <c:x val="0.14630968105817321"/>
                  <c:y val="-0.12282713523097277"/>
                </c:manualLayout>
              </c:layout>
              <c:tx>
                <c:rich>
                  <a:bodyPr/>
                  <a:lstStyle/>
                  <a:p>
                    <a:r>
                      <a:rPr lang="en-US" sz="1800" b="1" i="0">
                        <a:cs typeface="+mj-cs"/>
                      </a:rPr>
                      <a:t>52</a:t>
                    </a:r>
                    <a:r>
                      <a:rPr lang="ar-SA" sz="1800" b="1" i="0">
                        <a:cs typeface="+mj-cs"/>
                      </a:rPr>
                      <a:t>%</a:t>
                    </a:r>
                    <a:endParaRPr lang="ar-SA"/>
                  </a:p>
                </c:rich>
              </c:tx>
              <c:showLegendKey val="0"/>
              <c:showVal val="0"/>
              <c:showCatName val="0"/>
              <c:showSerName val="0"/>
              <c:showPercent val="1"/>
              <c:showBubbleSize val="0"/>
            </c:dLbl>
            <c:dLbl>
              <c:idx val="2"/>
              <c:layout>
                <c:manualLayout>
                  <c:x val="6.0161796736834415E-3"/>
                  <c:y val="1.4839997632832724E-2"/>
                </c:manualLayout>
              </c:layout>
              <c:tx>
                <c:rich>
                  <a:bodyPr/>
                  <a:lstStyle/>
                  <a:p>
                    <a:r>
                      <a:rPr lang="en-US" sz="1800" b="1" i="0">
                        <a:cs typeface="+mj-cs"/>
                      </a:rPr>
                      <a:t>6</a:t>
                    </a:r>
                    <a:r>
                      <a:rPr lang="ar-SA" sz="1800" b="1" i="0">
                        <a:cs typeface="+mj-cs"/>
                      </a:rPr>
                      <a:t>%</a:t>
                    </a:r>
                    <a:endParaRPr lang="ar-SA"/>
                  </a:p>
                </c:rich>
              </c:tx>
              <c:showLegendKey val="0"/>
              <c:showVal val="0"/>
              <c:showCatName val="0"/>
              <c:showSerName val="0"/>
              <c:showPercent val="1"/>
              <c:showBubbleSize val="0"/>
            </c:dLbl>
            <c:txPr>
              <a:bodyPr/>
              <a:lstStyle/>
              <a:p>
                <a:pPr>
                  <a:defRPr lang="ar-SA"/>
                </a:pPr>
                <a:endParaRPr lang="ar-SA"/>
              </a:p>
            </c:txPr>
            <c:showLegendKey val="0"/>
            <c:showVal val="0"/>
            <c:showCatName val="0"/>
            <c:showSerName val="0"/>
            <c:showPercent val="1"/>
            <c:showBubbleSize val="0"/>
            <c:showLeaderLines val="0"/>
          </c:dLbls>
          <c:val>
            <c:numRef>
              <c:f>Sheet3!$F$75:$F$77</c:f>
              <c:numCache>
                <c:formatCode>General</c:formatCode>
                <c:ptCount val="3"/>
                <c:pt idx="0">
                  <c:v>0.42386004699901164</c:v>
                </c:pt>
                <c:pt idx="1">
                  <c:v>0.52220393831128853</c:v>
                </c:pt>
                <c:pt idx="2">
                  <c:v>5.3936014689700794E-2</c:v>
                </c:pt>
              </c:numCache>
            </c:numRef>
          </c:val>
        </c:ser>
        <c:ser>
          <c:idx val="1"/>
          <c:order val="1"/>
          <c:val>
            <c:numRef>
              <c:f>Sheet3!$A$76:$A$78</c:f>
              <c:numCache>
                <c:formatCode>General</c:formatCode>
                <c:ptCount val="3"/>
                <c:pt idx="0">
                  <c:v>0</c:v>
                </c:pt>
                <c:pt idx="1">
                  <c:v>0</c:v>
                </c:pt>
                <c:pt idx="2">
                  <c:v>0</c:v>
                </c:pt>
              </c:numCache>
            </c:numRef>
          </c:val>
        </c:ser>
        <c:dLbls>
          <c:showLegendKey val="0"/>
          <c:showVal val="0"/>
          <c:showCatName val="0"/>
          <c:showSerName val="0"/>
          <c:showPercent val="1"/>
          <c:showBubbleSize val="0"/>
          <c:showLeaderLines val="0"/>
        </c:dLbls>
        <c:firstSliceAng val="0"/>
      </c:pieChart>
    </c:plotArea>
    <c:plotVisOnly val="1"/>
    <c:dispBlanksAs val="zero"/>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26"/>
    </mc:Choice>
    <mc:Fallback>
      <c:style val="26"/>
    </mc:Fallback>
  </mc:AlternateContent>
  <c:chart>
    <c:title>
      <c:layout/>
      <c:overlay val="0"/>
      <c:txPr>
        <a:bodyPr/>
        <a:lstStyle/>
        <a:p>
          <a:pPr>
            <a:defRPr lang="ar-SA"/>
          </a:pPr>
          <a:endParaRPr lang="ar-SA"/>
        </a:p>
      </c:txPr>
    </c:title>
    <c:autoTitleDeleted val="0"/>
    <c:plotArea>
      <c:layout/>
      <c:pieChart>
        <c:varyColors val="1"/>
        <c:ser>
          <c:idx val="0"/>
          <c:order val="0"/>
          <c:tx>
            <c:strRef>
              <c:f>Sheet3!$D$75</c:f>
              <c:strCache>
                <c:ptCount val="1"/>
                <c:pt idx="0">
                  <c:v>Defects Percentage </c:v>
                </c:pt>
              </c:strCache>
            </c:strRef>
          </c:tx>
          <c:dLbls>
            <c:dLbl>
              <c:idx val="0"/>
              <c:layout/>
              <c:tx>
                <c:rich>
                  <a:bodyPr/>
                  <a:lstStyle/>
                  <a:p>
                    <a:r>
                      <a:rPr lang="en-US" sz="1600" b="1">
                        <a:cs typeface="+mj-cs"/>
                      </a:rPr>
                      <a:t>24</a:t>
                    </a:r>
                    <a:r>
                      <a:rPr lang="ar-SA" sz="1600" b="1">
                        <a:cs typeface="+mj-cs"/>
                      </a:rPr>
                      <a:t>%</a:t>
                    </a:r>
                    <a:endParaRPr lang="ar-SA" sz="1600" b="1"/>
                  </a:p>
                </c:rich>
              </c:tx>
              <c:showLegendKey val="0"/>
              <c:showVal val="0"/>
              <c:showCatName val="0"/>
              <c:showSerName val="0"/>
              <c:showPercent val="1"/>
              <c:showBubbleSize val="0"/>
            </c:dLbl>
            <c:dLbl>
              <c:idx val="1"/>
              <c:layout/>
              <c:tx>
                <c:rich>
                  <a:bodyPr/>
                  <a:lstStyle/>
                  <a:p>
                    <a:r>
                      <a:rPr lang="en-US" sz="1600" b="1">
                        <a:cs typeface="+mj-cs"/>
                      </a:rPr>
                      <a:t>72</a:t>
                    </a:r>
                    <a:r>
                      <a:rPr lang="ar-SA" sz="1600" b="1">
                        <a:cs typeface="+mj-cs"/>
                      </a:rPr>
                      <a:t>%</a:t>
                    </a:r>
                    <a:endParaRPr lang="ar-SA"/>
                  </a:p>
                </c:rich>
              </c:tx>
              <c:showLegendKey val="0"/>
              <c:showVal val="0"/>
              <c:showCatName val="0"/>
              <c:showSerName val="0"/>
              <c:showPercent val="1"/>
              <c:showBubbleSize val="0"/>
            </c:dLbl>
            <c:dLbl>
              <c:idx val="2"/>
              <c:layout/>
              <c:tx>
                <c:rich>
                  <a:bodyPr/>
                  <a:lstStyle/>
                  <a:p>
                    <a:r>
                      <a:rPr lang="en-US" sz="1600" b="1">
                        <a:cs typeface="+mj-cs"/>
                      </a:rPr>
                      <a:t>4</a:t>
                    </a:r>
                    <a:r>
                      <a:rPr lang="ar-SA" sz="1600" b="1">
                        <a:cs typeface="+mj-cs"/>
                      </a:rPr>
                      <a:t>%</a:t>
                    </a:r>
                  </a:p>
                </c:rich>
              </c:tx>
              <c:showLegendKey val="0"/>
              <c:showVal val="0"/>
              <c:showCatName val="0"/>
              <c:showSerName val="0"/>
              <c:showPercent val="1"/>
              <c:showBubbleSize val="0"/>
            </c:dLbl>
            <c:txPr>
              <a:bodyPr/>
              <a:lstStyle/>
              <a:p>
                <a:pPr>
                  <a:defRPr lang="ar-SA" sz="1600" b="1">
                    <a:cs typeface="+mj-cs"/>
                  </a:defRPr>
                </a:pPr>
                <a:endParaRPr lang="ar-SA"/>
              </a:p>
            </c:txPr>
            <c:showLegendKey val="0"/>
            <c:showVal val="0"/>
            <c:showCatName val="0"/>
            <c:showSerName val="0"/>
            <c:showPercent val="1"/>
            <c:showBubbleSize val="0"/>
            <c:showLeaderLines val="1"/>
          </c:dLbls>
          <c:cat>
            <c:strRef>
              <c:f>Sheet3!$A$76:$A$78</c:f>
              <c:strCache>
                <c:ptCount val="3"/>
                <c:pt idx="0">
                  <c:v>R.C.P.P</c:v>
                </c:pt>
                <c:pt idx="1">
                  <c:v>H.D.P.E</c:v>
                </c:pt>
                <c:pt idx="2">
                  <c:v>PEX</c:v>
                </c:pt>
              </c:strCache>
            </c:strRef>
          </c:cat>
          <c:val>
            <c:numRef>
              <c:f>Sheet3!$D$76:$D$78</c:f>
              <c:numCache>
                <c:formatCode>0.0000</c:formatCode>
                <c:ptCount val="3"/>
                <c:pt idx="0">
                  <c:v>0.2425175279588328</c:v>
                </c:pt>
                <c:pt idx="1">
                  <c:v>0.71795968598686588</c:v>
                </c:pt>
                <c:pt idx="2">
                  <c:v>3.9522786054301318E-2</c:v>
                </c:pt>
              </c:numCache>
            </c:numRef>
          </c:val>
        </c:ser>
        <c:dLbls>
          <c:showLegendKey val="0"/>
          <c:showVal val="0"/>
          <c:showCatName val="0"/>
          <c:showSerName val="0"/>
          <c:showPercent val="1"/>
          <c:showBubbleSize val="0"/>
          <c:showLeaderLines val="1"/>
        </c:dLbls>
        <c:firstSliceAng val="360"/>
      </c:pieChart>
    </c:plotArea>
    <c:legend>
      <c:legendPos val="r"/>
      <c:legendEntry>
        <c:idx val="0"/>
        <c:txPr>
          <a:bodyPr/>
          <a:lstStyle/>
          <a:p>
            <a:pPr>
              <a:defRPr sz="1200" b="1">
                <a:cs typeface="+mj-cs"/>
              </a:defRPr>
            </a:pPr>
            <a:endParaRPr lang="ar-SA"/>
          </a:p>
        </c:txPr>
      </c:legendEntry>
      <c:legendEntry>
        <c:idx val="1"/>
        <c:txPr>
          <a:bodyPr/>
          <a:lstStyle/>
          <a:p>
            <a:pPr>
              <a:defRPr sz="1200" b="1">
                <a:cs typeface="+mj-cs"/>
              </a:defRPr>
            </a:pPr>
            <a:endParaRPr lang="ar-SA"/>
          </a:p>
        </c:txPr>
      </c:legendEntry>
      <c:legendEntry>
        <c:idx val="2"/>
        <c:txPr>
          <a:bodyPr/>
          <a:lstStyle/>
          <a:p>
            <a:pPr>
              <a:defRPr sz="1200" b="1">
                <a:cs typeface="+mj-cs"/>
              </a:defRPr>
            </a:pPr>
            <a:endParaRPr lang="ar-SA"/>
          </a:p>
        </c:txPr>
      </c:legendEntry>
      <c:layout/>
      <c:overlay val="0"/>
      <c:txPr>
        <a:bodyPr/>
        <a:lstStyle/>
        <a:p>
          <a:pPr>
            <a:defRPr lang="ar-SA"/>
          </a:pPr>
          <a:endParaRPr lang="ar-SA"/>
        </a:p>
      </c:txPr>
    </c:legend>
    <c:plotVisOnly val="1"/>
    <c:dispBlanksAs val="zero"/>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lang="ar-SA" sz="1200">
                <a:cs typeface="+mj-cs"/>
              </a:defRPr>
            </a:pPr>
            <a:r>
              <a:rPr lang="en-US" sz="1200">
                <a:cs typeface="+mj-cs"/>
              </a:rPr>
              <a:t>Total production(H.D.P.E) </a:t>
            </a:r>
          </a:p>
        </c:rich>
      </c:tx>
      <c:layout>
        <c:manualLayout>
          <c:xMode val="edge"/>
          <c:yMode val="edge"/>
          <c:x val="0.33877763682064288"/>
          <c:y val="1.8584481957565478E-2"/>
        </c:manualLayout>
      </c:layout>
      <c:overlay val="0"/>
    </c:title>
    <c:autoTitleDeleted val="0"/>
    <c:plotArea>
      <c:layout>
        <c:manualLayout>
          <c:layoutTarget val="inner"/>
          <c:xMode val="edge"/>
          <c:yMode val="edge"/>
          <c:x val="0.22924786600096644"/>
          <c:y val="0.22131299008184724"/>
          <c:w val="0.49211747251034832"/>
          <c:h val="0.70774990724820253"/>
        </c:manualLayout>
      </c:layout>
      <c:pieChart>
        <c:varyColors val="1"/>
        <c:ser>
          <c:idx val="0"/>
          <c:order val="0"/>
          <c:explosion val="1"/>
          <c:dLbls>
            <c:dLbl>
              <c:idx val="1"/>
              <c:layout>
                <c:manualLayout>
                  <c:x val="-1.1798503876486663E-2"/>
                  <c:y val="-5.1286009273473272E-2"/>
                </c:manualLayout>
              </c:layout>
              <c:showLegendKey val="0"/>
              <c:showVal val="0"/>
              <c:showCatName val="1"/>
              <c:showSerName val="0"/>
              <c:showPercent val="1"/>
              <c:showBubbleSize val="0"/>
            </c:dLbl>
            <c:txPr>
              <a:bodyPr/>
              <a:lstStyle/>
              <a:p>
                <a:pPr>
                  <a:defRPr lang="ar-SA" sz="1200" b="1">
                    <a:cs typeface="+mj-cs"/>
                  </a:defRPr>
                </a:pPr>
                <a:endParaRPr lang="ar-SA"/>
              </a:p>
            </c:txPr>
            <c:showLegendKey val="0"/>
            <c:showVal val="0"/>
            <c:showCatName val="1"/>
            <c:showSerName val="0"/>
            <c:showPercent val="1"/>
            <c:showBubbleSize val="0"/>
            <c:showLeaderLines val="1"/>
          </c:dLbls>
          <c:cat>
            <c:strRef>
              <c:f>Sheet3!$A$117:$A$125</c:f>
              <c:strCache>
                <c:ptCount val="9"/>
                <c:pt idx="0">
                  <c:v>16mm</c:v>
                </c:pt>
                <c:pt idx="1">
                  <c:v>20mm</c:v>
                </c:pt>
                <c:pt idx="2">
                  <c:v>25mm</c:v>
                </c:pt>
                <c:pt idx="3">
                  <c:v>32mm</c:v>
                </c:pt>
                <c:pt idx="4">
                  <c:v>50mm</c:v>
                </c:pt>
                <c:pt idx="5">
                  <c:v>63mm</c:v>
                </c:pt>
                <c:pt idx="6">
                  <c:v>75mm</c:v>
                </c:pt>
                <c:pt idx="7">
                  <c:v>90mm</c:v>
                </c:pt>
                <c:pt idx="8">
                  <c:v>110mm</c:v>
                </c:pt>
              </c:strCache>
            </c:strRef>
          </c:cat>
          <c:val>
            <c:numRef>
              <c:f>Sheet3!$B$117:$B$125</c:f>
              <c:numCache>
                <c:formatCode>General</c:formatCode>
                <c:ptCount val="9"/>
                <c:pt idx="0">
                  <c:v>17881.099999999951</c:v>
                </c:pt>
                <c:pt idx="1">
                  <c:v>2812.8</c:v>
                </c:pt>
                <c:pt idx="2">
                  <c:v>7832.8</c:v>
                </c:pt>
                <c:pt idx="3">
                  <c:v>11767</c:v>
                </c:pt>
                <c:pt idx="4">
                  <c:v>7753.2</c:v>
                </c:pt>
                <c:pt idx="5">
                  <c:v>72177.5</c:v>
                </c:pt>
                <c:pt idx="6">
                  <c:v>16480.3</c:v>
                </c:pt>
                <c:pt idx="7">
                  <c:v>46985</c:v>
                </c:pt>
                <c:pt idx="8">
                  <c:v>39375.199999999997</c:v>
                </c:pt>
              </c:numCache>
            </c:numRef>
          </c:val>
        </c:ser>
        <c:dLbls>
          <c:showLegendKey val="0"/>
          <c:showVal val="0"/>
          <c:showCatName val="1"/>
          <c:showSerName val="0"/>
          <c:showPercent val="1"/>
          <c:showBubbleSize val="0"/>
          <c:showLeaderLines val="1"/>
        </c:dLbls>
        <c:firstSliceAng val="360"/>
      </c:pieChart>
    </c:plotArea>
    <c:plotVisOnly val="1"/>
    <c:dispBlanksAs val="zero"/>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lang="ar-SA"/>
            </a:pPr>
            <a:r>
              <a:rPr lang="en-US" sz="1200">
                <a:cs typeface="+mj-cs"/>
              </a:rPr>
              <a:t>Percentage(H.D.P.E) Defects</a:t>
            </a:r>
          </a:p>
        </c:rich>
      </c:tx>
      <c:layout>
        <c:manualLayout>
          <c:xMode val="edge"/>
          <c:yMode val="edge"/>
          <c:x val="0.19759731758363044"/>
          <c:y val="1.1718383115676899E-2"/>
        </c:manualLayout>
      </c:layout>
      <c:overlay val="0"/>
    </c:title>
    <c:autoTitleDeleted val="0"/>
    <c:plotArea>
      <c:layout>
        <c:manualLayout>
          <c:layoutTarget val="inner"/>
          <c:xMode val="edge"/>
          <c:yMode val="edge"/>
          <c:x val="0.20080225676694274"/>
          <c:y val="0.13460198934740841"/>
          <c:w val="0.60020051995870183"/>
          <c:h val="0.80136454151836756"/>
        </c:manualLayout>
      </c:layout>
      <c:pieChart>
        <c:varyColors val="1"/>
        <c:ser>
          <c:idx val="0"/>
          <c:order val="0"/>
          <c:tx>
            <c:strRef>
              <c:f>Sheet3!$D$116</c:f>
              <c:strCache>
                <c:ptCount val="1"/>
                <c:pt idx="0">
                  <c:v>Percentage(H.D.P.E) Defects</c:v>
                </c:pt>
              </c:strCache>
            </c:strRef>
          </c:tx>
          <c:dLbls>
            <c:dLbl>
              <c:idx val="3"/>
              <c:layout>
                <c:manualLayout>
                  <c:x val="0.10533071130250374"/>
                  <c:y val="4.1244972543355449E-2"/>
                </c:manualLayout>
              </c:layout>
              <c:showLegendKey val="0"/>
              <c:showVal val="0"/>
              <c:showCatName val="1"/>
              <c:showSerName val="0"/>
              <c:showPercent val="1"/>
              <c:showBubbleSize val="0"/>
            </c:dLbl>
            <c:dLbl>
              <c:idx val="4"/>
              <c:layout>
                <c:manualLayout>
                  <c:x val="5.949611564346164E-2"/>
                  <c:y val="9.4862393267643702E-2"/>
                </c:manualLayout>
              </c:layout>
              <c:showLegendKey val="0"/>
              <c:showVal val="0"/>
              <c:showCatName val="1"/>
              <c:showSerName val="0"/>
              <c:showPercent val="1"/>
              <c:showBubbleSize val="0"/>
            </c:dLbl>
            <c:dLbl>
              <c:idx val="6"/>
              <c:layout>
                <c:manualLayout>
                  <c:x val="-7.144654024861119E-2"/>
                  <c:y val="4.8459255425061395E-2"/>
                </c:manualLayout>
              </c:layout>
              <c:showLegendKey val="0"/>
              <c:showVal val="0"/>
              <c:showCatName val="1"/>
              <c:showSerName val="0"/>
              <c:showPercent val="1"/>
              <c:showBubbleSize val="0"/>
            </c:dLbl>
            <c:txPr>
              <a:bodyPr/>
              <a:lstStyle/>
              <a:p>
                <a:pPr>
                  <a:defRPr lang="ar-SA" sz="1000" b="1">
                    <a:cs typeface="+mj-cs"/>
                  </a:defRPr>
                </a:pPr>
                <a:endParaRPr lang="ar-SA"/>
              </a:p>
            </c:txPr>
            <c:showLegendKey val="0"/>
            <c:showVal val="0"/>
            <c:showCatName val="1"/>
            <c:showSerName val="0"/>
            <c:showPercent val="1"/>
            <c:showBubbleSize val="0"/>
            <c:showLeaderLines val="1"/>
          </c:dLbls>
          <c:cat>
            <c:strRef>
              <c:f>Sheet3!$A$117:$A$125</c:f>
              <c:strCache>
                <c:ptCount val="9"/>
                <c:pt idx="0">
                  <c:v>16mm</c:v>
                </c:pt>
                <c:pt idx="1">
                  <c:v>20mm</c:v>
                </c:pt>
                <c:pt idx="2">
                  <c:v>25mm</c:v>
                </c:pt>
                <c:pt idx="3">
                  <c:v>32mm</c:v>
                </c:pt>
                <c:pt idx="4">
                  <c:v>50mm</c:v>
                </c:pt>
                <c:pt idx="5">
                  <c:v>63mm</c:v>
                </c:pt>
                <c:pt idx="6">
                  <c:v>75mm</c:v>
                </c:pt>
                <c:pt idx="7">
                  <c:v>90mm</c:v>
                </c:pt>
                <c:pt idx="8">
                  <c:v>110mm</c:v>
                </c:pt>
              </c:strCache>
            </c:strRef>
          </c:cat>
          <c:val>
            <c:numRef>
              <c:f>Sheet3!$D$117:$D$125</c:f>
              <c:numCache>
                <c:formatCode>0.0000</c:formatCode>
                <c:ptCount val="9"/>
                <c:pt idx="0">
                  <c:v>0.10839026170156714</c:v>
                </c:pt>
                <c:pt idx="1">
                  <c:v>1.783868155926294E-2</c:v>
                </c:pt>
                <c:pt idx="2">
                  <c:v>4.9461798868865432E-2</c:v>
                </c:pt>
                <c:pt idx="3">
                  <c:v>4.8853661997527102E-2</c:v>
                </c:pt>
                <c:pt idx="4">
                  <c:v>5.2299770935111956E-2</c:v>
                </c:pt>
                <c:pt idx="5">
                  <c:v>0.37657862196185143</c:v>
                </c:pt>
                <c:pt idx="6">
                  <c:v>2.5318765076726601E-2</c:v>
                </c:pt>
                <c:pt idx="7">
                  <c:v>0.19460379882832296</c:v>
                </c:pt>
                <c:pt idx="8">
                  <c:v>0.12665463907076685</c:v>
                </c:pt>
              </c:numCache>
            </c:numRef>
          </c:val>
        </c:ser>
        <c:dLbls>
          <c:showLegendKey val="0"/>
          <c:showVal val="0"/>
          <c:showCatName val="1"/>
          <c:showSerName val="0"/>
          <c:showPercent val="1"/>
          <c:showBubbleSize val="0"/>
          <c:showLeaderLines val="1"/>
        </c:dLbls>
        <c:firstSliceAng val="360"/>
      </c:pieChart>
    </c:plotArea>
    <c:plotVisOnly val="1"/>
    <c:dispBlanksAs val="zero"/>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28"/>
    </mc:Choice>
    <mc:Fallback>
      <c:style val="28"/>
    </mc:Fallback>
  </mc:AlternateContent>
  <c:chart>
    <c:title>
      <c:tx>
        <c:rich>
          <a:bodyPr/>
          <a:lstStyle/>
          <a:p>
            <a:pPr>
              <a:defRPr/>
            </a:pPr>
            <a:r>
              <a:rPr lang="en-US"/>
              <a:t>Pareto Chart</a:t>
            </a:r>
          </a:p>
        </c:rich>
      </c:tx>
      <c:layout/>
      <c:overlay val="0"/>
    </c:title>
    <c:autoTitleDeleted val="0"/>
    <c:plotArea>
      <c:layout>
        <c:manualLayout>
          <c:layoutTarget val="inner"/>
          <c:xMode val="edge"/>
          <c:yMode val="edge"/>
          <c:x val="0.11281763390687276"/>
          <c:y val="2.7119378633682089E-2"/>
          <c:w val="0.80755929814328764"/>
          <c:h val="0.83900078419025792"/>
        </c:manualLayout>
      </c:layout>
      <c:barChart>
        <c:barDir val="col"/>
        <c:grouping val="clustered"/>
        <c:varyColors val="0"/>
        <c:ser>
          <c:idx val="0"/>
          <c:order val="0"/>
          <c:tx>
            <c:v>tttt</c:v>
          </c:tx>
          <c:invertIfNegative val="0"/>
          <c:cat>
            <c:strRef>
              <c:f>Sheet1!$D$17:$D$22</c:f>
              <c:strCache>
                <c:ptCount val="6"/>
                <c:pt idx="0">
                  <c:v>Temp*Sc</c:v>
                </c:pt>
                <c:pt idx="1">
                  <c:v>Haul*Sc</c:v>
                </c:pt>
                <c:pt idx="2">
                  <c:v>Hual</c:v>
                </c:pt>
                <c:pt idx="3">
                  <c:v>Temp*Hual</c:v>
                </c:pt>
                <c:pt idx="4">
                  <c:v>Temp</c:v>
                </c:pt>
                <c:pt idx="5">
                  <c:v>Sc</c:v>
                </c:pt>
              </c:strCache>
            </c:strRef>
          </c:cat>
          <c:val>
            <c:numRef>
              <c:f>Sheet1!$F$17:$F$22</c:f>
              <c:numCache>
                <c:formatCode>General</c:formatCode>
                <c:ptCount val="6"/>
                <c:pt idx="0">
                  <c:v>31.234096692111926</c:v>
                </c:pt>
                <c:pt idx="1">
                  <c:v>29.007633587786213</c:v>
                </c:pt>
                <c:pt idx="2">
                  <c:v>23.218829516539429</c:v>
                </c:pt>
                <c:pt idx="3">
                  <c:v>14.122137404580151</c:v>
                </c:pt>
                <c:pt idx="4">
                  <c:v>2.0356234096692041</c:v>
                </c:pt>
                <c:pt idx="5">
                  <c:v>0.38167938931297818</c:v>
                </c:pt>
              </c:numCache>
            </c:numRef>
          </c:val>
        </c:ser>
        <c:dLbls>
          <c:showLegendKey val="0"/>
          <c:showVal val="0"/>
          <c:showCatName val="0"/>
          <c:showSerName val="0"/>
          <c:showPercent val="0"/>
          <c:showBubbleSize val="0"/>
        </c:dLbls>
        <c:gapWidth val="150"/>
        <c:axId val="142860672"/>
        <c:axId val="142862592"/>
      </c:barChart>
      <c:lineChart>
        <c:grouping val="standard"/>
        <c:varyColors val="0"/>
        <c:ser>
          <c:idx val="1"/>
          <c:order val="1"/>
          <c:tx>
            <c:v>gg</c:v>
          </c:tx>
          <c:cat>
            <c:numRef>
              <c:f>Sheet1!$G$16:$G$22</c:f>
              <c:numCache>
                <c:formatCode>General</c:formatCode>
                <c:ptCount val="7"/>
                <c:pt idx="0">
                  <c:v>0</c:v>
                </c:pt>
                <c:pt idx="1">
                  <c:v>31.234096692111926</c:v>
                </c:pt>
                <c:pt idx="2">
                  <c:v>60.241730279898221</c:v>
                </c:pt>
                <c:pt idx="3">
                  <c:v>83.460559796437664</c:v>
                </c:pt>
                <c:pt idx="4">
                  <c:v>97.582697201017794</c:v>
                </c:pt>
                <c:pt idx="5">
                  <c:v>99.618320610686794</c:v>
                </c:pt>
                <c:pt idx="6">
                  <c:v>100</c:v>
                </c:pt>
              </c:numCache>
            </c:numRef>
          </c:cat>
          <c:val>
            <c:numRef>
              <c:f>Sheet1!$G$17:$G$22</c:f>
              <c:numCache>
                <c:formatCode>General</c:formatCode>
                <c:ptCount val="6"/>
                <c:pt idx="0">
                  <c:v>31.234096692111926</c:v>
                </c:pt>
                <c:pt idx="1">
                  <c:v>60.241730279898221</c:v>
                </c:pt>
                <c:pt idx="2">
                  <c:v>83.460559796437664</c:v>
                </c:pt>
                <c:pt idx="3">
                  <c:v>97.582697201017794</c:v>
                </c:pt>
                <c:pt idx="4">
                  <c:v>99.618320610686794</c:v>
                </c:pt>
                <c:pt idx="5">
                  <c:v>100</c:v>
                </c:pt>
              </c:numCache>
            </c:numRef>
          </c:val>
          <c:smooth val="0"/>
        </c:ser>
        <c:dLbls>
          <c:showLegendKey val="0"/>
          <c:showVal val="0"/>
          <c:showCatName val="0"/>
          <c:showSerName val="0"/>
          <c:showPercent val="0"/>
          <c:showBubbleSize val="0"/>
        </c:dLbls>
        <c:marker val="1"/>
        <c:smooth val="0"/>
        <c:axId val="152373120"/>
        <c:axId val="152371584"/>
      </c:lineChart>
      <c:catAx>
        <c:axId val="142860672"/>
        <c:scaling>
          <c:orientation val="minMax"/>
        </c:scaling>
        <c:delete val="0"/>
        <c:axPos val="b"/>
        <c:title>
          <c:tx>
            <c:rich>
              <a:bodyPr/>
              <a:lstStyle/>
              <a:p>
                <a:pPr>
                  <a:defRPr/>
                </a:pPr>
                <a:r>
                  <a:rPr lang="en-US"/>
                  <a:t>Factors</a:t>
                </a:r>
              </a:p>
            </c:rich>
          </c:tx>
          <c:layout/>
          <c:overlay val="0"/>
        </c:title>
        <c:majorTickMark val="none"/>
        <c:minorTickMark val="none"/>
        <c:tickLblPos val="nextTo"/>
        <c:crossAx val="142862592"/>
        <c:crosses val="autoZero"/>
        <c:auto val="1"/>
        <c:lblAlgn val="ctr"/>
        <c:lblOffset val="100"/>
        <c:noMultiLvlLbl val="0"/>
      </c:catAx>
      <c:valAx>
        <c:axId val="142862592"/>
        <c:scaling>
          <c:orientation val="minMax"/>
        </c:scaling>
        <c:delete val="0"/>
        <c:axPos val="l"/>
        <c:majorGridlines/>
        <c:title>
          <c:tx>
            <c:rich>
              <a:bodyPr/>
              <a:lstStyle/>
              <a:p>
                <a:pPr>
                  <a:defRPr/>
                </a:pPr>
                <a:r>
                  <a:rPr lang="en-US"/>
                  <a:t>Standardizes Effect</a:t>
                </a:r>
              </a:p>
            </c:rich>
          </c:tx>
          <c:layout/>
          <c:overlay val="0"/>
        </c:title>
        <c:numFmt formatCode="General" sourceLinked="1"/>
        <c:majorTickMark val="out"/>
        <c:minorTickMark val="none"/>
        <c:tickLblPos val="nextTo"/>
        <c:crossAx val="142860672"/>
        <c:crosses val="autoZero"/>
        <c:crossBetween val="between"/>
      </c:valAx>
      <c:valAx>
        <c:axId val="152371584"/>
        <c:scaling>
          <c:orientation val="minMax"/>
        </c:scaling>
        <c:delete val="0"/>
        <c:axPos val="r"/>
        <c:numFmt formatCode="General" sourceLinked="1"/>
        <c:majorTickMark val="out"/>
        <c:minorTickMark val="none"/>
        <c:tickLblPos val="nextTo"/>
        <c:crossAx val="152373120"/>
        <c:crosses val="max"/>
        <c:crossBetween val="between"/>
      </c:valAx>
      <c:catAx>
        <c:axId val="152373120"/>
        <c:scaling>
          <c:orientation val="minMax"/>
        </c:scaling>
        <c:delete val="1"/>
        <c:axPos val="b"/>
        <c:numFmt formatCode="General" sourceLinked="1"/>
        <c:majorTickMark val="out"/>
        <c:minorTickMark val="none"/>
        <c:tickLblPos val="nextTo"/>
        <c:crossAx val="152371584"/>
        <c:crosses val="autoZero"/>
        <c:auto val="1"/>
        <c:lblAlgn val="ctr"/>
        <c:lblOffset val="100"/>
        <c:noMultiLvlLbl val="0"/>
      </c:catAx>
    </c:plotArea>
    <c:plotVisOnly val="1"/>
    <c:dispBlanksAs val="gap"/>
    <c:showDLblsOverMax val="0"/>
  </c:chart>
  <c:txPr>
    <a:bodyPr/>
    <a:lstStyle/>
    <a:p>
      <a:pPr>
        <a:defRPr sz="1800"/>
      </a:pPr>
      <a:endParaRPr lang="ar-SA"/>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6D1410-6409-4923-A16F-A6518CC0672F}" type="doc">
      <dgm:prSet loTypeId="urn:microsoft.com/office/officeart/2005/8/layout/radial2" loCatId="relationship" qsTypeId="urn:microsoft.com/office/officeart/2005/8/quickstyle/3d4" qsCatId="3D" csTypeId="urn:microsoft.com/office/officeart/2005/8/colors/accent2_4" csCatId="accent2" phldr="1"/>
      <dgm:spPr/>
      <dgm:t>
        <a:bodyPr/>
        <a:lstStyle/>
        <a:p>
          <a:pPr rtl="1"/>
          <a:endParaRPr lang="ar-SA"/>
        </a:p>
      </dgm:t>
    </dgm:pt>
    <dgm:pt modelId="{080D656D-23C5-4909-857B-70D520362174}">
      <dgm:prSet phldrT="[Text]" custT="1"/>
      <dgm:spPr/>
      <dgm:t>
        <a:bodyPr/>
        <a:lstStyle/>
        <a:p>
          <a:pPr rtl="1"/>
          <a:r>
            <a:rPr lang="en-US" sz="1600" b="1" dirty="0" smtClean="0"/>
            <a:t>Define</a:t>
          </a:r>
          <a:endParaRPr lang="ar-SA" sz="1600" b="1" dirty="0"/>
        </a:p>
      </dgm:t>
    </dgm:pt>
    <dgm:pt modelId="{94C2519F-1E6A-4261-BBC8-870A58E09370}" type="parTrans" cxnId="{E6B62C40-791F-429E-B252-18B365804922}">
      <dgm:prSet/>
      <dgm:spPr/>
      <dgm:t>
        <a:bodyPr/>
        <a:lstStyle/>
        <a:p>
          <a:pPr rtl="1"/>
          <a:endParaRPr lang="ar-SA"/>
        </a:p>
      </dgm:t>
    </dgm:pt>
    <dgm:pt modelId="{62884847-E772-4D5B-A396-8C2B46DA119C}" type="sibTrans" cxnId="{E6B62C40-791F-429E-B252-18B365804922}">
      <dgm:prSet/>
      <dgm:spPr/>
      <dgm:t>
        <a:bodyPr/>
        <a:lstStyle/>
        <a:p>
          <a:pPr rtl="1"/>
          <a:endParaRPr lang="ar-SA"/>
        </a:p>
      </dgm:t>
    </dgm:pt>
    <dgm:pt modelId="{63F7CF7C-51DB-4915-86CC-7009F1AF3DFA}">
      <dgm:prSet phldrT="[Text]" phldr="1"/>
      <dgm:spPr/>
      <dgm:t>
        <a:bodyPr/>
        <a:lstStyle/>
        <a:p>
          <a:pPr rtl="1"/>
          <a:endParaRPr lang="ar-SA" dirty="0"/>
        </a:p>
      </dgm:t>
    </dgm:pt>
    <dgm:pt modelId="{FD8C6A44-4563-4A56-BDF8-940CFC888C89}" type="parTrans" cxnId="{765174DA-E50C-4E40-8607-5F2E17885CAA}">
      <dgm:prSet/>
      <dgm:spPr/>
      <dgm:t>
        <a:bodyPr/>
        <a:lstStyle/>
        <a:p>
          <a:pPr rtl="1"/>
          <a:endParaRPr lang="ar-SA"/>
        </a:p>
      </dgm:t>
    </dgm:pt>
    <dgm:pt modelId="{878D8110-B743-4F3F-A73E-B2AC5A6296ED}" type="sibTrans" cxnId="{765174DA-E50C-4E40-8607-5F2E17885CAA}">
      <dgm:prSet/>
      <dgm:spPr/>
      <dgm:t>
        <a:bodyPr/>
        <a:lstStyle/>
        <a:p>
          <a:pPr rtl="1"/>
          <a:endParaRPr lang="ar-SA"/>
        </a:p>
      </dgm:t>
    </dgm:pt>
    <dgm:pt modelId="{F73BBDE8-7779-4F80-81EE-2AC1D132D643}">
      <dgm:prSet phldrT="[Text]" phldr="1"/>
      <dgm:spPr/>
      <dgm:t>
        <a:bodyPr/>
        <a:lstStyle/>
        <a:p>
          <a:pPr rtl="1"/>
          <a:endParaRPr lang="ar-SA" dirty="0"/>
        </a:p>
      </dgm:t>
    </dgm:pt>
    <dgm:pt modelId="{1073E8C8-DD2C-4251-A07C-F5CF0E9BEAB6}" type="parTrans" cxnId="{238FE28E-5FBA-4DFF-8609-872B91362EB4}">
      <dgm:prSet/>
      <dgm:spPr/>
      <dgm:t>
        <a:bodyPr/>
        <a:lstStyle/>
        <a:p>
          <a:pPr rtl="1"/>
          <a:endParaRPr lang="ar-SA"/>
        </a:p>
      </dgm:t>
    </dgm:pt>
    <dgm:pt modelId="{5FF4286B-929F-4CA8-8C1F-2B94DD48BC6E}" type="sibTrans" cxnId="{238FE28E-5FBA-4DFF-8609-872B91362EB4}">
      <dgm:prSet/>
      <dgm:spPr/>
      <dgm:t>
        <a:bodyPr/>
        <a:lstStyle/>
        <a:p>
          <a:pPr rtl="1"/>
          <a:endParaRPr lang="ar-SA"/>
        </a:p>
      </dgm:t>
    </dgm:pt>
    <dgm:pt modelId="{4042CE4D-8E6C-4CAD-AB29-B01EFEAD5244}">
      <dgm:prSet phldrT="[Text]" custT="1"/>
      <dgm:spPr/>
      <dgm:t>
        <a:bodyPr/>
        <a:lstStyle/>
        <a:p>
          <a:pPr rtl="1"/>
          <a:r>
            <a:rPr lang="en-US" sz="1700" b="1" dirty="0" smtClean="0"/>
            <a:t>Improve</a:t>
          </a:r>
          <a:endParaRPr lang="ar-SA" sz="1700" b="1" dirty="0"/>
        </a:p>
      </dgm:t>
    </dgm:pt>
    <dgm:pt modelId="{65EB2F62-9E93-4424-986A-8C02778E762C}" type="parTrans" cxnId="{8D55E825-EDA9-43C8-94A9-89F34C51C3D0}">
      <dgm:prSet/>
      <dgm:spPr/>
      <dgm:t>
        <a:bodyPr/>
        <a:lstStyle/>
        <a:p>
          <a:pPr rtl="1"/>
          <a:endParaRPr lang="ar-SA"/>
        </a:p>
      </dgm:t>
    </dgm:pt>
    <dgm:pt modelId="{A4C80095-A1B5-48F9-9A7D-EB67D2F0830E}" type="sibTrans" cxnId="{8D55E825-EDA9-43C8-94A9-89F34C51C3D0}">
      <dgm:prSet/>
      <dgm:spPr/>
      <dgm:t>
        <a:bodyPr/>
        <a:lstStyle/>
        <a:p>
          <a:pPr rtl="1"/>
          <a:endParaRPr lang="ar-SA"/>
        </a:p>
      </dgm:t>
    </dgm:pt>
    <dgm:pt modelId="{33A19606-1774-4FFB-8506-C780C11A8227}">
      <dgm:prSet phldrT="[Text]" phldr="1"/>
      <dgm:spPr/>
      <dgm:t>
        <a:bodyPr/>
        <a:lstStyle/>
        <a:p>
          <a:pPr rtl="1"/>
          <a:endParaRPr lang="ar-SA"/>
        </a:p>
      </dgm:t>
    </dgm:pt>
    <dgm:pt modelId="{96550912-E771-49C6-85CC-EDC6F38FA451}" type="parTrans" cxnId="{C5CBE33B-E434-4A91-94F6-F5C72625F08C}">
      <dgm:prSet/>
      <dgm:spPr/>
      <dgm:t>
        <a:bodyPr/>
        <a:lstStyle/>
        <a:p>
          <a:pPr rtl="1"/>
          <a:endParaRPr lang="ar-SA"/>
        </a:p>
      </dgm:t>
    </dgm:pt>
    <dgm:pt modelId="{131E2529-0569-4701-8A51-CCBAC84CA130}" type="sibTrans" cxnId="{C5CBE33B-E434-4A91-94F6-F5C72625F08C}">
      <dgm:prSet/>
      <dgm:spPr/>
      <dgm:t>
        <a:bodyPr/>
        <a:lstStyle/>
        <a:p>
          <a:pPr rtl="1"/>
          <a:endParaRPr lang="ar-SA"/>
        </a:p>
      </dgm:t>
    </dgm:pt>
    <dgm:pt modelId="{D59BFF8F-AB11-4375-AE09-CD145B29651B}">
      <dgm:prSet phldrT="[Text]" phldr="1"/>
      <dgm:spPr/>
      <dgm:t>
        <a:bodyPr/>
        <a:lstStyle/>
        <a:p>
          <a:pPr rtl="1"/>
          <a:endParaRPr lang="ar-SA"/>
        </a:p>
      </dgm:t>
    </dgm:pt>
    <dgm:pt modelId="{878B9FA1-7CA5-400E-B34A-7C1BAF472308}" type="parTrans" cxnId="{4FE786E0-9EAC-44FC-A6D4-3A689D961057}">
      <dgm:prSet/>
      <dgm:spPr/>
      <dgm:t>
        <a:bodyPr/>
        <a:lstStyle/>
        <a:p>
          <a:pPr rtl="1"/>
          <a:endParaRPr lang="ar-SA"/>
        </a:p>
      </dgm:t>
    </dgm:pt>
    <dgm:pt modelId="{311E3955-5546-47FB-8639-6E28F8624EEA}" type="sibTrans" cxnId="{4FE786E0-9EAC-44FC-A6D4-3A689D961057}">
      <dgm:prSet/>
      <dgm:spPr/>
      <dgm:t>
        <a:bodyPr/>
        <a:lstStyle/>
        <a:p>
          <a:pPr rtl="1"/>
          <a:endParaRPr lang="ar-SA"/>
        </a:p>
      </dgm:t>
    </dgm:pt>
    <dgm:pt modelId="{8D7313A9-E694-4E40-BF7A-63548BEB58DB}">
      <dgm:prSet phldrT="[Text]" custT="1"/>
      <dgm:spPr/>
      <dgm:t>
        <a:bodyPr/>
        <a:lstStyle/>
        <a:p>
          <a:pPr rtl="1"/>
          <a:r>
            <a:rPr lang="en-US" sz="1700" b="1" dirty="0" smtClean="0"/>
            <a:t>Control</a:t>
          </a:r>
          <a:endParaRPr lang="ar-SA" sz="1700" b="1" dirty="0"/>
        </a:p>
      </dgm:t>
    </dgm:pt>
    <dgm:pt modelId="{8B2AC9AA-AE89-4C4C-8C33-149512C3AEB7}" type="parTrans" cxnId="{7D871062-081E-4951-9053-515D5DC24BEF}">
      <dgm:prSet/>
      <dgm:spPr/>
      <dgm:t>
        <a:bodyPr/>
        <a:lstStyle/>
        <a:p>
          <a:pPr rtl="1"/>
          <a:endParaRPr lang="ar-SA"/>
        </a:p>
      </dgm:t>
    </dgm:pt>
    <dgm:pt modelId="{D7AF8FE7-4A33-4856-8F3C-1D963CD23574}" type="sibTrans" cxnId="{7D871062-081E-4951-9053-515D5DC24BEF}">
      <dgm:prSet/>
      <dgm:spPr/>
      <dgm:t>
        <a:bodyPr/>
        <a:lstStyle/>
        <a:p>
          <a:pPr rtl="1"/>
          <a:endParaRPr lang="ar-SA"/>
        </a:p>
      </dgm:t>
    </dgm:pt>
    <dgm:pt modelId="{F670C2CD-B524-4B21-95CF-0F0137F5B503}">
      <dgm:prSet phldrT="[Text]" phldr="1"/>
      <dgm:spPr/>
      <dgm:t>
        <a:bodyPr/>
        <a:lstStyle/>
        <a:p>
          <a:pPr rtl="1"/>
          <a:endParaRPr lang="ar-SA" dirty="0"/>
        </a:p>
      </dgm:t>
    </dgm:pt>
    <dgm:pt modelId="{18F50647-F95B-47AC-8E8A-4BCEB40BEC82}" type="parTrans" cxnId="{DF18AB1B-1AE2-49DB-A5B9-0A351801D5D4}">
      <dgm:prSet/>
      <dgm:spPr/>
      <dgm:t>
        <a:bodyPr/>
        <a:lstStyle/>
        <a:p>
          <a:pPr rtl="1"/>
          <a:endParaRPr lang="ar-SA"/>
        </a:p>
      </dgm:t>
    </dgm:pt>
    <dgm:pt modelId="{3F4CCA55-E9AE-4F71-A986-EE05067A215A}" type="sibTrans" cxnId="{DF18AB1B-1AE2-49DB-A5B9-0A351801D5D4}">
      <dgm:prSet/>
      <dgm:spPr/>
      <dgm:t>
        <a:bodyPr/>
        <a:lstStyle/>
        <a:p>
          <a:pPr rtl="1"/>
          <a:endParaRPr lang="ar-SA"/>
        </a:p>
      </dgm:t>
    </dgm:pt>
    <dgm:pt modelId="{A5FF8C11-E83E-497C-BBD9-7A445F9DFDD2}">
      <dgm:prSet phldrT="[Text]" phldr="1"/>
      <dgm:spPr/>
      <dgm:t>
        <a:bodyPr/>
        <a:lstStyle/>
        <a:p>
          <a:pPr rtl="1"/>
          <a:endParaRPr lang="ar-SA"/>
        </a:p>
      </dgm:t>
    </dgm:pt>
    <dgm:pt modelId="{62608449-01A2-444B-A5FC-64892758507F}" type="parTrans" cxnId="{5C83E12A-5BF1-4E72-A22D-92B56774C56E}">
      <dgm:prSet/>
      <dgm:spPr/>
      <dgm:t>
        <a:bodyPr/>
        <a:lstStyle/>
        <a:p>
          <a:pPr rtl="1"/>
          <a:endParaRPr lang="ar-SA"/>
        </a:p>
      </dgm:t>
    </dgm:pt>
    <dgm:pt modelId="{6F75A477-73BB-41EB-B39F-4BE021F0CAD1}" type="sibTrans" cxnId="{5C83E12A-5BF1-4E72-A22D-92B56774C56E}">
      <dgm:prSet/>
      <dgm:spPr/>
      <dgm:t>
        <a:bodyPr/>
        <a:lstStyle/>
        <a:p>
          <a:pPr rtl="1"/>
          <a:endParaRPr lang="ar-SA"/>
        </a:p>
      </dgm:t>
    </dgm:pt>
    <dgm:pt modelId="{A59CD087-6F34-4C03-B51C-5E9C8A5FC141}">
      <dgm:prSet phldrT="[Text]" custT="1"/>
      <dgm:spPr/>
      <dgm:t>
        <a:bodyPr/>
        <a:lstStyle/>
        <a:p>
          <a:pPr rtl="1"/>
          <a:r>
            <a:rPr lang="en-US" sz="1700" b="1" dirty="0" smtClean="0"/>
            <a:t>Measure</a:t>
          </a:r>
          <a:endParaRPr lang="ar-SA" sz="1700" b="1" dirty="0"/>
        </a:p>
      </dgm:t>
    </dgm:pt>
    <dgm:pt modelId="{EC71EDCA-149A-491D-A921-763C8D7A533F}" type="parTrans" cxnId="{4A3D9499-DC51-47ED-A23B-D15890AF718F}">
      <dgm:prSet/>
      <dgm:spPr/>
      <dgm:t>
        <a:bodyPr/>
        <a:lstStyle/>
        <a:p>
          <a:pPr rtl="1"/>
          <a:endParaRPr lang="ar-SA"/>
        </a:p>
      </dgm:t>
    </dgm:pt>
    <dgm:pt modelId="{6F731466-2B6A-4BF7-A392-6C1388C327B4}" type="sibTrans" cxnId="{4A3D9499-DC51-47ED-A23B-D15890AF718F}">
      <dgm:prSet/>
      <dgm:spPr/>
      <dgm:t>
        <a:bodyPr/>
        <a:lstStyle/>
        <a:p>
          <a:pPr rtl="1"/>
          <a:endParaRPr lang="ar-SA"/>
        </a:p>
      </dgm:t>
    </dgm:pt>
    <dgm:pt modelId="{B21D9813-846E-42F5-B318-6358F7E5C1E3}">
      <dgm:prSet phldrT="[Text]" custT="1"/>
      <dgm:spPr/>
      <dgm:t>
        <a:bodyPr/>
        <a:lstStyle/>
        <a:p>
          <a:pPr rtl="1"/>
          <a:r>
            <a:rPr lang="en-US" sz="1700" b="1" dirty="0" smtClean="0"/>
            <a:t>Analyze</a:t>
          </a:r>
          <a:endParaRPr lang="ar-SA" sz="1700" b="1" dirty="0"/>
        </a:p>
      </dgm:t>
    </dgm:pt>
    <dgm:pt modelId="{B70B3AC0-3E23-43D0-8411-EF1B98CE5469}" type="parTrans" cxnId="{7A91EC43-E06B-4B5A-BBBF-BD123BF61BE0}">
      <dgm:prSet/>
      <dgm:spPr/>
      <dgm:t>
        <a:bodyPr/>
        <a:lstStyle/>
        <a:p>
          <a:pPr rtl="1"/>
          <a:endParaRPr lang="ar-SA"/>
        </a:p>
      </dgm:t>
    </dgm:pt>
    <dgm:pt modelId="{FA01E87A-AA44-4095-9148-09E40479882A}" type="sibTrans" cxnId="{7A91EC43-E06B-4B5A-BBBF-BD123BF61BE0}">
      <dgm:prSet/>
      <dgm:spPr/>
      <dgm:t>
        <a:bodyPr/>
        <a:lstStyle/>
        <a:p>
          <a:pPr rtl="1"/>
          <a:endParaRPr lang="ar-SA"/>
        </a:p>
      </dgm:t>
    </dgm:pt>
    <dgm:pt modelId="{C5CB7B2E-A949-4FAD-A9AD-CB728218E6E2}">
      <dgm:prSet phldrT="[Text]"/>
      <dgm:spPr/>
      <dgm:t>
        <a:bodyPr/>
        <a:lstStyle/>
        <a:p>
          <a:pPr rtl="1"/>
          <a:endParaRPr lang="ar-SA" dirty="0"/>
        </a:p>
      </dgm:t>
    </dgm:pt>
    <dgm:pt modelId="{1B4A7518-1F7E-44DA-9334-463084562855}" type="parTrans" cxnId="{804EC7C0-7D71-40B9-B5D2-0DB2BE7AB7BD}">
      <dgm:prSet/>
      <dgm:spPr/>
      <dgm:t>
        <a:bodyPr/>
        <a:lstStyle/>
        <a:p>
          <a:pPr rtl="1"/>
          <a:endParaRPr lang="ar-SA"/>
        </a:p>
      </dgm:t>
    </dgm:pt>
    <dgm:pt modelId="{9F0282E7-659B-461C-814D-6DBA976C668D}" type="sibTrans" cxnId="{804EC7C0-7D71-40B9-B5D2-0DB2BE7AB7BD}">
      <dgm:prSet/>
      <dgm:spPr/>
      <dgm:t>
        <a:bodyPr/>
        <a:lstStyle/>
        <a:p>
          <a:pPr rtl="1"/>
          <a:endParaRPr lang="ar-SA"/>
        </a:p>
      </dgm:t>
    </dgm:pt>
    <dgm:pt modelId="{B5AAACD0-180F-4891-929B-66A5FD0B7DAC}">
      <dgm:prSet phldrT="[Text]"/>
      <dgm:spPr/>
      <dgm:t>
        <a:bodyPr/>
        <a:lstStyle/>
        <a:p>
          <a:pPr rtl="1"/>
          <a:endParaRPr lang="ar-SA" dirty="0"/>
        </a:p>
      </dgm:t>
    </dgm:pt>
    <dgm:pt modelId="{74919215-D841-46CE-8577-FA8CC6BE5AD0}" type="parTrans" cxnId="{B2C951C2-A6FB-4482-95F1-9B5914AAA2AC}">
      <dgm:prSet/>
      <dgm:spPr/>
      <dgm:t>
        <a:bodyPr/>
        <a:lstStyle/>
        <a:p>
          <a:pPr rtl="1"/>
          <a:endParaRPr lang="ar-SA"/>
        </a:p>
      </dgm:t>
    </dgm:pt>
    <dgm:pt modelId="{C288B775-E07F-4B9D-87F7-AE0B068F0C3D}" type="sibTrans" cxnId="{B2C951C2-A6FB-4482-95F1-9B5914AAA2AC}">
      <dgm:prSet/>
      <dgm:spPr/>
      <dgm:t>
        <a:bodyPr/>
        <a:lstStyle/>
        <a:p>
          <a:pPr rtl="1"/>
          <a:endParaRPr lang="ar-SA"/>
        </a:p>
      </dgm:t>
    </dgm:pt>
    <dgm:pt modelId="{47F82569-F3FD-4B55-A4C0-C95412CD4480}" type="pres">
      <dgm:prSet presAssocID="{3A6D1410-6409-4923-A16F-A6518CC0672F}" presName="composite" presStyleCnt="0">
        <dgm:presLayoutVars>
          <dgm:chMax val="5"/>
          <dgm:dir/>
          <dgm:animLvl val="ctr"/>
          <dgm:resizeHandles val="exact"/>
        </dgm:presLayoutVars>
      </dgm:prSet>
      <dgm:spPr/>
      <dgm:t>
        <a:bodyPr/>
        <a:lstStyle/>
        <a:p>
          <a:endParaRPr lang="en-US"/>
        </a:p>
      </dgm:t>
    </dgm:pt>
    <dgm:pt modelId="{3DBAB73D-EBE8-40FA-873E-7A9B613EFF50}" type="pres">
      <dgm:prSet presAssocID="{3A6D1410-6409-4923-A16F-A6518CC0672F}" presName="cycle" presStyleCnt="0"/>
      <dgm:spPr/>
    </dgm:pt>
    <dgm:pt modelId="{C53C0E69-689C-4086-9C02-C2BF1F676B02}" type="pres">
      <dgm:prSet presAssocID="{3A6D1410-6409-4923-A16F-A6518CC0672F}" presName="centerShape" presStyleCnt="0"/>
      <dgm:spPr/>
    </dgm:pt>
    <dgm:pt modelId="{170C818C-0CFF-4E99-A282-8DDF7170699C}" type="pres">
      <dgm:prSet presAssocID="{3A6D1410-6409-4923-A16F-A6518CC0672F}" presName="connSite" presStyleLbl="node1" presStyleIdx="0" presStyleCnt="6"/>
      <dgm:spPr/>
    </dgm:pt>
    <dgm:pt modelId="{D62C46AA-75FE-4AE7-9CD2-BFC990C50272}" type="pres">
      <dgm:prSet presAssocID="{3A6D1410-6409-4923-A16F-A6518CC0672F}" presName="visible" presStyleLbl="node1" presStyleIdx="0" presStyleCnt="6" custLinFactNeighborX="-11794" custLinFactNeighborY="2286"/>
      <dgm:spPr/>
    </dgm:pt>
    <dgm:pt modelId="{ED02A264-05C4-479D-AD93-478CC321520F}" type="pres">
      <dgm:prSet presAssocID="{94C2519F-1E6A-4261-BBC8-870A58E09370}" presName="Name25" presStyleLbl="parChTrans1D1" presStyleIdx="0" presStyleCnt="5"/>
      <dgm:spPr/>
      <dgm:t>
        <a:bodyPr/>
        <a:lstStyle/>
        <a:p>
          <a:endParaRPr lang="en-US"/>
        </a:p>
      </dgm:t>
    </dgm:pt>
    <dgm:pt modelId="{B606B106-41BC-47F7-A06F-5BA499CF5E71}" type="pres">
      <dgm:prSet presAssocID="{080D656D-23C5-4909-857B-70D520362174}" presName="node" presStyleCnt="0"/>
      <dgm:spPr/>
    </dgm:pt>
    <dgm:pt modelId="{5BF82C0D-B093-4224-98CF-BEFF0FAAC56B}" type="pres">
      <dgm:prSet presAssocID="{080D656D-23C5-4909-857B-70D520362174}" presName="parentNode" presStyleLbl="node1" presStyleIdx="1" presStyleCnt="6" custScaleX="159180" custLinFactNeighborX="2983" custLinFactNeighborY="-172">
        <dgm:presLayoutVars>
          <dgm:chMax val="1"/>
          <dgm:bulletEnabled val="1"/>
        </dgm:presLayoutVars>
      </dgm:prSet>
      <dgm:spPr/>
      <dgm:t>
        <a:bodyPr/>
        <a:lstStyle/>
        <a:p>
          <a:pPr rtl="1"/>
          <a:endParaRPr lang="ar-SA"/>
        </a:p>
      </dgm:t>
    </dgm:pt>
    <dgm:pt modelId="{032F18D8-4113-438D-8E6B-1C153AB88090}" type="pres">
      <dgm:prSet presAssocID="{080D656D-23C5-4909-857B-70D520362174}" presName="childNode" presStyleLbl="revTx" presStyleIdx="0" presStyleCnt="3">
        <dgm:presLayoutVars>
          <dgm:bulletEnabled val="1"/>
        </dgm:presLayoutVars>
      </dgm:prSet>
      <dgm:spPr/>
      <dgm:t>
        <a:bodyPr/>
        <a:lstStyle/>
        <a:p>
          <a:endParaRPr lang="en-US"/>
        </a:p>
      </dgm:t>
    </dgm:pt>
    <dgm:pt modelId="{9D3797EB-7607-407F-82D3-7511A4A23118}" type="pres">
      <dgm:prSet presAssocID="{EC71EDCA-149A-491D-A921-763C8D7A533F}" presName="Name25" presStyleLbl="parChTrans1D1" presStyleIdx="1" presStyleCnt="5"/>
      <dgm:spPr/>
      <dgm:t>
        <a:bodyPr/>
        <a:lstStyle/>
        <a:p>
          <a:endParaRPr lang="en-US"/>
        </a:p>
      </dgm:t>
    </dgm:pt>
    <dgm:pt modelId="{25B54452-0BCB-4D4F-820C-800EC7DE5322}" type="pres">
      <dgm:prSet presAssocID="{A59CD087-6F34-4C03-B51C-5E9C8A5FC141}" presName="node" presStyleCnt="0"/>
      <dgm:spPr/>
    </dgm:pt>
    <dgm:pt modelId="{6EC56F2F-18B0-4A74-9F09-61D8878F00E4}" type="pres">
      <dgm:prSet presAssocID="{A59CD087-6F34-4C03-B51C-5E9C8A5FC141}" presName="parentNode" presStyleLbl="node1" presStyleIdx="2" presStyleCnt="6" custScaleX="140574" custLinFactNeighborX="1325" custLinFactNeighborY="-4871">
        <dgm:presLayoutVars>
          <dgm:chMax val="1"/>
          <dgm:bulletEnabled val="1"/>
        </dgm:presLayoutVars>
      </dgm:prSet>
      <dgm:spPr/>
      <dgm:t>
        <a:bodyPr/>
        <a:lstStyle/>
        <a:p>
          <a:endParaRPr lang="en-US"/>
        </a:p>
      </dgm:t>
    </dgm:pt>
    <dgm:pt modelId="{43B18B4D-66B9-4D5B-AAF1-52B5745BF1D7}" type="pres">
      <dgm:prSet presAssocID="{A59CD087-6F34-4C03-B51C-5E9C8A5FC141}" presName="childNode" presStyleLbl="revTx" presStyleIdx="0" presStyleCnt="3">
        <dgm:presLayoutVars>
          <dgm:bulletEnabled val="1"/>
        </dgm:presLayoutVars>
      </dgm:prSet>
      <dgm:spPr/>
    </dgm:pt>
    <dgm:pt modelId="{61F840D8-DE99-4330-89DF-1EF2B9DEF1F7}" type="pres">
      <dgm:prSet presAssocID="{B70B3AC0-3E23-43D0-8411-EF1B98CE5469}" presName="Name25" presStyleLbl="parChTrans1D1" presStyleIdx="2" presStyleCnt="5"/>
      <dgm:spPr/>
      <dgm:t>
        <a:bodyPr/>
        <a:lstStyle/>
        <a:p>
          <a:endParaRPr lang="en-US"/>
        </a:p>
      </dgm:t>
    </dgm:pt>
    <dgm:pt modelId="{7C236C16-E26C-4D00-BBF3-5B04EA493D6C}" type="pres">
      <dgm:prSet presAssocID="{B21D9813-846E-42F5-B318-6358F7E5C1E3}" presName="node" presStyleCnt="0"/>
      <dgm:spPr/>
    </dgm:pt>
    <dgm:pt modelId="{617F586A-4561-4420-B13A-48215FE551FC}" type="pres">
      <dgm:prSet presAssocID="{B21D9813-846E-42F5-B318-6358F7E5C1E3}" presName="parentNode" presStyleLbl="node1" presStyleIdx="3" presStyleCnt="6" custScaleX="156478">
        <dgm:presLayoutVars>
          <dgm:chMax val="1"/>
          <dgm:bulletEnabled val="1"/>
        </dgm:presLayoutVars>
      </dgm:prSet>
      <dgm:spPr/>
      <dgm:t>
        <a:bodyPr/>
        <a:lstStyle/>
        <a:p>
          <a:endParaRPr lang="en-US"/>
        </a:p>
      </dgm:t>
    </dgm:pt>
    <dgm:pt modelId="{3F43F09F-8F46-4346-828C-136C75A0CB86}" type="pres">
      <dgm:prSet presAssocID="{B21D9813-846E-42F5-B318-6358F7E5C1E3}" presName="childNode" presStyleLbl="revTx" presStyleIdx="0" presStyleCnt="3">
        <dgm:presLayoutVars>
          <dgm:bulletEnabled val="1"/>
        </dgm:presLayoutVars>
      </dgm:prSet>
      <dgm:spPr/>
    </dgm:pt>
    <dgm:pt modelId="{B93D2A43-5536-465D-90CB-677B8C6A5F1B}" type="pres">
      <dgm:prSet presAssocID="{65EB2F62-9E93-4424-986A-8C02778E762C}" presName="Name25" presStyleLbl="parChTrans1D1" presStyleIdx="3" presStyleCnt="5"/>
      <dgm:spPr/>
      <dgm:t>
        <a:bodyPr/>
        <a:lstStyle/>
        <a:p>
          <a:endParaRPr lang="en-US"/>
        </a:p>
      </dgm:t>
    </dgm:pt>
    <dgm:pt modelId="{01D14E08-FCB4-4706-BE3D-376DD5CCAA9E}" type="pres">
      <dgm:prSet presAssocID="{4042CE4D-8E6C-4CAD-AB29-B01EFEAD5244}" presName="node" presStyleCnt="0"/>
      <dgm:spPr/>
    </dgm:pt>
    <dgm:pt modelId="{C32FD1D3-09B7-422A-BA3A-6700FDCC462D}" type="pres">
      <dgm:prSet presAssocID="{4042CE4D-8E6C-4CAD-AB29-B01EFEAD5244}" presName="parentNode" presStyleLbl="node1" presStyleIdx="4" presStyleCnt="6" custScaleX="144781" custLinFactNeighborX="24480" custLinFactNeighborY="-5923">
        <dgm:presLayoutVars>
          <dgm:chMax val="1"/>
          <dgm:bulletEnabled val="1"/>
        </dgm:presLayoutVars>
      </dgm:prSet>
      <dgm:spPr/>
      <dgm:t>
        <a:bodyPr/>
        <a:lstStyle/>
        <a:p>
          <a:endParaRPr lang="en-US"/>
        </a:p>
      </dgm:t>
    </dgm:pt>
    <dgm:pt modelId="{9CD06C9D-8DF0-44EA-A356-BB5E2C939129}" type="pres">
      <dgm:prSet presAssocID="{4042CE4D-8E6C-4CAD-AB29-B01EFEAD5244}" presName="childNode" presStyleLbl="revTx" presStyleIdx="1" presStyleCnt="3">
        <dgm:presLayoutVars>
          <dgm:bulletEnabled val="1"/>
        </dgm:presLayoutVars>
      </dgm:prSet>
      <dgm:spPr/>
      <dgm:t>
        <a:bodyPr/>
        <a:lstStyle/>
        <a:p>
          <a:endParaRPr lang="en-US"/>
        </a:p>
      </dgm:t>
    </dgm:pt>
    <dgm:pt modelId="{F6C5BE4B-2525-4481-87EB-B8D4EF0F4E64}" type="pres">
      <dgm:prSet presAssocID="{8B2AC9AA-AE89-4C4C-8C33-149512C3AEB7}" presName="Name25" presStyleLbl="parChTrans1D1" presStyleIdx="4" presStyleCnt="5"/>
      <dgm:spPr/>
      <dgm:t>
        <a:bodyPr/>
        <a:lstStyle/>
        <a:p>
          <a:endParaRPr lang="en-US"/>
        </a:p>
      </dgm:t>
    </dgm:pt>
    <dgm:pt modelId="{8EF28D07-E580-456F-B74F-264EA5A7031F}" type="pres">
      <dgm:prSet presAssocID="{8D7313A9-E694-4E40-BF7A-63548BEB58DB}" presName="node" presStyleCnt="0"/>
      <dgm:spPr/>
    </dgm:pt>
    <dgm:pt modelId="{FE7FB0D7-72DF-42BF-AE22-157BC9DA337B}" type="pres">
      <dgm:prSet presAssocID="{8D7313A9-E694-4E40-BF7A-63548BEB58DB}" presName="parentNode" presStyleLbl="node1" presStyleIdx="5" presStyleCnt="6" custScaleX="141814">
        <dgm:presLayoutVars>
          <dgm:chMax val="1"/>
          <dgm:bulletEnabled val="1"/>
        </dgm:presLayoutVars>
      </dgm:prSet>
      <dgm:spPr/>
      <dgm:t>
        <a:bodyPr/>
        <a:lstStyle/>
        <a:p>
          <a:endParaRPr lang="en-US"/>
        </a:p>
      </dgm:t>
    </dgm:pt>
    <dgm:pt modelId="{304F9EFA-7425-4C47-92EE-82A6BC739E32}" type="pres">
      <dgm:prSet presAssocID="{8D7313A9-E694-4E40-BF7A-63548BEB58DB}" presName="childNode" presStyleLbl="revTx" presStyleIdx="2" presStyleCnt="3">
        <dgm:presLayoutVars>
          <dgm:bulletEnabled val="1"/>
        </dgm:presLayoutVars>
      </dgm:prSet>
      <dgm:spPr/>
      <dgm:t>
        <a:bodyPr/>
        <a:lstStyle/>
        <a:p>
          <a:endParaRPr lang="en-US"/>
        </a:p>
      </dgm:t>
    </dgm:pt>
  </dgm:ptLst>
  <dgm:cxnLst>
    <dgm:cxn modelId="{6A99BC4D-CB15-409A-94C5-CB25BB13A139}" type="presOf" srcId="{33A19606-1774-4FFB-8506-C780C11A8227}" destId="{9CD06C9D-8DF0-44EA-A356-BB5E2C939129}" srcOrd="0" destOrd="0" presId="urn:microsoft.com/office/officeart/2005/8/layout/radial2"/>
    <dgm:cxn modelId="{804EC7C0-7D71-40B9-B5D2-0DB2BE7AB7BD}" srcId="{080D656D-23C5-4909-857B-70D520362174}" destId="{C5CB7B2E-A949-4FAD-A9AD-CB728218E6E2}" srcOrd="2" destOrd="0" parTransId="{1B4A7518-1F7E-44DA-9334-463084562855}" sibTransId="{9F0282E7-659B-461C-814D-6DBA976C668D}"/>
    <dgm:cxn modelId="{FF008674-FD4D-4B34-956B-9EBA373C144A}" type="presOf" srcId="{94C2519F-1E6A-4261-BBC8-870A58E09370}" destId="{ED02A264-05C4-479D-AD93-478CC321520F}" srcOrd="0" destOrd="0" presId="urn:microsoft.com/office/officeart/2005/8/layout/radial2"/>
    <dgm:cxn modelId="{DF18AB1B-1AE2-49DB-A5B9-0A351801D5D4}" srcId="{8D7313A9-E694-4E40-BF7A-63548BEB58DB}" destId="{F670C2CD-B524-4B21-95CF-0F0137F5B503}" srcOrd="0" destOrd="0" parTransId="{18F50647-F95B-47AC-8E8A-4BCEB40BEC82}" sibTransId="{3F4CCA55-E9AE-4F71-A986-EE05067A215A}"/>
    <dgm:cxn modelId="{7FEB9A9B-DA62-4860-BD49-4BDE496160B8}" type="presOf" srcId="{3A6D1410-6409-4923-A16F-A6518CC0672F}" destId="{47F82569-F3FD-4B55-A4C0-C95412CD4480}" srcOrd="0" destOrd="0" presId="urn:microsoft.com/office/officeart/2005/8/layout/radial2"/>
    <dgm:cxn modelId="{E6B62C40-791F-429E-B252-18B365804922}" srcId="{3A6D1410-6409-4923-A16F-A6518CC0672F}" destId="{080D656D-23C5-4909-857B-70D520362174}" srcOrd="0" destOrd="0" parTransId="{94C2519F-1E6A-4261-BBC8-870A58E09370}" sibTransId="{62884847-E772-4D5B-A396-8C2B46DA119C}"/>
    <dgm:cxn modelId="{765174DA-E50C-4E40-8607-5F2E17885CAA}" srcId="{080D656D-23C5-4909-857B-70D520362174}" destId="{63F7CF7C-51DB-4915-86CC-7009F1AF3DFA}" srcOrd="0" destOrd="0" parTransId="{FD8C6A44-4563-4A56-BDF8-940CFC888C89}" sibTransId="{878D8110-B743-4F3F-A73E-B2AC5A6296ED}"/>
    <dgm:cxn modelId="{F3BC55E7-9993-45C6-9311-CAD6201E9766}" type="presOf" srcId="{D59BFF8F-AB11-4375-AE09-CD145B29651B}" destId="{9CD06C9D-8DF0-44EA-A356-BB5E2C939129}" srcOrd="0" destOrd="1" presId="urn:microsoft.com/office/officeart/2005/8/layout/radial2"/>
    <dgm:cxn modelId="{F8F44FB2-3ED4-4FC8-9677-03760BA4D73B}" type="presOf" srcId="{8B2AC9AA-AE89-4C4C-8C33-149512C3AEB7}" destId="{F6C5BE4B-2525-4481-87EB-B8D4EF0F4E64}" srcOrd="0" destOrd="0" presId="urn:microsoft.com/office/officeart/2005/8/layout/radial2"/>
    <dgm:cxn modelId="{469772C0-626A-4C64-B694-4D872925A980}" type="presOf" srcId="{B21D9813-846E-42F5-B318-6358F7E5C1E3}" destId="{617F586A-4561-4420-B13A-48215FE551FC}" srcOrd="0" destOrd="0" presId="urn:microsoft.com/office/officeart/2005/8/layout/radial2"/>
    <dgm:cxn modelId="{FE7F348E-D1A4-4D7A-AA52-E870E5590A31}" type="presOf" srcId="{63F7CF7C-51DB-4915-86CC-7009F1AF3DFA}" destId="{032F18D8-4113-438D-8E6B-1C153AB88090}" srcOrd="0" destOrd="0" presId="urn:microsoft.com/office/officeart/2005/8/layout/radial2"/>
    <dgm:cxn modelId="{3BE14893-1B3E-489B-8ABD-D6C9F374C611}" type="presOf" srcId="{F73BBDE8-7779-4F80-81EE-2AC1D132D643}" destId="{032F18D8-4113-438D-8E6B-1C153AB88090}" srcOrd="0" destOrd="3" presId="urn:microsoft.com/office/officeart/2005/8/layout/radial2"/>
    <dgm:cxn modelId="{50D5DAD8-21E9-4F92-B2F6-ABF297233F6F}" type="presOf" srcId="{65EB2F62-9E93-4424-986A-8C02778E762C}" destId="{B93D2A43-5536-465D-90CB-677B8C6A5F1B}" srcOrd="0" destOrd="0" presId="urn:microsoft.com/office/officeart/2005/8/layout/radial2"/>
    <dgm:cxn modelId="{238FE28E-5FBA-4DFF-8609-872B91362EB4}" srcId="{080D656D-23C5-4909-857B-70D520362174}" destId="{F73BBDE8-7779-4F80-81EE-2AC1D132D643}" srcOrd="3" destOrd="0" parTransId="{1073E8C8-DD2C-4251-A07C-F5CF0E9BEAB6}" sibTransId="{5FF4286B-929F-4CA8-8C1F-2B94DD48BC6E}"/>
    <dgm:cxn modelId="{72D0E309-9A14-4DA5-91E9-C3E966DDFD54}" type="presOf" srcId="{B70B3AC0-3E23-43D0-8411-EF1B98CE5469}" destId="{61F840D8-DE99-4330-89DF-1EF2B9DEF1F7}" srcOrd="0" destOrd="0" presId="urn:microsoft.com/office/officeart/2005/8/layout/radial2"/>
    <dgm:cxn modelId="{7E1C93AA-8A9D-4925-88FE-EBCAE4FC8FCE}" type="presOf" srcId="{F670C2CD-B524-4B21-95CF-0F0137F5B503}" destId="{304F9EFA-7425-4C47-92EE-82A6BC739E32}" srcOrd="0" destOrd="0" presId="urn:microsoft.com/office/officeart/2005/8/layout/radial2"/>
    <dgm:cxn modelId="{5C83E12A-5BF1-4E72-A22D-92B56774C56E}" srcId="{8D7313A9-E694-4E40-BF7A-63548BEB58DB}" destId="{A5FF8C11-E83E-497C-BBD9-7A445F9DFDD2}" srcOrd="1" destOrd="0" parTransId="{62608449-01A2-444B-A5FC-64892758507F}" sibTransId="{6F75A477-73BB-41EB-B39F-4BE021F0CAD1}"/>
    <dgm:cxn modelId="{7CEA324E-D88D-45D0-A8E6-30FC32054E83}" type="presOf" srcId="{EC71EDCA-149A-491D-A921-763C8D7A533F}" destId="{9D3797EB-7607-407F-82D3-7511A4A23118}" srcOrd="0" destOrd="0" presId="urn:microsoft.com/office/officeart/2005/8/layout/radial2"/>
    <dgm:cxn modelId="{4FE786E0-9EAC-44FC-A6D4-3A689D961057}" srcId="{4042CE4D-8E6C-4CAD-AB29-B01EFEAD5244}" destId="{D59BFF8F-AB11-4375-AE09-CD145B29651B}" srcOrd="1" destOrd="0" parTransId="{878B9FA1-7CA5-400E-B34A-7C1BAF472308}" sibTransId="{311E3955-5546-47FB-8639-6E28F8624EEA}"/>
    <dgm:cxn modelId="{7A91EC43-E06B-4B5A-BBBF-BD123BF61BE0}" srcId="{3A6D1410-6409-4923-A16F-A6518CC0672F}" destId="{B21D9813-846E-42F5-B318-6358F7E5C1E3}" srcOrd="2" destOrd="0" parTransId="{B70B3AC0-3E23-43D0-8411-EF1B98CE5469}" sibTransId="{FA01E87A-AA44-4095-9148-09E40479882A}"/>
    <dgm:cxn modelId="{B2C951C2-A6FB-4482-95F1-9B5914AAA2AC}" srcId="{080D656D-23C5-4909-857B-70D520362174}" destId="{B5AAACD0-180F-4891-929B-66A5FD0B7DAC}" srcOrd="1" destOrd="0" parTransId="{74919215-D841-46CE-8577-FA8CC6BE5AD0}" sibTransId="{C288B775-E07F-4B9D-87F7-AE0B068F0C3D}"/>
    <dgm:cxn modelId="{BCBDFE5E-5B6A-4CCC-9E57-4ED6DB189066}" type="presOf" srcId="{C5CB7B2E-A949-4FAD-A9AD-CB728218E6E2}" destId="{032F18D8-4113-438D-8E6B-1C153AB88090}" srcOrd="0" destOrd="2" presId="urn:microsoft.com/office/officeart/2005/8/layout/radial2"/>
    <dgm:cxn modelId="{E466D8A6-A1C4-4DC3-9A3B-051BC0E26429}" type="presOf" srcId="{A5FF8C11-E83E-497C-BBD9-7A445F9DFDD2}" destId="{304F9EFA-7425-4C47-92EE-82A6BC739E32}" srcOrd="0" destOrd="1" presId="urn:microsoft.com/office/officeart/2005/8/layout/radial2"/>
    <dgm:cxn modelId="{704F2496-7312-4E13-8C63-809E861594B1}" type="presOf" srcId="{4042CE4D-8E6C-4CAD-AB29-B01EFEAD5244}" destId="{C32FD1D3-09B7-422A-BA3A-6700FDCC462D}" srcOrd="0" destOrd="0" presId="urn:microsoft.com/office/officeart/2005/8/layout/radial2"/>
    <dgm:cxn modelId="{8D55E825-EDA9-43C8-94A9-89F34C51C3D0}" srcId="{3A6D1410-6409-4923-A16F-A6518CC0672F}" destId="{4042CE4D-8E6C-4CAD-AB29-B01EFEAD5244}" srcOrd="3" destOrd="0" parTransId="{65EB2F62-9E93-4424-986A-8C02778E762C}" sibTransId="{A4C80095-A1B5-48F9-9A7D-EB67D2F0830E}"/>
    <dgm:cxn modelId="{C5CBE33B-E434-4A91-94F6-F5C72625F08C}" srcId="{4042CE4D-8E6C-4CAD-AB29-B01EFEAD5244}" destId="{33A19606-1774-4FFB-8506-C780C11A8227}" srcOrd="0" destOrd="0" parTransId="{96550912-E771-49C6-85CC-EDC6F38FA451}" sibTransId="{131E2529-0569-4701-8A51-CCBAC84CA130}"/>
    <dgm:cxn modelId="{4A3D9499-DC51-47ED-A23B-D15890AF718F}" srcId="{3A6D1410-6409-4923-A16F-A6518CC0672F}" destId="{A59CD087-6F34-4C03-B51C-5E9C8A5FC141}" srcOrd="1" destOrd="0" parTransId="{EC71EDCA-149A-491D-A921-763C8D7A533F}" sibTransId="{6F731466-2B6A-4BF7-A392-6C1388C327B4}"/>
    <dgm:cxn modelId="{DA2391F8-696A-41CC-8471-DE62028A755D}" type="presOf" srcId="{B5AAACD0-180F-4891-929B-66A5FD0B7DAC}" destId="{032F18D8-4113-438D-8E6B-1C153AB88090}" srcOrd="0" destOrd="1" presId="urn:microsoft.com/office/officeart/2005/8/layout/radial2"/>
    <dgm:cxn modelId="{7D871062-081E-4951-9053-515D5DC24BEF}" srcId="{3A6D1410-6409-4923-A16F-A6518CC0672F}" destId="{8D7313A9-E694-4E40-BF7A-63548BEB58DB}" srcOrd="4" destOrd="0" parTransId="{8B2AC9AA-AE89-4C4C-8C33-149512C3AEB7}" sibTransId="{D7AF8FE7-4A33-4856-8F3C-1D963CD23574}"/>
    <dgm:cxn modelId="{42440434-9244-4E5E-B402-151BE80A3BFB}" type="presOf" srcId="{A59CD087-6F34-4C03-B51C-5E9C8A5FC141}" destId="{6EC56F2F-18B0-4A74-9F09-61D8878F00E4}" srcOrd="0" destOrd="0" presId="urn:microsoft.com/office/officeart/2005/8/layout/radial2"/>
    <dgm:cxn modelId="{46E24ED6-5191-43D9-9DA6-CAE971670215}" type="presOf" srcId="{080D656D-23C5-4909-857B-70D520362174}" destId="{5BF82C0D-B093-4224-98CF-BEFF0FAAC56B}" srcOrd="0" destOrd="0" presId="urn:microsoft.com/office/officeart/2005/8/layout/radial2"/>
    <dgm:cxn modelId="{3DECB40C-76AA-4E8D-8FEC-B206233ECC79}" type="presOf" srcId="{8D7313A9-E694-4E40-BF7A-63548BEB58DB}" destId="{FE7FB0D7-72DF-42BF-AE22-157BC9DA337B}" srcOrd="0" destOrd="0" presId="urn:microsoft.com/office/officeart/2005/8/layout/radial2"/>
    <dgm:cxn modelId="{4F5695FA-4F0F-473F-9CC9-95E2D688CC15}" type="presParOf" srcId="{47F82569-F3FD-4B55-A4C0-C95412CD4480}" destId="{3DBAB73D-EBE8-40FA-873E-7A9B613EFF50}" srcOrd="0" destOrd="0" presId="urn:microsoft.com/office/officeart/2005/8/layout/radial2"/>
    <dgm:cxn modelId="{736FEDC0-87CD-445C-8B35-70659BD7E3B4}" type="presParOf" srcId="{3DBAB73D-EBE8-40FA-873E-7A9B613EFF50}" destId="{C53C0E69-689C-4086-9C02-C2BF1F676B02}" srcOrd="0" destOrd="0" presId="urn:microsoft.com/office/officeart/2005/8/layout/radial2"/>
    <dgm:cxn modelId="{FBA31FB3-673B-4458-9E99-140E0BA70C1C}" type="presParOf" srcId="{C53C0E69-689C-4086-9C02-C2BF1F676B02}" destId="{170C818C-0CFF-4E99-A282-8DDF7170699C}" srcOrd="0" destOrd="0" presId="urn:microsoft.com/office/officeart/2005/8/layout/radial2"/>
    <dgm:cxn modelId="{FDECAC47-9F01-4CDB-9025-9C599E6288B7}" type="presParOf" srcId="{C53C0E69-689C-4086-9C02-C2BF1F676B02}" destId="{D62C46AA-75FE-4AE7-9CD2-BFC990C50272}" srcOrd="1" destOrd="0" presId="urn:microsoft.com/office/officeart/2005/8/layout/radial2"/>
    <dgm:cxn modelId="{C1354978-838B-428B-A07B-80CA5BB0CA9F}" type="presParOf" srcId="{3DBAB73D-EBE8-40FA-873E-7A9B613EFF50}" destId="{ED02A264-05C4-479D-AD93-478CC321520F}" srcOrd="1" destOrd="0" presId="urn:microsoft.com/office/officeart/2005/8/layout/radial2"/>
    <dgm:cxn modelId="{4D5CA357-B7F4-4179-8B1C-0BF1132E8E1D}" type="presParOf" srcId="{3DBAB73D-EBE8-40FA-873E-7A9B613EFF50}" destId="{B606B106-41BC-47F7-A06F-5BA499CF5E71}" srcOrd="2" destOrd="0" presId="urn:microsoft.com/office/officeart/2005/8/layout/radial2"/>
    <dgm:cxn modelId="{95BE9939-4CA3-4A3B-BD1E-8DA4E6667E3D}" type="presParOf" srcId="{B606B106-41BC-47F7-A06F-5BA499CF5E71}" destId="{5BF82C0D-B093-4224-98CF-BEFF0FAAC56B}" srcOrd="0" destOrd="0" presId="urn:microsoft.com/office/officeart/2005/8/layout/radial2"/>
    <dgm:cxn modelId="{997A9300-0EDF-4A3A-ACC6-A7AAC4C93337}" type="presParOf" srcId="{B606B106-41BC-47F7-A06F-5BA499CF5E71}" destId="{032F18D8-4113-438D-8E6B-1C153AB88090}" srcOrd="1" destOrd="0" presId="urn:microsoft.com/office/officeart/2005/8/layout/radial2"/>
    <dgm:cxn modelId="{1445A2A9-32CC-4709-B3FF-27D323D46E9D}" type="presParOf" srcId="{3DBAB73D-EBE8-40FA-873E-7A9B613EFF50}" destId="{9D3797EB-7607-407F-82D3-7511A4A23118}" srcOrd="3" destOrd="0" presId="urn:microsoft.com/office/officeart/2005/8/layout/radial2"/>
    <dgm:cxn modelId="{EEB29CBC-FA64-445F-84A7-B232E3732A37}" type="presParOf" srcId="{3DBAB73D-EBE8-40FA-873E-7A9B613EFF50}" destId="{25B54452-0BCB-4D4F-820C-800EC7DE5322}" srcOrd="4" destOrd="0" presId="urn:microsoft.com/office/officeart/2005/8/layout/radial2"/>
    <dgm:cxn modelId="{E9E55387-2B53-4EBA-B85C-16400318322F}" type="presParOf" srcId="{25B54452-0BCB-4D4F-820C-800EC7DE5322}" destId="{6EC56F2F-18B0-4A74-9F09-61D8878F00E4}" srcOrd="0" destOrd="0" presId="urn:microsoft.com/office/officeart/2005/8/layout/radial2"/>
    <dgm:cxn modelId="{1F4AB5BC-1CBB-4F7C-8A1D-859F18B4D4F2}" type="presParOf" srcId="{25B54452-0BCB-4D4F-820C-800EC7DE5322}" destId="{43B18B4D-66B9-4D5B-AAF1-52B5745BF1D7}" srcOrd="1" destOrd="0" presId="urn:microsoft.com/office/officeart/2005/8/layout/radial2"/>
    <dgm:cxn modelId="{E2176FE6-90B1-4EA5-BB41-D8AC608CBE9C}" type="presParOf" srcId="{3DBAB73D-EBE8-40FA-873E-7A9B613EFF50}" destId="{61F840D8-DE99-4330-89DF-1EF2B9DEF1F7}" srcOrd="5" destOrd="0" presId="urn:microsoft.com/office/officeart/2005/8/layout/radial2"/>
    <dgm:cxn modelId="{15BAE4E2-450B-46F4-B443-8482BDBE14A3}" type="presParOf" srcId="{3DBAB73D-EBE8-40FA-873E-7A9B613EFF50}" destId="{7C236C16-E26C-4D00-BBF3-5B04EA493D6C}" srcOrd="6" destOrd="0" presId="urn:microsoft.com/office/officeart/2005/8/layout/radial2"/>
    <dgm:cxn modelId="{3595E9CF-ED29-482A-8AAA-96967541772B}" type="presParOf" srcId="{7C236C16-E26C-4D00-BBF3-5B04EA493D6C}" destId="{617F586A-4561-4420-B13A-48215FE551FC}" srcOrd="0" destOrd="0" presId="urn:microsoft.com/office/officeart/2005/8/layout/radial2"/>
    <dgm:cxn modelId="{B8628B32-6564-4AC6-885D-3F22739FB3D0}" type="presParOf" srcId="{7C236C16-E26C-4D00-BBF3-5B04EA493D6C}" destId="{3F43F09F-8F46-4346-828C-136C75A0CB86}" srcOrd="1" destOrd="0" presId="urn:microsoft.com/office/officeart/2005/8/layout/radial2"/>
    <dgm:cxn modelId="{5383EEB8-43E4-4878-B2EA-915AD9BFBA34}" type="presParOf" srcId="{3DBAB73D-EBE8-40FA-873E-7A9B613EFF50}" destId="{B93D2A43-5536-465D-90CB-677B8C6A5F1B}" srcOrd="7" destOrd="0" presId="urn:microsoft.com/office/officeart/2005/8/layout/radial2"/>
    <dgm:cxn modelId="{1DE280E8-6CC7-407C-B0F1-F4CDB8CFA2D0}" type="presParOf" srcId="{3DBAB73D-EBE8-40FA-873E-7A9B613EFF50}" destId="{01D14E08-FCB4-4706-BE3D-376DD5CCAA9E}" srcOrd="8" destOrd="0" presId="urn:microsoft.com/office/officeart/2005/8/layout/radial2"/>
    <dgm:cxn modelId="{90BBCB43-1761-4F64-BE41-B9CD5D4A78C2}" type="presParOf" srcId="{01D14E08-FCB4-4706-BE3D-376DD5CCAA9E}" destId="{C32FD1D3-09B7-422A-BA3A-6700FDCC462D}" srcOrd="0" destOrd="0" presId="urn:microsoft.com/office/officeart/2005/8/layout/radial2"/>
    <dgm:cxn modelId="{C1F94427-3819-4F60-BB0D-70218A3542AA}" type="presParOf" srcId="{01D14E08-FCB4-4706-BE3D-376DD5CCAA9E}" destId="{9CD06C9D-8DF0-44EA-A356-BB5E2C939129}" srcOrd="1" destOrd="0" presId="urn:microsoft.com/office/officeart/2005/8/layout/radial2"/>
    <dgm:cxn modelId="{068B074E-2FF6-4C1F-9604-ED2C0F4EA61B}" type="presParOf" srcId="{3DBAB73D-EBE8-40FA-873E-7A9B613EFF50}" destId="{F6C5BE4B-2525-4481-87EB-B8D4EF0F4E64}" srcOrd="9" destOrd="0" presId="urn:microsoft.com/office/officeart/2005/8/layout/radial2"/>
    <dgm:cxn modelId="{FFD1FF2D-7C73-4BEA-8D2F-D37647481814}" type="presParOf" srcId="{3DBAB73D-EBE8-40FA-873E-7A9B613EFF50}" destId="{8EF28D07-E580-456F-B74F-264EA5A7031F}" srcOrd="10" destOrd="0" presId="urn:microsoft.com/office/officeart/2005/8/layout/radial2"/>
    <dgm:cxn modelId="{63D8369A-6CB7-4D17-BE30-72CE88DD1417}" type="presParOf" srcId="{8EF28D07-E580-456F-B74F-264EA5A7031F}" destId="{FE7FB0D7-72DF-42BF-AE22-157BC9DA337B}" srcOrd="0" destOrd="0" presId="urn:microsoft.com/office/officeart/2005/8/layout/radial2"/>
    <dgm:cxn modelId="{87013060-E67A-492F-9500-32424F9B8351}" type="presParOf" srcId="{8EF28D07-E580-456F-B74F-264EA5A7031F}" destId="{304F9EFA-7425-4C47-92EE-82A6BC739E32}"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984184-DA40-4A7A-B7D2-0AC8FB3C0DBD}" type="doc">
      <dgm:prSet loTypeId="urn:microsoft.com/office/officeart/2005/8/layout/arrow2" loCatId="process" qsTypeId="urn:microsoft.com/office/officeart/2005/8/quickstyle/3d2" qsCatId="3D" csTypeId="urn:microsoft.com/office/officeart/2005/8/colors/accent2_1" csCatId="accent2" phldr="1"/>
      <dgm:spPr/>
      <dgm:t>
        <a:bodyPr/>
        <a:lstStyle/>
        <a:p>
          <a:pPr rtl="1"/>
          <a:endParaRPr lang="ar-SA"/>
        </a:p>
      </dgm:t>
    </dgm:pt>
    <dgm:pt modelId="{4CD683D4-3A92-4120-8616-E48DE1B2FAB0}">
      <dgm:prSet phldrT="[Text]"/>
      <dgm:spPr/>
      <dgm:t>
        <a:bodyPr/>
        <a:lstStyle/>
        <a:p>
          <a:pPr rtl="1"/>
          <a:r>
            <a:rPr lang="en-US" b="1" dirty="0" smtClean="0"/>
            <a:t>Reduce wall thickness</a:t>
          </a:r>
          <a:endParaRPr lang="ar-SA" b="1" dirty="0"/>
        </a:p>
      </dgm:t>
    </dgm:pt>
    <dgm:pt modelId="{97AADB28-CC6A-4D63-A66A-0C40AADDEF33}" type="parTrans" cxnId="{ECDFE156-84D5-4770-B8AD-9CC23E922C25}">
      <dgm:prSet/>
      <dgm:spPr/>
      <dgm:t>
        <a:bodyPr/>
        <a:lstStyle/>
        <a:p>
          <a:pPr rtl="1"/>
          <a:endParaRPr lang="ar-SA"/>
        </a:p>
      </dgm:t>
    </dgm:pt>
    <dgm:pt modelId="{937408DA-7A70-4561-8BB0-0BC2A6DDA934}" type="sibTrans" cxnId="{ECDFE156-84D5-4770-B8AD-9CC23E922C25}">
      <dgm:prSet/>
      <dgm:spPr/>
      <dgm:t>
        <a:bodyPr/>
        <a:lstStyle/>
        <a:p>
          <a:pPr rtl="1"/>
          <a:endParaRPr lang="ar-SA"/>
        </a:p>
      </dgm:t>
    </dgm:pt>
    <dgm:pt modelId="{47566799-7E04-478D-9ED0-F3B9F0FC96C1}">
      <dgm:prSet phldrT="[Text]"/>
      <dgm:spPr/>
      <dgm:t>
        <a:bodyPr/>
        <a:lstStyle/>
        <a:p>
          <a:pPr rtl="0"/>
          <a:r>
            <a:rPr lang="ar-SA" b="1" dirty="0" smtClean="0"/>
            <a:t>ٌ</a:t>
          </a:r>
          <a:r>
            <a:rPr lang="en-US" b="1" dirty="0" smtClean="0"/>
            <a:t>Reduce raw materials</a:t>
          </a:r>
          <a:endParaRPr lang="ar-SA" b="1" dirty="0"/>
        </a:p>
      </dgm:t>
    </dgm:pt>
    <dgm:pt modelId="{BB536F00-D8B3-4035-BFDE-4D773838BB33}" type="parTrans" cxnId="{D2835247-FF26-4FB5-A89B-8B03D9C47A77}">
      <dgm:prSet/>
      <dgm:spPr/>
      <dgm:t>
        <a:bodyPr/>
        <a:lstStyle/>
        <a:p>
          <a:pPr rtl="1"/>
          <a:endParaRPr lang="ar-SA"/>
        </a:p>
      </dgm:t>
    </dgm:pt>
    <dgm:pt modelId="{0780998B-81AB-4E50-BDBC-F0737F998593}" type="sibTrans" cxnId="{D2835247-FF26-4FB5-A89B-8B03D9C47A77}">
      <dgm:prSet/>
      <dgm:spPr/>
      <dgm:t>
        <a:bodyPr/>
        <a:lstStyle/>
        <a:p>
          <a:pPr rtl="1"/>
          <a:endParaRPr lang="ar-SA"/>
        </a:p>
      </dgm:t>
    </dgm:pt>
    <dgm:pt modelId="{DF2438F6-3428-4377-81C0-090C4BA7A3C8}">
      <dgm:prSet phldrT="[Text]"/>
      <dgm:spPr/>
      <dgm:t>
        <a:bodyPr/>
        <a:lstStyle/>
        <a:p>
          <a:pPr rtl="1"/>
          <a:r>
            <a:rPr lang="en-US" dirty="0" smtClean="0"/>
            <a:t>Reduce  Cost &amp; price</a:t>
          </a:r>
          <a:endParaRPr lang="ar-SA" dirty="0"/>
        </a:p>
      </dgm:t>
    </dgm:pt>
    <dgm:pt modelId="{1127EB1F-E892-47B8-A0C6-E56186D0A25C}" type="parTrans" cxnId="{2B380483-7876-48F6-B9DA-36E35595FF3C}">
      <dgm:prSet/>
      <dgm:spPr/>
      <dgm:t>
        <a:bodyPr/>
        <a:lstStyle/>
        <a:p>
          <a:pPr rtl="1"/>
          <a:endParaRPr lang="ar-SA"/>
        </a:p>
      </dgm:t>
    </dgm:pt>
    <dgm:pt modelId="{092A6524-A03C-4117-B1F2-8C2DD08D342B}" type="sibTrans" cxnId="{2B380483-7876-48F6-B9DA-36E35595FF3C}">
      <dgm:prSet/>
      <dgm:spPr/>
      <dgm:t>
        <a:bodyPr/>
        <a:lstStyle/>
        <a:p>
          <a:pPr rtl="1"/>
          <a:endParaRPr lang="ar-SA"/>
        </a:p>
      </dgm:t>
    </dgm:pt>
    <dgm:pt modelId="{2D11C8B5-12CE-412C-BB85-7692AC135C27}">
      <dgm:prSet phldrT="[Text]" custT="1"/>
      <dgm:spPr/>
      <dgm:t>
        <a:bodyPr/>
        <a:lstStyle/>
        <a:p>
          <a:pPr rtl="1"/>
          <a:r>
            <a:rPr lang="en-US" sz="1800" b="1" dirty="0" smtClean="0"/>
            <a:t>Increase the competitiveness</a:t>
          </a:r>
          <a:endParaRPr lang="ar-SA" sz="1800" b="1" dirty="0"/>
        </a:p>
      </dgm:t>
    </dgm:pt>
    <dgm:pt modelId="{CE83C890-8182-4701-997F-514734BF127A}" type="parTrans" cxnId="{8DA82F07-A8F2-4FB8-8CF6-42501A6B3EEE}">
      <dgm:prSet/>
      <dgm:spPr/>
      <dgm:t>
        <a:bodyPr/>
        <a:lstStyle/>
        <a:p>
          <a:pPr rtl="1"/>
          <a:endParaRPr lang="ar-SA"/>
        </a:p>
      </dgm:t>
    </dgm:pt>
    <dgm:pt modelId="{6DBEBFE1-A017-4E9E-8163-8774F406EA30}" type="sibTrans" cxnId="{8DA82F07-A8F2-4FB8-8CF6-42501A6B3EEE}">
      <dgm:prSet/>
      <dgm:spPr/>
      <dgm:t>
        <a:bodyPr/>
        <a:lstStyle/>
        <a:p>
          <a:pPr rtl="1"/>
          <a:endParaRPr lang="ar-SA"/>
        </a:p>
      </dgm:t>
    </dgm:pt>
    <dgm:pt modelId="{027DEC96-8BA5-496E-BE78-0D81E64BFB6E}" type="pres">
      <dgm:prSet presAssocID="{6B984184-DA40-4A7A-B7D2-0AC8FB3C0DBD}" presName="arrowDiagram" presStyleCnt="0">
        <dgm:presLayoutVars>
          <dgm:chMax val="5"/>
          <dgm:dir/>
          <dgm:resizeHandles val="exact"/>
        </dgm:presLayoutVars>
      </dgm:prSet>
      <dgm:spPr/>
      <dgm:t>
        <a:bodyPr/>
        <a:lstStyle/>
        <a:p>
          <a:endParaRPr lang="en-US"/>
        </a:p>
      </dgm:t>
    </dgm:pt>
    <dgm:pt modelId="{A28497D1-BD67-4EA2-BA10-F0821EE615E6}" type="pres">
      <dgm:prSet presAssocID="{6B984184-DA40-4A7A-B7D2-0AC8FB3C0DBD}" presName="arrow" presStyleLbl="bgShp" presStyleIdx="0" presStyleCnt="1" custLinFactNeighborX="-5396" custLinFactNeighborY="-7709"/>
      <dgm:spPr>
        <a:solidFill>
          <a:schemeClr val="accent2"/>
        </a:solidFill>
      </dgm:spPr>
      <dgm:t>
        <a:bodyPr/>
        <a:lstStyle/>
        <a:p>
          <a:pPr rtl="1"/>
          <a:endParaRPr lang="ar-SA"/>
        </a:p>
      </dgm:t>
    </dgm:pt>
    <dgm:pt modelId="{6DE24EBD-2F17-42EC-8DF5-321AE845673C}" type="pres">
      <dgm:prSet presAssocID="{6B984184-DA40-4A7A-B7D2-0AC8FB3C0DBD}" presName="arrowDiagram4" presStyleCnt="0"/>
      <dgm:spPr/>
    </dgm:pt>
    <dgm:pt modelId="{0476C278-A610-475E-9A62-C69305C5BB18}" type="pres">
      <dgm:prSet presAssocID="{4CD683D4-3A92-4120-8616-E48DE1B2FAB0}" presName="bullet4a" presStyleLbl="node1" presStyleIdx="0" presStyleCnt="4" custLinFactY="-35338" custLinFactNeighborX="-86800" custLinFactNeighborY="-100000"/>
      <dgm:spPr/>
    </dgm:pt>
    <dgm:pt modelId="{D8750CCD-786D-4D71-A8E1-F0A51C6F036B}" type="pres">
      <dgm:prSet presAssocID="{4CD683D4-3A92-4120-8616-E48DE1B2FAB0}" presName="textBox4a" presStyleLbl="revTx" presStyleIdx="0" presStyleCnt="4" custLinFactNeighborX="-4312" custLinFactNeighborY="-4365">
        <dgm:presLayoutVars>
          <dgm:bulletEnabled val="1"/>
        </dgm:presLayoutVars>
      </dgm:prSet>
      <dgm:spPr/>
      <dgm:t>
        <a:bodyPr/>
        <a:lstStyle/>
        <a:p>
          <a:pPr rtl="1"/>
          <a:endParaRPr lang="ar-SA"/>
        </a:p>
      </dgm:t>
    </dgm:pt>
    <dgm:pt modelId="{6CCCA150-C1BE-4D0A-9D9A-0A0BCA27D58D}" type="pres">
      <dgm:prSet presAssocID="{47566799-7E04-478D-9ED0-F3B9F0FC96C1}" presName="bullet4b" presStyleLbl="node1" presStyleIdx="1" presStyleCnt="4" custLinFactNeighborX="-34583" custLinFactNeighborY="-45621"/>
      <dgm:spPr/>
    </dgm:pt>
    <dgm:pt modelId="{4DA1C94C-3280-4C1C-AFD5-DFDA1C4E4BA1}" type="pres">
      <dgm:prSet presAssocID="{47566799-7E04-478D-9ED0-F3B9F0FC96C1}" presName="textBox4b" presStyleLbl="revTx" presStyleIdx="1" presStyleCnt="4" custScaleY="83131" custLinFactNeighborX="1096" custLinFactNeighborY="-740">
        <dgm:presLayoutVars>
          <dgm:bulletEnabled val="1"/>
        </dgm:presLayoutVars>
      </dgm:prSet>
      <dgm:spPr/>
      <dgm:t>
        <a:bodyPr/>
        <a:lstStyle/>
        <a:p>
          <a:pPr rtl="1"/>
          <a:endParaRPr lang="ar-SA"/>
        </a:p>
      </dgm:t>
    </dgm:pt>
    <dgm:pt modelId="{11E32F8A-4D07-4CDF-BCE7-A11AF0EBA3CF}" type="pres">
      <dgm:prSet presAssocID="{DF2438F6-3428-4377-81C0-090C4BA7A3C8}" presName="bullet4c" presStyleLbl="node1" presStyleIdx="2" presStyleCnt="4" custLinFactX="14242" custLinFactNeighborX="100000" custLinFactNeighborY="-51066"/>
      <dgm:spPr/>
    </dgm:pt>
    <dgm:pt modelId="{8E95763D-C680-46BE-9EFB-B3658EB4E24D}" type="pres">
      <dgm:prSet presAssocID="{DF2438F6-3428-4377-81C0-090C4BA7A3C8}" presName="textBox4c" presStyleLbl="revTx" presStyleIdx="2" presStyleCnt="4" custScaleY="55228" custLinFactNeighborX="21725" custLinFactNeighborY="-9285">
        <dgm:presLayoutVars>
          <dgm:bulletEnabled val="1"/>
        </dgm:presLayoutVars>
      </dgm:prSet>
      <dgm:spPr/>
      <dgm:t>
        <a:bodyPr/>
        <a:lstStyle/>
        <a:p>
          <a:pPr rtl="1"/>
          <a:endParaRPr lang="ar-SA"/>
        </a:p>
      </dgm:t>
    </dgm:pt>
    <dgm:pt modelId="{2F116EBE-F1B3-435D-8E43-BC95AEB8399E}" type="pres">
      <dgm:prSet presAssocID="{2D11C8B5-12CE-412C-BB85-7692AC135C27}" presName="bullet4d" presStyleLbl="node1" presStyleIdx="3" presStyleCnt="4" custLinFactX="84108" custLinFactNeighborX="100000" custLinFactNeighborY="-46436"/>
      <dgm:spPr/>
    </dgm:pt>
    <dgm:pt modelId="{E246A78F-78F9-4195-8D6C-0C918ACE1715}" type="pres">
      <dgm:prSet presAssocID="{2D11C8B5-12CE-412C-BB85-7692AC135C27}" presName="textBox4d" presStyleLbl="revTx" presStyleIdx="3" presStyleCnt="4" custScaleX="157358" custScaleY="35579" custLinFactNeighborX="43217" custLinFactNeighborY="-4528">
        <dgm:presLayoutVars>
          <dgm:bulletEnabled val="1"/>
        </dgm:presLayoutVars>
      </dgm:prSet>
      <dgm:spPr/>
      <dgm:t>
        <a:bodyPr/>
        <a:lstStyle/>
        <a:p>
          <a:endParaRPr lang="en-US"/>
        </a:p>
      </dgm:t>
    </dgm:pt>
  </dgm:ptLst>
  <dgm:cxnLst>
    <dgm:cxn modelId="{2B380483-7876-48F6-B9DA-36E35595FF3C}" srcId="{6B984184-DA40-4A7A-B7D2-0AC8FB3C0DBD}" destId="{DF2438F6-3428-4377-81C0-090C4BA7A3C8}" srcOrd="2" destOrd="0" parTransId="{1127EB1F-E892-47B8-A0C6-E56186D0A25C}" sibTransId="{092A6524-A03C-4117-B1F2-8C2DD08D342B}"/>
    <dgm:cxn modelId="{ECDFE156-84D5-4770-B8AD-9CC23E922C25}" srcId="{6B984184-DA40-4A7A-B7D2-0AC8FB3C0DBD}" destId="{4CD683D4-3A92-4120-8616-E48DE1B2FAB0}" srcOrd="0" destOrd="0" parTransId="{97AADB28-CC6A-4D63-A66A-0C40AADDEF33}" sibTransId="{937408DA-7A70-4561-8BB0-0BC2A6DDA934}"/>
    <dgm:cxn modelId="{8DA82F07-A8F2-4FB8-8CF6-42501A6B3EEE}" srcId="{6B984184-DA40-4A7A-B7D2-0AC8FB3C0DBD}" destId="{2D11C8B5-12CE-412C-BB85-7692AC135C27}" srcOrd="3" destOrd="0" parTransId="{CE83C890-8182-4701-997F-514734BF127A}" sibTransId="{6DBEBFE1-A017-4E9E-8163-8774F406EA30}"/>
    <dgm:cxn modelId="{B5412CAF-6FD6-4361-BD4A-91DE89E76EC8}" type="presOf" srcId="{4CD683D4-3A92-4120-8616-E48DE1B2FAB0}" destId="{D8750CCD-786D-4D71-A8E1-F0A51C6F036B}" srcOrd="0" destOrd="0" presId="urn:microsoft.com/office/officeart/2005/8/layout/arrow2"/>
    <dgm:cxn modelId="{81D3A112-61C2-429E-8593-51FE9022FA08}" type="presOf" srcId="{2D11C8B5-12CE-412C-BB85-7692AC135C27}" destId="{E246A78F-78F9-4195-8D6C-0C918ACE1715}" srcOrd="0" destOrd="0" presId="urn:microsoft.com/office/officeart/2005/8/layout/arrow2"/>
    <dgm:cxn modelId="{29C16FED-6718-4FAB-A30A-B43061B1E1CB}" type="presOf" srcId="{6B984184-DA40-4A7A-B7D2-0AC8FB3C0DBD}" destId="{027DEC96-8BA5-496E-BE78-0D81E64BFB6E}" srcOrd="0" destOrd="0" presId="urn:microsoft.com/office/officeart/2005/8/layout/arrow2"/>
    <dgm:cxn modelId="{DEB52B89-4B13-4E3D-82F4-E0FADEB54AEB}" type="presOf" srcId="{47566799-7E04-478D-9ED0-F3B9F0FC96C1}" destId="{4DA1C94C-3280-4C1C-AFD5-DFDA1C4E4BA1}" srcOrd="0" destOrd="0" presId="urn:microsoft.com/office/officeart/2005/8/layout/arrow2"/>
    <dgm:cxn modelId="{007C7C58-D140-4D23-BEFF-1383EDE69B6B}" type="presOf" srcId="{DF2438F6-3428-4377-81C0-090C4BA7A3C8}" destId="{8E95763D-C680-46BE-9EFB-B3658EB4E24D}" srcOrd="0" destOrd="0" presId="urn:microsoft.com/office/officeart/2005/8/layout/arrow2"/>
    <dgm:cxn modelId="{D2835247-FF26-4FB5-A89B-8B03D9C47A77}" srcId="{6B984184-DA40-4A7A-B7D2-0AC8FB3C0DBD}" destId="{47566799-7E04-478D-9ED0-F3B9F0FC96C1}" srcOrd="1" destOrd="0" parTransId="{BB536F00-D8B3-4035-BFDE-4D773838BB33}" sibTransId="{0780998B-81AB-4E50-BDBC-F0737F998593}"/>
    <dgm:cxn modelId="{3C4B798F-6F4B-46A0-81CB-5599680D37C3}" type="presParOf" srcId="{027DEC96-8BA5-496E-BE78-0D81E64BFB6E}" destId="{A28497D1-BD67-4EA2-BA10-F0821EE615E6}" srcOrd="0" destOrd="0" presId="urn:microsoft.com/office/officeart/2005/8/layout/arrow2"/>
    <dgm:cxn modelId="{F801764D-90A7-4C8E-A00D-98DC4072FCA8}" type="presParOf" srcId="{027DEC96-8BA5-496E-BE78-0D81E64BFB6E}" destId="{6DE24EBD-2F17-42EC-8DF5-321AE845673C}" srcOrd="1" destOrd="0" presId="urn:microsoft.com/office/officeart/2005/8/layout/arrow2"/>
    <dgm:cxn modelId="{6028E281-5401-44DA-A9D9-1982E9334FBB}" type="presParOf" srcId="{6DE24EBD-2F17-42EC-8DF5-321AE845673C}" destId="{0476C278-A610-475E-9A62-C69305C5BB18}" srcOrd="0" destOrd="0" presId="urn:microsoft.com/office/officeart/2005/8/layout/arrow2"/>
    <dgm:cxn modelId="{EF91BE4A-3495-4960-BB34-AE35B0D66DA3}" type="presParOf" srcId="{6DE24EBD-2F17-42EC-8DF5-321AE845673C}" destId="{D8750CCD-786D-4D71-A8E1-F0A51C6F036B}" srcOrd="1" destOrd="0" presId="urn:microsoft.com/office/officeart/2005/8/layout/arrow2"/>
    <dgm:cxn modelId="{80049D4A-17F3-4799-A0D6-F6C6D699D119}" type="presParOf" srcId="{6DE24EBD-2F17-42EC-8DF5-321AE845673C}" destId="{6CCCA150-C1BE-4D0A-9D9A-0A0BCA27D58D}" srcOrd="2" destOrd="0" presId="urn:microsoft.com/office/officeart/2005/8/layout/arrow2"/>
    <dgm:cxn modelId="{0E240C99-A9BC-4112-86F4-8B1ED11309D2}" type="presParOf" srcId="{6DE24EBD-2F17-42EC-8DF5-321AE845673C}" destId="{4DA1C94C-3280-4C1C-AFD5-DFDA1C4E4BA1}" srcOrd="3" destOrd="0" presId="urn:microsoft.com/office/officeart/2005/8/layout/arrow2"/>
    <dgm:cxn modelId="{63436929-C5CC-4448-88DC-B3C8032F25F4}" type="presParOf" srcId="{6DE24EBD-2F17-42EC-8DF5-321AE845673C}" destId="{11E32F8A-4D07-4CDF-BCE7-A11AF0EBA3CF}" srcOrd="4" destOrd="0" presId="urn:microsoft.com/office/officeart/2005/8/layout/arrow2"/>
    <dgm:cxn modelId="{4C924A88-BC73-4CBF-885A-87C3CABE5DFE}" type="presParOf" srcId="{6DE24EBD-2F17-42EC-8DF5-321AE845673C}" destId="{8E95763D-C680-46BE-9EFB-B3658EB4E24D}" srcOrd="5" destOrd="0" presId="urn:microsoft.com/office/officeart/2005/8/layout/arrow2"/>
    <dgm:cxn modelId="{7E92535E-5C01-4C9C-B189-E80AE16E4A30}" type="presParOf" srcId="{6DE24EBD-2F17-42EC-8DF5-321AE845673C}" destId="{2F116EBE-F1B3-435D-8E43-BC95AEB8399E}" srcOrd="6" destOrd="0" presId="urn:microsoft.com/office/officeart/2005/8/layout/arrow2"/>
    <dgm:cxn modelId="{DD125884-41A9-4346-98D5-B3DFBABEA72A}" type="presParOf" srcId="{6DE24EBD-2F17-42EC-8DF5-321AE845673C}" destId="{E246A78F-78F9-4195-8D6C-0C918ACE1715}"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401149-C3CB-46BB-A255-3C320B755A70}" type="doc">
      <dgm:prSet loTypeId="urn:microsoft.com/office/officeart/2005/8/layout/vList6" loCatId="list" qsTypeId="urn:microsoft.com/office/officeart/2005/8/quickstyle/simple1" qsCatId="simple" csTypeId="urn:microsoft.com/office/officeart/2005/8/colors/accent2_4" csCatId="accent2" phldr="1"/>
      <dgm:spPr/>
      <dgm:t>
        <a:bodyPr/>
        <a:lstStyle/>
        <a:p>
          <a:pPr rtl="1"/>
          <a:endParaRPr lang="ar-SA"/>
        </a:p>
      </dgm:t>
    </dgm:pt>
    <dgm:pt modelId="{F92FEA2B-0119-4616-B479-7181FE27AB31}">
      <dgm:prSet phldrT="[Text]"/>
      <dgm:spPr/>
      <dgm:t>
        <a:bodyPr/>
        <a:lstStyle/>
        <a:p>
          <a:pPr rtl="1"/>
          <a:r>
            <a:rPr lang="en-US" dirty="0" smtClean="0"/>
            <a:t>Step 1</a:t>
          </a:r>
          <a:endParaRPr lang="ar-SA" dirty="0"/>
        </a:p>
      </dgm:t>
    </dgm:pt>
    <dgm:pt modelId="{5D0C9FC2-6187-4BC5-A4E4-919E4940B50B}" type="sibTrans" cxnId="{ACF2D010-5862-4983-8550-279C8519366B}">
      <dgm:prSet/>
      <dgm:spPr/>
      <dgm:t>
        <a:bodyPr/>
        <a:lstStyle/>
        <a:p>
          <a:pPr rtl="1"/>
          <a:endParaRPr lang="ar-SA"/>
        </a:p>
      </dgm:t>
    </dgm:pt>
    <dgm:pt modelId="{4F843A35-D720-4C3D-A472-13C43FAA03A7}" type="parTrans" cxnId="{ACF2D010-5862-4983-8550-279C8519366B}">
      <dgm:prSet/>
      <dgm:spPr/>
      <dgm:t>
        <a:bodyPr/>
        <a:lstStyle/>
        <a:p>
          <a:pPr rtl="1"/>
          <a:endParaRPr lang="ar-SA"/>
        </a:p>
      </dgm:t>
    </dgm:pt>
    <dgm:pt modelId="{EA45DD5D-D1F1-47AA-AD9E-5A56F71A5368}">
      <dgm:prSet custT="1"/>
      <dgm:spPr/>
      <dgm:t>
        <a:bodyPr/>
        <a:lstStyle/>
        <a:p>
          <a:pPr algn="l" rtl="1"/>
          <a:r>
            <a:rPr lang="en-US" sz="3600" b="1" dirty="0" smtClean="0"/>
            <a:t>Define the goal/objective of the experiment  </a:t>
          </a:r>
          <a:endParaRPr lang="ar-SA" sz="4500" b="1" dirty="0"/>
        </a:p>
      </dgm:t>
    </dgm:pt>
    <dgm:pt modelId="{11ECF3BC-735D-45B9-856D-91328B450C29}" type="parTrans" cxnId="{EE9C271C-3853-4D87-AB5D-888DA8CC9D27}">
      <dgm:prSet/>
      <dgm:spPr/>
      <dgm:t>
        <a:bodyPr/>
        <a:lstStyle/>
        <a:p>
          <a:pPr rtl="1"/>
          <a:endParaRPr lang="ar-SA"/>
        </a:p>
      </dgm:t>
    </dgm:pt>
    <dgm:pt modelId="{3EC0F92B-AA88-4193-8DB2-C49FA035F093}" type="sibTrans" cxnId="{EE9C271C-3853-4D87-AB5D-888DA8CC9D27}">
      <dgm:prSet/>
      <dgm:spPr/>
      <dgm:t>
        <a:bodyPr/>
        <a:lstStyle/>
        <a:p>
          <a:pPr rtl="1"/>
          <a:endParaRPr lang="ar-SA"/>
        </a:p>
      </dgm:t>
    </dgm:pt>
    <dgm:pt modelId="{9646B77F-0F92-4155-9663-8B16881459EC}" type="pres">
      <dgm:prSet presAssocID="{84401149-C3CB-46BB-A255-3C320B755A70}" presName="Name0" presStyleCnt="0">
        <dgm:presLayoutVars>
          <dgm:dir/>
          <dgm:animLvl val="lvl"/>
          <dgm:resizeHandles/>
        </dgm:presLayoutVars>
      </dgm:prSet>
      <dgm:spPr/>
      <dgm:t>
        <a:bodyPr/>
        <a:lstStyle/>
        <a:p>
          <a:pPr rtl="1"/>
          <a:endParaRPr lang="ar-SA"/>
        </a:p>
      </dgm:t>
    </dgm:pt>
    <dgm:pt modelId="{1ACDF135-9341-4A38-8F06-44AF3F3AECC5}" type="pres">
      <dgm:prSet presAssocID="{F92FEA2B-0119-4616-B479-7181FE27AB31}" presName="linNode" presStyleCnt="0"/>
      <dgm:spPr/>
    </dgm:pt>
    <dgm:pt modelId="{3A9030DD-6321-4132-91BA-A16083631FA3}" type="pres">
      <dgm:prSet presAssocID="{F92FEA2B-0119-4616-B479-7181FE27AB31}" presName="parentShp" presStyleLbl="node1" presStyleIdx="0" presStyleCnt="1" custScaleX="62687" custScaleY="60552" custLinFactNeighborX="-2972" custLinFactNeighborY="0">
        <dgm:presLayoutVars>
          <dgm:bulletEnabled val="1"/>
        </dgm:presLayoutVars>
      </dgm:prSet>
      <dgm:spPr/>
      <dgm:t>
        <a:bodyPr/>
        <a:lstStyle/>
        <a:p>
          <a:pPr rtl="1"/>
          <a:endParaRPr lang="ar-SA"/>
        </a:p>
      </dgm:t>
    </dgm:pt>
    <dgm:pt modelId="{ED8822E1-F053-4C86-8A72-E4419DC3FF64}" type="pres">
      <dgm:prSet presAssocID="{F92FEA2B-0119-4616-B479-7181FE27AB31}" presName="childShp" presStyleLbl="bgAccFollowNode1" presStyleIdx="0" presStyleCnt="1" custScaleX="136848" custScaleY="57370" custLinFactNeighborX="-1256" custLinFactNeighborY="0">
        <dgm:presLayoutVars>
          <dgm:bulletEnabled val="1"/>
        </dgm:presLayoutVars>
      </dgm:prSet>
      <dgm:spPr/>
      <dgm:t>
        <a:bodyPr/>
        <a:lstStyle/>
        <a:p>
          <a:pPr rtl="1"/>
          <a:endParaRPr lang="ar-SA"/>
        </a:p>
      </dgm:t>
    </dgm:pt>
  </dgm:ptLst>
  <dgm:cxnLst>
    <dgm:cxn modelId="{EC1B975D-C7C0-4368-BACB-A361C9F62D4F}" type="presOf" srcId="{84401149-C3CB-46BB-A255-3C320B755A70}" destId="{9646B77F-0F92-4155-9663-8B16881459EC}" srcOrd="0" destOrd="0" presId="urn:microsoft.com/office/officeart/2005/8/layout/vList6"/>
    <dgm:cxn modelId="{46A89982-E5DB-4F47-ADF2-D166AD18E612}" type="presOf" srcId="{F92FEA2B-0119-4616-B479-7181FE27AB31}" destId="{3A9030DD-6321-4132-91BA-A16083631FA3}" srcOrd="0" destOrd="0" presId="urn:microsoft.com/office/officeart/2005/8/layout/vList6"/>
    <dgm:cxn modelId="{86B362BD-F512-45FB-8B95-D8026D1F9AC0}" type="presOf" srcId="{EA45DD5D-D1F1-47AA-AD9E-5A56F71A5368}" destId="{ED8822E1-F053-4C86-8A72-E4419DC3FF64}" srcOrd="0" destOrd="0" presId="urn:microsoft.com/office/officeart/2005/8/layout/vList6"/>
    <dgm:cxn modelId="{EE9C271C-3853-4D87-AB5D-888DA8CC9D27}" srcId="{F92FEA2B-0119-4616-B479-7181FE27AB31}" destId="{EA45DD5D-D1F1-47AA-AD9E-5A56F71A5368}" srcOrd="0" destOrd="0" parTransId="{11ECF3BC-735D-45B9-856D-91328B450C29}" sibTransId="{3EC0F92B-AA88-4193-8DB2-C49FA035F093}"/>
    <dgm:cxn modelId="{ACF2D010-5862-4983-8550-279C8519366B}" srcId="{84401149-C3CB-46BB-A255-3C320B755A70}" destId="{F92FEA2B-0119-4616-B479-7181FE27AB31}" srcOrd="0" destOrd="0" parTransId="{4F843A35-D720-4C3D-A472-13C43FAA03A7}" sibTransId="{5D0C9FC2-6187-4BC5-A4E4-919E4940B50B}"/>
    <dgm:cxn modelId="{8DB83959-42A4-41B1-A689-74D308B7FB5E}" type="presParOf" srcId="{9646B77F-0F92-4155-9663-8B16881459EC}" destId="{1ACDF135-9341-4A38-8F06-44AF3F3AECC5}" srcOrd="0" destOrd="0" presId="urn:microsoft.com/office/officeart/2005/8/layout/vList6"/>
    <dgm:cxn modelId="{371D2369-F781-4182-9646-6A719918C147}" type="presParOf" srcId="{1ACDF135-9341-4A38-8F06-44AF3F3AECC5}" destId="{3A9030DD-6321-4132-91BA-A16083631FA3}" srcOrd="0" destOrd="0" presId="urn:microsoft.com/office/officeart/2005/8/layout/vList6"/>
    <dgm:cxn modelId="{72BEE50F-3B83-47D7-8EB1-F525ACAFC9DA}" type="presParOf" srcId="{1ACDF135-9341-4A38-8F06-44AF3F3AECC5}" destId="{ED8822E1-F053-4C86-8A72-E4419DC3FF6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401149-C3CB-46BB-A255-3C320B755A70}" type="doc">
      <dgm:prSet loTypeId="urn:microsoft.com/office/officeart/2005/8/layout/vList6" loCatId="list" qsTypeId="urn:microsoft.com/office/officeart/2005/8/quickstyle/simple1" qsCatId="simple" csTypeId="urn:microsoft.com/office/officeart/2005/8/colors/accent2_4" csCatId="accent2" phldr="1"/>
      <dgm:spPr/>
      <dgm:t>
        <a:bodyPr/>
        <a:lstStyle/>
        <a:p>
          <a:pPr rtl="1"/>
          <a:endParaRPr lang="ar-SA"/>
        </a:p>
      </dgm:t>
    </dgm:pt>
    <dgm:pt modelId="{F92FEA2B-0119-4616-B479-7181FE27AB31}">
      <dgm:prSet phldrT="[Text]"/>
      <dgm:spPr/>
      <dgm:t>
        <a:bodyPr/>
        <a:lstStyle/>
        <a:p>
          <a:pPr rtl="1"/>
          <a:r>
            <a:rPr lang="en-US" dirty="0" smtClean="0"/>
            <a:t>Step 2</a:t>
          </a:r>
          <a:endParaRPr lang="ar-SA" dirty="0"/>
        </a:p>
      </dgm:t>
    </dgm:pt>
    <dgm:pt modelId="{5D0C9FC2-6187-4BC5-A4E4-919E4940B50B}" type="sibTrans" cxnId="{ACF2D010-5862-4983-8550-279C8519366B}">
      <dgm:prSet/>
      <dgm:spPr/>
      <dgm:t>
        <a:bodyPr/>
        <a:lstStyle/>
        <a:p>
          <a:pPr rtl="1"/>
          <a:endParaRPr lang="ar-SA"/>
        </a:p>
      </dgm:t>
    </dgm:pt>
    <dgm:pt modelId="{4F843A35-D720-4C3D-A472-13C43FAA03A7}" type="parTrans" cxnId="{ACF2D010-5862-4983-8550-279C8519366B}">
      <dgm:prSet/>
      <dgm:spPr/>
      <dgm:t>
        <a:bodyPr/>
        <a:lstStyle/>
        <a:p>
          <a:pPr rtl="1"/>
          <a:endParaRPr lang="ar-SA"/>
        </a:p>
      </dgm:t>
    </dgm:pt>
    <dgm:pt modelId="{EA45DD5D-D1F1-47AA-AD9E-5A56F71A5368}">
      <dgm:prSet custT="1"/>
      <dgm:spPr/>
      <dgm:t>
        <a:bodyPr/>
        <a:lstStyle/>
        <a:p>
          <a:pPr algn="l" rtl="1"/>
          <a:r>
            <a:rPr lang="en-US" sz="3600" b="1" dirty="0" smtClean="0"/>
            <a:t>Specify the input parameters and output response to be measure</a:t>
          </a:r>
          <a:endParaRPr lang="ar-SA" sz="7200" b="1" dirty="0"/>
        </a:p>
      </dgm:t>
    </dgm:pt>
    <dgm:pt modelId="{11ECF3BC-735D-45B9-856D-91328B450C29}" type="parTrans" cxnId="{EE9C271C-3853-4D87-AB5D-888DA8CC9D27}">
      <dgm:prSet/>
      <dgm:spPr/>
      <dgm:t>
        <a:bodyPr/>
        <a:lstStyle/>
        <a:p>
          <a:pPr rtl="1"/>
          <a:endParaRPr lang="ar-SA"/>
        </a:p>
      </dgm:t>
    </dgm:pt>
    <dgm:pt modelId="{3EC0F92B-AA88-4193-8DB2-C49FA035F093}" type="sibTrans" cxnId="{EE9C271C-3853-4D87-AB5D-888DA8CC9D27}">
      <dgm:prSet/>
      <dgm:spPr/>
      <dgm:t>
        <a:bodyPr/>
        <a:lstStyle/>
        <a:p>
          <a:pPr rtl="1"/>
          <a:endParaRPr lang="ar-SA"/>
        </a:p>
      </dgm:t>
    </dgm:pt>
    <dgm:pt modelId="{9646B77F-0F92-4155-9663-8B16881459EC}" type="pres">
      <dgm:prSet presAssocID="{84401149-C3CB-46BB-A255-3C320B755A70}" presName="Name0" presStyleCnt="0">
        <dgm:presLayoutVars>
          <dgm:dir/>
          <dgm:animLvl val="lvl"/>
          <dgm:resizeHandles/>
        </dgm:presLayoutVars>
      </dgm:prSet>
      <dgm:spPr/>
      <dgm:t>
        <a:bodyPr/>
        <a:lstStyle/>
        <a:p>
          <a:pPr rtl="1"/>
          <a:endParaRPr lang="ar-SA"/>
        </a:p>
      </dgm:t>
    </dgm:pt>
    <dgm:pt modelId="{1ACDF135-9341-4A38-8F06-44AF3F3AECC5}" type="pres">
      <dgm:prSet presAssocID="{F92FEA2B-0119-4616-B479-7181FE27AB31}" presName="linNode" presStyleCnt="0"/>
      <dgm:spPr/>
    </dgm:pt>
    <dgm:pt modelId="{3A9030DD-6321-4132-91BA-A16083631FA3}" type="pres">
      <dgm:prSet presAssocID="{F92FEA2B-0119-4616-B479-7181FE27AB31}" presName="parentShp" presStyleLbl="node1" presStyleIdx="0" presStyleCnt="1" custScaleX="62687" custScaleY="60552" custLinFactNeighborX="190" custLinFactNeighborY="0">
        <dgm:presLayoutVars>
          <dgm:bulletEnabled val="1"/>
        </dgm:presLayoutVars>
      </dgm:prSet>
      <dgm:spPr/>
      <dgm:t>
        <a:bodyPr/>
        <a:lstStyle/>
        <a:p>
          <a:pPr rtl="1"/>
          <a:endParaRPr lang="ar-SA"/>
        </a:p>
      </dgm:t>
    </dgm:pt>
    <dgm:pt modelId="{ED8822E1-F053-4C86-8A72-E4419DC3FF64}" type="pres">
      <dgm:prSet presAssocID="{F92FEA2B-0119-4616-B479-7181FE27AB31}" presName="childShp" presStyleLbl="bgAccFollowNode1" presStyleIdx="0" presStyleCnt="1" custScaleX="141936" custScaleY="57370" custLinFactNeighborX="5618" custLinFactNeighborY="0">
        <dgm:presLayoutVars>
          <dgm:bulletEnabled val="1"/>
        </dgm:presLayoutVars>
      </dgm:prSet>
      <dgm:spPr/>
      <dgm:t>
        <a:bodyPr/>
        <a:lstStyle/>
        <a:p>
          <a:pPr rtl="1"/>
          <a:endParaRPr lang="ar-SA"/>
        </a:p>
      </dgm:t>
    </dgm:pt>
  </dgm:ptLst>
  <dgm:cxnLst>
    <dgm:cxn modelId="{405A3834-87D5-46C3-B45E-88948451C89B}" type="presOf" srcId="{F92FEA2B-0119-4616-B479-7181FE27AB31}" destId="{3A9030DD-6321-4132-91BA-A16083631FA3}" srcOrd="0" destOrd="0" presId="urn:microsoft.com/office/officeart/2005/8/layout/vList6"/>
    <dgm:cxn modelId="{756A1477-B567-4033-8083-8AD229E2FD81}" type="presOf" srcId="{EA45DD5D-D1F1-47AA-AD9E-5A56F71A5368}" destId="{ED8822E1-F053-4C86-8A72-E4419DC3FF64}" srcOrd="0" destOrd="0" presId="urn:microsoft.com/office/officeart/2005/8/layout/vList6"/>
    <dgm:cxn modelId="{EE9C271C-3853-4D87-AB5D-888DA8CC9D27}" srcId="{F92FEA2B-0119-4616-B479-7181FE27AB31}" destId="{EA45DD5D-D1F1-47AA-AD9E-5A56F71A5368}" srcOrd="0" destOrd="0" parTransId="{11ECF3BC-735D-45B9-856D-91328B450C29}" sibTransId="{3EC0F92B-AA88-4193-8DB2-C49FA035F093}"/>
    <dgm:cxn modelId="{ACF2D010-5862-4983-8550-279C8519366B}" srcId="{84401149-C3CB-46BB-A255-3C320B755A70}" destId="{F92FEA2B-0119-4616-B479-7181FE27AB31}" srcOrd="0" destOrd="0" parTransId="{4F843A35-D720-4C3D-A472-13C43FAA03A7}" sibTransId="{5D0C9FC2-6187-4BC5-A4E4-919E4940B50B}"/>
    <dgm:cxn modelId="{AC1F5759-CB63-4532-A25F-332E0F3353ED}" type="presOf" srcId="{84401149-C3CB-46BB-A255-3C320B755A70}" destId="{9646B77F-0F92-4155-9663-8B16881459EC}" srcOrd="0" destOrd="0" presId="urn:microsoft.com/office/officeart/2005/8/layout/vList6"/>
    <dgm:cxn modelId="{212702A8-07C2-4630-8EC5-89E2BB2BE429}" type="presParOf" srcId="{9646B77F-0F92-4155-9663-8B16881459EC}" destId="{1ACDF135-9341-4A38-8F06-44AF3F3AECC5}" srcOrd="0" destOrd="0" presId="urn:microsoft.com/office/officeart/2005/8/layout/vList6"/>
    <dgm:cxn modelId="{D89C3E1F-D564-4C24-8B4A-DEA9EFD6FAE5}" type="presParOf" srcId="{1ACDF135-9341-4A38-8F06-44AF3F3AECC5}" destId="{3A9030DD-6321-4132-91BA-A16083631FA3}" srcOrd="0" destOrd="0" presId="urn:microsoft.com/office/officeart/2005/8/layout/vList6"/>
    <dgm:cxn modelId="{CEA5DB02-64AE-49B1-8027-372AF25D9249}" type="presParOf" srcId="{1ACDF135-9341-4A38-8F06-44AF3F3AECC5}" destId="{ED8822E1-F053-4C86-8A72-E4419DC3FF6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401149-C3CB-46BB-A255-3C320B755A70}" type="doc">
      <dgm:prSet loTypeId="urn:microsoft.com/office/officeart/2005/8/layout/vList6" loCatId="list" qsTypeId="urn:microsoft.com/office/officeart/2005/8/quickstyle/simple1" qsCatId="simple" csTypeId="urn:microsoft.com/office/officeart/2005/8/colors/accent2_4" csCatId="accent2" phldr="1"/>
      <dgm:spPr/>
      <dgm:t>
        <a:bodyPr/>
        <a:lstStyle/>
        <a:p>
          <a:pPr rtl="1"/>
          <a:endParaRPr lang="ar-SA"/>
        </a:p>
      </dgm:t>
    </dgm:pt>
    <dgm:pt modelId="{F92FEA2B-0119-4616-B479-7181FE27AB31}">
      <dgm:prSet phldrT="[Text]"/>
      <dgm:spPr/>
      <dgm:t>
        <a:bodyPr/>
        <a:lstStyle/>
        <a:p>
          <a:pPr rtl="1"/>
          <a:r>
            <a:rPr lang="en-US" dirty="0" smtClean="0"/>
            <a:t>Step 3</a:t>
          </a:r>
          <a:endParaRPr lang="ar-SA" dirty="0"/>
        </a:p>
      </dgm:t>
    </dgm:pt>
    <dgm:pt modelId="{5D0C9FC2-6187-4BC5-A4E4-919E4940B50B}" type="sibTrans" cxnId="{ACF2D010-5862-4983-8550-279C8519366B}">
      <dgm:prSet/>
      <dgm:spPr/>
      <dgm:t>
        <a:bodyPr/>
        <a:lstStyle/>
        <a:p>
          <a:pPr rtl="1"/>
          <a:endParaRPr lang="ar-SA"/>
        </a:p>
      </dgm:t>
    </dgm:pt>
    <dgm:pt modelId="{4F843A35-D720-4C3D-A472-13C43FAA03A7}" type="parTrans" cxnId="{ACF2D010-5862-4983-8550-279C8519366B}">
      <dgm:prSet/>
      <dgm:spPr/>
      <dgm:t>
        <a:bodyPr/>
        <a:lstStyle/>
        <a:p>
          <a:pPr rtl="1"/>
          <a:endParaRPr lang="ar-SA"/>
        </a:p>
      </dgm:t>
    </dgm:pt>
    <dgm:pt modelId="{EA45DD5D-D1F1-47AA-AD9E-5A56F71A5368}">
      <dgm:prSet custT="1"/>
      <dgm:spPr/>
      <dgm:t>
        <a:bodyPr/>
        <a:lstStyle/>
        <a:p>
          <a:pPr algn="l" rtl="1"/>
          <a:r>
            <a:rPr lang="en-US" sz="3600" b="1" dirty="0" smtClean="0"/>
            <a:t>Develop and run the experiment</a:t>
          </a:r>
          <a:endParaRPr lang="ar-SA" sz="13800" b="1" dirty="0"/>
        </a:p>
      </dgm:t>
    </dgm:pt>
    <dgm:pt modelId="{11ECF3BC-735D-45B9-856D-91328B450C29}" type="parTrans" cxnId="{EE9C271C-3853-4D87-AB5D-888DA8CC9D27}">
      <dgm:prSet/>
      <dgm:spPr/>
      <dgm:t>
        <a:bodyPr/>
        <a:lstStyle/>
        <a:p>
          <a:pPr rtl="1"/>
          <a:endParaRPr lang="ar-SA"/>
        </a:p>
      </dgm:t>
    </dgm:pt>
    <dgm:pt modelId="{3EC0F92B-AA88-4193-8DB2-C49FA035F093}" type="sibTrans" cxnId="{EE9C271C-3853-4D87-AB5D-888DA8CC9D27}">
      <dgm:prSet/>
      <dgm:spPr/>
      <dgm:t>
        <a:bodyPr/>
        <a:lstStyle/>
        <a:p>
          <a:pPr rtl="1"/>
          <a:endParaRPr lang="ar-SA"/>
        </a:p>
      </dgm:t>
    </dgm:pt>
    <dgm:pt modelId="{9646B77F-0F92-4155-9663-8B16881459EC}" type="pres">
      <dgm:prSet presAssocID="{84401149-C3CB-46BB-A255-3C320B755A70}" presName="Name0" presStyleCnt="0">
        <dgm:presLayoutVars>
          <dgm:dir/>
          <dgm:animLvl val="lvl"/>
          <dgm:resizeHandles/>
        </dgm:presLayoutVars>
      </dgm:prSet>
      <dgm:spPr/>
      <dgm:t>
        <a:bodyPr/>
        <a:lstStyle/>
        <a:p>
          <a:pPr rtl="1"/>
          <a:endParaRPr lang="ar-SA"/>
        </a:p>
      </dgm:t>
    </dgm:pt>
    <dgm:pt modelId="{1ACDF135-9341-4A38-8F06-44AF3F3AECC5}" type="pres">
      <dgm:prSet presAssocID="{F92FEA2B-0119-4616-B479-7181FE27AB31}" presName="linNode" presStyleCnt="0"/>
      <dgm:spPr/>
    </dgm:pt>
    <dgm:pt modelId="{3A9030DD-6321-4132-91BA-A16083631FA3}" type="pres">
      <dgm:prSet presAssocID="{F92FEA2B-0119-4616-B479-7181FE27AB31}" presName="parentShp" presStyleLbl="node1" presStyleIdx="0" presStyleCnt="1" custScaleX="62687" custScaleY="60552" custLinFactNeighborX="190" custLinFactNeighborY="0">
        <dgm:presLayoutVars>
          <dgm:bulletEnabled val="1"/>
        </dgm:presLayoutVars>
      </dgm:prSet>
      <dgm:spPr/>
      <dgm:t>
        <a:bodyPr/>
        <a:lstStyle/>
        <a:p>
          <a:pPr rtl="1"/>
          <a:endParaRPr lang="ar-SA"/>
        </a:p>
      </dgm:t>
    </dgm:pt>
    <dgm:pt modelId="{ED8822E1-F053-4C86-8A72-E4419DC3FF64}" type="pres">
      <dgm:prSet presAssocID="{F92FEA2B-0119-4616-B479-7181FE27AB31}" presName="childShp" presStyleLbl="bgAccFollowNode1" presStyleIdx="0" presStyleCnt="1" custScaleX="141936" custScaleY="57370" custLinFactNeighborX="5618" custLinFactNeighborY="0">
        <dgm:presLayoutVars>
          <dgm:bulletEnabled val="1"/>
        </dgm:presLayoutVars>
      </dgm:prSet>
      <dgm:spPr/>
      <dgm:t>
        <a:bodyPr/>
        <a:lstStyle/>
        <a:p>
          <a:pPr rtl="1"/>
          <a:endParaRPr lang="ar-SA"/>
        </a:p>
      </dgm:t>
    </dgm:pt>
  </dgm:ptLst>
  <dgm:cxnLst>
    <dgm:cxn modelId="{1E905B04-8372-4A85-B634-B713322A3803}" type="presOf" srcId="{84401149-C3CB-46BB-A255-3C320B755A70}" destId="{9646B77F-0F92-4155-9663-8B16881459EC}" srcOrd="0" destOrd="0" presId="urn:microsoft.com/office/officeart/2005/8/layout/vList6"/>
    <dgm:cxn modelId="{2562F126-96C1-4127-ACA0-4F774F12EF88}" type="presOf" srcId="{EA45DD5D-D1F1-47AA-AD9E-5A56F71A5368}" destId="{ED8822E1-F053-4C86-8A72-E4419DC3FF64}" srcOrd="0" destOrd="0" presId="urn:microsoft.com/office/officeart/2005/8/layout/vList6"/>
    <dgm:cxn modelId="{B9725793-54ED-4F60-A55D-4F9139FBEBE2}" type="presOf" srcId="{F92FEA2B-0119-4616-B479-7181FE27AB31}" destId="{3A9030DD-6321-4132-91BA-A16083631FA3}" srcOrd="0" destOrd="0" presId="urn:microsoft.com/office/officeart/2005/8/layout/vList6"/>
    <dgm:cxn modelId="{EE9C271C-3853-4D87-AB5D-888DA8CC9D27}" srcId="{F92FEA2B-0119-4616-B479-7181FE27AB31}" destId="{EA45DD5D-D1F1-47AA-AD9E-5A56F71A5368}" srcOrd="0" destOrd="0" parTransId="{11ECF3BC-735D-45B9-856D-91328B450C29}" sibTransId="{3EC0F92B-AA88-4193-8DB2-C49FA035F093}"/>
    <dgm:cxn modelId="{ACF2D010-5862-4983-8550-279C8519366B}" srcId="{84401149-C3CB-46BB-A255-3C320B755A70}" destId="{F92FEA2B-0119-4616-B479-7181FE27AB31}" srcOrd="0" destOrd="0" parTransId="{4F843A35-D720-4C3D-A472-13C43FAA03A7}" sibTransId="{5D0C9FC2-6187-4BC5-A4E4-919E4940B50B}"/>
    <dgm:cxn modelId="{DB1AB96A-046A-483B-B55C-C1ED133CE597}" type="presParOf" srcId="{9646B77F-0F92-4155-9663-8B16881459EC}" destId="{1ACDF135-9341-4A38-8F06-44AF3F3AECC5}" srcOrd="0" destOrd="0" presId="urn:microsoft.com/office/officeart/2005/8/layout/vList6"/>
    <dgm:cxn modelId="{C1C36946-CA84-40A6-AF1F-13AEDF108DD4}" type="presParOf" srcId="{1ACDF135-9341-4A38-8F06-44AF3F3AECC5}" destId="{3A9030DD-6321-4132-91BA-A16083631FA3}" srcOrd="0" destOrd="0" presId="urn:microsoft.com/office/officeart/2005/8/layout/vList6"/>
    <dgm:cxn modelId="{190F99C6-5876-4EA8-A39E-AB10AD1D488F}" type="presParOf" srcId="{1ACDF135-9341-4A38-8F06-44AF3F3AECC5}" destId="{ED8822E1-F053-4C86-8A72-E4419DC3FF6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4401149-C3CB-46BB-A255-3C320B755A70}" type="doc">
      <dgm:prSet loTypeId="urn:microsoft.com/office/officeart/2005/8/layout/vList6" loCatId="list" qsTypeId="urn:microsoft.com/office/officeart/2005/8/quickstyle/simple1" qsCatId="simple" csTypeId="urn:microsoft.com/office/officeart/2005/8/colors/accent2_4" csCatId="accent2" phldr="1"/>
      <dgm:spPr/>
      <dgm:t>
        <a:bodyPr/>
        <a:lstStyle/>
        <a:p>
          <a:pPr rtl="1"/>
          <a:endParaRPr lang="ar-SA"/>
        </a:p>
      </dgm:t>
    </dgm:pt>
    <dgm:pt modelId="{F92FEA2B-0119-4616-B479-7181FE27AB31}">
      <dgm:prSet phldrT="[Text]"/>
      <dgm:spPr/>
      <dgm:t>
        <a:bodyPr/>
        <a:lstStyle/>
        <a:p>
          <a:pPr rtl="1"/>
          <a:r>
            <a:rPr lang="en-US" dirty="0" smtClean="0"/>
            <a:t>Step 4</a:t>
          </a:r>
          <a:endParaRPr lang="ar-SA" dirty="0"/>
        </a:p>
      </dgm:t>
    </dgm:pt>
    <dgm:pt modelId="{5D0C9FC2-6187-4BC5-A4E4-919E4940B50B}" type="sibTrans" cxnId="{ACF2D010-5862-4983-8550-279C8519366B}">
      <dgm:prSet/>
      <dgm:spPr/>
      <dgm:t>
        <a:bodyPr/>
        <a:lstStyle/>
        <a:p>
          <a:pPr rtl="1"/>
          <a:endParaRPr lang="ar-SA"/>
        </a:p>
      </dgm:t>
    </dgm:pt>
    <dgm:pt modelId="{4F843A35-D720-4C3D-A472-13C43FAA03A7}" type="parTrans" cxnId="{ACF2D010-5862-4983-8550-279C8519366B}">
      <dgm:prSet/>
      <dgm:spPr/>
      <dgm:t>
        <a:bodyPr/>
        <a:lstStyle/>
        <a:p>
          <a:pPr rtl="1"/>
          <a:endParaRPr lang="ar-SA"/>
        </a:p>
      </dgm:t>
    </dgm:pt>
    <dgm:pt modelId="{EA45DD5D-D1F1-47AA-AD9E-5A56F71A5368}">
      <dgm:prSet custT="1"/>
      <dgm:spPr/>
      <dgm:t>
        <a:bodyPr/>
        <a:lstStyle/>
        <a:p>
          <a:pPr algn="l" rtl="1"/>
          <a:r>
            <a:rPr lang="en-US" sz="3600" b="1" dirty="0" smtClean="0"/>
            <a:t>Collect and analyze the experimental data</a:t>
          </a:r>
          <a:endParaRPr lang="ar-SA" sz="3600" b="1" dirty="0"/>
        </a:p>
      </dgm:t>
    </dgm:pt>
    <dgm:pt modelId="{11ECF3BC-735D-45B9-856D-91328B450C29}" type="parTrans" cxnId="{EE9C271C-3853-4D87-AB5D-888DA8CC9D27}">
      <dgm:prSet/>
      <dgm:spPr/>
      <dgm:t>
        <a:bodyPr/>
        <a:lstStyle/>
        <a:p>
          <a:pPr rtl="1"/>
          <a:endParaRPr lang="ar-SA"/>
        </a:p>
      </dgm:t>
    </dgm:pt>
    <dgm:pt modelId="{3EC0F92B-AA88-4193-8DB2-C49FA035F093}" type="sibTrans" cxnId="{EE9C271C-3853-4D87-AB5D-888DA8CC9D27}">
      <dgm:prSet/>
      <dgm:spPr/>
      <dgm:t>
        <a:bodyPr/>
        <a:lstStyle/>
        <a:p>
          <a:pPr rtl="1"/>
          <a:endParaRPr lang="ar-SA"/>
        </a:p>
      </dgm:t>
    </dgm:pt>
    <dgm:pt modelId="{9646B77F-0F92-4155-9663-8B16881459EC}" type="pres">
      <dgm:prSet presAssocID="{84401149-C3CB-46BB-A255-3C320B755A70}" presName="Name0" presStyleCnt="0">
        <dgm:presLayoutVars>
          <dgm:dir/>
          <dgm:animLvl val="lvl"/>
          <dgm:resizeHandles/>
        </dgm:presLayoutVars>
      </dgm:prSet>
      <dgm:spPr/>
      <dgm:t>
        <a:bodyPr/>
        <a:lstStyle/>
        <a:p>
          <a:pPr rtl="1"/>
          <a:endParaRPr lang="ar-SA"/>
        </a:p>
      </dgm:t>
    </dgm:pt>
    <dgm:pt modelId="{1ACDF135-9341-4A38-8F06-44AF3F3AECC5}" type="pres">
      <dgm:prSet presAssocID="{F92FEA2B-0119-4616-B479-7181FE27AB31}" presName="linNode" presStyleCnt="0"/>
      <dgm:spPr/>
    </dgm:pt>
    <dgm:pt modelId="{3A9030DD-6321-4132-91BA-A16083631FA3}" type="pres">
      <dgm:prSet presAssocID="{F92FEA2B-0119-4616-B479-7181FE27AB31}" presName="parentShp" presStyleLbl="node1" presStyleIdx="0" presStyleCnt="1" custScaleX="62687" custScaleY="60552" custLinFactNeighborX="190" custLinFactNeighborY="0">
        <dgm:presLayoutVars>
          <dgm:bulletEnabled val="1"/>
        </dgm:presLayoutVars>
      </dgm:prSet>
      <dgm:spPr/>
      <dgm:t>
        <a:bodyPr/>
        <a:lstStyle/>
        <a:p>
          <a:pPr rtl="1"/>
          <a:endParaRPr lang="ar-SA"/>
        </a:p>
      </dgm:t>
    </dgm:pt>
    <dgm:pt modelId="{ED8822E1-F053-4C86-8A72-E4419DC3FF64}" type="pres">
      <dgm:prSet presAssocID="{F92FEA2B-0119-4616-B479-7181FE27AB31}" presName="childShp" presStyleLbl="bgAccFollowNode1" presStyleIdx="0" presStyleCnt="1" custScaleX="141936" custScaleY="57370" custLinFactNeighborX="282" custLinFactNeighborY="1591">
        <dgm:presLayoutVars>
          <dgm:bulletEnabled val="1"/>
        </dgm:presLayoutVars>
      </dgm:prSet>
      <dgm:spPr/>
      <dgm:t>
        <a:bodyPr/>
        <a:lstStyle/>
        <a:p>
          <a:pPr rtl="1"/>
          <a:endParaRPr lang="ar-SA"/>
        </a:p>
      </dgm:t>
    </dgm:pt>
  </dgm:ptLst>
  <dgm:cxnLst>
    <dgm:cxn modelId="{93FC56A1-0D93-4A6E-BCA3-0DEC90F598E3}" type="presOf" srcId="{EA45DD5D-D1F1-47AA-AD9E-5A56F71A5368}" destId="{ED8822E1-F053-4C86-8A72-E4419DC3FF64}" srcOrd="0" destOrd="0" presId="urn:microsoft.com/office/officeart/2005/8/layout/vList6"/>
    <dgm:cxn modelId="{701CC50C-6933-46AB-BFC4-31452BC0C382}" type="presOf" srcId="{84401149-C3CB-46BB-A255-3C320B755A70}" destId="{9646B77F-0F92-4155-9663-8B16881459EC}" srcOrd="0" destOrd="0" presId="urn:microsoft.com/office/officeart/2005/8/layout/vList6"/>
    <dgm:cxn modelId="{EE9C271C-3853-4D87-AB5D-888DA8CC9D27}" srcId="{F92FEA2B-0119-4616-B479-7181FE27AB31}" destId="{EA45DD5D-D1F1-47AA-AD9E-5A56F71A5368}" srcOrd="0" destOrd="0" parTransId="{11ECF3BC-735D-45B9-856D-91328B450C29}" sibTransId="{3EC0F92B-AA88-4193-8DB2-C49FA035F093}"/>
    <dgm:cxn modelId="{ACF2D010-5862-4983-8550-279C8519366B}" srcId="{84401149-C3CB-46BB-A255-3C320B755A70}" destId="{F92FEA2B-0119-4616-B479-7181FE27AB31}" srcOrd="0" destOrd="0" parTransId="{4F843A35-D720-4C3D-A472-13C43FAA03A7}" sibTransId="{5D0C9FC2-6187-4BC5-A4E4-919E4940B50B}"/>
    <dgm:cxn modelId="{51161B90-E86B-464A-9CD5-A4E2C5EB5077}" type="presOf" srcId="{F92FEA2B-0119-4616-B479-7181FE27AB31}" destId="{3A9030DD-6321-4132-91BA-A16083631FA3}" srcOrd="0" destOrd="0" presId="urn:microsoft.com/office/officeart/2005/8/layout/vList6"/>
    <dgm:cxn modelId="{5961EBAD-489A-4164-8CC6-A1B2B1C29E7C}" type="presParOf" srcId="{9646B77F-0F92-4155-9663-8B16881459EC}" destId="{1ACDF135-9341-4A38-8F06-44AF3F3AECC5}" srcOrd="0" destOrd="0" presId="urn:microsoft.com/office/officeart/2005/8/layout/vList6"/>
    <dgm:cxn modelId="{45EE3CDD-AE9F-4EE0-A79F-DF33E068629C}" type="presParOf" srcId="{1ACDF135-9341-4A38-8F06-44AF3F3AECC5}" destId="{3A9030DD-6321-4132-91BA-A16083631FA3}" srcOrd="0" destOrd="0" presId="urn:microsoft.com/office/officeart/2005/8/layout/vList6"/>
    <dgm:cxn modelId="{A496DB06-993F-46A5-8822-6897211CDE7E}" type="presParOf" srcId="{1ACDF135-9341-4A38-8F06-44AF3F3AECC5}" destId="{ED8822E1-F053-4C86-8A72-E4419DC3FF6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4401149-C3CB-46BB-A255-3C320B755A70}" type="doc">
      <dgm:prSet loTypeId="urn:microsoft.com/office/officeart/2005/8/layout/vList6" loCatId="list" qsTypeId="urn:microsoft.com/office/officeart/2005/8/quickstyle/simple1" qsCatId="simple" csTypeId="urn:microsoft.com/office/officeart/2005/8/colors/accent2_4" csCatId="accent2" phldr="1"/>
      <dgm:spPr/>
      <dgm:t>
        <a:bodyPr/>
        <a:lstStyle/>
        <a:p>
          <a:pPr rtl="1"/>
          <a:endParaRPr lang="ar-SA"/>
        </a:p>
      </dgm:t>
    </dgm:pt>
    <dgm:pt modelId="{F92FEA2B-0119-4616-B479-7181FE27AB31}">
      <dgm:prSet phldrT="[Text]"/>
      <dgm:spPr/>
      <dgm:t>
        <a:bodyPr/>
        <a:lstStyle/>
        <a:p>
          <a:pPr rtl="1"/>
          <a:r>
            <a:rPr lang="en-US" dirty="0" smtClean="0"/>
            <a:t>Step 5</a:t>
          </a:r>
          <a:endParaRPr lang="ar-SA" dirty="0"/>
        </a:p>
      </dgm:t>
    </dgm:pt>
    <dgm:pt modelId="{5D0C9FC2-6187-4BC5-A4E4-919E4940B50B}" type="sibTrans" cxnId="{ACF2D010-5862-4983-8550-279C8519366B}">
      <dgm:prSet/>
      <dgm:spPr/>
      <dgm:t>
        <a:bodyPr/>
        <a:lstStyle/>
        <a:p>
          <a:pPr rtl="1"/>
          <a:endParaRPr lang="ar-SA"/>
        </a:p>
      </dgm:t>
    </dgm:pt>
    <dgm:pt modelId="{4F843A35-D720-4C3D-A472-13C43FAA03A7}" type="parTrans" cxnId="{ACF2D010-5862-4983-8550-279C8519366B}">
      <dgm:prSet/>
      <dgm:spPr/>
      <dgm:t>
        <a:bodyPr/>
        <a:lstStyle/>
        <a:p>
          <a:pPr rtl="1"/>
          <a:endParaRPr lang="ar-SA"/>
        </a:p>
      </dgm:t>
    </dgm:pt>
    <dgm:pt modelId="{EA45DD5D-D1F1-47AA-AD9E-5A56F71A5368}">
      <dgm:prSet custT="1"/>
      <dgm:spPr/>
      <dgm:t>
        <a:bodyPr/>
        <a:lstStyle/>
        <a:p>
          <a:pPr algn="l" rtl="1"/>
          <a:endParaRPr lang="ar-SA" sz="3600" b="1" dirty="0"/>
        </a:p>
      </dgm:t>
    </dgm:pt>
    <dgm:pt modelId="{11ECF3BC-735D-45B9-856D-91328B450C29}" type="parTrans" cxnId="{EE9C271C-3853-4D87-AB5D-888DA8CC9D27}">
      <dgm:prSet/>
      <dgm:spPr/>
      <dgm:t>
        <a:bodyPr/>
        <a:lstStyle/>
        <a:p>
          <a:pPr rtl="1"/>
          <a:endParaRPr lang="ar-SA"/>
        </a:p>
      </dgm:t>
    </dgm:pt>
    <dgm:pt modelId="{3EC0F92B-AA88-4193-8DB2-C49FA035F093}" type="sibTrans" cxnId="{EE9C271C-3853-4D87-AB5D-888DA8CC9D27}">
      <dgm:prSet/>
      <dgm:spPr/>
      <dgm:t>
        <a:bodyPr/>
        <a:lstStyle/>
        <a:p>
          <a:pPr rtl="1"/>
          <a:endParaRPr lang="ar-SA"/>
        </a:p>
      </dgm:t>
    </dgm:pt>
    <dgm:pt modelId="{EE1C2823-D9F8-40E1-AD79-31666913C709}">
      <dgm:prSet custT="1"/>
      <dgm:spPr/>
      <dgm:t>
        <a:bodyPr/>
        <a:lstStyle/>
        <a:p>
          <a:pPr algn="l" rtl="1"/>
          <a:r>
            <a:rPr lang="en-US" sz="4000" b="1" dirty="0" smtClean="0"/>
            <a:t>Identify significant and non-significant factors</a:t>
          </a:r>
          <a:endParaRPr lang="ar-SA" sz="4000" b="1" dirty="0"/>
        </a:p>
      </dgm:t>
    </dgm:pt>
    <dgm:pt modelId="{DB0B174C-E958-4DF3-9127-389EBB6FDB76}" type="parTrans" cxnId="{9E55EF29-01EB-449C-BE1E-BD37BD668ABF}">
      <dgm:prSet/>
      <dgm:spPr/>
      <dgm:t>
        <a:bodyPr/>
        <a:lstStyle/>
        <a:p>
          <a:pPr rtl="1"/>
          <a:endParaRPr lang="ar-SA"/>
        </a:p>
      </dgm:t>
    </dgm:pt>
    <dgm:pt modelId="{6D8570A4-09A8-48AE-B441-8F0E067F80F4}" type="sibTrans" cxnId="{9E55EF29-01EB-449C-BE1E-BD37BD668ABF}">
      <dgm:prSet/>
      <dgm:spPr/>
      <dgm:t>
        <a:bodyPr/>
        <a:lstStyle/>
        <a:p>
          <a:pPr rtl="1"/>
          <a:endParaRPr lang="ar-SA"/>
        </a:p>
      </dgm:t>
    </dgm:pt>
    <dgm:pt modelId="{9646B77F-0F92-4155-9663-8B16881459EC}" type="pres">
      <dgm:prSet presAssocID="{84401149-C3CB-46BB-A255-3C320B755A70}" presName="Name0" presStyleCnt="0">
        <dgm:presLayoutVars>
          <dgm:dir/>
          <dgm:animLvl val="lvl"/>
          <dgm:resizeHandles/>
        </dgm:presLayoutVars>
      </dgm:prSet>
      <dgm:spPr/>
      <dgm:t>
        <a:bodyPr/>
        <a:lstStyle/>
        <a:p>
          <a:pPr rtl="1"/>
          <a:endParaRPr lang="ar-SA"/>
        </a:p>
      </dgm:t>
    </dgm:pt>
    <dgm:pt modelId="{1ACDF135-9341-4A38-8F06-44AF3F3AECC5}" type="pres">
      <dgm:prSet presAssocID="{F92FEA2B-0119-4616-B479-7181FE27AB31}" presName="linNode" presStyleCnt="0"/>
      <dgm:spPr/>
    </dgm:pt>
    <dgm:pt modelId="{3A9030DD-6321-4132-91BA-A16083631FA3}" type="pres">
      <dgm:prSet presAssocID="{F92FEA2B-0119-4616-B479-7181FE27AB31}" presName="parentShp" presStyleLbl="node1" presStyleIdx="0" presStyleCnt="1" custScaleX="62687" custScaleY="60552" custLinFactNeighborX="190" custLinFactNeighborY="0">
        <dgm:presLayoutVars>
          <dgm:bulletEnabled val="1"/>
        </dgm:presLayoutVars>
      </dgm:prSet>
      <dgm:spPr/>
      <dgm:t>
        <a:bodyPr/>
        <a:lstStyle/>
        <a:p>
          <a:pPr rtl="1"/>
          <a:endParaRPr lang="ar-SA"/>
        </a:p>
      </dgm:t>
    </dgm:pt>
    <dgm:pt modelId="{ED8822E1-F053-4C86-8A72-E4419DC3FF64}" type="pres">
      <dgm:prSet presAssocID="{F92FEA2B-0119-4616-B479-7181FE27AB31}" presName="childShp" presStyleLbl="bgAccFollowNode1" presStyleIdx="0" presStyleCnt="1" custScaleX="141936" custScaleY="57370" custLinFactNeighborX="282" custLinFactNeighborY="1591">
        <dgm:presLayoutVars>
          <dgm:bulletEnabled val="1"/>
        </dgm:presLayoutVars>
      </dgm:prSet>
      <dgm:spPr/>
      <dgm:t>
        <a:bodyPr/>
        <a:lstStyle/>
        <a:p>
          <a:pPr rtl="1"/>
          <a:endParaRPr lang="ar-SA"/>
        </a:p>
      </dgm:t>
    </dgm:pt>
  </dgm:ptLst>
  <dgm:cxnLst>
    <dgm:cxn modelId="{BF88D9A0-61FF-457F-9679-E65D641EA822}" type="presOf" srcId="{F92FEA2B-0119-4616-B479-7181FE27AB31}" destId="{3A9030DD-6321-4132-91BA-A16083631FA3}" srcOrd="0" destOrd="0" presId="urn:microsoft.com/office/officeart/2005/8/layout/vList6"/>
    <dgm:cxn modelId="{9E55EF29-01EB-449C-BE1E-BD37BD668ABF}" srcId="{F92FEA2B-0119-4616-B479-7181FE27AB31}" destId="{EE1C2823-D9F8-40E1-AD79-31666913C709}" srcOrd="1" destOrd="0" parTransId="{DB0B174C-E958-4DF3-9127-389EBB6FDB76}" sibTransId="{6D8570A4-09A8-48AE-B441-8F0E067F80F4}"/>
    <dgm:cxn modelId="{AEF5DF0F-EFED-4EB6-85D7-B7F6B105BC94}" type="presOf" srcId="{EA45DD5D-D1F1-47AA-AD9E-5A56F71A5368}" destId="{ED8822E1-F053-4C86-8A72-E4419DC3FF64}" srcOrd="0" destOrd="0" presId="urn:microsoft.com/office/officeart/2005/8/layout/vList6"/>
    <dgm:cxn modelId="{6F399779-ADF3-4054-AA72-276A65BD94A6}" type="presOf" srcId="{84401149-C3CB-46BB-A255-3C320B755A70}" destId="{9646B77F-0F92-4155-9663-8B16881459EC}" srcOrd="0" destOrd="0" presId="urn:microsoft.com/office/officeart/2005/8/layout/vList6"/>
    <dgm:cxn modelId="{51AC88C6-698A-4E57-9852-540851F8F01F}" type="presOf" srcId="{EE1C2823-D9F8-40E1-AD79-31666913C709}" destId="{ED8822E1-F053-4C86-8A72-E4419DC3FF64}" srcOrd="0" destOrd="1" presId="urn:microsoft.com/office/officeart/2005/8/layout/vList6"/>
    <dgm:cxn modelId="{EE9C271C-3853-4D87-AB5D-888DA8CC9D27}" srcId="{F92FEA2B-0119-4616-B479-7181FE27AB31}" destId="{EA45DD5D-D1F1-47AA-AD9E-5A56F71A5368}" srcOrd="0" destOrd="0" parTransId="{11ECF3BC-735D-45B9-856D-91328B450C29}" sibTransId="{3EC0F92B-AA88-4193-8DB2-C49FA035F093}"/>
    <dgm:cxn modelId="{ACF2D010-5862-4983-8550-279C8519366B}" srcId="{84401149-C3CB-46BB-A255-3C320B755A70}" destId="{F92FEA2B-0119-4616-B479-7181FE27AB31}" srcOrd="0" destOrd="0" parTransId="{4F843A35-D720-4C3D-A472-13C43FAA03A7}" sibTransId="{5D0C9FC2-6187-4BC5-A4E4-919E4940B50B}"/>
    <dgm:cxn modelId="{F4E11708-40DD-4A35-88C4-D8EED3D22715}" type="presParOf" srcId="{9646B77F-0F92-4155-9663-8B16881459EC}" destId="{1ACDF135-9341-4A38-8F06-44AF3F3AECC5}" srcOrd="0" destOrd="0" presId="urn:microsoft.com/office/officeart/2005/8/layout/vList6"/>
    <dgm:cxn modelId="{A39003B4-D3F4-449E-86B8-0906747E1C4A}" type="presParOf" srcId="{1ACDF135-9341-4A38-8F06-44AF3F3AECC5}" destId="{3A9030DD-6321-4132-91BA-A16083631FA3}" srcOrd="0" destOrd="0" presId="urn:microsoft.com/office/officeart/2005/8/layout/vList6"/>
    <dgm:cxn modelId="{3B5CEE20-6B5A-461D-ACE4-692486884F07}" type="presParOf" srcId="{1ACDF135-9341-4A38-8F06-44AF3F3AECC5}" destId="{ED8822E1-F053-4C86-8A72-E4419DC3FF6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4401149-C3CB-46BB-A255-3C320B755A70}" type="doc">
      <dgm:prSet loTypeId="urn:microsoft.com/office/officeart/2005/8/layout/vList6" loCatId="list" qsTypeId="urn:microsoft.com/office/officeart/2005/8/quickstyle/simple1" qsCatId="simple" csTypeId="urn:microsoft.com/office/officeart/2005/8/colors/accent2_4" csCatId="accent2" phldr="1"/>
      <dgm:spPr/>
      <dgm:t>
        <a:bodyPr/>
        <a:lstStyle/>
        <a:p>
          <a:pPr rtl="1"/>
          <a:endParaRPr lang="ar-SA"/>
        </a:p>
      </dgm:t>
    </dgm:pt>
    <dgm:pt modelId="{F92FEA2B-0119-4616-B479-7181FE27AB31}">
      <dgm:prSet phldrT="[Text]"/>
      <dgm:spPr/>
      <dgm:t>
        <a:bodyPr/>
        <a:lstStyle/>
        <a:p>
          <a:pPr rtl="1"/>
          <a:r>
            <a:rPr lang="en-US" dirty="0" smtClean="0"/>
            <a:t>Step 6</a:t>
          </a:r>
          <a:endParaRPr lang="ar-SA" dirty="0"/>
        </a:p>
      </dgm:t>
    </dgm:pt>
    <dgm:pt modelId="{5D0C9FC2-6187-4BC5-A4E4-919E4940B50B}" type="sibTrans" cxnId="{ACF2D010-5862-4983-8550-279C8519366B}">
      <dgm:prSet/>
      <dgm:spPr/>
      <dgm:t>
        <a:bodyPr/>
        <a:lstStyle/>
        <a:p>
          <a:pPr rtl="1"/>
          <a:endParaRPr lang="ar-SA"/>
        </a:p>
      </dgm:t>
    </dgm:pt>
    <dgm:pt modelId="{4F843A35-D720-4C3D-A472-13C43FAA03A7}" type="parTrans" cxnId="{ACF2D010-5862-4983-8550-279C8519366B}">
      <dgm:prSet/>
      <dgm:spPr/>
      <dgm:t>
        <a:bodyPr/>
        <a:lstStyle/>
        <a:p>
          <a:pPr rtl="1"/>
          <a:endParaRPr lang="ar-SA"/>
        </a:p>
      </dgm:t>
    </dgm:pt>
    <dgm:pt modelId="{EA45DD5D-D1F1-47AA-AD9E-5A56F71A5368}">
      <dgm:prSet custT="1"/>
      <dgm:spPr/>
      <dgm:t>
        <a:bodyPr/>
        <a:lstStyle/>
        <a:p>
          <a:pPr algn="l" rtl="1"/>
          <a:endParaRPr lang="ar-SA" sz="3600" b="1" dirty="0"/>
        </a:p>
      </dgm:t>
    </dgm:pt>
    <dgm:pt modelId="{11ECF3BC-735D-45B9-856D-91328B450C29}" type="parTrans" cxnId="{EE9C271C-3853-4D87-AB5D-888DA8CC9D27}">
      <dgm:prSet/>
      <dgm:spPr/>
      <dgm:t>
        <a:bodyPr/>
        <a:lstStyle/>
        <a:p>
          <a:pPr rtl="1"/>
          <a:endParaRPr lang="ar-SA"/>
        </a:p>
      </dgm:t>
    </dgm:pt>
    <dgm:pt modelId="{3EC0F92B-AA88-4193-8DB2-C49FA035F093}" type="sibTrans" cxnId="{EE9C271C-3853-4D87-AB5D-888DA8CC9D27}">
      <dgm:prSet/>
      <dgm:spPr/>
      <dgm:t>
        <a:bodyPr/>
        <a:lstStyle/>
        <a:p>
          <a:pPr rtl="1"/>
          <a:endParaRPr lang="ar-SA"/>
        </a:p>
      </dgm:t>
    </dgm:pt>
    <dgm:pt modelId="{F3EABBC0-2137-4708-A505-4C27DBD407B5}">
      <dgm:prSet/>
      <dgm:spPr/>
      <dgm:t>
        <a:bodyPr/>
        <a:lstStyle/>
        <a:p>
          <a:pPr algn="l" rtl="1"/>
          <a:r>
            <a:rPr lang="en-US" b="1" dirty="0" smtClean="0"/>
            <a:t>Define the optimum condition and solution</a:t>
          </a:r>
          <a:endParaRPr lang="ar-SA" b="1" dirty="0"/>
        </a:p>
      </dgm:t>
    </dgm:pt>
    <dgm:pt modelId="{E772BA7A-A6BE-45AF-94C1-3B88A9B7AC0A}" type="parTrans" cxnId="{8A96C612-A15C-4D40-85E1-E583D171A998}">
      <dgm:prSet/>
      <dgm:spPr/>
      <dgm:t>
        <a:bodyPr/>
        <a:lstStyle/>
        <a:p>
          <a:pPr rtl="1"/>
          <a:endParaRPr lang="ar-SA"/>
        </a:p>
      </dgm:t>
    </dgm:pt>
    <dgm:pt modelId="{9E0E2EB1-68CC-4D8F-A54A-71CBDE9EC31B}" type="sibTrans" cxnId="{8A96C612-A15C-4D40-85E1-E583D171A998}">
      <dgm:prSet/>
      <dgm:spPr/>
      <dgm:t>
        <a:bodyPr/>
        <a:lstStyle/>
        <a:p>
          <a:pPr rtl="1"/>
          <a:endParaRPr lang="ar-SA"/>
        </a:p>
      </dgm:t>
    </dgm:pt>
    <dgm:pt modelId="{9646B77F-0F92-4155-9663-8B16881459EC}" type="pres">
      <dgm:prSet presAssocID="{84401149-C3CB-46BB-A255-3C320B755A70}" presName="Name0" presStyleCnt="0">
        <dgm:presLayoutVars>
          <dgm:dir/>
          <dgm:animLvl val="lvl"/>
          <dgm:resizeHandles/>
        </dgm:presLayoutVars>
      </dgm:prSet>
      <dgm:spPr/>
      <dgm:t>
        <a:bodyPr/>
        <a:lstStyle/>
        <a:p>
          <a:pPr rtl="1"/>
          <a:endParaRPr lang="ar-SA"/>
        </a:p>
      </dgm:t>
    </dgm:pt>
    <dgm:pt modelId="{1ACDF135-9341-4A38-8F06-44AF3F3AECC5}" type="pres">
      <dgm:prSet presAssocID="{F92FEA2B-0119-4616-B479-7181FE27AB31}" presName="linNode" presStyleCnt="0"/>
      <dgm:spPr/>
    </dgm:pt>
    <dgm:pt modelId="{3A9030DD-6321-4132-91BA-A16083631FA3}" type="pres">
      <dgm:prSet presAssocID="{F92FEA2B-0119-4616-B479-7181FE27AB31}" presName="parentShp" presStyleLbl="node1" presStyleIdx="0" presStyleCnt="1" custScaleX="62687" custScaleY="60552" custLinFactNeighborX="190" custLinFactNeighborY="0">
        <dgm:presLayoutVars>
          <dgm:bulletEnabled val="1"/>
        </dgm:presLayoutVars>
      </dgm:prSet>
      <dgm:spPr/>
      <dgm:t>
        <a:bodyPr/>
        <a:lstStyle/>
        <a:p>
          <a:pPr rtl="1"/>
          <a:endParaRPr lang="ar-SA"/>
        </a:p>
      </dgm:t>
    </dgm:pt>
    <dgm:pt modelId="{ED8822E1-F053-4C86-8A72-E4419DC3FF64}" type="pres">
      <dgm:prSet presAssocID="{F92FEA2B-0119-4616-B479-7181FE27AB31}" presName="childShp" presStyleLbl="bgAccFollowNode1" presStyleIdx="0" presStyleCnt="1" custScaleX="141936" custScaleY="57370" custLinFactNeighborX="282" custLinFactNeighborY="1591">
        <dgm:presLayoutVars>
          <dgm:bulletEnabled val="1"/>
        </dgm:presLayoutVars>
      </dgm:prSet>
      <dgm:spPr/>
      <dgm:t>
        <a:bodyPr/>
        <a:lstStyle/>
        <a:p>
          <a:pPr rtl="1"/>
          <a:endParaRPr lang="ar-SA"/>
        </a:p>
      </dgm:t>
    </dgm:pt>
  </dgm:ptLst>
  <dgm:cxnLst>
    <dgm:cxn modelId="{DE969667-B667-4FDE-B7F5-28E19BE82835}" type="presOf" srcId="{EA45DD5D-D1F1-47AA-AD9E-5A56F71A5368}" destId="{ED8822E1-F053-4C86-8A72-E4419DC3FF64}" srcOrd="0" destOrd="0" presId="urn:microsoft.com/office/officeart/2005/8/layout/vList6"/>
    <dgm:cxn modelId="{8A96C612-A15C-4D40-85E1-E583D171A998}" srcId="{F92FEA2B-0119-4616-B479-7181FE27AB31}" destId="{F3EABBC0-2137-4708-A505-4C27DBD407B5}" srcOrd="1" destOrd="0" parTransId="{E772BA7A-A6BE-45AF-94C1-3B88A9B7AC0A}" sibTransId="{9E0E2EB1-68CC-4D8F-A54A-71CBDE9EC31B}"/>
    <dgm:cxn modelId="{EAFF4CB3-2BD5-4C70-B537-7E0DBB21FDF7}" type="presOf" srcId="{F92FEA2B-0119-4616-B479-7181FE27AB31}" destId="{3A9030DD-6321-4132-91BA-A16083631FA3}" srcOrd="0" destOrd="0" presId="urn:microsoft.com/office/officeart/2005/8/layout/vList6"/>
    <dgm:cxn modelId="{E00C3185-69C1-4110-9549-C681F76E83F6}" type="presOf" srcId="{F3EABBC0-2137-4708-A505-4C27DBD407B5}" destId="{ED8822E1-F053-4C86-8A72-E4419DC3FF64}" srcOrd="0" destOrd="1" presId="urn:microsoft.com/office/officeart/2005/8/layout/vList6"/>
    <dgm:cxn modelId="{EE9C271C-3853-4D87-AB5D-888DA8CC9D27}" srcId="{F92FEA2B-0119-4616-B479-7181FE27AB31}" destId="{EA45DD5D-D1F1-47AA-AD9E-5A56F71A5368}" srcOrd="0" destOrd="0" parTransId="{11ECF3BC-735D-45B9-856D-91328B450C29}" sibTransId="{3EC0F92B-AA88-4193-8DB2-C49FA035F093}"/>
    <dgm:cxn modelId="{ACF2D010-5862-4983-8550-279C8519366B}" srcId="{84401149-C3CB-46BB-A255-3C320B755A70}" destId="{F92FEA2B-0119-4616-B479-7181FE27AB31}" srcOrd="0" destOrd="0" parTransId="{4F843A35-D720-4C3D-A472-13C43FAA03A7}" sibTransId="{5D0C9FC2-6187-4BC5-A4E4-919E4940B50B}"/>
    <dgm:cxn modelId="{A71E8741-7742-4268-9836-262ABBB96303}" type="presOf" srcId="{84401149-C3CB-46BB-A255-3C320B755A70}" destId="{9646B77F-0F92-4155-9663-8B16881459EC}" srcOrd="0" destOrd="0" presId="urn:microsoft.com/office/officeart/2005/8/layout/vList6"/>
    <dgm:cxn modelId="{44E48FEB-53C8-4C2F-9AD3-F999FC1E9C0D}" type="presParOf" srcId="{9646B77F-0F92-4155-9663-8B16881459EC}" destId="{1ACDF135-9341-4A38-8F06-44AF3F3AECC5}" srcOrd="0" destOrd="0" presId="urn:microsoft.com/office/officeart/2005/8/layout/vList6"/>
    <dgm:cxn modelId="{768146DB-967B-4279-AEFF-03D47A368D57}" type="presParOf" srcId="{1ACDF135-9341-4A38-8F06-44AF3F3AECC5}" destId="{3A9030DD-6321-4132-91BA-A16083631FA3}" srcOrd="0" destOrd="0" presId="urn:microsoft.com/office/officeart/2005/8/layout/vList6"/>
    <dgm:cxn modelId="{3200D535-C0C0-461E-A22A-625D46BC1A7C}" type="presParOf" srcId="{1ACDF135-9341-4A38-8F06-44AF3F3AECC5}" destId="{ED8822E1-F053-4C86-8A72-E4419DC3FF6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C5BE4B-2525-4481-87EB-B8D4EF0F4E64}">
      <dsp:nvSpPr>
        <dsp:cNvPr id="0" name=""/>
        <dsp:cNvSpPr/>
      </dsp:nvSpPr>
      <dsp:spPr>
        <a:xfrm rot="3422107">
          <a:off x="2365466" y="4139219"/>
          <a:ext cx="1634641" cy="33222"/>
        </a:xfrm>
        <a:custGeom>
          <a:avLst/>
          <a:gdLst/>
          <a:ahLst/>
          <a:cxnLst/>
          <a:rect l="0" t="0" r="0" b="0"/>
          <a:pathLst>
            <a:path>
              <a:moveTo>
                <a:pt x="0" y="16611"/>
              </a:moveTo>
              <a:lnTo>
                <a:pt x="1634641" y="16611"/>
              </a:lnTo>
            </a:path>
          </a:pathLst>
        </a:custGeom>
        <a:noFill/>
        <a:ln w="25400" cap="flat" cmpd="sng" algn="ctr">
          <a:solidFill>
            <a:schemeClr val="accent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B93D2A43-5536-465D-90CB-677B8C6A5F1B}">
      <dsp:nvSpPr>
        <dsp:cNvPr id="0" name=""/>
        <dsp:cNvSpPr/>
      </dsp:nvSpPr>
      <dsp:spPr>
        <a:xfrm rot="1566435">
          <a:off x="2863088" y="3494519"/>
          <a:ext cx="1523466" cy="33222"/>
        </a:xfrm>
        <a:custGeom>
          <a:avLst/>
          <a:gdLst/>
          <a:ahLst/>
          <a:cxnLst/>
          <a:rect l="0" t="0" r="0" b="0"/>
          <a:pathLst>
            <a:path>
              <a:moveTo>
                <a:pt x="0" y="16611"/>
              </a:moveTo>
              <a:lnTo>
                <a:pt x="1523466" y="16611"/>
              </a:lnTo>
            </a:path>
          </a:pathLst>
        </a:custGeom>
        <a:noFill/>
        <a:ln w="25400" cap="flat" cmpd="sng" algn="ctr">
          <a:solidFill>
            <a:schemeClr val="accent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61F840D8-DE99-4330-89DF-1EF2B9DEF1F7}">
      <dsp:nvSpPr>
        <dsp:cNvPr id="0" name=""/>
        <dsp:cNvSpPr/>
      </dsp:nvSpPr>
      <dsp:spPr>
        <a:xfrm>
          <a:off x="2940806" y="2876627"/>
          <a:ext cx="1179774" cy="33222"/>
        </a:xfrm>
        <a:custGeom>
          <a:avLst/>
          <a:gdLst/>
          <a:ahLst/>
          <a:cxnLst/>
          <a:rect l="0" t="0" r="0" b="0"/>
          <a:pathLst>
            <a:path>
              <a:moveTo>
                <a:pt x="0" y="16611"/>
              </a:moveTo>
              <a:lnTo>
                <a:pt x="1179774" y="16611"/>
              </a:lnTo>
            </a:path>
          </a:pathLst>
        </a:custGeom>
        <a:noFill/>
        <a:ln w="25400" cap="flat" cmpd="sng" algn="ctr">
          <a:solidFill>
            <a:schemeClr val="accent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9D3797EB-7607-407F-82D3-7511A4A23118}">
      <dsp:nvSpPr>
        <dsp:cNvPr id="0" name=""/>
        <dsp:cNvSpPr/>
      </dsp:nvSpPr>
      <dsp:spPr>
        <a:xfrm rot="19783062">
          <a:off x="2846724" y="2192087"/>
          <a:ext cx="1379015" cy="33222"/>
        </a:xfrm>
        <a:custGeom>
          <a:avLst/>
          <a:gdLst/>
          <a:ahLst/>
          <a:cxnLst/>
          <a:rect l="0" t="0" r="0" b="0"/>
          <a:pathLst>
            <a:path>
              <a:moveTo>
                <a:pt x="0" y="16611"/>
              </a:moveTo>
              <a:lnTo>
                <a:pt x="1379015" y="16611"/>
              </a:lnTo>
            </a:path>
          </a:pathLst>
        </a:custGeom>
        <a:noFill/>
        <a:ln w="25400" cap="flat" cmpd="sng" algn="ctr">
          <a:solidFill>
            <a:schemeClr val="accent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ED02A264-05C4-479D-AD93-478CC321520F}">
      <dsp:nvSpPr>
        <dsp:cNvPr id="0" name=""/>
        <dsp:cNvSpPr/>
      </dsp:nvSpPr>
      <dsp:spPr>
        <a:xfrm rot="18185459">
          <a:off x="2370179" y="1617597"/>
          <a:ext cx="1628479" cy="33222"/>
        </a:xfrm>
        <a:custGeom>
          <a:avLst/>
          <a:gdLst/>
          <a:ahLst/>
          <a:cxnLst/>
          <a:rect l="0" t="0" r="0" b="0"/>
          <a:pathLst>
            <a:path>
              <a:moveTo>
                <a:pt x="0" y="16611"/>
              </a:moveTo>
              <a:lnTo>
                <a:pt x="1628479" y="16611"/>
              </a:lnTo>
            </a:path>
          </a:pathLst>
        </a:custGeom>
        <a:noFill/>
        <a:ln w="25400" cap="flat" cmpd="sng" algn="ctr">
          <a:solidFill>
            <a:schemeClr val="accent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D62C46AA-75FE-4AE7-9CD2-BFC990C50272}">
      <dsp:nvSpPr>
        <dsp:cNvPr id="0" name=""/>
        <dsp:cNvSpPr/>
      </dsp:nvSpPr>
      <dsp:spPr>
        <a:xfrm>
          <a:off x="1345485" y="2106835"/>
          <a:ext cx="1648160" cy="1648160"/>
        </a:xfrm>
        <a:prstGeom prst="ellipse">
          <a:avLst/>
        </a:prstGeom>
        <a:solidFill>
          <a:schemeClr val="accent2">
            <a:shade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5BF82C0D-B093-4224-98CF-BEFF0FAAC56B}">
      <dsp:nvSpPr>
        <dsp:cNvPr id="0" name=""/>
        <dsp:cNvSpPr/>
      </dsp:nvSpPr>
      <dsp:spPr>
        <a:xfrm>
          <a:off x="3140101" y="0"/>
          <a:ext cx="1574125" cy="988896"/>
        </a:xfrm>
        <a:prstGeom prst="ellipse">
          <a:avLst/>
        </a:prstGeom>
        <a:solidFill>
          <a:schemeClr val="accent2">
            <a:shade val="50000"/>
            <a:hueOff val="-13828"/>
            <a:satOff val="-2803"/>
            <a:lumOff val="1541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t>Define</a:t>
          </a:r>
          <a:endParaRPr lang="ar-SA" sz="1600" b="1" kern="1200" dirty="0"/>
        </a:p>
      </dsp:txBody>
      <dsp:txXfrm>
        <a:off x="3370626" y="144820"/>
        <a:ext cx="1113075" cy="699256"/>
      </dsp:txXfrm>
    </dsp:sp>
    <dsp:sp modelId="{032F18D8-4113-438D-8E6B-1C153AB88090}">
      <dsp:nvSpPr>
        <dsp:cNvPr id="0" name=""/>
        <dsp:cNvSpPr/>
      </dsp:nvSpPr>
      <dsp:spPr>
        <a:xfrm>
          <a:off x="4081580" y="0"/>
          <a:ext cx="2361188" cy="9888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r" defTabSz="711200" rtl="1">
            <a:lnSpc>
              <a:spcPct val="90000"/>
            </a:lnSpc>
            <a:spcBef>
              <a:spcPct val="0"/>
            </a:spcBef>
            <a:spcAft>
              <a:spcPct val="15000"/>
            </a:spcAft>
            <a:buChar char="••"/>
          </a:pPr>
          <a:endParaRPr lang="ar-SA" sz="1600" kern="1200" dirty="0"/>
        </a:p>
        <a:p>
          <a:pPr marL="171450" lvl="1" indent="-171450" algn="r" defTabSz="711200" rtl="1">
            <a:lnSpc>
              <a:spcPct val="90000"/>
            </a:lnSpc>
            <a:spcBef>
              <a:spcPct val="0"/>
            </a:spcBef>
            <a:spcAft>
              <a:spcPct val="15000"/>
            </a:spcAft>
            <a:buChar char="••"/>
          </a:pPr>
          <a:endParaRPr lang="ar-SA" sz="1600" kern="1200" dirty="0"/>
        </a:p>
        <a:p>
          <a:pPr marL="171450" lvl="1" indent="-171450" algn="r" defTabSz="711200" rtl="1">
            <a:lnSpc>
              <a:spcPct val="90000"/>
            </a:lnSpc>
            <a:spcBef>
              <a:spcPct val="0"/>
            </a:spcBef>
            <a:spcAft>
              <a:spcPct val="15000"/>
            </a:spcAft>
            <a:buChar char="••"/>
          </a:pPr>
          <a:endParaRPr lang="ar-SA" sz="1600" kern="1200" dirty="0"/>
        </a:p>
        <a:p>
          <a:pPr marL="171450" lvl="1" indent="-171450" algn="r" defTabSz="711200" rtl="1">
            <a:lnSpc>
              <a:spcPct val="90000"/>
            </a:lnSpc>
            <a:spcBef>
              <a:spcPct val="0"/>
            </a:spcBef>
            <a:spcAft>
              <a:spcPct val="15000"/>
            </a:spcAft>
            <a:buChar char="••"/>
          </a:pPr>
          <a:endParaRPr lang="ar-SA" sz="1600" kern="1200" dirty="0"/>
        </a:p>
      </dsp:txBody>
      <dsp:txXfrm>
        <a:off x="4081580" y="0"/>
        <a:ext cx="2361188" cy="988896"/>
      </dsp:txXfrm>
    </dsp:sp>
    <dsp:sp modelId="{6EC56F2F-18B0-4A74-9F09-61D8878F00E4}">
      <dsp:nvSpPr>
        <dsp:cNvPr id="0" name=""/>
        <dsp:cNvSpPr/>
      </dsp:nvSpPr>
      <dsp:spPr>
        <a:xfrm>
          <a:off x="3973835" y="1052840"/>
          <a:ext cx="1390131" cy="988896"/>
        </a:xfrm>
        <a:prstGeom prst="ellipse">
          <a:avLst/>
        </a:prstGeom>
        <a:solidFill>
          <a:schemeClr val="accent2">
            <a:shade val="50000"/>
            <a:hueOff val="-27656"/>
            <a:satOff val="-5606"/>
            <a:lumOff val="3083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en-US" sz="1700" b="1" kern="1200" dirty="0" smtClean="0"/>
            <a:t>Measure</a:t>
          </a:r>
          <a:endParaRPr lang="ar-SA" sz="1700" b="1" kern="1200" dirty="0"/>
        </a:p>
      </dsp:txBody>
      <dsp:txXfrm>
        <a:off x="4177415" y="1197660"/>
        <a:ext cx="982971" cy="699256"/>
      </dsp:txXfrm>
    </dsp:sp>
    <dsp:sp modelId="{617F586A-4561-4420-B13A-48215FE551FC}">
      <dsp:nvSpPr>
        <dsp:cNvPr id="0" name=""/>
        <dsp:cNvSpPr/>
      </dsp:nvSpPr>
      <dsp:spPr>
        <a:xfrm>
          <a:off x="4120580" y="2398790"/>
          <a:ext cx="1547405" cy="988896"/>
        </a:xfrm>
        <a:prstGeom prst="ellipse">
          <a:avLst/>
        </a:prstGeom>
        <a:solidFill>
          <a:schemeClr val="accent2">
            <a:shade val="50000"/>
            <a:hueOff val="-41484"/>
            <a:satOff val="-8409"/>
            <a:lumOff val="4625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en-US" sz="1700" b="1" kern="1200" dirty="0" smtClean="0"/>
            <a:t>Analyze</a:t>
          </a:r>
          <a:endParaRPr lang="ar-SA" sz="1700" b="1" kern="1200" dirty="0"/>
        </a:p>
      </dsp:txBody>
      <dsp:txXfrm>
        <a:off x="4347192" y="2543610"/>
        <a:ext cx="1094181" cy="699256"/>
      </dsp:txXfrm>
    </dsp:sp>
    <dsp:sp modelId="{C32FD1D3-09B7-422A-BA3A-6700FDCC462D}">
      <dsp:nvSpPr>
        <dsp:cNvPr id="0" name=""/>
        <dsp:cNvSpPr/>
      </dsp:nvSpPr>
      <dsp:spPr>
        <a:xfrm>
          <a:off x="4176812" y="3637999"/>
          <a:ext cx="1431734" cy="988896"/>
        </a:xfrm>
        <a:prstGeom prst="ellipse">
          <a:avLst/>
        </a:prstGeom>
        <a:solidFill>
          <a:schemeClr val="accent2">
            <a:shade val="50000"/>
            <a:hueOff val="-27656"/>
            <a:satOff val="-5606"/>
            <a:lumOff val="3083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en-US" sz="1700" b="1" kern="1200" dirty="0" smtClean="0"/>
            <a:t>Improve</a:t>
          </a:r>
          <a:endParaRPr lang="ar-SA" sz="1700" b="1" kern="1200" dirty="0"/>
        </a:p>
      </dsp:txBody>
      <dsp:txXfrm>
        <a:off x="4386485" y="3782819"/>
        <a:ext cx="1012388" cy="699256"/>
      </dsp:txXfrm>
    </dsp:sp>
    <dsp:sp modelId="{9CD06C9D-8DF0-44EA-A356-BB5E2C939129}">
      <dsp:nvSpPr>
        <dsp:cNvPr id="0" name=""/>
        <dsp:cNvSpPr/>
      </dsp:nvSpPr>
      <dsp:spPr>
        <a:xfrm>
          <a:off x="5153889" y="3637999"/>
          <a:ext cx="2147601" cy="9888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r" defTabSz="711200" rtl="1">
            <a:lnSpc>
              <a:spcPct val="90000"/>
            </a:lnSpc>
            <a:spcBef>
              <a:spcPct val="0"/>
            </a:spcBef>
            <a:spcAft>
              <a:spcPct val="15000"/>
            </a:spcAft>
            <a:buChar char="••"/>
          </a:pPr>
          <a:endParaRPr lang="ar-SA" sz="1600" kern="1200"/>
        </a:p>
        <a:p>
          <a:pPr marL="171450" lvl="1" indent="-171450" algn="r" defTabSz="711200" rtl="1">
            <a:lnSpc>
              <a:spcPct val="90000"/>
            </a:lnSpc>
            <a:spcBef>
              <a:spcPct val="0"/>
            </a:spcBef>
            <a:spcAft>
              <a:spcPct val="15000"/>
            </a:spcAft>
            <a:buChar char="••"/>
          </a:pPr>
          <a:endParaRPr lang="ar-SA" sz="1600" kern="1200"/>
        </a:p>
      </dsp:txBody>
      <dsp:txXfrm>
        <a:off x="5153889" y="3637999"/>
        <a:ext cx="2147601" cy="988896"/>
      </dsp:txXfrm>
    </dsp:sp>
    <dsp:sp modelId="{FE7FB0D7-72DF-42BF-AE22-157BC9DA337B}">
      <dsp:nvSpPr>
        <dsp:cNvPr id="0" name=""/>
        <dsp:cNvSpPr/>
      </dsp:nvSpPr>
      <dsp:spPr>
        <a:xfrm>
          <a:off x="3217935" y="4796776"/>
          <a:ext cx="1402393" cy="988896"/>
        </a:xfrm>
        <a:prstGeom prst="ellipse">
          <a:avLst/>
        </a:prstGeom>
        <a:solidFill>
          <a:schemeClr val="accent2">
            <a:shade val="50000"/>
            <a:hueOff val="-13828"/>
            <a:satOff val="-2803"/>
            <a:lumOff val="15417"/>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en-US" sz="1700" b="1" kern="1200" dirty="0" smtClean="0"/>
            <a:t>Control</a:t>
          </a:r>
          <a:endParaRPr lang="ar-SA" sz="1700" b="1" kern="1200" dirty="0"/>
        </a:p>
      </dsp:txBody>
      <dsp:txXfrm>
        <a:off x="3423311" y="4941596"/>
        <a:ext cx="991641" cy="699256"/>
      </dsp:txXfrm>
    </dsp:sp>
    <dsp:sp modelId="{304F9EFA-7425-4C47-92EE-82A6BC739E32}">
      <dsp:nvSpPr>
        <dsp:cNvPr id="0" name=""/>
        <dsp:cNvSpPr/>
      </dsp:nvSpPr>
      <dsp:spPr>
        <a:xfrm>
          <a:off x="4202346" y="4796776"/>
          <a:ext cx="2103590" cy="9888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r" defTabSz="711200" rtl="1">
            <a:lnSpc>
              <a:spcPct val="90000"/>
            </a:lnSpc>
            <a:spcBef>
              <a:spcPct val="0"/>
            </a:spcBef>
            <a:spcAft>
              <a:spcPct val="15000"/>
            </a:spcAft>
            <a:buChar char="••"/>
          </a:pPr>
          <a:endParaRPr lang="ar-SA" sz="1600" kern="1200" dirty="0"/>
        </a:p>
        <a:p>
          <a:pPr marL="171450" lvl="1" indent="-171450" algn="r" defTabSz="711200" rtl="1">
            <a:lnSpc>
              <a:spcPct val="90000"/>
            </a:lnSpc>
            <a:spcBef>
              <a:spcPct val="0"/>
            </a:spcBef>
            <a:spcAft>
              <a:spcPct val="15000"/>
            </a:spcAft>
            <a:buChar char="••"/>
          </a:pPr>
          <a:endParaRPr lang="ar-SA" sz="1600" kern="1200"/>
        </a:p>
      </dsp:txBody>
      <dsp:txXfrm>
        <a:off x="4202346" y="4796776"/>
        <a:ext cx="2103590" cy="9888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8497D1-BD67-4EA2-BA10-F0821EE615E6}">
      <dsp:nvSpPr>
        <dsp:cNvPr id="0" name=""/>
        <dsp:cNvSpPr/>
      </dsp:nvSpPr>
      <dsp:spPr>
        <a:xfrm>
          <a:off x="330622" y="0"/>
          <a:ext cx="6172243" cy="3857652"/>
        </a:xfrm>
        <a:prstGeom prst="swooshArrow">
          <a:avLst>
            <a:gd name="adj1" fmla="val 25000"/>
            <a:gd name="adj2" fmla="val 25000"/>
          </a:avLst>
        </a:prstGeom>
        <a:solidFill>
          <a:schemeClr val="accent2"/>
        </a:soli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0476C278-A610-475E-9A62-C69305C5BB18}">
      <dsp:nvSpPr>
        <dsp:cNvPr id="0" name=""/>
        <dsp:cNvSpPr/>
      </dsp:nvSpPr>
      <dsp:spPr>
        <a:xfrm>
          <a:off x="1148419" y="2676422"/>
          <a:ext cx="141961" cy="141961"/>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8750CCD-786D-4D71-A8E1-F0A51C6F036B}">
      <dsp:nvSpPr>
        <dsp:cNvPr id="0" name=""/>
        <dsp:cNvSpPr/>
      </dsp:nvSpPr>
      <dsp:spPr>
        <a:xfrm>
          <a:off x="1297111" y="2899454"/>
          <a:ext cx="1055453" cy="918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223" tIns="0" rIns="0" bIns="0" numCol="1" spcCol="1270" anchor="t" anchorCtr="0">
          <a:noAutofit/>
        </a:bodyPr>
        <a:lstStyle/>
        <a:p>
          <a:pPr lvl="0" algn="l" defTabSz="844550" rtl="1">
            <a:lnSpc>
              <a:spcPct val="90000"/>
            </a:lnSpc>
            <a:spcBef>
              <a:spcPct val="0"/>
            </a:spcBef>
            <a:spcAft>
              <a:spcPct val="35000"/>
            </a:spcAft>
          </a:pPr>
          <a:r>
            <a:rPr lang="en-US" sz="1900" b="1" kern="1200" dirty="0" smtClean="0"/>
            <a:t>Reduce wall thickness</a:t>
          </a:r>
          <a:endParaRPr lang="ar-SA" sz="1900" b="1" kern="1200" dirty="0"/>
        </a:p>
      </dsp:txBody>
      <dsp:txXfrm>
        <a:off x="1297111" y="2899454"/>
        <a:ext cx="1055453" cy="918121"/>
      </dsp:txXfrm>
    </dsp:sp>
    <dsp:sp modelId="{6CCCA150-C1BE-4D0A-9D9A-0A0BCA27D58D}">
      <dsp:nvSpPr>
        <dsp:cNvPr id="0" name=""/>
        <dsp:cNvSpPr/>
      </dsp:nvSpPr>
      <dsp:spPr>
        <a:xfrm>
          <a:off x="2189249" y="1858626"/>
          <a:ext cx="246889" cy="246889"/>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DA1C94C-3280-4C1C-AFD5-DFDA1C4E4BA1}">
      <dsp:nvSpPr>
        <dsp:cNvPr id="0" name=""/>
        <dsp:cNvSpPr/>
      </dsp:nvSpPr>
      <dsp:spPr>
        <a:xfrm>
          <a:off x="2412282" y="2230354"/>
          <a:ext cx="1296171" cy="1465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0822" tIns="0" rIns="0" bIns="0" numCol="1" spcCol="1270" anchor="t" anchorCtr="0">
          <a:noAutofit/>
        </a:bodyPr>
        <a:lstStyle/>
        <a:p>
          <a:pPr lvl="0" algn="l" defTabSz="844550" rtl="0">
            <a:lnSpc>
              <a:spcPct val="90000"/>
            </a:lnSpc>
            <a:spcBef>
              <a:spcPct val="0"/>
            </a:spcBef>
            <a:spcAft>
              <a:spcPct val="35000"/>
            </a:spcAft>
          </a:pPr>
          <a:r>
            <a:rPr lang="ar-SA" sz="1900" b="1" kern="1200" dirty="0" smtClean="0"/>
            <a:t>ٌ</a:t>
          </a:r>
          <a:r>
            <a:rPr lang="en-US" sz="1900" b="1" kern="1200" dirty="0" smtClean="0"/>
            <a:t>Reduce raw materials</a:t>
          </a:r>
          <a:endParaRPr lang="ar-SA" sz="1900" b="1" kern="1200" dirty="0"/>
        </a:p>
      </dsp:txBody>
      <dsp:txXfrm>
        <a:off x="2412282" y="2230354"/>
        <a:ext cx="1296171" cy="1465555"/>
      </dsp:txXfrm>
    </dsp:sp>
    <dsp:sp modelId="{11E32F8A-4D07-4CDF-BCE7-A11AF0EBA3CF}">
      <dsp:nvSpPr>
        <dsp:cNvPr id="0" name=""/>
        <dsp:cNvSpPr/>
      </dsp:nvSpPr>
      <dsp:spPr>
        <a:xfrm>
          <a:off x="3929090" y="1143006"/>
          <a:ext cx="327128" cy="327128"/>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E95763D-C680-46BE-9EFB-B3658EB4E24D}">
      <dsp:nvSpPr>
        <dsp:cNvPr id="0" name=""/>
        <dsp:cNvSpPr/>
      </dsp:nvSpPr>
      <dsp:spPr>
        <a:xfrm>
          <a:off x="4000529" y="1785954"/>
          <a:ext cx="1296171" cy="1316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339" tIns="0" rIns="0" bIns="0" numCol="1" spcCol="1270" anchor="t" anchorCtr="0">
          <a:noAutofit/>
        </a:bodyPr>
        <a:lstStyle/>
        <a:p>
          <a:pPr lvl="0" algn="l" defTabSz="844550" rtl="1">
            <a:lnSpc>
              <a:spcPct val="90000"/>
            </a:lnSpc>
            <a:spcBef>
              <a:spcPct val="0"/>
            </a:spcBef>
            <a:spcAft>
              <a:spcPct val="35000"/>
            </a:spcAft>
          </a:pPr>
          <a:r>
            <a:rPr lang="en-US" sz="1900" kern="1200" dirty="0" smtClean="0"/>
            <a:t>Reduce  Cost &amp; price</a:t>
          </a:r>
          <a:endParaRPr lang="ar-SA" sz="1900" kern="1200" dirty="0"/>
        </a:p>
      </dsp:txBody>
      <dsp:txXfrm>
        <a:off x="4000529" y="1785954"/>
        <a:ext cx="1296171" cy="1316651"/>
      </dsp:txXfrm>
    </dsp:sp>
    <dsp:sp modelId="{2F116EBE-F1B3-435D-8E43-BC95AEB8399E}">
      <dsp:nvSpPr>
        <dsp:cNvPr id="0" name=""/>
        <dsp:cNvSpPr/>
      </dsp:nvSpPr>
      <dsp:spPr>
        <a:xfrm>
          <a:off x="5757114" y="669104"/>
          <a:ext cx="438229" cy="438229"/>
        </a:xfrm>
        <a:prstGeom prst="ellipse">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246A78F-78F9-4195-8D6C-0C918ACE1715}">
      <dsp:nvSpPr>
        <dsp:cNvPr id="0" name=""/>
        <dsp:cNvSpPr/>
      </dsp:nvSpPr>
      <dsp:spPr>
        <a:xfrm>
          <a:off x="5357851" y="1857395"/>
          <a:ext cx="2039628" cy="984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209" tIns="0" rIns="0" bIns="0" numCol="1" spcCol="1270" anchor="t" anchorCtr="0">
          <a:noAutofit/>
        </a:bodyPr>
        <a:lstStyle/>
        <a:p>
          <a:pPr lvl="0" algn="l" defTabSz="800100" rtl="1">
            <a:lnSpc>
              <a:spcPct val="90000"/>
            </a:lnSpc>
            <a:spcBef>
              <a:spcPct val="0"/>
            </a:spcBef>
            <a:spcAft>
              <a:spcPct val="35000"/>
            </a:spcAft>
          </a:pPr>
          <a:r>
            <a:rPr lang="en-US" sz="1800" b="1" kern="1200" dirty="0" smtClean="0"/>
            <a:t>Increase the competitiveness</a:t>
          </a:r>
          <a:endParaRPr lang="ar-SA" sz="1800" b="1" kern="1200" dirty="0"/>
        </a:p>
      </dsp:txBody>
      <dsp:txXfrm>
        <a:off x="5357851" y="1857395"/>
        <a:ext cx="2039628" cy="9840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822E1-F053-4C86-8A72-E4419DC3FF64}">
      <dsp:nvSpPr>
        <dsp:cNvPr id="0" name=""/>
        <dsp:cNvSpPr/>
      </dsp:nvSpPr>
      <dsp:spPr>
        <a:xfrm>
          <a:off x="1887541" y="964709"/>
          <a:ext cx="6301904" cy="2596544"/>
        </a:xfrm>
        <a:prstGeom prst="rightArrow">
          <a:avLst>
            <a:gd name="adj1" fmla="val 75000"/>
            <a:gd name="adj2" fmla="val 50000"/>
          </a:avLst>
        </a:prstGeom>
        <a:solidFill>
          <a:schemeClr val="accent2">
            <a:alpha val="90000"/>
            <a:tint val="55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285750" lvl="1" indent="-285750" algn="l" defTabSz="1600200" rtl="1">
            <a:lnSpc>
              <a:spcPct val="90000"/>
            </a:lnSpc>
            <a:spcBef>
              <a:spcPct val="0"/>
            </a:spcBef>
            <a:spcAft>
              <a:spcPct val="15000"/>
            </a:spcAft>
            <a:buChar char="••"/>
          </a:pPr>
          <a:r>
            <a:rPr lang="en-US" sz="3600" b="1" kern="1200" dirty="0" smtClean="0"/>
            <a:t>Define the goal/objective of the experiment  </a:t>
          </a:r>
          <a:endParaRPr lang="ar-SA" sz="4500" b="1" kern="1200" dirty="0"/>
        </a:p>
      </dsp:txBody>
      <dsp:txXfrm>
        <a:off x="1887541" y="1289277"/>
        <a:ext cx="5328200" cy="1947408"/>
      </dsp:txXfrm>
    </dsp:sp>
    <dsp:sp modelId="{3A9030DD-6321-4132-91BA-A16083631FA3}">
      <dsp:nvSpPr>
        <dsp:cNvPr id="0" name=""/>
        <dsp:cNvSpPr/>
      </dsp:nvSpPr>
      <dsp:spPr>
        <a:xfrm>
          <a:off x="0" y="892700"/>
          <a:ext cx="1924507" cy="2740561"/>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06680" rIns="213360" bIns="106680" numCol="1" spcCol="1270" anchor="ctr" anchorCtr="0">
          <a:noAutofit/>
        </a:bodyPr>
        <a:lstStyle/>
        <a:p>
          <a:pPr lvl="0" algn="ctr" defTabSz="2489200" rtl="1">
            <a:lnSpc>
              <a:spcPct val="90000"/>
            </a:lnSpc>
            <a:spcBef>
              <a:spcPct val="0"/>
            </a:spcBef>
            <a:spcAft>
              <a:spcPct val="35000"/>
            </a:spcAft>
          </a:pPr>
          <a:r>
            <a:rPr lang="en-US" sz="5600" kern="1200" dirty="0" smtClean="0"/>
            <a:t>Step 1</a:t>
          </a:r>
          <a:endParaRPr lang="ar-SA" sz="5600" kern="1200" dirty="0"/>
        </a:p>
      </dsp:txBody>
      <dsp:txXfrm>
        <a:off x="93947" y="986647"/>
        <a:ext cx="1736613" cy="25526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822E1-F053-4C86-8A72-E4419DC3FF64}">
      <dsp:nvSpPr>
        <dsp:cNvPr id="0" name=""/>
        <dsp:cNvSpPr/>
      </dsp:nvSpPr>
      <dsp:spPr>
        <a:xfrm>
          <a:off x="1878184" y="964709"/>
          <a:ext cx="6351415" cy="2596544"/>
        </a:xfrm>
        <a:prstGeom prst="rightArrow">
          <a:avLst>
            <a:gd name="adj1" fmla="val 75000"/>
            <a:gd name="adj2" fmla="val 50000"/>
          </a:avLst>
        </a:prstGeom>
        <a:solidFill>
          <a:schemeClr val="accent2">
            <a:alpha val="90000"/>
            <a:tint val="55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285750" lvl="1" indent="-285750" algn="l" defTabSz="1600200" rtl="1">
            <a:lnSpc>
              <a:spcPct val="90000"/>
            </a:lnSpc>
            <a:spcBef>
              <a:spcPct val="0"/>
            </a:spcBef>
            <a:spcAft>
              <a:spcPct val="15000"/>
            </a:spcAft>
            <a:buChar char="••"/>
          </a:pPr>
          <a:r>
            <a:rPr lang="en-US" sz="3600" b="1" kern="1200" dirty="0" smtClean="0"/>
            <a:t>Specify the input parameters and output response to be measure</a:t>
          </a:r>
          <a:endParaRPr lang="ar-SA" sz="7200" b="1" kern="1200" dirty="0"/>
        </a:p>
      </dsp:txBody>
      <dsp:txXfrm>
        <a:off x="1878184" y="1289277"/>
        <a:ext cx="5377711" cy="1947408"/>
      </dsp:txXfrm>
    </dsp:sp>
    <dsp:sp modelId="{3A9030DD-6321-4132-91BA-A16083631FA3}">
      <dsp:nvSpPr>
        <dsp:cNvPr id="0" name=""/>
        <dsp:cNvSpPr/>
      </dsp:nvSpPr>
      <dsp:spPr>
        <a:xfrm>
          <a:off x="12545" y="892700"/>
          <a:ext cx="1870097" cy="2740561"/>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rtl="1">
            <a:lnSpc>
              <a:spcPct val="90000"/>
            </a:lnSpc>
            <a:spcBef>
              <a:spcPct val="0"/>
            </a:spcBef>
            <a:spcAft>
              <a:spcPct val="35000"/>
            </a:spcAft>
          </a:pPr>
          <a:r>
            <a:rPr lang="en-US" sz="5500" kern="1200" dirty="0" smtClean="0"/>
            <a:t>Step 2</a:t>
          </a:r>
          <a:endParaRPr lang="ar-SA" sz="5500" kern="1200" dirty="0"/>
        </a:p>
      </dsp:txBody>
      <dsp:txXfrm>
        <a:off x="103836" y="983991"/>
        <a:ext cx="1687515" cy="25579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822E1-F053-4C86-8A72-E4419DC3FF64}">
      <dsp:nvSpPr>
        <dsp:cNvPr id="0" name=""/>
        <dsp:cNvSpPr/>
      </dsp:nvSpPr>
      <dsp:spPr>
        <a:xfrm>
          <a:off x="1878184" y="964709"/>
          <a:ext cx="6351415" cy="2596544"/>
        </a:xfrm>
        <a:prstGeom prst="rightArrow">
          <a:avLst>
            <a:gd name="adj1" fmla="val 75000"/>
            <a:gd name="adj2" fmla="val 50000"/>
          </a:avLst>
        </a:prstGeom>
        <a:solidFill>
          <a:schemeClr val="accent2">
            <a:alpha val="90000"/>
            <a:tint val="55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285750" lvl="1" indent="-285750" algn="l" defTabSz="1600200" rtl="1">
            <a:lnSpc>
              <a:spcPct val="90000"/>
            </a:lnSpc>
            <a:spcBef>
              <a:spcPct val="0"/>
            </a:spcBef>
            <a:spcAft>
              <a:spcPct val="15000"/>
            </a:spcAft>
            <a:buChar char="••"/>
          </a:pPr>
          <a:r>
            <a:rPr lang="en-US" sz="3600" b="1" kern="1200" dirty="0" smtClean="0"/>
            <a:t>Develop and run the experiment</a:t>
          </a:r>
          <a:endParaRPr lang="ar-SA" sz="13800" b="1" kern="1200" dirty="0"/>
        </a:p>
      </dsp:txBody>
      <dsp:txXfrm>
        <a:off x="1878184" y="1289277"/>
        <a:ext cx="5377711" cy="1947408"/>
      </dsp:txXfrm>
    </dsp:sp>
    <dsp:sp modelId="{3A9030DD-6321-4132-91BA-A16083631FA3}">
      <dsp:nvSpPr>
        <dsp:cNvPr id="0" name=""/>
        <dsp:cNvSpPr/>
      </dsp:nvSpPr>
      <dsp:spPr>
        <a:xfrm>
          <a:off x="12545" y="892700"/>
          <a:ext cx="1870097" cy="2740561"/>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rtl="1">
            <a:lnSpc>
              <a:spcPct val="90000"/>
            </a:lnSpc>
            <a:spcBef>
              <a:spcPct val="0"/>
            </a:spcBef>
            <a:spcAft>
              <a:spcPct val="35000"/>
            </a:spcAft>
          </a:pPr>
          <a:r>
            <a:rPr lang="en-US" sz="5500" kern="1200" dirty="0" smtClean="0"/>
            <a:t>Step 3</a:t>
          </a:r>
          <a:endParaRPr lang="ar-SA" sz="5500" kern="1200" dirty="0"/>
        </a:p>
      </dsp:txBody>
      <dsp:txXfrm>
        <a:off x="103836" y="983991"/>
        <a:ext cx="1687515" cy="25579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822E1-F053-4C86-8A72-E4419DC3FF64}">
      <dsp:nvSpPr>
        <dsp:cNvPr id="0" name=""/>
        <dsp:cNvSpPr/>
      </dsp:nvSpPr>
      <dsp:spPr>
        <a:xfrm>
          <a:off x="1878184" y="1036717"/>
          <a:ext cx="6351415" cy="2596544"/>
        </a:xfrm>
        <a:prstGeom prst="rightArrow">
          <a:avLst>
            <a:gd name="adj1" fmla="val 75000"/>
            <a:gd name="adj2" fmla="val 50000"/>
          </a:avLst>
        </a:prstGeom>
        <a:solidFill>
          <a:schemeClr val="accent2">
            <a:alpha val="90000"/>
            <a:tint val="55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285750" lvl="1" indent="-285750" algn="l" defTabSz="1600200" rtl="1">
            <a:lnSpc>
              <a:spcPct val="90000"/>
            </a:lnSpc>
            <a:spcBef>
              <a:spcPct val="0"/>
            </a:spcBef>
            <a:spcAft>
              <a:spcPct val="15000"/>
            </a:spcAft>
            <a:buChar char="••"/>
          </a:pPr>
          <a:r>
            <a:rPr lang="en-US" sz="3600" b="1" kern="1200" dirty="0" smtClean="0"/>
            <a:t>Collect and analyze the experimental data</a:t>
          </a:r>
          <a:endParaRPr lang="ar-SA" sz="3600" b="1" kern="1200" dirty="0"/>
        </a:p>
      </dsp:txBody>
      <dsp:txXfrm>
        <a:off x="1878184" y="1361285"/>
        <a:ext cx="5377711" cy="1947408"/>
      </dsp:txXfrm>
    </dsp:sp>
    <dsp:sp modelId="{3A9030DD-6321-4132-91BA-A16083631FA3}">
      <dsp:nvSpPr>
        <dsp:cNvPr id="0" name=""/>
        <dsp:cNvSpPr/>
      </dsp:nvSpPr>
      <dsp:spPr>
        <a:xfrm>
          <a:off x="12545" y="892700"/>
          <a:ext cx="1870097" cy="2740561"/>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rtl="1">
            <a:lnSpc>
              <a:spcPct val="90000"/>
            </a:lnSpc>
            <a:spcBef>
              <a:spcPct val="0"/>
            </a:spcBef>
            <a:spcAft>
              <a:spcPct val="35000"/>
            </a:spcAft>
          </a:pPr>
          <a:r>
            <a:rPr lang="en-US" sz="5500" kern="1200" dirty="0" smtClean="0"/>
            <a:t>Step 4</a:t>
          </a:r>
          <a:endParaRPr lang="ar-SA" sz="5500" kern="1200" dirty="0"/>
        </a:p>
      </dsp:txBody>
      <dsp:txXfrm>
        <a:off x="103836" y="983991"/>
        <a:ext cx="1687515" cy="255797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822E1-F053-4C86-8A72-E4419DC3FF64}">
      <dsp:nvSpPr>
        <dsp:cNvPr id="0" name=""/>
        <dsp:cNvSpPr/>
      </dsp:nvSpPr>
      <dsp:spPr>
        <a:xfrm>
          <a:off x="1878184" y="1036717"/>
          <a:ext cx="6351415" cy="2596544"/>
        </a:xfrm>
        <a:prstGeom prst="rightArrow">
          <a:avLst>
            <a:gd name="adj1" fmla="val 75000"/>
            <a:gd name="adj2" fmla="val 50000"/>
          </a:avLst>
        </a:prstGeom>
        <a:solidFill>
          <a:schemeClr val="accent2">
            <a:alpha val="90000"/>
            <a:tint val="55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285750" lvl="1" indent="-285750" algn="l" defTabSz="1600200" rtl="1">
            <a:lnSpc>
              <a:spcPct val="90000"/>
            </a:lnSpc>
            <a:spcBef>
              <a:spcPct val="0"/>
            </a:spcBef>
            <a:spcAft>
              <a:spcPct val="15000"/>
            </a:spcAft>
            <a:buChar char="••"/>
          </a:pPr>
          <a:endParaRPr lang="ar-SA" sz="3600" b="1" kern="1200" dirty="0"/>
        </a:p>
        <a:p>
          <a:pPr marL="285750" lvl="1" indent="-285750" algn="l" defTabSz="1778000" rtl="1">
            <a:lnSpc>
              <a:spcPct val="90000"/>
            </a:lnSpc>
            <a:spcBef>
              <a:spcPct val="0"/>
            </a:spcBef>
            <a:spcAft>
              <a:spcPct val="15000"/>
            </a:spcAft>
            <a:buChar char="••"/>
          </a:pPr>
          <a:r>
            <a:rPr lang="en-US" sz="4000" b="1" kern="1200" dirty="0" smtClean="0"/>
            <a:t>Identify significant and non-significant factors</a:t>
          </a:r>
          <a:endParaRPr lang="ar-SA" sz="4000" b="1" kern="1200" dirty="0"/>
        </a:p>
      </dsp:txBody>
      <dsp:txXfrm>
        <a:off x="1878184" y="1361285"/>
        <a:ext cx="5377711" cy="1947408"/>
      </dsp:txXfrm>
    </dsp:sp>
    <dsp:sp modelId="{3A9030DD-6321-4132-91BA-A16083631FA3}">
      <dsp:nvSpPr>
        <dsp:cNvPr id="0" name=""/>
        <dsp:cNvSpPr/>
      </dsp:nvSpPr>
      <dsp:spPr>
        <a:xfrm>
          <a:off x="12545" y="892700"/>
          <a:ext cx="1870097" cy="2740561"/>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rtl="1">
            <a:lnSpc>
              <a:spcPct val="90000"/>
            </a:lnSpc>
            <a:spcBef>
              <a:spcPct val="0"/>
            </a:spcBef>
            <a:spcAft>
              <a:spcPct val="35000"/>
            </a:spcAft>
          </a:pPr>
          <a:r>
            <a:rPr lang="en-US" sz="5500" kern="1200" dirty="0" smtClean="0"/>
            <a:t>Step 5</a:t>
          </a:r>
          <a:endParaRPr lang="ar-SA" sz="5500" kern="1200" dirty="0"/>
        </a:p>
      </dsp:txBody>
      <dsp:txXfrm>
        <a:off x="103836" y="983991"/>
        <a:ext cx="1687515" cy="255797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822E1-F053-4C86-8A72-E4419DC3FF64}">
      <dsp:nvSpPr>
        <dsp:cNvPr id="0" name=""/>
        <dsp:cNvSpPr/>
      </dsp:nvSpPr>
      <dsp:spPr>
        <a:xfrm>
          <a:off x="1878184" y="1036717"/>
          <a:ext cx="6351415" cy="2596544"/>
        </a:xfrm>
        <a:prstGeom prst="rightArrow">
          <a:avLst>
            <a:gd name="adj1" fmla="val 75000"/>
            <a:gd name="adj2" fmla="val 50000"/>
          </a:avLst>
        </a:prstGeom>
        <a:solidFill>
          <a:schemeClr val="accent2">
            <a:alpha val="90000"/>
            <a:tint val="55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285750" lvl="1" indent="-285750" algn="l" defTabSz="1600200" rtl="1">
            <a:lnSpc>
              <a:spcPct val="90000"/>
            </a:lnSpc>
            <a:spcBef>
              <a:spcPct val="0"/>
            </a:spcBef>
            <a:spcAft>
              <a:spcPct val="15000"/>
            </a:spcAft>
            <a:buChar char="••"/>
          </a:pPr>
          <a:endParaRPr lang="ar-SA" sz="3600" b="1" kern="1200" dirty="0"/>
        </a:p>
        <a:p>
          <a:pPr marL="285750" lvl="1" indent="-285750" algn="l" defTabSz="1600200" rtl="1">
            <a:lnSpc>
              <a:spcPct val="90000"/>
            </a:lnSpc>
            <a:spcBef>
              <a:spcPct val="0"/>
            </a:spcBef>
            <a:spcAft>
              <a:spcPct val="15000"/>
            </a:spcAft>
            <a:buChar char="••"/>
          </a:pPr>
          <a:r>
            <a:rPr lang="en-US" sz="3600" b="1" kern="1200" dirty="0" smtClean="0"/>
            <a:t>Define the optimum condition and solution</a:t>
          </a:r>
          <a:endParaRPr lang="ar-SA" sz="3600" b="1" kern="1200" dirty="0"/>
        </a:p>
      </dsp:txBody>
      <dsp:txXfrm>
        <a:off x="1878184" y="1361285"/>
        <a:ext cx="5377711" cy="1947408"/>
      </dsp:txXfrm>
    </dsp:sp>
    <dsp:sp modelId="{3A9030DD-6321-4132-91BA-A16083631FA3}">
      <dsp:nvSpPr>
        <dsp:cNvPr id="0" name=""/>
        <dsp:cNvSpPr/>
      </dsp:nvSpPr>
      <dsp:spPr>
        <a:xfrm>
          <a:off x="12545" y="892700"/>
          <a:ext cx="1870097" cy="2740561"/>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104775" rIns="209550" bIns="104775" numCol="1" spcCol="1270" anchor="ctr" anchorCtr="0">
          <a:noAutofit/>
        </a:bodyPr>
        <a:lstStyle/>
        <a:p>
          <a:pPr lvl="0" algn="ctr" defTabSz="2444750" rtl="1">
            <a:lnSpc>
              <a:spcPct val="90000"/>
            </a:lnSpc>
            <a:spcBef>
              <a:spcPct val="0"/>
            </a:spcBef>
            <a:spcAft>
              <a:spcPct val="35000"/>
            </a:spcAft>
          </a:pPr>
          <a:r>
            <a:rPr lang="en-US" sz="5500" kern="1200" dirty="0" smtClean="0"/>
            <a:t>Step 6</a:t>
          </a:r>
          <a:endParaRPr lang="ar-SA" sz="5500" kern="1200" dirty="0"/>
        </a:p>
      </dsp:txBody>
      <dsp:txXfrm>
        <a:off x="103836" y="983991"/>
        <a:ext cx="1687515" cy="2557979"/>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0.63179</cdr:x>
      <cdr:y>0.60168</cdr:y>
    </cdr:from>
    <cdr:to>
      <cdr:x>0.65504</cdr:x>
      <cdr:y>0.63232</cdr:y>
    </cdr:to>
    <cdr:sp macro="" textlink="">
      <cdr:nvSpPr>
        <cdr:cNvPr id="2" name="Rectangle 1"/>
        <cdr:cNvSpPr/>
      </cdr:nvSpPr>
      <cdr:spPr>
        <a:xfrm xmlns:a="http://schemas.openxmlformats.org/drawingml/2006/main">
          <a:off x="3105166" y="2057416"/>
          <a:ext cx="114271" cy="104773"/>
        </a:xfrm>
        <a:prstGeom xmlns:a="http://schemas.openxmlformats.org/drawingml/2006/main" prst="rect">
          <a:avLst/>
        </a:prstGeom>
        <a:solidFill xmlns:a="http://schemas.openxmlformats.org/drawingml/2006/main">
          <a:srgbClr val="00B050"/>
        </a:solidFill>
        <a:ln xmlns:a="http://schemas.openxmlformats.org/drawingml/2006/main">
          <a:solidFill>
            <a:srgbClr val="00B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ar-SA"/>
        </a:p>
      </cdr:txBody>
    </cdr:sp>
  </cdr:relSizeAnchor>
  <cdr:relSizeAnchor xmlns:cdr="http://schemas.openxmlformats.org/drawingml/2006/chartDrawing">
    <cdr:from>
      <cdr:x>0.63631</cdr:x>
      <cdr:y>0.40483</cdr:y>
    </cdr:from>
    <cdr:to>
      <cdr:x>0.65956</cdr:x>
      <cdr:y>0.43547</cdr:y>
    </cdr:to>
    <cdr:sp macro="" textlink="">
      <cdr:nvSpPr>
        <cdr:cNvPr id="3" name="Rectangle 2"/>
        <cdr:cNvSpPr/>
      </cdr:nvSpPr>
      <cdr:spPr>
        <a:xfrm xmlns:a="http://schemas.openxmlformats.org/drawingml/2006/main">
          <a:off x="3127390" y="1384295"/>
          <a:ext cx="114272" cy="104772"/>
        </a:xfrm>
        <a:prstGeom xmlns:a="http://schemas.openxmlformats.org/drawingml/2006/main" prst="rect">
          <a:avLst/>
        </a:prstGeom>
        <a:ln xmlns:a="http://schemas.openxmlformats.org/drawingml/2006/main">
          <a:solidFill>
            <a:schemeClr val="tx2">
              <a:lumMod val="60000"/>
              <a:lumOff val="4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sp>
  </cdr:relSizeAnchor>
  <cdr:relSizeAnchor xmlns:cdr="http://schemas.openxmlformats.org/drawingml/2006/chartDrawing">
    <cdr:from>
      <cdr:x>0.63824</cdr:x>
      <cdr:y>0.76416</cdr:y>
    </cdr:from>
    <cdr:to>
      <cdr:x>0.6615</cdr:x>
      <cdr:y>0.7948</cdr:y>
    </cdr:to>
    <cdr:sp macro="" textlink="">
      <cdr:nvSpPr>
        <cdr:cNvPr id="4" name="Rectangle 3"/>
        <cdr:cNvSpPr/>
      </cdr:nvSpPr>
      <cdr:spPr>
        <a:xfrm xmlns:a="http://schemas.openxmlformats.org/drawingml/2006/main">
          <a:off x="3136896" y="2613012"/>
          <a:ext cx="114321" cy="104773"/>
        </a:xfrm>
        <a:prstGeom xmlns:a="http://schemas.openxmlformats.org/drawingml/2006/main" prst="rect">
          <a:avLst/>
        </a:prstGeom>
        <a:solidFill xmlns:a="http://schemas.openxmlformats.org/drawingml/2006/main">
          <a:srgbClr val="C00000"/>
        </a:solidFill>
        <a:ln xmlns:a="http://schemas.openxmlformats.org/drawingml/2006/main">
          <a:solidFill>
            <a:srgbClr val="C0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sp>
  </cdr:relSizeAnchor>
  <cdr:relSizeAnchor xmlns:cdr="http://schemas.openxmlformats.org/drawingml/2006/chartDrawing">
    <cdr:from>
      <cdr:x>0.68217</cdr:x>
      <cdr:y>0.71867</cdr:y>
    </cdr:from>
    <cdr:to>
      <cdr:x>0.95736</cdr:x>
      <cdr:y>0.81616</cdr:y>
    </cdr:to>
    <cdr:sp macro="" textlink="">
      <cdr:nvSpPr>
        <cdr:cNvPr id="5" name="Text Box 2"/>
        <cdr:cNvSpPr txBox="1">
          <a:spLocks xmlns:a="http://schemas.openxmlformats.org/drawingml/2006/main" noChangeArrowheads="1"/>
        </cdr:cNvSpPr>
      </cdr:nvSpPr>
      <cdr:spPr bwMode="auto">
        <a:xfrm xmlns:a="http://schemas.openxmlformats.org/drawingml/2006/main">
          <a:off x="3352800" y="2457460"/>
          <a:ext cx="1352531" cy="333365"/>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p xmlns:a="http://schemas.openxmlformats.org/drawingml/2006/main">
          <a:r>
            <a:rPr lang="en-US" sz="1200" b="1">
              <a:cs typeface="+mj-cs"/>
            </a:rPr>
            <a:t>H.D.P.E</a:t>
          </a:r>
          <a:endParaRPr lang="ar-SA" sz="1200" b="1">
            <a:cs typeface="+mj-cs"/>
          </a:endParaRPr>
        </a:p>
      </cdr:txBody>
    </cdr:sp>
  </cdr:relSizeAnchor>
  <cdr:relSizeAnchor xmlns:cdr="http://schemas.openxmlformats.org/drawingml/2006/chartDrawing">
    <cdr:from>
      <cdr:x>0.68217</cdr:x>
      <cdr:y>0.54429</cdr:y>
    </cdr:from>
    <cdr:to>
      <cdr:x>0.95736</cdr:x>
      <cdr:y>0.64067</cdr:y>
    </cdr:to>
    <cdr:sp macro="" textlink="">
      <cdr:nvSpPr>
        <cdr:cNvPr id="6" name="Text Box 2"/>
        <cdr:cNvSpPr txBox="1">
          <a:spLocks xmlns:a="http://schemas.openxmlformats.org/drawingml/2006/main" noChangeArrowheads="1"/>
        </cdr:cNvSpPr>
      </cdr:nvSpPr>
      <cdr:spPr bwMode="auto">
        <a:xfrm xmlns:a="http://schemas.openxmlformats.org/drawingml/2006/main">
          <a:off x="3352800" y="1861173"/>
          <a:ext cx="1352531" cy="329569"/>
        </a:xfrm>
        <a:prstGeom xmlns:a="http://schemas.openxmlformats.org/drawingml/2006/main" prst="rect">
          <a:avLst/>
        </a:prstGeom>
        <a:solidFill xmlns:a="http://schemas.openxmlformats.org/drawingml/2006/main">
          <a:srgbClr val="FFFFFF"/>
        </a:solidFill>
        <a:ln xmlns:a="http://schemas.openxmlformats.org/drawingml/2006/main" w="9525">
          <a:solidFill>
            <a:srgbClr val="000000"/>
          </a:solid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p xmlns:a="http://schemas.openxmlformats.org/drawingml/2006/main">
          <a:r>
            <a:rPr lang="en-US" sz="1200" b="1">
              <a:cs typeface="+mj-cs"/>
            </a:rPr>
            <a:t>PEX</a:t>
          </a:r>
          <a:endParaRPr lang="ar-SA" sz="1200" b="1">
            <a:cs typeface="+mj-cs"/>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1C86370-E6C6-44B8-9EB8-E6007848FFF5}" type="datetimeFigureOut">
              <a:rPr lang="ar-SA" smtClean="0"/>
              <a:t>11/07/1434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125D8AA-015B-44A5-B1AB-2F23BA687974}" type="slidenum">
              <a:rPr lang="ar-SA" smtClean="0"/>
              <a:t>‹#›</a:t>
            </a:fld>
            <a:endParaRPr lang="ar-SA"/>
          </a:p>
        </p:txBody>
      </p:sp>
    </p:spTree>
    <p:extLst>
      <p:ext uri="{BB962C8B-B14F-4D97-AF65-F5344CB8AC3E}">
        <p14:creationId xmlns:p14="http://schemas.microsoft.com/office/powerpoint/2010/main" val="297329532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5CAF07D3-FD30-4572-9450-568D93B5C186}" type="slidenum">
              <a:rPr lang="ar-SA" smtClean="0">
                <a:solidFill>
                  <a:prstClr val="black"/>
                </a:solidFill>
              </a:rPr>
              <a:pPr/>
              <a:t>1</a:t>
            </a:fld>
            <a:endParaRPr lang="ar-SA">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5" name="Footer Placeholder 4"/>
          <p:cNvSpPr>
            <a:spLocks noGrp="1"/>
          </p:cNvSpPr>
          <p:nvPr>
            <p:ph type="ftr" sz="quarter" idx="11"/>
          </p:nvPr>
        </p:nvSpPr>
        <p:spPr/>
        <p:txBody>
          <a:bodyPr/>
          <a:lstStyle/>
          <a:p>
            <a:endParaRPr lang="ar-SA">
              <a:solidFill>
                <a:prstClr val="white">
                  <a:tint val="75000"/>
                </a:prstClr>
              </a:solidFill>
            </a:endParaRPr>
          </a:p>
        </p:txBody>
      </p:sp>
      <p:sp>
        <p:nvSpPr>
          <p:cNvPr id="6" name="Slide Number Placeholder 5"/>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227822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5" name="Footer Placeholder 4"/>
          <p:cNvSpPr>
            <a:spLocks noGrp="1"/>
          </p:cNvSpPr>
          <p:nvPr>
            <p:ph type="ftr" sz="quarter" idx="11"/>
          </p:nvPr>
        </p:nvSpPr>
        <p:spPr/>
        <p:txBody>
          <a:bodyPr/>
          <a:lstStyle/>
          <a:p>
            <a:endParaRPr lang="ar-SA">
              <a:solidFill>
                <a:prstClr val="white">
                  <a:tint val="75000"/>
                </a:prstClr>
              </a:solidFill>
            </a:endParaRPr>
          </a:p>
        </p:txBody>
      </p:sp>
      <p:sp>
        <p:nvSpPr>
          <p:cNvPr id="6" name="Slide Number Placeholder 5"/>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933719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5" name="Footer Placeholder 4"/>
          <p:cNvSpPr>
            <a:spLocks noGrp="1"/>
          </p:cNvSpPr>
          <p:nvPr>
            <p:ph type="ftr" sz="quarter" idx="11"/>
          </p:nvPr>
        </p:nvSpPr>
        <p:spPr/>
        <p:txBody>
          <a:bodyPr/>
          <a:lstStyle/>
          <a:p>
            <a:endParaRPr lang="ar-SA">
              <a:solidFill>
                <a:prstClr val="white">
                  <a:tint val="75000"/>
                </a:prstClr>
              </a:solidFill>
            </a:endParaRPr>
          </a:p>
        </p:txBody>
      </p:sp>
      <p:sp>
        <p:nvSpPr>
          <p:cNvPr id="6" name="Slide Number Placeholder 5"/>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870871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5" name="Footer Placeholder 4"/>
          <p:cNvSpPr>
            <a:spLocks noGrp="1"/>
          </p:cNvSpPr>
          <p:nvPr>
            <p:ph type="ftr" sz="quarter" idx="11"/>
          </p:nvPr>
        </p:nvSpPr>
        <p:spPr/>
        <p:txBody>
          <a:bodyPr/>
          <a:lstStyle/>
          <a:p>
            <a:endParaRPr lang="ar-SA">
              <a:solidFill>
                <a:prstClr val="white">
                  <a:tint val="75000"/>
                </a:prstClr>
              </a:solidFill>
            </a:endParaRPr>
          </a:p>
        </p:txBody>
      </p:sp>
      <p:sp>
        <p:nvSpPr>
          <p:cNvPr id="6" name="Slide Number Placeholder 5"/>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781188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5" name="Footer Placeholder 4"/>
          <p:cNvSpPr>
            <a:spLocks noGrp="1"/>
          </p:cNvSpPr>
          <p:nvPr>
            <p:ph type="ftr" sz="quarter" idx="11"/>
          </p:nvPr>
        </p:nvSpPr>
        <p:spPr/>
        <p:txBody>
          <a:bodyPr/>
          <a:lstStyle/>
          <a:p>
            <a:endParaRPr lang="ar-SA">
              <a:solidFill>
                <a:prstClr val="white">
                  <a:tint val="75000"/>
                </a:prstClr>
              </a:solidFill>
            </a:endParaRPr>
          </a:p>
        </p:txBody>
      </p:sp>
      <p:sp>
        <p:nvSpPr>
          <p:cNvPr id="6" name="Slide Number Placeholder 5"/>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4164338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6" name="Footer Placeholder 5"/>
          <p:cNvSpPr>
            <a:spLocks noGrp="1"/>
          </p:cNvSpPr>
          <p:nvPr>
            <p:ph type="ftr" sz="quarter" idx="11"/>
          </p:nvPr>
        </p:nvSpPr>
        <p:spPr/>
        <p:txBody>
          <a:bodyPr/>
          <a:lstStyle/>
          <a:p>
            <a:endParaRPr lang="ar-SA">
              <a:solidFill>
                <a:prstClr val="white">
                  <a:tint val="75000"/>
                </a:prstClr>
              </a:solidFill>
            </a:endParaRPr>
          </a:p>
        </p:txBody>
      </p:sp>
      <p:sp>
        <p:nvSpPr>
          <p:cNvPr id="7" name="Slide Number Placeholder 6"/>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545249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8" name="Footer Placeholder 7"/>
          <p:cNvSpPr>
            <a:spLocks noGrp="1"/>
          </p:cNvSpPr>
          <p:nvPr>
            <p:ph type="ftr" sz="quarter" idx="11"/>
          </p:nvPr>
        </p:nvSpPr>
        <p:spPr/>
        <p:txBody>
          <a:bodyPr/>
          <a:lstStyle/>
          <a:p>
            <a:endParaRPr lang="ar-SA">
              <a:solidFill>
                <a:prstClr val="white">
                  <a:tint val="75000"/>
                </a:prstClr>
              </a:solidFill>
            </a:endParaRPr>
          </a:p>
        </p:txBody>
      </p:sp>
      <p:sp>
        <p:nvSpPr>
          <p:cNvPr id="9" name="Slide Number Placeholder 8"/>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497302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4" name="Footer Placeholder 3"/>
          <p:cNvSpPr>
            <a:spLocks noGrp="1"/>
          </p:cNvSpPr>
          <p:nvPr>
            <p:ph type="ftr" sz="quarter" idx="11"/>
          </p:nvPr>
        </p:nvSpPr>
        <p:spPr/>
        <p:txBody>
          <a:bodyPr/>
          <a:lstStyle/>
          <a:p>
            <a:endParaRPr lang="ar-SA">
              <a:solidFill>
                <a:prstClr val="white">
                  <a:tint val="75000"/>
                </a:prstClr>
              </a:solidFill>
            </a:endParaRPr>
          </a:p>
        </p:txBody>
      </p:sp>
      <p:sp>
        <p:nvSpPr>
          <p:cNvPr id="5" name="Slide Number Placeholder 4"/>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628899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3" name="Footer Placeholder 2"/>
          <p:cNvSpPr>
            <a:spLocks noGrp="1"/>
          </p:cNvSpPr>
          <p:nvPr>
            <p:ph type="ftr" sz="quarter" idx="11"/>
          </p:nvPr>
        </p:nvSpPr>
        <p:spPr/>
        <p:txBody>
          <a:bodyPr/>
          <a:lstStyle/>
          <a:p>
            <a:endParaRPr lang="ar-SA">
              <a:solidFill>
                <a:prstClr val="white">
                  <a:tint val="75000"/>
                </a:prstClr>
              </a:solidFill>
            </a:endParaRPr>
          </a:p>
        </p:txBody>
      </p:sp>
      <p:sp>
        <p:nvSpPr>
          <p:cNvPr id="4" name="Slide Number Placeholder 3"/>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2832859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6" name="Footer Placeholder 5"/>
          <p:cNvSpPr>
            <a:spLocks noGrp="1"/>
          </p:cNvSpPr>
          <p:nvPr>
            <p:ph type="ftr" sz="quarter" idx="11"/>
          </p:nvPr>
        </p:nvSpPr>
        <p:spPr/>
        <p:txBody>
          <a:bodyPr/>
          <a:lstStyle/>
          <a:p>
            <a:endParaRPr lang="ar-SA">
              <a:solidFill>
                <a:prstClr val="white">
                  <a:tint val="75000"/>
                </a:prstClr>
              </a:solidFill>
            </a:endParaRPr>
          </a:p>
        </p:txBody>
      </p:sp>
      <p:sp>
        <p:nvSpPr>
          <p:cNvPr id="7" name="Slide Number Placeholder 6"/>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467302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6" name="Footer Placeholder 5"/>
          <p:cNvSpPr>
            <a:spLocks noGrp="1"/>
          </p:cNvSpPr>
          <p:nvPr>
            <p:ph type="ftr" sz="quarter" idx="11"/>
          </p:nvPr>
        </p:nvSpPr>
        <p:spPr/>
        <p:txBody>
          <a:bodyPr/>
          <a:lstStyle/>
          <a:p>
            <a:endParaRPr lang="ar-SA">
              <a:solidFill>
                <a:prstClr val="white">
                  <a:tint val="75000"/>
                </a:prstClr>
              </a:solidFill>
            </a:endParaRPr>
          </a:p>
        </p:txBody>
      </p:sp>
      <p:sp>
        <p:nvSpPr>
          <p:cNvPr id="7" name="Slide Number Placeholder 6"/>
          <p:cNvSpPr>
            <a:spLocks noGrp="1"/>
          </p:cNvSpPr>
          <p:nvPr>
            <p:ph type="sldNum" sz="quarter" idx="12"/>
          </p:nvPr>
        </p:nvSpPr>
        <p:spPr/>
        <p:txBody>
          <a:body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386567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5A86BE2-F09F-469D-A15D-DA1ED265AEEC}" type="datetimeFigureOut">
              <a:rPr lang="ar-SA" smtClean="0">
                <a:solidFill>
                  <a:prstClr val="white">
                    <a:tint val="75000"/>
                  </a:prstClr>
                </a:solidFill>
              </a:rPr>
              <a:pPr/>
              <a:t>11/07/1434</a:t>
            </a:fld>
            <a:endParaRPr lang="ar-SA">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white">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B55030C-CBA0-4B95-AC10-B668E0778BD9}" type="slidenum">
              <a:rPr lang="ar-SA" smtClean="0">
                <a:solidFill>
                  <a:prstClr val="white">
                    <a:tint val="75000"/>
                  </a:prstClr>
                </a:solidFill>
              </a:rPr>
              <a:pPr/>
              <a:t>‹#›</a:t>
            </a:fld>
            <a:endParaRPr lang="ar-SA">
              <a:solidFill>
                <a:prstClr val="white">
                  <a:tint val="75000"/>
                </a:prstClr>
              </a:solidFill>
            </a:endParaRPr>
          </a:p>
        </p:txBody>
      </p:sp>
    </p:spTree>
    <p:extLst>
      <p:ext uri="{BB962C8B-B14F-4D97-AF65-F5344CB8AC3E}">
        <p14:creationId xmlns:p14="http://schemas.microsoft.com/office/powerpoint/2010/main" val="3523666535"/>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9521" y="2204864"/>
            <a:ext cx="7772400" cy="1470025"/>
          </a:xfrm>
          <a:solidFill>
            <a:schemeClr val="accent2">
              <a:lumMod val="75000"/>
            </a:schemeClr>
          </a:solidFill>
        </p:spPr>
        <p:txBody>
          <a:bodyPr/>
          <a:lstStyle/>
          <a:p>
            <a:pPr algn="l"/>
            <a:r>
              <a:rPr lang="en-US" sz="36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Graduation </a:t>
            </a:r>
            <a:r>
              <a:rPr lang="en-US" sz="3600" b="1" spc="5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project 2</a:t>
            </a:r>
            <a:r>
              <a:rPr lang="en-US"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r>
            <a:br>
              <a:rPr lang="en-US"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br>
            <a:endParaRPr lang="ar-SA"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3" name="Subtitle 2"/>
          <p:cNvSpPr>
            <a:spLocks noGrp="1"/>
          </p:cNvSpPr>
          <p:nvPr>
            <p:ph type="subTitle" idx="1"/>
          </p:nvPr>
        </p:nvSpPr>
        <p:spPr>
          <a:xfrm>
            <a:off x="1160136" y="2852936"/>
            <a:ext cx="7543808" cy="1857388"/>
          </a:xfrm>
        </p:spPr>
        <p:style>
          <a:lnRef idx="1">
            <a:schemeClr val="dk1"/>
          </a:lnRef>
          <a:fillRef idx="2">
            <a:schemeClr val="dk1"/>
          </a:fillRef>
          <a:effectRef idx="1">
            <a:schemeClr val="dk1"/>
          </a:effectRef>
          <a:fontRef idx="minor">
            <a:schemeClr val="dk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High Density Polyethylene Pipes Quality Improvement</a:t>
            </a:r>
          </a:p>
          <a:p>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il_fi" descr="http://www.interpresscorp.com/aqm/aqm1/image010.bmp"/>
          <p:cNvPicPr/>
          <p:nvPr/>
        </p:nvPicPr>
        <p:blipFill>
          <a:blip r:embed="rId3"/>
          <a:srcRect/>
          <a:stretch>
            <a:fillRect/>
          </a:stretch>
        </p:blipFill>
        <p:spPr bwMode="auto">
          <a:xfrm>
            <a:off x="3286116" y="0"/>
            <a:ext cx="2300294" cy="1928802"/>
          </a:xfrm>
          <a:prstGeom prst="ellipse">
            <a:avLst/>
          </a:prstGeom>
          <a:ln>
            <a:noFill/>
          </a:ln>
          <a:effectLst>
            <a:softEdge rad="112500"/>
          </a:effectLst>
        </p:spPr>
      </p:pic>
      <p:pic>
        <p:nvPicPr>
          <p:cNvPr id="6" name="Picture 5"/>
          <p:cNvPicPr/>
          <p:nvPr/>
        </p:nvPicPr>
        <p:blipFill>
          <a:blip r:embed="rId4"/>
          <a:srcRect/>
          <a:stretch>
            <a:fillRect/>
          </a:stretch>
        </p:blipFill>
        <p:spPr bwMode="auto">
          <a:xfrm>
            <a:off x="251520" y="4797152"/>
            <a:ext cx="1928826" cy="17859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8" name="Picture 4" descr="http://image.made-in-china.com/43f34j00PeTEhMIrsFgL/Virgin-Black-PE100-HDPE-Pipe-Grade.jpg"/>
          <p:cNvPicPr>
            <a:picLocks noChangeAspect="1" noChangeArrowheads="1"/>
          </p:cNvPicPr>
          <p:nvPr/>
        </p:nvPicPr>
        <p:blipFill>
          <a:blip r:embed="rId5"/>
          <a:srcRect/>
          <a:stretch>
            <a:fillRect/>
          </a:stretch>
        </p:blipFill>
        <p:spPr bwMode="auto">
          <a:xfrm>
            <a:off x="2294242" y="4797152"/>
            <a:ext cx="1983747" cy="178286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il_fi" descr="http://ldtconsultinginc.com/ESW/Images/six-sigma-b.jpg"/>
          <p:cNvPicPr/>
          <p:nvPr/>
        </p:nvPicPr>
        <p:blipFill>
          <a:blip r:embed="rId6" cstate="print"/>
          <a:srcRect/>
          <a:stretch>
            <a:fillRect/>
          </a:stretch>
        </p:blipFill>
        <p:spPr bwMode="auto">
          <a:xfrm>
            <a:off x="4297770" y="4823705"/>
            <a:ext cx="2071702" cy="176421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Bevel 3"/>
          <p:cNvSpPr/>
          <p:nvPr/>
        </p:nvSpPr>
        <p:spPr>
          <a:xfrm>
            <a:off x="6588224" y="3933056"/>
            <a:ext cx="2448272" cy="2718966"/>
          </a:xfrm>
          <a:prstGeom prst="bevel">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a:solidFill>
                  <a:prstClr val="black"/>
                </a:solidFill>
              </a:rPr>
              <a:t>Prepared by:</a:t>
            </a:r>
          </a:p>
          <a:p>
            <a:pPr algn="ctr"/>
            <a:r>
              <a:rPr lang="en-US" b="1" dirty="0" err="1">
                <a:solidFill>
                  <a:srgbClr val="C0504D">
                    <a:lumMod val="50000"/>
                  </a:srgbClr>
                </a:solidFill>
              </a:rPr>
              <a:t>Aseel</a:t>
            </a:r>
            <a:r>
              <a:rPr lang="en-US" b="1" dirty="0">
                <a:solidFill>
                  <a:srgbClr val="C0504D">
                    <a:lumMod val="50000"/>
                  </a:srgbClr>
                </a:solidFill>
              </a:rPr>
              <a:t> Omar.</a:t>
            </a:r>
          </a:p>
          <a:p>
            <a:pPr algn="ctr"/>
            <a:r>
              <a:rPr lang="en-US" b="1" dirty="0" err="1">
                <a:solidFill>
                  <a:srgbClr val="C0504D">
                    <a:lumMod val="50000"/>
                  </a:srgbClr>
                </a:solidFill>
              </a:rPr>
              <a:t>Hiba</a:t>
            </a:r>
            <a:r>
              <a:rPr lang="en-US" b="1" dirty="0">
                <a:solidFill>
                  <a:srgbClr val="C0504D">
                    <a:lumMod val="50000"/>
                  </a:srgbClr>
                </a:solidFill>
              </a:rPr>
              <a:t> </a:t>
            </a:r>
            <a:r>
              <a:rPr lang="en-US" b="1" dirty="0" err="1">
                <a:solidFill>
                  <a:srgbClr val="C0504D">
                    <a:lumMod val="50000"/>
                  </a:srgbClr>
                </a:solidFill>
              </a:rPr>
              <a:t>Barhoush</a:t>
            </a:r>
            <a:r>
              <a:rPr lang="en-US" b="1" dirty="0">
                <a:solidFill>
                  <a:srgbClr val="C0504D">
                    <a:lumMod val="50000"/>
                  </a:srgbClr>
                </a:solidFill>
              </a:rPr>
              <a:t>.</a:t>
            </a:r>
          </a:p>
          <a:p>
            <a:pPr algn="ctr"/>
            <a:r>
              <a:rPr lang="ar-SA" b="1" dirty="0">
                <a:solidFill>
                  <a:srgbClr val="C0504D">
                    <a:lumMod val="50000"/>
                  </a:srgbClr>
                </a:solidFill>
              </a:rPr>
              <a:t>.</a:t>
            </a:r>
            <a:r>
              <a:rPr lang="en-US" b="1" dirty="0" err="1">
                <a:solidFill>
                  <a:srgbClr val="C0504D">
                    <a:lumMod val="50000"/>
                  </a:srgbClr>
                </a:solidFill>
              </a:rPr>
              <a:t>Nour</a:t>
            </a:r>
            <a:r>
              <a:rPr lang="en-US" b="1" dirty="0">
                <a:solidFill>
                  <a:srgbClr val="C0504D">
                    <a:lumMod val="50000"/>
                  </a:srgbClr>
                </a:solidFill>
              </a:rPr>
              <a:t> Ali</a:t>
            </a:r>
          </a:p>
          <a:p>
            <a:pPr algn="ctr"/>
            <a:r>
              <a:rPr lang="en-US" b="1" dirty="0" err="1">
                <a:solidFill>
                  <a:srgbClr val="C0504D">
                    <a:lumMod val="50000"/>
                  </a:srgbClr>
                </a:solidFill>
              </a:rPr>
              <a:t>Samah</a:t>
            </a:r>
            <a:r>
              <a:rPr lang="en-US" b="1" dirty="0">
                <a:solidFill>
                  <a:srgbClr val="C0504D">
                    <a:lumMod val="50000"/>
                  </a:srgbClr>
                </a:solidFill>
              </a:rPr>
              <a:t> </a:t>
            </a:r>
            <a:r>
              <a:rPr lang="ar-SA" b="1" dirty="0">
                <a:solidFill>
                  <a:srgbClr val="C0504D">
                    <a:lumMod val="50000"/>
                  </a:srgbClr>
                </a:solidFill>
              </a:rPr>
              <a:t>.</a:t>
            </a:r>
            <a:r>
              <a:rPr lang="en-US" b="1" dirty="0" err="1">
                <a:solidFill>
                  <a:srgbClr val="C0504D">
                    <a:lumMod val="50000"/>
                  </a:srgbClr>
                </a:solidFill>
              </a:rPr>
              <a:t>Hashaykeh</a:t>
            </a:r>
            <a:endParaRPr lang="ar-SA" b="1" dirty="0">
              <a:solidFill>
                <a:srgbClr val="C0504D">
                  <a:lumMod val="50000"/>
                </a:srgbClr>
              </a:solidFill>
            </a:endParaRPr>
          </a:p>
        </p:txBody>
      </p:sp>
    </p:spTree>
    <p:extLst>
      <p:ext uri="{BB962C8B-B14F-4D97-AF65-F5344CB8AC3E}">
        <p14:creationId xmlns:p14="http://schemas.microsoft.com/office/powerpoint/2010/main" val="13400558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Define</a:t>
            </a:r>
            <a:endParaRPr lang="ar-SA" sz="3200" dirty="0"/>
          </a:p>
        </p:txBody>
      </p:sp>
      <p:sp>
        <p:nvSpPr>
          <p:cNvPr id="3" name="Content Placeholder 2"/>
          <p:cNvSpPr>
            <a:spLocks noGrp="1"/>
          </p:cNvSpPr>
          <p:nvPr>
            <p:ph idx="1"/>
          </p:nvPr>
        </p:nvSpPr>
        <p:spPr/>
        <p:txBody>
          <a:bodyPr>
            <a:normAutofit/>
          </a:bodyPr>
          <a:lstStyle/>
          <a:p>
            <a:pPr algn="ctr"/>
            <a:r>
              <a:rPr lang="en-US" sz="4800" dirty="0" smtClean="0"/>
              <a:t>To better under standing of the process and to determine which is the significant product </a:t>
            </a:r>
            <a:r>
              <a:rPr lang="ar-SA" sz="4800" dirty="0" smtClean="0"/>
              <a:t>.</a:t>
            </a:r>
            <a:r>
              <a:rPr lang="en-US" sz="4800" dirty="0" smtClean="0"/>
              <a:t>of the search</a:t>
            </a:r>
            <a:endParaRPr lang="ar-SA" sz="4800" dirty="0"/>
          </a:p>
        </p:txBody>
      </p:sp>
    </p:spTree>
    <p:extLst>
      <p:ext uri="{BB962C8B-B14F-4D97-AF65-F5344CB8AC3E}">
        <p14:creationId xmlns:p14="http://schemas.microsoft.com/office/powerpoint/2010/main" val="757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92696"/>
            <a:ext cx="8229600" cy="1143000"/>
          </a:xfrm>
        </p:spPr>
        <p:txBody>
          <a:bodyPr>
            <a:noAutofit/>
          </a:bodyPr>
          <a:lstStyle/>
          <a:p>
            <a:pPr algn="l"/>
            <a:r>
              <a:rPr lang="en-US" sz="2800" dirty="0"/>
              <a:t>The main products with its quantities that produced with the defects quantities for the last two years are classified and analyzed as shown below:</a:t>
            </a:r>
            <a:br>
              <a:rPr lang="en-US" sz="2800" dirty="0"/>
            </a:br>
            <a:endParaRPr lang="ar-SA" sz="2800" dirty="0"/>
          </a:p>
        </p:txBody>
      </p:sp>
      <p:graphicFrame>
        <p:nvGraphicFramePr>
          <p:cNvPr id="4" name="Table 3"/>
          <p:cNvGraphicFramePr>
            <a:graphicFrameLocks noGrp="1"/>
          </p:cNvGraphicFramePr>
          <p:nvPr>
            <p:extLst>
              <p:ext uri="{D42A27DB-BD31-4B8C-83A1-F6EECF244321}">
                <p14:modId xmlns:p14="http://schemas.microsoft.com/office/powerpoint/2010/main" val="2553435954"/>
              </p:ext>
            </p:extLst>
          </p:nvPr>
        </p:nvGraphicFramePr>
        <p:xfrm>
          <a:off x="539552" y="1916834"/>
          <a:ext cx="7488832" cy="3384375"/>
        </p:xfrm>
        <a:graphic>
          <a:graphicData uri="http://schemas.openxmlformats.org/drawingml/2006/table">
            <a:tbl>
              <a:tblPr firstRow="1" firstCol="1" bandRow="1">
                <a:tableStyleId>{85BE263C-DBD7-4A20-BB59-AAB30ACAA65A}</a:tableStyleId>
              </a:tblPr>
              <a:tblGrid>
                <a:gridCol w="2060582"/>
                <a:gridCol w="1799165"/>
                <a:gridCol w="1568503"/>
                <a:gridCol w="2060582"/>
              </a:tblGrid>
              <a:tr h="1114759">
                <a:tc>
                  <a:txBody>
                    <a:bodyPr/>
                    <a:lstStyle/>
                    <a:p>
                      <a:pPr algn="l" rtl="0">
                        <a:lnSpc>
                          <a:spcPct val="115000"/>
                        </a:lnSpc>
                        <a:spcAft>
                          <a:spcPts val="0"/>
                        </a:spcAft>
                      </a:pPr>
                      <a:r>
                        <a:rPr lang="en-US" sz="2000" b="1" dirty="0">
                          <a:effectLst/>
                        </a:rPr>
                        <a:t>Type OF Product</a:t>
                      </a:r>
                      <a:endParaRPr lang="en-US" sz="2000" b="1" dirty="0">
                        <a:effectLst/>
                        <a:latin typeface="Calibri"/>
                        <a:ea typeface="Times New Roman"/>
                        <a:cs typeface="Arial"/>
                      </a:endParaRPr>
                    </a:p>
                  </a:txBody>
                  <a:tcPr marL="68580" marR="68580" marT="0" marB="0"/>
                </a:tc>
                <a:tc>
                  <a:txBody>
                    <a:bodyPr/>
                    <a:lstStyle/>
                    <a:p>
                      <a:pPr algn="l" rtl="0">
                        <a:lnSpc>
                          <a:spcPct val="115000"/>
                        </a:lnSpc>
                        <a:spcAft>
                          <a:spcPts val="0"/>
                        </a:spcAft>
                      </a:pPr>
                      <a:r>
                        <a:rPr lang="en-US" sz="2000" b="1">
                          <a:effectLst/>
                        </a:rPr>
                        <a:t>Total quantity Produced (Kg)</a:t>
                      </a:r>
                      <a:endParaRPr lang="en-US" sz="2000" b="1">
                        <a:effectLst/>
                        <a:latin typeface="Calibri"/>
                        <a:ea typeface="Times New Roman"/>
                        <a:cs typeface="Arial"/>
                      </a:endParaRPr>
                    </a:p>
                  </a:txBody>
                  <a:tcPr marL="68580" marR="68580" marT="0" marB="0"/>
                </a:tc>
                <a:tc>
                  <a:txBody>
                    <a:bodyPr/>
                    <a:lstStyle/>
                    <a:p>
                      <a:pPr algn="l" rtl="0">
                        <a:lnSpc>
                          <a:spcPct val="115000"/>
                        </a:lnSpc>
                        <a:spcAft>
                          <a:spcPts val="0"/>
                        </a:spcAft>
                      </a:pPr>
                      <a:r>
                        <a:rPr lang="en-US" sz="2000" b="1">
                          <a:effectLst/>
                        </a:rPr>
                        <a:t>Total defects (Kg)</a:t>
                      </a:r>
                      <a:endParaRPr lang="en-US" sz="2000" b="1">
                        <a:effectLst/>
                        <a:latin typeface="Calibri"/>
                        <a:ea typeface="Times New Roman"/>
                        <a:cs typeface="Arial"/>
                      </a:endParaRPr>
                    </a:p>
                  </a:txBody>
                  <a:tcPr marL="68580" marR="68580" marT="0" marB="0"/>
                </a:tc>
                <a:tc>
                  <a:txBody>
                    <a:bodyPr/>
                    <a:lstStyle/>
                    <a:p>
                      <a:pPr algn="l" rtl="0">
                        <a:lnSpc>
                          <a:spcPct val="115000"/>
                        </a:lnSpc>
                        <a:spcAft>
                          <a:spcPts val="0"/>
                        </a:spcAft>
                      </a:pPr>
                      <a:r>
                        <a:rPr lang="en-US" sz="2000" b="1">
                          <a:effectLst/>
                        </a:rPr>
                        <a:t>Defects Percentage </a:t>
                      </a:r>
                      <a:endParaRPr lang="en-US" sz="2000" b="1">
                        <a:effectLst/>
                        <a:latin typeface="Calibri"/>
                        <a:ea typeface="Times New Roman"/>
                        <a:cs typeface="Arial"/>
                      </a:endParaRPr>
                    </a:p>
                  </a:txBody>
                  <a:tcPr marL="68580" marR="68580" marT="0" marB="0"/>
                </a:tc>
              </a:tr>
              <a:tr h="567404">
                <a:tc>
                  <a:txBody>
                    <a:bodyPr/>
                    <a:lstStyle/>
                    <a:p>
                      <a:pPr algn="l" rtl="0">
                        <a:lnSpc>
                          <a:spcPct val="115000"/>
                        </a:lnSpc>
                        <a:spcAft>
                          <a:spcPts val="0"/>
                        </a:spcAft>
                      </a:pPr>
                      <a:r>
                        <a:rPr lang="en-US" sz="2000" b="1">
                          <a:effectLst/>
                        </a:rPr>
                        <a:t>R.C.P.P</a:t>
                      </a:r>
                      <a:endParaRPr lang="en-US" sz="2000" b="1">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dirty="0">
                          <a:effectLst/>
                        </a:rPr>
                        <a:t>182806.57</a:t>
                      </a:r>
                      <a:endParaRPr lang="en-US" sz="2000" b="1" dirty="0">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a:effectLst/>
                        </a:rPr>
                        <a:t>2075.06</a:t>
                      </a:r>
                      <a:endParaRPr lang="en-US" sz="2000" b="1">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a:effectLst/>
                        </a:rPr>
                        <a:t>0.2425</a:t>
                      </a:r>
                      <a:endParaRPr lang="en-US" sz="2000" b="1">
                        <a:effectLst/>
                        <a:latin typeface="Calibri"/>
                        <a:ea typeface="Times New Roman"/>
                        <a:cs typeface="Arial"/>
                      </a:endParaRPr>
                    </a:p>
                  </a:txBody>
                  <a:tcPr marL="68580" marR="68580" marT="0" marB="0"/>
                </a:tc>
              </a:tr>
              <a:tr h="567404">
                <a:tc>
                  <a:txBody>
                    <a:bodyPr/>
                    <a:lstStyle/>
                    <a:p>
                      <a:pPr algn="l" rtl="0">
                        <a:lnSpc>
                          <a:spcPct val="115000"/>
                        </a:lnSpc>
                        <a:spcAft>
                          <a:spcPts val="0"/>
                        </a:spcAft>
                      </a:pPr>
                      <a:r>
                        <a:rPr lang="en-US" sz="2000" b="1">
                          <a:effectLst/>
                        </a:rPr>
                        <a:t>H.D.P.E</a:t>
                      </a:r>
                      <a:endParaRPr lang="en-US" sz="2000" b="1">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a:effectLst/>
                        </a:rPr>
                        <a:t>225221.3</a:t>
                      </a:r>
                      <a:endParaRPr lang="en-US" sz="2000" b="1">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dirty="0">
                          <a:effectLst/>
                        </a:rPr>
                        <a:t>6143.1</a:t>
                      </a:r>
                      <a:endParaRPr lang="en-US" sz="2000" b="1" dirty="0">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a:effectLst/>
                        </a:rPr>
                        <a:t>0.7180</a:t>
                      </a:r>
                      <a:endParaRPr lang="en-US" sz="2000" b="1">
                        <a:effectLst/>
                        <a:latin typeface="Calibri"/>
                        <a:ea typeface="Times New Roman"/>
                        <a:cs typeface="Arial"/>
                      </a:endParaRPr>
                    </a:p>
                  </a:txBody>
                  <a:tcPr marL="68580" marR="68580" marT="0" marB="0"/>
                </a:tc>
              </a:tr>
              <a:tr h="567404">
                <a:tc>
                  <a:txBody>
                    <a:bodyPr/>
                    <a:lstStyle/>
                    <a:p>
                      <a:pPr algn="l" rtl="0">
                        <a:lnSpc>
                          <a:spcPct val="115000"/>
                        </a:lnSpc>
                        <a:spcAft>
                          <a:spcPts val="0"/>
                        </a:spcAft>
                      </a:pPr>
                      <a:r>
                        <a:rPr lang="en-US" sz="2000" b="1">
                          <a:effectLst/>
                        </a:rPr>
                        <a:t>PEX</a:t>
                      </a:r>
                      <a:endParaRPr lang="en-US" sz="2000" b="1">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a:effectLst/>
                        </a:rPr>
                        <a:t>23262.06</a:t>
                      </a:r>
                      <a:endParaRPr lang="en-US" sz="2000" b="1">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dirty="0">
                          <a:effectLst/>
                        </a:rPr>
                        <a:t>338.17</a:t>
                      </a:r>
                      <a:endParaRPr lang="en-US" sz="2000" b="1" dirty="0">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dirty="0">
                          <a:effectLst/>
                        </a:rPr>
                        <a:t>0.0395</a:t>
                      </a:r>
                      <a:endParaRPr lang="en-US" sz="2000" b="1" dirty="0">
                        <a:effectLst/>
                        <a:latin typeface="Calibri"/>
                        <a:ea typeface="Times New Roman"/>
                        <a:cs typeface="Arial"/>
                      </a:endParaRPr>
                    </a:p>
                  </a:txBody>
                  <a:tcPr marL="68580" marR="68580" marT="0" marB="0"/>
                </a:tc>
              </a:tr>
              <a:tr h="567404">
                <a:tc>
                  <a:txBody>
                    <a:bodyPr/>
                    <a:lstStyle/>
                    <a:p>
                      <a:pPr algn="l" rtl="0">
                        <a:lnSpc>
                          <a:spcPct val="115000"/>
                        </a:lnSpc>
                        <a:spcAft>
                          <a:spcPts val="0"/>
                        </a:spcAft>
                      </a:pPr>
                      <a:r>
                        <a:rPr lang="en-US" sz="2000" b="1">
                          <a:effectLst/>
                        </a:rPr>
                        <a:t> </a:t>
                      </a:r>
                      <a:endParaRPr lang="en-US" sz="2000" b="1">
                        <a:effectLst/>
                        <a:latin typeface="Calibri"/>
                        <a:ea typeface="Times New Roman"/>
                        <a:cs typeface="Arial"/>
                      </a:endParaRPr>
                    </a:p>
                  </a:txBody>
                  <a:tcPr marL="68580" marR="68580" marT="0" marB="0"/>
                </a:tc>
                <a:tc>
                  <a:txBody>
                    <a:bodyPr/>
                    <a:lstStyle/>
                    <a:p>
                      <a:pPr algn="l" rtl="0">
                        <a:lnSpc>
                          <a:spcPct val="115000"/>
                        </a:lnSpc>
                        <a:spcAft>
                          <a:spcPts val="0"/>
                        </a:spcAft>
                      </a:pPr>
                      <a:r>
                        <a:rPr lang="en-US" sz="2000" b="1">
                          <a:effectLst/>
                        </a:rPr>
                        <a:t> </a:t>
                      </a:r>
                      <a:endParaRPr lang="en-US" sz="2000" b="1">
                        <a:effectLst/>
                        <a:latin typeface="Calibri"/>
                        <a:ea typeface="Times New Roman"/>
                        <a:cs typeface="Arial"/>
                      </a:endParaRPr>
                    </a:p>
                  </a:txBody>
                  <a:tcPr marL="68580" marR="68580" marT="0" marB="0"/>
                </a:tc>
                <a:tc>
                  <a:txBody>
                    <a:bodyPr/>
                    <a:lstStyle/>
                    <a:p>
                      <a:pPr algn="r" rtl="0">
                        <a:lnSpc>
                          <a:spcPct val="115000"/>
                        </a:lnSpc>
                        <a:spcAft>
                          <a:spcPts val="0"/>
                        </a:spcAft>
                      </a:pPr>
                      <a:r>
                        <a:rPr lang="en-US" sz="2000" b="1">
                          <a:effectLst/>
                        </a:rPr>
                        <a:t>8556.33</a:t>
                      </a:r>
                      <a:endParaRPr lang="en-US" sz="2000" b="1">
                        <a:effectLst/>
                        <a:latin typeface="Calibri"/>
                        <a:ea typeface="Times New Roman"/>
                        <a:cs typeface="Arial"/>
                      </a:endParaRPr>
                    </a:p>
                  </a:txBody>
                  <a:tcPr marL="68580" marR="68580" marT="0" marB="0"/>
                </a:tc>
                <a:tc>
                  <a:txBody>
                    <a:bodyPr/>
                    <a:lstStyle/>
                    <a:p>
                      <a:pPr algn="l" rtl="0">
                        <a:lnSpc>
                          <a:spcPct val="115000"/>
                        </a:lnSpc>
                        <a:spcAft>
                          <a:spcPts val="0"/>
                        </a:spcAft>
                      </a:pPr>
                      <a:r>
                        <a:rPr lang="en-US" sz="2000" b="1" dirty="0">
                          <a:effectLst/>
                        </a:rPr>
                        <a:t> </a:t>
                      </a:r>
                      <a:endParaRPr lang="en-US" sz="2000" b="1"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3713591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Percentage type of pipes production and defect</a:t>
            </a:r>
            <a:endParaRPr lang="ar-SA" sz="3600" dirty="0"/>
          </a:p>
        </p:txBody>
      </p:sp>
      <p:graphicFrame>
        <p:nvGraphicFramePr>
          <p:cNvPr id="9" name="Chart 8"/>
          <p:cNvGraphicFramePr/>
          <p:nvPr>
            <p:extLst>
              <p:ext uri="{D42A27DB-BD31-4B8C-83A1-F6EECF244321}">
                <p14:modId xmlns:p14="http://schemas.microsoft.com/office/powerpoint/2010/main" val="386172580"/>
              </p:ext>
            </p:extLst>
          </p:nvPr>
        </p:nvGraphicFramePr>
        <p:xfrm>
          <a:off x="1763688" y="1700808"/>
          <a:ext cx="6129858" cy="437403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0159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88192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Percentage HDPE production and defect</a:t>
            </a:r>
            <a:endParaRPr lang="ar-SA"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56663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059532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Measure</a:t>
            </a:r>
            <a:endParaRPr lang="ar-SA"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normAutofit fontScale="92500" lnSpcReduction="10000"/>
          </a:bodyPr>
          <a:lstStyle/>
          <a:p>
            <a:pPr algn="l"/>
            <a:r>
              <a:rPr lang="en-US" dirty="0"/>
              <a:t>Thickness is in the best factor to measure the defect</a:t>
            </a:r>
            <a:r>
              <a:rPr lang="ar-SA" dirty="0"/>
              <a:t> </a:t>
            </a:r>
            <a:r>
              <a:rPr lang="en-US" dirty="0"/>
              <a:t>in the pipe. As per </a:t>
            </a:r>
            <a:r>
              <a:rPr lang="en-US" dirty="0" smtClean="0"/>
              <a:t>customer's </a:t>
            </a:r>
            <a:r>
              <a:rPr lang="en-US" dirty="0"/>
              <a:t>specification.</a:t>
            </a:r>
          </a:p>
          <a:p>
            <a:pPr algn="l"/>
            <a:r>
              <a:rPr lang="en-US" dirty="0"/>
              <a:t>Measurement System Analysis was conducted of the CMM to ensure its adequacy to measure the thickness of the part.</a:t>
            </a:r>
          </a:p>
          <a:p>
            <a:pPr algn="l"/>
            <a:r>
              <a:rPr lang="en-US" dirty="0"/>
              <a:t>The process </a:t>
            </a:r>
            <a:r>
              <a:rPr lang="en-US" dirty="0" smtClean="0"/>
              <a:t>capability </a:t>
            </a:r>
            <a:r>
              <a:rPr lang="en-US" dirty="0"/>
              <a:t>study was performed in order to determine whether the current process has the capability to meet established customer specifications</a:t>
            </a:r>
          </a:p>
          <a:p>
            <a:pPr algn="l"/>
            <a:endParaRPr lang="ar-SA" dirty="0"/>
          </a:p>
        </p:txBody>
      </p:sp>
    </p:spTree>
    <p:extLst>
      <p:ext uri="{BB962C8B-B14F-4D97-AF65-F5344CB8AC3E}">
        <p14:creationId xmlns:p14="http://schemas.microsoft.com/office/powerpoint/2010/main" val="32255976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Process capability</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صورة 5"/>
          <p:cNvPicPr>
            <a:picLocks noGrp="1"/>
          </p:cNvPicPr>
          <p:nvPr>
            <p:ph idx="1"/>
          </p:nvPr>
        </p:nvPicPr>
        <p:blipFill>
          <a:blip r:embed="rId2" cstate="print"/>
          <a:srcRect/>
          <a:stretch>
            <a:fillRect/>
          </a:stretch>
        </p:blipFill>
        <p:spPr bwMode="auto">
          <a:xfrm>
            <a:off x="323528" y="1268760"/>
            <a:ext cx="8424936" cy="5256584"/>
          </a:xfrm>
          <a:prstGeom prst="rect">
            <a:avLst/>
          </a:prstGeom>
          <a:noFill/>
          <a:ln w="9525">
            <a:noFill/>
            <a:miter lim="800000"/>
            <a:headEnd/>
            <a:tailEnd/>
          </a:ln>
        </p:spPr>
      </p:pic>
    </p:spTree>
    <p:extLst>
      <p:ext uri="{BB962C8B-B14F-4D97-AF65-F5344CB8AC3E}">
        <p14:creationId xmlns:p14="http://schemas.microsoft.com/office/powerpoint/2010/main" val="27002442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Analyze</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lstStyle/>
          <a:p>
            <a:pPr algn="l"/>
            <a:r>
              <a:rPr lang="en-US" dirty="0"/>
              <a:t>The team went throw a brain storming session to identify the most likely sources of the thickness defect. The outcome was summarized in a cause –and-effect </a:t>
            </a:r>
            <a:r>
              <a:rPr lang="en-US" dirty="0" smtClean="0"/>
              <a:t>diagram</a:t>
            </a:r>
            <a:endParaRPr lang="ar-SA" dirty="0"/>
          </a:p>
        </p:txBody>
      </p:sp>
    </p:spTree>
    <p:extLst>
      <p:ext uri="{BB962C8B-B14F-4D97-AF65-F5344CB8AC3E}">
        <p14:creationId xmlns:p14="http://schemas.microsoft.com/office/powerpoint/2010/main" val="7957929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p:cNvPicPr>
          <p:nvPr>
            <p:ph idx="1"/>
          </p:nvPr>
        </p:nvPicPr>
        <p:blipFill>
          <a:blip r:embed="rId2"/>
          <a:srcRect/>
          <a:stretch>
            <a:fillRect/>
          </a:stretch>
        </p:blipFill>
        <p:spPr bwMode="auto">
          <a:xfrm>
            <a:off x="179512" y="332656"/>
            <a:ext cx="8784976" cy="6264696"/>
          </a:xfrm>
          <a:prstGeom prst="rect">
            <a:avLst/>
          </a:prstGeom>
          <a:noFill/>
          <a:ln w="9525">
            <a:noFill/>
            <a:miter lim="800000"/>
            <a:headEnd/>
            <a:tailEnd/>
          </a:ln>
        </p:spPr>
      </p:pic>
    </p:spTree>
    <p:extLst>
      <p:ext uri="{BB962C8B-B14F-4D97-AF65-F5344CB8AC3E}">
        <p14:creationId xmlns:p14="http://schemas.microsoft.com/office/powerpoint/2010/main" val="3740248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1008112"/>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Project outline </a:t>
            </a:r>
            <a:endParaRPr lang="ar-SA"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4294967295"/>
          </p:nvPr>
        </p:nvSpPr>
        <p:spPr>
          <a:xfrm>
            <a:off x="107504" y="1196752"/>
            <a:ext cx="4104456" cy="5786437"/>
          </a:xfrm>
        </p:spPr>
        <p:txBody>
          <a:bodyPr>
            <a:normAutofit/>
          </a:bodyPr>
          <a:lstStyle/>
          <a:p>
            <a:pPr algn="l" rtl="0">
              <a:buFont typeface="Wingdings" pitchFamily="2" charset="2"/>
              <a:buChar char="q"/>
            </a:pPr>
            <a:r>
              <a:rPr lang="en-US" dirty="0" smtClean="0"/>
              <a:t> </a:t>
            </a:r>
            <a:r>
              <a:rPr lang="en-US" b="1" dirty="0" smtClean="0"/>
              <a:t>about the project.</a:t>
            </a:r>
          </a:p>
          <a:p>
            <a:pPr algn="l" rtl="0">
              <a:buFont typeface="Wingdings" pitchFamily="2" charset="2"/>
              <a:buChar char="q"/>
            </a:pPr>
            <a:r>
              <a:rPr lang="en-US" b="1" dirty="0" smtClean="0"/>
              <a:t>Six </a:t>
            </a:r>
            <a:r>
              <a:rPr lang="en-US" b="1" dirty="0" smtClean="0"/>
              <a:t>Sigma.</a:t>
            </a:r>
          </a:p>
          <a:p>
            <a:pPr algn="l" rtl="0">
              <a:buFont typeface="Wingdings" pitchFamily="2" charset="2"/>
              <a:buChar char="q"/>
            </a:pPr>
            <a:r>
              <a:rPr lang="en-US" b="1" dirty="0" smtClean="0"/>
              <a:t>Project flow chart.</a:t>
            </a:r>
            <a:endParaRPr lang="en-US" b="1" dirty="0" smtClean="0"/>
          </a:p>
          <a:p>
            <a:pPr algn="l" rtl="0">
              <a:buFont typeface="Wingdings" pitchFamily="2" charset="2"/>
              <a:buChar char="q"/>
            </a:pPr>
            <a:r>
              <a:rPr lang="en-US" b="1" dirty="0"/>
              <a:t> </a:t>
            </a:r>
            <a:r>
              <a:rPr lang="en-US" b="1" dirty="0" smtClean="0"/>
              <a:t>DMAIC .</a:t>
            </a:r>
          </a:p>
          <a:p>
            <a:pPr algn="l" rtl="0">
              <a:buFont typeface="Wingdings" pitchFamily="2" charset="2"/>
              <a:buChar char="q"/>
            </a:pPr>
            <a:r>
              <a:rPr lang="en-US" b="1" dirty="0" smtClean="0"/>
              <a:t>Major findings.</a:t>
            </a:r>
          </a:p>
          <a:p>
            <a:pPr algn="l" rtl="0">
              <a:buFont typeface="Wingdings" pitchFamily="2" charset="2"/>
              <a:buChar char="q"/>
            </a:pPr>
            <a:r>
              <a:rPr lang="en-US" b="1" dirty="0" smtClean="0"/>
              <a:t>Limitations.</a:t>
            </a:r>
          </a:p>
          <a:p>
            <a:pPr algn="l" rtl="0">
              <a:buFont typeface="Wingdings" pitchFamily="2" charset="2"/>
              <a:buChar char="q"/>
            </a:pPr>
            <a:r>
              <a:rPr lang="en-US" b="1" dirty="0" smtClean="0"/>
              <a:t>Conclusions.</a:t>
            </a:r>
          </a:p>
          <a:p>
            <a:pPr algn="l" rtl="0">
              <a:buFont typeface="Wingdings" pitchFamily="2" charset="2"/>
              <a:buChar char="q"/>
            </a:pPr>
            <a:r>
              <a:rPr lang="en-US" b="1" dirty="0" smtClean="0"/>
              <a:t>Recommendations.</a:t>
            </a:r>
          </a:p>
          <a:p>
            <a:pPr marL="0" indent="0" algn="l" rtl="0">
              <a:buNone/>
            </a:pPr>
            <a:endParaRPr lang="en-US" b="1" dirty="0" smtClean="0"/>
          </a:p>
          <a:p>
            <a:pPr algn="l" rtl="0">
              <a:buFont typeface="Wingdings" pitchFamily="2" charset="2"/>
              <a:buChar char="q"/>
            </a:pPr>
            <a:endParaRPr lang="en-US" b="1" dirty="0" smtClean="0"/>
          </a:p>
          <a:p>
            <a:pPr marL="0" indent="0" algn="l" rtl="0">
              <a:buNone/>
            </a:pPr>
            <a:endParaRPr lang="en-US" dirty="0" smtClean="0"/>
          </a:p>
          <a:p>
            <a:pPr algn="l" rtl="0">
              <a:buFont typeface="Wingdings" pitchFamily="2" charset="2"/>
              <a:buChar char="q"/>
            </a:pPr>
            <a:endParaRPr lang="ar-SA" dirty="0"/>
          </a:p>
        </p:txBody>
      </p:sp>
    </p:spTree>
    <p:extLst>
      <p:ext uri="{BB962C8B-B14F-4D97-AF65-F5344CB8AC3E}">
        <p14:creationId xmlns:p14="http://schemas.microsoft.com/office/powerpoint/2010/main" val="26905795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9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Improve</a:t>
            </a: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normAutofit fontScale="92500" lnSpcReduction="10000"/>
          </a:bodyPr>
          <a:lstStyle/>
          <a:p>
            <a:pPr algn="l"/>
            <a:r>
              <a:rPr lang="en-US" dirty="0"/>
              <a:t>Machine and extruder reconstruction were not considered to be cost effective in the initial phase. Hence, it was decided to work on process parameters to deal with the thickness defects. DOE was chosen as an improvement tool to reduce the thickness problem by finding optimum process parameter settings. It was used to determine the most influential process parameters and their interactions which cause parts to be over or lower thickness.</a:t>
            </a:r>
          </a:p>
          <a:p>
            <a:pPr algn="l"/>
            <a:endParaRPr lang="ar-SA" dirty="0"/>
          </a:p>
        </p:txBody>
      </p:sp>
    </p:spTree>
    <p:extLst>
      <p:ext uri="{BB962C8B-B14F-4D97-AF65-F5344CB8AC3E}">
        <p14:creationId xmlns:p14="http://schemas.microsoft.com/office/powerpoint/2010/main" val="36703827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8229600" cy="1143000"/>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32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Steps taken to complete the DOE are discussed below:</a:t>
            </a:r>
            <a:r>
              <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ar-SA"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7032287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7978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52265430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53370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sz="3100" dirty="0"/>
              <a:t>The range of the part with the thickness between (   1.8mm -   2.2mm     ) does not consider as defected </a:t>
            </a:r>
            <a:endParaRPr lang="ar-SA" dirty="0"/>
          </a:p>
        </p:txBody>
      </p:sp>
      <p:pic>
        <p:nvPicPr>
          <p:cNvPr id="4" name="Content Placeholder 3"/>
          <p:cNvPicPr>
            <a:picLocks noGrp="1"/>
          </p:cNvPicPr>
          <p:nvPr>
            <p:ph idx="1"/>
          </p:nvPr>
        </p:nvPicPr>
        <p:blipFill>
          <a:blip r:embed="rId2"/>
          <a:srcRect/>
          <a:stretch>
            <a:fillRect/>
          </a:stretch>
        </p:blipFill>
        <p:spPr bwMode="auto">
          <a:xfrm>
            <a:off x="827584" y="2204864"/>
            <a:ext cx="7560839" cy="3672408"/>
          </a:xfrm>
          <a:prstGeom prst="rect">
            <a:avLst/>
          </a:prstGeom>
          <a:noFill/>
          <a:ln w="9525">
            <a:noFill/>
            <a:miter lim="800000"/>
            <a:headEnd/>
            <a:tailEnd/>
          </a:ln>
        </p:spPr>
      </p:pic>
    </p:spTree>
    <p:extLst>
      <p:ext uri="{BB962C8B-B14F-4D97-AF65-F5344CB8AC3E}">
        <p14:creationId xmlns:p14="http://schemas.microsoft.com/office/powerpoint/2010/main" val="13479673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dirty="0"/>
              <a:t>Process diagram of full factorial design of thickness</a:t>
            </a:r>
            <a:r>
              <a:rPr lang="en-US" dirty="0"/>
              <a:t>.</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02522655"/>
              </p:ext>
            </p:extLst>
          </p:nvPr>
        </p:nvGraphicFramePr>
        <p:xfrm>
          <a:off x="1043608" y="1916832"/>
          <a:ext cx="7128792" cy="3312368"/>
        </p:xfrm>
        <a:graphic>
          <a:graphicData uri="http://schemas.openxmlformats.org/drawingml/2006/table">
            <a:tbl>
              <a:tblPr firstRow="1" firstCol="1" bandRow="1">
                <a:tableStyleId>{85BE263C-DBD7-4A20-BB59-AAB30ACAA65A}</a:tableStyleId>
              </a:tblPr>
              <a:tblGrid>
                <a:gridCol w="3564396"/>
                <a:gridCol w="1617985"/>
                <a:gridCol w="1946411"/>
              </a:tblGrid>
              <a:tr h="828092">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dirty="0">
                          <a:effectLst/>
                        </a:rPr>
                        <a:t>Factors</a:t>
                      </a:r>
                      <a:endParaRPr lang="en-US" sz="2000" b="1" dirty="0">
                        <a:effectLst/>
                        <a:latin typeface="Calibri"/>
                        <a:ea typeface="Times New Roman"/>
                        <a:cs typeface="Arial"/>
                      </a:endParaRPr>
                    </a:p>
                  </a:txBody>
                  <a:tcPr marL="68580" marR="68580" marT="0" marB="0"/>
                </a:tc>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dirty="0">
                          <a:effectLst/>
                        </a:rPr>
                        <a:t>Low level</a:t>
                      </a:r>
                      <a:endParaRPr lang="en-US" sz="2000" b="1" dirty="0">
                        <a:effectLst/>
                        <a:latin typeface="Calibri"/>
                        <a:ea typeface="Times New Roman"/>
                        <a:cs typeface="Arial"/>
                      </a:endParaRPr>
                    </a:p>
                  </a:txBody>
                  <a:tcPr marL="68580" marR="68580" marT="0" marB="0"/>
                </a:tc>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dirty="0">
                          <a:effectLst/>
                        </a:rPr>
                        <a:t>High level</a:t>
                      </a:r>
                      <a:endParaRPr lang="en-US" sz="2000" b="1" dirty="0">
                        <a:effectLst/>
                        <a:latin typeface="Calibri"/>
                        <a:ea typeface="Times New Roman"/>
                        <a:cs typeface="Arial"/>
                      </a:endParaRPr>
                    </a:p>
                  </a:txBody>
                  <a:tcPr marL="68580" marR="68580" marT="0" marB="0"/>
                </a:tc>
              </a:tr>
              <a:tr h="828092">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dirty="0">
                          <a:effectLst/>
                        </a:rPr>
                        <a:t>Temperature of head (ºC)</a:t>
                      </a:r>
                      <a:endParaRPr lang="en-US" sz="2000" b="1" dirty="0">
                        <a:effectLst/>
                        <a:latin typeface="Calibri"/>
                        <a:ea typeface="Times New Roman"/>
                        <a:cs typeface="Arial"/>
                      </a:endParaRPr>
                    </a:p>
                  </a:txBody>
                  <a:tcPr marL="68580" marR="68580" marT="0" marB="0"/>
                </a:tc>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a:effectLst/>
                        </a:rPr>
                        <a:t>≤ 200</a:t>
                      </a:r>
                      <a:endParaRPr lang="en-US" sz="2000" b="1">
                        <a:effectLst/>
                        <a:latin typeface="Calibri"/>
                        <a:ea typeface="Times New Roman"/>
                        <a:cs typeface="Arial"/>
                      </a:endParaRPr>
                    </a:p>
                  </a:txBody>
                  <a:tcPr marL="68580" marR="68580" marT="0" marB="0"/>
                </a:tc>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a:effectLst/>
                        </a:rPr>
                        <a:t>&gt;200</a:t>
                      </a:r>
                      <a:endParaRPr lang="en-US" sz="2000" b="1">
                        <a:effectLst/>
                        <a:latin typeface="Calibri"/>
                        <a:ea typeface="Times New Roman"/>
                        <a:cs typeface="Arial"/>
                      </a:endParaRPr>
                    </a:p>
                  </a:txBody>
                  <a:tcPr marL="68580" marR="68580" marT="0" marB="0"/>
                </a:tc>
              </a:tr>
              <a:tr h="828092">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dirty="0">
                          <a:effectLst/>
                        </a:rPr>
                        <a:t>Haul off speed (m/min)</a:t>
                      </a:r>
                      <a:endParaRPr lang="en-US" sz="2000" b="1" dirty="0">
                        <a:effectLst/>
                        <a:latin typeface="Calibri"/>
                        <a:ea typeface="Times New Roman"/>
                        <a:cs typeface="Arial"/>
                      </a:endParaRPr>
                    </a:p>
                  </a:txBody>
                  <a:tcPr marL="68580" marR="68580" marT="0" marB="0"/>
                </a:tc>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dirty="0">
                          <a:effectLst/>
                        </a:rPr>
                        <a:t>&lt;7</a:t>
                      </a:r>
                      <a:endParaRPr lang="en-US" sz="2000" b="1" dirty="0">
                        <a:effectLst/>
                        <a:latin typeface="Calibri"/>
                        <a:ea typeface="Times New Roman"/>
                        <a:cs typeface="Arial"/>
                      </a:endParaRPr>
                    </a:p>
                  </a:txBody>
                  <a:tcPr marL="68580" marR="68580" marT="0" marB="0"/>
                </a:tc>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dirty="0">
                          <a:effectLst/>
                        </a:rPr>
                        <a:t>≥7</a:t>
                      </a:r>
                      <a:endParaRPr lang="en-US" sz="2000" b="1" dirty="0">
                        <a:effectLst/>
                        <a:latin typeface="Calibri"/>
                        <a:ea typeface="Times New Roman"/>
                        <a:cs typeface="Arial"/>
                      </a:endParaRPr>
                    </a:p>
                  </a:txBody>
                  <a:tcPr marL="68580" marR="68580" marT="0" marB="0"/>
                </a:tc>
              </a:tr>
              <a:tr h="828092">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a:effectLst/>
                        </a:rPr>
                        <a:t>Screw speed (rpm)</a:t>
                      </a:r>
                      <a:endParaRPr lang="en-US" sz="2000" b="1">
                        <a:effectLst/>
                        <a:latin typeface="Calibri"/>
                        <a:ea typeface="Times New Roman"/>
                        <a:cs typeface="Arial"/>
                      </a:endParaRPr>
                    </a:p>
                  </a:txBody>
                  <a:tcPr marL="68580" marR="68580" marT="0" marB="0"/>
                </a:tc>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a:effectLst/>
                        </a:rPr>
                        <a:t>≤ 155.9</a:t>
                      </a:r>
                      <a:endParaRPr lang="en-US" sz="2000" b="1">
                        <a:effectLst/>
                        <a:latin typeface="Calibri"/>
                        <a:ea typeface="Times New Roman"/>
                        <a:cs typeface="Arial"/>
                      </a:endParaRPr>
                    </a:p>
                  </a:txBody>
                  <a:tcPr marL="68580" marR="68580" marT="0" marB="0"/>
                </a:tc>
                <a:tc>
                  <a:txBody>
                    <a:bodyPr/>
                    <a:lstStyle/>
                    <a:p>
                      <a:pPr algn="just" rtl="0">
                        <a:lnSpc>
                          <a:spcPct val="150000"/>
                        </a:lnSpc>
                        <a:spcAft>
                          <a:spcPts val="0"/>
                        </a:spcAft>
                        <a:tabLst>
                          <a:tab pos="971550" algn="l"/>
                          <a:tab pos="1085850" algn="l"/>
                          <a:tab pos="1200150" algn="l"/>
                          <a:tab pos="1257300" algn="l"/>
                          <a:tab pos="1371600" algn="l"/>
                          <a:tab pos="4419600" algn="l"/>
                        </a:tabLst>
                      </a:pPr>
                      <a:r>
                        <a:rPr lang="en-US" sz="2400" b="1" dirty="0">
                          <a:effectLst/>
                        </a:rPr>
                        <a:t>≥ 161.9</a:t>
                      </a:r>
                      <a:endParaRPr lang="en-US" sz="2000" b="1"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29842757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247082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22975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Considering time, resources, cost, that will be involved in the experiment, simple three factors, two levels full factorial design was used for the experiment.</a:t>
            </a:r>
            <a:endParaRPr lang="ar-SA" sz="2800" dirty="0"/>
          </a:p>
        </p:txBody>
      </p:sp>
      <p:pic>
        <p:nvPicPr>
          <p:cNvPr id="4" name="صورة 8"/>
          <p:cNvPicPr>
            <a:picLocks noGrp="1"/>
          </p:cNvPicPr>
          <p:nvPr>
            <p:ph idx="1"/>
          </p:nvPr>
        </p:nvPicPr>
        <p:blipFill>
          <a:blip r:embed="rId2" cstate="print"/>
          <a:srcRect/>
          <a:stretch>
            <a:fillRect/>
          </a:stretch>
        </p:blipFill>
        <p:spPr bwMode="auto">
          <a:xfrm>
            <a:off x="827584" y="2060848"/>
            <a:ext cx="7200800" cy="4032447"/>
          </a:xfrm>
          <a:prstGeom prst="rect">
            <a:avLst/>
          </a:prstGeom>
          <a:noFill/>
          <a:ln w="9525">
            <a:noFill/>
            <a:miter lim="800000"/>
            <a:headEnd/>
            <a:tailEnd/>
          </a:ln>
        </p:spPr>
      </p:pic>
    </p:spTree>
    <p:extLst>
      <p:ext uri="{BB962C8B-B14F-4D97-AF65-F5344CB8AC3E}">
        <p14:creationId xmlns:p14="http://schemas.microsoft.com/office/powerpoint/2010/main" val="1964099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a:t>Design matrix with thickness value obtained from Minitab</a:t>
            </a:r>
            <a:endParaRPr lang="ar-SA" sz="3200" dirty="0"/>
          </a:p>
        </p:txBody>
      </p:sp>
      <p:pic>
        <p:nvPicPr>
          <p:cNvPr id="4" name="صورة 15"/>
          <p:cNvPicPr>
            <a:picLocks noGrp="1"/>
          </p:cNvPicPr>
          <p:nvPr>
            <p:ph idx="1"/>
          </p:nvPr>
        </p:nvPicPr>
        <p:blipFill>
          <a:blip r:embed="rId2"/>
          <a:srcRect/>
          <a:stretch>
            <a:fillRect/>
          </a:stretch>
        </p:blipFill>
        <p:spPr bwMode="auto">
          <a:xfrm>
            <a:off x="395536" y="1700808"/>
            <a:ext cx="8352928" cy="4608512"/>
          </a:xfrm>
          <a:prstGeom prst="rect">
            <a:avLst/>
          </a:prstGeom>
          <a:noFill/>
          <a:ln w="9525">
            <a:noFill/>
            <a:miter lim="800000"/>
            <a:headEnd/>
            <a:tailEnd/>
          </a:ln>
        </p:spPr>
      </p:pic>
    </p:spTree>
    <p:extLst>
      <p:ext uri="{BB962C8B-B14F-4D97-AF65-F5344CB8AC3E}">
        <p14:creationId xmlns:p14="http://schemas.microsoft.com/office/powerpoint/2010/main" val="13630132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5068778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97380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صورة 7"/>
          <p:cNvPicPr>
            <a:picLocks noGrp="1"/>
          </p:cNvPicPr>
          <p:nvPr>
            <p:ph idx="1"/>
          </p:nvPr>
        </p:nvPicPr>
        <p:blipFill>
          <a:blip r:embed="rId2" cstate="print"/>
          <a:srcRect/>
          <a:stretch>
            <a:fillRect/>
          </a:stretch>
        </p:blipFill>
        <p:spPr bwMode="auto">
          <a:xfrm>
            <a:off x="395536" y="404664"/>
            <a:ext cx="8424936" cy="6192688"/>
          </a:xfrm>
          <a:prstGeom prst="rect">
            <a:avLst/>
          </a:prstGeom>
          <a:noFill/>
          <a:ln w="9525">
            <a:noFill/>
            <a:miter lim="800000"/>
            <a:headEnd/>
            <a:tailEnd/>
          </a:ln>
        </p:spPr>
      </p:pic>
    </p:spTree>
    <p:extLst>
      <p:ext uri="{BB962C8B-B14F-4D97-AF65-F5344CB8AC3E}">
        <p14:creationId xmlns:p14="http://schemas.microsoft.com/office/powerpoint/2010/main" val="595284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about the project?</a:t>
            </a: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normAutofit fontScale="92500" lnSpcReduction="10000"/>
          </a:bodyPr>
          <a:lstStyle/>
          <a:p>
            <a:pPr algn="just" rtl="0"/>
            <a:r>
              <a:rPr lang="en-US" dirty="0" smtClean="0"/>
              <a:t>The project </a:t>
            </a:r>
            <a:r>
              <a:rPr lang="en-US" dirty="0"/>
              <a:t>purpose is to study the quality related problems in the extrusion PE pipes products and improving its quality by using Six Sigma methodology.</a:t>
            </a:r>
          </a:p>
          <a:p>
            <a:pPr algn="just" rtl="0"/>
            <a:r>
              <a:rPr lang="en-US" dirty="0"/>
              <a:t>The work in this project will be depending at the historical data from the manufacturing department, and our understanding of the extrusion process, by using the 6σ methodologies and the approach of the design of experiment in order to reach company goals.</a:t>
            </a:r>
          </a:p>
          <a:p>
            <a:pPr algn="just" rtl="0"/>
            <a:endParaRPr lang="en-US" dirty="0"/>
          </a:p>
          <a:p>
            <a:pPr algn="just" rtl="0"/>
            <a:endParaRPr lang="ar-SA" dirty="0"/>
          </a:p>
        </p:txBody>
      </p:sp>
    </p:spTree>
    <p:extLst>
      <p:ext uri="{BB962C8B-B14F-4D97-AF65-F5344CB8AC3E}">
        <p14:creationId xmlns:p14="http://schemas.microsoft.com/office/powerpoint/2010/main" val="8527853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93736890"/>
              </p:ext>
            </p:extLst>
          </p:nvPr>
        </p:nvGraphicFramePr>
        <p:xfrm>
          <a:off x="179512" y="476672"/>
          <a:ext cx="8784976" cy="60486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099407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صورة 17"/>
          <p:cNvPicPr>
            <a:picLocks noGrp="1"/>
          </p:cNvPicPr>
          <p:nvPr>
            <p:ph idx="1"/>
          </p:nvPr>
        </p:nvPicPr>
        <p:blipFill>
          <a:blip r:embed="rId2"/>
          <a:srcRect/>
          <a:stretch>
            <a:fillRect/>
          </a:stretch>
        </p:blipFill>
        <p:spPr bwMode="auto">
          <a:xfrm>
            <a:off x="-8520" y="963833"/>
            <a:ext cx="4652528" cy="5040560"/>
          </a:xfrm>
          <a:prstGeom prst="rect">
            <a:avLst/>
          </a:prstGeom>
          <a:noFill/>
          <a:ln w="9525">
            <a:noFill/>
            <a:miter lim="800000"/>
            <a:headEnd/>
            <a:tailEnd/>
          </a:ln>
        </p:spPr>
      </p:pic>
      <p:pic>
        <p:nvPicPr>
          <p:cNvPr id="5" name="صورة 19"/>
          <p:cNvPicPr/>
          <p:nvPr/>
        </p:nvPicPr>
        <p:blipFill>
          <a:blip r:embed="rId3"/>
          <a:srcRect/>
          <a:stretch>
            <a:fillRect/>
          </a:stretch>
        </p:blipFill>
        <p:spPr bwMode="auto">
          <a:xfrm>
            <a:off x="4572000" y="968152"/>
            <a:ext cx="4540496" cy="5040560"/>
          </a:xfrm>
          <a:prstGeom prst="rect">
            <a:avLst/>
          </a:prstGeom>
          <a:noFill/>
          <a:ln w="9525">
            <a:noFill/>
            <a:miter lim="800000"/>
            <a:headEnd/>
            <a:tailEnd/>
          </a:ln>
        </p:spPr>
      </p:pic>
    </p:spTree>
    <p:extLst>
      <p:ext uri="{BB962C8B-B14F-4D97-AF65-F5344CB8AC3E}">
        <p14:creationId xmlns:p14="http://schemas.microsoft.com/office/powerpoint/2010/main" val="8160819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2931482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55411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836712"/>
            <a:ext cx="8229600" cy="1143000"/>
          </a:xfrm>
        </p:spPr>
        <p:txBody>
          <a:bodyPr>
            <a:noAutofit/>
          </a:bodyPr>
          <a:lstStyle/>
          <a:p>
            <a:pPr algn="l" rtl="0"/>
            <a:r>
              <a:rPr lang="en-US" sz="2800" dirty="0"/>
              <a:t>The P value from this analysis indicates that the Haul off speed has a high degree of statistical significance and other factors are not significant. Factors whose P value is less than the alpha (α = 0.05) value is considered to be statistically significant.</a:t>
            </a:r>
          </a:p>
        </p:txBody>
      </p:sp>
      <p:pic>
        <p:nvPicPr>
          <p:cNvPr id="4" name="صورة 15"/>
          <p:cNvPicPr>
            <a:picLocks noGrp="1"/>
          </p:cNvPicPr>
          <p:nvPr>
            <p:ph idx="1"/>
          </p:nvPr>
        </p:nvPicPr>
        <p:blipFill>
          <a:blip r:embed="rId2" cstate="print"/>
          <a:srcRect/>
          <a:stretch>
            <a:fillRect/>
          </a:stretch>
        </p:blipFill>
        <p:spPr bwMode="auto">
          <a:xfrm>
            <a:off x="107504" y="2492896"/>
            <a:ext cx="8928992" cy="4248472"/>
          </a:xfrm>
          <a:prstGeom prst="rect">
            <a:avLst/>
          </a:prstGeom>
          <a:noFill/>
          <a:ln w="9525">
            <a:noFill/>
            <a:miter lim="800000"/>
            <a:headEnd/>
            <a:tailEnd/>
          </a:ln>
        </p:spPr>
      </p:pic>
    </p:spTree>
    <p:extLst>
      <p:ext uri="{BB962C8B-B14F-4D97-AF65-F5344CB8AC3E}">
        <p14:creationId xmlns:p14="http://schemas.microsoft.com/office/powerpoint/2010/main" val="26324564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صورة 16"/>
          <p:cNvPicPr>
            <a:picLocks noGrp="1"/>
          </p:cNvPicPr>
          <p:nvPr>
            <p:ph idx="1"/>
          </p:nvPr>
        </p:nvPicPr>
        <p:blipFill>
          <a:blip r:embed="rId2" cstate="print"/>
          <a:srcRect/>
          <a:stretch>
            <a:fillRect/>
          </a:stretch>
        </p:blipFill>
        <p:spPr bwMode="auto">
          <a:xfrm>
            <a:off x="107504" y="1700808"/>
            <a:ext cx="8928991" cy="5040560"/>
          </a:xfrm>
          <a:prstGeom prst="rect">
            <a:avLst/>
          </a:prstGeom>
          <a:noFill/>
          <a:ln w="9525">
            <a:noFill/>
            <a:miter lim="800000"/>
            <a:headEnd/>
            <a:tailEnd/>
          </a:ln>
        </p:spPr>
      </p:pic>
    </p:spTree>
    <p:extLst>
      <p:ext uri="{BB962C8B-B14F-4D97-AF65-F5344CB8AC3E}">
        <p14:creationId xmlns:p14="http://schemas.microsoft.com/office/powerpoint/2010/main" val="7652606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8825328"/>
              </p:ext>
            </p:extLst>
          </p:nvPr>
        </p:nvGraphicFramePr>
        <p:xfrm>
          <a:off x="372416" y="54868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72416" y="4581128"/>
            <a:ext cx="8496944" cy="1569660"/>
          </a:xfrm>
          <a:prstGeom prst="rect">
            <a:avLst/>
          </a:prstGeom>
        </p:spPr>
        <p:txBody>
          <a:bodyPr wrap="square">
            <a:spAutoFit/>
          </a:bodyPr>
          <a:lstStyle/>
          <a:p>
            <a:pPr algn="l"/>
            <a:r>
              <a:rPr lang="en-US" sz="2400" dirty="0"/>
              <a:t>Based on the analysis, the production run should set the temperature of head at high level (&gt;200), haul off speed at low level (&lt;7) and speed screw at high level (≥161.9) in order to reduce the defects in the pipes</a:t>
            </a:r>
            <a:endParaRPr lang="ar-SA" sz="2400" dirty="0"/>
          </a:p>
        </p:txBody>
      </p:sp>
    </p:spTree>
    <p:extLst>
      <p:ext uri="{BB962C8B-B14F-4D97-AF65-F5344CB8AC3E}">
        <p14:creationId xmlns:p14="http://schemas.microsoft.com/office/powerpoint/2010/main" val="33694219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Control</a:t>
            </a:r>
            <a:endParaRPr lang="ar-SA"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normAutofit fontScale="92500" lnSpcReduction="20000"/>
          </a:bodyPr>
          <a:lstStyle/>
          <a:p>
            <a:pPr marL="0" indent="0" algn="l" rtl="0">
              <a:buNone/>
            </a:pPr>
            <a:r>
              <a:rPr lang="en-US" dirty="0"/>
              <a:t>Control must be implemented to insure that over time the optimum setting determine does not get loss. Following steps were taken to sustain the gain obtained.</a:t>
            </a:r>
          </a:p>
          <a:p>
            <a:pPr lvl="0" algn="l" rtl="0"/>
            <a:r>
              <a:rPr lang="en-US" dirty="0"/>
              <a:t>Master cycle sheet will be maintained so that parameter setting will be in place.</a:t>
            </a:r>
          </a:p>
          <a:p>
            <a:pPr lvl="0" algn="l" rtl="0"/>
            <a:r>
              <a:rPr lang="en-US" dirty="0"/>
              <a:t>In-process inspection will be performed to measure the thickness of the pipes to make sure pipe is not defect.</a:t>
            </a:r>
          </a:p>
          <a:p>
            <a:pPr lvl="0" algn="l" rtl="0"/>
            <a:r>
              <a:rPr lang="en-US" dirty="0"/>
              <a:t>Control chart will be plotted of the thickness data to monitor to improve process.</a:t>
            </a:r>
          </a:p>
        </p:txBody>
      </p:sp>
    </p:spTree>
    <p:extLst>
      <p:ext uri="{BB962C8B-B14F-4D97-AF65-F5344CB8AC3E}">
        <p14:creationId xmlns:p14="http://schemas.microsoft.com/office/powerpoint/2010/main" val="16991725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Major findings:</a:t>
            </a: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395536" y="1124744"/>
            <a:ext cx="8229600" cy="4525963"/>
          </a:xfrm>
        </p:spPr>
        <p:txBody>
          <a:bodyPr>
            <a:noAutofit/>
          </a:bodyPr>
          <a:lstStyle/>
          <a:p>
            <a:pPr lvl="0" algn="l" rtl="0"/>
            <a:r>
              <a:rPr lang="en-US" sz="2800" dirty="0"/>
              <a:t>Six Sigma DMAIC approach can be used to improve a quality of extrusion plastic pipe product.</a:t>
            </a:r>
          </a:p>
          <a:p>
            <a:pPr lvl="0" algn="l" rtl="0"/>
            <a:r>
              <a:rPr lang="en-US" sz="2800" dirty="0"/>
              <a:t>Six Sigma tools such as Pareto chart, Cause-and-Effect diagram, Measurement System Analysis, Process Capability Study, Design of Experiment are very useful on improving the quality of product.</a:t>
            </a:r>
          </a:p>
          <a:p>
            <a:pPr lvl="0" algn="l" rtl="0"/>
            <a:r>
              <a:rPr lang="en-US" sz="2800" dirty="0"/>
              <a:t>Design of Experiment is a very useful tool to find the optimum setting of an extrusion machine parameter to reduce thickness defect on plastic pipe product.</a:t>
            </a:r>
          </a:p>
          <a:p>
            <a:pPr lvl="0" algn="l" rtl="0"/>
            <a:r>
              <a:rPr lang="en-US" sz="2800" dirty="0"/>
              <a:t>The combination of Six Sigma DMAIC approach and knowledge of extrusion process can be used to solve defect in process.</a:t>
            </a:r>
          </a:p>
          <a:p>
            <a:endParaRPr lang="ar-SA" sz="2800" dirty="0"/>
          </a:p>
        </p:txBody>
      </p:sp>
    </p:spTree>
    <p:extLst>
      <p:ext uri="{BB962C8B-B14F-4D97-AF65-F5344CB8AC3E}">
        <p14:creationId xmlns:p14="http://schemas.microsoft.com/office/powerpoint/2010/main" val="4613562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Limitations: </a:t>
            </a:r>
            <a:b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467544" y="1340768"/>
            <a:ext cx="8229600" cy="4525963"/>
          </a:xfrm>
        </p:spPr>
        <p:txBody>
          <a:bodyPr>
            <a:normAutofit fontScale="85000" lnSpcReduction="10000"/>
          </a:bodyPr>
          <a:lstStyle/>
          <a:p>
            <a:pPr marL="0" indent="0" algn="l" rtl="0">
              <a:buNone/>
            </a:pPr>
            <a:r>
              <a:rPr lang="en-US" sz="3900" dirty="0"/>
              <a:t>The result of the study is limited to Palestine Plastic Industries Company.</a:t>
            </a:r>
          </a:p>
          <a:p>
            <a:pPr lvl="0" algn="l" rtl="0"/>
            <a:r>
              <a:rPr lang="en-US" sz="3900" dirty="0"/>
              <a:t>The study is limited to only one product manufactured in Palestine Plastic Industries Company.</a:t>
            </a:r>
          </a:p>
          <a:p>
            <a:pPr lvl="0" algn="l" rtl="0"/>
            <a:r>
              <a:rPr lang="en-US" sz="3900" dirty="0"/>
              <a:t>Only thickness defect on the plastic pipe part was studied.</a:t>
            </a:r>
          </a:p>
          <a:p>
            <a:pPr lvl="0" algn="l" rtl="0"/>
            <a:r>
              <a:rPr lang="en-US" sz="3900" dirty="0"/>
              <a:t>The analysis and results are based upon the researcher’s knowledge and experience.</a:t>
            </a:r>
          </a:p>
          <a:p>
            <a:endParaRPr lang="ar-SA" dirty="0"/>
          </a:p>
        </p:txBody>
      </p:sp>
    </p:spTree>
    <p:extLst>
      <p:ext uri="{BB962C8B-B14F-4D97-AF65-F5344CB8AC3E}">
        <p14:creationId xmlns:p14="http://schemas.microsoft.com/office/powerpoint/2010/main" val="23069138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49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Conclusions</a:t>
            </a: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lstStyle/>
          <a:p>
            <a:pPr algn="l"/>
            <a:r>
              <a:rPr lang="en-US" dirty="0"/>
              <a:t>Six Sigma DMAIC approach can be used to improve the quality of the products in plastic industry. The result of this study proved that the quality of product in a plastic industry can be improved by using Six Sigma approach. Adapting Six Sigma as a part of business strategy definitely helps the organizations to achieve sustainable growth.</a:t>
            </a:r>
          </a:p>
          <a:p>
            <a:pPr algn="l"/>
            <a:endParaRPr lang="ar-SA" dirty="0"/>
          </a:p>
        </p:txBody>
      </p:sp>
    </p:spTree>
    <p:extLst>
      <p:ext uri="{BB962C8B-B14F-4D97-AF65-F5344CB8AC3E}">
        <p14:creationId xmlns:p14="http://schemas.microsoft.com/office/powerpoint/2010/main" val="2640556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0"/>
            <a:ext cx="3008313" cy="116205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rtl="0"/>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sz="4900" b="1" dirty="0" smtClean="0">
                <a:ln w="11430"/>
                <a:solidFill>
                  <a:srgbClr val="FF0000"/>
                </a:solidFill>
                <a:effectLst>
                  <a:outerShdw blurRad="50800" dist="39000" dir="5460000" algn="tl">
                    <a:srgbClr val="000000">
                      <a:alpha val="38000"/>
                    </a:srgbClr>
                  </a:outerShdw>
                </a:effectLst>
              </a:rPr>
              <a:t>Six Sigma</a:t>
            </a:r>
            <a:endParaRPr lang="ar-SA" b="1" dirty="0">
              <a:ln w="11430"/>
              <a:effectLst>
                <a:outerShdw blurRad="50800" dist="39000" dir="5460000" algn="tl">
                  <a:srgbClr val="000000">
                    <a:alpha val="38000"/>
                  </a:srgbClr>
                </a:outerShdw>
              </a:effectLst>
            </a:endParaRPr>
          </a:p>
        </p:txBody>
      </p:sp>
      <p:sp>
        <p:nvSpPr>
          <p:cNvPr id="18" name="Content Placeholder 17"/>
          <p:cNvSpPr>
            <a:spLocks noGrp="1"/>
          </p:cNvSpPr>
          <p:nvPr>
            <p:ph idx="1"/>
          </p:nvPr>
        </p:nvSpPr>
        <p:spPr>
          <a:xfrm>
            <a:off x="3786182" y="273050"/>
            <a:ext cx="4900618" cy="5853113"/>
          </a:xfrm>
        </p:spPr>
        <p:txBody>
          <a:bodyPr/>
          <a:lstStyle/>
          <a:p>
            <a:pPr algn="l" rtl="0">
              <a:buNone/>
            </a:pPr>
            <a:endParaRPr lang="en-US" b="1" dirty="0" smtClean="0"/>
          </a:p>
          <a:p>
            <a:pPr algn="l" rtl="0">
              <a:buNone/>
            </a:pPr>
            <a:endParaRPr lang="en-US" b="1" dirty="0" smtClean="0"/>
          </a:p>
        </p:txBody>
      </p:sp>
      <p:sp>
        <p:nvSpPr>
          <p:cNvPr id="4" name="Text Placeholder 3"/>
          <p:cNvSpPr>
            <a:spLocks noGrp="1"/>
          </p:cNvSpPr>
          <p:nvPr>
            <p:ph type="body" sz="half" idx="2"/>
          </p:nvPr>
        </p:nvSpPr>
        <p:spPr>
          <a:xfrm>
            <a:off x="457200" y="1214422"/>
            <a:ext cx="3008313" cy="4911741"/>
          </a:xfrm>
        </p:spPr>
        <p:txBody>
          <a:bodyPr>
            <a:normAutofit lnSpcReduction="10000"/>
          </a:bodyPr>
          <a:lstStyle/>
          <a:p>
            <a:pPr algn="l" rtl="0"/>
            <a:r>
              <a:rPr lang="en-US" sz="2800" b="1" dirty="0" smtClean="0"/>
              <a:t>What  </a:t>
            </a:r>
            <a:r>
              <a:rPr lang="en-US" sz="2800" b="1" dirty="0" smtClean="0">
                <a:solidFill>
                  <a:srgbClr val="FF0000"/>
                </a:solidFill>
              </a:rPr>
              <a:t>6</a:t>
            </a:r>
            <a:r>
              <a:rPr lang="az-Cyrl-AZ" sz="2800" b="1" dirty="0" smtClean="0">
                <a:solidFill>
                  <a:srgbClr val="FF0000"/>
                </a:solidFill>
              </a:rPr>
              <a:t>б</a:t>
            </a:r>
            <a:r>
              <a:rPr lang="en-US" sz="2800" b="1" dirty="0" smtClean="0">
                <a:solidFill>
                  <a:srgbClr val="FF0000"/>
                </a:solidFill>
              </a:rPr>
              <a:t> ?</a:t>
            </a:r>
          </a:p>
          <a:p>
            <a:pPr algn="l" rtl="0"/>
            <a:r>
              <a:rPr lang="en-US" sz="2400" b="1" dirty="0" smtClean="0"/>
              <a:t>Six Sigma, it`s a new smart method &amp; approach which most of the companies now are working to implement it ,and the main goal of this method is to obtain the required quality that satisfy customer needs and specifications.</a:t>
            </a:r>
          </a:p>
          <a:p>
            <a:endParaRPr lang="ar-SA" dirty="0"/>
          </a:p>
        </p:txBody>
      </p:sp>
      <p:pic>
        <p:nvPicPr>
          <p:cNvPr id="5" name="Picture 4"/>
          <p:cNvPicPr/>
          <p:nvPr/>
        </p:nvPicPr>
        <p:blipFill>
          <a:blip r:embed="rId2"/>
          <a:srcRect/>
          <a:stretch>
            <a:fillRect/>
          </a:stretch>
        </p:blipFill>
        <p:spPr bwMode="auto">
          <a:xfrm>
            <a:off x="3428992" y="714356"/>
            <a:ext cx="5357850" cy="56436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325399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Recommendations Related to the Case Study:</a:t>
            </a:r>
            <a:b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lstStyle/>
          <a:p>
            <a:pPr algn="l"/>
            <a:r>
              <a:rPr lang="en-US" dirty="0"/>
              <a:t>The Palestine Plastic Industries Company is recommended to prepare a cycle sheet of the extrusion process parameters obtained from DOE. The cycle technicians are recommended to set the process parameter as per the cycle sheet so as to obtain the thickness of the part within customer specification. This will result in minimum thickness parts.</a:t>
            </a:r>
          </a:p>
          <a:p>
            <a:pPr algn="l"/>
            <a:endParaRPr lang="ar-SA" dirty="0"/>
          </a:p>
        </p:txBody>
      </p:sp>
    </p:spTree>
    <p:extLst>
      <p:ext uri="{BB962C8B-B14F-4D97-AF65-F5344CB8AC3E}">
        <p14:creationId xmlns:p14="http://schemas.microsoft.com/office/powerpoint/2010/main" val="27506690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Recommendations for Future Study:</a:t>
            </a: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ar-SA"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normAutofit fontScale="85000" lnSpcReduction="10000"/>
          </a:bodyPr>
          <a:lstStyle/>
          <a:p>
            <a:pPr algn="l" rtl="0"/>
            <a:r>
              <a:rPr lang="en-US" dirty="0"/>
              <a:t>Six Sigma DAMIC approach can also be used to solve other types of extrusion defects besides thickness. It is recommended to use the DAMIC approach and Six Sigma tools for quality improvement in not just extrusion companies but in other types of manufacturing and service industries as well.</a:t>
            </a:r>
          </a:p>
          <a:p>
            <a:pPr algn="l" rtl="0"/>
            <a:r>
              <a:rPr lang="en-US" dirty="0"/>
              <a:t>Six Sigma combined with lean manufacturing, continuous improvement, total quality management methods can be used in different industries to improve quality of products and services and reduce the cost with improved customer satisfaction. </a:t>
            </a:r>
          </a:p>
        </p:txBody>
      </p:sp>
    </p:spTree>
    <p:extLst>
      <p:ext uri="{BB962C8B-B14F-4D97-AF65-F5344CB8AC3E}">
        <p14:creationId xmlns:p14="http://schemas.microsoft.com/office/powerpoint/2010/main" val="36830534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14348" y="2143116"/>
            <a:ext cx="4500594"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rtl="0"/>
            <a:r>
              <a:rPr lang="en-US" sz="6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6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sz="6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6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sz="6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Thanks for your attention</a:t>
            </a:r>
            <a:br>
              <a:rPr lang="en-US" sz="67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ar-SA" b="1" dirty="0">
              <a:ln w="11430"/>
              <a:effectLst>
                <a:outerShdw blurRad="50800" dist="39000" dir="5460000" algn="tl">
                  <a:srgbClr val="000000">
                    <a:alpha val="38000"/>
                  </a:srgbClr>
                </a:outerShdw>
              </a:effectLst>
            </a:endParaRPr>
          </a:p>
        </p:txBody>
      </p:sp>
      <p:pic>
        <p:nvPicPr>
          <p:cNvPr id="1026" name="Picture 2" descr="http://t3.gstatic.com/images?q=tbn:ANd9GcQyqbOf3tqF4AJIWnOZxgaxWddsJnIuQzIuEu63uYFcrZNS8Zv4FQ"/>
          <p:cNvPicPr>
            <a:picLocks noChangeAspect="1" noChangeArrowheads="1"/>
          </p:cNvPicPr>
          <p:nvPr/>
        </p:nvPicPr>
        <p:blipFill>
          <a:blip r:embed="rId2"/>
          <a:srcRect/>
          <a:stretch>
            <a:fillRect/>
          </a:stretch>
        </p:blipFill>
        <p:spPr bwMode="auto">
          <a:xfrm>
            <a:off x="5143504" y="1500174"/>
            <a:ext cx="3571900" cy="336778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TextBox 8"/>
          <p:cNvSpPr txBox="1"/>
          <p:nvPr/>
        </p:nvSpPr>
        <p:spPr>
          <a:xfrm>
            <a:off x="571472" y="5000636"/>
            <a:ext cx="6000792" cy="584775"/>
          </a:xfrm>
          <a:prstGeom prst="rect">
            <a:avLst/>
          </a:prstGeom>
          <a:noFill/>
        </p:spPr>
        <p:txBody>
          <a:bodyPr wrap="square" rtlCol="1">
            <a:spAutoFit/>
          </a:bodyPr>
          <a:lstStyle/>
          <a:p>
            <a:pPr algn="ctr"/>
            <a:r>
              <a:rPr lang="en-US" sz="3200" dirty="0" smtClean="0"/>
              <a:t>Please feel free to ask questions</a:t>
            </a:r>
            <a:endParaRPr lang="ar-SA" sz="3200" dirty="0"/>
          </a:p>
        </p:txBody>
      </p:sp>
    </p:spTree>
    <p:extLst>
      <p:ext uri="{BB962C8B-B14F-4D97-AF65-F5344CB8AC3E}">
        <p14:creationId xmlns:p14="http://schemas.microsoft.com/office/powerpoint/2010/main" val="1749106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28596" y="357166"/>
            <a:ext cx="8086724" cy="1143008"/>
          </a:xfrm>
        </p:spPr>
        <p:txBody>
          <a:bodyPr>
            <a:noAutofit/>
          </a:bodyPr>
          <a:lstStyle/>
          <a:p>
            <a:pPr algn="l"/>
            <a:r>
              <a:rPr lang="ar-SA" dirty="0" smtClean="0"/>
              <a:t/>
            </a:r>
            <a:br>
              <a:rPr lang="ar-SA" dirty="0" smtClean="0"/>
            </a:br>
            <a:r>
              <a:rPr lang="en-US" sz="2800" b="1" dirty="0" smtClean="0"/>
              <a:t>Benefits of</a:t>
            </a:r>
            <a:r>
              <a:rPr lang="en-US" sz="2800" b="1" dirty="0" smtClean="0">
                <a:solidFill>
                  <a:srgbClr val="FF0000"/>
                </a:solidFill>
              </a:rPr>
              <a:t> 6</a:t>
            </a:r>
            <a:r>
              <a:rPr lang="az-Cyrl-AZ" sz="2800" b="1" dirty="0" smtClean="0">
                <a:solidFill>
                  <a:srgbClr val="FF0000"/>
                </a:solidFill>
              </a:rPr>
              <a:t>б</a:t>
            </a:r>
            <a:r>
              <a:rPr lang="en-US" sz="2800" b="1" dirty="0" smtClean="0"/>
              <a:t> using</a:t>
            </a:r>
            <a:endParaRPr lang="ar-SA" b="1" dirty="0"/>
          </a:p>
        </p:txBody>
      </p:sp>
      <p:sp>
        <p:nvSpPr>
          <p:cNvPr id="1025" name="Rectangle 1"/>
          <p:cNvSpPr>
            <a:spLocks noChangeArrowheads="1"/>
          </p:cNvSpPr>
          <p:nvPr/>
        </p:nvSpPr>
        <p:spPr bwMode="auto">
          <a:xfrm>
            <a:off x="428596" y="1757297"/>
            <a:ext cx="778674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Char char="•"/>
              <a:tabLst/>
            </a:pPr>
            <a:r>
              <a:rPr kumimoji="0" lang="en-US" sz="2400" b="1" i="0" u="none" strike="noStrike" cap="none" normalizeH="0" baseline="0" dirty="0" smtClean="0">
                <a:ln>
                  <a:noFill/>
                </a:ln>
                <a:solidFill>
                  <a:schemeClr val="tx1"/>
                </a:solidFill>
                <a:effectLst/>
                <a:latin typeface="+mj-lt"/>
                <a:ea typeface="Times New Roman" pitchFamily="18" charset="0"/>
                <a:cs typeface="Times New Roman" pitchFamily="18" charset="0"/>
              </a:rPr>
              <a:t>Improving quality.</a:t>
            </a:r>
            <a:endParaRPr kumimoji="0" lang="en-US" sz="2400" b="1"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400" b="1" i="0" u="none" strike="noStrike" cap="none" normalizeH="0" baseline="0" dirty="0" smtClean="0">
                <a:ln>
                  <a:noFill/>
                </a:ln>
                <a:solidFill>
                  <a:schemeClr val="tx1"/>
                </a:solidFill>
                <a:effectLst/>
                <a:latin typeface="+mj-lt"/>
                <a:ea typeface="Times New Roman" pitchFamily="18" charset="0"/>
                <a:cs typeface="Times New Roman" pitchFamily="18" charset="0"/>
              </a:rPr>
              <a:t>Reducing cost.</a:t>
            </a:r>
            <a:endParaRPr kumimoji="0" lang="en-US" sz="2400" b="1"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400" b="1" i="0" u="none" strike="noStrike" cap="none" normalizeH="0" baseline="0" dirty="0" smtClean="0">
                <a:ln>
                  <a:noFill/>
                </a:ln>
                <a:solidFill>
                  <a:schemeClr val="tx1"/>
                </a:solidFill>
                <a:effectLst/>
                <a:latin typeface="+mj-lt"/>
                <a:ea typeface="Times New Roman" pitchFamily="18" charset="0"/>
                <a:cs typeface="Times New Roman" pitchFamily="18" charset="0"/>
              </a:rPr>
              <a:t>Reducing losses.</a:t>
            </a:r>
            <a:endParaRPr kumimoji="0" lang="en-US" sz="2400" b="1"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400" b="1" i="0" u="none" strike="noStrike" cap="none" normalizeH="0" baseline="0" dirty="0" smtClean="0">
                <a:ln>
                  <a:noFill/>
                </a:ln>
                <a:solidFill>
                  <a:schemeClr val="tx1"/>
                </a:solidFill>
                <a:effectLst/>
                <a:latin typeface="+mj-lt"/>
                <a:ea typeface="Times New Roman" pitchFamily="18" charset="0"/>
                <a:cs typeface="Times New Roman" pitchFamily="18" charset="0"/>
              </a:rPr>
              <a:t>Increase competitiveness.</a:t>
            </a:r>
            <a:endParaRPr kumimoji="0" lang="en-US" sz="2400" b="1"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400" b="1" i="0" u="none" strike="noStrike" cap="none" normalizeH="0" baseline="0" dirty="0" smtClean="0">
                <a:ln>
                  <a:noFill/>
                </a:ln>
                <a:solidFill>
                  <a:schemeClr val="tx1"/>
                </a:solidFill>
                <a:effectLst/>
                <a:latin typeface="+mj-lt"/>
                <a:ea typeface="Times New Roman" pitchFamily="18" charset="0"/>
                <a:cs typeface="Times New Roman" pitchFamily="18" charset="0"/>
              </a:rPr>
              <a:t>Improve productivity.</a:t>
            </a:r>
            <a:endParaRPr kumimoji="0" lang="en-US" sz="2400" b="1"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400" b="1" i="0" u="none" strike="noStrike" cap="none" normalizeH="0" baseline="0" dirty="0" smtClean="0">
                <a:ln>
                  <a:noFill/>
                </a:ln>
                <a:solidFill>
                  <a:schemeClr val="tx1"/>
                </a:solidFill>
                <a:effectLst/>
                <a:latin typeface="+mj-lt"/>
                <a:ea typeface="Times New Roman" pitchFamily="18" charset="0"/>
                <a:cs typeface="Times New Roman" pitchFamily="18" charset="0"/>
              </a:rPr>
              <a:t>Increase the employee's &amp; customers</a:t>
            </a:r>
            <a:r>
              <a:rPr kumimoji="0" lang="en-US" sz="2400" b="1" i="0" u="none" strike="noStrike" cap="none" normalizeH="0" dirty="0" smtClean="0">
                <a:ln>
                  <a:noFill/>
                </a:ln>
                <a:solidFill>
                  <a:schemeClr val="tx1"/>
                </a:solidFill>
                <a:effectLst/>
                <a:latin typeface="+mj-lt"/>
                <a:ea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mj-lt"/>
                <a:ea typeface="Times New Roman" pitchFamily="18" charset="0"/>
                <a:cs typeface="Times New Roman" pitchFamily="18" charset="0"/>
              </a:rPr>
              <a:t>satisfaction.</a:t>
            </a:r>
            <a:endParaRPr kumimoji="0" lang="en-US" sz="2400" b="1" i="0" u="none"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701611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200" b="1" dirty="0" smtClean="0">
                <a:solidFill>
                  <a:srgbClr val="FF0000"/>
                </a:solidFill>
              </a:rPr>
              <a:t>6</a:t>
            </a:r>
            <a:r>
              <a:rPr lang="az-Cyrl-AZ" sz="3200" b="1" dirty="0" smtClean="0">
                <a:solidFill>
                  <a:srgbClr val="FF0000"/>
                </a:solidFill>
              </a:rPr>
              <a:t>б</a:t>
            </a:r>
            <a:r>
              <a:rPr lang="en-US" sz="3200" b="1" dirty="0" smtClean="0"/>
              <a:t> </a:t>
            </a:r>
            <a:r>
              <a:rPr lang="en-US" sz="2800" b="1" dirty="0" smtClean="0"/>
              <a:t>Methodology:</a:t>
            </a:r>
            <a:endParaRPr lang="ar-SA" sz="2800" b="1" dirty="0"/>
          </a:p>
        </p:txBody>
      </p:sp>
      <p:graphicFrame>
        <p:nvGraphicFramePr>
          <p:cNvPr id="3" name="Diagram 2"/>
          <p:cNvGraphicFramePr/>
          <p:nvPr/>
        </p:nvGraphicFramePr>
        <p:xfrm>
          <a:off x="214282" y="785794"/>
          <a:ext cx="8929718" cy="5786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571604" y="3500438"/>
            <a:ext cx="1500198" cy="461665"/>
          </a:xfrm>
          <a:prstGeom prst="rect">
            <a:avLst/>
          </a:prstGeom>
          <a:noFill/>
        </p:spPr>
        <p:txBody>
          <a:bodyPr wrap="square" rtlCol="1">
            <a:spAutoFit/>
          </a:bodyPr>
          <a:lstStyle/>
          <a:p>
            <a:pPr algn="ctr"/>
            <a:r>
              <a:rPr lang="en-US" sz="2400" b="1" dirty="0" smtClean="0"/>
              <a:t>DMAIC</a:t>
            </a:r>
            <a:endParaRPr lang="ar-SA" sz="2400" b="1" dirty="0"/>
          </a:p>
        </p:txBody>
      </p:sp>
    </p:spTree>
    <p:extLst>
      <p:ext uri="{BB962C8B-B14F-4D97-AF65-F5344CB8AC3E}">
        <p14:creationId xmlns:p14="http://schemas.microsoft.com/office/powerpoint/2010/main" val="1120752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357166"/>
            <a:ext cx="8229600" cy="2571768"/>
          </a:xfrm>
        </p:spPr>
        <p:txBody>
          <a:bodyPr>
            <a:noAutofit/>
          </a:bodyPr>
          <a:lstStyle/>
          <a:p>
            <a:pPr algn="l" rtl="0"/>
            <a:r>
              <a:rPr lang="en-US" sz="2400" b="1" dirty="0" smtClean="0">
                <a:latin typeface="+mn-lt"/>
              </a:rPr>
              <a:t>In this project the focus will be about the polyethylene pipes 16 mm black, the main issue for this search is to improve the quality of the final products by working to reduce the wall thickness of the pipes into the minimum within the range, this reduction will affect the cost and the raw materials consuming.</a:t>
            </a:r>
            <a:endParaRPr lang="en-US" sz="2400" b="1" dirty="0">
              <a:latin typeface="+mn-lt"/>
            </a:endParaRPr>
          </a:p>
        </p:txBody>
      </p:sp>
      <p:sp>
        <p:nvSpPr>
          <p:cNvPr id="1945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 name="Diagram 6"/>
          <p:cNvGraphicFramePr/>
          <p:nvPr>
            <p:extLst>
              <p:ext uri="{D42A27DB-BD31-4B8C-83A1-F6EECF244321}">
                <p14:modId xmlns:p14="http://schemas.microsoft.com/office/powerpoint/2010/main" val="1738473218"/>
              </p:ext>
            </p:extLst>
          </p:nvPr>
        </p:nvGraphicFramePr>
        <p:xfrm>
          <a:off x="857224" y="2643182"/>
          <a:ext cx="7500990"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02385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13636" y="2060848"/>
            <a:ext cx="5357850" cy="255454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Project Flow Chart</a:t>
            </a:r>
            <a:endParaRPr lang="ar-SA"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17039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Oval 2"/>
          <p:cNvSpPr>
            <a:spLocks noChangeArrowheads="1"/>
          </p:cNvSpPr>
          <p:nvPr/>
        </p:nvSpPr>
        <p:spPr bwMode="auto">
          <a:xfrm>
            <a:off x="785786" y="714356"/>
            <a:ext cx="1981200" cy="906463"/>
          </a:xfrm>
          <a:prstGeom prst="ellipse">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ea typeface="Arial" pitchFamily="34" charset="0"/>
                <a:cs typeface="Arial" pitchFamily="34" charset="0"/>
              </a:rPr>
              <a:t>Theoreti</a:t>
            </a:r>
            <a:r>
              <a:rPr kumimoji="0" lang="en-US" sz="1400" b="1" i="0" u="none" strike="noStrike" cap="none" normalizeH="0" baseline="0" dirty="0" smtClean="0">
                <a:ln>
                  <a:noFill/>
                </a:ln>
                <a:solidFill>
                  <a:schemeClr val="tx1"/>
                </a:solidFill>
                <a:effectLst/>
                <a:ea typeface="Arial" pitchFamily="34" charset="0"/>
                <a:cs typeface="Times New Roman" pitchFamily="18" charset="0"/>
              </a:rPr>
              <a:t>cal study about 6б &amp; DOE</a:t>
            </a:r>
            <a:endParaRPr kumimoji="0" lang="ar-SA" sz="2400" b="0" i="0" u="none" strike="noStrike" cap="none" normalizeH="0" baseline="0" dirty="0" smtClean="0">
              <a:ln>
                <a:noFill/>
              </a:ln>
              <a:solidFill>
                <a:schemeClr val="tx1"/>
              </a:solidFill>
              <a:effectLst/>
              <a:cs typeface="Arial" pitchFamily="34" charset="0"/>
            </a:endParaRPr>
          </a:p>
        </p:txBody>
      </p:sp>
      <p:sp>
        <p:nvSpPr>
          <p:cNvPr id="1027" name="Oval 3"/>
          <p:cNvSpPr>
            <a:spLocks noChangeArrowheads="1"/>
          </p:cNvSpPr>
          <p:nvPr/>
        </p:nvSpPr>
        <p:spPr bwMode="auto">
          <a:xfrm>
            <a:off x="785786" y="1928802"/>
            <a:ext cx="1981200" cy="1065213"/>
          </a:xfrm>
          <a:prstGeom prst="ellipse">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ea typeface="Arial" pitchFamily="34" charset="0"/>
                <a:cs typeface="Arial" pitchFamily="34" charset="0"/>
              </a:rPr>
              <a:t>Current state analysis and problem define. </a:t>
            </a:r>
            <a:endParaRPr kumimoji="0" lang="ar-SA" sz="2400" b="0" i="0" u="none" strike="noStrike" cap="none" normalizeH="0" baseline="0" dirty="0" smtClean="0">
              <a:ln>
                <a:noFill/>
              </a:ln>
              <a:solidFill>
                <a:schemeClr val="tx1"/>
              </a:solidFill>
              <a:effectLst/>
              <a:cs typeface="Arial" pitchFamily="34" charset="0"/>
            </a:endParaRPr>
          </a:p>
        </p:txBody>
      </p:sp>
      <p:sp>
        <p:nvSpPr>
          <p:cNvPr id="10" name="Curved Right Arrow 9"/>
          <p:cNvSpPr/>
          <p:nvPr/>
        </p:nvSpPr>
        <p:spPr>
          <a:xfrm>
            <a:off x="214282" y="1214422"/>
            <a:ext cx="428628" cy="1071570"/>
          </a:xfrm>
          <a:prstGeom prst="curvedRigh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solidFill>
                <a:schemeClr val="tx1"/>
              </a:solidFill>
            </a:endParaRPr>
          </a:p>
        </p:txBody>
      </p:sp>
      <p:cxnSp>
        <p:nvCxnSpPr>
          <p:cNvPr id="1028" name="AutoShape 4"/>
          <p:cNvCxnSpPr>
            <a:cxnSpLocks noChangeShapeType="1"/>
          </p:cNvCxnSpPr>
          <p:nvPr/>
        </p:nvCxnSpPr>
        <p:spPr bwMode="auto">
          <a:xfrm flipV="1">
            <a:off x="2786050" y="571480"/>
            <a:ext cx="1933575" cy="1819275"/>
          </a:xfrm>
          <a:prstGeom prst="bentConnector3">
            <a:avLst>
              <a:gd name="adj1" fmla="val 49981"/>
            </a:avLst>
          </a:prstGeom>
          <a:ln>
            <a:solidFill>
              <a:schemeClr val="tx1"/>
            </a:solidFill>
            <a:headEnd/>
            <a:tailEnd type="triangle" w="med" len="med"/>
          </a:ln>
          <a:effectLst>
            <a:glow rad="101600">
              <a:schemeClr val="accent2">
                <a:satMod val="175000"/>
                <a:alpha val="40000"/>
              </a:schemeClr>
            </a:glow>
          </a:effectLst>
        </p:spPr>
        <p:style>
          <a:lnRef idx="1">
            <a:schemeClr val="accent6"/>
          </a:lnRef>
          <a:fillRef idx="0">
            <a:schemeClr val="accent6"/>
          </a:fillRef>
          <a:effectRef idx="0">
            <a:schemeClr val="accent6"/>
          </a:effectRef>
          <a:fontRef idx="minor">
            <a:schemeClr val="tx1"/>
          </a:fontRef>
        </p:style>
      </p:cxnSp>
      <p:cxnSp>
        <p:nvCxnSpPr>
          <p:cNvPr id="1029" name="AutoShape 5"/>
          <p:cNvCxnSpPr>
            <a:cxnSpLocks noChangeShapeType="1"/>
          </p:cNvCxnSpPr>
          <p:nvPr/>
        </p:nvCxnSpPr>
        <p:spPr bwMode="auto">
          <a:xfrm>
            <a:off x="3786182" y="1071546"/>
            <a:ext cx="969962" cy="0"/>
          </a:xfrm>
          <a:prstGeom prst="straightConnector1">
            <a:avLst/>
          </a:prstGeom>
          <a:ln>
            <a:solidFill>
              <a:schemeClr val="tx1"/>
            </a:solidFill>
            <a:headEnd/>
            <a:tailEnd type="triangle" w="med" len="med"/>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1030" name="AutoShape 6"/>
          <p:cNvCxnSpPr>
            <a:cxnSpLocks noChangeShapeType="1"/>
          </p:cNvCxnSpPr>
          <p:nvPr/>
        </p:nvCxnSpPr>
        <p:spPr bwMode="auto">
          <a:xfrm>
            <a:off x="3786182" y="1928802"/>
            <a:ext cx="969962" cy="0"/>
          </a:xfrm>
          <a:prstGeom prst="straightConnector1">
            <a:avLst/>
          </a:prstGeom>
          <a:ln>
            <a:solidFill>
              <a:schemeClr val="tx1"/>
            </a:solidFill>
            <a:headEnd/>
            <a:tailEnd type="triangle" w="med" len="med"/>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1031" name="AutoShape 7"/>
          <p:cNvCxnSpPr>
            <a:cxnSpLocks noChangeShapeType="1"/>
          </p:cNvCxnSpPr>
          <p:nvPr/>
        </p:nvCxnSpPr>
        <p:spPr bwMode="auto">
          <a:xfrm>
            <a:off x="3786182" y="1500174"/>
            <a:ext cx="969962" cy="0"/>
          </a:xfrm>
          <a:prstGeom prst="straightConnector1">
            <a:avLst/>
          </a:prstGeom>
          <a:ln>
            <a:solidFill>
              <a:schemeClr val="tx1"/>
            </a:solidFill>
            <a:headEnd/>
            <a:tailEnd type="triangle" w="med" len="med"/>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1032" name="AutoShape 8"/>
          <p:cNvCxnSpPr>
            <a:cxnSpLocks noChangeShapeType="1"/>
          </p:cNvCxnSpPr>
          <p:nvPr/>
        </p:nvCxnSpPr>
        <p:spPr bwMode="auto">
          <a:xfrm>
            <a:off x="3786182" y="2357430"/>
            <a:ext cx="969962" cy="0"/>
          </a:xfrm>
          <a:prstGeom prst="straightConnector1">
            <a:avLst/>
          </a:prstGeom>
          <a:ln>
            <a:solidFill>
              <a:schemeClr val="tx1"/>
            </a:solidFill>
            <a:headEnd/>
            <a:tailEnd type="triangle" w="med" len="med"/>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sp>
        <p:nvSpPr>
          <p:cNvPr id="26" name="Rectangle 25"/>
          <p:cNvSpPr/>
          <p:nvPr/>
        </p:nvSpPr>
        <p:spPr>
          <a:xfrm>
            <a:off x="4786314" y="357166"/>
            <a:ext cx="1620059" cy="369332"/>
          </a:xfrm>
          <a:prstGeom prst="rect">
            <a:avLst/>
          </a:prstGeom>
        </p:spPr>
        <p:txBody>
          <a:bodyPr wrap="none">
            <a:spAutoFit/>
          </a:bodyPr>
          <a:lstStyle/>
          <a:p>
            <a:r>
              <a:rPr lang="en-US" b="1" dirty="0" smtClean="0"/>
              <a:t>Historical data.</a:t>
            </a:r>
            <a:endParaRPr lang="ar-SA" dirty="0"/>
          </a:p>
        </p:txBody>
      </p:sp>
      <p:sp>
        <p:nvSpPr>
          <p:cNvPr id="1043" name="Rectangle 19"/>
          <p:cNvSpPr>
            <a:spLocks noChangeArrowheads="1"/>
          </p:cNvSpPr>
          <p:nvPr/>
        </p:nvSpPr>
        <p:spPr bwMode="auto">
          <a:xfrm>
            <a:off x="4786314" y="785794"/>
            <a:ext cx="228601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3252788" algn="l"/>
              </a:tabLst>
            </a:pPr>
            <a:r>
              <a:rPr kumimoji="0" lang="en-US" b="1" i="0" u="none" strike="noStrike" cap="none" normalizeH="0" baseline="0" dirty="0" smtClean="0">
                <a:ln>
                  <a:noFill/>
                </a:ln>
                <a:solidFill>
                  <a:schemeClr val="tx1"/>
                </a:solidFill>
                <a:effectLst/>
                <a:ea typeface="Times New Roman" pitchFamily="18" charset="0"/>
                <a:cs typeface="Times New Roman" pitchFamily="18" charset="0"/>
              </a:rPr>
              <a:t>Labors experience.</a:t>
            </a:r>
            <a:endParaRPr kumimoji="0" lang="en-US" sz="2800" b="0" i="0" u="none" strike="noStrike" cap="none" normalizeH="0" baseline="0" dirty="0" smtClean="0">
              <a:ln>
                <a:noFill/>
              </a:ln>
              <a:solidFill>
                <a:schemeClr val="tx1"/>
              </a:solidFill>
              <a:effectLst/>
              <a:cs typeface="Arial" pitchFamily="34" charset="0"/>
            </a:endParaRPr>
          </a:p>
        </p:txBody>
      </p:sp>
      <p:sp>
        <p:nvSpPr>
          <p:cNvPr id="28" name="Rectangle 27"/>
          <p:cNvSpPr/>
          <p:nvPr/>
        </p:nvSpPr>
        <p:spPr>
          <a:xfrm>
            <a:off x="4786314" y="1214422"/>
            <a:ext cx="1934889" cy="369332"/>
          </a:xfrm>
          <a:prstGeom prst="rect">
            <a:avLst/>
          </a:prstGeom>
        </p:spPr>
        <p:txBody>
          <a:bodyPr wrap="none">
            <a:spAutoFit/>
          </a:bodyPr>
          <a:lstStyle/>
          <a:p>
            <a:r>
              <a:rPr lang="en-US" b="1" dirty="0" smtClean="0"/>
              <a:t>ISO Specifications.</a:t>
            </a:r>
            <a:endParaRPr lang="ar-SA" dirty="0"/>
          </a:p>
        </p:txBody>
      </p:sp>
      <p:sp>
        <p:nvSpPr>
          <p:cNvPr id="1044" name="Rectangle 20"/>
          <p:cNvSpPr>
            <a:spLocks noChangeArrowheads="1"/>
          </p:cNvSpPr>
          <p:nvPr/>
        </p:nvSpPr>
        <p:spPr bwMode="auto">
          <a:xfrm>
            <a:off x="4786314" y="1714488"/>
            <a:ext cx="242889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3252788" algn="l"/>
              </a:tabLst>
            </a:pPr>
            <a:r>
              <a:rPr kumimoji="0" lang="en-US" b="1" i="0" u="none" strike="noStrike" cap="none" normalizeH="0" baseline="0" dirty="0" smtClean="0">
                <a:ln>
                  <a:noFill/>
                </a:ln>
                <a:solidFill>
                  <a:schemeClr val="tx1"/>
                </a:solidFill>
                <a:effectLst/>
                <a:ea typeface="Times New Roman" pitchFamily="18" charset="0"/>
                <a:cs typeface="Times New Roman" pitchFamily="18" charset="0"/>
              </a:rPr>
              <a:t>Process study.</a:t>
            </a:r>
            <a:endParaRPr kumimoji="0" lang="en-US" sz="2800" b="0" i="0" u="none" strike="noStrike" cap="none" normalizeH="0" baseline="0" dirty="0" smtClean="0">
              <a:ln>
                <a:noFill/>
              </a:ln>
              <a:solidFill>
                <a:schemeClr val="tx1"/>
              </a:solidFill>
              <a:effectLst/>
              <a:cs typeface="Arial" pitchFamily="34" charset="0"/>
            </a:endParaRPr>
          </a:p>
        </p:txBody>
      </p:sp>
      <p:sp>
        <p:nvSpPr>
          <p:cNvPr id="1045" name="Rectangle 21"/>
          <p:cNvSpPr>
            <a:spLocks noChangeArrowheads="1"/>
          </p:cNvSpPr>
          <p:nvPr/>
        </p:nvSpPr>
        <p:spPr bwMode="auto">
          <a:xfrm>
            <a:off x="4786314" y="2143116"/>
            <a:ext cx="21431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3252788" algn="l"/>
              </a:tabLst>
            </a:pPr>
            <a:r>
              <a:rPr kumimoji="0" lang="en-US" b="1" i="0" u="none" strike="noStrike" cap="none" normalizeH="0" baseline="0" dirty="0" smtClean="0">
                <a:ln>
                  <a:noFill/>
                </a:ln>
                <a:solidFill>
                  <a:schemeClr val="tx1"/>
                </a:solidFill>
                <a:effectLst/>
                <a:ea typeface="Times New Roman" pitchFamily="18" charset="0"/>
                <a:cs typeface="Times New Roman" pitchFamily="18" charset="0"/>
              </a:rPr>
              <a:t>Materials study.</a:t>
            </a:r>
            <a:endParaRPr kumimoji="0" lang="en-US" sz="2800" b="0" i="0" u="none" strike="noStrike" cap="none" normalizeH="0" baseline="0" dirty="0" smtClean="0">
              <a:ln>
                <a:noFill/>
              </a:ln>
              <a:solidFill>
                <a:schemeClr val="tx1"/>
              </a:solidFill>
              <a:effectLst/>
              <a:cs typeface="Arial" pitchFamily="34" charset="0"/>
            </a:endParaRPr>
          </a:p>
        </p:txBody>
      </p:sp>
      <p:sp>
        <p:nvSpPr>
          <p:cNvPr id="1046" name="Oval 22"/>
          <p:cNvSpPr>
            <a:spLocks noChangeArrowheads="1"/>
          </p:cNvSpPr>
          <p:nvPr/>
        </p:nvSpPr>
        <p:spPr bwMode="auto">
          <a:xfrm>
            <a:off x="714348" y="3429000"/>
            <a:ext cx="1981200" cy="901700"/>
          </a:xfrm>
          <a:prstGeom prst="ellipse">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ea typeface="Arial" pitchFamily="34" charset="0"/>
                <a:cs typeface="Times New Roman" pitchFamily="18" charset="0"/>
              </a:rPr>
              <a:t>DMAIC phases </a:t>
            </a:r>
            <a:r>
              <a:rPr kumimoji="0" lang="en-US" sz="1400" b="1" i="0" u="none" strike="noStrike" cap="none" normalizeH="0" baseline="0" dirty="0" smtClean="0">
                <a:ln>
                  <a:noFill/>
                </a:ln>
                <a:solidFill>
                  <a:schemeClr val="tx1"/>
                </a:solidFill>
                <a:effectLst/>
                <a:ea typeface="Arial" pitchFamily="34" charset="0"/>
                <a:cs typeface="Arial" pitchFamily="34" charset="0"/>
              </a:rPr>
              <a:t>&amp; DOE conducted</a:t>
            </a:r>
            <a:endParaRPr kumimoji="0" lang="ar-SA" sz="2000" b="0" i="0" u="none" strike="noStrike" cap="none" normalizeH="0" baseline="0" dirty="0" smtClean="0">
              <a:ln>
                <a:noFill/>
              </a:ln>
              <a:solidFill>
                <a:schemeClr val="tx1"/>
              </a:solidFill>
              <a:effectLst/>
              <a:cs typeface="Arial" pitchFamily="34" charset="0"/>
            </a:endParaRPr>
          </a:p>
        </p:txBody>
      </p:sp>
      <p:sp>
        <p:nvSpPr>
          <p:cNvPr id="32" name="Curved Right Arrow 31"/>
          <p:cNvSpPr/>
          <p:nvPr/>
        </p:nvSpPr>
        <p:spPr>
          <a:xfrm>
            <a:off x="214282" y="2786058"/>
            <a:ext cx="428628" cy="1071570"/>
          </a:xfrm>
          <a:prstGeom prst="curvedRightArrow">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solidFill>
                <a:schemeClr val="tx1"/>
              </a:solidFill>
            </a:endParaRPr>
          </a:p>
        </p:txBody>
      </p:sp>
      <p:cxnSp>
        <p:nvCxnSpPr>
          <p:cNvPr id="1047" name="AutoShape 23"/>
          <p:cNvCxnSpPr>
            <a:cxnSpLocks noChangeShapeType="1"/>
          </p:cNvCxnSpPr>
          <p:nvPr/>
        </p:nvCxnSpPr>
        <p:spPr bwMode="auto">
          <a:xfrm flipV="1">
            <a:off x="2500298" y="2786058"/>
            <a:ext cx="3479800" cy="776287"/>
          </a:xfrm>
          <a:prstGeom prst="bentConnector3">
            <a:avLst>
              <a:gd name="adj1" fmla="val 49991"/>
            </a:avLst>
          </a:prstGeom>
          <a:ln>
            <a:solidFill>
              <a:schemeClr val="tx1"/>
            </a:solidFill>
            <a:headEnd/>
            <a:tailEnd type="triangle" w="med" len="med"/>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sp>
        <p:nvSpPr>
          <p:cNvPr id="1048" name="Text Box 24"/>
          <p:cNvSpPr txBox="1">
            <a:spLocks noChangeArrowheads="1"/>
          </p:cNvSpPr>
          <p:nvPr/>
        </p:nvSpPr>
        <p:spPr bwMode="auto">
          <a:xfrm>
            <a:off x="6000760" y="2643182"/>
            <a:ext cx="1500198" cy="357190"/>
          </a:xfrm>
          <a:prstGeom prst="rect">
            <a:avLst/>
          </a:prstGeom>
          <a:gradFill rotWithShape="0">
            <a:gsLst>
              <a:gs pos="0">
                <a:srgbClr val="D99594"/>
              </a:gs>
              <a:gs pos="50000">
                <a:srgbClr val="C0504D"/>
              </a:gs>
              <a:gs pos="100000">
                <a:srgbClr val="D99594"/>
              </a:gs>
            </a:gsLst>
            <a:lin ang="5400000" scaled="1"/>
          </a:gradFill>
          <a:ln w="12700">
            <a:solidFill>
              <a:srgbClr val="C0504D"/>
            </a:solidFill>
            <a:miter lim="800000"/>
            <a:headEnd/>
            <a:tailEnd/>
          </a:ln>
          <a:effectLst>
            <a:outerShdw dist="28398" dir="3806097" algn="ctr" rotWithShape="0">
              <a:srgbClr val="622423"/>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ea typeface="Arial" pitchFamily="34" charset="0"/>
                <a:cs typeface="Arial" pitchFamily="34" charset="0"/>
              </a:rPr>
              <a:t>Define</a:t>
            </a:r>
            <a:endParaRPr kumimoji="0" lang="ar-SA" sz="2800" b="0" i="0" u="none" strike="noStrike" cap="none" normalizeH="0" baseline="0" dirty="0" smtClean="0">
              <a:ln>
                <a:noFill/>
              </a:ln>
              <a:solidFill>
                <a:schemeClr val="tx1"/>
              </a:solidFill>
              <a:effectLst/>
              <a:cs typeface="Arial" pitchFamily="34" charset="0"/>
            </a:endParaRPr>
          </a:p>
        </p:txBody>
      </p:sp>
      <p:cxnSp>
        <p:nvCxnSpPr>
          <p:cNvPr id="1050" name="AutoShape 26"/>
          <p:cNvCxnSpPr>
            <a:cxnSpLocks noChangeShapeType="1"/>
            <a:endCxn id="1051" idx="1"/>
          </p:cNvCxnSpPr>
          <p:nvPr/>
        </p:nvCxnSpPr>
        <p:spPr bwMode="auto">
          <a:xfrm>
            <a:off x="2714612" y="3929066"/>
            <a:ext cx="3214710" cy="107157"/>
          </a:xfrm>
          <a:prstGeom prst="bentConnector3">
            <a:avLst>
              <a:gd name="adj1" fmla="val 50000"/>
            </a:avLst>
          </a:prstGeom>
          <a:ln>
            <a:solidFill>
              <a:schemeClr val="tx1"/>
            </a:solidFill>
            <a:headEnd/>
            <a:tailEnd type="triangle" w="med" len="med"/>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sp>
        <p:nvSpPr>
          <p:cNvPr id="1051" name="Text Box 27"/>
          <p:cNvSpPr txBox="1">
            <a:spLocks noChangeArrowheads="1"/>
          </p:cNvSpPr>
          <p:nvPr/>
        </p:nvSpPr>
        <p:spPr bwMode="auto">
          <a:xfrm>
            <a:off x="5929322" y="3857628"/>
            <a:ext cx="1571636" cy="357190"/>
          </a:xfrm>
          <a:prstGeom prst="rect">
            <a:avLst/>
          </a:prstGeom>
          <a:gradFill rotWithShape="0">
            <a:gsLst>
              <a:gs pos="0">
                <a:srgbClr val="D99594"/>
              </a:gs>
              <a:gs pos="50000">
                <a:srgbClr val="C0504D"/>
              </a:gs>
              <a:gs pos="100000">
                <a:srgbClr val="D99594"/>
              </a:gs>
            </a:gsLst>
            <a:lin ang="5400000" scaled="1"/>
          </a:gradFill>
          <a:ln w="12700">
            <a:solidFill>
              <a:srgbClr val="C0504D"/>
            </a:solidFill>
            <a:miter lim="800000"/>
            <a:headEnd/>
            <a:tailEnd/>
          </a:ln>
          <a:effectLst>
            <a:outerShdw dist="28398" dir="3806097" algn="ctr" rotWithShape="0">
              <a:srgbClr val="622423"/>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ea typeface="Arial" pitchFamily="34" charset="0"/>
                <a:cs typeface="Arial" pitchFamily="34" charset="0"/>
              </a:rPr>
              <a:t>Measure</a:t>
            </a:r>
            <a:endParaRPr kumimoji="0" lang="ar-SA" sz="2800" b="0" i="0" u="none" strike="noStrike" cap="none" normalizeH="0" baseline="0" dirty="0" smtClean="0">
              <a:ln>
                <a:noFill/>
              </a:ln>
              <a:solidFill>
                <a:schemeClr val="tx1"/>
              </a:solidFill>
              <a:effectLst/>
              <a:cs typeface="Arial" pitchFamily="34" charset="0"/>
            </a:endParaRPr>
          </a:p>
        </p:txBody>
      </p:sp>
      <p:sp>
        <p:nvSpPr>
          <p:cNvPr id="1053" name="Text Box 29"/>
          <p:cNvSpPr txBox="1">
            <a:spLocks noChangeArrowheads="1"/>
          </p:cNvSpPr>
          <p:nvPr/>
        </p:nvSpPr>
        <p:spPr bwMode="auto">
          <a:xfrm>
            <a:off x="5929322" y="5143512"/>
            <a:ext cx="1357322" cy="385763"/>
          </a:xfrm>
          <a:prstGeom prst="rect">
            <a:avLst/>
          </a:prstGeom>
          <a:gradFill rotWithShape="0">
            <a:gsLst>
              <a:gs pos="0">
                <a:srgbClr val="D99594"/>
              </a:gs>
              <a:gs pos="50000">
                <a:srgbClr val="C0504D"/>
              </a:gs>
              <a:gs pos="100000">
                <a:srgbClr val="D99594"/>
              </a:gs>
            </a:gsLst>
            <a:lin ang="5400000" scaled="1"/>
          </a:gradFill>
          <a:ln w="12700">
            <a:solidFill>
              <a:srgbClr val="C0504D"/>
            </a:solidFill>
            <a:miter lim="800000"/>
            <a:headEnd/>
            <a:tailEnd/>
          </a:ln>
          <a:effectLst>
            <a:outerShdw dist="28398" dir="3806097" algn="ctr" rotWithShape="0">
              <a:srgbClr val="622423"/>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ea typeface="Arial" pitchFamily="34" charset="0"/>
                <a:cs typeface="Arial" pitchFamily="34" charset="0"/>
              </a:rPr>
              <a:t>Analyze</a:t>
            </a:r>
            <a:endParaRPr kumimoji="0" lang="ar-SA" sz="2800" b="0" i="0" u="none" strike="noStrike" cap="none" normalizeH="0" baseline="0" dirty="0" smtClean="0">
              <a:ln>
                <a:noFill/>
              </a:ln>
              <a:solidFill>
                <a:schemeClr val="tx1"/>
              </a:solidFill>
              <a:effectLst/>
              <a:cs typeface="Arial" pitchFamily="34" charset="0"/>
            </a:endParaRPr>
          </a:p>
        </p:txBody>
      </p:sp>
      <p:sp>
        <p:nvSpPr>
          <p:cNvPr id="40" name="Round Single Corner Rectangle 39"/>
          <p:cNvSpPr/>
          <p:nvPr/>
        </p:nvSpPr>
        <p:spPr>
          <a:xfrm>
            <a:off x="6000760" y="3000372"/>
            <a:ext cx="2786082" cy="785818"/>
          </a:xfrm>
          <a:prstGeom prst="round1Rect">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41" name="Round Single Corner Rectangle 40"/>
          <p:cNvSpPr/>
          <p:nvPr/>
        </p:nvSpPr>
        <p:spPr>
          <a:xfrm>
            <a:off x="5929322" y="4214818"/>
            <a:ext cx="2928958" cy="785818"/>
          </a:xfrm>
          <a:prstGeom prst="round1Rect">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42" name="Round Single Corner Rectangle 41"/>
          <p:cNvSpPr/>
          <p:nvPr/>
        </p:nvSpPr>
        <p:spPr>
          <a:xfrm>
            <a:off x="5929322" y="5572140"/>
            <a:ext cx="2928958" cy="1143008"/>
          </a:xfrm>
          <a:prstGeom prst="round1Rect">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1054" name="Text Box 30"/>
          <p:cNvSpPr txBox="1">
            <a:spLocks noChangeArrowheads="1"/>
          </p:cNvSpPr>
          <p:nvPr/>
        </p:nvSpPr>
        <p:spPr bwMode="auto">
          <a:xfrm>
            <a:off x="3214678" y="4929198"/>
            <a:ext cx="1285884" cy="357190"/>
          </a:xfrm>
          <a:prstGeom prst="rect">
            <a:avLst/>
          </a:prstGeom>
          <a:gradFill rotWithShape="0">
            <a:gsLst>
              <a:gs pos="0">
                <a:srgbClr val="D99594"/>
              </a:gs>
              <a:gs pos="50000">
                <a:srgbClr val="C0504D"/>
              </a:gs>
              <a:gs pos="100000">
                <a:srgbClr val="D99594"/>
              </a:gs>
            </a:gsLst>
            <a:lin ang="5400000" scaled="1"/>
          </a:gradFill>
          <a:ln w="12700">
            <a:solidFill>
              <a:srgbClr val="C0504D"/>
            </a:solidFill>
            <a:miter lim="800000"/>
            <a:headEnd/>
            <a:tailEnd/>
          </a:ln>
          <a:effectLst>
            <a:outerShdw dist="28398" dir="3806097" algn="ctr" rotWithShape="0">
              <a:srgbClr val="622423"/>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ea typeface="Arial" pitchFamily="34" charset="0"/>
                <a:cs typeface="Arial" pitchFamily="34" charset="0"/>
              </a:rPr>
              <a:t>Improve</a:t>
            </a:r>
            <a:endParaRPr kumimoji="0" lang="ar-SA" sz="2800" b="0" i="0" u="none" strike="noStrike" cap="none" normalizeH="0" baseline="0" dirty="0" smtClean="0">
              <a:ln>
                <a:noFill/>
              </a:ln>
              <a:solidFill>
                <a:schemeClr val="tx1"/>
              </a:solidFill>
              <a:effectLst/>
              <a:cs typeface="Arial" pitchFamily="34" charset="0"/>
            </a:endParaRPr>
          </a:p>
        </p:txBody>
      </p:sp>
      <p:sp>
        <p:nvSpPr>
          <p:cNvPr id="1055" name="Text Box 31"/>
          <p:cNvSpPr txBox="1">
            <a:spLocks noChangeArrowheads="1"/>
          </p:cNvSpPr>
          <p:nvPr/>
        </p:nvSpPr>
        <p:spPr bwMode="auto">
          <a:xfrm>
            <a:off x="500034" y="4929198"/>
            <a:ext cx="1285884" cy="357190"/>
          </a:xfrm>
          <a:prstGeom prst="rect">
            <a:avLst/>
          </a:prstGeom>
          <a:gradFill rotWithShape="0">
            <a:gsLst>
              <a:gs pos="0">
                <a:srgbClr val="D99594"/>
              </a:gs>
              <a:gs pos="50000">
                <a:srgbClr val="C0504D"/>
              </a:gs>
              <a:gs pos="100000">
                <a:srgbClr val="D99594"/>
              </a:gs>
            </a:gsLst>
            <a:lin ang="5400000" scaled="1"/>
          </a:gradFill>
          <a:ln w="12700">
            <a:solidFill>
              <a:srgbClr val="C0504D"/>
            </a:solidFill>
            <a:miter lim="800000"/>
            <a:headEnd/>
            <a:tailEnd/>
          </a:ln>
          <a:effectLst>
            <a:outerShdw dist="28398" dir="3806097" algn="ctr" rotWithShape="0">
              <a:srgbClr val="622423"/>
            </a:outerShdw>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ea typeface="Arial" pitchFamily="34" charset="0"/>
                <a:cs typeface="Arial" pitchFamily="34" charset="0"/>
              </a:rPr>
              <a:t>Control</a:t>
            </a:r>
            <a:endParaRPr kumimoji="0" lang="ar-SA" sz="2800" b="0" i="0" u="none" strike="noStrike" cap="none" normalizeH="0" baseline="0" dirty="0" smtClean="0">
              <a:ln>
                <a:noFill/>
              </a:ln>
              <a:solidFill>
                <a:schemeClr val="tx1"/>
              </a:solidFill>
              <a:effectLst/>
              <a:cs typeface="Arial" pitchFamily="34" charset="0"/>
            </a:endParaRPr>
          </a:p>
        </p:txBody>
      </p:sp>
      <p:sp>
        <p:nvSpPr>
          <p:cNvPr id="46" name="TextBox 45"/>
          <p:cNvSpPr txBox="1"/>
          <p:nvPr/>
        </p:nvSpPr>
        <p:spPr>
          <a:xfrm>
            <a:off x="6072198" y="3071810"/>
            <a:ext cx="2643206" cy="615553"/>
          </a:xfrm>
          <a:prstGeom prst="rect">
            <a:avLst/>
          </a:prstGeom>
          <a:noFill/>
        </p:spPr>
        <p:txBody>
          <a:bodyPr wrap="square" rtlCol="1">
            <a:spAutoFit/>
          </a:bodyPr>
          <a:lstStyle/>
          <a:p>
            <a:pPr algn="l" rtl="0">
              <a:buFont typeface="Arial" pitchFamily="34" charset="0"/>
              <a:buChar char="•"/>
            </a:pPr>
            <a:r>
              <a:rPr lang="en-US" sz="1600" b="1" dirty="0" smtClean="0">
                <a:solidFill>
                  <a:schemeClr val="bg1"/>
                </a:solidFill>
              </a:rPr>
              <a:t>Define problem.</a:t>
            </a:r>
          </a:p>
          <a:p>
            <a:pPr algn="l" rtl="0">
              <a:buFont typeface="Arial" pitchFamily="34" charset="0"/>
              <a:buChar char="•"/>
            </a:pPr>
            <a:r>
              <a:rPr lang="en-US" sz="1600" b="1" dirty="0" smtClean="0">
                <a:solidFill>
                  <a:schemeClr val="bg1"/>
                </a:solidFill>
              </a:rPr>
              <a:t>Set Goals &amp; Objective</a:t>
            </a:r>
            <a:r>
              <a:rPr lang="en-US" b="1" dirty="0" smtClean="0">
                <a:solidFill>
                  <a:schemeClr val="bg1"/>
                </a:solidFill>
              </a:rPr>
              <a:t>.</a:t>
            </a:r>
            <a:endParaRPr lang="ar-SA" b="1" dirty="0">
              <a:solidFill>
                <a:schemeClr val="bg1"/>
              </a:solidFill>
            </a:endParaRPr>
          </a:p>
        </p:txBody>
      </p:sp>
      <p:cxnSp>
        <p:nvCxnSpPr>
          <p:cNvPr id="49" name="Shape 48"/>
          <p:cNvCxnSpPr/>
          <p:nvPr/>
        </p:nvCxnSpPr>
        <p:spPr>
          <a:xfrm>
            <a:off x="1928794" y="4500570"/>
            <a:ext cx="1285884" cy="428628"/>
          </a:xfrm>
          <a:prstGeom prst="bentConnector3">
            <a:avLst>
              <a:gd name="adj1" fmla="val 50000"/>
            </a:avLst>
          </a:prstGeom>
          <a:ln>
            <a:solidFill>
              <a:schemeClr val="tx1"/>
            </a:solidFill>
            <a:tailEnd type="arrow"/>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sp>
        <p:nvSpPr>
          <p:cNvPr id="55" name="Round Single Corner Rectangle 54"/>
          <p:cNvSpPr/>
          <p:nvPr/>
        </p:nvSpPr>
        <p:spPr>
          <a:xfrm>
            <a:off x="3071802" y="5357826"/>
            <a:ext cx="2786082" cy="1357322"/>
          </a:xfrm>
          <a:prstGeom prst="round1Rect">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56" name="Round Single Corner Rectangle 55"/>
          <p:cNvSpPr/>
          <p:nvPr/>
        </p:nvSpPr>
        <p:spPr>
          <a:xfrm>
            <a:off x="214282" y="5357826"/>
            <a:ext cx="2714644" cy="1357322"/>
          </a:xfrm>
          <a:prstGeom prst="round1Rect">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1056" name="Rectangle 32"/>
          <p:cNvSpPr>
            <a:spLocks noChangeArrowheads="1"/>
          </p:cNvSpPr>
          <p:nvPr/>
        </p:nvSpPr>
        <p:spPr bwMode="auto">
          <a:xfrm>
            <a:off x="6000760" y="4143380"/>
            <a:ext cx="285752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en-US" sz="1600" b="1" i="0" u="none" strike="noStrike" cap="none" normalizeH="0" baseline="0" dirty="0" smtClean="0">
                <a:ln>
                  <a:noFill/>
                </a:ln>
                <a:solidFill>
                  <a:schemeClr val="bg1"/>
                </a:solidFill>
                <a:effectLst/>
                <a:ea typeface="Times New Roman" pitchFamily="18" charset="0"/>
                <a:cs typeface="Arial" pitchFamily="34" charset="0"/>
              </a:rPr>
              <a:t>Taking samples.</a:t>
            </a:r>
            <a:endParaRPr kumimoji="0" lang="en-US" sz="900" b="1" i="0" u="none" strike="noStrike" cap="none" normalizeH="0" baseline="0" dirty="0" smtClean="0">
              <a:ln>
                <a:noFill/>
              </a:ln>
              <a:solidFill>
                <a:schemeClr val="bg1"/>
              </a:solidFill>
              <a:effectLst/>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sz="1600" b="1" i="0" u="none" strike="noStrike" cap="none" normalizeH="0" baseline="0" dirty="0" smtClean="0">
                <a:ln>
                  <a:noFill/>
                </a:ln>
                <a:solidFill>
                  <a:schemeClr val="bg1"/>
                </a:solidFill>
                <a:effectLst/>
                <a:ea typeface="Times New Roman" pitchFamily="18" charset="0"/>
                <a:cs typeface="Arial" pitchFamily="34" charset="0"/>
              </a:rPr>
              <a:t>Use tables to take the desired information's. (DOE concepts).</a:t>
            </a:r>
            <a:endParaRPr kumimoji="0" lang="en-US" sz="2800" b="1" i="0" u="none" strike="noStrike" cap="none" normalizeH="0" baseline="0" dirty="0" smtClean="0">
              <a:ln>
                <a:noFill/>
              </a:ln>
              <a:solidFill>
                <a:schemeClr val="bg1"/>
              </a:solidFill>
              <a:effectLst/>
              <a:cs typeface="Arial" pitchFamily="34" charset="0"/>
            </a:endParaRPr>
          </a:p>
        </p:txBody>
      </p:sp>
      <p:sp>
        <p:nvSpPr>
          <p:cNvPr id="1057" name="Rectangle 33"/>
          <p:cNvSpPr>
            <a:spLocks noChangeArrowheads="1"/>
          </p:cNvSpPr>
          <p:nvPr/>
        </p:nvSpPr>
        <p:spPr bwMode="auto">
          <a:xfrm>
            <a:off x="5929322" y="5572140"/>
            <a:ext cx="3000396"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400" b="1" i="0" u="none" strike="noStrike" cap="none" normalizeH="0" baseline="0" dirty="0" smtClean="0">
                <a:ln>
                  <a:noFill/>
                </a:ln>
                <a:solidFill>
                  <a:schemeClr val="bg1"/>
                </a:solidFill>
                <a:effectLst/>
                <a:ea typeface="Times New Roman" pitchFamily="18" charset="0"/>
                <a:cs typeface="Arial" pitchFamily="34" charset="0"/>
              </a:rPr>
              <a:t>Analyze data using: Scatter plot, hypothesis</a:t>
            </a:r>
            <a:r>
              <a:rPr lang="en-US" sz="1400" b="1" dirty="0" smtClean="0">
                <a:solidFill>
                  <a:schemeClr val="bg1"/>
                </a:solidFill>
                <a:ea typeface="Times New Roman" pitchFamily="18" charset="0"/>
                <a:cs typeface="Arial" pitchFamily="34" charset="0"/>
              </a:rPr>
              <a:t> </a:t>
            </a:r>
            <a:r>
              <a:rPr kumimoji="0" lang="en-US" sz="1400" b="1" i="0" u="none" strike="noStrike" cap="none" normalizeH="0" baseline="0" dirty="0" smtClean="0">
                <a:ln>
                  <a:noFill/>
                </a:ln>
                <a:solidFill>
                  <a:schemeClr val="bg1"/>
                </a:solidFill>
                <a:effectLst/>
                <a:ea typeface="Times New Roman" pitchFamily="18" charset="0"/>
                <a:cs typeface="Arial" pitchFamily="34" charset="0"/>
              </a:rPr>
              <a:t>testing,  ANOVA, DOE.</a:t>
            </a:r>
            <a:endParaRPr kumimoji="0" lang="en-US" sz="800" b="1" i="0" u="none" strike="noStrike" cap="none" normalizeH="0" baseline="0" dirty="0" smtClean="0">
              <a:ln>
                <a:noFill/>
              </a:ln>
              <a:solidFill>
                <a:schemeClr val="bg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b="1" i="0" u="none" strike="noStrike" cap="none" normalizeH="0" baseline="0" dirty="0" smtClean="0">
                <a:ln>
                  <a:noFill/>
                </a:ln>
                <a:solidFill>
                  <a:schemeClr val="bg1"/>
                </a:solidFill>
                <a:effectLst/>
                <a:ea typeface="Times New Roman" pitchFamily="18" charset="0"/>
                <a:cs typeface="Arial" pitchFamily="34" charset="0"/>
              </a:rPr>
              <a:t>DOE. Set: levels, factors, responses, Factorial design method.</a:t>
            </a:r>
            <a:endParaRPr kumimoji="0" lang="en-US" sz="2400" b="1" i="0" u="none" strike="noStrike" cap="none" normalizeH="0" baseline="0" dirty="0" smtClean="0">
              <a:ln>
                <a:noFill/>
              </a:ln>
              <a:solidFill>
                <a:schemeClr val="bg1"/>
              </a:solidFill>
              <a:effectLst/>
              <a:cs typeface="Arial" pitchFamily="34" charset="0"/>
            </a:endParaRPr>
          </a:p>
        </p:txBody>
      </p:sp>
      <p:sp>
        <p:nvSpPr>
          <p:cNvPr id="1058" name="Rectangle 34"/>
          <p:cNvSpPr>
            <a:spLocks noChangeArrowheads="1"/>
          </p:cNvSpPr>
          <p:nvPr/>
        </p:nvSpPr>
        <p:spPr bwMode="auto">
          <a:xfrm>
            <a:off x="3071802" y="5286388"/>
            <a:ext cx="271464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ea typeface="Times New Roman" pitchFamily="18" charset="0"/>
                <a:cs typeface="Arial" pitchFamily="34" charset="0"/>
              </a:rPr>
              <a:t>"</a:t>
            </a:r>
            <a:r>
              <a:rPr kumimoji="0" lang="en-US" sz="1600" b="1" i="0" u="none" strike="noStrike" cap="none" normalizeH="0" baseline="0" dirty="0" smtClean="0">
                <a:ln>
                  <a:noFill/>
                </a:ln>
                <a:solidFill>
                  <a:schemeClr val="bg1"/>
                </a:solidFill>
                <a:effectLst/>
                <a:ea typeface="Times New Roman" pitchFamily="18" charset="0"/>
                <a:cs typeface="Arial" pitchFamily="34" charset="0"/>
              </a:rPr>
              <a:t>See Problem. Kill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ea typeface="Times New Roman" pitchFamily="18" charset="0"/>
                <a:cs typeface="Arial" pitchFamily="34" charset="0"/>
              </a:rPr>
              <a:t>Problem"(Folks).</a:t>
            </a:r>
            <a:endParaRPr kumimoji="0" lang="en-US" sz="1600" b="0" i="0" u="none" strike="noStrike" cap="none" normalizeH="0" baseline="0" dirty="0" smtClean="0">
              <a:ln>
                <a:noFill/>
              </a:ln>
              <a:solidFill>
                <a:schemeClr val="bg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1" i="0" u="none" strike="noStrike" cap="none" normalizeH="0" baseline="0" dirty="0" smtClean="0">
                <a:ln>
                  <a:noFill/>
                </a:ln>
                <a:solidFill>
                  <a:schemeClr val="bg1"/>
                </a:solidFill>
                <a:effectLst/>
                <a:ea typeface="Times New Roman" pitchFamily="18" charset="0"/>
                <a:cs typeface="Arial" pitchFamily="34" charset="0"/>
              </a:rPr>
              <a:t>Starting to solve problem by eliminating variations.</a:t>
            </a:r>
            <a:endParaRPr kumimoji="0" lang="en-US" sz="1600" b="0" i="0" u="none" strike="noStrike" cap="none" normalizeH="0" baseline="0" dirty="0" smtClean="0">
              <a:ln>
                <a:noFill/>
              </a:ln>
              <a:solidFill>
                <a:schemeClr val="bg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1" i="0" u="none" strike="noStrike" cap="none" normalizeH="0" baseline="0" dirty="0" smtClean="0">
                <a:ln>
                  <a:noFill/>
                </a:ln>
                <a:solidFill>
                  <a:schemeClr val="bg1"/>
                </a:solidFill>
                <a:effectLst/>
                <a:ea typeface="Times New Roman" pitchFamily="18" charset="0"/>
                <a:cs typeface="Arial" pitchFamily="34" charset="0"/>
              </a:rPr>
              <a:t>Planning &amp; achieving results</a:t>
            </a:r>
            <a:r>
              <a:rPr kumimoji="0" lang="en-US" sz="1600" b="1" i="0" u="none" strike="noStrike" cap="none" normalizeH="0" baseline="0" dirty="0" smtClean="0">
                <a:ln>
                  <a:noFill/>
                </a:ln>
                <a:solidFill>
                  <a:schemeClr val="tx1"/>
                </a:solidFill>
                <a:effectLst/>
                <a:ea typeface="Times New Roman" pitchFamily="18" charset="0"/>
                <a:cs typeface="Arial" pitchFamily="34" charset="0"/>
              </a:rPr>
              <a:t>.</a:t>
            </a:r>
            <a:endParaRPr kumimoji="0" lang="en-US" sz="1600" b="0" i="0" u="none" strike="noStrike" cap="none" normalizeH="0" baseline="0" dirty="0" smtClean="0">
              <a:ln>
                <a:noFill/>
              </a:ln>
              <a:solidFill>
                <a:schemeClr val="tx1"/>
              </a:solidFill>
              <a:effectLst/>
              <a:cs typeface="Arial" pitchFamily="34" charset="0"/>
            </a:endParaRPr>
          </a:p>
        </p:txBody>
      </p:sp>
      <p:sp>
        <p:nvSpPr>
          <p:cNvPr id="1059" name="Rectangle 35"/>
          <p:cNvSpPr>
            <a:spLocks noChangeArrowheads="1"/>
          </p:cNvSpPr>
          <p:nvPr/>
        </p:nvSpPr>
        <p:spPr bwMode="auto">
          <a:xfrm>
            <a:off x="142844" y="5357826"/>
            <a:ext cx="278608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600" b="1" i="0" u="none" strike="noStrike" cap="none" normalizeH="0" baseline="0" dirty="0" smtClean="0">
                <a:ln>
                  <a:noFill/>
                </a:ln>
                <a:solidFill>
                  <a:schemeClr val="bg1"/>
                </a:solidFill>
                <a:effectLst/>
                <a:ea typeface="Times New Roman" pitchFamily="18" charset="0"/>
                <a:cs typeface="Arial" pitchFamily="34" charset="0"/>
              </a:rPr>
              <a:t>Control process  variations.</a:t>
            </a:r>
            <a:endParaRPr kumimoji="0" lang="en-US" sz="900" b="0" i="0" u="none" strike="noStrike" cap="none" normalizeH="0" baseline="0" dirty="0" smtClean="0">
              <a:ln>
                <a:noFill/>
              </a:ln>
              <a:solidFill>
                <a:schemeClr val="bg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1" i="0" u="none" strike="noStrike" cap="none" normalizeH="0" baseline="0" dirty="0" smtClean="0">
                <a:ln>
                  <a:noFill/>
                </a:ln>
                <a:solidFill>
                  <a:schemeClr val="bg1"/>
                </a:solidFill>
                <a:effectLst/>
                <a:ea typeface="Times New Roman" pitchFamily="18" charset="0"/>
                <a:cs typeface="Arial" pitchFamily="34" charset="0"/>
              </a:rPr>
              <a:t>Develop strategy to monitor &amp; to control the improved process implement of systems.</a:t>
            </a:r>
            <a:endParaRPr kumimoji="0" lang="en-US" sz="2800" b="0" i="0" u="none" strike="noStrike" cap="none" normalizeH="0" baseline="0" dirty="0" smtClean="0">
              <a:ln>
                <a:noFill/>
              </a:ln>
              <a:solidFill>
                <a:schemeClr val="bg1"/>
              </a:solidFill>
              <a:effectLst/>
              <a:cs typeface="Arial" pitchFamily="34" charset="0"/>
            </a:endParaRPr>
          </a:p>
        </p:txBody>
      </p:sp>
      <p:cxnSp>
        <p:nvCxnSpPr>
          <p:cNvPr id="64" name="Straight Arrow Connector 63"/>
          <p:cNvCxnSpPr/>
          <p:nvPr/>
        </p:nvCxnSpPr>
        <p:spPr>
          <a:xfrm rot="5400000">
            <a:off x="965175" y="4607727"/>
            <a:ext cx="642148" cy="794"/>
          </a:xfrm>
          <a:prstGeom prst="straightConnector1">
            <a:avLst/>
          </a:prstGeom>
          <a:ln>
            <a:solidFill>
              <a:schemeClr val="tx1"/>
            </a:solidFill>
            <a:tailEnd type="arrow"/>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70" name="Elbow Connector 69"/>
          <p:cNvCxnSpPr/>
          <p:nvPr/>
        </p:nvCxnSpPr>
        <p:spPr>
          <a:xfrm>
            <a:off x="2571736" y="4214818"/>
            <a:ext cx="3357586" cy="1000132"/>
          </a:xfrm>
          <a:prstGeom prst="bentConnector3">
            <a:avLst>
              <a:gd name="adj1" fmla="val 64752"/>
            </a:avLst>
          </a:prstGeom>
          <a:ln>
            <a:solidFill>
              <a:schemeClr val="tx1">
                <a:lumMod val="95000"/>
              </a:schemeClr>
            </a:solidFill>
            <a:tailEnd type="arrow"/>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74" name="Straight Connector 73"/>
          <p:cNvCxnSpPr/>
          <p:nvPr/>
        </p:nvCxnSpPr>
        <p:spPr>
          <a:xfrm rot="5400000" flipH="1" flipV="1">
            <a:off x="1857356" y="4429132"/>
            <a:ext cx="142876" cy="1588"/>
          </a:xfrm>
          <a:prstGeom prst="line">
            <a:avLst/>
          </a:prstGeom>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18124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224</TotalTime>
  <Words>1408</Words>
  <Application>Microsoft Office PowerPoint</Application>
  <PresentationFormat>On-screen Show (4:3)</PresentationFormat>
  <Paragraphs>177</Paragraphs>
  <Slides>42</Slides>
  <Notes>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Graduation project 2 </vt:lpstr>
      <vt:lpstr>Project outline </vt:lpstr>
      <vt:lpstr>about the project?</vt:lpstr>
      <vt:lpstr> Six Sigma</vt:lpstr>
      <vt:lpstr> Benefits of 6б using</vt:lpstr>
      <vt:lpstr>6б Methodology:</vt:lpstr>
      <vt:lpstr>In this project the focus will be about the polyethylene pipes 16 mm black, the main issue for this search is to improve the quality of the final products by working to reduce the wall thickness of the pipes into the minimum within the range, this reduction will affect the cost and the raw materials consuming.</vt:lpstr>
      <vt:lpstr>PowerPoint Presentation</vt:lpstr>
      <vt:lpstr>PowerPoint Presentation</vt:lpstr>
      <vt:lpstr>Define</vt:lpstr>
      <vt:lpstr>The main products with its quantities that produced with the defects quantities for the last two years are classified and analyzed as shown below: </vt:lpstr>
      <vt:lpstr>Percentage type of pipes production and defect</vt:lpstr>
      <vt:lpstr>PowerPoint Presentation</vt:lpstr>
      <vt:lpstr>Percentage HDPE production and defect</vt:lpstr>
      <vt:lpstr>PowerPoint Presentation</vt:lpstr>
      <vt:lpstr>Measure</vt:lpstr>
      <vt:lpstr>Process capability</vt:lpstr>
      <vt:lpstr>Analyze</vt:lpstr>
      <vt:lpstr>PowerPoint Presentation</vt:lpstr>
      <vt:lpstr>Improve </vt:lpstr>
      <vt:lpstr>Steps taken to complete the DOE are discussed below: </vt:lpstr>
      <vt:lpstr>PowerPoint Presentation</vt:lpstr>
      <vt:lpstr>. The range of the part with the thickness between (   1.8mm -   2.2mm     ) does not consider as defected </vt:lpstr>
      <vt:lpstr>Process diagram of full factorial design of thickness.</vt:lpstr>
      <vt:lpstr>PowerPoint Presentation</vt:lpstr>
      <vt:lpstr>Considering time, resources, cost, that will be involved in the experiment, simple three factors, two levels full factorial design was used for the experiment.</vt:lpstr>
      <vt:lpstr>Design matrix with thickness value obtained from Minitab</vt:lpstr>
      <vt:lpstr>PowerPoint Presentation</vt:lpstr>
      <vt:lpstr>PowerPoint Presentation</vt:lpstr>
      <vt:lpstr>PowerPoint Presentation</vt:lpstr>
      <vt:lpstr>PowerPoint Presentation</vt:lpstr>
      <vt:lpstr>PowerPoint Presentation</vt:lpstr>
      <vt:lpstr>The P value from this analysis indicates that the Haul off speed has a high degree of statistical significance and other factors are not significant. Factors whose P value is less than the alpha (α = 0.05) value is considered to be statistically significant.</vt:lpstr>
      <vt:lpstr>PowerPoint Presentation</vt:lpstr>
      <vt:lpstr>PowerPoint Presentation</vt:lpstr>
      <vt:lpstr>Control</vt:lpstr>
      <vt:lpstr>Major findings: </vt:lpstr>
      <vt:lpstr>Limitations:  </vt:lpstr>
      <vt:lpstr>Conclusions </vt:lpstr>
      <vt:lpstr>Recommendations Related to the Case Study: </vt:lpstr>
      <vt:lpstr>Recommendations for Future Study: </vt:lpstr>
      <vt:lpstr>  Thanks for your attention  </vt:lpstr>
    </vt:vector>
  </TitlesOfParts>
  <Company>edku dreams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2 </dc:title>
  <dc:creator>dreams</dc:creator>
  <cp:lastModifiedBy>dreams</cp:lastModifiedBy>
  <cp:revision>16</cp:revision>
  <dcterms:created xsi:type="dcterms:W3CDTF">2013-05-19T20:12:07Z</dcterms:created>
  <dcterms:modified xsi:type="dcterms:W3CDTF">2013-05-20T00:02:33Z</dcterms:modified>
</cp:coreProperties>
</file>