
<file path=[Content_Types].xml><?xml version="1.0" encoding="utf-8"?>
<Types xmlns="http://schemas.openxmlformats.org/package/2006/content-types">
  <Default Extension="bin" ContentType="image/unknown"/>
  <Default Extension="jpe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7"/>
  </p:notesMasterIdLst>
  <p:sldIdLst>
    <p:sldId id="256" r:id="rId2"/>
    <p:sldId id="274" r:id="rId3"/>
    <p:sldId id="257" r:id="rId4"/>
    <p:sldId id="261" r:id="rId5"/>
    <p:sldId id="262" r:id="rId6"/>
    <p:sldId id="275" r:id="rId7"/>
    <p:sldId id="258" r:id="rId8"/>
    <p:sldId id="259" r:id="rId9"/>
    <p:sldId id="279" r:id="rId10"/>
    <p:sldId id="276" r:id="rId11"/>
    <p:sldId id="277" r:id="rId12"/>
    <p:sldId id="280" r:id="rId13"/>
    <p:sldId id="278" r:id="rId14"/>
    <p:sldId id="260" r:id="rId15"/>
    <p:sldId id="263" r:id="rId16"/>
    <p:sldId id="265" r:id="rId17"/>
    <p:sldId id="264" r:id="rId18"/>
    <p:sldId id="266" r:id="rId19"/>
    <p:sldId id="267" r:id="rId20"/>
    <p:sldId id="272" r:id="rId21"/>
    <p:sldId id="268" r:id="rId22"/>
    <p:sldId id="269" r:id="rId23"/>
    <p:sldId id="271" r:id="rId24"/>
    <p:sldId id="270" r:id="rId25"/>
    <p:sldId id="273" r:id="rId26"/>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النمط الفاتح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EC20E35-A176-4012-BC5E-935CFFF8708E}" styleName="النمط المتوسط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5" d="100"/>
          <a:sy n="75" d="100"/>
        </p:scale>
        <p:origin x="946"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ws Al-Kaffini" userId="37451d496adbcf78" providerId="Windows Live" clId="Web-{914F48AD-F316-4297-AA65-8D2195687114}"/>
    <pc:docChg chg="addSld modSld">
      <pc:chgData name="Aws Al-Kaffini" userId="37451d496adbcf78" providerId="Windows Live" clId="Web-{914F48AD-F316-4297-AA65-8D2195687114}" dt="2023-06-10T16:38:25.965" v="124"/>
      <pc:docMkLst>
        <pc:docMk/>
      </pc:docMkLst>
      <pc:sldChg chg="addSp delSp modSp new mod setBg addAnim delAnim">
        <pc:chgData name="Aws Al-Kaffini" userId="37451d496adbcf78" providerId="Windows Live" clId="Web-{914F48AD-F316-4297-AA65-8D2195687114}" dt="2023-06-10T16:24:45.891" v="19"/>
        <pc:sldMkLst>
          <pc:docMk/>
          <pc:sldMk cId="2468535795" sldId="276"/>
        </pc:sldMkLst>
        <pc:spChg chg="mod">
          <ac:chgData name="Aws Al-Kaffini" userId="37451d496adbcf78" providerId="Windows Live" clId="Web-{914F48AD-F316-4297-AA65-8D2195687114}" dt="2023-06-10T16:24:45.891" v="18"/>
          <ac:spMkLst>
            <pc:docMk/>
            <pc:sldMk cId="2468535795" sldId="276"/>
            <ac:spMk id="2" creationId="{D47BE4B9-E9C0-4479-862E-1E90B19FC4E0}"/>
          </ac:spMkLst>
        </pc:spChg>
        <pc:spChg chg="del">
          <ac:chgData name="Aws Al-Kaffini" userId="37451d496adbcf78" providerId="Windows Live" clId="Web-{914F48AD-F316-4297-AA65-8D2195687114}" dt="2023-06-10T16:24:16.500" v="10"/>
          <ac:spMkLst>
            <pc:docMk/>
            <pc:sldMk cId="2468535795" sldId="276"/>
            <ac:spMk id="3" creationId="{F318B076-F4A5-6DB9-F620-61452D4A4042}"/>
          </ac:spMkLst>
        </pc:spChg>
        <pc:spChg chg="add del">
          <ac:chgData name="Aws Al-Kaffini" userId="37451d496adbcf78" providerId="Windows Live" clId="Web-{914F48AD-F316-4297-AA65-8D2195687114}" dt="2023-06-10T16:24:32.110" v="15"/>
          <ac:spMkLst>
            <pc:docMk/>
            <pc:sldMk cId="2468535795" sldId="276"/>
            <ac:spMk id="9" creationId="{62542EEC-4F7C-4AE2-933E-EAC8EB3FA378}"/>
          </ac:spMkLst>
        </pc:spChg>
        <pc:spChg chg="add del">
          <ac:chgData name="Aws Al-Kaffini" userId="37451d496adbcf78" providerId="Windows Live" clId="Web-{914F48AD-F316-4297-AA65-8D2195687114}" dt="2023-06-10T16:24:32.110" v="15"/>
          <ac:spMkLst>
            <pc:docMk/>
            <pc:sldMk cId="2468535795" sldId="276"/>
            <ac:spMk id="11" creationId="{B81933D1-5615-42C7-9C0B-4EB7105CCE2D}"/>
          </ac:spMkLst>
        </pc:spChg>
        <pc:spChg chg="add del">
          <ac:chgData name="Aws Al-Kaffini" userId="37451d496adbcf78" providerId="Windows Live" clId="Web-{914F48AD-F316-4297-AA65-8D2195687114}" dt="2023-06-10T16:24:32.110" v="15"/>
          <ac:spMkLst>
            <pc:docMk/>
            <pc:sldMk cId="2468535795" sldId="276"/>
            <ac:spMk id="13" creationId="{19C9EAEA-39D0-4B0E-A0EB-51E7B26740B1}"/>
          </ac:spMkLst>
        </pc:spChg>
        <pc:spChg chg="add del">
          <ac:chgData name="Aws Al-Kaffini" userId="37451d496adbcf78" providerId="Windows Live" clId="Web-{914F48AD-F316-4297-AA65-8D2195687114}" dt="2023-06-10T16:24:45.876" v="17"/>
          <ac:spMkLst>
            <pc:docMk/>
            <pc:sldMk cId="2468535795" sldId="276"/>
            <ac:spMk id="20" creationId="{6753252F-4873-4F63-801D-CC719279A7D5}"/>
          </ac:spMkLst>
        </pc:spChg>
        <pc:spChg chg="add del">
          <ac:chgData name="Aws Al-Kaffini" userId="37451d496adbcf78" providerId="Windows Live" clId="Web-{914F48AD-F316-4297-AA65-8D2195687114}" dt="2023-06-10T16:24:45.876" v="17"/>
          <ac:spMkLst>
            <pc:docMk/>
            <pc:sldMk cId="2468535795" sldId="276"/>
            <ac:spMk id="21" creationId="{047C8CCB-F95D-4249-92DD-651249D3535A}"/>
          </ac:spMkLst>
        </pc:spChg>
        <pc:spChg chg="add">
          <ac:chgData name="Aws Al-Kaffini" userId="37451d496adbcf78" providerId="Windows Live" clId="Web-{914F48AD-F316-4297-AA65-8D2195687114}" dt="2023-06-10T16:24:45.891" v="18"/>
          <ac:spMkLst>
            <pc:docMk/>
            <pc:sldMk cId="2468535795" sldId="276"/>
            <ac:spMk id="23" creationId="{0E91F5CA-B392-444C-88E3-BF5BAAEBDEB0}"/>
          </ac:spMkLst>
        </pc:spChg>
        <pc:spChg chg="add">
          <ac:chgData name="Aws Al-Kaffini" userId="37451d496adbcf78" providerId="Windows Live" clId="Web-{914F48AD-F316-4297-AA65-8D2195687114}" dt="2023-06-10T16:24:45.891" v="18"/>
          <ac:spMkLst>
            <pc:docMk/>
            <pc:sldMk cId="2468535795" sldId="276"/>
            <ac:spMk id="24" creationId="{0459807F-B6FA-44D3-9A53-C55B6B56884A}"/>
          </ac:spMkLst>
        </pc:spChg>
        <pc:grpChg chg="add del">
          <ac:chgData name="Aws Al-Kaffini" userId="37451d496adbcf78" providerId="Windows Live" clId="Web-{914F48AD-F316-4297-AA65-8D2195687114}" dt="2023-06-10T16:24:32.110" v="15"/>
          <ac:grpSpMkLst>
            <pc:docMk/>
            <pc:sldMk cId="2468535795" sldId="276"/>
            <ac:grpSpMk id="15" creationId="{032D8612-31EB-44CF-A1D0-14FD4C705424}"/>
          </ac:grpSpMkLst>
        </pc:grpChg>
        <pc:picChg chg="add mod">
          <ac:chgData name="Aws Al-Kaffini" userId="37451d496adbcf78" providerId="Windows Live" clId="Web-{914F48AD-F316-4297-AA65-8D2195687114}" dt="2023-06-10T16:24:45.891" v="18"/>
          <ac:picMkLst>
            <pc:docMk/>
            <pc:sldMk cId="2468535795" sldId="276"/>
            <ac:picMk id="4" creationId="{626138B0-6BB2-21CA-7310-5C9C7AFAB3E9}"/>
          </ac:picMkLst>
        </pc:picChg>
      </pc:sldChg>
      <pc:sldChg chg="addSp delSp modSp new mod setBg">
        <pc:chgData name="Aws Al-Kaffini" userId="37451d496adbcf78" providerId="Windows Live" clId="Web-{914F48AD-F316-4297-AA65-8D2195687114}" dt="2023-06-10T16:25:52.690" v="32"/>
        <pc:sldMkLst>
          <pc:docMk/>
          <pc:sldMk cId="2008870206" sldId="277"/>
        </pc:sldMkLst>
        <pc:spChg chg="del">
          <ac:chgData name="Aws Al-Kaffini" userId="37451d496adbcf78" providerId="Windows Live" clId="Web-{914F48AD-F316-4297-AA65-8D2195687114}" dt="2023-06-10T16:25:31.393" v="21"/>
          <ac:spMkLst>
            <pc:docMk/>
            <pc:sldMk cId="2008870206" sldId="277"/>
            <ac:spMk id="2" creationId="{0471AB2A-59D4-54F4-06ED-F08C04467A90}"/>
          </ac:spMkLst>
        </pc:spChg>
        <pc:spChg chg="del">
          <ac:chgData name="Aws Al-Kaffini" userId="37451d496adbcf78" providerId="Windows Live" clId="Web-{914F48AD-F316-4297-AA65-8D2195687114}" dt="2023-06-10T16:25:33.002" v="22"/>
          <ac:spMkLst>
            <pc:docMk/>
            <pc:sldMk cId="2008870206" sldId="277"/>
            <ac:spMk id="3" creationId="{1628DF30-C30E-9F1A-CCDB-BE294B5A98B4}"/>
          </ac:spMkLst>
        </pc:spChg>
        <pc:spChg chg="add del">
          <ac:chgData name="Aws Al-Kaffini" userId="37451d496adbcf78" providerId="Windows Live" clId="Web-{914F48AD-F316-4297-AA65-8D2195687114}" dt="2023-06-10T16:25:40.112" v="25"/>
          <ac:spMkLst>
            <pc:docMk/>
            <pc:sldMk cId="2008870206" sldId="277"/>
            <ac:spMk id="9" creationId="{42A4FC2C-047E-45A5-965D-8E1E3BF09BC6}"/>
          </ac:spMkLst>
        </pc:spChg>
        <pc:spChg chg="add del">
          <ac:chgData name="Aws Al-Kaffini" userId="37451d496adbcf78" providerId="Windows Live" clId="Web-{914F48AD-F316-4297-AA65-8D2195687114}" dt="2023-06-10T16:25:45.550" v="29"/>
          <ac:spMkLst>
            <pc:docMk/>
            <pc:sldMk cId="2008870206" sldId="277"/>
            <ac:spMk id="13" creationId="{B5EF893B-0491-416E-9D33-BADE9600792A}"/>
          </ac:spMkLst>
        </pc:spChg>
        <pc:spChg chg="add del">
          <ac:chgData name="Aws Al-Kaffini" userId="37451d496adbcf78" providerId="Windows Live" clId="Web-{914F48AD-F316-4297-AA65-8D2195687114}" dt="2023-06-10T16:25:44.065" v="27"/>
          <ac:spMkLst>
            <pc:docMk/>
            <pc:sldMk cId="2008870206" sldId="277"/>
            <ac:spMk id="14" creationId="{2215C6C6-E45C-4179-9FC1-E8A4C1D47430}"/>
          </ac:spMkLst>
        </pc:spChg>
        <pc:spChg chg="add del">
          <ac:chgData name="Aws Al-Kaffini" userId="37451d496adbcf78" providerId="Windows Live" clId="Web-{914F48AD-F316-4297-AA65-8D2195687114}" dt="2023-06-10T16:25:44.065" v="27"/>
          <ac:spMkLst>
            <pc:docMk/>
            <pc:sldMk cId="2008870206" sldId="277"/>
            <ac:spMk id="15" creationId="{3776B14B-F2F4-4825-8DA8-8C7A0F2B3960}"/>
          </ac:spMkLst>
        </pc:spChg>
        <pc:spChg chg="add del">
          <ac:chgData name="Aws Al-Kaffini" userId="37451d496adbcf78" providerId="Windows Live" clId="Web-{914F48AD-F316-4297-AA65-8D2195687114}" dt="2023-06-10T16:25:45.550" v="29"/>
          <ac:spMkLst>
            <pc:docMk/>
            <pc:sldMk cId="2008870206" sldId="277"/>
            <ac:spMk id="17" creationId="{3DAD86CA-8235-409B-982B-5E7A033E2392}"/>
          </ac:spMkLst>
        </pc:spChg>
        <pc:spChg chg="add del">
          <ac:chgData name="Aws Al-Kaffini" userId="37451d496adbcf78" providerId="Windows Live" clId="Web-{914F48AD-F316-4297-AA65-8D2195687114}" dt="2023-06-10T16:25:45.550" v="29"/>
          <ac:spMkLst>
            <pc:docMk/>
            <pc:sldMk cId="2008870206" sldId="277"/>
            <ac:spMk id="18" creationId="{9F234FBA-3501-47B4-AE0C-AA4AFBC8F603}"/>
          </ac:spMkLst>
        </pc:spChg>
        <pc:spChg chg="add del">
          <ac:chgData name="Aws Al-Kaffini" userId="37451d496adbcf78" providerId="Windows Live" clId="Web-{914F48AD-F316-4297-AA65-8D2195687114}" dt="2023-06-10T16:25:52.675" v="31"/>
          <ac:spMkLst>
            <pc:docMk/>
            <pc:sldMk cId="2008870206" sldId="277"/>
            <ac:spMk id="21" creationId="{2215C6C6-E45C-4179-9FC1-E8A4C1D47430}"/>
          </ac:spMkLst>
        </pc:spChg>
        <pc:spChg chg="add del">
          <ac:chgData name="Aws Al-Kaffini" userId="37451d496adbcf78" providerId="Windows Live" clId="Web-{914F48AD-F316-4297-AA65-8D2195687114}" dt="2023-06-10T16:25:52.675" v="31"/>
          <ac:spMkLst>
            <pc:docMk/>
            <pc:sldMk cId="2008870206" sldId="277"/>
            <ac:spMk id="24" creationId="{3776B14B-F2F4-4825-8DA8-8C7A0F2B3960}"/>
          </ac:spMkLst>
        </pc:spChg>
        <pc:spChg chg="add">
          <ac:chgData name="Aws Al-Kaffini" userId="37451d496adbcf78" providerId="Windows Live" clId="Web-{914F48AD-F316-4297-AA65-8D2195687114}" dt="2023-06-10T16:25:52.690" v="32"/>
          <ac:spMkLst>
            <pc:docMk/>
            <pc:sldMk cId="2008870206" sldId="277"/>
            <ac:spMk id="26" creationId="{0D1D8088-559A-46A5-A801-CDF0B9476BED}"/>
          </ac:spMkLst>
        </pc:spChg>
        <pc:spChg chg="add">
          <ac:chgData name="Aws Al-Kaffini" userId="37451d496adbcf78" providerId="Windows Live" clId="Web-{914F48AD-F316-4297-AA65-8D2195687114}" dt="2023-06-10T16:25:52.690" v="32"/>
          <ac:spMkLst>
            <pc:docMk/>
            <pc:sldMk cId="2008870206" sldId="277"/>
            <ac:spMk id="29" creationId="{3776B14B-F2F4-4825-8DA8-8C7A0F2B3960}"/>
          </ac:spMkLst>
        </pc:spChg>
        <pc:grpChg chg="add del">
          <ac:chgData name="Aws Al-Kaffini" userId="37451d496adbcf78" providerId="Windows Live" clId="Web-{914F48AD-F316-4297-AA65-8D2195687114}" dt="2023-06-10T16:25:44.065" v="27"/>
          <ac:grpSpMkLst>
            <pc:docMk/>
            <pc:sldMk cId="2008870206" sldId="277"/>
            <ac:grpSpMk id="11" creationId="{5FE9FE4C-C9E0-4C54-8010-EA9D29CD4D59}"/>
          </ac:grpSpMkLst>
        </pc:grpChg>
        <pc:grpChg chg="add del">
          <ac:chgData name="Aws Al-Kaffini" userId="37451d496adbcf78" providerId="Windows Live" clId="Web-{914F48AD-F316-4297-AA65-8D2195687114}" dt="2023-06-10T16:25:52.675" v="31"/>
          <ac:grpSpMkLst>
            <pc:docMk/>
            <pc:sldMk cId="2008870206" sldId="277"/>
            <ac:grpSpMk id="22" creationId="{5FE9FE4C-C9E0-4C54-8010-EA9D29CD4D59}"/>
          </ac:grpSpMkLst>
        </pc:grpChg>
        <pc:grpChg chg="add">
          <ac:chgData name="Aws Al-Kaffini" userId="37451d496adbcf78" providerId="Windows Live" clId="Web-{914F48AD-F316-4297-AA65-8D2195687114}" dt="2023-06-10T16:25:52.690" v="32"/>
          <ac:grpSpMkLst>
            <pc:docMk/>
            <pc:sldMk cId="2008870206" sldId="277"/>
            <ac:grpSpMk id="27" creationId="{83E2E96F-17F7-4C8C-BDF1-6BB90A0C1D7F}"/>
          </ac:grpSpMkLst>
        </pc:grpChg>
        <pc:picChg chg="add mod">
          <ac:chgData name="Aws Al-Kaffini" userId="37451d496adbcf78" providerId="Windows Live" clId="Web-{914F48AD-F316-4297-AA65-8D2195687114}" dt="2023-06-10T16:25:52.690" v="32"/>
          <ac:picMkLst>
            <pc:docMk/>
            <pc:sldMk cId="2008870206" sldId="277"/>
            <ac:picMk id="4" creationId="{DDB21EA1-7DD4-3E2C-5A70-2515A4226D2E}"/>
          </ac:picMkLst>
        </pc:picChg>
        <pc:cxnChg chg="add del">
          <ac:chgData name="Aws Al-Kaffini" userId="37451d496adbcf78" providerId="Windows Live" clId="Web-{914F48AD-F316-4297-AA65-8D2195687114}" dt="2023-06-10T16:25:45.550" v="29"/>
          <ac:cxnSpMkLst>
            <pc:docMk/>
            <pc:sldMk cId="2008870206" sldId="277"/>
            <ac:cxnSpMk id="19" creationId="{469F4FF8-F8B0-4630-BA1B-0D8B324CD5FF}"/>
          </ac:cxnSpMkLst>
        </pc:cxnChg>
      </pc:sldChg>
      <pc:sldChg chg="addSp delSp modSp new mod setBg addAnim setClrOvrMap">
        <pc:chgData name="Aws Al-Kaffini" userId="37451d496adbcf78" providerId="Windows Live" clId="Web-{914F48AD-F316-4297-AA65-8D2195687114}" dt="2023-06-10T16:38:25.965" v="124"/>
        <pc:sldMkLst>
          <pc:docMk/>
          <pc:sldMk cId="2498491622" sldId="278"/>
        </pc:sldMkLst>
        <pc:spChg chg="mod ord">
          <ac:chgData name="Aws Al-Kaffini" userId="37451d496adbcf78" providerId="Windows Live" clId="Web-{914F48AD-F316-4297-AA65-8D2195687114}" dt="2023-06-10T16:38:25.965" v="124"/>
          <ac:spMkLst>
            <pc:docMk/>
            <pc:sldMk cId="2498491622" sldId="278"/>
            <ac:spMk id="2" creationId="{05B3CCDD-15B8-203E-C83B-FEF871093211}"/>
          </ac:spMkLst>
        </pc:spChg>
        <pc:spChg chg="del">
          <ac:chgData name="Aws Al-Kaffini" userId="37451d496adbcf78" providerId="Windows Live" clId="Web-{914F48AD-F316-4297-AA65-8D2195687114}" dt="2023-06-10T16:26:28.238" v="57"/>
          <ac:spMkLst>
            <pc:docMk/>
            <pc:sldMk cId="2498491622" sldId="278"/>
            <ac:spMk id="3" creationId="{96BC6B92-998D-DAA5-B0B6-EDE060E56911}"/>
          </ac:spMkLst>
        </pc:spChg>
        <pc:spChg chg="add del">
          <ac:chgData name="Aws Al-Kaffini" userId="37451d496adbcf78" providerId="Windows Live" clId="Web-{914F48AD-F316-4297-AA65-8D2195687114}" dt="2023-06-10T16:36:49.477" v="104"/>
          <ac:spMkLst>
            <pc:docMk/>
            <pc:sldMk cId="2498491622" sldId="278"/>
            <ac:spMk id="9" creationId="{D12DDE76-C203-4047-9998-63900085B5E8}"/>
          </ac:spMkLst>
        </pc:spChg>
        <pc:spChg chg="add del">
          <ac:chgData name="Aws Al-Kaffini" userId="37451d496adbcf78" providerId="Windows Live" clId="Web-{914F48AD-F316-4297-AA65-8D2195687114}" dt="2023-06-10T16:37:30.307" v="109"/>
          <ac:spMkLst>
            <pc:docMk/>
            <pc:sldMk cId="2498491622" sldId="278"/>
            <ac:spMk id="14" creationId="{6753252F-4873-4F63-801D-CC719279A7D5}"/>
          </ac:spMkLst>
        </pc:spChg>
        <pc:spChg chg="add del">
          <ac:chgData name="Aws Al-Kaffini" userId="37451d496adbcf78" providerId="Windows Live" clId="Web-{914F48AD-F316-4297-AA65-8D2195687114}" dt="2023-06-10T16:37:30.307" v="109"/>
          <ac:spMkLst>
            <pc:docMk/>
            <pc:sldMk cId="2498491622" sldId="278"/>
            <ac:spMk id="16" creationId="{047C8CCB-F95D-4249-92DD-651249D3535A}"/>
          </ac:spMkLst>
        </pc:spChg>
        <pc:spChg chg="add del">
          <ac:chgData name="Aws Al-Kaffini" userId="37451d496adbcf78" providerId="Windows Live" clId="Web-{914F48AD-F316-4297-AA65-8D2195687114}" dt="2023-06-10T16:38:25.965" v="124"/>
          <ac:spMkLst>
            <pc:docMk/>
            <pc:sldMk cId="2498491622" sldId="278"/>
            <ac:spMk id="21" creationId="{37C89E4B-3C9F-44B9-8B86-D9E3D112D8EC}"/>
          </ac:spMkLst>
        </pc:spChg>
        <pc:spChg chg="add">
          <ac:chgData name="Aws Al-Kaffini" userId="37451d496adbcf78" providerId="Windows Live" clId="Web-{914F48AD-F316-4297-AA65-8D2195687114}" dt="2023-06-10T16:38:25.965" v="124"/>
          <ac:spMkLst>
            <pc:docMk/>
            <pc:sldMk cId="2498491622" sldId="278"/>
            <ac:spMk id="27" creationId="{A8384FB5-9ADC-4DDC-881B-597D56F5B15D}"/>
          </ac:spMkLst>
        </pc:spChg>
        <pc:spChg chg="add">
          <ac:chgData name="Aws Al-Kaffini" userId="37451d496adbcf78" providerId="Windows Live" clId="Web-{914F48AD-F316-4297-AA65-8D2195687114}" dt="2023-06-10T16:38:25.965" v="124"/>
          <ac:spMkLst>
            <pc:docMk/>
            <pc:sldMk cId="2498491622" sldId="278"/>
            <ac:spMk id="28" creationId="{1199E1B1-A8C0-4FE8-A5A8-1CB41D69F857}"/>
          </ac:spMkLst>
        </pc:spChg>
        <pc:spChg chg="add">
          <ac:chgData name="Aws Al-Kaffini" userId="37451d496adbcf78" providerId="Windows Live" clId="Web-{914F48AD-F316-4297-AA65-8D2195687114}" dt="2023-06-10T16:38:25.965" v="124"/>
          <ac:spMkLst>
            <pc:docMk/>
            <pc:sldMk cId="2498491622" sldId="278"/>
            <ac:spMk id="29" creationId="{84A8DE83-DE75-4B41-9DB4-A7EC0B0DEC0B}"/>
          </ac:spMkLst>
        </pc:spChg>
        <pc:spChg chg="add del">
          <ac:chgData name="Aws Al-Kaffini" userId="37451d496adbcf78" providerId="Windows Live" clId="Web-{914F48AD-F316-4297-AA65-8D2195687114}" dt="2023-06-10T16:38:03.933" v="117"/>
          <ac:spMkLst>
            <pc:docMk/>
            <pc:sldMk cId="2498491622" sldId="278"/>
            <ac:spMk id="30" creationId="{37C89E4B-3C9F-44B9-8B86-D9E3D112D8EC}"/>
          </ac:spMkLst>
        </pc:spChg>
        <pc:spChg chg="add">
          <ac:chgData name="Aws Al-Kaffini" userId="37451d496adbcf78" providerId="Windows Live" clId="Web-{914F48AD-F316-4297-AA65-8D2195687114}" dt="2023-06-10T16:38:25.965" v="124"/>
          <ac:spMkLst>
            <pc:docMk/>
            <pc:sldMk cId="2498491622" sldId="278"/>
            <ac:spMk id="31" creationId="{A7009A0A-BEF5-4EAC-AF15-E4F9F002E239}"/>
          </ac:spMkLst>
        </pc:spChg>
        <pc:spChg chg="add del">
          <ac:chgData name="Aws Al-Kaffini" userId="37451d496adbcf78" providerId="Windows Live" clId="Web-{914F48AD-F316-4297-AA65-8D2195687114}" dt="2023-06-10T16:38:11.386" v="119"/>
          <ac:spMkLst>
            <pc:docMk/>
            <pc:sldMk cId="2498491622" sldId="278"/>
            <ac:spMk id="36" creationId="{A254D376-7060-4491-9779-FC35E62F3F6F}"/>
          </ac:spMkLst>
        </pc:spChg>
        <pc:spChg chg="add del">
          <ac:chgData name="Aws Al-Kaffini" userId="37451d496adbcf78" providerId="Windows Live" clId="Web-{914F48AD-F316-4297-AA65-8D2195687114}" dt="2023-06-10T16:38:21.371" v="121"/>
          <ac:spMkLst>
            <pc:docMk/>
            <pc:sldMk cId="2498491622" sldId="278"/>
            <ac:spMk id="38" creationId="{E914257E-1E2A-4AC7-89EC-1FB65C9C0A0D}"/>
          </ac:spMkLst>
        </pc:spChg>
        <pc:spChg chg="add del">
          <ac:chgData name="Aws Al-Kaffini" userId="37451d496adbcf78" providerId="Windows Live" clId="Web-{914F48AD-F316-4297-AA65-8D2195687114}" dt="2023-06-10T16:38:21.371" v="121"/>
          <ac:spMkLst>
            <pc:docMk/>
            <pc:sldMk cId="2498491622" sldId="278"/>
            <ac:spMk id="39" creationId="{03E1C8F1-97F5-489C-8308-958F09657254}"/>
          </ac:spMkLst>
        </pc:spChg>
        <pc:spChg chg="add del">
          <ac:chgData name="Aws Al-Kaffini" userId="37451d496adbcf78" providerId="Windows Live" clId="Web-{914F48AD-F316-4297-AA65-8D2195687114}" dt="2023-06-10T16:38:21.371" v="121"/>
          <ac:spMkLst>
            <pc:docMk/>
            <pc:sldMk cId="2498491622" sldId="278"/>
            <ac:spMk id="40" creationId="{DEB62645-D4DA-4E99-8344-B1536F63D108}"/>
          </ac:spMkLst>
        </pc:spChg>
        <pc:picChg chg="add mod ord">
          <ac:chgData name="Aws Al-Kaffini" userId="37451d496adbcf78" providerId="Windows Live" clId="Web-{914F48AD-F316-4297-AA65-8D2195687114}" dt="2023-06-10T16:38:25.965" v="124"/>
          <ac:picMkLst>
            <pc:docMk/>
            <pc:sldMk cId="2498491622" sldId="278"/>
            <ac:picMk id="4" creationId="{0B479320-EDA0-58BC-277C-2A03924D5995}"/>
          </ac:picMkLst>
        </pc:picChg>
        <pc:cxnChg chg="add del">
          <ac:chgData name="Aws Al-Kaffini" userId="37451d496adbcf78" providerId="Windows Live" clId="Web-{914F48AD-F316-4297-AA65-8D2195687114}" dt="2023-06-10T16:38:25.965" v="124"/>
          <ac:cxnSpMkLst>
            <pc:docMk/>
            <pc:sldMk cId="2498491622" sldId="278"/>
            <ac:cxnSpMk id="23" creationId="{AA2EAA10-076F-46BD-8F0F-B9A2FB77A85C}"/>
          </ac:cxnSpMkLst>
        </pc:cxnChg>
        <pc:cxnChg chg="add del">
          <ac:chgData name="Aws Al-Kaffini" userId="37451d496adbcf78" providerId="Windows Live" clId="Web-{914F48AD-F316-4297-AA65-8D2195687114}" dt="2023-06-10T16:38:25.965" v="124"/>
          <ac:cxnSpMkLst>
            <pc:docMk/>
            <pc:sldMk cId="2498491622" sldId="278"/>
            <ac:cxnSpMk id="25" creationId="{D891E407-403B-4764-86C9-33A56D3BCAA3}"/>
          </ac:cxnSpMkLst>
        </pc:cxnChg>
        <pc:cxnChg chg="add del">
          <ac:chgData name="Aws Al-Kaffini" userId="37451d496adbcf78" providerId="Windows Live" clId="Web-{914F48AD-F316-4297-AA65-8D2195687114}" dt="2023-06-10T16:38:03.933" v="117"/>
          <ac:cxnSpMkLst>
            <pc:docMk/>
            <pc:sldMk cId="2498491622" sldId="278"/>
            <ac:cxnSpMk id="32" creationId="{AA2EAA10-076F-46BD-8F0F-B9A2FB77A85C}"/>
          </ac:cxnSpMkLst>
        </pc:cxnChg>
        <pc:cxnChg chg="add del">
          <ac:chgData name="Aws Al-Kaffini" userId="37451d496adbcf78" providerId="Windows Live" clId="Web-{914F48AD-F316-4297-AA65-8D2195687114}" dt="2023-06-10T16:38:03.933" v="117"/>
          <ac:cxnSpMkLst>
            <pc:docMk/>
            <pc:sldMk cId="2498491622" sldId="278"/>
            <ac:cxnSpMk id="34" creationId="{D891E407-403B-4764-86C9-33A56D3BCAA3}"/>
          </ac:cxnSpMkLst>
        </pc:cxnChg>
      </pc:sldChg>
      <pc:sldChg chg="addSp delSp modSp new mod setBg addAnim delAnim">
        <pc:chgData name="Aws Al-Kaffini" userId="37451d496adbcf78" providerId="Windows Live" clId="Web-{914F48AD-F316-4297-AA65-8D2195687114}" dt="2023-06-10T16:29:16.572" v="88" actId="14100"/>
        <pc:sldMkLst>
          <pc:docMk/>
          <pc:sldMk cId="190040505" sldId="279"/>
        </pc:sldMkLst>
        <pc:spChg chg="mod ord">
          <ac:chgData name="Aws Al-Kaffini" userId="37451d496adbcf78" providerId="Windows Live" clId="Web-{914F48AD-F316-4297-AA65-8D2195687114}" dt="2023-06-10T16:28:39.055" v="77"/>
          <ac:spMkLst>
            <pc:docMk/>
            <pc:sldMk cId="190040505" sldId="279"/>
            <ac:spMk id="2" creationId="{F1341C3A-9EC4-B0B3-2EBD-017DE677224B}"/>
          </ac:spMkLst>
        </pc:spChg>
        <pc:spChg chg="del">
          <ac:chgData name="Aws Al-Kaffini" userId="37451d496adbcf78" providerId="Windows Live" clId="Web-{914F48AD-F316-4297-AA65-8D2195687114}" dt="2023-06-10T16:27:39.850" v="69"/>
          <ac:spMkLst>
            <pc:docMk/>
            <pc:sldMk cId="190040505" sldId="279"/>
            <ac:spMk id="3" creationId="{2F305EFF-2057-CE4D-B6EB-A93388673B92}"/>
          </ac:spMkLst>
        </pc:spChg>
        <pc:spChg chg="add del">
          <ac:chgData name="Aws Al-Kaffini" userId="37451d496adbcf78" providerId="Windows Live" clId="Web-{914F48AD-F316-4297-AA65-8D2195687114}" dt="2023-06-10T16:27:57.851" v="72"/>
          <ac:spMkLst>
            <pc:docMk/>
            <pc:sldMk cId="190040505" sldId="279"/>
            <ac:spMk id="9" creationId="{BA79A7CF-01AF-4178-9369-94E0C90EB046}"/>
          </ac:spMkLst>
        </pc:spChg>
        <pc:spChg chg="add del">
          <ac:chgData name="Aws Al-Kaffini" userId="37451d496adbcf78" providerId="Windows Live" clId="Web-{914F48AD-F316-4297-AA65-8D2195687114}" dt="2023-06-10T16:27:57.851" v="72"/>
          <ac:spMkLst>
            <pc:docMk/>
            <pc:sldMk cId="190040505" sldId="279"/>
            <ac:spMk id="11" creationId="{99413ED5-9ED4-4772-BCE4-2BCAE6B12E35}"/>
          </ac:spMkLst>
        </pc:spChg>
        <pc:spChg chg="add del">
          <ac:chgData name="Aws Al-Kaffini" userId="37451d496adbcf78" providerId="Windows Live" clId="Web-{914F48AD-F316-4297-AA65-8D2195687114}" dt="2023-06-10T16:27:57.851" v="72"/>
          <ac:spMkLst>
            <pc:docMk/>
            <pc:sldMk cId="190040505" sldId="279"/>
            <ac:spMk id="13" creationId="{04357C93-F0CB-4A1C-8F77-4E9063789819}"/>
          </ac:spMkLst>
        </pc:spChg>
        <pc:spChg chg="add del">
          <ac:chgData name="Aws Al-Kaffini" userId="37451d496adbcf78" providerId="Windows Live" clId="Web-{914F48AD-F316-4297-AA65-8D2195687114}" dt="2023-06-10T16:27:57.851" v="72"/>
          <ac:spMkLst>
            <pc:docMk/>
            <pc:sldMk cId="190040505" sldId="279"/>
            <ac:spMk id="15" creationId="{90F533E9-6690-41A8-A372-4C6C622D028D}"/>
          </ac:spMkLst>
        </pc:spChg>
        <pc:spChg chg="add del">
          <ac:chgData name="Aws Al-Kaffini" userId="37451d496adbcf78" providerId="Windows Live" clId="Web-{914F48AD-F316-4297-AA65-8D2195687114}" dt="2023-06-10T16:28:39.055" v="76"/>
          <ac:spMkLst>
            <pc:docMk/>
            <pc:sldMk cId="190040505" sldId="279"/>
            <ac:spMk id="17" creationId="{37C89E4B-3C9F-44B9-8B86-D9E3D112D8EC}"/>
          </ac:spMkLst>
        </pc:spChg>
        <pc:spChg chg="add">
          <ac:chgData name="Aws Al-Kaffini" userId="37451d496adbcf78" providerId="Windows Live" clId="Web-{914F48AD-F316-4297-AA65-8D2195687114}" dt="2023-06-10T16:28:39.055" v="77"/>
          <ac:spMkLst>
            <pc:docMk/>
            <pc:sldMk cId="190040505" sldId="279"/>
            <ac:spMk id="21" creationId="{A4AC5506-6312-4701-8D3C-40187889A947}"/>
          </ac:spMkLst>
        </pc:spChg>
        <pc:picChg chg="add mod">
          <ac:chgData name="Aws Al-Kaffini" userId="37451d496adbcf78" providerId="Windows Live" clId="Web-{914F48AD-F316-4297-AA65-8D2195687114}" dt="2023-06-10T16:29:16.572" v="88" actId="14100"/>
          <ac:picMkLst>
            <pc:docMk/>
            <pc:sldMk cId="190040505" sldId="279"/>
            <ac:picMk id="4" creationId="{9AE6DA8A-2CFC-7228-757F-90586E3C66F5}"/>
          </ac:picMkLst>
        </pc:picChg>
        <pc:cxnChg chg="add del">
          <ac:chgData name="Aws Al-Kaffini" userId="37451d496adbcf78" providerId="Windows Live" clId="Web-{914F48AD-F316-4297-AA65-8D2195687114}" dt="2023-06-10T16:28:39.055" v="76"/>
          <ac:cxnSpMkLst>
            <pc:docMk/>
            <pc:sldMk cId="190040505" sldId="279"/>
            <ac:cxnSpMk id="18" creationId="{AA2EAA10-076F-46BD-8F0F-B9A2FB77A85C}"/>
          </ac:cxnSpMkLst>
        </pc:cxnChg>
        <pc:cxnChg chg="add del">
          <ac:chgData name="Aws Al-Kaffini" userId="37451d496adbcf78" providerId="Windows Live" clId="Web-{914F48AD-F316-4297-AA65-8D2195687114}" dt="2023-06-10T16:28:39.055" v="76"/>
          <ac:cxnSpMkLst>
            <pc:docMk/>
            <pc:sldMk cId="190040505" sldId="279"/>
            <ac:cxnSpMk id="19" creationId="{D891E407-403B-4764-86C9-33A56D3BCAA3}"/>
          </ac:cxnSpMkLst>
        </pc:cxnChg>
      </pc:sldChg>
      <pc:sldChg chg="addSp delSp modSp new mod setBg addAnim">
        <pc:chgData name="Aws Al-Kaffini" userId="37451d496adbcf78" providerId="Windows Live" clId="Web-{914F48AD-F316-4297-AA65-8D2195687114}" dt="2023-06-10T16:35:09.396" v="97"/>
        <pc:sldMkLst>
          <pc:docMk/>
          <pc:sldMk cId="2135493052" sldId="280"/>
        </pc:sldMkLst>
        <pc:spChg chg="mod">
          <ac:chgData name="Aws Al-Kaffini" userId="37451d496adbcf78" providerId="Windows Live" clId="Web-{914F48AD-F316-4297-AA65-8D2195687114}" dt="2023-06-10T16:35:09.380" v="96"/>
          <ac:spMkLst>
            <pc:docMk/>
            <pc:sldMk cId="2135493052" sldId="280"/>
            <ac:spMk id="2" creationId="{A8BCD325-E62A-D631-ED9E-63C0ABB6D000}"/>
          </ac:spMkLst>
        </pc:spChg>
        <pc:spChg chg="del">
          <ac:chgData name="Aws Al-Kaffini" userId="37451d496adbcf78" providerId="Windows Live" clId="Web-{914F48AD-F316-4297-AA65-8D2195687114}" dt="2023-06-10T16:34:47.286" v="92"/>
          <ac:spMkLst>
            <pc:docMk/>
            <pc:sldMk cId="2135493052" sldId="280"/>
            <ac:spMk id="3" creationId="{33B9129E-467C-5394-3BB8-5C29784758CE}"/>
          </ac:spMkLst>
        </pc:spChg>
        <pc:spChg chg="add del">
          <ac:chgData name="Aws Al-Kaffini" userId="37451d496adbcf78" providerId="Windows Live" clId="Web-{914F48AD-F316-4297-AA65-8D2195687114}" dt="2023-06-10T16:35:09.380" v="95"/>
          <ac:spMkLst>
            <pc:docMk/>
            <pc:sldMk cId="2135493052" sldId="280"/>
            <ac:spMk id="9" creationId="{F0DCC097-1DB8-4B6D-85D0-6FBA0E1CA4BA}"/>
          </ac:spMkLst>
        </pc:spChg>
        <pc:spChg chg="add del">
          <ac:chgData name="Aws Al-Kaffini" userId="37451d496adbcf78" providerId="Windows Live" clId="Web-{914F48AD-F316-4297-AA65-8D2195687114}" dt="2023-06-10T16:35:09.380" v="95"/>
          <ac:spMkLst>
            <pc:docMk/>
            <pc:sldMk cId="2135493052" sldId="280"/>
            <ac:spMk id="11" creationId="{E0B58608-23C8-4441-994D-C6823EEE1DB7}"/>
          </ac:spMkLst>
        </pc:spChg>
        <pc:spChg chg="add">
          <ac:chgData name="Aws Al-Kaffini" userId="37451d496adbcf78" providerId="Windows Live" clId="Web-{914F48AD-F316-4297-AA65-8D2195687114}" dt="2023-06-10T16:35:09.380" v="96"/>
          <ac:spMkLst>
            <pc:docMk/>
            <pc:sldMk cId="2135493052" sldId="280"/>
            <ac:spMk id="13" creationId="{A254D376-7060-4491-9779-FC35E62F3F6F}"/>
          </ac:spMkLst>
        </pc:spChg>
        <pc:picChg chg="add mod">
          <ac:chgData name="Aws Al-Kaffini" userId="37451d496adbcf78" providerId="Windows Live" clId="Web-{914F48AD-F316-4297-AA65-8D2195687114}" dt="2023-06-10T16:35:09.380" v="96"/>
          <ac:picMkLst>
            <pc:docMk/>
            <pc:sldMk cId="2135493052" sldId="280"/>
            <ac:picMk id="4" creationId="{5EF23E09-8EED-F1E9-5F3A-EBA0C674F388}"/>
          </ac:picMkLst>
        </pc:picChg>
      </pc:sldChg>
    </pc:docChg>
  </pc:docChgLst>
  <pc:docChgLst>
    <pc:chgData name="Aws Al-Kaffini" userId="37451d496adbcf78" providerId="Windows Live" clId="Web-{9B7D47B5-193F-4557-B583-1B029311DAF1}"/>
    <pc:docChg chg="addSld modSld">
      <pc:chgData name="Aws Al-Kaffini" userId="37451d496adbcf78" providerId="Windows Live" clId="Web-{9B7D47B5-193F-4557-B583-1B029311DAF1}" dt="2023-06-08T07:43:07.727" v="27"/>
      <pc:docMkLst>
        <pc:docMk/>
      </pc:docMkLst>
      <pc:sldChg chg="addSp delSp modSp new mod setBg">
        <pc:chgData name="Aws Al-Kaffini" userId="37451d496adbcf78" providerId="Windows Live" clId="Web-{9B7D47B5-193F-4557-B583-1B029311DAF1}" dt="2023-06-08T07:43:07.727" v="27"/>
        <pc:sldMkLst>
          <pc:docMk/>
          <pc:sldMk cId="3047847597" sldId="273"/>
        </pc:sldMkLst>
        <pc:spChg chg="mod">
          <ac:chgData name="Aws Al-Kaffini" userId="37451d496adbcf78" providerId="Windows Live" clId="Web-{9B7D47B5-193F-4557-B583-1B029311DAF1}" dt="2023-06-08T07:43:07.727" v="27"/>
          <ac:spMkLst>
            <pc:docMk/>
            <pc:sldMk cId="3047847597" sldId="273"/>
            <ac:spMk id="2" creationId="{5B4E5DAB-8112-1832-B312-72C4B36CC608}"/>
          </ac:spMkLst>
        </pc:spChg>
        <pc:spChg chg="mod ord">
          <ac:chgData name="Aws Al-Kaffini" userId="37451d496adbcf78" providerId="Windows Live" clId="Web-{9B7D47B5-193F-4557-B583-1B029311DAF1}" dt="2023-06-08T07:43:07.727" v="27"/>
          <ac:spMkLst>
            <pc:docMk/>
            <pc:sldMk cId="3047847597" sldId="273"/>
            <ac:spMk id="3" creationId="{33F6C25A-23E6-9F66-E07F-02AF32BBA126}"/>
          </ac:spMkLst>
        </pc:spChg>
        <pc:spChg chg="add del">
          <ac:chgData name="Aws Al-Kaffini" userId="37451d496adbcf78" providerId="Windows Live" clId="Web-{9B7D47B5-193F-4557-B583-1B029311DAF1}" dt="2023-06-08T07:43:07.727" v="27"/>
          <ac:spMkLst>
            <pc:docMk/>
            <pc:sldMk cId="3047847597" sldId="273"/>
            <ac:spMk id="9" creationId="{0D7B6173-1D58-48E2-83CF-37350F315F75}"/>
          </ac:spMkLst>
        </pc:spChg>
        <pc:spChg chg="add del">
          <ac:chgData name="Aws Al-Kaffini" userId="37451d496adbcf78" providerId="Windows Live" clId="Web-{9B7D47B5-193F-4557-B583-1B029311DAF1}" dt="2023-06-08T07:43:07.727" v="27"/>
          <ac:spMkLst>
            <pc:docMk/>
            <pc:sldMk cId="3047847597" sldId="273"/>
            <ac:spMk id="11" creationId="{2F36CA75-CFBF-4844-B719-8FE9EBADA9AF}"/>
          </ac:spMkLst>
        </pc:spChg>
        <pc:spChg chg="add del">
          <ac:chgData name="Aws Al-Kaffini" userId="37451d496adbcf78" providerId="Windows Live" clId="Web-{9B7D47B5-193F-4557-B583-1B029311DAF1}" dt="2023-06-08T07:43:07.727" v="27"/>
          <ac:spMkLst>
            <pc:docMk/>
            <pc:sldMk cId="3047847597" sldId="273"/>
            <ac:spMk id="13" creationId="{3D4A84B9-E564-4DD0-97F8-DBF1C460C28A}"/>
          </ac:spMkLst>
        </pc:spChg>
        <pc:spChg chg="add del">
          <ac:chgData name="Aws Al-Kaffini" userId="37451d496adbcf78" providerId="Windows Live" clId="Web-{9B7D47B5-193F-4557-B583-1B029311DAF1}" dt="2023-06-08T07:43:07.727" v="27"/>
          <ac:spMkLst>
            <pc:docMk/>
            <pc:sldMk cId="3047847597" sldId="273"/>
            <ac:spMk id="15" creationId="{102382E0-0A09-46AE-B955-B911CAFE7F00}"/>
          </ac:spMkLst>
        </pc:spChg>
        <pc:spChg chg="add del">
          <ac:chgData name="Aws Al-Kaffini" userId="37451d496adbcf78" providerId="Windows Live" clId="Web-{9B7D47B5-193F-4557-B583-1B029311DAF1}" dt="2023-06-08T07:43:07.727" v="27"/>
          <ac:spMkLst>
            <pc:docMk/>
            <pc:sldMk cId="3047847597" sldId="273"/>
            <ac:spMk id="17" creationId="{7DE75D4A-0965-4973-BE75-DECCAC9A9614}"/>
          </ac:spMkLst>
        </pc:spChg>
        <pc:spChg chg="add">
          <ac:chgData name="Aws Al-Kaffini" userId="37451d496adbcf78" providerId="Windows Live" clId="Web-{9B7D47B5-193F-4557-B583-1B029311DAF1}" dt="2023-06-08T07:43:07.727" v="27"/>
          <ac:spMkLst>
            <pc:docMk/>
            <pc:sldMk cId="3047847597" sldId="273"/>
            <ac:spMk id="24" creationId="{8108D317-7CBD-4897-BD1F-959436D2A3BE}"/>
          </ac:spMkLst>
        </pc:spChg>
        <pc:spChg chg="add">
          <ac:chgData name="Aws Al-Kaffini" userId="37451d496adbcf78" providerId="Windows Live" clId="Web-{9B7D47B5-193F-4557-B583-1B029311DAF1}" dt="2023-06-08T07:43:07.727" v="27"/>
          <ac:spMkLst>
            <pc:docMk/>
            <pc:sldMk cId="3047847597" sldId="273"/>
            <ac:spMk id="26" creationId="{D6297641-8B9F-4767-9606-8A11313227BF}"/>
          </ac:spMkLst>
        </pc:spChg>
        <pc:spChg chg="add">
          <ac:chgData name="Aws Al-Kaffini" userId="37451d496adbcf78" providerId="Windows Live" clId="Web-{9B7D47B5-193F-4557-B583-1B029311DAF1}" dt="2023-06-08T07:43:07.727" v="27"/>
          <ac:spMkLst>
            <pc:docMk/>
            <pc:sldMk cId="3047847597" sldId="273"/>
            <ac:spMk id="28" creationId="{D8F3CA65-EA00-46B4-9616-39E6853F7BED}"/>
          </ac:spMkLst>
        </pc:spChg>
        <pc:picChg chg="add del mod ord">
          <ac:chgData name="Aws Al-Kaffini" userId="37451d496adbcf78" providerId="Windows Live" clId="Web-{9B7D47B5-193F-4557-B583-1B029311DAF1}" dt="2023-06-08T07:42:56.149" v="25"/>
          <ac:picMkLst>
            <pc:docMk/>
            <pc:sldMk cId="3047847597" sldId="273"/>
            <ac:picMk id="4" creationId="{912B1E98-49E2-6052-2C85-975B0DE4EBD6}"/>
          </ac:picMkLst>
        </pc:picChg>
        <pc:picChg chg="add del mod">
          <ac:chgData name="Aws Al-Kaffini" userId="37451d496adbcf78" providerId="Windows Live" clId="Web-{9B7D47B5-193F-4557-B583-1B029311DAF1}" dt="2023-06-08T07:41:19.553" v="22"/>
          <ac:picMkLst>
            <pc:docMk/>
            <pc:sldMk cId="3047847597" sldId="273"/>
            <ac:picMk id="5" creationId="{353CB2E3-2D86-86BA-CFC5-E315A1A925F6}"/>
          </ac:picMkLst>
        </pc:picChg>
        <pc:picChg chg="add mod">
          <ac:chgData name="Aws Al-Kaffini" userId="37451d496adbcf78" providerId="Windows Live" clId="Web-{9B7D47B5-193F-4557-B583-1B029311DAF1}" dt="2023-06-08T07:43:07.727" v="27"/>
          <ac:picMkLst>
            <pc:docMk/>
            <pc:sldMk cId="3047847597" sldId="273"/>
            <ac:picMk id="6" creationId="{95DB2C57-A01A-C825-9AE7-60A3ECF67DF6}"/>
          </ac:picMkLst>
        </pc:picChg>
        <pc:picChg chg="add del">
          <ac:chgData name="Aws Al-Kaffini" userId="37451d496adbcf78" providerId="Windows Live" clId="Web-{9B7D47B5-193F-4557-B583-1B029311DAF1}" dt="2023-06-08T07:43:07.727" v="27"/>
          <ac:picMkLst>
            <pc:docMk/>
            <pc:sldMk cId="3047847597" sldId="273"/>
            <ac:picMk id="19" creationId="{4A599609-F5C2-4A0B-A992-913F814A631A}"/>
          </ac:picMkLst>
        </pc:picChg>
      </pc:sldChg>
    </pc:docChg>
  </pc:docChgLst>
  <pc:docChgLst>
    <pc:chgData name="Aws Al-Kaffini" userId="37451d496adbcf78" providerId="LiveId" clId="{142DC0E2-FD3E-4585-9244-78DED9F746D9}"/>
    <pc:docChg chg="custSel addSld delSld modSld sldOrd">
      <pc:chgData name="Aws Al-Kaffini" userId="37451d496adbcf78" providerId="LiveId" clId="{142DC0E2-FD3E-4585-9244-78DED9F746D9}" dt="2023-06-10T16:44:44.086" v="494"/>
      <pc:docMkLst>
        <pc:docMk/>
      </pc:docMkLst>
      <pc:sldChg chg="addSp delSp add del setBg delDesignElem">
        <pc:chgData name="Aws Al-Kaffini" userId="37451d496adbcf78" providerId="LiveId" clId="{142DC0E2-FD3E-4585-9244-78DED9F746D9}" dt="2023-06-08T07:45:16.543" v="10"/>
        <pc:sldMkLst>
          <pc:docMk/>
          <pc:sldMk cId="1260572318" sldId="256"/>
        </pc:sldMkLst>
        <pc:spChg chg="add del">
          <ac:chgData name="Aws Al-Kaffini" userId="37451d496adbcf78" providerId="LiveId" clId="{142DC0E2-FD3E-4585-9244-78DED9F746D9}" dt="2023-06-08T07:45:14.632" v="9"/>
          <ac:spMkLst>
            <pc:docMk/>
            <pc:sldMk cId="1260572318" sldId="256"/>
            <ac:spMk id="11" creationId="{657F69E0-C4B0-4BEC-A689-4F8D877F05D4}"/>
          </ac:spMkLst>
        </pc:spChg>
        <pc:spChg chg="add del">
          <ac:chgData name="Aws Al-Kaffini" userId="37451d496adbcf78" providerId="LiveId" clId="{142DC0E2-FD3E-4585-9244-78DED9F746D9}" dt="2023-06-08T07:45:14.632" v="9"/>
          <ac:spMkLst>
            <pc:docMk/>
            <pc:sldMk cId="1260572318" sldId="256"/>
            <ac:spMk id="13" creationId="{9F6380B4-6A1C-481E-8408-B4E6C75B9B81}"/>
          </ac:spMkLst>
        </pc:spChg>
      </pc:sldChg>
      <pc:sldChg chg="modSp mod ord modTransition modAnim">
        <pc:chgData name="Aws Al-Kaffini" userId="37451d496adbcf78" providerId="LiveId" clId="{142DC0E2-FD3E-4585-9244-78DED9F746D9}" dt="2023-06-10T08:55:41.225" v="426"/>
        <pc:sldMkLst>
          <pc:docMk/>
          <pc:sldMk cId="3220600703" sldId="257"/>
        </pc:sldMkLst>
        <pc:spChg chg="mod">
          <ac:chgData name="Aws Al-Kaffini" userId="37451d496adbcf78" providerId="LiveId" clId="{142DC0E2-FD3E-4585-9244-78DED9F746D9}" dt="2023-06-08T13:57:10.609" v="222" actId="2711"/>
          <ac:spMkLst>
            <pc:docMk/>
            <pc:sldMk cId="3220600703" sldId="257"/>
            <ac:spMk id="2" creationId="{8B9006A4-4847-EA8A-B265-535499C950C0}"/>
          </ac:spMkLst>
        </pc:spChg>
        <pc:spChg chg="mod">
          <ac:chgData name="Aws Al-Kaffini" userId="37451d496adbcf78" providerId="LiveId" clId="{142DC0E2-FD3E-4585-9244-78DED9F746D9}" dt="2023-06-08T13:57:56.698" v="241" actId="14100"/>
          <ac:spMkLst>
            <pc:docMk/>
            <pc:sldMk cId="3220600703" sldId="257"/>
            <ac:spMk id="3" creationId="{F8E790EF-AFDE-FB8C-365D-2B110F86E7A1}"/>
          </ac:spMkLst>
        </pc:spChg>
      </pc:sldChg>
      <pc:sldChg chg="modSp mod modTransition modAnim">
        <pc:chgData name="Aws Al-Kaffini" userId="37451d496adbcf78" providerId="LiveId" clId="{142DC0E2-FD3E-4585-9244-78DED9F746D9}" dt="2023-06-10T08:56:09.786" v="433"/>
        <pc:sldMkLst>
          <pc:docMk/>
          <pc:sldMk cId="3138445272" sldId="258"/>
        </pc:sldMkLst>
        <pc:spChg chg="mod">
          <ac:chgData name="Aws Al-Kaffini" userId="37451d496adbcf78" providerId="LiveId" clId="{142DC0E2-FD3E-4585-9244-78DED9F746D9}" dt="2023-06-08T13:58:52.239" v="256" actId="1076"/>
          <ac:spMkLst>
            <pc:docMk/>
            <pc:sldMk cId="3138445272" sldId="258"/>
            <ac:spMk id="2" creationId="{A08F3B84-409A-1B5B-CC99-5B57AA192ED9}"/>
          </ac:spMkLst>
        </pc:spChg>
        <pc:spChg chg="mod">
          <ac:chgData name="Aws Al-Kaffini" userId="37451d496adbcf78" providerId="LiveId" clId="{142DC0E2-FD3E-4585-9244-78DED9F746D9}" dt="2023-06-10T07:38:34.785" v="348" actId="1076"/>
          <ac:spMkLst>
            <pc:docMk/>
            <pc:sldMk cId="3138445272" sldId="258"/>
            <ac:spMk id="3" creationId="{5742A91B-CD88-4720-C37A-C638683F25C7}"/>
          </ac:spMkLst>
        </pc:spChg>
      </pc:sldChg>
      <pc:sldChg chg="modSp mod modTransition modAnim">
        <pc:chgData name="Aws Al-Kaffini" userId="37451d496adbcf78" providerId="LiveId" clId="{142DC0E2-FD3E-4585-9244-78DED9F746D9}" dt="2023-06-10T08:56:15.761" v="434"/>
        <pc:sldMkLst>
          <pc:docMk/>
          <pc:sldMk cId="905063876" sldId="259"/>
        </pc:sldMkLst>
        <pc:spChg chg="mod">
          <ac:chgData name="Aws Al-Kaffini" userId="37451d496adbcf78" providerId="LiveId" clId="{142DC0E2-FD3E-4585-9244-78DED9F746D9}" dt="2023-06-08T13:59:44.903" v="272" actId="1076"/>
          <ac:spMkLst>
            <pc:docMk/>
            <pc:sldMk cId="905063876" sldId="259"/>
            <ac:spMk id="2" creationId="{8EA7046A-AAA6-26EC-9D5A-C3E098474A9F}"/>
          </ac:spMkLst>
        </pc:spChg>
        <pc:picChg chg="mod">
          <ac:chgData name="Aws Al-Kaffini" userId="37451d496adbcf78" providerId="LiveId" clId="{142DC0E2-FD3E-4585-9244-78DED9F746D9}" dt="2023-06-10T07:47:17.803" v="349" actId="1076"/>
          <ac:picMkLst>
            <pc:docMk/>
            <pc:sldMk cId="905063876" sldId="259"/>
            <ac:picMk id="20" creationId="{E14FA193-D5AB-6231-E488-2DD92745CF24}"/>
          </ac:picMkLst>
        </pc:picChg>
      </pc:sldChg>
      <pc:sldChg chg="modSp mod modTransition modAnim">
        <pc:chgData name="Aws Al-Kaffini" userId="37451d496adbcf78" providerId="LiveId" clId="{142DC0E2-FD3E-4585-9244-78DED9F746D9}" dt="2023-06-10T08:56:22.711" v="435"/>
        <pc:sldMkLst>
          <pc:docMk/>
          <pc:sldMk cId="2822526821" sldId="260"/>
        </pc:sldMkLst>
        <pc:spChg chg="mod">
          <ac:chgData name="Aws Al-Kaffini" userId="37451d496adbcf78" providerId="LiveId" clId="{142DC0E2-FD3E-4585-9244-78DED9F746D9}" dt="2023-06-08T13:59:58.697" v="274" actId="207"/>
          <ac:spMkLst>
            <pc:docMk/>
            <pc:sldMk cId="2822526821" sldId="260"/>
            <ac:spMk id="2" creationId="{45ACCE9F-A6A6-46DA-AA70-FF001411F9AB}"/>
          </ac:spMkLst>
        </pc:spChg>
        <pc:picChg chg="mod">
          <ac:chgData name="Aws Al-Kaffini" userId="37451d496adbcf78" providerId="LiveId" clId="{142DC0E2-FD3E-4585-9244-78DED9F746D9}" dt="2023-06-08T14:00:07.346" v="277" actId="1076"/>
          <ac:picMkLst>
            <pc:docMk/>
            <pc:sldMk cId="2822526821" sldId="260"/>
            <ac:picMk id="5" creationId="{8A5B796D-AC1E-823B-017C-097CA9E944D9}"/>
          </ac:picMkLst>
        </pc:picChg>
      </pc:sldChg>
      <pc:sldChg chg="modSp mod ord modTransition modAnim">
        <pc:chgData name="Aws Al-Kaffini" userId="37451d496adbcf78" providerId="LiveId" clId="{142DC0E2-FD3E-4585-9244-78DED9F746D9}" dt="2023-06-10T08:55:51.697" v="430"/>
        <pc:sldMkLst>
          <pc:docMk/>
          <pc:sldMk cId="255981000" sldId="261"/>
        </pc:sldMkLst>
        <pc:spChg chg="mod">
          <ac:chgData name="Aws Al-Kaffini" userId="37451d496adbcf78" providerId="LiveId" clId="{142DC0E2-FD3E-4585-9244-78DED9F746D9}" dt="2023-06-08T13:58:19.658" v="247" actId="404"/>
          <ac:spMkLst>
            <pc:docMk/>
            <pc:sldMk cId="255981000" sldId="261"/>
            <ac:spMk id="2" creationId="{4A3FCC98-B1DC-3143-B837-4861BE51D186}"/>
          </ac:spMkLst>
        </pc:spChg>
      </pc:sldChg>
      <pc:sldChg chg="modTransition">
        <pc:chgData name="Aws Al-Kaffini" userId="37451d496adbcf78" providerId="LiveId" clId="{142DC0E2-FD3E-4585-9244-78DED9F746D9}" dt="2023-06-10T08:55:55.535" v="431"/>
        <pc:sldMkLst>
          <pc:docMk/>
          <pc:sldMk cId="1149006615" sldId="262"/>
        </pc:sldMkLst>
      </pc:sldChg>
      <pc:sldChg chg="modTransition">
        <pc:chgData name="Aws Al-Kaffini" userId="37451d496adbcf78" providerId="LiveId" clId="{142DC0E2-FD3E-4585-9244-78DED9F746D9}" dt="2023-06-10T08:56:26.474" v="436"/>
        <pc:sldMkLst>
          <pc:docMk/>
          <pc:sldMk cId="1167085907" sldId="263"/>
        </pc:sldMkLst>
      </pc:sldChg>
      <pc:sldChg chg="modTransition">
        <pc:chgData name="Aws Al-Kaffini" userId="37451d496adbcf78" providerId="LiveId" clId="{142DC0E2-FD3E-4585-9244-78DED9F746D9}" dt="2023-06-10T08:56:39.354" v="438"/>
        <pc:sldMkLst>
          <pc:docMk/>
          <pc:sldMk cId="2225561159" sldId="264"/>
        </pc:sldMkLst>
      </pc:sldChg>
      <pc:sldChg chg="modSp mod modTransition modAnim">
        <pc:chgData name="Aws Al-Kaffini" userId="37451d496adbcf78" providerId="LiveId" clId="{142DC0E2-FD3E-4585-9244-78DED9F746D9}" dt="2023-06-10T08:56:33.583" v="437"/>
        <pc:sldMkLst>
          <pc:docMk/>
          <pc:sldMk cId="1240454987" sldId="265"/>
        </pc:sldMkLst>
        <pc:spChg chg="mod">
          <ac:chgData name="Aws Al-Kaffini" userId="37451d496adbcf78" providerId="LiveId" clId="{142DC0E2-FD3E-4585-9244-78DED9F746D9}" dt="2023-06-08T14:00:23.726" v="279" actId="14100"/>
          <ac:spMkLst>
            <pc:docMk/>
            <pc:sldMk cId="1240454987" sldId="265"/>
            <ac:spMk id="2" creationId="{45ACCE9F-A6A6-46DA-AA70-FF001411F9AB}"/>
          </ac:spMkLst>
        </pc:spChg>
      </pc:sldChg>
      <pc:sldChg chg="modTransition">
        <pc:chgData name="Aws Al-Kaffini" userId="37451d496adbcf78" providerId="LiveId" clId="{142DC0E2-FD3E-4585-9244-78DED9F746D9}" dt="2023-06-10T08:56:52.158" v="442"/>
        <pc:sldMkLst>
          <pc:docMk/>
          <pc:sldMk cId="924813717" sldId="266"/>
        </pc:sldMkLst>
      </pc:sldChg>
      <pc:sldChg chg="modSp mod modTransition modAnim modNotes">
        <pc:chgData name="Aws Al-Kaffini" userId="37451d496adbcf78" providerId="LiveId" clId="{142DC0E2-FD3E-4585-9244-78DED9F746D9}" dt="2023-06-10T08:57:03.652" v="443"/>
        <pc:sldMkLst>
          <pc:docMk/>
          <pc:sldMk cId="898294065" sldId="267"/>
        </pc:sldMkLst>
        <pc:spChg chg="mod">
          <ac:chgData name="Aws Al-Kaffini" userId="37451d496adbcf78" providerId="LiveId" clId="{142DC0E2-FD3E-4585-9244-78DED9F746D9}" dt="2023-06-08T14:01:10.121" v="287" actId="1076"/>
          <ac:spMkLst>
            <pc:docMk/>
            <pc:sldMk cId="898294065" sldId="267"/>
            <ac:spMk id="2" creationId="{73F6AF65-AC44-BBA0-591F-3D4344857F25}"/>
          </ac:spMkLst>
        </pc:spChg>
        <pc:graphicFrameChg chg="mod modGraphic">
          <ac:chgData name="Aws Al-Kaffini" userId="37451d496adbcf78" providerId="LiveId" clId="{142DC0E2-FD3E-4585-9244-78DED9F746D9}" dt="2023-06-10T08:20:19.163" v="393" actId="20577"/>
          <ac:graphicFrameMkLst>
            <pc:docMk/>
            <pc:sldMk cId="898294065" sldId="267"/>
            <ac:graphicFrameMk id="5" creationId="{64F1CEDE-B42F-95F1-5368-28F513673274}"/>
          </ac:graphicFrameMkLst>
        </pc:graphicFrameChg>
      </pc:sldChg>
      <pc:sldChg chg="modSp mod modTransition modAnim">
        <pc:chgData name="Aws Al-Kaffini" userId="37451d496adbcf78" providerId="LiveId" clId="{142DC0E2-FD3E-4585-9244-78DED9F746D9}" dt="2023-06-10T08:57:16.118" v="445"/>
        <pc:sldMkLst>
          <pc:docMk/>
          <pc:sldMk cId="335289944" sldId="268"/>
        </pc:sldMkLst>
        <pc:picChg chg="mod">
          <ac:chgData name="Aws Al-Kaffini" userId="37451d496adbcf78" providerId="LiveId" clId="{142DC0E2-FD3E-4585-9244-78DED9F746D9}" dt="2023-06-08T07:51:47.226" v="104" actId="1076"/>
          <ac:picMkLst>
            <pc:docMk/>
            <pc:sldMk cId="335289944" sldId="268"/>
            <ac:picMk id="4" creationId="{3E1CE914-92C5-E8A5-1091-0D3E9DBF54CC}"/>
          </ac:picMkLst>
        </pc:picChg>
      </pc:sldChg>
      <pc:sldChg chg="modSp mod modTransition modAnim">
        <pc:chgData name="Aws Al-Kaffini" userId="37451d496adbcf78" providerId="LiveId" clId="{142DC0E2-FD3E-4585-9244-78DED9F746D9}" dt="2023-06-10T08:57:22.587" v="446"/>
        <pc:sldMkLst>
          <pc:docMk/>
          <pc:sldMk cId="2791161464" sldId="269"/>
        </pc:sldMkLst>
        <pc:spChg chg="mod">
          <ac:chgData name="Aws Al-Kaffini" userId="37451d496adbcf78" providerId="LiveId" clId="{142DC0E2-FD3E-4585-9244-78DED9F746D9}" dt="2023-06-08T14:01:49.788" v="295" actId="122"/>
          <ac:spMkLst>
            <pc:docMk/>
            <pc:sldMk cId="2791161464" sldId="269"/>
            <ac:spMk id="2" creationId="{7BC38762-FA6B-9369-D0C2-6B13456E8FCE}"/>
          </ac:spMkLst>
        </pc:spChg>
      </pc:sldChg>
      <pc:sldChg chg="modSp mod modTransition modAnim">
        <pc:chgData name="Aws Al-Kaffini" userId="37451d496adbcf78" providerId="LiveId" clId="{142DC0E2-FD3E-4585-9244-78DED9F746D9}" dt="2023-06-10T08:57:40.387" v="449"/>
        <pc:sldMkLst>
          <pc:docMk/>
          <pc:sldMk cId="2884793232" sldId="270"/>
        </pc:sldMkLst>
        <pc:spChg chg="mod">
          <ac:chgData name="Aws Al-Kaffini" userId="37451d496adbcf78" providerId="LiveId" clId="{142DC0E2-FD3E-4585-9244-78DED9F746D9}" dt="2023-06-08T14:02:17.506" v="299" actId="14100"/>
          <ac:spMkLst>
            <pc:docMk/>
            <pc:sldMk cId="2884793232" sldId="270"/>
            <ac:spMk id="2" creationId="{7BC38762-FA6B-9369-D0C2-6B13456E8FCE}"/>
          </ac:spMkLst>
        </pc:spChg>
      </pc:sldChg>
      <pc:sldChg chg="modSp mod modTransition">
        <pc:chgData name="Aws Al-Kaffini" userId="37451d496adbcf78" providerId="LiveId" clId="{142DC0E2-FD3E-4585-9244-78DED9F746D9}" dt="2023-06-10T08:57:33.999" v="448"/>
        <pc:sldMkLst>
          <pc:docMk/>
          <pc:sldMk cId="1491367429" sldId="271"/>
        </pc:sldMkLst>
        <pc:spChg chg="mod">
          <ac:chgData name="Aws Al-Kaffini" userId="37451d496adbcf78" providerId="LiveId" clId="{142DC0E2-FD3E-4585-9244-78DED9F746D9}" dt="2023-06-08T14:02:06.691" v="297" actId="14100"/>
          <ac:spMkLst>
            <pc:docMk/>
            <pc:sldMk cId="1491367429" sldId="271"/>
            <ac:spMk id="2" creationId="{8AEE71CC-9841-02E5-EF1C-120F2A6BBC74}"/>
          </ac:spMkLst>
        </pc:spChg>
      </pc:sldChg>
      <pc:sldChg chg="modSp mod ord modTransition modAnim">
        <pc:chgData name="Aws Al-Kaffini" userId="37451d496adbcf78" providerId="LiveId" clId="{142DC0E2-FD3E-4585-9244-78DED9F746D9}" dt="2023-06-10T08:57:10.868" v="444"/>
        <pc:sldMkLst>
          <pc:docMk/>
          <pc:sldMk cId="2560602673" sldId="272"/>
        </pc:sldMkLst>
        <pc:spChg chg="mod">
          <ac:chgData name="Aws Al-Kaffini" userId="37451d496adbcf78" providerId="LiveId" clId="{142DC0E2-FD3E-4585-9244-78DED9F746D9}" dt="2023-06-08T14:03:09.460" v="310" actId="14100"/>
          <ac:spMkLst>
            <pc:docMk/>
            <pc:sldMk cId="2560602673" sldId="272"/>
            <ac:spMk id="2" creationId="{A7F518D7-8604-43A6-DAFF-B3D9515E761C}"/>
          </ac:spMkLst>
        </pc:spChg>
        <pc:graphicFrameChg chg="mod modGraphic">
          <ac:chgData name="Aws Al-Kaffini" userId="37451d496adbcf78" providerId="LiveId" clId="{142DC0E2-FD3E-4585-9244-78DED9F746D9}" dt="2023-06-10T08:52:31.448" v="404" actId="113"/>
          <ac:graphicFrameMkLst>
            <pc:docMk/>
            <pc:sldMk cId="2560602673" sldId="272"/>
            <ac:graphicFrameMk id="5" creationId="{2205C802-7032-439B-8BEC-349E0AFE2F72}"/>
          </ac:graphicFrameMkLst>
        </pc:graphicFrameChg>
      </pc:sldChg>
      <pc:sldChg chg="modSp mod modTransition modAnim">
        <pc:chgData name="Aws Al-Kaffini" userId="37451d496adbcf78" providerId="LiveId" clId="{142DC0E2-FD3E-4585-9244-78DED9F746D9}" dt="2023-06-10T08:57:54.122" v="451"/>
        <pc:sldMkLst>
          <pc:docMk/>
          <pc:sldMk cId="3047847597" sldId="273"/>
        </pc:sldMkLst>
        <pc:spChg chg="mod">
          <ac:chgData name="Aws Al-Kaffini" userId="37451d496adbcf78" providerId="LiveId" clId="{142DC0E2-FD3E-4585-9244-78DED9F746D9}" dt="2023-06-08T14:03:30.167" v="317" actId="113"/>
          <ac:spMkLst>
            <pc:docMk/>
            <pc:sldMk cId="3047847597" sldId="273"/>
            <ac:spMk id="2" creationId="{5B4E5DAB-8112-1832-B312-72C4B36CC608}"/>
          </ac:spMkLst>
        </pc:spChg>
        <pc:spChg chg="mod">
          <ac:chgData name="Aws Al-Kaffini" userId="37451d496adbcf78" providerId="LiveId" clId="{142DC0E2-FD3E-4585-9244-78DED9F746D9}" dt="2023-06-10T08:19:25.056" v="388" actId="20577"/>
          <ac:spMkLst>
            <pc:docMk/>
            <pc:sldMk cId="3047847597" sldId="273"/>
            <ac:spMk id="3" creationId="{33F6C25A-23E6-9F66-E07F-02AF32BBA126}"/>
          </ac:spMkLst>
        </pc:spChg>
      </pc:sldChg>
      <pc:sldChg chg="delSp add del setBg delDesignElem">
        <pc:chgData name="Aws Al-Kaffini" userId="37451d496adbcf78" providerId="LiveId" clId="{142DC0E2-FD3E-4585-9244-78DED9F746D9}" dt="2023-06-08T07:45:06.014" v="4" actId="47"/>
        <pc:sldMkLst>
          <pc:docMk/>
          <pc:sldMk cId="421705981" sldId="274"/>
        </pc:sldMkLst>
        <pc:spChg chg="del">
          <ac:chgData name="Aws Al-Kaffini" userId="37451d496adbcf78" providerId="LiveId" clId="{142DC0E2-FD3E-4585-9244-78DED9F746D9}" dt="2023-06-08T07:44:41.799" v="2"/>
          <ac:spMkLst>
            <pc:docMk/>
            <pc:sldMk cId="421705981" sldId="274"/>
            <ac:spMk id="11" creationId="{657F69E0-C4B0-4BEC-A689-4F8D877F05D4}"/>
          </ac:spMkLst>
        </pc:spChg>
        <pc:spChg chg="del">
          <ac:chgData name="Aws Al-Kaffini" userId="37451d496adbcf78" providerId="LiveId" clId="{142DC0E2-FD3E-4585-9244-78DED9F746D9}" dt="2023-06-08T07:44:41.799" v="2"/>
          <ac:spMkLst>
            <pc:docMk/>
            <pc:sldMk cId="421705981" sldId="274"/>
            <ac:spMk id="13" creationId="{9F6380B4-6A1C-481E-8408-B4E6C75B9B81}"/>
          </ac:spMkLst>
        </pc:spChg>
      </pc:sldChg>
      <pc:sldChg chg="addSp delSp modSp add del setBg modAnim delDesignElem">
        <pc:chgData name="Aws Al-Kaffini" userId="37451d496adbcf78" providerId="LiveId" clId="{142DC0E2-FD3E-4585-9244-78DED9F746D9}" dt="2023-06-10T08:54:26.811" v="425"/>
        <pc:sldMkLst>
          <pc:docMk/>
          <pc:sldMk cId="3973152843" sldId="274"/>
        </pc:sldMkLst>
        <pc:spChg chg="mod">
          <ac:chgData name="Aws Al-Kaffini" userId="37451d496adbcf78" providerId="LiveId" clId="{142DC0E2-FD3E-4585-9244-78DED9F746D9}" dt="2023-06-08T07:48:53.820" v="75" actId="20577"/>
          <ac:spMkLst>
            <pc:docMk/>
            <pc:sldMk cId="3973152843" sldId="274"/>
            <ac:spMk id="3" creationId="{00000000-0000-0000-0000-000000000000}"/>
          </ac:spMkLst>
        </pc:spChg>
        <pc:spChg chg="add del">
          <ac:chgData name="Aws Al-Kaffini" userId="37451d496adbcf78" providerId="LiveId" clId="{142DC0E2-FD3E-4585-9244-78DED9F746D9}" dt="2023-06-08T07:45:14.632" v="9"/>
          <ac:spMkLst>
            <pc:docMk/>
            <pc:sldMk cId="3973152843" sldId="274"/>
            <ac:spMk id="11" creationId="{657F69E0-C4B0-4BEC-A689-4F8D877F05D4}"/>
          </ac:spMkLst>
        </pc:spChg>
        <pc:spChg chg="add del">
          <ac:chgData name="Aws Al-Kaffini" userId="37451d496adbcf78" providerId="LiveId" clId="{142DC0E2-FD3E-4585-9244-78DED9F746D9}" dt="2023-06-08T07:45:14.632" v="9"/>
          <ac:spMkLst>
            <pc:docMk/>
            <pc:sldMk cId="3973152843" sldId="274"/>
            <ac:spMk id="13" creationId="{9F6380B4-6A1C-481E-8408-B4E6C75B9B81}"/>
          </ac:spMkLst>
        </pc:spChg>
      </pc:sldChg>
      <pc:sldChg chg="modSp mod modTransition modAnim">
        <pc:chgData name="Aws Al-Kaffini" userId="37451d496adbcf78" providerId="LiveId" clId="{142DC0E2-FD3E-4585-9244-78DED9F746D9}" dt="2023-06-10T08:56:03.970" v="432"/>
        <pc:sldMkLst>
          <pc:docMk/>
          <pc:sldMk cId="2754034821" sldId="275"/>
        </pc:sldMkLst>
        <pc:spChg chg="mod">
          <ac:chgData name="Aws Al-Kaffini" userId="37451d496adbcf78" providerId="LiveId" clId="{142DC0E2-FD3E-4585-9244-78DED9F746D9}" dt="2023-06-10T08:53:18.199" v="409" actId="122"/>
          <ac:spMkLst>
            <pc:docMk/>
            <pc:sldMk cId="2754034821" sldId="275"/>
            <ac:spMk id="2" creationId="{E3BC9282-64A0-A0DD-E5FA-B3E4C78E4FF5}"/>
          </ac:spMkLst>
        </pc:spChg>
        <pc:graphicFrameChg chg="modGraphic">
          <ac:chgData name="Aws Al-Kaffini" userId="37451d496adbcf78" providerId="LiveId" clId="{142DC0E2-FD3E-4585-9244-78DED9F746D9}" dt="2023-06-10T07:38:00.728" v="343" actId="2711"/>
          <ac:graphicFrameMkLst>
            <pc:docMk/>
            <pc:sldMk cId="2754034821" sldId="275"/>
            <ac:graphicFrameMk id="8" creationId="{148F4F5E-A182-B1BA-B601-1FF215BD509F}"/>
          </ac:graphicFrameMkLst>
        </pc:graphicFrameChg>
      </pc:sldChg>
      <pc:sldChg chg="delSp add del setBg delDesignElem">
        <pc:chgData name="Aws Al-Kaffini" userId="37451d496adbcf78" providerId="LiveId" clId="{142DC0E2-FD3E-4585-9244-78DED9F746D9}" dt="2023-06-08T07:45:06.808" v="5" actId="47"/>
        <pc:sldMkLst>
          <pc:docMk/>
          <pc:sldMk cId="3973152843" sldId="275"/>
        </pc:sldMkLst>
        <pc:spChg chg="del">
          <ac:chgData name="Aws Al-Kaffini" userId="37451d496adbcf78" providerId="LiveId" clId="{142DC0E2-FD3E-4585-9244-78DED9F746D9}" dt="2023-06-08T07:44:41.799" v="2"/>
          <ac:spMkLst>
            <pc:docMk/>
            <pc:sldMk cId="3973152843" sldId="275"/>
            <ac:spMk id="11" creationId="{657F69E0-C4B0-4BEC-A689-4F8D877F05D4}"/>
          </ac:spMkLst>
        </pc:spChg>
        <pc:spChg chg="del">
          <ac:chgData name="Aws Al-Kaffini" userId="37451d496adbcf78" providerId="LiveId" clId="{142DC0E2-FD3E-4585-9244-78DED9F746D9}" dt="2023-06-08T07:44:41.799" v="2"/>
          <ac:spMkLst>
            <pc:docMk/>
            <pc:sldMk cId="3973152843" sldId="275"/>
            <ac:spMk id="13" creationId="{9F6380B4-6A1C-481E-8408-B4E6C75B9B81}"/>
          </ac:spMkLst>
        </pc:spChg>
      </pc:sldChg>
      <pc:sldChg chg="modSp modAnim">
        <pc:chgData name="Aws Al-Kaffini" userId="37451d496adbcf78" providerId="LiveId" clId="{142DC0E2-FD3E-4585-9244-78DED9F746D9}" dt="2023-06-10T16:44:36.784" v="492"/>
        <pc:sldMkLst>
          <pc:docMk/>
          <pc:sldMk cId="2468535795" sldId="276"/>
        </pc:sldMkLst>
        <pc:spChg chg="mod">
          <ac:chgData name="Aws Al-Kaffini" userId="37451d496adbcf78" providerId="LiveId" clId="{142DC0E2-FD3E-4585-9244-78DED9F746D9}" dt="2023-06-10T16:41:52.849" v="462" actId="403"/>
          <ac:spMkLst>
            <pc:docMk/>
            <pc:sldMk cId="2468535795" sldId="276"/>
            <ac:spMk id="2" creationId="{D47BE4B9-E9C0-4479-862E-1E90B19FC4E0}"/>
          </ac:spMkLst>
        </pc:spChg>
      </pc:sldChg>
      <pc:sldChg chg="modTransition modAnim">
        <pc:chgData name="Aws Al-Kaffini" userId="37451d496adbcf78" providerId="LiveId" clId="{142DC0E2-FD3E-4585-9244-78DED9F746D9}" dt="2023-06-10T16:44:30.597" v="490"/>
        <pc:sldMkLst>
          <pc:docMk/>
          <pc:sldMk cId="2008870206" sldId="277"/>
        </pc:sldMkLst>
      </pc:sldChg>
      <pc:sldChg chg="modSp modTransition modAnim">
        <pc:chgData name="Aws Al-Kaffini" userId="37451d496adbcf78" providerId="LiveId" clId="{142DC0E2-FD3E-4585-9244-78DED9F746D9}" dt="2023-06-10T16:44:19.200" v="487"/>
        <pc:sldMkLst>
          <pc:docMk/>
          <pc:sldMk cId="2498491622" sldId="278"/>
        </pc:sldMkLst>
        <pc:spChg chg="mod">
          <ac:chgData name="Aws Al-Kaffini" userId="37451d496adbcf78" providerId="LiveId" clId="{142DC0E2-FD3E-4585-9244-78DED9F746D9}" dt="2023-06-10T16:43:45.398" v="481" actId="403"/>
          <ac:spMkLst>
            <pc:docMk/>
            <pc:sldMk cId="2498491622" sldId="278"/>
            <ac:spMk id="2" creationId="{05B3CCDD-15B8-203E-C83B-FEF871093211}"/>
          </ac:spMkLst>
        </pc:spChg>
      </pc:sldChg>
      <pc:sldChg chg="modSp mod modTransition modAnim">
        <pc:chgData name="Aws Al-Kaffini" userId="37451d496adbcf78" providerId="LiveId" clId="{142DC0E2-FD3E-4585-9244-78DED9F746D9}" dt="2023-06-10T16:44:44.086" v="494"/>
        <pc:sldMkLst>
          <pc:docMk/>
          <pc:sldMk cId="190040505" sldId="279"/>
        </pc:sldMkLst>
        <pc:spChg chg="mod">
          <ac:chgData name="Aws Al-Kaffini" userId="37451d496adbcf78" providerId="LiveId" clId="{142DC0E2-FD3E-4585-9244-78DED9F746D9}" dt="2023-06-10T16:41:20.520" v="454" actId="403"/>
          <ac:spMkLst>
            <pc:docMk/>
            <pc:sldMk cId="190040505" sldId="279"/>
            <ac:spMk id="2" creationId="{F1341C3A-9EC4-B0B3-2EBD-017DE677224B}"/>
          </ac:spMkLst>
        </pc:spChg>
      </pc:sldChg>
      <pc:sldChg chg="modSp modAnim">
        <pc:chgData name="Aws Al-Kaffini" userId="37451d496adbcf78" providerId="LiveId" clId="{142DC0E2-FD3E-4585-9244-78DED9F746D9}" dt="2023-06-10T16:44:26.255" v="489"/>
        <pc:sldMkLst>
          <pc:docMk/>
          <pc:sldMk cId="2135493052" sldId="280"/>
        </pc:sldMkLst>
        <pc:spChg chg="mod">
          <ac:chgData name="Aws Al-Kaffini" userId="37451d496adbcf78" providerId="LiveId" clId="{142DC0E2-FD3E-4585-9244-78DED9F746D9}" dt="2023-06-10T16:43:14.932" v="474" actId="404"/>
          <ac:spMkLst>
            <pc:docMk/>
            <pc:sldMk cId="2135493052" sldId="280"/>
            <ac:spMk id="2" creationId="{A8BCD325-E62A-D631-ED9E-63C0ABB6D000}"/>
          </ac:spMkLst>
        </pc:spChg>
      </pc:sldChg>
    </pc:docChg>
  </pc:docChgLst>
  <pc:docChgLst>
    <pc:chgData name="Aws Al-Kaffini" userId="37451d496adbcf78" providerId="Windows Live" clId="Web-{D9FA02D4-C3B6-461D-87F7-E8A2AE2B8F0C}"/>
    <pc:docChg chg="addSld modSld">
      <pc:chgData name="Aws Al-Kaffini" userId="37451d496adbcf78" providerId="Windows Live" clId="Web-{D9FA02D4-C3B6-461D-87F7-E8A2AE2B8F0C}" dt="2023-06-10T07:14:42.198" v="25"/>
      <pc:docMkLst>
        <pc:docMk/>
      </pc:docMkLst>
      <pc:sldChg chg="addSp delSp modSp new mod setBg">
        <pc:chgData name="Aws Al-Kaffini" userId="37451d496adbcf78" providerId="Windows Live" clId="Web-{D9FA02D4-C3B6-461D-87F7-E8A2AE2B8F0C}" dt="2023-06-10T07:14:42.198" v="25"/>
        <pc:sldMkLst>
          <pc:docMk/>
          <pc:sldMk cId="2754034821" sldId="275"/>
        </pc:sldMkLst>
        <pc:spChg chg="mod">
          <ac:chgData name="Aws Al-Kaffini" userId="37451d496adbcf78" providerId="Windows Live" clId="Web-{D9FA02D4-C3B6-461D-87F7-E8A2AE2B8F0C}" dt="2023-06-10T07:14:42.198" v="25"/>
          <ac:spMkLst>
            <pc:docMk/>
            <pc:sldMk cId="2754034821" sldId="275"/>
            <ac:spMk id="2" creationId="{E3BC9282-64A0-A0DD-E5FA-B3E4C78E4FF5}"/>
          </ac:spMkLst>
        </pc:spChg>
        <pc:spChg chg="add del">
          <ac:chgData name="Aws Al-Kaffini" userId="37451d496adbcf78" providerId="Windows Live" clId="Web-{D9FA02D4-C3B6-461D-87F7-E8A2AE2B8F0C}" dt="2023-06-10T07:14:06.571" v="20"/>
          <ac:spMkLst>
            <pc:docMk/>
            <pc:sldMk cId="2754034821" sldId="275"/>
            <ac:spMk id="3" creationId="{B8D99E89-AAFC-D4AE-91C9-67741CD77F9F}"/>
          </ac:spMkLst>
        </pc:spChg>
        <pc:spChg chg="add del mod">
          <ac:chgData name="Aws Al-Kaffini" userId="37451d496adbcf78" providerId="Windows Live" clId="Web-{D9FA02D4-C3B6-461D-87F7-E8A2AE2B8F0C}" dt="2023-06-10T07:14:00.290" v="18"/>
          <ac:spMkLst>
            <pc:docMk/>
            <pc:sldMk cId="2754034821" sldId="275"/>
            <ac:spMk id="6" creationId="{4B8AC6CC-5EC4-1DA1-EC5E-6B2D86B537AB}"/>
          </ac:spMkLst>
        </pc:spChg>
        <pc:spChg chg="add mod">
          <ac:chgData name="Aws Al-Kaffini" userId="37451d496adbcf78" providerId="Windows Live" clId="Web-{D9FA02D4-C3B6-461D-87F7-E8A2AE2B8F0C}" dt="2023-06-10T07:14:06.634" v="22"/>
          <ac:spMkLst>
            <pc:docMk/>
            <pc:sldMk cId="2754034821" sldId="275"/>
            <ac:spMk id="9" creationId="{FEE530A5-693B-1AEE-C826-14A09E707D77}"/>
          </ac:spMkLst>
        </pc:spChg>
        <pc:spChg chg="add del">
          <ac:chgData name="Aws Al-Kaffini" userId="37451d496adbcf78" providerId="Windows Live" clId="Web-{D9FA02D4-C3B6-461D-87F7-E8A2AE2B8F0C}" dt="2023-06-10T07:14:42.182" v="24"/>
          <ac:spMkLst>
            <pc:docMk/>
            <pc:sldMk cId="2754034821" sldId="275"/>
            <ac:spMk id="14" creationId="{56E9B3E6-E277-4D68-BA48-9CB43FFBD6E2}"/>
          </ac:spMkLst>
        </pc:spChg>
        <pc:spChg chg="add">
          <ac:chgData name="Aws Al-Kaffini" userId="37451d496adbcf78" providerId="Windows Live" clId="Web-{D9FA02D4-C3B6-461D-87F7-E8A2AE2B8F0C}" dt="2023-06-10T07:14:42.198" v="25"/>
          <ac:spMkLst>
            <pc:docMk/>
            <pc:sldMk cId="2754034821" sldId="275"/>
            <ac:spMk id="18" creationId="{04357C93-F0CB-4A1C-8F77-4E9063789819}"/>
          </ac:spMkLst>
        </pc:spChg>
        <pc:spChg chg="add">
          <ac:chgData name="Aws Al-Kaffini" userId="37451d496adbcf78" providerId="Windows Live" clId="Web-{D9FA02D4-C3B6-461D-87F7-E8A2AE2B8F0C}" dt="2023-06-10T07:14:42.198" v="25"/>
          <ac:spMkLst>
            <pc:docMk/>
            <pc:sldMk cId="2754034821" sldId="275"/>
            <ac:spMk id="20" creationId="{90F533E9-6690-41A8-A372-4C6C622D028D}"/>
          </ac:spMkLst>
        </pc:spChg>
        <pc:spChg chg="add del">
          <ac:chgData name="Aws Al-Kaffini" userId="37451d496adbcf78" providerId="Windows Live" clId="Web-{D9FA02D4-C3B6-461D-87F7-E8A2AE2B8F0C}" dt="2023-06-10T07:14:42.182" v="24"/>
          <ac:spMkLst>
            <pc:docMk/>
            <pc:sldMk cId="2754034821" sldId="275"/>
            <ac:spMk id="21" creationId="{D5B0017B-2ECA-49AF-B397-DC140825DF8D}"/>
          </ac:spMkLst>
        </pc:spChg>
        <pc:spChg chg="add">
          <ac:chgData name="Aws Al-Kaffini" userId="37451d496adbcf78" providerId="Windows Live" clId="Web-{D9FA02D4-C3B6-461D-87F7-E8A2AE2B8F0C}" dt="2023-06-10T07:14:42.198" v="25"/>
          <ac:spMkLst>
            <pc:docMk/>
            <pc:sldMk cId="2754034821" sldId="275"/>
            <ac:spMk id="25" creationId="{BA79A7CF-01AF-4178-9369-94E0C90EB046}"/>
          </ac:spMkLst>
        </pc:spChg>
        <pc:spChg chg="add">
          <ac:chgData name="Aws Al-Kaffini" userId="37451d496adbcf78" providerId="Windows Live" clId="Web-{D9FA02D4-C3B6-461D-87F7-E8A2AE2B8F0C}" dt="2023-06-10T07:14:42.198" v="25"/>
          <ac:spMkLst>
            <pc:docMk/>
            <pc:sldMk cId="2754034821" sldId="275"/>
            <ac:spMk id="26" creationId="{99413ED5-9ED4-4772-BCE4-2BCAE6B12E35}"/>
          </ac:spMkLst>
        </pc:spChg>
        <pc:grpChg chg="add del">
          <ac:chgData name="Aws Al-Kaffini" userId="37451d496adbcf78" providerId="Windows Live" clId="Web-{D9FA02D4-C3B6-461D-87F7-E8A2AE2B8F0C}" dt="2023-06-10T07:14:42.182" v="24"/>
          <ac:grpSpMkLst>
            <pc:docMk/>
            <pc:sldMk cId="2754034821" sldId="275"/>
            <ac:grpSpMk id="16" creationId="{AE1C45F0-260A-458C-96ED-C1F6D2151219}"/>
          </ac:grpSpMkLst>
        </pc:grpChg>
        <pc:graphicFrameChg chg="add del mod ord modGraphic">
          <ac:chgData name="Aws Al-Kaffini" userId="37451d496adbcf78" providerId="Windows Live" clId="Web-{D9FA02D4-C3B6-461D-87F7-E8A2AE2B8F0C}" dt="2023-06-10T07:14:00.290" v="19"/>
          <ac:graphicFrameMkLst>
            <pc:docMk/>
            <pc:sldMk cId="2754034821" sldId="275"/>
            <ac:graphicFrameMk id="5" creationId="{55025D6E-E83F-2758-E74F-6F81F72D4F60}"/>
          </ac:graphicFrameMkLst>
        </pc:graphicFrameChg>
        <pc:graphicFrameChg chg="add mod ord modGraphic">
          <ac:chgData name="Aws Al-Kaffini" userId="37451d496adbcf78" providerId="Windows Live" clId="Web-{D9FA02D4-C3B6-461D-87F7-E8A2AE2B8F0C}" dt="2023-06-10T07:14:42.198" v="25"/>
          <ac:graphicFrameMkLst>
            <pc:docMk/>
            <pc:sldMk cId="2754034821" sldId="275"/>
            <ac:graphicFrameMk id="8" creationId="{148F4F5E-A182-B1BA-B601-1FF215BD509F}"/>
          </ac:graphicFrameMkLst>
        </pc:graphicFrameChg>
        <pc:cxnChg chg="add del">
          <ac:chgData name="Aws Al-Kaffini" userId="37451d496adbcf78" providerId="Windows Live" clId="Web-{D9FA02D4-C3B6-461D-87F7-E8A2AE2B8F0C}" dt="2023-06-10T07:14:42.182" v="24"/>
          <ac:cxnSpMkLst>
            <pc:docMk/>
            <pc:sldMk cId="2754034821" sldId="275"/>
            <ac:cxnSpMk id="23" creationId="{6CF1BAF6-AD41-4082-B212-8A1F9A2E8779}"/>
          </ac:cxnSpMkLst>
        </pc:cxnChg>
      </pc:sldChg>
    </pc:docChg>
  </pc:docChgLst>
  <pc:docChgLst>
    <pc:chgData name="Aws Al-Kaffini" userId="37451d496adbcf78" providerId="Windows Live" clId="Web-{2F28AAEE-0619-4F12-B56A-4F012AF479F5}"/>
    <pc:docChg chg="addSld delSld modSld">
      <pc:chgData name="Aws Al-Kaffini" userId="37451d496adbcf78" providerId="Windows Live" clId="Web-{2F28AAEE-0619-4F12-B56A-4F012AF479F5}" dt="2023-06-08T07:38:32.702" v="310"/>
      <pc:docMkLst>
        <pc:docMk/>
      </pc:docMkLst>
      <pc:sldChg chg="addSp delSp modSp new mod setBg">
        <pc:chgData name="Aws Al-Kaffini" userId="37451d496adbcf78" providerId="Windows Live" clId="Web-{2F28AAEE-0619-4F12-B56A-4F012AF479F5}" dt="2023-06-08T06:48:53.682" v="14"/>
        <pc:sldMkLst>
          <pc:docMk/>
          <pc:sldMk cId="3220600703" sldId="257"/>
        </pc:sldMkLst>
        <pc:spChg chg="mod">
          <ac:chgData name="Aws Al-Kaffini" userId="37451d496adbcf78" providerId="Windows Live" clId="Web-{2F28AAEE-0619-4F12-B56A-4F012AF479F5}" dt="2023-06-08T06:48:53.682" v="14"/>
          <ac:spMkLst>
            <pc:docMk/>
            <pc:sldMk cId="3220600703" sldId="257"/>
            <ac:spMk id="2" creationId="{8B9006A4-4847-EA8A-B265-535499C950C0}"/>
          </ac:spMkLst>
        </pc:spChg>
        <pc:spChg chg="mod">
          <ac:chgData name="Aws Al-Kaffini" userId="37451d496adbcf78" providerId="Windows Live" clId="Web-{2F28AAEE-0619-4F12-B56A-4F012AF479F5}" dt="2023-06-08T06:48:53.682" v="14"/>
          <ac:spMkLst>
            <pc:docMk/>
            <pc:sldMk cId="3220600703" sldId="257"/>
            <ac:spMk id="3" creationId="{F8E790EF-AFDE-FB8C-365D-2B110F86E7A1}"/>
          </ac:spMkLst>
        </pc:spChg>
        <pc:spChg chg="add del">
          <ac:chgData name="Aws Al-Kaffini" userId="37451d496adbcf78" providerId="Windows Live" clId="Web-{2F28AAEE-0619-4F12-B56A-4F012AF479F5}" dt="2023-06-08T06:48:53.666" v="13"/>
          <ac:spMkLst>
            <pc:docMk/>
            <pc:sldMk cId="3220600703" sldId="257"/>
            <ac:spMk id="10" creationId="{04812C46-200A-4DEB-A05E-3ED6C68C2387}"/>
          </ac:spMkLst>
        </pc:spChg>
        <pc:spChg chg="add del">
          <ac:chgData name="Aws Al-Kaffini" userId="37451d496adbcf78" providerId="Windows Live" clId="Web-{2F28AAEE-0619-4F12-B56A-4F012AF479F5}" dt="2023-06-08T06:48:53.666" v="13"/>
          <ac:spMkLst>
            <pc:docMk/>
            <pc:sldMk cId="3220600703" sldId="257"/>
            <ac:spMk id="12" creationId="{D1EA859B-E555-4109-94F3-6700E046E008}"/>
          </ac:spMkLst>
        </pc:spChg>
        <pc:spChg chg="add">
          <ac:chgData name="Aws Al-Kaffini" userId="37451d496adbcf78" providerId="Windows Live" clId="Web-{2F28AAEE-0619-4F12-B56A-4F012AF479F5}" dt="2023-06-08T06:48:53.682" v="14"/>
          <ac:spMkLst>
            <pc:docMk/>
            <pc:sldMk cId="3220600703" sldId="257"/>
            <ac:spMk id="14" creationId="{AEDD7960-4866-4399-BEF6-DD1431AB4E34}"/>
          </ac:spMkLst>
        </pc:spChg>
        <pc:spChg chg="add">
          <ac:chgData name="Aws Al-Kaffini" userId="37451d496adbcf78" providerId="Windows Live" clId="Web-{2F28AAEE-0619-4F12-B56A-4F012AF479F5}" dt="2023-06-08T06:48:53.682" v="14"/>
          <ac:spMkLst>
            <pc:docMk/>
            <pc:sldMk cId="3220600703" sldId="257"/>
            <ac:spMk id="15" creationId="{6B5E2835-4E47-45B3-9CFE-732FF7B05472}"/>
          </ac:spMkLst>
        </pc:spChg>
        <pc:spChg chg="add">
          <ac:chgData name="Aws Al-Kaffini" userId="37451d496adbcf78" providerId="Windows Live" clId="Web-{2F28AAEE-0619-4F12-B56A-4F012AF479F5}" dt="2023-06-08T06:48:53.682" v="14"/>
          <ac:spMkLst>
            <pc:docMk/>
            <pc:sldMk cId="3220600703" sldId="257"/>
            <ac:spMk id="16" creationId="{55D4142C-5077-457F-A6AD-3FECFDB39685}"/>
          </ac:spMkLst>
        </pc:spChg>
        <pc:spChg chg="add">
          <ac:chgData name="Aws Al-Kaffini" userId="37451d496adbcf78" providerId="Windows Live" clId="Web-{2F28AAEE-0619-4F12-B56A-4F012AF479F5}" dt="2023-06-08T06:48:53.682" v="14"/>
          <ac:spMkLst>
            <pc:docMk/>
            <pc:sldMk cId="3220600703" sldId="257"/>
            <ac:spMk id="17" creationId="{5B45AD5D-AA52-4F7B-9362-576A39AD9E09}"/>
          </ac:spMkLst>
        </pc:spChg>
        <pc:spChg chg="add">
          <ac:chgData name="Aws Al-Kaffini" userId="37451d496adbcf78" providerId="Windows Live" clId="Web-{2F28AAEE-0619-4F12-B56A-4F012AF479F5}" dt="2023-06-08T06:48:53.682" v="14"/>
          <ac:spMkLst>
            <pc:docMk/>
            <pc:sldMk cId="3220600703" sldId="257"/>
            <ac:spMk id="18" creationId="{7A5F0580-5EE9-419F-96EE-B6529EF6E7D0}"/>
          </ac:spMkLst>
        </pc:spChg>
        <pc:picChg chg="add del mod">
          <ac:chgData name="Aws Al-Kaffini" userId="37451d496adbcf78" providerId="Windows Live" clId="Web-{2F28AAEE-0619-4F12-B56A-4F012AF479F5}" dt="2023-06-08T06:48:32.165" v="10"/>
          <ac:picMkLst>
            <pc:docMk/>
            <pc:sldMk cId="3220600703" sldId="257"/>
            <ac:picMk id="4" creationId="{866C142C-1BCC-0F22-C424-8C80D9BBB73E}"/>
          </ac:picMkLst>
        </pc:picChg>
        <pc:picChg chg="add mod ord">
          <ac:chgData name="Aws Al-Kaffini" userId="37451d496adbcf78" providerId="Windows Live" clId="Web-{2F28AAEE-0619-4F12-B56A-4F012AF479F5}" dt="2023-06-08T06:48:53.682" v="14"/>
          <ac:picMkLst>
            <pc:docMk/>
            <pc:sldMk cId="3220600703" sldId="257"/>
            <ac:picMk id="5" creationId="{34CCC0D2-6425-E95D-A7CA-BD41600434D9}"/>
          </ac:picMkLst>
        </pc:picChg>
      </pc:sldChg>
      <pc:sldChg chg="addSp delSp modSp new mod setBg">
        <pc:chgData name="Aws Al-Kaffini" userId="37451d496adbcf78" providerId="Windows Live" clId="Web-{2F28AAEE-0619-4F12-B56A-4F012AF479F5}" dt="2023-06-08T06:53:39.910" v="49" actId="14100"/>
        <pc:sldMkLst>
          <pc:docMk/>
          <pc:sldMk cId="3138445272" sldId="258"/>
        </pc:sldMkLst>
        <pc:spChg chg="mod ord">
          <ac:chgData name="Aws Al-Kaffini" userId="37451d496adbcf78" providerId="Windows Live" clId="Web-{2F28AAEE-0619-4F12-B56A-4F012AF479F5}" dt="2023-06-08T06:53:34.488" v="47" actId="1076"/>
          <ac:spMkLst>
            <pc:docMk/>
            <pc:sldMk cId="3138445272" sldId="258"/>
            <ac:spMk id="2" creationId="{A08F3B84-409A-1B5B-CC99-5B57AA192ED9}"/>
          </ac:spMkLst>
        </pc:spChg>
        <pc:spChg chg="mod">
          <ac:chgData name="Aws Al-Kaffini" userId="37451d496adbcf78" providerId="Windows Live" clId="Web-{2F28AAEE-0619-4F12-B56A-4F012AF479F5}" dt="2023-06-08T06:53:39.910" v="49" actId="14100"/>
          <ac:spMkLst>
            <pc:docMk/>
            <pc:sldMk cId="3138445272" sldId="258"/>
            <ac:spMk id="3" creationId="{5742A91B-CD88-4720-C37A-C638683F25C7}"/>
          </ac:spMkLst>
        </pc:spChg>
        <pc:spChg chg="add del">
          <ac:chgData name="Aws Al-Kaffini" userId="37451d496adbcf78" providerId="Windows Live" clId="Web-{2F28AAEE-0619-4F12-B56A-4F012AF479F5}" dt="2023-06-08T06:52:19.485" v="29"/>
          <ac:spMkLst>
            <pc:docMk/>
            <pc:sldMk cId="3138445272" sldId="258"/>
            <ac:spMk id="9" creationId="{D1A4588A-55D5-49B8-BE41-54ACDCFF2C17}"/>
          </ac:spMkLst>
        </pc:spChg>
        <pc:spChg chg="add del">
          <ac:chgData name="Aws Al-Kaffini" userId="37451d496adbcf78" providerId="Windows Live" clId="Web-{2F28AAEE-0619-4F12-B56A-4F012AF479F5}" dt="2023-06-08T06:52:19.485" v="29"/>
          <ac:spMkLst>
            <pc:docMk/>
            <pc:sldMk cId="3138445272" sldId="258"/>
            <ac:spMk id="11" creationId="{F97E7EA2-EDCD-47E9-81BC-415C606D1B58}"/>
          </ac:spMkLst>
        </pc:spChg>
        <pc:spChg chg="add del">
          <ac:chgData name="Aws Al-Kaffini" userId="37451d496adbcf78" providerId="Windows Live" clId="Web-{2F28AAEE-0619-4F12-B56A-4F012AF479F5}" dt="2023-06-08T06:53:19.597" v="44"/>
          <ac:spMkLst>
            <pc:docMk/>
            <pc:sldMk cId="3138445272" sldId="258"/>
            <ac:spMk id="16" creationId="{700E0F77-E936-4985-B7B1-B9823486AC33}"/>
          </ac:spMkLst>
        </pc:spChg>
        <pc:spChg chg="add del">
          <ac:chgData name="Aws Al-Kaffini" userId="37451d496adbcf78" providerId="Windows Live" clId="Web-{2F28AAEE-0619-4F12-B56A-4F012AF479F5}" dt="2023-06-08T06:53:19.597" v="44"/>
          <ac:spMkLst>
            <pc:docMk/>
            <pc:sldMk cId="3138445272" sldId="258"/>
            <ac:spMk id="18" creationId="{95C8260E-968F-44E8-A823-ABB431311926}"/>
          </ac:spMkLst>
        </pc:spChg>
        <pc:spChg chg="add del">
          <ac:chgData name="Aws Al-Kaffini" userId="37451d496adbcf78" providerId="Windows Live" clId="Web-{2F28AAEE-0619-4F12-B56A-4F012AF479F5}" dt="2023-06-08T06:53:19.597" v="44"/>
          <ac:spMkLst>
            <pc:docMk/>
            <pc:sldMk cId="3138445272" sldId="258"/>
            <ac:spMk id="20" creationId="{2C1BBA94-3F40-40AA-8BB9-E69E25E537C1}"/>
          </ac:spMkLst>
        </pc:spChg>
        <pc:spChg chg="add del">
          <ac:chgData name="Aws Al-Kaffini" userId="37451d496adbcf78" providerId="Windows Live" clId="Web-{2F28AAEE-0619-4F12-B56A-4F012AF479F5}" dt="2023-06-08T06:53:19.597" v="44"/>
          <ac:spMkLst>
            <pc:docMk/>
            <pc:sldMk cId="3138445272" sldId="258"/>
            <ac:spMk id="22" creationId="{FE43805F-24A6-46A4-B19B-54F28347355C}"/>
          </ac:spMkLst>
        </pc:spChg>
        <pc:spChg chg="add">
          <ac:chgData name="Aws Al-Kaffini" userId="37451d496adbcf78" providerId="Windows Live" clId="Web-{2F28AAEE-0619-4F12-B56A-4F012AF479F5}" dt="2023-06-08T06:53:19.597" v="44"/>
          <ac:spMkLst>
            <pc:docMk/>
            <pc:sldMk cId="3138445272" sldId="258"/>
            <ac:spMk id="27" creationId="{04C21BAE-6866-4C7A-A7EC-C1B2E572D5BE}"/>
          </ac:spMkLst>
        </pc:spChg>
        <pc:spChg chg="add">
          <ac:chgData name="Aws Al-Kaffini" userId="37451d496adbcf78" providerId="Windows Live" clId="Web-{2F28AAEE-0619-4F12-B56A-4F012AF479F5}" dt="2023-06-08T06:53:19.597" v="44"/>
          <ac:spMkLst>
            <pc:docMk/>
            <pc:sldMk cId="3138445272" sldId="258"/>
            <ac:spMk id="29" creationId="{7E7D0C94-08B4-48AE-8813-CC4D60294F42}"/>
          </ac:spMkLst>
        </pc:spChg>
        <pc:spChg chg="add">
          <ac:chgData name="Aws Al-Kaffini" userId="37451d496adbcf78" providerId="Windows Live" clId="Web-{2F28AAEE-0619-4F12-B56A-4F012AF479F5}" dt="2023-06-08T06:53:19.597" v="44"/>
          <ac:spMkLst>
            <pc:docMk/>
            <pc:sldMk cId="3138445272" sldId="258"/>
            <ac:spMk id="31" creationId="{DD0D366F-455D-4298-97E9-89785ADAEC06}"/>
          </ac:spMkLst>
        </pc:spChg>
        <pc:spChg chg="add">
          <ac:chgData name="Aws Al-Kaffini" userId="37451d496adbcf78" providerId="Windows Live" clId="Web-{2F28AAEE-0619-4F12-B56A-4F012AF479F5}" dt="2023-06-08T06:53:19.597" v="44"/>
          <ac:spMkLst>
            <pc:docMk/>
            <pc:sldMk cId="3138445272" sldId="258"/>
            <ac:spMk id="33" creationId="{F0C518C2-0AA4-470C-87B9-9CBF428FBA25}"/>
          </ac:spMkLst>
        </pc:spChg>
        <pc:picChg chg="add mod ord">
          <ac:chgData name="Aws Al-Kaffini" userId="37451d496adbcf78" providerId="Windows Live" clId="Web-{2F28AAEE-0619-4F12-B56A-4F012AF479F5}" dt="2023-06-08T06:53:19.597" v="44"/>
          <ac:picMkLst>
            <pc:docMk/>
            <pc:sldMk cId="3138445272" sldId="258"/>
            <ac:picMk id="4" creationId="{BBC7CC68-F951-5F3B-1F4C-8BCC5C4B4D4C}"/>
          </ac:picMkLst>
        </pc:picChg>
      </pc:sldChg>
      <pc:sldChg chg="addSp delSp modSp new mod setBg addAnim delAnim setClrOvrMap">
        <pc:chgData name="Aws Al-Kaffini" userId="37451d496adbcf78" providerId="Windows Live" clId="Web-{2F28AAEE-0619-4F12-B56A-4F012AF479F5}" dt="2023-06-08T07:06:56.655" v="123" actId="1076"/>
        <pc:sldMkLst>
          <pc:docMk/>
          <pc:sldMk cId="905063876" sldId="259"/>
        </pc:sldMkLst>
        <pc:spChg chg="add del mod ord">
          <ac:chgData name="Aws Al-Kaffini" userId="37451d496adbcf78" providerId="Windows Live" clId="Web-{2F28AAEE-0619-4F12-B56A-4F012AF479F5}" dt="2023-06-08T07:06:56.655" v="123" actId="1076"/>
          <ac:spMkLst>
            <pc:docMk/>
            <pc:sldMk cId="905063876" sldId="259"/>
            <ac:spMk id="2" creationId="{8EA7046A-AAA6-26EC-9D5A-C3E098474A9F}"/>
          </ac:spMkLst>
        </pc:spChg>
        <pc:spChg chg="add del">
          <ac:chgData name="Aws Al-Kaffini" userId="37451d496adbcf78" providerId="Windows Live" clId="Web-{2F28AAEE-0619-4F12-B56A-4F012AF479F5}" dt="2023-06-08T06:55:45.289" v="75"/>
          <ac:spMkLst>
            <pc:docMk/>
            <pc:sldMk cId="905063876" sldId="259"/>
            <ac:spMk id="3" creationId="{21443F31-CD33-8CB7-1BC2-24426A20530B}"/>
          </ac:spMkLst>
        </pc:spChg>
        <pc:spChg chg="add del">
          <ac:chgData name="Aws Al-Kaffini" userId="37451d496adbcf78" providerId="Windows Live" clId="Web-{2F28AAEE-0619-4F12-B56A-4F012AF479F5}" dt="2023-06-08T06:58:17.060" v="100"/>
          <ac:spMkLst>
            <pc:docMk/>
            <pc:sldMk cId="905063876" sldId="259"/>
            <ac:spMk id="7" creationId="{ECC07320-C2CA-4E29-8481-9D9E143C7788}"/>
          </ac:spMkLst>
        </pc:spChg>
        <pc:spChg chg="add del">
          <ac:chgData name="Aws Al-Kaffini" userId="37451d496adbcf78" providerId="Windows Live" clId="Web-{2F28AAEE-0619-4F12-B56A-4F012AF479F5}" dt="2023-06-08T06:58:17.060" v="100"/>
          <ac:spMkLst>
            <pc:docMk/>
            <pc:sldMk cId="905063876" sldId="259"/>
            <ac:spMk id="8" creationId="{178FB36B-5BFE-42CA-BC60-1115E0D95EEC}"/>
          </ac:spMkLst>
        </pc:spChg>
        <pc:spChg chg="add del mod">
          <ac:chgData name="Aws Al-Kaffini" userId="37451d496adbcf78" providerId="Windows Live" clId="Web-{2F28AAEE-0619-4F12-B56A-4F012AF479F5}" dt="2023-06-08T06:58:26.747" v="110"/>
          <ac:spMkLst>
            <pc:docMk/>
            <pc:sldMk cId="905063876" sldId="259"/>
            <ac:spMk id="9" creationId="{A7736F35-3AFC-4271-09F1-30736D6F77EF}"/>
          </ac:spMkLst>
        </pc:spChg>
        <pc:spChg chg="add del">
          <ac:chgData name="Aws Al-Kaffini" userId="37451d496adbcf78" providerId="Windows Live" clId="Web-{2F28AAEE-0619-4F12-B56A-4F012AF479F5}" dt="2023-06-08T06:57:05.135" v="92"/>
          <ac:spMkLst>
            <pc:docMk/>
            <pc:sldMk cId="905063876" sldId="259"/>
            <ac:spMk id="10" creationId="{5A59F003-E00A-43F9-91DC-CC54E3B87466}"/>
          </ac:spMkLst>
        </pc:spChg>
        <pc:spChg chg="add del">
          <ac:chgData name="Aws Al-Kaffini" userId="37451d496adbcf78" providerId="Windows Live" clId="Web-{2F28AAEE-0619-4F12-B56A-4F012AF479F5}" dt="2023-06-08T06:58:20.529" v="104"/>
          <ac:spMkLst>
            <pc:docMk/>
            <pc:sldMk cId="905063876" sldId="259"/>
            <ac:spMk id="11" creationId="{5A59F003-E00A-43F9-91DC-CC54E3B87466}"/>
          </ac:spMkLst>
        </pc:spChg>
        <pc:spChg chg="add del">
          <ac:chgData name="Aws Al-Kaffini" userId="37451d496adbcf78" providerId="Windows Live" clId="Web-{2F28AAEE-0619-4F12-B56A-4F012AF479F5}" dt="2023-06-08T06:57:05.135" v="92"/>
          <ac:spMkLst>
            <pc:docMk/>
            <pc:sldMk cId="905063876" sldId="259"/>
            <ac:spMk id="12" creationId="{D74A4382-E3AD-430A-9A1F-DFA3E0E77A7D}"/>
          </ac:spMkLst>
        </pc:spChg>
        <pc:spChg chg="add del">
          <ac:chgData name="Aws Al-Kaffini" userId="37451d496adbcf78" providerId="Windows Live" clId="Web-{2F28AAEE-0619-4F12-B56A-4F012AF479F5}" dt="2023-06-08T06:58:20.529" v="104"/>
          <ac:spMkLst>
            <pc:docMk/>
            <pc:sldMk cId="905063876" sldId="259"/>
            <ac:spMk id="13" creationId="{D74A4382-E3AD-430A-9A1F-DFA3E0E77A7D}"/>
          </ac:spMkLst>
        </pc:spChg>
        <pc:spChg chg="add del">
          <ac:chgData name="Aws Al-Kaffini" userId="37451d496adbcf78" providerId="Windows Live" clId="Web-{2F28AAEE-0619-4F12-B56A-4F012AF479F5}" dt="2023-06-08T06:57:05.135" v="92"/>
          <ac:spMkLst>
            <pc:docMk/>
            <pc:sldMk cId="905063876" sldId="259"/>
            <ac:spMk id="14" creationId="{79F40191-0F44-4FD1-82CC-ACB507C14BE6}"/>
          </ac:spMkLst>
        </pc:spChg>
        <pc:spChg chg="add del">
          <ac:chgData name="Aws Al-Kaffini" userId="37451d496adbcf78" providerId="Windows Live" clId="Web-{2F28AAEE-0619-4F12-B56A-4F012AF479F5}" dt="2023-06-08T06:58:20.529" v="104"/>
          <ac:spMkLst>
            <pc:docMk/>
            <pc:sldMk cId="905063876" sldId="259"/>
            <ac:spMk id="15" creationId="{79F40191-0F44-4FD1-82CC-ACB507C14BE6}"/>
          </ac:spMkLst>
        </pc:spChg>
        <pc:spChg chg="add del">
          <ac:chgData name="Aws Al-Kaffini" userId="37451d496adbcf78" providerId="Windows Live" clId="Web-{2F28AAEE-0619-4F12-B56A-4F012AF479F5}" dt="2023-06-08T06:57:24.933" v="94"/>
          <ac:spMkLst>
            <pc:docMk/>
            <pc:sldMk cId="905063876" sldId="259"/>
            <ac:spMk id="16" creationId="{37C89E4B-3C9F-44B9-8B86-D9E3D112D8EC}"/>
          </ac:spMkLst>
        </pc:spChg>
        <pc:spChg chg="add del">
          <ac:chgData name="Aws Al-Kaffini" userId="37451d496adbcf78" providerId="Windows Live" clId="Web-{2F28AAEE-0619-4F12-B56A-4F012AF479F5}" dt="2023-06-08T06:58:23.029" v="106"/>
          <ac:spMkLst>
            <pc:docMk/>
            <pc:sldMk cId="905063876" sldId="259"/>
            <ac:spMk id="19" creationId="{D12DDE76-C203-4047-9998-63900085B5E8}"/>
          </ac:spMkLst>
        </pc:spChg>
        <pc:spChg chg="add del">
          <ac:chgData name="Aws Al-Kaffini" userId="37451d496adbcf78" providerId="Windows Live" clId="Web-{2F28AAEE-0619-4F12-B56A-4F012AF479F5}" dt="2023-06-08T06:58:43.045" v="115"/>
          <ac:spMkLst>
            <pc:docMk/>
            <pc:sldMk cId="905063876" sldId="259"/>
            <ac:spMk id="21" creationId="{5A59F003-E00A-43F9-91DC-CC54E3B87466}"/>
          </ac:spMkLst>
        </pc:spChg>
        <pc:spChg chg="add del">
          <ac:chgData name="Aws Al-Kaffini" userId="37451d496adbcf78" providerId="Windows Live" clId="Web-{2F28AAEE-0619-4F12-B56A-4F012AF479F5}" dt="2023-06-08T06:58:43.045" v="115"/>
          <ac:spMkLst>
            <pc:docMk/>
            <pc:sldMk cId="905063876" sldId="259"/>
            <ac:spMk id="22" creationId="{D74A4382-E3AD-430A-9A1F-DFA3E0E77A7D}"/>
          </ac:spMkLst>
        </pc:spChg>
        <pc:spChg chg="add del">
          <ac:chgData name="Aws Al-Kaffini" userId="37451d496adbcf78" providerId="Windows Live" clId="Web-{2F28AAEE-0619-4F12-B56A-4F012AF479F5}" dt="2023-06-08T06:58:43.045" v="115"/>
          <ac:spMkLst>
            <pc:docMk/>
            <pc:sldMk cId="905063876" sldId="259"/>
            <ac:spMk id="23" creationId="{79F40191-0F44-4FD1-82CC-ACB507C14BE6}"/>
          </ac:spMkLst>
        </pc:spChg>
        <pc:spChg chg="add del">
          <ac:chgData name="Aws Al-Kaffini" userId="37451d496adbcf78" providerId="Windows Live" clId="Web-{2F28AAEE-0619-4F12-B56A-4F012AF479F5}" dt="2023-06-08T07:06:34.185" v="119"/>
          <ac:spMkLst>
            <pc:docMk/>
            <pc:sldMk cId="905063876" sldId="259"/>
            <ac:spMk id="25" creationId="{5A59F003-E00A-43F9-91DC-CC54E3B87466}"/>
          </ac:spMkLst>
        </pc:spChg>
        <pc:spChg chg="add del">
          <ac:chgData name="Aws Al-Kaffini" userId="37451d496adbcf78" providerId="Windows Live" clId="Web-{2F28AAEE-0619-4F12-B56A-4F012AF479F5}" dt="2023-06-08T07:06:34.185" v="119"/>
          <ac:spMkLst>
            <pc:docMk/>
            <pc:sldMk cId="905063876" sldId="259"/>
            <ac:spMk id="27" creationId="{D74A4382-E3AD-430A-9A1F-DFA3E0E77A7D}"/>
          </ac:spMkLst>
        </pc:spChg>
        <pc:spChg chg="add del">
          <ac:chgData name="Aws Al-Kaffini" userId="37451d496adbcf78" providerId="Windows Live" clId="Web-{2F28AAEE-0619-4F12-B56A-4F012AF479F5}" dt="2023-06-08T06:58:37.232" v="112"/>
          <ac:spMkLst>
            <pc:docMk/>
            <pc:sldMk cId="905063876" sldId="259"/>
            <ac:spMk id="28" creationId="{37C89E4B-3C9F-44B9-8B86-D9E3D112D8EC}"/>
          </ac:spMkLst>
        </pc:spChg>
        <pc:spChg chg="add del">
          <ac:chgData name="Aws Al-Kaffini" userId="37451d496adbcf78" providerId="Windows Live" clId="Web-{2F28AAEE-0619-4F12-B56A-4F012AF479F5}" dt="2023-06-08T07:06:34.185" v="119"/>
          <ac:spMkLst>
            <pc:docMk/>
            <pc:sldMk cId="905063876" sldId="259"/>
            <ac:spMk id="29" creationId="{79F40191-0F44-4FD1-82CC-ACB507C14BE6}"/>
          </ac:spMkLst>
        </pc:spChg>
        <pc:spChg chg="add del">
          <ac:chgData name="Aws Al-Kaffini" userId="37451d496adbcf78" providerId="Windows Live" clId="Web-{2F28AAEE-0619-4F12-B56A-4F012AF479F5}" dt="2023-06-08T07:06:44.842" v="121"/>
          <ac:spMkLst>
            <pc:docMk/>
            <pc:sldMk cId="905063876" sldId="259"/>
            <ac:spMk id="31" creationId="{71B2258F-86CA-4D4D-8270-BC05FCDEBFB3}"/>
          </ac:spMkLst>
        </pc:spChg>
        <pc:spChg chg="add">
          <ac:chgData name="Aws Al-Kaffini" userId="37451d496adbcf78" providerId="Windows Live" clId="Web-{2F28AAEE-0619-4F12-B56A-4F012AF479F5}" dt="2023-06-08T07:06:44.858" v="122"/>
          <ac:spMkLst>
            <pc:docMk/>
            <pc:sldMk cId="905063876" sldId="259"/>
            <ac:spMk id="33" creationId="{C1DD1A8A-57D5-4A81-AD04-532B043C5611}"/>
          </ac:spMkLst>
        </pc:spChg>
        <pc:spChg chg="add del">
          <ac:chgData name="Aws Al-Kaffini" userId="37451d496adbcf78" providerId="Windows Live" clId="Web-{2F28AAEE-0619-4F12-B56A-4F012AF479F5}" dt="2023-06-08T06:58:43.029" v="114"/>
          <ac:spMkLst>
            <pc:docMk/>
            <pc:sldMk cId="905063876" sldId="259"/>
            <ac:spMk id="34" creationId="{5A59F003-E00A-43F9-91DC-CC54E3B87466}"/>
          </ac:spMkLst>
        </pc:spChg>
        <pc:spChg chg="add del">
          <ac:chgData name="Aws Al-Kaffini" userId="37451d496adbcf78" providerId="Windows Live" clId="Web-{2F28AAEE-0619-4F12-B56A-4F012AF479F5}" dt="2023-06-08T06:58:43.029" v="114"/>
          <ac:spMkLst>
            <pc:docMk/>
            <pc:sldMk cId="905063876" sldId="259"/>
            <ac:spMk id="35" creationId="{D74A4382-E3AD-430A-9A1F-DFA3E0E77A7D}"/>
          </ac:spMkLst>
        </pc:spChg>
        <pc:spChg chg="add del">
          <ac:chgData name="Aws Al-Kaffini" userId="37451d496adbcf78" providerId="Windows Live" clId="Web-{2F28AAEE-0619-4F12-B56A-4F012AF479F5}" dt="2023-06-08T06:58:43.029" v="114"/>
          <ac:spMkLst>
            <pc:docMk/>
            <pc:sldMk cId="905063876" sldId="259"/>
            <ac:spMk id="36" creationId="{79F40191-0F44-4FD1-82CC-ACB507C14BE6}"/>
          </ac:spMkLst>
        </pc:spChg>
        <pc:spChg chg="add">
          <ac:chgData name="Aws Al-Kaffini" userId="37451d496adbcf78" providerId="Windows Live" clId="Web-{2F28AAEE-0619-4F12-B56A-4F012AF479F5}" dt="2023-06-08T07:06:44.858" v="122"/>
          <ac:spMkLst>
            <pc:docMk/>
            <pc:sldMk cId="905063876" sldId="259"/>
            <ac:spMk id="37" creationId="{007891EC-4501-44ED-A8C8-B11B6DB767AB}"/>
          </ac:spMkLst>
        </pc:spChg>
        <pc:picChg chg="add del mod ord">
          <ac:chgData name="Aws Al-Kaffini" userId="37451d496adbcf78" providerId="Windows Live" clId="Web-{2F28AAEE-0619-4F12-B56A-4F012AF479F5}" dt="2023-06-08T06:55:40.867" v="74"/>
          <ac:picMkLst>
            <pc:docMk/>
            <pc:sldMk cId="905063876" sldId="259"/>
            <ac:picMk id="4" creationId="{B05EFC1E-8199-CA62-C700-A086F3826EA9}"/>
          </ac:picMkLst>
        </pc:picChg>
        <pc:picChg chg="add del mod">
          <ac:chgData name="Aws Al-Kaffini" userId="37451d496adbcf78" providerId="Windows Live" clId="Web-{2F28AAEE-0619-4F12-B56A-4F012AF479F5}" dt="2023-06-08T07:05:25.293" v="116"/>
          <ac:picMkLst>
            <pc:docMk/>
            <pc:sldMk cId="905063876" sldId="259"/>
            <ac:picMk id="5" creationId="{5E729C03-D011-D37A-A60D-DF412058A183}"/>
          </ac:picMkLst>
        </pc:picChg>
        <pc:picChg chg="add mod">
          <ac:chgData name="Aws Al-Kaffini" userId="37451d496adbcf78" providerId="Windows Live" clId="Web-{2F28AAEE-0619-4F12-B56A-4F012AF479F5}" dt="2023-06-08T07:06:44.858" v="122"/>
          <ac:picMkLst>
            <pc:docMk/>
            <pc:sldMk cId="905063876" sldId="259"/>
            <ac:picMk id="20" creationId="{E14FA193-D5AB-6231-E488-2DD92745CF24}"/>
          </ac:picMkLst>
        </pc:picChg>
        <pc:cxnChg chg="add del">
          <ac:chgData name="Aws Al-Kaffini" userId="37451d496adbcf78" providerId="Windows Live" clId="Web-{2F28AAEE-0619-4F12-B56A-4F012AF479F5}" dt="2023-06-08T06:57:24.933" v="94"/>
          <ac:cxnSpMkLst>
            <pc:docMk/>
            <pc:sldMk cId="905063876" sldId="259"/>
            <ac:cxnSpMk id="17" creationId="{AA2EAA10-076F-46BD-8F0F-B9A2FB77A85C}"/>
          </ac:cxnSpMkLst>
        </pc:cxnChg>
        <pc:cxnChg chg="add del">
          <ac:chgData name="Aws Al-Kaffini" userId="37451d496adbcf78" providerId="Windows Live" clId="Web-{2F28AAEE-0619-4F12-B56A-4F012AF479F5}" dt="2023-06-08T06:57:24.933" v="94"/>
          <ac:cxnSpMkLst>
            <pc:docMk/>
            <pc:sldMk cId="905063876" sldId="259"/>
            <ac:cxnSpMk id="18" creationId="{D891E407-403B-4764-86C9-33A56D3BCAA3}"/>
          </ac:cxnSpMkLst>
        </pc:cxnChg>
        <pc:cxnChg chg="add del">
          <ac:chgData name="Aws Al-Kaffini" userId="37451d496adbcf78" providerId="Windows Live" clId="Web-{2F28AAEE-0619-4F12-B56A-4F012AF479F5}" dt="2023-06-08T06:58:37.232" v="112"/>
          <ac:cxnSpMkLst>
            <pc:docMk/>
            <pc:sldMk cId="905063876" sldId="259"/>
            <ac:cxnSpMk id="30" creationId="{AA2EAA10-076F-46BD-8F0F-B9A2FB77A85C}"/>
          </ac:cxnSpMkLst>
        </pc:cxnChg>
        <pc:cxnChg chg="add del">
          <ac:chgData name="Aws Al-Kaffini" userId="37451d496adbcf78" providerId="Windows Live" clId="Web-{2F28AAEE-0619-4F12-B56A-4F012AF479F5}" dt="2023-06-08T06:58:37.232" v="112"/>
          <ac:cxnSpMkLst>
            <pc:docMk/>
            <pc:sldMk cId="905063876" sldId="259"/>
            <ac:cxnSpMk id="32" creationId="{D891E407-403B-4764-86C9-33A56D3BCAA3}"/>
          </ac:cxnSpMkLst>
        </pc:cxnChg>
      </pc:sldChg>
      <pc:sldChg chg="addSp delSp modSp new mod setBg addAnim">
        <pc:chgData name="Aws Al-Kaffini" userId="37451d496adbcf78" providerId="Windows Live" clId="Web-{2F28AAEE-0619-4F12-B56A-4F012AF479F5}" dt="2023-06-08T07:20:05.400" v="173"/>
        <pc:sldMkLst>
          <pc:docMk/>
          <pc:sldMk cId="2822526821" sldId="260"/>
        </pc:sldMkLst>
        <pc:spChg chg="mod ord">
          <ac:chgData name="Aws Al-Kaffini" userId="37451d496adbcf78" providerId="Windows Live" clId="Web-{2F28AAEE-0619-4F12-B56A-4F012AF479F5}" dt="2023-06-08T07:20:05.400" v="173"/>
          <ac:spMkLst>
            <pc:docMk/>
            <pc:sldMk cId="2822526821" sldId="260"/>
            <ac:spMk id="2" creationId="{45ACCE9F-A6A6-46DA-AA70-FF001411F9AB}"/>
          </ac:spMkLst>
        </pc:spChg>
        <pc:spChg chg="del">
          <ac:chgData name="Aws Al-Kaffini" userId="37451d496adbcf78" providerId="Windows Live" clId="Web-{2F28AAEE-0619-4F12-B56A-4F012AF479F5}" dt="2023-06-08T07:16:14.455" v="151"/>
          <ac:spMkLst>
            <pc:docMk/>
            <pc:sldMk cId="2822526821" sldId="260"/>
            <ac:spMk id="3" creationId="{084A0E9B-B1ED-E965-A56C-D9306C598013}"/>
          </ac:spMkLst>
        </pc:spChg>
        <pc:spChg chg="add del">
          <ac:chgData name="Aws Al-Kaffini" userId="37451d496adbcf78" providerId="Windows Live" clId="Web-{2F28AAEE-0619-4F12-B56A-4F012AF479F5}" dt="2023-06-08T07:20:05.400" v="173"/>
          <ac:spMkLst>
            <pc:docMk/>
            <pc:sldMk cId="2822526821" sldId="260"/>
            <ac:spMk id="9" creationId="{37C89E4B-3C9F-44B9-8B86-D9E3D112D8EC}"/>
          </ac:spMkLst>
        </pc:spChg>
        <pc:spChg chg="add del">
          <ac:chgData name="Aws Al-Kaffini" userId="37451d496adbcf78" providerId="Windows Live" clId="Web-{2F28AAEE-0619-4F12-B56A-4F012AF479F5}" dt="2023-06-08T07:20:05.384" v="172"/>
          <ac:spMkLst>
            <pc:docMk/>
            <pc:sldMk cId="2822526821" sldId="260"/>
            <ac:spMk id="18" creationId="{37C89E4B-3C9F-44B9-8B86-D9E3D112D8EC}"/>
          </ac:spMkLst>
        </pc:spChg>
        <pc:spChg chg="add">
          <ac:chgData name="Aws Al-Kaffini" userId="37451d496adbcf78" providerId="Windows Live" clId="Web-{2F28AAEE-0619-4F12-B56A-4F012AF479F5}" dt="2023-06-08T07:20:05.400" v="173"/>
          <ac:spMkLst>
            <pc:docMk/>
            <pc:sldMk cId="2822526821" sldId="260"/>
            <ac:spMk id="24" creationId="{3A930249-8242-4E2B-AF17-C01826488321}"/>
          </ac:spMkLst>
        </pc:spChg>
        <pc:spChg chg="add">
          <ac:chgData name="Aws Al-Kaffini" userId="37451d496adbcf78" providerId="Windows Live" clId="Web-{2F28AAEE-0619-4F12-B56A-4F012AF479F5}" dt="2023-06-08T07:20:05.400" v="173"/>
          <ac:spMkLst>
            <pc:docMk/>
            <pc:sldMk cId="2822526821" sldId="260"/>
            <ac:spMk id="25" creationId="{A5BDD999-C5E1-4B3E-A710-768673819165}"/>
          </ac:spMkLst>
        </pc:spChg>
        <pc:picChg chg="add del mod">
          <ac:chgData name="Aws Al-Kaffini" userId="37451d496adbcf78" providerId="Windows Live" clId="Web-{2F28AAEE-0619-4F12-B56A-4F012AF479F5}" dt="2023-06-08T07:19:00.554" v="169"/>
          <ac:picMkLst>
            <pc:docMk/>
            <pc:sldMk cId="2822526821" sldId="260"/>
            <ac:picMk id="4" creationId="{F2973D6F-2B59-01AA-B3C0-1CDEB6A10E88}"/>
          </ac:picMkLst>
        </pc:picChg>
        <pc:picChg chg="add mod">
          <ac:chgData name="Aws Al-Kaffini" userId="37451d496adbcf78" providerId="Windows Live" clId="Web-{2F28AAEE-0619-4F12-B56A-4F012AF479F5}" dt="2023-06-08T07:20:05.400" v="173"/>
          <ac:picMkLst>
            <pc:docMk/>
            <pc:sldMk cId="2822526821" sldId="260"/>
            <ac:picMk id="5" creationId="{8A5B796D-AC1E-823B-017C-097CA9E944D9}"/>
          </ac:picMkLst>
        </pc:picChg>
        <pc:cxnChg chg="add del">
          <ac:chgData name="Aws Al-Kaffini" userId="37451d496adbcf78" providerId="Windows Live" clId="Web-{2F28AAEE-0619-4F12-B56A-4F012AF479F5}" dt="2023-06-08T07:20:05.400" v="173"/>
          <ac:cxnSpMkLst>
            <pc:docMk/>
            <pc:sldMk cId="2822526821" sldId="260"/>
            <ac:cxnSpMk id="11" creationId="{AA2EAA10-076F-46BD-8F0F-B9A2FB77A85C}"/>
          </ac:cxnSpMkLst>
        </pc:cxnChg>
        <pc:cxnChg chg="add del">
          <ac:chgData name="Aws Al-Kaffini" userId="37451d496adbcf78" providerId="Windows Live" clId="Web-{2F28AAEE-0619-4F12-B56A-4F012AF479F5}" dt="2023-06-08T07:20:05.400" v="173"/>
          <ac:cxnSpMkLst>
            <pc:docMk/>
            <pc:sldMk cId="2822526821" sldId="260"/>
            <ac:cxnSpMk id="13" creationId="{D891E407-403B-4764-86C9-33A56D3BCAA3}"/>
          </ac:cxnSpMkLst>
        </pc:cxnChg>
        <pc:cxnChg chg="add del">
          <ac:chgData name="Aws Al-Kaffini" userId="37451d496adbcf78" providerId="Windows Live" clId="Web-{2F28AAEE-0619-4F12-B56A-4F012AF479F5}" dt="2023-06-08T07:20:05.384" v="172"/>
          <ac:cxnSpMkLst>
            <pc:docMk/>
            <pc:sldMk cId="2822526821" sldId="260"/>
            <ac:cxnSpMk id="20" creationId="{AA2EAA10-076F-46BD-8F0F-B9A2FB77A85C}"/>
          </ac:cxnSpMkLst>
        </pc:cxnChg>
        <pc:cxnChg chg="add del">
          <ac:chgData name="Aws Al-Kaffini" userId="37451d496adbcf78" providerId="Windows Live" clId="Web-{2F28AAEE-0619-4F12-B56A-4F012AF479F5}" dt="2023-06-08T07:20:05.384" v="172"/>
          <ac:cxnSpMkLst>
            <pc:docMk/>
            <pc:sldMk cId="2822526821" sldId="260"/>
            <ac:cxnSpMk id="22" creationId="{D891E407-403B-4764-86C9-33A56D3BCAA3}"/>
          </ac:cxnSpMkLst>
        </pc:cxnChg>
      </pc:sldChg>
      <pc:sldChg chg="addSp delSp modSp new mod setBg addAnim setClrOvrMap">
        <pc:chgData name="Aws Al-Kaffini" userId="37451d496adbcf78" providerId="Windows Live" clId="Web-{2F28AAEE-0619-4F12-B56A-4F012AF479F5}" dt="2023-06-08T07:12:20.525" v="141"/>
        <pc:sldMkLst>
          <pc:docMk/>
          <pc:sldMk cId="255981000" sldId="261"/>
        </pc:sldMkLst>
        <pc:spChg chg="mod ord">
          <ac:chgData name="Aws Al-Kaffini" userId="37451d496adbcf78" providerId="Windows Live" clId="Web-{2F28AAEE-0619-4F12-B56A-4F012AF479F5}" dt="2023-06-08T07:12:20.525" v="140"/>
          <ac:spMkLst>
            <pc:docMk/>
            <pc:sldMk cId="255981000" sldId="261"/>
            <ac:spMk id="2" creationId="{4A3FCC98-B1DC-3143-B837-4861BE51D186}"/>
          </ac:spMkLst>
        </pc:spChg>
        <pc:spChg chg="del">
          <ac:chgData name="Aws Al-Kaffini" userId="37451d496adbcf78" providerId="Windows Live" clId="Web-{2F28AAEE-0619-4F12-B56A-4F012AF479F5}" dt="2023-06-08T07:10:32.568" v="126"/>
          <ac:spMkLst>
            <pc:docMk/>
            <pc:sldMk cId="255981000" sldId="261"/>
            <ac:spMk id="3" creationId="{067604F0-8A8B-2EED-0D3E-F884CE68F52A}"/>
          </ac:spMkLst>
        </pc:spChg>
        <pc:spChg chg="add del">
          <ac:chgData name="Aws Al-Kaffini" userId="37451d496adbcf78" providerId="Windows Live" clId="Web-{2F28AAEE-0619-4F12-B56A-4F012AF479F5}" dt="2023-06-08T07:11:32.508" v="135"/>
          <ac:spMkLst>
            <pc:docMk/>
            <pc:sldMk cId="255981000" sldId="261"/>
            <ac:spMk id="9" creationId="{5A59F003-E00A-43F9-91DC-CC54E3B87466}"/>
          </ac:spMkLst>
        </pc:spChg>
        <pc:spChg chg="add del">
          <ac:chgData name="Aws Al-Kaffini" userId="37451d496adbcf78" providerId="Windows Live" clId="Web-{2F28AAEE-0619-4F12-B56A-4F012AF479F5}" dt="2023-06-08T07:11:32.508" v="135"/>
          <ac:spMkLst>
            <pc:docMk/>
            <pc:sldMk cId="255981000" sldId="261"/>
            <ac:spMk id="11" creationId="{D74A4382-E3AD-430A-9A1F-DFA3E0E77A7D}"/>
          </ac:spMkLst>
        </pc:spChg>
        <pc:spChg chg="add del">
          <ac:chgData name="Aws Al-Kaffini" userId="37451d496adbcf78" providerId="Windows Live" clId="Web-{2F28AAEE-0619-4F12-B56A-4F012AF479F5}" dt="2023-06-08T07:11:32.508" v="135"/>
          <ac:spMkLst>
            <pc:docMk/>
            <pc:sldMk cId="255981000" sldId="261"/>
            <ac:spMk id="13" creationId="{79F40191-0F44-4FD1-82CC-ACB507C14BE6}"/>
          </ac:spMkLst>
        </pc:spChg>
        <pc:picChg chg="add del mod">
          <ac:chgData name="Aws Al-Kaffini" userId="37451d496adbcf78" providerId="Windows Live" clId="Web-{2F28AAEE-0619-4F12-B56A-4F012AF479F5}" dt="2023-06-08T07:11:41.039" v="138"/>
          <ac:picMkLst>
            <pc:docMk/>
            <pc:sldMk cId="255981000" sldId="261"/>
            <ac:picMk id="4" creationId="{E56C6064-6EB6-738A-2144-C1F1D6A6B840}"/>
          </ac:picMkLst>
        </pc:picChg>
        <pc:picChg chg="add mod">
          <ac:chgData name="Aws Al-Kaffini" userId="37451d496adbcf78" providerId="Windows Live" clId="Web-{2F28AAEE-0619-4F12-B56A-4F012AF479F5}" dt="2023-06-08T07:12:20.525" v="140"/>
          <ac:picMkLst>
            <pc:docMk/>
            <pc:sldMk cId="255981000" sldId="261"/>
            <ac:picMk id="5" creationId="{CF893838-6C9C-C397-BF41-8701F4847531}"/>
          </ac:picMkLst>
        </pc:picChg>
      </pc:sldChg>
      <pc:sldChg chg="addSp delSp modSp new mod setBg">
        <pc:chgData name="Aws Al-Kaffini" userId="37451d496adbcf78" providerId="Windows Live" clId="Web-{2F28AAEE-0619-4F12-B56A-4F012AF479F5}" dt="2023-06-08T07:14:07.575" v="150"/>
        <pc:sldMkLst>
          <pc:docMk/>
          <pc:sldMk cId="1149006615" sldId="262"/>
        </pc:sldMkLst>
        <pc:spChg chg="del">
          <ac:chgData name="Aws Al-Kaffini" userId="37451d496adbcf78" providerId="Windows Live" clId="Web-{2F28AAEE-0619-4F12-B56A-4F012AF479F5}" dt="2023-06-08T07:13:01.448" v="144"/>
          <ac:spMkLst>
            <pc:docMk/>
            <pc:sldMk cId="1149006615" sldId="262"/>
            <ac:spMk id="2" creationId="{E52E7B0B-5C70-3474-85A1-3AEA05E680A2}"/>
          </ac:spMkLst>
        </pc:spChg>
        <pc:spChg chg="del">
          <ac:chgData name="Aws Al-Kaffini" userId="37451d496adbcf78" providerId="Windows Live" clId="Web-{2F28AAEE-0619-4F12-B56A-4F012AF479F5}" dt="2023-06-08T07:12:54.557" v="143"/>
          <ac:spMkLst>
            <pc:docMk/>
            <pc:sldMk cId="1149006615" sldId="262"/>
            <ac:spMk id="3" creationId="{9E06C87D-D679-D52D-A189-3FAB0954C2A8}"/>
          </ac:spMkLst>
        </pc:spChg>
        <pc:spChg chg="add">
          <ac:chgData name="Aws Al-Kaffini" userId="37451d496adbcf78" providerId="Windows Live" clId="Web-{2F28AAEE-0619-4F12-B56A-4F012AF479F5}" dt="2023-06-08T07:14:07.575" v="150"/>
          <ac:spMkLst>
            <pc:docMk/>
            <pc:sldMk cId="1149006615" sldId="262"/>
            <ac:spMk id="10" creationId="{22F15A2D-2324-487D-A02A-BF46C5C580EB}"/>
          </ac:spMkLst>
        </pc:spChg>
        <pc:spChg chg="add">
          <ac:chgData name="Aws Al-Kaffini" userId="37451d496adbcf78" providerId="Windows Live" clId="Web-{2F28AAEE-0619-4F12-B56A-4F012AF479F5}" dt="2023-06-08T07:14:07.575" v="150"/>
          <ac:spMkLst>
            <pc:docMk/>
            <pc:sldMk cId="1149006615" sldId="262"/>
            <ac:spMk id="12" creationId="{2AEAFA59-923A-4F54-8B49-44C970BCC323}"/>
          </ac:spMkLst>
        </pc:spChg>
        <pc:spChg chg="add">
          <ac:chgData name="Aws Al-Kaffini" userId="37451d496adbcf78" providerId="Windows Live" clId="Web-{2F28AAEE-0619-4F12-B56A-4F012AF479F5}" dt="2023-06-08T07:14:07.575" v="150"/>
          <ac:spMkLst>
            <pc:docMk/>
            <pc:sldMk cId="1149006615" sldId="262"/>
            <ac:spMk id="14" creationId="{C37E9D4B-7BFA-4D10-B666-547BAC499469}"/>
          </ac:spMkLst>
        </pc:spChg>
        <pc:picChg chg="add del mod">
          <ac:chgData name="Aws Al-Kaffini" userId="37451d496adbcf78" providerId="Windows Live" clId="Web-{2F28AAEE-0619-4F12-B56A-4F012AF479F5}" dt="2023-06-08T07:13:06.120" v="146"/>
          <ac:picMkLst>
            <pc:docMk/>
            <pc:sldMk cId="1149006615" sldId="262"/>
            <ac:picMk id="4" creationId="{878AECA5-914C-0348-4CCA-93198C168135}"/>
          </ac:picMkLst>
        </pc:picChg>
        <pc:picChg chg="add mod">
          <ac:chgData name="Aws Al-Kaffini" userId="37451d496adbcf78" providerId="Windows Live" clId="Web-{2F28AAEE-0619-4F12-B56A-4F012AF479F5}" dt="2023-06-08T07:14:07.575" v="150"/>
          <ac:picMkLst>
            <pc:docMk/>
            <pc:sldMk cId="1149006615" sldId="262"/>
            <ac:picMk id="5" creationId="{7EBEE6A6-9713-AE82-A278-C7AF0D67D191}"/>
          </ac:picMkLst>
        </pc:picChg>
      </pc:sldChg>
      <pc:sldChg chg="addSp delSp modSp new mod setBg">
        <pc:chgData name="Aws Al-Kaffini" userId="37451d496adbcf78" providerId="Windows Live" clId="Web-{2F28AAEE-0619-4F12-B56A-4F012AF479F5}" dt="2023-06-08T07:20:43.276" v="181" actId="14100"/>
        <pc:sldMkLst>
          <pc:docMk/>
          <pc:sldMk cId="1167085907" sldId="263"/>
        </pc:sldMkLst>
        <pc:spChg chg="del">
          <ac:chgData name="Aws Al-Kaffini" userId="37451d496adbcf78" providerId="Windows Live" clId="Web-{2F28AAEE-0619-4F12-B56A-4F012AF479F5}" dt="2023-06-08T07:20:21.510" v="176"/>
          <ac:spMkLst>
            <pc:docMk/>
            <pc:sldMk cId="1167085907" sldId="263"/>
            <ac:spMk id="2" creationId="{C2A4BE40-6FA6-433F-31E1-9A8B5CC8A21C}"/>
          </ac:spMkLst>
        </pc:spChg>
        <pc:spChg chg="del">
          <ac:chgData name="Aws Al-Kaffini" userId="37451d496adbcf78" providerId="Windows Live" clId="Web-{2F28AAEE-0619-4F12-B56A-4F012AF479F5}" dt="2023-06-08T07:20:19.322" v="175"/>
          <ac:spMkLst>
            <pc:docMk/>
            <pc:sldMk cId="1167085907" sldId="263"/>
            <ac:spMk id="3" creationId="{A79D9FEC-0E55-7311-8E37-816DA35F0D48}"/>
          </ac:spMkLst>
        </pc:spChg>
        <pc:spChg chg="add">
          <ac:chgData name="Aws Al-Kaffini" userId="37451d496adbcf78" providerId="Windows Live" clId="Web-{2F28AAEE-0619-4F12-B56A-4F012AF479F5}" dt="2023-06-08T07:20:25.291" v="178"/>
          <ac:spMkLst>
            <pc:docMk/>
            <pc:sldMk cId="1167085907" sldId="263"/>
            <ac:spMk id="9" creationId="{42A4FC2C-047E-45A5-965D-8E1E3BF09BC6}"/>
          </ac:spMkLst>
        </pc:spChg>
        <pc:picChg chg="add mod">
          <ac:chgData name="Aws Al-Kaffini" userId="37451d496adbcf78" providerId="Windows Live" clId="Web-{2F28AAEE-0619-4F12-B56A-4F012AF479F5}" dt="2023-06-08T07:20:43.276" v="181" actId="14100"/>
          <ac:picMkLst>
            <pc:docMk/>
            <pc:sldMk cId="1167085907" sldId="263"/>
            <ac:picMk id="4" creationId="{F0BD098A-D366-E410-57F1-3E71A0D0B6BF}"/>
          </ac:picMkLst>
        </pc:picChg>
      </pc:sldChg>
      <pc:sldChg chg="addSp delSp modSp add replId">
        <pc:chgData name="Aws Al-Kaffini" userId="37451d496adbcf78" providerId="Windows Live" clId="Web-{2F28AAEE-0619-4F12-B56A-4F012AF479F5}" dt="2023-06-08T07:23:00.718" v="202"/>
        <pc:sldMkLst>
          <pc:docMk/>
          <pc:sldMk cId="2225561159" sldId="264"/>
        </pc:sldMkLst>
        <pc:spChg chg="del">
          <ac:chgData name="Aws Al-Kaffini" userId="37451d496adbcf78" providerId="Windows Live" clId="Web-{2F28AAEE-0619-4F12-B56A-4F012AF479F5}" dt="2023-06-08T07:22:41.405" v="198"/>
          <ac:spMkLst>
            <pc:docMk/>
            <pc:sldMk cId="2225561159" sldId="264"/>
            <ac:spMk id="9" creationId="{42A4FC2C-047E-45A5-965D-8E1E3BF09BC6}"/>
          </ac:spMkLst>
        </pc:spChg>
        <pc:spChg chg="add">
          <ac:chgData name="Aws Al-Kaffini" userId="37451d496adbcf78" providerId="Windows Live" clId="Web-{2F28AAEE-0619-4F12-B56A-4F012AF479F5}" dt="2023-06-08T07:22:41.405" v="198"/>
          <ac:spMkLst>
            <pc:docMk/>
            <pc:sldMk cId="2225561159" sldId="264"/>
            <ac:spMk id="14" creationId="{42A4FC2C-047E-45A5-965D-8E1E3BF09BC6}"/>
          </ac:spMkLst>
        </pc:spChg>
        <pc:picChg chg="add mod">
          <ac:chgData name="Aws Al-Kaffini" userId="37451d496adbcf78" providerId="Windows Live" clId="Web-{2F28AAEE-0619-4F12-B56A-4F012AF479F5}" dt="2023-06-08T07:22:41.405" v="198"/>
          <ac:picMkLst>
            <pc:docMk/>
            <pc:sldMk cId="2225561159" sldId="264"/>
            <ac:picMk id="2" creationId="{363571A3-4EB4-9798-38CD-052F4EA42CD9}"/>
          </ac:picMkLst>
        </pc:picChg>
        <pc:picChg chg="add del mod">
          <ac:chgData name="Aws Al-Kaffini" userId="37451d496adbcf78" providerId="Windows Live" clId="Web-{2F28AAEE-0619-4F12-B56A-4F012AF479F5}" dt="2023-06-08T07:23:00.718" v="202"/>
          <ac:picMkLst>
            <pc:docMk/>
            <pc:sldMk cId="2225561159" sldId="264"/>
            <ac:picMk id="3" creationId="{F7EDB1AB-BE07-FFD7-68BA-8760DDF37946}"/>
          </ac:picMkLst>
        </pc:picChg>
        <pc:picChg chg="del">
          <ac:chgData name="Aws Al-Kaffini" userId="37451d496adbcf78" providerId="Windows Live" clId="Web-{2F28AAEE-0619-4F12-B56A-4F012AF479F5}" dt="2023-06-08T07:22:37.623" v="196"/>
          <ac:picMkLst>
            <pc:docMk/>
            <pc:sldMk cId="2225561159" sldId="264"/>
            <ac:picMk id="4" creationId="{F0BD098A-D366-E410-57F1-3E71A0D0B6BF}"/>
          </ac:picMkLst>
        </pc:picChg>
      </pc:sldChg>
      <pc:sldChg chg="addSp delSp modSp add mod replId setClrOvrMap">
        <pc:chgData name="Aws Al-Kaffini" userId="37451d496adbcf78" providerId="Windows Live" clId="Web-{2F28AAEE-0619-4F12-B56A-4F012AF479F5}" dt="2023-06-08T07:22:32.733" v="195"/>
        <pc:sldMkLst>
          <pc:docMk/>
          <pc:sldMk cId="1240454987" sldId="265"/>
        </pc:sldMkLst>
        <pc:spChg chg="mod ord">
          <ac:chgData name="Aws Al-Kaffini" userId="37451d496adbcf78" providerId="Windows Live" clId="Web-{2F28AAEE-0619-4F12-B56A-4F012AF479F5}" dt="2023-06-08T07:22:32.733" v="195"/>
          <ac:spMkLst>
            <pc:docMk/>
            <pc:sldMk cId="1240454987" sldId="265"/>
            <ac:spMk id="2" creationId="{45ACCE9F-A6A6-46DA-AA70-FF001411F9AB}"/>
          </ac:spMkLst>
        </pc:spChg>
        <pc:spChg chg="del">
          <ac:chgData name="Aws Al-Kaffini" userId="37451d496adbcf78" providerId="Windows Live" clId="Web-{2F28AAEE-0619-4F12-B56A-4F012AF479F5}" dt="2023-06-08T07:22:32.733" v="195"/>
          <ac:spMkLst>
            <pc:docMk/>
            <pc:sldMk cId="1240454987" sldId="265"/>
            <ac:spMk id="24" creationId="{3A930249-8242-4E2B-AF17-C01826488321}"/>
          </ac:spMkLst>
        </pc:spChg>
        <pc:spChg chg="del">
          <ac:chgData name="Aws Al-Kaffini" userId="37451d496adbcf78" providerId="Windows Live" clId="Web-{2F28AAEE-0619-4F12-B56A-4F012AF479F5}" dt="2023-06-08T07:22:32.733" v="195"/>
          <ac:spMkLst>
            <pc:docMk/>
            <pc:sldMk cId="1240454987" sldId="265"/>
            <ac:spMk id="25" creationId="{A5BDD999-C5E1-4B3E-A710-768673819165}"/>
          </ac:spMkLst>
        </pc:spChg>
        <pc:spChg chg="add">
          <ac:chgData name="Aws Al-Kaffini" userId="37451d496adbcf78" providerId="Windows Live" clId="Web-{2F28AAEE-0619-4F12-B56A-4F012AF479F5}" dt="2023-06-08T07:22:32.733" v="195"/>
          <ac:spMkLst>
            <pc:docMk/>
            <pc:sldMk cId="1240454987" sldId="265"/>
            <ac:spMk id="30" creationId="{0671A8AE-40A1-4631-A6B8-581AFF065482}"/>
          </ac:spMkLst>
        </pc:spChg>
        <pc:spChg chg="add">
          <ac:chgData name="Aws Al-Kaffini" userId="37451d496adbcf78" providerId="Windows Live" clId="Web-{2F28AAEE-0619-4F12-B56A-4F012AF479F5}" dt="2023-06-08T07:22:32.733" v="195"/>
          <ac:spMkLst>
            <pc:docMk/>
            <pc:sldMk cId="1240454987" sldId="265"/>
            <ac:spMk id="32" creationId="{AB58EF07-17C2-48CF-ABB0-EEF1F17CB8F0}"/>
          </ac:spMkLst>
        </pc:spChg>
        <pc:spChg chg="add">
          <ac:chgData name="Aws Al-Kaffini" userId="37451d496adbcf78" providerId="Windows Live" clId="Web-{2F28AAEE-0619-4F12-B56A-4F012AF479F5}" dt="2023-06-08T07:22:32.733" v="195"/>
          <ac:spMkLst>
            <pc:docMk/>
            <pc:sldMk cId="1240454987" sldId="265"/>
            <ac:spMk id="34" creationId="{AF2F604E-43BE-4DC3-B983-E071523364F8}"/>
          </ac:spMkLst>
        </pc:spChg>
        <pc:spChg chg="add">
          <ac:chgData name="Aws Al-Kaffini" userId="37451d496adbcf78" providerId="Windows Live" clId="Web-{2F28AAEE-0619-4F12-B56A-4F012AF479F5}" dt="2023-06-08T07:22:32.733" v="195"/>
          <ac:spMkLst>
            <pc:docMk/>
            <pc:sldMk cId="1240454987" sldId="265"/>
            <ac:spMk id="36" creationId="{08C9B587-E65E-4B52-B37C-ABEBB6E87928}"/>
          </ac:spMkLst>
        </pc:spChg>
        <pc:picChg chg="add mod">
          <ac:chgData name="Aws Al-Kaffini" userId="37451d496adbcf78" providerId="Windows Live" clId="Web-{2F28AAEE-0619-4F12-B56A-4F012AF479F5}" dt="2023-06-08T07:22:32.733" v="195"/>
          <ac:picMkLst>
            <pc:docMk/>
            <pc:sldMk cId="1240454987" sldId="265"/>
            <ac:picMk id="3" creationId="{BC0774D5-276D-30D7-6416-8B35FA2323A6}"/>
          </ac:picMkLst>
        </pc:picChg>
        <pc:picChg chg="del">
          <ac:chgData name="Aws Al-Kaffini" userId="37451d496adbcf78" providerId="Windows Live" clId="Web-{2F28AAEE-0619-4F12-B56A-4F012AF479F5}" dt="2023-06-08T07:22:26.748" v="193"/>
          <ac:picMkLst>
            <pc:docMk/>
            <pc:sldMk cId="1240454987" sldId="265"/>
            <ac:picMk id="5" creationId="{8A5B796D-AC1E-823B-017C-097CA9E944D9}"/>
          </ac:picMkLst>
        </pc:picChg>
      </pc:sldChg>
      <pc:sldChg chg="addSp delSp modSp add replId">
        <pc:chgData name="Aws Al-Kaffini" userId="37451d496adbcf78" providerId="Windows Live" clId="Web-{2F28AAEE-0619-4F12-B56A-4F012AF479F5}" dt="2023-06-08T07:23:09.640" v="206"/>
        <pc:sldMkLst>
          <pc:docMk/>
          <pc:sldMk cId="924813717" sldId="266"/>
        </pc:sldMkLst>
        <pc:spChg chg="del">
          <ac:chgData name="Aws Al-Kaffini" userId="37451d496adbcf78" providerId="Windows Live" clId="Web-{2F28AAEE-0619-4F12-B56A-4F012AF479F5}" dt="2023-06-08T07:23:09.640" v="206"/>
          <ac:spMkLst>
            <pc:docMk/>
            <pc:sldMk cId="924813717" sldId="266"/>
            <ac:spMk id="14" creationId="{42A4FC2C-047E-45A5-965D-8E1E3BF09BC6}"/>
          </ac:spMkLst>
        </pc:spChg>
        <pc:spChg chg="add">
          <ac:chgData name="Aws Al-Kaffini" userId="37451d496adbcf78" providerId="Windows Live" clId="Web-{2F28AAEE-0619-4F12-B56A-4F012AF479F5}" dt="2023-06-08T07:23:09.640" v="206"/>
          <ac:spMkLst>
            <pc:docMk/>
            <pc:sldMk cId="924813717" sldId="266"/>
            <ac:spMk id="19" creationId="{42A4FC2C-047E-45A5-965D-8E1E3BF09BC6}"/>
          </ac:spMkLst>
        </pc:spChg>
        <pc:picChg chg="del">
          <ac:chgData name="Aws Al-Kaffini" userId="37451d496adbcf78" providerId="Windows Live" clId="Web-{2F28AAEE-0619-4F12-B56A-4F012AF479F5}" dt="2023-06-08T07:23:05.984" v="204"/>
          <ac:picMkLst>
            <pc:docMk/>
            <pc:sldMk cId="924813717" sldId="266"/>
            <ac:picMk id="2" creationId="{363571A3-4EB4-9798-38CD-052F4EA42CD9}"/>
          </ac:picMkLst>
        </pc:picChg>
        <pc:picChg chg="add mod">
          <ac:chgData name="Aws Al-Kaffini" userId="37451d496adbcf78" providerId="Windows Live" clId="Web-{2F28AAEE-0619-4F12-B56A-4F012AF479F5}" dt="2023-06-08T07:23:09.640" v="206"/>
          <ac:picMkLst>
            <pc:docMk/>
            <pc:sldMk cId="924813717" sldId="266"/>
            <ac:picMk id="3" creationId="{E0212629-1DA8-9EC2-FFD6-E35DC12B8E7B}"/>
          </ac:picMkLst>
        </pc:picChg>
      </pc:sldChg>
      <pc:sldChg chg="add del replId">
        <pc:chgData name="Aws Al-Kaffini" userId="37451d496adbcf78" providerId="Windows Live" clId="Web-{2F28AAEE-0619-4F12-B56A-4F012AF479F5}" dt="2023-06-08T07:22:58.452" v="200"/>
        <pc:sldMkLst>
          <pc:docMk/>
          <pc:sldMk cId="4039782920" sldId="266"/>
        </pc:sldMkLst>
      </pc:sldChg>
      <pc:sldChg chg="addSp delSp modSp new mod setBg">
        <pc:chgData name="Aws Al-Kaffini" userId="37451d496adbcf78" providerId="Windows Live" clId="Web-{2F28AAEE-0619-4F12-B56A-4F012AF479F5}" dt="2023-06-08T07:38:07.498" v="309"/>
        <pc:sldMkLst>
          <pc:docMk/>
          <pc:sldMk cId="898294065" sldId="267"/>
        </pc:sldMkLst>
        <pc:spChg chg="mod">
          <ac:chgData name="Aws Al-Kaffini" userId="37451d496adbcf78" providerId="Windows Live" clId="Web-{2F28AAEE-0619-4F12-B56A-4F012AF479F5}" dt="2023-06-08T07:38:07.498" v="309"/>
          <ac:spMkLst>
            <pc:docMk/>
            <pc:sldMk cId="898294065" sldId="267"/>
            <ac:spMk id="2" creationId="{73F6AF65-AC44-BBA0-591F-3D4344857F25}"/>
          </ac:spMkLst>
        </pc:spChg>
        <pc:spChg chg="del">
          <ac:chgData name="Aws Al-Kaffini" userId="37451d496adbcf78" providerId="Windows Live" clId="Web-{2F28AAEE-0619-4F12-B56A-4F012AF479F5}" dt="2023-06-08T07:25:00.456" v="215"/>
          <ac:spMkLst>
            <pc:docMk/>
            <pc:sldMk cId="898294065" sldId="267"/>
            <ac:spMk id="3" creationId="{657AE197-A21D-4EE2-BC56-7E3212DCB9F9}"/>
          </ac:spMkLst>
        </pc:spChg>
        <pc:spChg chg="add mod">
          <ac:chgData name="Aws Al-Kaffini" userId="37451d496adbcf78" providerId="Windows Live" clId="Web-{2F28AAEE-0619-4F12-B56A-4F012AF479F5}" dt="2023-06-08T07:25:00.488" v="217"/>
          <ac:spMkLst>
            <pc:docMk/>
            <pc:sldMk cId="898294065" sldId="267"/>
            <ac:spMk id="6" creationId="{6F801D60-0970-BF18-1B48-8AE27CDC34E2}"/>
          </ac:spMkLst>
        </pc:spChg>
        <pc:spChg chg="add del">
          <ac:chgData name="Aws Al-Kaffini" userId="37451d496adbcf78" providerId="Windows Live" clId="Web-{2F28AAEE-0619-4F12-B56A-4F012AF479F5}" dt="2023-06-08T07:27:00.038" v="219"/>
          <ac:spMkLst>
            <pc:docMk/>
            <pc:sldMk cId="898294065" sldId="267"/>
            <ac:spMk id="11" creationId="{56E9B3E6-E277-4D68-BA48-9CB43FFBD6E2}"/>
          </ac:spMkLst>
        </pc:spChg>
        <pc:spChg chg="add del">
          <ac:chgData name="Aws Al-Kaffini" userId="37451d496adbcf78" providerId="Windows Live" clId="Web-{2F28AAEE-0619-4F12-B56A-4F012AF479F5}" dt="2023-06-08T07:27:00.038" v="219"/>
          <ac:spMkLst>
            <pc:docMk/>
            <pc:sldMk cId="898294065" sldId="267"/>
            <ac:spMk id="18" creationId="{D5B0017B-2ECA-49AF-B397-DC140825DF8D}"/>
          </ac:spMkLst>
        </pc:spChg>
        <pc:spChg chg="add del">
          <ac:chgData name="Aws Al-Kaffini" userId="37451d496adbcf78" providerId="Windows Live" clId="Web-{2F28AAEE-0619-4F12-B56A-4F012AF479F5}" dt="2023-06-08T07:38:07.498" v="309"/>
          <ac:spMkLst>
            <pc:docMk/>
            <pc:sldMk cId="898294065" sldId="267"/>
            <ac:spMk id="22" creationId="{955A2079-FA98-4876-80F0-72364A7D2EA4}"/>
          </ac:spMkLst>
        </pc:spChg>
        <pc:spChg chg="add">
          <ac:chgData name="Aws Al-Kaffini" userId="37451d496adbcf78" providerId="Windows Live" clId="Web-{2F28AAEE-0619-4F12-B56A-4F012AF479F5}" dt="2023-06-08T07:38:07.498" v="309"/>
          <ac:spMkLst>
            <pc:docMk/>
            <pc:sldMk cId="898294065" sldId="267"/>
            <ac:spMk id="27" creationId="{6753252F-4873-4F63-801D-CC719279A7D5}"/>
          </ac:spMkLst>
        </pc:spChg>
        <pc:spChg chg="add">
          <ac:chgData name="Aws Al-Kaffini" userId="37451d496adbcf78" providerId="Windows Live" clId="Web-{2F28AAEE-0619-4F12-B56A-4F012AF479F5}" dt="2023-06-08T07:38:07.498" v="309"/>
          <ac:spMkLst>
            <pc:docMk/>
            <pc:sldMk cId="898294065" sldId="267"/>
            <ac:spMk id="29" creationId="{047C8CCB-F95D-4249-92DD-651249D3535A}"/>
          </ac:spMkLst>
        </pc:spChg>
        <pc:grpChg chg="add del">
          <ac:chgData name="Aws Al-Kaffini" userId="37451d496adbcf78" providerId="Windows Live" clId="Web-{2F28AAEE-0619-4F12-B56A-4F012AF479F5}" dt="2023-06-08T07:27:00.038" v="219"/>
          <ac:grpSpMkLst>
            <pc:docMk/>
            <pc:sldMk cId="898294065" sldId="267"/>
            <ac:grpSpMk id="13" creationId="{AE1C45F0-260A-458C-96ED-C1F6D2151219}"/>
          </ac:grpSpMkLst>
        </pc:grpChg>
        <pc:graphicFrameChg chg="add mod ord modGraphic">
          <ac:chgData name="Aws Al-Kaffini" userId="37451d496adbcf78" providerId="Windows Live" clId="Web-{2F28AAEE-0619-4F12-B56A-4F012AF479F5}" dt="2023-06-08T07:38:07.498" v="309"/>
          <ac:graphicFrameMkLst>
            <pc:docMk/>
            <pc:sldMk cId="898294065" sldId="267"/>
            <ac:graphicFrameMk id="5" creationId="{64F1CEDE-B42F-95F1-5368-28F513673274}"/>
          </ac:graphicFrameMkLst>
        </pc:graphicFrameChg>
        <pc:cxnChg chg="add del">
          <ac:chgData name="Aws Al-Kaffini" userId="37451d496adbcf78" providerId="Windows Live" clId="Web-{2F28AAEE-0619-4F12-B56A-4F012AF479F5}" dt="2023-06-08T07:27:00.038" v="219"/>
          <ac:cxnSpMkLst>
            <pc:docMk/>
            <pc:sldMk cId="898294065" sldId="267"/>
            <ac:cxnSpMk id="20" creationId="{6CF1BAF6-AD41-4082-B212-8A1F9A2E8779}"/>
          </ac:cxnSpMkLst>
        </pc:cxnChg>
      </pc:sldChg>
      <pc:sldChg chg="addSp delSp modSp new mod setBg">
        <pc:chgData name="Aws Al-Kaffini" userId="37451d496adbcf78" providerId="Windows Live" clId="Web-{2F28AAEE-0619-4F12-B56A-4F012AF479F5}" dt="2023-06-08T07:28:22.760" v="236"/>
        <pc:sldMkLst>
          <pc:docMk/>
          <pc:sldMk cId="335289944" sldId="268"/>
        </pc:sldMkLst>
        <pc:spChg chg="mod ord">
          <ac:chgData name="Aws Al-Kaffini" userId="37451d496adbcf78" providerId="Windows Live" clId="Web-{2F28AAEE-0619-4F12-B56A-4F012AF479F5}" dt="2023-06-08T07:28:22.760" v="236"/>
          <ac:spMkLst>
            <pc:docMk/>
            <pc:sldMk cId="335289944" sldId="268"/>
            <ac:spMk id="2" creationId="{8AEE71CC-9841-02E5-EF1C-120F2A6BBC74}"/>
          </ac:spMkLst>
        </pc:spChg>
        <pc:spChg chg="del">
          <ac:chgData name="Aws Al-Kaffini" userId="37451d496adbcf78" providerId="Windows Live" clId="Web-{2F28AAEE-0619-4F12-B56A-4F012AF479F5}" dt="2023-06-08T07:27:43.290" v="230"/>
          <ac:spMkLst>
            <pc:docMk/>
            <pc:sldMk cId="335289944" sldId="268"/>
            <ac:spMk id="3" creationId="{6E2191C5-E0FB-0288-B9C7-75E9F996BF8A}"/>
          </ac:spMkLst>
        </pc:spChg>
        <pc:spChg chg="add">
          <ac:chgData name="Aws Al-Kaffini" userId="37451d496adbcf78" providerId="Windows Live" clId="Web-{2F28AAEE-0619-4F12-B56A-4F012AF479F5}" dt="2023-06-08T07:28:22.760" v="236"/>
          <ac:spMkLst>
            <pc:docMk/>
            <pc:sldMk cId="335289944" sldId="268"/>
            <ac:spMk id="6" creationId="{522A94E1-AEBD-4286-BFF8-0711E4CD3E3B}"/>
          </ac:spMkLst>
        </pc:spChg>
        <pc:spChg chg="add del">
          <ac:chgData name="Aws Al-Kaffini" userId="37451d496adbcf78" providerId="Windows Live" clId="Web-{2F28AAEE-0619-4F12-B56A-4F012AF479F5}" dt="2023-06-08T07:28:20.322" v="233"/>
          <ac:spMkLst>
            <pc:docMk/>
            <pc:sldMk cId="335289944" sldId="268"/>
            <ac:spMk id="9" creationId="{716F42E0-28DF-4093-AFC5-CA01F54C8897}"/>
          </ac:spMkLst>
        </pc:spChg>
        <pc:spChg chg="add del">
          <ac:chgData name="Aws Al-Kaffini" userId="37451d496adbcf78" providerId="Windows Live" clId="Web-{2F28AAEE-0619-4F12-B56A-4F012AF479F5}" dt="2023-06-08T07:28:20.322" v="233"/>
          <ac:spMkLst>
            <pc:docMk/>
            <pc:sldMk cId="335289944" sldId="268"/>
            <ac:spMk id="11" creationId="{4063B759-00FC-46D1-9898-8E8625268FAF}"/>
          </ac:spMkLst>
        </pc:spChg>
        <pc:spChg chg="add del">
          <ac:chgData name="Aws Al-Kaffini" userId="37451d496adbcf78" providerId="Windows Live" clId="Web-{2F28AAEE-0619-4F12-B56A-4F012AF479F5}" dt="2023-06-08T07:28:20.322" v="233"/>
          <ac:spMkLst>
            <pc:docMk/>
            <pc:sldMk cId="335289944" sldId="268"/>
            <ac:spMk id="13" creationId="{D5B012D8-7F27-4758-9AC6-C889B154BD73}"/>
          </ac:spMkLst>
        </pc:spChg>
        <pc:picChg chg="add mod">
          <ac:chgData name="Aws Al-Kaffini" userId="37451d496adbcf78" providerId="Windows Live" clId="Web-{2F28AAEE-0619-4F12-B56A-4F012AF479F5}" dt="2023-06-08T07:28:22.760" v="236"/>
          <ac:picMkLst>
            <pc:docMk/>
            <pc:sldMk cId="335289944" sldId="268"/>
            <ac:picMk id="4" creationId="{3E1CE914-92C5-E8A5-1091-0D3E9DBF54CC}"/>
          </ac:picMkLst>
        </pc:picChg>
      </pc:sldChg>
      <pc:sldChg chg="addSp delSp modSp new mod setBg addAnim delAnim">
        <pc:chgData name="Aws Al-Kaffini" userId="37451d496adbcf78" providerId="Windows Live" clId="Web-{2F28AAEE-0619-4F12-B56A-4F012AF479F5}" dt="2023-06-08T07:30:42.936" v="266"/>
        <pc:sldMkLst>
          <pc:docMk/>
          <pc:sldMk cId="2791161464" sldId="269"/>
        </pc:sldMkLst>
        <pc:spChg chg="mod ord">
          <ac:chgData name="Aws Al-Kaffini" userId="37451d496adbcf78" providerId="Windows Live" clId="Web-{2F28AAEE-0619-4F12-B56A-4F012AF479F5}" dt="2023-06-08T07:30:42.936" v="265"/>
          <ac:spMkLst>
            <pc:docMk/>
            <pc:sldMk cId="2791161464" sldId="269"/>
            <ac:spMk id="2" creationId="{7BC38762-FA6B-9369-D0C2-6B13456E8FCE}"/>
          </ac:spMkLst>
        </pc:spChg>
        <pc:spChg chg="del">
          <ac:chgData name="Aws Al-Kaffini" userId="37451d496adbcf78" providerId="Windows Live" clId="Web-{2F28AAEE-0619-4F12-B56A-4F012AF479F5}" dt="2023-06-08T07:28:34.104" v="238"/>
          <ac:spMkLst>
            <pc:docMk/>
            <pc:sldMk cId="2791161464" sldId="269"/>
            <ac:spMk id="3" creationId="{8E5486C9-6318-3E4F-9897-C73465D05C30}"/>
          </ac:spMkLst>
        </pc:spChg>
        <pc:spChg chg="add del">
          <ac:chgData name="Aws Al-Kaffini" userId="37451d496adbcf78" providerId="Windows Live" clId="Web-{2F28AAEE-0619-4F12-B56A-4F012AF479F5}" dt="2023-06-08T07:30:20.404" v="260"/>
          <ac:spMkLst>
            <pc:docMk/>
            <pc:sldMk cId="2791161464" sldId="269"/>
            <ac:spMk id="11" creationId="{D4771268-CB57-404A-9271-370EB28F6090}"/>
          </ac:spMkLst>
        </pc:spChg>
        <pc:spChg chg="add del">
          <ac:chgData name="Aws Al-Kaffini" userId="37451d496adbcf78" providerId="Windows Live" clId="Web-{2F28AAEE-0619-4F12-B56A-4F012AF479F5}" dt="2023-06-08T07:30:42.921" v="264"/>
          <ac:spMkLst>
            <pc:docMk/>
            <pc:sldMk cId="2791161464" sldId="269"/>
            <ac:spMk id="13" creationId="{B0836548-8375-43E9-93FB-1CB9C52E62A3}"/>
          </ac:spMkLst>
        </pc:spChg>
        <pc:spChg chg="add">
          <ac:chgData name="Aws Al-Kaffini" userId="37451d496adbcf78" providerId="Windows Live" clId="Web-{2F28AAEE-0619-4F12-B56A-4F012AF479F5}" dt="2023-06-08T07:30:42.936" v="265"/>
          <ac:spMkLst>
            <pc:docMk/>
            <pc:sldMk cId="2791161464" sldId="269"/>
            <ac:spMk id="15" creationId="{D529C0C6-AAEB-4982-A9E6-BC6A8B2AEFB2}"/>
          </ac:spMkLst>
        </pc:spChg>
        <pc:spChg chg="add">
          <ac:chgData name="Aws Al-Kaffini" userId="37451d496adbcf78" providerId="Windows Live" clId="Web-{2F28AAEE-0619-4F12-B56A-4F012AF479F5}" dt="2023-06-08T07:30:42.936" v="265"/>
          <ac:spMkLst>
            <pc:docMk/>
            <pc:sldMk cId="2791161464" sldId="269"/>
            <ac:spMk id="16" creationId="{7BBD5B30-C741-4E67-AFD8-17917090ABCC}"/>
          </ac:spMkLst>
        </pc:spChg>
        <pc:spChg chg="add">
          <ac:chgData name="Aws Al-Kaffini" userId="37451d496adbcf78" providerId="Windows Live" clId="Web-{2F28AAEE-0619-4F12-B56A-4F012AF479F5}" dt="2023-06-08T07:30:42.936" v="265"/>
          <ac:spMkLst>
            <pc:docMk/>
            <pc:sldMk cId="2791161464" sldId="269"/>
            <ac:spMk id="17" creationId="{80D36F24-5EC0-4A09-9836-6580E1D4B823}"/>
          </ac:spMkLst>
        </pc:spChg>
        <pc:spChg chg="add">
          <ac:chgData name="Aws Al-Kaffini" userId="37451d496adbcf78" providerId="Windows Live" clId="Web-{2F28AAEE-0619-4F12-B56A-4F012AF479F5}" dt="2023-06-08T07:30:42.936" v="265"/>
          <ac:spMkLst>
            <pc:docMk/>
            <pc:sldMk cId="2791161464" sldId="269"/>
            <ac:spMk id="18" creationId="{189BBEAA-BB93-4878-8C95-3C8AADE2E0C5}"/>
          </ac:spMkLst>
        </pc:spChg>
        <pc:spChg chg="add">
          <ac:chgData name="Aws Al-Kaffini" userId="37451d496adbcf78" providerId="Windows Live" clId="Web-{2F28AAEE-0619-4F12-B56A-4F012AF479F5}" dt="2023-06-08T07:30:42.936" v="265"/>
          <ac:spMkLst>
            <pc:docMk/>
            <pc:sldMk cId="2791161464" sldId="269"/>
            <ac:spMk id="19" creationId="{7C0B334E-66E0-442A-8306-19629EC2DC59}"/>
          </ac:spMkLst>
        </pc:spChg>
        <pc:picChg chg="add mod ord">
          <ac:chgData name="Aws Al-Kaffini" userId="37451d496adbcf78" providerId="Windows Live" clId="Web-{2F28AAEE-0619-4F12-B56A-4F012AF479F5}" dt="2023-06-08T07:30:42.936" v="265"/>
          <ac:picMkLst>
            <pc:docMk/>
            <pc:sldMk cId="2791161464" sldId="269"/>
            <ac:picMk id="4" creationId="{C60983C7-5313-E780-599F-34EAA64FC64C}"/>
          </ac:picMkLst>
        </pc:picChg>
        <pc:picChg chg="add mod ord">
          <ac:chgData name="Aws Al-Kaffini" userId="37451d496adbcf78" providerId="Windows Live" clId="Web-{2F28AAEE-0619-4F12-B56A-4F012AF479F5}" dt="2023-06-08T07:30:42.936" v="265"/>
          <ac:picMkLst>
            <pc:docMk/>
            <pc:sldMk cId="2791161464" sldId="269"/>
            <ac:picMk id="5" creationId="{F5254A9A-BB81-9B5C-C09F-B3C9D9BD69E2}"/>
          </ac:picMkLst>
        </pc:picChg>
        <pc:picChg chg="add mod">
          <ac:chgData name="Aws Al-Kaffini" userId="37451d496adbcf78" providerId="Windows Live" clId="Web-{2F28AAEE-0619-4F12-B56A-4F012AF479F5}" dt="2023-06-08T07:30:42.936" v="265"/>
          <ac:picMkLst>
            <pc:docMk/>
            <pc:sldMk cId="2791161464" sldId="269"/>
            <ac:picMk id="6" creationId="{7E22D61A-D541-4840-1F28-9FB91D432F5F}"/>
          </ac:picMkLst>
        </pc:picChg>
      </pc:sldChg>
      <pc:sldChg chg="addSp delSp modSp add replId">
        <pc:chgData name="Aws Al-Kaffini" userId="37451d496adbcf78" providerId="Windows Live" clId="Web-{2F28AAEE-0619-4F12-B56A-4F012AF479F5}" dt="2023-06-08T07:33:59.084" v="287"/>
        <pc:sldMkLst>
          <pc:docMk/>
          <pc:sldMk cId="2884793232" sldId="270"/>
        </pc:sldMkLst>
        <pc:spChg chg="mod ord">
          <ac:chgData name="Aws Al-Kaffini" userId="37451d496adbcf78" providerId="Windows Live" clId="Web-{2F28AAEE-0619-4F12-B56A-4F012AF479F5}" dt="2023-06-08T07:33:59.084" v="287"/>
          <ac:spMkLst>
            <pc:docMk/>
            <pc:sldMk cId="2884793232" sldId="270"/>
            <ac:spMk id="2" creationId="{7BC38762-FA6B-9369-D0C2-6B13456E8FCE}"/>
          </ac:spMkLst>
        </pc:spChg>
        <pc:spChg chg="add del">
          <ac:chgData name="Aws Al-Kaffini" userId="37451d496adbcf78" providerId="Windows Live" clId="Web-{2F28AAEE-0619-4F12-B56A-4F012AF479F5}" dt="2023-06-08T07:33:59.084" v="287"/>
          <ac:spMkLst>
            <pc:docMk/>
            <pc:sldMk cId="2884793232" sldId="270"/>
            <ac:spMk id="15" creationId="{D529C0C6-AAEB-4982-A9E6-BC6A8B2AEFB2}"/>
          </ac:spMkLst>
        </pc:spChg>
        <pc:spChg chg="add del">
          <ac:chgData name="Aws Al-Kaffini" userId="37451d496adbcf78" providerId="Windows Live" clId="Web-{2F28AAEE-0619-4F12-B56A-4F012AF479F5}" dt="2023-06-08T07:33:59.084" v="287"/>
          <ac:spMkLst>
            <pc:docMk/>
            <pc:sldMk cId="2884793232" sldId="270"/>
            <ac:spMk id="16" creationId="{7BBD5B30-C741-4E67-AFD8-17917090ABCC}"/>
          </ac:spMkLst>
        </pc:spChg>
        <pc:spChg chg="add del">
          <ac:chgData name="Aws Al-Kaffini" userId="37451d496adbcf78" providerId="Windows Live" clId="Web-{2F28AAEE-0619-4F12-B56A-4F012AF479F5}" dt="2023-06-08T07:33:59.084" v="287"/>
          <ac:spMkLst>
            <pc:docMk/>
            <pc:sldMk cId="2884793232" sldId="270"/>
            <ac:spMk id="17" creationId="{80D36F24-5EC0-4A09-9836-6580E1D4B823}"/>
          </ac:spMkLst>
        </pc:spChg>
        <pc:spChg chg="add del">
          <ac:chgData name="Aws Al-Kaffini" userId="37451d496adbcf78" providerId="Windows Live" clId="Web-{2F28AAEE-0619-4F12-B56A-4F012AF479F5}" dt="2023-06-08T07:33:59.084" v="287"/>
          <ac:spMkLst>
            <pc:docMk/>
            <pc:sldMk cId="2884793232" sldId="270"/>
            <ac:spMk id="18" creationId="{189BBEAA-BB93-4878-8C95-3C8AADE2E0C5}"/>
          </ac:spMkLst>
        </pc:spChg>
        <pc:spChg chg="add del">
          <ac:chgData name="Aws Al-Kaffini" userId="37451d496adbcf78" providerId="Windows Live" clId="Web-{2F28AAEE-0619-4F12-B56A-4F012AF479F5}" dt="2023-06-08T07:33:59.084" v="287"/>
          <ac:spMkLst>
            <pc:docMk/>
            <pc:sldMk cId="2884793232" sldId="270"/>
            <ac:spMk id="19" creationId="{7C0B334E-66E0-442A-8306-19629EC2DC59}"/>
          </ac:spMkLst>
        </pc:spChg>
        <pc:spChg chg="add del">
          <ac:chgData name="Aws Al-Kaffini" userId="37451d496adbcf78" providerId="Windows Live" clId="Web-{2F28AAEE-0619-4F12-B56A-4F012AF479F5}" dt="2023-06-08T07:33:45.849" v="282"/>
          <ac:spMkLst>
            <pc:docMk/>
            <pc:sldMk cId="2884793232" sldId="270"/>
            <ac:spMk id="24" creationId="{848F64AA-5BE2-4280-BEFA-DC288118FCCE}"/>
          </ac:spMkLst>
        </pc:spChg>
        <pc:spChg chg="add del">
          <ac:chgData name="Aws Al-Kaffini" userId="37451d496adbcf78" providerId="Windows Live" clId="Web-{2F28AAEE-0619-4F12-B56A-4F012AF479F5}" dt="2023-06-08T07:33:49.255" v="284"/>
          <ac:spMkLst>
            <pc:docMk/>
            <pc:sldMk cId="2884793232" sldId="270"/>
            <ac:spMk id="26" creationId="{9389D3E0-BA02-41D3-B2AC-8FD6AA893902}"/>
          </ac:spMkLst>
        </pc:spChg>
        <pc:spChg chg="add del">
          <ac:chgData name="Aws Al-Kaffini" userId="37451d496adbcf78" providerId="Windows Live" clId="Web-{2F28AAEE-0619-4F12-B56A-4F012AF479F5}" dt="2023-06-08T07:33:59.084" v="286"/>
          <ac:spMkLst>
            <pc:docMk/>
            <pc:sldMk cId="2884793232" sldId="270"/>
            <ac:spMk id="28" creationId="{BCE4FF05-2B0C-4C97-A9B4-E163085A90E1}"/>
          </ac:spMkLst>
        </pc:spChg>
        <pc:spChg chg="add del">
          <ac:chgData name="Aws Al-Kaffini" userId="37451d496adbcf78" providerId="Windows Live" clId="Web-{2F28AAEE-0619-4F12-B56A-4F012AF479F5}" dt="2023-06-08T07:33:59.084" v="286"/>
          <ac:spMkLst>
            <pc:docMk/>
            <pc:sldMk cId="2884793232" sldId="270"/>
            <ac:spMk id="29" creationId="{8C886788-700E-4D20-9F80-E0E96837A203}"/>
          </ac:spMkLst>
        </pc:spChg>
        <pc:spChg chg="add del">
          <ac:chgData name="Aws Al-Kaffini" userId="37451d496adbcf78" providerId="Windows Live" clId="Web-{2F28AAEE-0619-4F12-B56A-4F012AF479F5}" dt="2023-06-08T07:33:59.084" v="286"/>
          <ac:spMkLst>
            <pc:docMk/>
            <pc:sldMk cId="2884793232" sldId="270"/>
            <ac:spMk id="30" creationId="{529C2A7A-A6B6-4A56-B11C-8E967D88A60D}"/>
          </ac:spMkLst>
        </pc:spChg>
        <pc:spChg chg="add del">
          <ac:chgData name="Aws Al-Kaffini" userId="37451d496adbcf78" providerId="Windows Live" clId="Web-{2F28AAEE-0619-4F12-B56A-4F012AF479F5}" dt="2023-06-08T07:33:59.084" v="286"/>
          <ac:spMkLst>
            <pc:docMk/>
            <pc:sldMk cId="2884793232" sldId="270"/>
            <ac:spMk id="31" creationId="{1850674C-4E08-4C62-A3E2-6337FE4F7D86}"/>
          </ac:spMkLst>
        </pc:spChg>
        <pc:spChg chg="add del">
          <ac:chgData name="Aws Al-Kaffini" userId="37451d496adbcf78" providerId="Windows Live" clId="Web-{2F28AAEE-0619-4F12-B56A-4F012AF479F5}" dt="2023-06-08T07:33:59.084" v="286"/>
          <ac:spMkLst>
            <pc:docMk/>
            <pc:sldMk cId="2884793232" sldId="270"/>
            <ac:spMk id="32" creationId="{FDBD7205-E536-4134-8768-AC3E1A3C5E59}"/>
          </ac:spMkLst>
        </pc:spChg>
        <pc:spChg chg="add">
          <ac:chgData name="Aws Al-Kaffini" userId="37451d496adbcf78" providerId="Windows Live" clId="Web-{2F28AAEE-0619-4F12-B56A-4F012AF479F5}" dt="2023-06-08T07:33:59.084" v="287"/>
          <ac:spMkLst>
            <pc:docMk/>
            <pc:sldMk cId="2884793232" sldId="270"/>
            <ac:spMk id="34" creationId="{93E9B640-E416-40A1-A398-9B0FFD9BE861}"/>
          </ac:spMkLst>
        </pc:spChg>
        <pc:spChg chg="add">
          <ac:chgData name="Aws Al-Kaffini" userId="37451d496adbcf78" providerId="Windows Live" clId="Web-{2F28AAEE-0619-4F12-B56A-4F012AF479F5}" dt="2023-06-08T07:33:59.084" v="287"/>
          <ac:spMkLst>
            <pc:docMk/>
            <pc:sldMk cId="2884793232" sldId="270"/>
            <ac:spMk id="35" creationId="{114A821F-8663-46BA-8CC0-D4C44F639F3A}"/>
          </ac:spMkLst>
        </pc:spChg>
        <pc:spChg chg="add">
          <ac:chgData name="Aws Al-Kaffini" userId="37451d496adbcf78" providerId="Windows Live" clId="Web-{2F28AAEE-0619-4F12-B56A-4F012AF479F5}" dt="2023-06-08T07:33:59.084" v="287"/>
          <ac:spMkLst>
            <pc:docMk/>
            <pc:sldMk cId="2884793232" sldId="270"/>
            <ac:spMk id="36" creationId="{67EF550F-47CE-4FB2-9DAC-12AD835C833D}"/>
          </ac:spMkLst>
        </pc:spChg>
        <pc:picChg chg="add mod ord">
          <ac:chgData name="Aws Al-Kaffini" userId="37451d496adbcf78" providerId="Windows Live" clId="Web-{2F28AAEE-0619-4F12-B56A-4F012AF479F5}" dt="2023-06-08T07:33:59.084" v="287"/>
          <ac:picMkLst>
            <pc:docMk/>
            <pc:sldMk cId="2884793232" sldId="270"/>
            <ac:picMk id="3" creationId="{03AE1DFA-EF84-B501-6FB7-26F9319544BE}"/>
          </ac:picMkLst>
        </pc:picChg>
        <pc:picChg chg="del">
          <ac:chgData name="Aws Al-Kaffini" userId="37451d496adbcf78" providerId="Windows Live" clId="Web-{2F28AAEE-0619-4F12-B56A-4F012AF479F5}" dt="2023-06-08T07:32:55.660" v="274"/>
          <ac:picMkLst>
            <pc:docMk/>
            <pc:sldMk cId="2884793232" sldId="270"/>
            <ac:picMk id="4" creationId="{C60983C7-5313-E780-599F-34EAA64FC64C}"/>
          </ac:picMkLst>
        </pc:picChg>
        <pc:picChg chg="del">
          <ac:chgData name="Aws Al-Kaffini" userId="37451d496adbcf78" providerId="Windows Live" clId="Web-{2F28AAEE-0619-4F12-B56A-4F012AF479F5}" dt="2023-06-08T07:32:54.691" v="273"/>
          <ac:picMkLst>
            <pc:docMk/>
            <pc:sldMk cId="2884793232" sldId="270"/>
            <ac:picMk id="5" creationId="{F5254A9A-BB81-9B5C-C09F-B3C9D9BD69E2}"/>
          </ac:picMkLst>
        </pc:picChg>
        <pc:picChg chg="del">
          <ac:chgData name="Aws Al-Kaffini" userId="37451d496adbcf78" providerId="Windows Live" clId="Web-{2F28AAEE-0619-4F12-B56A-4F012AF479F5}" dt="2023-06-08T07:32:56.456" v="275"/>
          <ac:picMkLst>
            <pc:docMk/>
            <pc:sldMk cId="2884793232" sldId="270"/>
            <ac:picMk id="6" creationId="{7E22D61A-D541-4840-1F28-9FB91D432F5F}"/>
          </ac:picMkLst>
        </pc:picChg>
        <pc:picChg chg="add mod ord">
          <ac:chgData name="Aws Al-Kaffini" userId="37451d496adbcf78" providerId="Windows Live" clId="Web-{2F28AAEE-0619-4F12-B56A-4F012AF479F5}" dt="2023-06-08T07:33:59.084" v="287"/>
          <ac:picMkLst>
            <pc:docMk/>
            <pc:sldMk cId="2884793232" sldId="270"/>
            <ac:picMk id="7" creationId="{26D33EBE-FEBC-6A27-5FA6-6BCE5A7D93D2}"/>
          </ac:picMkLst>
        </pc:picChg>
        <pc:picChg chg="add mod">
          <ac:chgData name="Aws Al-Kaffini" userId="37451d496adbcf78" providerId="Windows Live" clId="Web-{2F28AAEE-0619-4F12-B56A-4F012AF479F5}" dt="2023-06-08T07:33:59.084" v="287"/>
          <ac:picMkLst>
            <pc:docMk/>
            <pc:sldMk cId="2884793232" sldId="270"/>
            <ac:picMk id="8" creationId="{1A8F83F8-4501-B88C-39E9-8B01A1B0A544}"/>
          </ac:picMkLst>
        </pc:picChg>
      </pc:sldChg>
      <pc:sldChg chg="addSp delSp modSp add replId addAnim">
        <pc:chgData name="Aws Al-Kaffini" userId="37451d496adbcf78" providerId="Windows Live" clId="Web-{2F28AAEE-0619-4F12-B56A-4F012AF479F5}" dt="2023-06-08T07:32:38.518" v="272"/>
        <pc:sldMkLst>
          <pc:docMk/>
          <pc:sldMk cId="1491367429" sldId="271"/>
        </pc:sldMkLst>
        <pc:spChg chg="mod ord">
          <ac:chgData name="Aws Al-Kaffini" userId="37451d496adbcf78" providerId="Windows Live" clId="Web-{2F28AAEE-0619-4F12-B56A-4F012AF479F5}" dt="2023-06-08T07:32:38.518" v="271"/>
          <ac:spMkLst>
            <pc:docMk/>
            <pc:sldMk cId="1491367429" sldId="271"/>
            <ac:spMk id="2" creationId="{8AEE71CC-9841-02E5-EF1C-120F2A6BBC74}"/>
          </ac:spMkLst>
        </pc:spChg>
        <pc:spChg chg="del">
          <ac:chgData name="Aws Al-Kaffini" userId="37451d496adbcf78" providerId="Windows Live" clId="Web-{2F28AAEE-0619-4F12-B56A-4F012AF479F5}" dt="2023-06-08T07:32:38.518" v="271"/>
          <ac:spMkLst>
            <pc:docMk/>
            <pc:sldMk cId="1491367429" sldId="271"/>
            <ac:spMk id="6" creationId="{522A94E1-AEBD-4286-BFF8-0711E4CD3E3B}"/>
          </ac:spMkLst>
        </pc:spChg>
        <pc:picChg chg="add mod">
          <ac:chgData name="Aws Al-Kaffini" userId="37451d496adbcf78" providerId="Windows Live" clId="Web-{2F28AAEE-0619-4F12-B56A-4F012AF479F5}" dt="2023-06-08T07:32:38.518" v="271"/>
          <ac:picMkLst>
            <pc:docMk/>
            <pc:sldMk cId="1491367429" sldId="271"/>
            <ac:picMk id="3" creationId="{962D2877-304F-3CDB-03CB-6377FAED2B9D}"/>
          </ac:picMkLst>
        </pc:picChg>
        <pc:picChg chg="del">
          <ac:chgData name="Aws Al-Kaffini" userId="37451d496adbcf78" providerId="Windows Live" clId="Web-{2F28AAEE-0619-4F12-B56A-4F012AF479F5}" dt="2023-06-08T07:32:15.986" v="269"/>
          <ac:picMkLst>
            <pc:docMk/>
            <pc:sldMk cId="1491367429" sldId="271"/>
            <ac:picMk id="4" creationId="{3E1CE914-92C5-E8A5-1091-0D3E9DBF54CC}"/>
          </ac:picMkLst>
        </pc:picChg>
      </pc:sldChg>
      <pc:sldChg chg="addSp delSp modSp new mod setBg">
        <pc:chgData name="Aws Al-Kaffini" userId="37451d496adbcf78" providerId="Windows Live" clId="Web-{2F28AAEE-0619-4F12-B56A-4F012AF479F5}" dt="2023-06-08T07:38:32.702" v="310"/>
        <pc:sldMkLst>
          <pc:docMk/>
          <pc:sldMk cId="2560602673" sldId="272"/>
        </pc:sldMkLst>
        <pc:spChg chg="mod">
          <ac:chgData name="Aws Al-Kaffini" userId="37451d496adbcf78" providerId="Windows Live" clId="Web-{2F28AAEE-0619-4F12-B56A-4F012AF479F5}" dt="2023-06-08T07:38:32.702" v="310"/>
          <ac:spMkLst>
            <pc:docMk/>
            <pc:sldMk cId="2560602673" sldId="272"/>
            <ac:spMk id="2" creationId="{A7F518D7-8604-43A6-DAFF-B3D9515E761C}"/>
          </ac:spMkLst>
        </pc:spChg>
        <pc:spChg chg="del">
          <ac:chgData name="Aws Al-Kaffini" userId="37451d496adbcf78" providerId="Windows Live" clId="Web-{2F28AAEE-0619-4F12-B56A-4F012AF479F5}" dt="2023-06-08T07:35:27.055" v="293"/>
          <ac:spMkLst>
            <pc:docMk/>
            <pc:sldMk cId="2560602673" sldId="272"/>
            <ac:spMk id="3" creationId="{50B2AA55-8FA4-E851-D147-948DD370BCD3}"/>
          </ac:spMkLst>
        </pc:spChg>
        <pc:spChg chg="add del">
          <ac:chgData name="Aws Al-Kaffini" userId="37451d496adbcf78" providerId="Windows Live" clId="Web-{2F28AAEE-0619-4F12-B56A-4F012AF479F5}" dt="2023-06-08T07:36:05.588" v="300"/>
          <ac:spMkLst>
            <pc:docMk/>
            <pc:sldMk cId="2560602673" sldId="272"/>
            <ac:spMk id="7" creationId="{F4209EE6-922E-445F-BDA3-269C6608BF08}"/>
          </ac:spMkLst>
        </pc:spChg>
        <pc:spChg chg="add del">
          <ac:chgData name="Aws Al-Kaffini" userId="37451d496adbcf78" providerId="Windows Live" clId="Web-{2F28AAEE-0619-4F12-B56A-4F012AF479F5}" dt="2023-06-08T07:36:05.588" v="300"/>
          <ac:spMkLst>
            <pc:docMk/>
            <pc:sldMk cId="2560602673" sldId="272"/>
            <ac:spMk id="8" creationId="{0ADDB668-2CA4-4D2B-9C34-3487CA330BA8}"/>
          </ac:spMkLst>
        </pc:spChg>
        <pc:spChg chg="add">
          <ac:chgData name="Aws Al-Kaffini" userId="37451d496adbcf78" providerId="Windows Live" clId="Web-{2F28AAEE-0619-4F12-B56A-4F012AF479F5}" dt="2023-06-08T07:38:32.702" v="310"/>
          <ac:spMkLst>
            <pc:docMk/>
            <pc:sldMk cId="2560602673" sldId="272"/>
            <ac:spMk id="9" creationId="{6753252F-4873-4F63-801D-CC719279A7D5}"/>
          </ac:spMkLst>
        </pc:spChg>
        <pc:spChg chg="add del">
          <ac:chgData name="Aws Al-Kaffini" userId="37451d496adbcf78" providerId="Windows Live" clId="Web-{2F28AAEE-0619-4F12-B56A-4F012AF479F5}" dt="2023-06-08T07:35:44.603" v="296"/>
          <ac:spMkLst>
            <pc:docMk/>
            <pc:sldMk cId="2560602673" sldId="272"/>
            <ac:spMk id="10" creationId="{6753252F-4873-4F63-801D-CC719279A7D5}"/>
          </ac:spMkLst>
        </pc:spChg>
        <pc:spChg chg="add">
          <ac:chgData name="Aws Al-Kaffini" userId="37451d496adbcf78" providerId="Windows Live" clId="Web-{2F28AAEE-0619-4F12-B56A-4F012AF479F5}" dt="2023-06-08T07:38:32.702" v="310"/>
          <ac:spMkLst>
            <pc:docMk/>
            <pc:sldMk cId="2560602673" sldId="272"/>
            <ac:spMk id="11" creationId="{047C8CCB-F95D-4249-92DD-651249D3535A}"/>
          </ac:spMkLst>
        </pc:spChg>
        <pc:spChg chg="add del">
          <ac:chgData name="Aws Al-Kaffini" userId="37451d496adbcf78" providerId="Windows Live" clId="Web-{2F28AAEE-0619-4F12-B56A-4F012AF479F5}" dt="2023-06-08T07:35:44.603" v="296"/>
          <ac:spMkLst>
            <pc:docMk/>
            <pc:sldMk cId="2560602673" sldId="272"/>
            <ac:spMk id="12" creationId="{047C8CCB-F95D-4249-92DD-651249D3535A}"/>
          </ac:spMkLst>
        </pc:spChg>
        <pc:spChg chg="add del">
          <ac:chgData name="Aws Al-Kaffini" userId="37451d496adbcf78" providerId="Windows Live" clId="Web-{2F28AAEE-0619-4F12-B56A-4F012AF479F5}" dt="2023-06-08T07:36:05.588" v="300"/>
          <ac:spMkLst>
            <pc:docMk/>
            <pc:sldMk cId="2560602673" sldId="272"/>
            <ac:spMk id="14" creationId="{2568BC19-F052-4108-93E1-6A3D1DEC072F}"/>
          </ac:spMkLst>
        </pc:spChg>
        <pc:spChg chg="add del">
          <ac:chgData name="Aws Al-Kaffini" userId="37451d496adbcf78" providerId="Windows Live" clId="Web-{2F28AAEE-0619-4F12-B56A-4F012AF479F5}" dt="2023-06-08T07:36:05.588" v="300"/>
          <ac:spMkLst>
            <pc:docMk/>
            <pc:sldMk cId="2560602673" sldId="272"/>
            <ac:spMk id="16" creationId="{D5FD337D-4D6B-4C8B-B6F5-121097E09881}"/>
          </ac:spMkLst>
        </pc:spChg>
        <pc:spChg chg="add del">
          <ac:chgData name="Aws Al-Kaffini" userId="37451d496adbcf78" providerId="Windows Live" clId="Web-{2F28AAEE-0619-4F12-B56A-4F012AF479F5}" dt="2023-06-08T07:36:44.073" v="308"/>
          <ac:spMkLst>
            <pc:docMk/>
            <pc:sldMk cId="2560602673" sldId="272"/>
            <ac:spMk id="18" creationId="{D12DDE76-C203-4047-9998-63900085B5E8}"/>
          </ac:spMkLst>
        </pc:spChg>
        <pc:spChg chg="add del">
          <ac:chgData name="Aws Al-Kaffini" userId="37451d496adbcf78" providerId="Windows Live" clId="Web-{2F28AAEE-0619-4F12-B56A-4F012AF479F5}" dt="2023-06-08T07:36:30.979" v="304"/>
          <ac:spMkLst>
            <pc:docMk/>
            <pc:sldMk cId="2560602673" sldId="272"/>
            <ac:spMk id="20" creationId="{017517EF-BD4D-4055-BDB4-A322C53568AD}"/>
          </ac:spMkLst>
        </pc:spChg>
        <pc:spChg chg="add del">
          <ac:chgData name="Aws Al-Kaffini" userId="37451d496adbcf78" providerId="Windows Live" clId="Web-{2F28AAEE-0619-4F12-B56A-4F012AF479F5}" dt="2023-06-08T07:36:30.979" v="304"/>
          <ac:spMkLst>
            <pc:docMk/>
            <pc:sldMk cId="2560602673" sldId="272"/>
            <ac:spMk id="21" creationId="{0ADDB668-2CA4-4D2B-9C34-3487CA330BA8}"/>
          </ac:spMkLst>
        </pc:spChg>
        <pc:spChg chg="add del">
          <ac:chgData name="Aws Al-Kaffini" userId="37451d496adbcf78" providerId="Windows Live" clId="Web-{2F28AAEE-0619-4F12-B56A-4F012AF479F5}" dt="2023-06-08T07:36:30.979" v="304"/>
          <ac:spMkLst>
            <pc:docMk/>
            <pc:sldMk cId="2560602673" sldId="272"/>
            <ac:spMk id="22" creationId="{2568BC19-F052-4108-93E1-6A3D1DEC072F}"/>
          </ac:spMkLst>
        </pc:spChg>
        <pc:spChg chg="add del">
          <ac:chgData name="Aws Al-Kaffini" userId="37451d496adbcf78" providerId="Windows Live" clId="Web-{2F28AAEE-0619-4F12-B56A-4F012AF479F5}" dt="2023-06-08T07:36:30.979" v="304"/>
          <ac:spMkLst>
            <pc:docMk/>
            <pc:sldMk cId="2560602673" sldId="272"/>
            <ac:spMk id="23" creationId="{D5FD337D-4D6B-4C8B-B6F5-121097E09881}"/>
          </ac:spMkLst>
        </pc:spChg>
        <pc:spChg chg="add del">
          <ac:chgData name="Aws Al-Kaffini" userId="37451d496adbcf78" providerId="Windows Live" clId="Web-{2F28AAEE-0619-4F12-B56A-4F012AF479F5}" dt="2023-06-08T07:36:33.964" v="306"/>
          <ac:spMkLst>
            <pc:docMk/>
            <pc:sldMk cId="2560602673" sldId="272"/>
            <ac:spMk id="25" creationId="{A3363022-C969-41E9-8EB2-E4C94908C1FA}"/>
          </ac:spMkLst>
        </pc:spChg>
        <pc:spChg chg="add del">
          <ac:chgData name="Aws Al-Kaffini" userId="37451d496adbcf78" providerId="Windows Live" clId="Web-{2F28AAEE-0619-4F12-B56A-4F012AF479F5}" dt="2023-06-08T07:36:33.964" v="306"/>
          <ac:spMkLst>
            <pc:docMk/>
            <pc:sldMk cId="2560602673" sldId="272"/>
            <ac:spMk id="26" creationId="{8D1AD6B3-BE88-4CEB-BA17-790657CC4729}"/>
          </ac:spMkLst>
        </pc:spChg>
        <pc:spChg chg="add del">
          <ac:chgData name="Aws Al-Kaffini" userId="37451d496adbcf78" providerId="Windows Live" clId="Web-{2F28AAEE-0619-4F12-B56A-4F012AF479F5}" dt="2023-06-08T07:36:44.073" v="308"/>
          <ac:spMkLst>
            <pc:docMk/>
            <pc:sldMk cId="2560602673" sldId="272"/>
            <ac:spMk id="30" creationId="{017517EF-BD4D-4055-BDB4-A322C53568AD}"/>
          </ac:spMkLst>
        </pc:spChg>
        <pc:spChg chg="add del">
          <ac:chgData name="Aws Al-Kaffini" userId="37451d496adbcf78" providerId="Windows Live" clId="Web-{2F28AAEE-0619-4F12-B56A-4F012AF479F5}" dt="2023-06-08T07:36:44.073" v="308"/>
          <ac:spMkLst>
            <pc:docMk/>
            <pc:sldMk cId="2560602673" sldId="272"/>
            <ac:spMk id="31" creationId="{0ADDB668-2CA4-4D2B-9C34-3487CA330BA8}"/>
          </ac:spMkLst>
        </pc:spChg>
        <pc:spChg chg="add del">
          <ac:chgData name="Aws Al-Kaffini" userId="37451d496adbcf78" providerId="Windows Live" clId="Web-{2F28AAEE-0619-4F12-B56A-4F012AF479F5}" dt="2023-06-08T07:36:44.073" v="308"/>
          <ac:spMkLst>
            <pc:docMk/>
            <pc:sldMk cId="2560602673" sldId="272"/>
            <ac:spMk id="32" creationId="{2568BC19-F052-4108-93E1-6A3D1DEC072F}"/>
          </ac:spMkLst>
        </pc:spChg>
        <pc:spChg chg="add del">
          <ac:chgData name="Aws Al-Kaffini" userId="37451d496adbcf78" providerId="Windows Live" clId="Web-{2F28AAEE-0619-4F12-B56A-4F012AF479F5}" dt="2023-06-08T07:36:44.073" v="308"/>
          <ac:spMkLst>
            <pc:docMk/>
            <pc:sldMk cId="2560602673" sldId="272"/>
            <ac:spMk id="33" creationId="{D5FD337D-4D6B-4C8B-B6F5-121097E09881}"/>
          </ac:spMkLst>
        </pc:spChg>
        <pc:grpChg chg="add del">
          <ac:chgData name="Aws Al-Kaffini" userId="37451d496adbcf78" providerId="Windows Live" clId="Web-{2F28AAEE-0619-4F12-B56A-4F012AF479F5}" dt="2023-06-08T07:36:33.964" v="306"/>
          <ac:grpSpMkLst>
            <pc:docMk/>
            <pc:sldMk cId="2560602673" sldId="272"/>
            <ac:grpSpMk id="27" creationId="{89D1390B-7E13-4B4F-9CB2-391063412E54}"/>
          </ac:grpSpMkLst>
        </pc:grpChg>
        <pc:graphicFrameChg chg="add mod modGraphic">
          <ac:chgData name="Aws Al-Kaffini" userId="37451d496adbcf78" providerId="Windows Live" clId="Web-{2F28AAEE-0619-4F12-B56A-4F012AF479F5}" dt="2023-06-08T07:38:32.702" v="310"/>
          <ac:graphicFrameMkLst>
            <pc:docMk/>
            <pc:sldMk cId="2560602673" sldId="272"/>
            <ac:graphicFrameMk id="5" creationId="{2205C802-7032-439B-8BEC-349E0AFE2F72}"/>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C2F9F3-EA81-4D26-B688-F6CF07045307}" type="datetimeFigureOut">
              <a:rPr lang="en-US" smtClean="0"/>
              <a:t>2023-06-12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E1011D-6B3F-43D0-9DC8-7DA7F6958832}" type="slidenum">
              <a:rPr lang="en-US" smtClean="0"/>
              <a:t>‹#›</a:t>
            </a:fld>
            <a:endParaRPr lang="en-US"/>
          </a:p>
        </p:txBody>
      </p:sp>
    </p:spTree>
    <p:extLst>
      <p:ext uri="{BB962C8B-B14F-4D97-AF65-F5344CB8AC3E}">
        <p14:creationId xmlns:p14="http://schemas.microsoft.com/office/powerpoint/2010/main" val="1707183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E1011D-6B3F-43D0-9DC8-7DA7F6958832}" type="slidenum">
              <a:rPr lang="en-US" smtClean="0"/>
              <a:t>19</a:t>
            </a:fld>
            <a:endParaRPr lang="en-US"/>
          </a:p>
        </p:txBody>
      </p:sp>
    </p:spTree>
    <p:extLst>
      <p:ext uri="{BB962C8B-B14F-4D97-AF65-F5344CB8AC3E}">
        <p14:creationId xmlns:p14="http://schemas.microsoft.com/office/powerpoint/2010/main" val="2045646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a:t>انقر لتحرير نمط العنوان الرئيسي</a:t>
            </a:r>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DFAAD8A0-A39F-4AAD-B08F-7E7A2E358CB0}" type="datetimeFigureOut">
              <a:rPr lang="ar-SA" smtClean="0"/>
              <a:t>24/11/1444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704940-BEA5-45D2-AE71-0B0CD0253234}" type="slidenum">
              <a:rPr lang="ar-SA" smtClean="0"/>
              <a:t>‹#›</a:t>
            </a:fld>
            <a:endParaRPr lang="ar-SA"/>
          </a:p>
        </p:txBody>
      </p:sp>
    </p:spTree>
    <p:extLst>
      <p:ext uri="{BB962C8B-B14F-4D97-AF65-F5344CB8AC3E}">
        <p14:creationId xmlns:p14="http://schemas.microsoft.com/office/powerpoint/2010/main" val="2090904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DFAAD8A0-A39F-4AAD-B08F-7E7A2E358CB0}" type="datetimeFigureOut">
              <a:rPr lang="ar-SA" smtClean="0"/>
              <a:t>24/11/1444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704940-BEA5-45D2-AE71-0B0CD0253234}" type="slidenum">
              <a:rPr lang="ar-SA" smtClean="0"/>
              <a:t>‹#›</a:t>
            </a:fld>
            <a:endParaRPr lang="ar-SA"/>
          </a:p>
        </p:txBody>
      </p:sp>
    </p:spTree>
    <p:extLst>
      <p:ext uri="{BB962C8B-B14F-4D97-AF65-F5344CB8AC3E}">
        <p14:creationId xmlns:p14="http://schemas.microsoft.com/office/powerpoint/2010/main" val="2238435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DFAAD8A0-A39F-4AAD-B08F-7E7A2E358CB0}" type="datetimeFigureOut">
              <a:rPr lang="ar-SA" smtClean="0"/>
              <a:t>24/11/1444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704940-BEA5-45D2-AE71-0B0CD0253234}" type="slidenum">
              <a:rPr lang="ar-SA" smtClean="0"/>
              <a:t>‹#›</a:t>
            </a:fld>
            <a:endParaRPr lang="ar-SA"/>
          </a:p>
        </p:txBody>
      </p:sp>
    </p:spTree>
    <p:extLst>
      <p:ext uri="{BB962C8B-B14F-4D97-AF65-F5344CB8AC3E}">
        <p14:creationId xmlns:p14="http://schemas.microsoft.com/office/powerpoint/2010/main" val="3897630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DFAAD8A0-A39F-4AAD-B08F-7E7A2E358CB0}" type="datetimeFigureOut">
              <a:rPr lang="ar-SA" smtClean="0"/>
              <a:t>24/11/1444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704940-BEA5-45D2-AE71-0B0CD0253234}" type="slidenum">
              <a:rPr lang="ar-SA" smtClean="0"/>
              <a:t>‹#›</a:t>
            </a:fld>
            <a:endParaRPr lang="ar-SA"/>
          </a:p>
        </p:txBody>
      </p:sp>
    </p:spTree>
    <p:extLst>
      <p:ext uri="{BB962C8B-B14F-4D97-AF65-F5344CB8AC3E}">
        <p14:creationId xmlns:p14="http://schemas.microsoft.com/office/powerpoint/2010/main" val="120129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a:t>انقر لتحرير نمط العنوان الرئيسي</a:t>
            </a:r>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DFAAD8A0-A39F-4AAD-B08F-7E7A2E358CB0}" type="datetimeFigureOut">
              <a:rPr lang="ar-SA" smtClean="0"/>
              <a:t>24/11/1444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704940-BEA5-45D2-AE71-0B0CD0253234}" type="slidenum">
              <a:rPr lang="ar-SA" smtClean="0"/>
              <a:t>‹#›</a:t>
            </a:fld>
            <a:endParaRPr lang="ar-SA"/>
          </a:p>
        </p:txBody>
      </p:sp>
    </p:spTree>
    <p:extLst>
      <p:ext uri="{BB962C8B-B14F-4D97-AF65-F5344CB8AC3E}">
        <p14:creationId xmlns:p14="http://schemas.microsoft.com/office/powerpoint/2010/main" val="2260418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838200" y="1825625"/>
            <a:ext cx="5181600" cy="435133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6172200" y="1825625"/>
            <a:ext cx="5181600" cy="435133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DFAAD8A0-A39F-4AAD-B08F-7E7A2E358CB0}" type="datetimeFigureOut">
              <a:rPr lang="ar-SA" smtClean="0"/>
              <a:t>24/11/1444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9704940-BEA5-45D2-AE71-0B0CD0253234}" type="slidenum">
              <a:rPr lang="ar-SA" smtClean="0"/>
              <a:t>‹#›</a:t>
            </a:fld>
            <a:endParaRPr lang="ar-SA"/>
          </a:p>
        </p:txBody>
      </p:sp>
    </p:spTree>
    <p:extLst>
      <p:ext uri="{BB962C8B-B14F-4D97-AF65-F5344CB8AC3E}">
        <p14:creationId xmlns:p14="http://schemas.microsoft.com/office/powerpoint/2010/main" val="1348098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a:t>انقر لتحرير نمط العنوان الرئيسي</a:t>
            </a:r>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DFAAD8A0-A39F-4AAD-B08F-7E7A2E358CB0}" type="datetimeFigureOut">
              <a:rPr lang="ar-SA" smtClean="0"/>
              <a:t>24/11/1444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39704940-BEA5-45D2-AE71-0B0CD0253234}" type="slidenum">
              <a:rPr lang="ar-SA" smtClean="0"/>
              <a:t>‹#›</a:t>
            </a:fld>
            <a:endParaRPr lang="ar-SA"/>
          </a:p>
        </p:txBody>
      </p:sp>
    </p:spTree>
    <p:extLst>
      <p:ext uri="{BB962C8B-B14F-4D97-AF65-F5344CB8AC3E}">
        <p14:creationId xmlns:p14="http://schemas.microsoft.com/office/powerpoint/2010/main" val="847266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DFAAD8A0-A39F-4AAD-B08F-7E7A2E358CB0}" type="datetimeFigureOut">
              <a:rPr lang="ar-SA" smtClean="0"/>
              <a:t>24/11/1444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39704940-BEA5-45D2-AE71-0B0CD0253234}" type="slidenum">
              <a:rPr lang="ar-SA" smtClean="0"/>
              <a:t>‹#›</a:t>
            </a:fld>
            <a:endParaRPr lang="ar-SA"/>
          </a:p>
        </p:txBody>
      </p:sp>
    </p:spTree>
    <p:extLst>
      <p:ext uri="{BB962C8B-B14F-4D97-AF65-F5344CB8AC3E}">
        <p14:creationId xmlns:p14="http://schemas.microsoft.com/office/powerpoint/2010/main" val="295822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FAAD8A0-A39F-4AAD-B08F-7E7A2E358CB0}" type="datetimeFigureOut">
              <a:rPr lang="ar-SA" smtClean="0"/>
              <a:t>24/11/1444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39704940-BEA5-45D2-AE71-0B0CD0253234}" type="slidenum">
              <a:rPr lang="ar-SA" smtClean="0"/>
              <a:t>‹#›</a:t>
            </a:fld>
            <a:endParaRPr lang="ar-SA"/>
          </a:p>
        </p:txBody>
      </p:sp>
    </p:spTree>
    <p:extLst>
      <p:ext uri="{BB962C8B-B14F-4D97-AF65-F5344CB8AC3E}">
        <p14:creationId xmlns:p14="http://schemas.microsoft.com/office/powerpoint/2010/main" val="29476016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a:t>انقر لتحرير نمط العنوان الرئيسي</a:t>
            </a:r>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DFAAD8A0-A39F-4AAD-B08F-7E7A2E358CB0}" type="datetimeFigureOut">
              <a:rPr lang="ar-SA" smtClean="0"/>
              <a:t>24/11/1444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9704940-BEA5-45D2-AE71-0B0CD0253234}" type="slidenum">
              <a:rPr lang="ar-SA" smtClean="0"/>
              <a:t>‹#›</a:t>
            </a:fld>
            <a:endParaRPr lang="ar-SA"/>
          </a:p>
        </p:txBody>
      </p:sp>
    </p:spTree>
    <p:extLst>
      <p:ext uri="{BB962C8B-B14F-4D97-AF65-F5344CB8AC3E}">
        <p14:creationId xmlns:p14="http://schemas.microsoft.com/office/powerpoint/2010/main" val="14544771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a:t>انقر لتحرير نمط العنوان الرئيسي</a:t>
            </a:r>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DFAAD8A0-A39F-4AAD-B08F-7E7A2E358CB0}" type="datetimeFigureOut">
              <a:rPr lang="ar-SA" smtClean="0"/>
              <a:t>24/11/1444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9704940-BEA5-45D2-AE71-0B0CD0253234}" type="slidenum">
              <a:rPr lang="ar-SA" smtClean="0"/>
              <a:t>‹#›</a:t>
            </a:fld>
            <a:endParaRPr lang="ar-SA"/>
          </a:p>
        </p:txBody>
      </p:sp>
    </p:spTree>
    <p:extLst>
      <p:ext uri="{BB962C8B-B14F-4D97-AF65-F5344CB8AC3E}">
        <p14:creationId xmlns:p14="http://schemas.microsoft.com/office/powerpoint/2010/main" val="2616325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FAAD8A0-A39F-4AAD-B08F-7E7A2E358CB0}" type="datetimeFigureOut">
              <a:rPr lang="ar-SA" smtClean="0"/>
              <a:t>24/11/1444</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9704940-BEA5-45D2-AE71-0B0CD0253234}" type="slidenum">
              <a:rPr lang="ar-SA" smtClean="0"/>
              <a:t>‹#›</a:t>
            </a:fld>
            <a:endParaRPr lang="ar-SA"/>
          </a:p>
        </p:txBody>
      </p:sp>
    </p:spTree>
    <p:extLst>
      <p:ext uri="{BB962C8B-B14F-4D97-AF65-F5344CB8AC3E}">
        <p14:creationId xmlns:p14="http://schemas.microsoft.com/office/powerpoint/2010/main" val="27528631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audio" Target="../media/audio1.wav"/></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1.xml"/><Relationship Id="rId5" Type="http://schemas.openxmlformats.org/officeDocument/2006/relationships/audio" Target="../media/audio1.wav"/><Relationship Id="rId4" Type="http://schemas.openxmlformats.org/officeDocument/2006/relationships/image" Target="../media/image2.bin"/></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57F69E0-C4B0-4BEC-A689-4F8D877F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صورة 6" descr="صورة تحتوي على خارجي, النقل, جرار, تراب&#10;&#10;تم إنشاء الوصف تلقائياً">
            <a:extLst>
              <a:ext uri="{FF2B5EF4-FFF2-40B4-BE49-F238E27FC236}">
                <a16:creationId xmlns:a16="http://schemas.microsoft.com/office/drawing/2014/main" id="{F350026C-C156-262F-3CF9-8043E097FED3}"/>
              </a:ext>
            </a:extLst>
          </p:cNvPr>
          <p:cNvPicPr>
            <a:picLocks noChangeAspect="1"/>
          </p:cNvPicPr>
          <p:nvPr/>
        </p:nvPicPr>
        <p:blipFill rotWithShape="1">
          <a:blip r:embed="rId3">
            <a:alphaModFix amt="50000"/>
          </a:blip>
          <a:srcRect r="25"/>
          <a:stretch/>
        </p:blipFill>
        <p:spPr>
          <a:xfrm>
            <a:off x="0" y="0"/>
            <a:ext cx="12188930" cy="6857990"/>
          </a:xfrm>
          <a:prstGeom prst="rect">
            <a:avLst/>
          </a:prstGeom>
        </p:spPr>
      </p:pic>
      <p:sp>
        <p:nvSpPr>
          <p:cNvPr id="2" name="عنوان 1"/>
          <p:cNvSpPr>
            <a:spLocks noGrp="1"/>
          </p:cNvSpPr>
          <p:nvPr>
            <p:ph type="ctrTitle"/>
          </p:nvPr>
        </p:nvSpPr>
        <p:spPr>
          <a:xfrm>
            <a:off x="-2873714" y="6857990"/>
            <a:ext cx="8850862" cy="2338744"/>
          </a:xfrm>
        </p:spPr>
        <p:txBody>
          <a:bodyPr>
            <a:normAutofit/>
          </a:bodyPr>
          <a:lstStyle/>
          <a:p>
            <a:pPr rtl="0"/>
            <a:r>
              <a:rPr lang="ar-SA" sz="6600">
                <a:solidFill>
                  <a:srgbClr val="FFFFFF"/>
                </a:solidFill>
              </a:rPr>
              <a:t>Graduation Project</a:t>
            </a:r>
            <a:r>
              <a:rPr lang="en-US" sz="6600">
                <a:solidFill>
                  <a:srgbClr val="FFFFFF"/>
                </a:solidFill>
              </a:rPr>
              <a:t> 1</a:t>
            </a:r>
            <a:br>
              <a:rPr lang="en-US" sz="6600">
                <a:solidFill>
                  <a:srgbClr val="FFFFFF"/>
                </a:solidFill>
              </a:rPr>
            </a:br>
            <a:r>
              <a:rPr lang="ar-SA" sz="6600">
                <a:solidFill>
                  <a:srgbClr val="FFFFFF"/>
                </a:solidFill>
              </a:rPr>
              <a:t>10601598</a:t>
            </a:r>
          </a:p>
        </p:txBody>
      </p:sp>
      <p:sp>
        <p:nvSpPr>
          <p:cNvPr id="3" name="عنوان فرعي 2"/>
          <p:cNvSpPr>
            <a:spLocks noGrp="1"/>
          </p:cNvSpPr>
          <p:nvPr>
            <p:ph type="subTitle" idx="1"/>
          </p:nvPr>
        </p:nvSpPr>
        <p:spPr>
          <a:xfrm>
            <a:off x="6214853" y="6946422"/>
            <a:ext cx="9970395" cy="205375"/>
          </a:xfrm>
        </p:spPr>
        <p:txBody>
          <a:bodyPr vert="horz" lIns="91440" tIns="45720" rIns="91440" bIns="45720" rtlCol="1" anchor="t">
            <a:noAutofit/>
          </a:bodyPr>
          <a:lstStyle/>
          <a:p>
            <a:pPr rtl="0"/>
            <a:r>
              <a:rPr lang="ar-SA" sz="2800" b="1">
                <a:solidFill>
                  <a:srgbClr val="FFFFFF"/>
                </a:solidFill>
                <a:latin typeface="Aharoni" panose="02010803020104030203" pitchFamily="2" charset="-79"/>
                <a:cs typeface="Arial" panose="020B0604020202020204" pitchFamily="34" charset="0"/>
              </a:rPr>
              <a:t>Excavation Support Systems and Safety in Excavation</a:t>
            </a:r>
            <a:endParaRPr lang="ar-SA" sz="2000" b="1">
              <a:solidFill>
                <a:srgbClr val="FFFFFF"/>
              </a:solidFill>
              <a:latin typeface="Aharoni" panose="02010803020104030203" pitchFamily="2" charset="-79"/>
              <a:cs typeface="Arial" panose="020B0604020202020204" pitchFamily="34" charset="0"/>
            </a:endParaRPr>
          </a:p>
          <a:p>
            <a:pPr rtl="0"/>
            <a:r>
              <a:rPr lang="ar-SA" sz="2000">
                <a:solidFill>
                  <a:srgbClr val="FFFFFF"/>
                </a:solidFill>
                <a:latin typeface="Algerian" panose="04020705040A02060702" pitchFamily="82" charset="0"/>
                <a:cs typeface="Arial"/>
              </a:rPr>
              <a:t>Prepared and Presented By:</a:t>
            </a:r>
            <a:endParaRPr lang="en-US" sz="2000">
              <a:solidFill>
                <a:srgbClr val="FFFFFF"/>
              </a:solidFill>
              <a:latin typeface="Algerian" panose="04020705040A02060702" pitchFamily="82" charset="0"/>
              <a:cs typeface="Arial"/>
            </a:endParaRPr>
          </a:p>
          <a:p>
            <a:pPr rtl="0"/>
            <a:endParaRPr lang="ar-SA" sz="2000">
              <a:solidFill>
                <a:srgbClr val="FFFFFF"/>
              </a:solidFill>
              <a:latin typeface="Algerian" panose="04020705040A02060702" pitchFamily="82" charset="0"/>
              <a:cs typeface="Arial"/>
            </a:endParaRPr>
          </a:p>
          <a:p>
            <a:pPr rtl="0"/>
            <a:r>
              <a:rPr lang="en-US" sz="2000">
                <a:solidFill>
                  <a:srgbClr val="FFFFFF"/>
                </a:solidFill>
                <a:latin typeface="Sylfaen" panose="010A0502050306030303" pitchFamily="18" charset="0"/>
                <a:cs typeface="Arial"/>
              </a:rPr>
              <a:t>         </a:t>
            </a:r>
            <a:r>
              <a:rPr lang="ar-SA" sz="2000">
                <a:solidFill>
                  <a:srgbClr val="FFFFFF"/>
                </a:solidFill>
                <a:latin typeface="Sylfaen" panose="010A0502050306030303" pitchFamily="18" charset="0"/>
                <a:cs typeface="Arial"/>
              </a:rPr>
              <a:t>Aws Kaffini </a:t>
            </a:r>
            <a:r>
              <a:rPr lang="en-US" sz="2000">
                <a:solidFill>
                  <a:srgbClr val="FFFFFF"/>
                </a:solidFill>
                <a:latin typeface="Sylfaen" panose="010A0502050306030303" pitchFamily="18" charset="0"/>
                <a:cs typeface="Arial"/>
              </a:rPr>
              <a:t>(11821904)	       </a:t>
            </a:r>
            <a:r>
              <a:rPr lang="ar-SA" sz="2000" b="1">
                <a:solidFill>
                  <a:srgbClr val="FFFFFF"/>
                </a:solidFill>
                <a:latin typeface="Sylfaen" panose="010A0502050306030303" pitchFamily="18" charset="0"/>
                <a:cs typeface="Calibri"/>
              </a:rPr>
              <a:t>Nima Dawood Abu-Assab</a:t>
            </a:r>
            <a:r>
              <a:rPr lang="en-US" sz="2000" b="1">
                <a:solidFill>
                  <a:srgbClr val="FFFFFF"/>
                </a:solidFill>
                <a:latin typeface="Sylfaen" panose="010A0502050306030303" pitchFamily="18" charset="0"/>
                <a:cs typeface="Calibri"/>
              </a:rPr>
              <a:t> (</a:t>
            </a:r>
            <a:r>
              <a:rPr lang="ar-SA" sz="2000" b="1">
                <a:solidFill>
                  <a:srgbClr val="FFFFFF"/>
                </a:solidFill>
                <a:latin typeface="Sylfaen" panose="010A0502050306030303" pitchFamily="18" charset="0"/>
                <a:cs typeface="Calibri"/>
              </a:rPr>
              <a:t>11844657</a:t>
            </a:r>
            <a:r>
              <a:rPr lang="en-US" sz="2000" b="1">
                <a:solidFill>
                  <a:srgbClr val="FFFFFF"/>
                </a:solidFill>
                <a:latin typeface="Sylfaen" panose="010A0502050306030303" pitchFamily="18" charset="0"/>
                <a:cs typeface="Calibri"/>
              </a:rPr>
              <a:t>)</a:t>
            </a:r>
          </a:p>
          <a:p>
            <a:pPr rtl="0"/>
            <a:r>
              <a:rPr lang="en-US" sz="2000" b="1">
                <a:solidFill>
                  <a:srgbClr val="FFFFFF"/>
                </a:solidFill>
                <a:latin typeface="Sylfaen" panose="010A0502050306030303" pitchFamily="18" charset="0"/>
                <a:cs typeface="Calibri"/>
              </a:rPr>
              <a:t>        </a:t>
            </a:r>
            <a:r>
              <a:rPr lang="ar-SA" sz="2000">
                <a:solidFill>
                  <a:srgbClr val="FFFFFF"/>
                </a:solidFill>
                <a:latin typeface="Sylfaen" panose="010A0502050306030303" pitchFamily="18" charset="0"/>
                <a:cs typeface="Arial"/>
              </a:rPr>
              <a:t>Tala Qadri </a:t>
            </a:r>
            <a:r>
              <a:rPr lang="en-US" sz="2000">
                <a:solidFill>
                  <a:srgbClr val="FFFFFF"/>
                </a:solidFill>
                <a:latin typeface="Sylfaen" panose="010A0502050306030303" pitchFamily="18" charset="0"/>
                <a:cs typeface="Arial"/>
              </a:rPr>
              <a:t>(</a:t>
            </a:r>
            <a:r>
              <a:rPr lang="ar-SA" sz="2000">
                <a:solidFill>
                  <a:srgbClr val="FFFFFF"/>
                </a:solidFill>
                <a:latin typeface="Sylfaen" panose="010A0502050306030303" pitchFamily="18" charset="0"/>
                <a:cs typeface="Arial"/>
              </a:rPr>
              <a:t>11820711</a:t>
            </a:r>
            <a:r>
              <a:rPr lang="en-US" sz="2000">
                <a:solidFill>
                  <a:srgbClr val="FFFFFF"/>
                </a:solidFill>
                <a:latin typeface="Sylfaen" panose="010A0502050306030303" pitchFamily="18" charset="0"/>
                <a:cs typeface="Arial"/>
              </a:rPr>
              <a:t>)                </a:t>
            </a:r>
            <a:r>
              <a:rPr lang="ar-SA" sz="2000" b="1">
                <a:solidFill>
                  <a:srgbClr val="FFFFFF"/>
                </a:solidFill>
                <a:latin typeface="Sylfaen" panose="010A0502050306030303" pitchFamily="18" charset="0"/>
                <a:cs typeface="Calibri"/>
              </a:rPr>
              <a:t>Luna Abdullah Al-Taher</a:t>
            </a:r>
            <a:r>
              <a:rPr lang="en-US" sz="2000" b="1">
                <a:solidFill>
                  <a:srgbClr val="FFFFFF"/>
                </a:solidFill>
                <a:latin typeface="Sylfaen" panose="010A0502050306030303" pitchFamily="18" charset="0"/>
                <a:cs typeface="Calibri"/>
              </a:rPr>
              <a:t> (</a:t>
            </a:r>
            <a:r>
              <a:rPr lang="ar-SA" sz="2000" b="1">
                <a:solidFill>
                  <a:srgbClr val="FFFFFF"/>
                </a:solidFill>
                <a:latin typeface="Sylfaen" panose="010A0502050306030303" pitchFamily="18" charset="0"/>
                <a:cs typeface="Calibri"/>
              </a:rPr>
              <a:t>11819550</a:t>
            </a:r>
            <a:r>
              <a:rPr lang="en-US" sz="2000" b="1">
                <a:solidFill>
                  <a:srgbClr val="FFFFFF"/>
                </a:solidFill>
                <a:latin typeface="Sylfaen" panose="010A0502050306030303" pitchFamily="18" charset="0"/>
                <a:cs typeface="Calibri"/>
              </a:rPr>
              <a:t>)</a:t>
            </a:r>
            <a:r>
              <a:rPr lang="ar-SA" sz="2000">
                <a:solidFill>
                  <a:srgbClr val="FFFFFF"/>
                </a:solidFill>
                <a:latin typeface="Sylfaen" panose="010A0502050306030303" pitchFamily="18" charset="0"/>
                <a:cs typeface="Calibri"/>
              </a:rPr>
              <a:t> </a:t>
            </a:r>
            <a:endParaRPr lang="ar-SA" sz="2000">
              <a:latin typeface="Sylfaen" panose="010A0502050306030303" pitchFamily="18" charset="0"/>
              <a:ea typeface="+mn-lt"/>
              <a:cs typeface="+mn-lt"/>
            </a:endParaRPr>
          </a:p>
          <a:p>
            <a:pPr rtl="0"/>
            <a:r>
              <a:rPr lang="ar-SA" sz="2000" b="1">
                <a:solidFill>
                  <a:srgbClr val="FFFFFF"/>
                </a:solidFill>
                <a:latin typeface="Sylfaen" panose="010A0502050306030303" pitchFamily="18" charset="0"/>
                <a:ea typeface="+mn-lt"/>
                <a:cs typeface="+mn-lt"/>
              </a:rPr>
              <a:t>Maya Mohammad Al- Dhoon </a:t>
            </a:r>
            <a:r>
              <a:rPr lang="en-US" sz="2000" b="1">
                <a:solidFill>
                  <a:srgbClr val="FFFFFF"/>
                </a:solidFill>
                <a:latin typeface="Sylfaen" panose="010A0502050306030303" pitchFamily="18" charset="0"/>
                <a:ea typeface="+mn-lt"/>
                <a:cs typeface="+mn-lt"/>
              </a:rPr>
              <a:t>(</a:t>
            </a:r>
            <a:r>
              <a:rPr lang="ar-SA" sz="2000" b="1">
                <a:solidFill>
                  <a:srgbClr val="FFFFFF"/>
                </a:solidFill>
                <a:latin typeface="Sylfaen" panose="010A0502050306030303" pitchFamily="18" charset="0"/>
                <a:ea typeface="+mn-lt"/>
                <a:cs typeface="+mn-lt"/>
              </a:rPr>
              <a:t>11819897</a:t>
            </a:r>
            <a:r>
              <a:rPr lang="en-US" sz="2000" b="1">
                <a:solidFill>
                  <a:srgbClr val="FFFFFF"/>
                </a:solidFill>
                <a:latin typeface="Sylfaen" panose="010A0502050306030303" pitchFamily="18" charset="0"/>
                <a:ea typeface="+mn-lt"/>
                <a:cs typeface="+mn-lt"/>
              </a:rPr>
              <a:t>)</a:t>
            </a:r>
            <a:endParaRPr lang="en-US" sz="2000">
              <a:solidFill>
                <a:srgbClr val="FFFFFF"/>
              </a:solidFill>
              <a:latin typeface="Sylfaen" panose="010A0502050306030303" pitchFamily="18" charset="0"/>
              <a:ea typeface="+mn-lt"/>
              <a:cs typeface="Arial" panose="020B0604020202020204" pitchFamily="34" charset="0"/>
            </a:endParaRPr>
          </a:p>
          <a:p>
            <a:pPr rtl="0"/>
            <a:endParaRPr lang="ar-SA" sz="2000" b="1">
              <a:solidFill>
                <a:srgbClr val="FFFFFF"/>
              </a:solidFill>
              <a:cs typeface="Calibri"/>
            </a:endParaRPr>
          </a:p>
          <a:p>
            <a:pPr rtl="0"/>
            <a:r>
              <a:rPr lang="ar-SA" b="1" err="1">
                <a:solidFill>
                  <a:srgbClr val="FFFFFF"/>
                </a:solidFill>
                <a:latin typeface="Bodoni MT Black" panose="02070A03080606020203" pitchFamily="18" charset="0"/>
                <a:cs typeface="Arial"/>
              </a:rPr>
              <a:t>Under</a:t>
            </a:r>
            <a:r>
              <a:rPr lang="ar-SA" b="1">
                <a:solidFill>
                  <a:srgbClr val="FFFFFF"/>
                </a:solidFill>
                <a:latin typeface="Bodoni MT Black" panose="02070A03080606020203" pitchFamily="18" charset="0"/>
                <a:cs typeface="Arial"/>
              </a:rPr>
              <a:t> </a:t>
            </a:r>
            <a:r>
              <a:rPr lang="ar-SA" b="1" err="1">
                <a:solidFill>
                  <a:srgbClr val="FFFFFF"/>
                </a:solidFill>
                <a:latin typeface="Bodoni MT Black" panose="02070A03080606020203" pitchFamily="18" charset="0"/>
                <a:cs typeface="Arial"/>
              </a:rPr>
              <a:t>the</a:t>
            </a:r>
            <a:r>
              <a:rPr lang="ar-SA" b="1">
                <a:solidFill>
                  <a:srgbClr val="FFFFFF"/>
                </a:solidFill>
                <a:latin typeface="Bodoni MT Black" panose="02070A03080606020203" pitchFamily="18" charset="0"/>
                <a:cs typeface="Arial"/>
              </a:rPr>
              <a:t> </a:t>
            </a:r>
            <a:r>
              <a:rPr lang="ar-SA" b="1" err="1">
                <a:solidFill>
                  <a:srgbClr val="FFFFFF"/>
                </a:solidFill>
                <a:latin typeface="Bodoni MT Black" panose="02070A03080606020203" pitchFamily="18" charset="0"/>
                <a:cs typeface="Arial"/>
              </a:rPr>
              <a:t>Supervision</a:t>
            </a:r>
            <a:r>
              <a:rPr lang="ar-SA" b="1">
                <a:solidFill>
                  <a:srgbClr val="FFFFFF"/>
                </a:solidFill>
                <a:latin typeface="Bodoni MT Black" panose="02070A03080606020203" pitchFamily="18" charset="0"/>
                <a:cs typeface="Arial"/>
              </a:rPr>
              <a:t> </a:t>
            </a:r>
            <a:r>
              <a:rPr lang="ar-SA" b="1" err="1">
                <a:solidFill>
                  <a:srgbClr val="FFFFFF"/>
                </a:solidFill>
                <a:latin typeface="Bodoni MT Black" panose="02070A03080606020203" pitchFamily="18" charset="0"/>
                <a:cs typeface="Arial"/>
              </a:rPr>
              <a:t>of</a:t>
            </a:r>
            <a:r>
              <a:rPr lang="ar-SA" b="1">
                <a:solidFill>
                  <a:srgbClr val="FFFFFF"/>
                </a:solidFill>
                <a:latin typeface="Bodoni MT Black" panose="02070A03080606020203" pitchFamily="18" charset="0"/>
                <a:cs typeface="Arial"/>
              </a:rPr>
              <a:t>: </a:t>
            </a:r>
            <a:r>
              <a:rPr lang="ar-SA" sz="2800" b="1" err="1">
                <a:solidFill>
                  <a:srgbClr val="FFFFFF"/>
                </a:solidFill>
                <a:latin typeface="Monotype Corsiva" panose="03010101010201010101" pitchFamily="66" charset="0"/>
                <a:cs typeface="Arial"/>
              </a:rPr>
              <a:t>Dr</a:t>
            </a:r>
            <a:r>
              <a:rPr lang="ar-SA" sz="2800" b="1">
                <a:solidFill>
                  <a:srgbClr val="FFFFFF"/>
                </a:solidFill>
                <a:latin typeface="Monotype Corsiva" panose="03010101010201010101" pitchFamily="66" charset="0"/>
                <a:cs typeface="Arial"/>
              </a:rPr>
              <a:t>. </a:t>
            </a:r>
            <a:r>
              <a:rPr lang="ar-SA" sz="2800" b="1" err="1">
                <a:solidFill>
                  <a:srgbClr val="FFFFFF"/>
                </a:solidFill>
                <a:latin typeface="Monotype Corsiva" panose="03010101010201010101" pitchFamily="66" charset="0"/>
                <a:cs typeface="Arial"/>
              </a:rPr>
              <a:t>Isam</a:t>
            </a:r>
            <a:r>
              <a:rPr lang="ar-SA" sz="2800" b="1">
                <a:solidFill>
                  <a:srgbClr val="FFFFFF"/>
                </a:solidFill>
                <a:latin typeface="Monotype Corsiva" panose="03010101010201010101" pitchFamily="66" charset="0"/>
                <a:cs typeface="Arial"/>
              </a:rPr>
              <a:t> </a:t>
            </a:r>
            <a:r>
              <a:rPr lang="ar-SA" sz="2800" b="1" err="1">
                <a:solidFill>
                  <a:srgbClr val="FFFFFF"/>
                </a:solidFill>
                <a:latin typeface="Monotype Corsiva" panose="03010101010201010101" pitchFamily="66" charset="0"/>
                <a:cs typeface="Arial"/>
              </a:rPr>
              <a:t>Jaradneh</a:t>
            </a:r>
            <a:endParaRPr lang="ar-SA" sz="2000" b="1">
              <a:solidFill>
                <a:srgbClr val="FFFFFF"/>
              </a:solidFill>
              <a:latin typeface="Monotype Corsiva" panose="03010101010201010101" pitchFamily="66" charset="0"/>
              <a:cs typeface="Arial"/>
            </a:endParaRPr>
          </a:p>
        </p:txBody>
      </p:sp>
      <p:sp>
        <p:nvSpPr>
          <p:cNvPr id="13" name="sketchy line">
            <a:extLst>
              <a:ext uri="{FF2B5EF4-FFF2-40B4-BE49-F238E27FC236}">
                <a16:creationId xmlns:a16="http://schemas.microsoft.com/office/drawing/2014/main" id="{9F6380B4-6A1C-481E-8408-B4E6C75B9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368623"/>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rgbClr val="FFFFFF">
              <a:alpha val="75000"/>
            </a:srgbClr>
          </a:solidFill>
          <a:ln w="44450" cap="rnd">
            <a:solidFill>
              <a:srgbClr val="FFFFFF">
                <a:alpha val="75000"/>
              </a:srgb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057231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sndAc>
          <p:stSnd>
            <p:snd r:embed="rId2" name="arrow.wav"/>
          </p:stSnd>
        </p:sndAc>
      </p:transition>
    </mc:Choice>
    <mc:Fallback xmlns="">
      <p:transition spd="slow">
        <p:fade/>
        <p:sndAc>
          <p:stSnd>
            <p:snd r:embed="rId4" name="arrow.wav"/>
          </p:stSnd>
        </p:sndAc>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8">
            <a:extLst>
              <a:ext uri="{FF2B5EF4-FFF2-40B4-BE49-F238E27FC236}">
                <a16:creationId xmlns:a16="http://schemas.microsoft.com/office/drawing/2014/main" id="{0E91F5CA-B392-444C-88E3-BF5BAAEBDE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10">
            <a:extLst>
              <a:ext uri="{FF2B5EF4-FFF2-40B4-BE49-F238E27FC236}">
                <a16:creationId xmlns:a16="http://schemas.microsoft.com/office/drawing/2014/main" id="{0459807F-B6FA-44D3-9A53-C55B6B5688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80681"/>
            <a:ext cx="12192000" cy="2777318"/>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D47BE4B9-E9C0-4479-862E-1E90B19FC4E0}"/>
              </a:ext>
            </a:extLst>
          </p:cNvPr>
          <p:cNvSpPr>
            <a:spLocks noGrp="1"/>
          </p:cNvSpPr>
          <p:nvPr>
            <p:ph type="title"/>
          </p:nvPr>
        </p:nvSpPr>
        <p:spPr>
          <a:xfrm>
            <a:off x="1255060" y="5279511"/>
            <a:ext cx="9681882" cy="739880"/>
          </a:xfrm>
        </p:spPr>
        <p:txBody>
          <a:bodyPr vert="horz" lIns="91440" tIns="45720" rIns="91440" bIns="45720" rtlCol="0" anchor="b">
            <a:normAutofit/>
          </a:bodyPr>
          <a:lstStyle/>
          <a:p>
            <a:pPr algn="ctr" rtl="0"/>
            <a:r>
              <a:rPr lang="en-US" sz="4000" dirty="0">
                <a:solidFill>
                  <a:schemeClr val="tx1">
                    <a:lumMod val="85000"/>
                    <a:lumOff val="15000"/>
                  </a:schemeClr>
                </a:solidFill>
                <a:latin typeface="Broadway" panose="04040905080B02020502" pitchFamily="82" charset="0"/>
              </a:rPr>
              <a:t>Soil Mode</a:t>
            </a:r>
          </a:p>
        </p:txBody>
      </p:sp>
      <p:pic>
        <p:nvPicPr>
          <p:cNvPr id="4" name="صورة 4">
            <a:extLst>
              <a:ext uri="{FF2B5EF4-FFF2-40B4-BE49-F238E27FC236}">
                <a16:creationId xmlns:a16="http://schemas.microsoft.com/office/drawing/2014/main" id="{626138B0-6BB2-21CA-7310-5C9C7AFAB3E9}"/>
              </a:ext>
            </a:extLst>
          </p:cNvPr>
          <p:cNvPicPr>
            <a:picLocks noChangeAspect="1"/>
          </p:cNvPicPr>
          <p:nvPr/>
        </p:nvPicPr>
        <p:blipFill rotWithShape="1">
          <a:blip r:embed="rId2"/>
          <a:srcRect t="5791"/>
          <a:stretch/>
        </p:blipFill>
        <p:spPr>
          <a:xfrm>
            <a:off x="20" y="10"/>
            <a:ext cx="12191979" cy="5886523"/>
          </a:xfrm>
          <a:custGeom>
            <a:avLst/>
            <a:gdLst/>
            <a:ahLst/>
            <a:cxnLst/>
            <a:rect l="l" t="t" r="r" b="b"/>
            <a:pathLst>
              <a:path w="12191999" h="5886533">
                <a:moveTo>
                  <a:pt x="4721173" y="4907914"/>
                </a:moveTo>
                <a:lnTo>
                  <a:pt x="4722109" y="4908125"/>
                </a:lnTo>
                <a:cubicBezTo>
                  <a:pt x="4721143" y="4908767"/>
                  <a:pt x="4718263" y="4909373"/>
                  <a:pt x="4717199" y="4909396"/>
                </a:cubicBezTo>
                <a:close/>
                <a:moveTo>
                  <a:pt x="0" y="0"/>
                </a:moveTo>
                <a:lnTo>
                  <a:pt x="12191999" y="0"/>
                </a:lnTo>
                <a:lnTo>
                  <a:pt x="12191999" y="5751311"/>
                </a:lnTo>
                <a:lnTo>
                  <a:pt x="12140860" y="5770509"/>
                </a:lnTo>
                <a:cubicBezTo>
                  <a:pt x="12126656" y="5772723"/>
                  <a:pt x="12093589" y="5827925"/>
                  <a:pt x="12080161" y="5826358"/>
                </a:cubicBezTo>
                <a:cubicBezTo>
                  <a:pt x="11978188" y="5850511"/>
                  <a:pt x="11967361" y="5873564"/>
                  <a:pt x="11917885" y="5861578"/>
                </a:cubicBezTo>
                <a:cubicBezTo>
                  <a:pt x="11872779" y="5859863"/>
                  <a:pt x="11928861" y="5896778"/>
                  <a:pt x="11894610" y="5883738"/>
                </a:cubicBezTo>
                <a:cubicBezTo>
                  <a:pt x="11860359" y="5870698"/>
                  <a:pt x="11736091" y="5807232"/>
                  <a:pt x="11712379" y="5783337"/>
                </a:cubicBezTo>
                <a:cubicBezTo>
                  <a:pt x="11688667" y="5759442"/>
                  <a:pt x="11627912" y="5782933"/>
                  <a:pt x="11585366" y="5740371"/>
                </a:cubicBezTo>
                <a:lnTo>
                  <a:pt x="11516470" y="5663679"/>
                </a:lnTo>
                <a:cubicBezTo>
                  <a:pt x="11468274" y="5661847"/>
                  <a:pt x="11507335" y="5626593"/>
                  <a:pt x="11462692" y="5610127"/>
                </a:cubicBezTo>
                <a:cubicBezTo>
                  <a:pt x="11417567" y="5608500"/>
                  <a:pt x="11408021" y="5556613"/>
                  <a:pt x="11369712" y="5548654"/>
                </a:cubicBezTo>
                <a:cubicBezTo>
                  <a:pt x="11354317" y="5554704"/>
                  <a:pt x="11288328" y="5499810"/>
                  <a:pt x="11273969" y="5488986"/>
                </a:cubicBezTo>
                <a:cubicBezTo>
                  <a:pt x="11231913" y="5490378"/>
                  <a:pt x="11221973" y="5480544"/>
                  <a:pt x="11195084" y="5467967"/>
                </a:cubicBezTo>
                <a:cubicBezTo>
                  <a:pt x="11164086" y="5497749"/>
                  <a:pt x="11171649" y="5471790"/>
                  <a:pt x="11143408" y="5468614"/>
                </a:cubicBezTo>
                <a:cubicBezTo>
                  <a:pt x="11125906" y="5464975"/>
                  <a:pt x="11102603" y="5460835"/>
                  <a:pt x="11085935" y="5459365"/>
                </a:cubicBezTo>
                <a:cubicBezTo>
                  <a:pt x="11057493" y="5459661"/>
                  <a:pt x="11029906" y="5441496"/>
                  <a:pt x="11030953" y="5456484"/>
                </a:cubicBezTo>
                <a:cubicBezTo>
                  <a:pt x="11007784" y="5459001"/>
                  <a:pt x="10982005" y="5463178"/>
                  <a:pt x="10951060" y="5461240"/>
                </a:cubicBezTo>
                <a:cubicBezTo>
                  <a:pt x="10885365" y="5424406"/>
                  <a:pt x="10915288" y="5460968"/>
                  <a:pt x="10857721" y="5448157"/>
                </a:cubicBezTo>
                <a:cubicBezTo>
                  <a:pt x="10806646" y="5435790"/>
                  <a:pt x="10707075" y="5402712"/>
                  <a:pt x="10644616" y="5387039"/>
                </a:cubicBezTo>
                <a:cubicBezTo>
                  <a:pt x="10616446" y="5382224"/>
                  <a:pt x="10558603" y="5371613"/>
                  <a:pt x="10519277" y="5366793"/>
                </a:cubicBezTo>
                <a:cubicBezTo>
                  <a:pt x="10495461" y="5368312"/>
                  <a:pt x="10473830" y="5354868"/>
                  <a:pt x="10445981" y="5364735"/>
                </a:cubicBezTo>
                <a:cubicBezTo>
                  <a:pt x="10436536" y="5368773"/>
                  <a:pt x="10409281" y="5367966"/>
                  <a:pt x="10383865" y="5360888"/>
                </a:cubicBezTo>
                <a:cubicBezTo>
                  <a:pt x="10374827" y="5369095"/>
                  <a:pt x="10347864" y="5360432"/>
                  <a:pt x="10336852" y="5360277"/>
                </a:cubicBezTo>
                <a:cubicBezTo>
                  <a:pt x="10323586" y="5366987"/>
                  <a:pt x="10274741" y="5357921"/>
                  <a:pt x="10261098" y="5350526"/>
                </a:cubicBezTo>
                <a:lnTo>
                  <a:pt x="10126497" y="5339011"/>
                </a:lnTo>
                <a:lnTo>
                  <a:pt x="10082166" y="5336916"/>
                </a:lnTo>
                <a:cubicBezTo>
                  <a:pt x="10074567" y="5338985"/>
                  <a:pt x="10046860" y="5337657"/>
                  <a:pt x="10039237" y="5338580"/>
                </a:cubicBezTo>
                <a:cubicBezTo>
                  <a:pt x="9998458" y="5328479"/>
                  <a:pt x="9984394" y="5327989"/>
                  <a:pt x="9960016" y="5323065"/>
                </a:cubicBezTo>
                <a:cubicBezTo>
                  <a:pt x="9918980" y="5322923"/>
                  <a:pt x="9888741" y="5326122"/>
                  <a:pt x="9847789" y="5316297"/>
                </a:cubicBezTo>
                <a:lnTo>
                  <a:pt x="9728306" y="5296090"/>
                </a:lnTo>
                <a:cubicBezTo>
                  <a:pt x="9675056" y="5305676"/>
                  <a:pt x="9602035" y="5297282"/>
                  <a:pt x="9584504" y="5284670"/>
                </a:cubicBezTo>
                <a:cubicBezTo>
                  <a:pt x="9518952" y="5270394"/>
                  <a:pt x="9415429" y="5244268"/>
                  <a:pt x="9343049" y="5238968"/>
                </a:cubicBezTo>
                <a:lnTo>
                  <a:pt x="9231367" y="5187063"/>
                </a:lnTo>
                <a:lnTo>
                  <a:pt x="9194807" y="5176984"/>
                </a:lnTo>
                <a:lnTo>
                  <a:pt x="9189243" y="5167745"/>
                </a:lnTo>
                <a:lnTo>
                  <a:pt x="9151229" y="5156543"/>
                </a:lnTo>
                <a:lnTo>
                  <a:pt x="9150207" y="5157608"/>
                </a:lnTo>
                <a:cubicBezTo>
                  <a:pt x="9147045" y="5159739"/>
                  <a:pt x="9143081" y="5160831"/>
                  <a:pt x="9137315" y="5159777"/>
                </a:cubicBezTo>
                <a:cubicBezTo>
                  <a:pt x="9138862" y="5179261"/>
                  <a:pt x="9130952" y="5165972"/>
                  <a:pt x="9113809" y="5161143"/>
                </a:cubicBezTo>
                <a:cubicBezTo>
                  <a:pt x="9112388" y="5190326"/>
                  <a:pt x="9068114" y="5155892"/>
                  <a:pt x="9053450" y="5169457"/>
                </a:cubicBezTo>
                <a:lnTo>
                  <a:pt x="9005483" y="5166172"/>
                </a:lnTo>
                <a:lnTo>
                  <a:pt x="9005198" y="5166412"/>
                </a:lnTo>
                <a:cubicBezTo>
                  <a:pt x="9003143" y="5166632"/>
                  <a:pt x="9000324" y="5166304"/>
                  <a:pt x="8996229" y="5165201"/>
                </a:cubicBezTo>
                <a:lnTo>
                  <a:pt x="8990391" y="5163140"/>
                </a:lnTo>
                <a:lnTo>
                  <a:pt x="8974334" y="5159914"/>
                </a:lnTo>
                <a:lnTo>
                  <a:pt x="8968008" y="5160614"/>
                </a:lnTo>
                <a:lnTo>
                  <a:pt x="8963045" y="5162839"/>
                </a:lnTo>
                <a:cubicBezTo>
                  <a:pt x="8954690" y="5154888"/>
                  <a:pt x="8955517" y="5145940"/>
                  <a:pt x="8928985" y="5166027"/>
                </a:cubicBezTo>
                <a:cubicBezTo>
                  <a:pt x="8898031" y="5165007"/>
                  <a:pt x="8789300" y="5150352"/>
                  <a:pt x="8752441" y="5146795"/>
                </a:cubicBezTo>
                <a:cubicBezTo>
                  <a:pt x="8719819" y="5136075"/>
                  <a:pt x="8748194" y="5149736"/>
                  <a:pt x="8707844" y="5144694"/>
                </a:cubicBezTo>
                <a:cubicBezTo>
                  <a:pt x="8671606" y="5125159"/>
                  <a:pt x="8639142" y="5141599"/>
                  <a:pt x="8596068" y="5136122"/>
                </a:cubicBezTo>
                <a:lnTo>
                  <a:pt x="8525227" y="5150964"/>
                </a:lnTo>
                <a:lnTo>
                  <a:pt x="8510980" y="5145049"/>
                </a:lnTo>
                <a:lnTo>
                  <a:pt x="8506164" y="5142048"/>
                </a:lnTo>
                <a:cubicBezTo>
                  <a:pt x="8502646" y="5140271"/>
                  <a:pt x="8500045" y="5139460"/>
                  <a:pt x="8497965" y="5139310"/>
                </a:cubicBezTo>
                <a:lnTo>
                  <a:pt x="8497591" y="5139489"/>
                </a:lnTo>
                <a:lnTo>
                  <a:pt x="8490246" y="5136439"/>
                </a:lnTo>
                <a:lnTo>
                  <a:pt x="8367179" y="5122397"/>
                </a:lnTo>
                <a:cubicBezTo>
                  <a:pt x="8362021" y="5120372"/>
                  <a:pt x="8357730" y="5120720"/>
                  <a:pt x="8353796" y="5122203"/>
                </a:cubicBezTo>
                <a:lnTo>
                  <a:pt x="8352369" y="5123043"/>
                </a:lnTo>
                <a:lnTo>
                  <a:pt x="8320101" y="5105625"/>
                </a:lnTo>
                <a:lnTo>
                  <a:pt x="8314429" y="5105299"/>
                </a:lnTo>
                <a:lnTo>
                  <a:pt x="8295170" y="5091404"/>
                </a:lnTo>
                <a:lnTo>
                  <a:pt x="8284273" y="5085581"/>
                </a:lnTo>
                <a:lnTo>
                  <a:pt x="8283146" y="5081138"/>
                </a:lnTo>
                <a:cubicBezTo>
                  <a:pt x="8280842" y="5077893"/>
                  <a:pt x="8276148" y="5075245"/>
                  <a:pt x="8266072" y="5073963"/>
                </a:cubicBezTo>
                <a:lnTo>
                  <a:pt x="8263373" y="5074193"/>
                </a:lnTo>
                <a:lnTo>
                  <a:pt x="8252030" y="5064350"/>
                </a:lnTo>
                <a:cubicBezTo>
                  <a:pt x="8248856" y="5060500"/>
                  <a:pt x="8246644" y="5056218"/>
                  <a:pt x="8245831" y="5051358"/>
                </a:cubicBezTo>
                <a:cubicBezTo>
                  <a:pt x="8181824" y="5054265"/>
                  <a:pt x="8147127" y="5020143"/>
                  <a:pt x="8090268" y="5005197"/>
                </a:cubicBezTo>
                <a:cubicBezTo>
                  <a:pt x="8025464" y="4982055"/>
                  <a:pt x="7967067" y="4960819"/>
                  <a:pt x="7905404" y="4963224"/>
                </a:cubicBezTo>
                <a:cubicBezTo>
                  <a:pt x="7835116" y="4948312"/>
                  <a:pt x="7780962" y="4946081"/>
                  <a:pt x="7718741" y="4937509"/>
                </a:cubicBezTo>
                <a:lnTo>
                  <a:pt x="7614343" y="4940980"/>
                </a:lnTo>
                <a:lnTo>
                  <a:pt x="7527539" y="4935152"/>
                </a:lnTo>
                <a:lnTo>
                  <a:pt x="7519567" y="4932599"/>
                </a:lnTo>
                <a:cubicBezTo>
                  <a:pt x="7513989" y="4931260"/>
                  <a:pt x="7510169" y="4930910"/>
                  <a:pt x="7507408" y="4931264"/>
                </a:cubicBezTo>
                <a:lnTo>
                  <a:pt x="7507036" y="4931591"/>
                </a:lnTo>
                <a:lnTo>
                  <a:pt x="7495791" y="4929639"/>
                </a:lnTo>
                <a:cubicBezTo>
                  <a:pt x="7476982" y="4925521"/>
                  <a:pt x="7422524" y="4942937"/>
                  <a:pt x="7405387" y="4937744"/>
                </a:cubicBezTo>
                <a:cubicBezTo>
                  <a:pt x="7374785" y="4940694"/>
                  <a:pt x="7333986" y="4941799"/>
                  <a:pt x="7312176" y="4947339"/>
                </a:cubicBezTo>
                <a:lnTo>
                  <a:pt x="7310849" y="4948781"/>
                </a:lnTo>
                <a:lnTo>
                  <a:pt x="7218556" y="4923532"/>
                </a:lnTo>
                <a:lnTo>
                  <a:pt x="7201098" y="4918982"/>
                </a:lnTo>
                <a:lnTo>
                  <a:pt x="7197000" y="4913624"/>
                </a:lnTo>
                <a:cubicBezTo>
                  <a:pt x="7192108" y="4910101"/>
                  <a:pt x="7184502" y="4907962"/>
                  <a:pt x="7170804" y="4908976"/>
                </a:cubicBezTo>
                <a:lnTo>
                  <a:pt x="7096984" y="4896748"/>
                </a:lnTo>
                <a:cubicBezTo>
                  <a:pt x="7061144" y="4895770"/>
                  <a:pt x="7050185" y="4894793"/>
                  <a:pt x="7018492" y="4897122"/>
                </a:cubicBezTo>
                <a:cubicBezTo>
                  <a:pt x="6937524" y="4886184"/>
                  <a:pt x="6943641" y="4862018"/>
                  <a:pt x="6904142" y="4867616"/>
                </a:cubicBezTo>
                <a:cubicBezTo>
                  <a:pt x="6871918" y="4872824"/>
                  <a:pt x="6787985" y="4853750"/>
                  <a:pt x="6708218" y="4839661"/>
                </a:cubicBezTo>
                <a:cubicBezTo>
                  <a:pt x="6649102" y="4830206"/>
                  <a:pt x="6628102" y="4816105"/>
                  <a:pt x="6549451" y="4810885"/>
                </a:cubicBezTo>
                <a:cubicBezTo>
                  <a:pt x="6472150" y="4766795"/>
                  <a:pt x="6409692" y="4790518"/>
                  <a:pt x="6317556" y="4764085"/>
                </a:cubicBezTo>
                <a:cubicBezTo>
                  <a:pt x="6297547" y="4748563"/>
                  <a:pt x="6209288" y="4765756"/>
                  <a:pt x="6168670" y="4761998"/>
                </a:cubicBezTo>
                <a:cubicBezTo>
                  <a:pt x="6128052" y="4758240"/>
                  <a:pt x="6090536" y="4744692"/>
                  <a:pt x="6073844" y="4741536"/>
                </a:cubicBezTo>
                <a:lnTo>
                  <a:pt x="6068526" y="4743073"/>
                </a:lnTo>
                <a:lnTo>
                  <a:pt x="6048634" y="4742390"/>
                </a:lnTo>
                <a:lnTo>
                  <a:pt x="6041279" y="4750739"/>
                </a:lnTo>
                <a:lnTo>
                  <a:pt x="6010088" y="4755832"/>
                </a:lnTo>
                <a:cubicBezTo>
                  <a:pt x="5998677" y="4756419"/>
                  <a:pt x="5970124" y="4755506"/>
                  <a:pt x="5957373" y="4752188"/>
                </a:cubicBezTo>
                <a:lnTo>
                  <a:pt x="5758915" y="4736496"/>
                </a:lnTo>
                <a:lnTo>
                  <a:pt x="5626957" y="4735473"/>
                </a:lnTo>
                <a:lnTo>
                  <a:pt x="5470902" y="4749493"/>
                </a:lnTo>
                <a:cubicBezTo>
                  <a:pt x="5478131" y="4762521"/>
                  <a:pt x="5439006" y="4748455"/>
                  <a:pt x="5432757" y="4760746"/>
                </a:cubicBezTo>
                <a:cubicBezTo>
                  <a:pt x="5429365" y="4770778"/>
                  <a:pt x="5391824" y="4775462"/>
                  <a:pt x="5381664" y="4778448"/>
                </a:cubicBezTo>
                <a:lnTo>
                  <a:pt x="5261760" y="4798865"/>
                </a:lnTo>
                <a:cubicBezTo>
                  <a:pt x="5251595" y="4799049"/>
                  <a:pt x="5230547" y="4807359"/>
                  <a:pt x="5222959" y="4809989"/>
                </a:cubicBezTo>
                <a:lnTo>
                  <a:pt x="5174657" y="4812979"/>
                </a:lnTo>
                <a:lnTo>
                  <a:pt x="5156551" y="4820202"/>
                </a:lnTo>
                <a:lnTo>
                  <a:pt x="5142595" y="4823602"/>
                </a:lnTo>
                <a:lnTo>
                  <a:pt x="5139593" y="4825703"/>
                </a:lnTo>
                <a:cubicBezTo>
                  <a:pt x="5133873" y="4829743"/>
                  <a:pt x="5128076" y="4833554"/>
                  <a:pt x="5121656" y="4836556"/>
                </a:cubicBezTo>
                <a:cubicBezTo>
                  <a:pt x="5108317" y="4807937"/>
                  <a:pt x="5064853" y="4857373"/>
                  <a:pt x="5065787" y="4829985"/>
                </a:cubicBezTo>
                <a:cubicBezTo>
                  <a:pt x="5028193" y="4841501"/>
                  <a:pt x="5038944" y="4812412"/>
                  <a:pt x="5011510" y="4846366"/>
                </a:cubicBezTo>
                <a:cubicBezTo>
                  <a:pt x="4937023" y="4845983"/>
                  <a:pt x="4916353" y="4832976"/>
                  <a:pt x="4840437" y="4870383"/>
                </a:cubicBezTo>
                <a:cubicBezTo>
                  <a:pt x="4806739" y="4887025"/>
                  <a:pt x="4784106" y="4898171"/>
                  <a:pt x="4762444" y="4898151"/>
                </a:cubicBezTo>
                <a:cubicBezTo>
                  <a:pt x="4741323" y="4902652"/>
                  <a:pt x="4729481" y="4905474"/>
                  <a:pt x="4723182" y="4907166"/>
                </a:cubicBezTo>
                <a:lnTo>
                  <a:pt x="4721173" y="4907914"/>
                </a:lnTo>
                <a:lnTo>
                  <a:pt x="4715524" y="4906639"/>
                </a:lnTo>
                <a:cubicBezTo>
                  <a:pt x="4680148" y="4913595"/>
                  <a:pt x="4524744" y="4914403"/>
                  <a:pt x="4515810" y="4916541"/>
                </a:cubicBezTo>
                <a:cubicBezTo>
                  <a:pt x="4457819" y="4929653"/>
                  <a:pt x="4462659" y="4930394"/>
                  <a:pt x="4428539" y="4927192"/>
                </a:cubicBezTo>
                <a:cubicBezTo>
                  <a:pt x="4423303" y="4923821"/>
                  <a:pt x="4368974" y="4930115"/>
                  <a:pt x="4362872" y="4928538"/>
                </a:cubicBezTo>
                <a:lnTo>
                  <a:pt x="4316962" y="4921923"/>
                </a:lnTo>
                <a:lnTo>
                  <a:pt x="4315106" y="4923264"/>
                </a:lnTo>
                <a:cubicBezTo>
                  <a:pt x="4306123" y="4926635"/>
                  <a:pt x="4299993" y="4926634"/>
                  <a:pt x="4295140" y="4925143"/>
                </a:cubicBezTo>
                <a:lnTo>
                  <a:pt x="4290059" y="4922226"/>
                </a:lnTo>
                <a:lnTo>
                  <a:pt x="4276138" y="4922472"/>
                </a:lnTo>
                <a:lnTo>
                  <a:pt x="4248113" y="4920148"/>
                </a:lnTo>
                <a:lnTo>
                  <a:pt x="4202046" y="4922943"/>
                </a:lnTo>
                <a:cubicBezTo>
                  <a:pt x="4201945" y="4923363"/>
                  <a:pt x="4201842" y="4923782"/>
                  <a:pt x="4201741" y="4924202"/>
                </a:cubicBezTo>
                <a:cubicBezTo>
                  <a:pt x="4200116" y="4927039"/>
                  <a:pt x="4197140" y="4929158"/>
                  <a:pt x="4191245" y="4929836"/>
                </a:cubicBezTo>
                <a:cubicBezTo>
                  <a:pt x="4204212" y="4947125"/>
                  <a:pt x="4161274" y="4945230"/>
                  <a:pt x="4142742" y="4945701"/>
                </a:cubicBezTo>
                <a:cubicBezTo>
                  <a:pt x="4124717" y="4952767"/>
                  <a:pt x="4099099" y="4966347"/>
                  <a:pt x="4083094" y="4972234"/>
                </a:cubicBezTo>
                <a:lnTo>
                  <a:pt x="4074543" y="4973069"/>
                </a:lnTo>
                <a:cubicBezTo>
                  <a:pt x="4074504" y="4973170"/>
                  <a:pt x="4074463" y="4973269"/>
                  <a:pt x="4074424" y="4973368"/>
                </a:cubicBezTo>
                <a:cubicBezTo>
                  <a:pt x="4072678" y="4974152"/>
                  <a:pt x="4069906" y="4974653"/>
                  <a:pt x="4065507" y="4974812"/>
                </a:cubicBezTo>
                <a:lnTo>
                  <a:pt x="4058951" y="4974594"/>
                </a:lnTo>
                <a:lnTo>
                  <a:pt x="4042361" y="4976215"/>
                </a:lnTo>
                <a:lnTo>
                  <a:pt x="4036993" y="4978649"/>
                </a:lnTo>
                <a:lnTo>
                  <a:pt x="4035360" y="4982316"/>
                </a:lnTo>
                <a:lnTo>
                  <a:pt x="4033775" y="4982081"/>
                </a:lnTo>
                <a:cubicBezTo>
                  <a:pt x="4021424" y="4977217"/>
                  <a:pt x="4016874" y="4968841"/>
                  <a:pt x="4004535" y="4994649"/>
                </a:cubicBezTo>
                <a:cubicBezTo>
                  <a:pt x="3976667" y="4987584"/>
                  <a:pt x="3972977" y="5002913"/>
                  <a:pt x="3936843" y="5012106"/>
                </a:cubicBezTo>
                <a:cubicBezTo>
                  <a:pt x="3920506" y="5004382"/>
                  <a:pt x="3908535" y="5009071"/>
                  <a:pt x="3897272" y="5017761"/>
                </a:cubicBezTo>
                <a:cubicBezTo>
                  <a:pt x="3861092" y="5017265"/>
                  <a:pt x="3829628" y="5031135"/>
                  <a:pt x="3789757" y="5037999"/>
                </a:cubicBezTo>
                <a:cubicBezTo>
                  <a:pt x="3741007" y="5052705"/>
                  <a:pt x="3725129" y="5054682"/>
                  <a:pt x="3682510" y="5061922"/>
                </a:cubicBezTo>
                <a:lnTo>
                  <a:pt x="3610032" y="5094193"/>
                </a:lnTo>
                <a:lnTo>
                  <a:pt x="3603852" y="5092831"/>
                </a:lnTo>
                <a:cubicBezTo>
                  <a:pt x="3599580" y="5092212"/>
                  <a:pt x="3596726" y="5092212"/>
                  <a:pt x="3594733" y="5092667"/>
                </a:cubicBezTo>
                <a:lnTo>
                  <a:pt x="3594498" y="5092936"/>
                </a:lnTo>
                <a:lnTo>
                  <a:pt x="3585975" y="5092246"/>
                </a:lnTo>
                <a:cubicBezTo>
                  <a:pt x="3571623" y="5090455"/>
                  <a:pt x="3549389" y="5104654"/>
                  <a:pt x="3536132" y="5101945"/>
                </a:cubicBezTo>
                <a:cubicBezTo>
                  <a:pt x="3513940" y="5106241"/>
                  <a:pt x="3488622" y="5099976"/>
                  <a:pt x="3473220" y="5105606"/>
                </a:cubicBezTo>
                <a:lnTo>
                  <a:pt x="3400725" y="5117654"/>
                </a:lnTo>
                <a:lnTo>
                  <a:pt x="3375935" y="5106247"/>
                </a:lnTo>
                <a:lnTo>
                  <a:pt x="3348219" y="5109860"/>
                </a:lnTo>
                <a:cubicBezTo>
                  <a:pt x="3337206" y="5110533"/>
                  <a:pt x="3327054" y="5111295"/>
                  <a:pt x="3319639" y="5114795"/>
                </a:cubicBezTo>
                <a:lnTo>
                  <a:pt x="3248529" y="5133347"/>
                </a:lnTo>
                <a:lnTo>
                  <a:pt x="3210308" y="5119794"/>
                </a:lnTo>
                <a:cubicBezTo>
                  <a:pt x="3206088" y="5117870"/>
                  <a:pt x="3200152" y="5117326"/>
                  <a:pt x="3190375" y="5119915"/>
                </a:cubicBezTo>
                <a:lnTo>
                  <a:pt x="3188145" y="5121096"/>
                </a:lnTo>
                <a:cubicBezTo>
                  <a:pt x="3182625" y="5119116"/>
                  <a:pt x="3141856" y="5121682"/>
                  <a:pt x="3108596" y="5122416"/>
                </a:cubicBezTo>
                <a:cubicBezTo>
                  <a:pt x="3055968" y="5124842"/>
                  <a:pt x="3048940" y="5117475"/>
                  <a:pt x="2988584" y="5125502"/>
                </a:cubicBezTo>
                <a:cubicBezTo>
                  <a:pt x="2928853" y="5129690"/>
                  <a:pt x="2917951" y="5124649"/>
                  <a:pt x="2876540" y="5133019"/>
                </a:cubicBezTo>
                <a:lnTo>
                  <a:pt x="2626864" y="5133771"/>
                </a:lnTo>
                <a:cubicBezTo>
                  <a:pt x="2562348" y="5111858"/>
                  <a:pt x="2563422" y="5142456"/>
                  <a:pt x="2491422" y="5135486"/>
                </a:cubicBezTo>
                <a:cubicBezTo>
                  <a:pt x="2433091" y="5200962"/>
                  <a:pt x="2455709" y="5160483"/>
                  <a:pt x="2415617" y="5168715"/>
                </a:cubicBezTo>
                <a:lnTo>
                  <a:pt x="2290098" y="5166151"/>
                </a:lnTo>
                <a:cubicBezTo>
                  <a:pt x="2257057" y="5152522"/>
                  <a:pt x="2202458" y="5187690"/>
                  <a:pt x="2161714" y="5169302"/>
                </a:cubicBezTo>
                <a:cubicBezTo>
                  <a:pt x="2122714" y="5172302"/>
                  <a:pt x="2080450" y="5180350"/>
                  <a:pt x="2056089" y="5184144"/>
                </a:cubicBezTo>
                <a:cubicBezTo>
                  <a:pt x="2019828" y="5191108"/>
                  <a:pt x="1978839" y="5203797"/>
                  <a:pt x="1944153" y="5211084"/>
                </a:cubicBezTo>
                <a:cubicBezTo>
                  <a:pt x="1925867" y="5199079"/>
                  <a:pt x="1896027" y="5224183"/>
                  <a:pt x="1847968" y="5227868"/>
                </a:cubicBezTo>
                <a:cubicBezTo>
                  <a:pt x="1827977" y="5213971"/>
                  <a:pt x="1815570" y="5230544"/>
                  <a:pt x="1777083" y="5212267"/>
                </a:cubicBezTo>
                <a:cubicBezTo>
                  <a:pt x="1775439" y="5214216"/>
                  <a:pt x="1773397" y="5216035"/>
                  <a:pt x="1771025" y="5217668"/>
                </a:cubicBezTo>
                <a:cubicBezTo>
                  <a:pt x="1757251" y="5227146"/>
                  <a:pt x="1735528" y="5228402"/>
                  <a:pt x="1722509" y="5220470"/>
                </a:cubicBezTo>
                <a:cubicBezTo>
                  <a:pt x="1691779" y="5208440"/>
                  <a:pt x="1662321" y="5203305"/>
                  <a:pt x="1633941" y="5200774"/>
                </a:cubicBezTo>
                <a:lnTo>
                  <a:pt x="1586145" y="5210184"/>
                </a:lnTo>
                <a:cubicBezTo>
                  <a:pt x="1567948" y="5215416"/>
                  <a:pt x="1545900" y="5226363"/>
                  <a:pt x="1524748" y="5232173"/>
                </a:cubicBezTo>
                <a:cubicBezTo>
                  <a:pt x="1502586" y="5235395"/>
                  <a:pt x="1478013" y="5230993"/>
                  <a:pt x="1459242" y="5245044"/>
                </a:cubicBezTo>
                <a:cubicBezTo>
                  <a:pt x="1421474" y="5260197"/>
                  <a:pt x="1374524" y="5244220"/>
                  <a:pt x="1349457" y="5280705"/>
                </a:cubicBezTo>
                <a:cubicBezTo>
                  <a:pt x="1273276" y="5302389"/>
                  <a:pt x="1121512" y="5336260"/>
                  <a:pt x="1009212" y="5361227"/>
                </a:cubicBezTo>
                <a:cubicBezTo>
                  <a:pt x="939016" y="5373529"/>
                  <a:pt x="866895" y="5370149"/>
                  <a:pt x="808572" y="5377024"/>
                </a:cubicBezTo>
                <a:cubicBezTo>
                  <a:pt x="802823" y="5374184"/>
                  <a:pt x="726016" y="5397963"/>
                  <a:pt x="719549" y="5396991"/>
                </a:cubicBezTo>
                <a:lnTo>
                  <a:pt x="698795" y="5397657"/>
                </a:lnTo>
                <a:cubicBezTo>
                  <a:pt x="689833" y="5401894"/>
                  <a:pt x="683492" y="5402495"/>
                  <a:pt x="678327" y="5401487"/>
                </a:cubicBezTo>
                <a:lnTo>
                  <a:pt x="672784" y="5399085"/>
                </a:lnTo>
                <a:lnTo>
                  <a:pt x="658406" y="5400696"/>
                </a:lnTo>
                <a:lnTo>
                  <a:pt x="629185" y="5401132"/>
                </a:lnTo>
                <a:lnTo>
                  <a:pt x="624558" y="5403782"/>
                </a:lnTo>
                <a:lnTo>
                  <a:pt x="581798" y="5408438"/>
                </a:lnTo>
                <a:cubicBezTo>
                  <a:pt x="581736" y="5408865"/>
                  <a:pt x="581671" y="5409294"/>
                  <a:pt x="581608" y="5409722"/>
                </a:cubicBezTo>
                <a:cubicBezTo>
                  <a:pt x="580204" y="5412704"/>
                  <a:pt x="577331" y="5415106"/>
                  <a:pt x="571299" y="5416358"/>
                </a:cubicBezTo>
                <a:cubicBezTo>
                  <a:pt x="551623" y="5426267"/>
                  <a:pt x="484499" y="5459654"/>
                  <a:pt x="463549" y="5469173"/>
                </a:cubicBezTo>
                <a:cubicBezTo>
                  <a:pt x="453136" y="5470720"/>
                  <a:pt x="449731" y="5472678"/>
                  <a:pt x="445606" y="5473465"/>
                </a:cubicBezTo>
                <a:lnTo>
                  <a:pt x="438799" y="5473893"/>
                </a:lnTo>
                <a:cubicBezTo>
                  <a:pt x="417222" y="5482183"/>
                  <a:pt x="343312" y="5513407"/>
                  <a:pt x="316138" y="5523213"/>
                </a:cubicBezTo>
                <a:cubicBezTo>
                  <a:pt x="298481" y="5517132"/>
                  <a:pt x="286556" y="5522972"/>
                  <a:pt x="275748" y="5532726"/>
                </a:cubicBezTo>
                <a:cubicBezTo>
                  <a:pt x="238274" y="5535784"/>
                  <a:pt x="207076" y="5552679"/>
                  <a:pt x="166496" y="5563424"/>
                </a:cubicBezTo>
                <a:lnTo>
                  <a:pt x="0" y="5629888"/>
                </a:lnTo>
                <a:close/>
              </a:path>
            </a:pathLst>
          </a:custGeom>
        </p:spPr>
      </p:pic>
    </p:spTree>
    <p:extLst>
      <p:ext uri="{BB962C8B-B14F-4D97-AF65-F5344CB8AC3E}">
        <p14:creationId xmlns:p14="http://schemas.microsoft.com/office/powerpoint/2010/main" val="2468535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4"/>
                                        </p:tgtEl>
                                      </p:cBhvr>
                                    </p:animEffect>
                                    <p:animScale>
                                      <p:cBhvr>
                                        <p:cTn id="13"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8">
            <a:extLst>
              <a:ext uri="{FF2B5EF4-FFF2-40B4-BE49-F238E27FC236}">
                <a16:creationId xmlns:a16="http://schemas.microsoft.com/office/drawing/2014/main" id="{0D1D8088-559A-46A5-A801-CDF0B9476B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10">
            <a:extLst>
              <a:ext uri="{FF2B5EF4-FFF2-40B4-BE49-F238E27FC236}">
                <a16:creationId xmlns:a16="http://schemas.microsoft.com/office/drawing/2014/main" id="{83E2E96F-17F7-4C8C-BDF1-6BB90A0C1D7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09667" y="2380868"/>
            <a:ext cx="11982332" cy="2087795"/>
            <a:chOff x="143163" y="5763486"/>
            <a:chExt cx="11982332" cy="739555"/>
          </a:xfrm>
        </p:grpSpPr>
        <p:sp>
          <p:nvSpPr>
            <p:cNvPr id="12" name="Rectangle 11">
              <a:extLst>
                <a:ext uri="{FF2B5EF4-FFF2-40B4-BE49-F238E27FC236}">
                  <a16:creationId xmlns:a16="http://schemas.microsoft.com/office/drawing/2014/main" id="{846BD00C-9313-4A22-94F7-3875A46C6D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357444" y="5763486"/>
              <a:ext cx="11768051" cy="739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12">
              <a:extLst>
                <a:ext uri="{FF2B5EF4-FFF2-40B4-BE49-F238E27FC236}">
                  <a16:creationId xmlns:a16="http://schemas.microsoft.com/office/drawing/2014/main" id="{1EAF30D0-AA67-427C-9938-A2C8A9B5D5D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143163" y="5763486"/>
              <a:ext cx="1" cy="739555"/>
            </a:xfrm>
            <a:prstGeom prst="line">
              <a:avLst/>
            </a:prstGeom>
            <a:ln w="1778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29" name="Rectangle 14">
            <a:extLst>
              <a:ext uri="{FF2B5EF4-FFF2-40B4-BE49-F238E27FC236}">
                <a16:creationId xmlns:a16="http://schemas.microsoft.com/office/drawing/2014/main" id="{3776B14B-F2F4-4825-8DA8-8C7A0F2B39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466344"/>
            <a:ext cx="11111729" cy="591782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صورة 4">
            <a:extLst>
              <a:ext uri="{FF2B5EF4-FFF2-40B4-BE49-F238E27FC236}">
                <a16:creationId xmlns:a16="http://schemas.microsoft.com/office/drawing/2014/main" id="{DDB21EA1-7DD4-3E2C-5A70-2515A4226D2E}"/>
              </a:ext>
            </a:extLst>
          </p:cNvPr>
          <p:cNvPicPr>
            <a:picLocks noChangeAspect="1"/>
          </p:cNvPicPr>
          <p:nvPr/>
        </p:nvPicPr>
        <p:blipFill rotWithShape="1">
          <a:blip r:embed="rId2"/>
          <a:srcRect t="12915" b="13173"/>
          <a:stretch/>
        </p:blipFill>
        <p:spPr>
          <a:xfrm>
            <a:off x="838200" y="704765"/>
            <a:ext cx="10628376" cy="5440003"/>
          </a:xfrm>
          <a:prstGeom prst="rect">
            <a:avLst/>
          </a:prstGeom>
        </p:spPr>
      </p:pic>
    </p:spTree>
    <p:extLst>
      <p:ext uri="{BB962C8B-B14F-4D97-AF65-F5344CB8AC3E}">
        <p14:creationId xmlns:p14="http://schemas.microsoft.com/office/powerpoint/2010/main" val="2008870206"/>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8">
            <a:extLst>
              <a:ext uri="{FF2B5EF4-FFF2-40B4-BE49-F238E27FC236}">
                <a16:creationId xmlns:a16="http://schemas.microsoft.com/office/drawing/2014/main" id="{A254D376-7060-4491-9779-FC35E62F3F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A8BCD325-E62A-D631-ED9E-63C0ABB6D000}"/>
              </a:ext>
            </a:extLst>
          </p:cNvPr>
          <p:cNvSpPr>
            <a:spLocks noGrp="1"/>
          </p:cNvSpPr>
          <p:nvPr>
            <p:ph type="title"/>
          </p:nvPr>
        </p:nvSpPr>
        <p:spPr>
          <a:xfrm>
            <a:off x="838200" y="5186423"/>
            <a:ext cx="10515600" cy="1114382"/>
          </a:xfrm>
        </p:spPr>
        <p:txBody>
          <a:bodyPr vert="horz" lIns="91440" tIns="45720" rIns="91440" bIns="45720" rtlCol="0" anchor="ctr">
            <a:normAutofit/>
          </a:bodyPr>
          <a:lstStyle/>
          <a:p>
            <a:pPr algn="ctr" rtl="0"/>
            <a:r>
              <a:rPr lang="en-US" sz="4000" dirty="0">
                <a:latin typeface="Goudy Stout" panose="0202090407030B020401" pitchFamily="18" charset="0"/>
              </a:rPr>
              <a:t>Plates</a:t>
            </a:r>
            <a:endParaRPr lang="en-US" sz="5200" dirty="0">
              <a:latin typeface="Goudy Stout" panose="0202090407030B020401" pitchFamily="18" charset="0"/>
            </a:endParaRPr>
          </a:p>
        </p:txBody>
      </p:sp>
      <p:pic>
        <p:nvPicPr>
          <p:cNvPr id="4" name="صورة 4" descr="صورة تحتوي على مخطط بياني&#10;&#10;تم إنشاء الوصف تلقائياً">
            <a:extLst>
              <a:ext uri="{FF2B5EF4-FFF2-40B4-BE49-F238E27FC236}">
                <a16:creationId xmlns:a16="http://schemas.microsoft.com/office/drawing/2014/main" id="{5EF23E09-8EED-F1E9-5F3A-EBA0C674F388}"/>
              </a:ext>
            </a:extLst>
          </p:cNvPr>
          <p:cNvPicPr>
            <a:picLocks noChangeAspect="1"/>
          </p:cNvPicPr>
          <p:nvPr/>
        </p:nvPicPr>
        <p:blipFill rotWithShape="1">
          <a:blip r:embed="rId2"/>
          <a:srcRect b="8087"/>
          <a:stretch/>
        </p:blipFill>
        <p:spPr>
          <a:xfrm>
            <a:off x="20" y="10"/>
            <a:ext cx="12191980" cy="5014697"/>
          </a:xfrm>
          <a:prstGeom prst="rect">
            <a:avLst/>
          </a:prstGeom>
        </p:spPr>
      </p:pic>
    </p:spTree>
    <p:extLst>
      <p:ext uri="{BB962C8B-B14F-4D97-AF65-F5344CB8AC3E}">
        <p14:creationId xmlns:p14="http://schemas.microsoft.com/office/powerpoint/2010/main" val="2135493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heel(1)">
                                      <p:cBhvr>
                                        <p:cTn id="1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31">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33">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5">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05B3CCDD-15B8-203E-C83B-FEF871093211}"/>
              </a:ext>
            </a:extLst>
          </p:cNvPr>
          <p:cNvSpPr>
            <a:spLocks noGrp="1"/>
          </p:cNvSpPr>
          <p:nvPr>
            <p:ph type="title"/>
          </p:nvPr>
        </p:nvSpPr>
        <p:spPr>
          <a:xfrm>
            <a:off x="699713" y="248038"/>
            <a:ext cx="7063721" cy="1159200"/>
          </a:xfrm>
          <a:prstGeom prst="ellipse">
            <a:avLst/>
          </a:prstGeom>
        </p:spPr>
        <p:txBody>
          <a:bodyPr vert="horz" lIns="91440" tIns="45720" rIns="91440" bIns="45720" rtlCol="0" anchor="ctr">
            <a:noAutofit/>
          </a:bodyPr>
          <a:lstStyle/>
          <a:p>
            <a:pPr algn="ctr" rtl="0"/>
            <a:r>
              <a:rPr lang="en-US" sz="4000" dirty="0">
                <a:latin typeface="Narkisim" panose="020E0502050101010101" pitchFamily="34" charset="-79"/>
                <a:cs typeface="Narkisim" panose="020E0502050101010101" pitchFamily="34" charset="-79"/>
              </a:rPr>
              <a:t>Plate Element</a:t>
            </a:r>
          </a:p>
        </p:txBody>
      </p:sp>
      <p:pic>
        <p:nvPicPr>
          <p:cNvPr id="4" name="صورة 4">
            <a:extLst>
              <a:ext uri="{FF2B5EF4-FFF2-40B4-BE49-F238E27FC236}">
                <a16:creationId xmlns:a16="http://schemas.microsoft.com/office/drawing/2014/main" id="{0B479320-EDA0-58BC-277C-2A03924D5995}"/>
              </a:ext>
            </a:extLst>
          </p:cNvPr>
          <p:cNvPicPr>
            <a:picLocks noChangeAspect="1"/>
          </p:cNvPicPr>
          <p:nvPr/>
        </p:nvPicPr>
        <p:blipFill rotWithShape="1">
          <a:blip r:embed="rId2"/>
          <a:srcRect r="7555"/>
          <a:stretch/>
        </p:blipFill>
        <p:spPr>
          <a:xfrm>
            <a:off x="2138503" y="1966293"/>
            <a:ext cx="7914993" cy="4452160"/>
          </a:xfrm>
          <a:prstGeom prst="rect">
            <a:avLst/>
          </a:prstGeom>
        </p:spPr>
      </p:pic>
    </p:spTree>
    <p:extLst>
      <p:ext uri="{BB962C8B-B14F-4D97-AF65-F5344CB8AC3E}">
        <p14:creationId xmlns:p14="http://schemas.microsoft.com/office/powerpoint/2010/main" val="2498491622"/>
      </p:ext>
    </p:extLst>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17">
            <a:extLst>
              <a:ext uri="{FF2B5EF4-FFF2-40B4-BE49-F238E27FC236}">
                <a16:creationId xmlns:a16="http://schemas.microsoft.com/office/drawing/2014/main" id="{3A930249-8242-4E2B-AF17-C018264883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19">
            <a:extLst>
              <a:ext uri="{FF2B5EF4-FFF2-40B4-BE49-F238E27FC236}">
                <a16:creationId xmlns:a16="http://schemas.microsoft.com/office/drawing/2014/main" id="{A5BDD999-C5E1-4B3E-A710-7686738191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7388" y="181576"/>
            <a:ext cx="11823637" cy="6501088"/>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pic>
        <p:nvPicPr>
          <p:cNvPr id="5" name="صورة 5" descr="صورة تحتوي على مخطط بياني&#10;&#10;تم إنشاء الوصف تلقائياً">
            <a:extLst>
              <a:ext uri="{FF2B5EF4-FFF2-40B4-BE49-F238E27FC236}">
                <a16:creationId xmlns:a16="http://schemas.microsoft.com/office/drawing/2014/main" id="{8A5B796D-AC1E-823B-017C-097CA9E944D9}"/>
              </a:ext>
            </a:extLst>
          </p:cNvPr>
          <p:cNvPicPr>
            <a:picLocks noChangeAspect="1"/>
          </p:cNvPicPr>
          <p:nvPr/>
        </p:nvPicPr>
        <p:blipFill rotWithShape="1">
          <a:blip r:embed="rId2">
            <a:alphaModFix amt="60000"/>
          </a:blip>
          <a:srcRect l="3127" r="-1" b="-1"/>
          <a:stretch/>
        </p:blipFill>
        <p:spPr>
          <a:xfrm>
            <a:off x="187388" y="179108"/>
            <a:ext cx="11824481" cy="6499784"/>
          </a:xfrm>
          <a:prstGeom prst="rect">
            <a:avLst/>
          </a:prstGeom>
        </p:spPr>
      </p:pic>
      <p:sp>
        <p:nvSpPr>
          <p:cNvPr id="2" name="عنوان 1">
            <a:extLst>
              <a:ext uri="{FF2B5EF4-FFF2-40B4-BE49-F238E27FC236}">
                <a16:creationId xmlns:a16="http://schemas.microsoft.com/office/drawing/2014/main" id="{45ACCE9F-A6A6-46DA-AA70-FF001411F9AB}"/>
              </a:ext>
            </a:extLst>
          </p:cNvPr>
          <p:cNvSpPr>
            <a:spLocks noGrp="1"/>
          </p:cNvSpPr>
          <p:nvPr>
            <p:ph type="title"/>
          </p:nvPr>
        </p:nvSpPr>
        <p:spPr>
          <a:xfrm>
            <a:off x="1198181" y="1122363"/>
            <a:ext cx="9795637" cy="2217158"/>
          </a:xfrm>
        </p:spPr>
        <p:txBody>
          <a:bodyPr vert="horz" lIns="91440" tIns="45720" rIns="91440" bIns="45720" rtlCol="0" anchor="b">
            <a:normAutofit/>
          </a:bodyPr>
          <a:lstStyle/>
          <a:p>
            <a:pPr algn="l" rtl="0"/>
            <a:r>
              <a:rPr lang="en-US" sz="5200">
                <a:latin typeface="Elephant" panose="02020904090505020303" pitchFamily="18" charset="0"/>
              </a:rPr>
              <a:t>Current Case Model</a:t>
            </a:r>
          </a:p>
        </p:txBody>
      </p:sp>
    </p:spTree>
    <p:extLst>
      <p:ext uri="{BB962C8B-B14F-4D97-AF65-F5344CB8AC3E}">
        <p14:creationId xmlns:p14="http://schemas.microsoft.com/office/powerpoint/2010/main" val="2822526821"/>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صورة 4" descr="صورة تحتوي على مخطط بياني&#10;&#10;تم إنشاء الوصف تلقائياً">
            <a:extLst>
              <a:ext uri="{FF2B5EF4-FFF2-40B4-BE49-F238E27FC236}">
                <a16:creationId xmlns:a16="http://schemas.microsoft.com/office/drawing/2014/main" id="{F0BD098A-D366-E410-57F1-3E71A0D0B6BF}"/>
              </a:ext>
            </a:extLst>
          </p:cNvPr>
          <p:cNvPicPr>
            <a:picLocks noChangeAspect="1"/>
          </p:cNvPicPr>
          <p:nvPr/>
        </p:nvPicPr>
        <p:blipFill rotWithShape="1">
          <a:blip r:embed="rId2"/>
          <a:srcRect l="3534" r="-1" b="-1"/>
          <a:stretch/>
        </p:blipFill>
        <p:spPr>
          <a:xfrm>
            <a:off x="3667" y="1801"/>
            <a:ext cx="12109539" cy="6856198"/>
          </a:xfrm>
          <a:prstGeom prst="rect">
            <a:avLst/>
          </a:prstGeom>
        </p:spPr>
      </p:pic>
    </p:spTree>
    <p:extLst>
      <p:ext uri="{BB962C8B-B14F-4D97-AF65-F5344CB8AC3E}">
        <p14:creationId xmlns:p14="http://schemas.microsoft.com/office/powerpoint/2010/main" val="1167085907"/>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صورة 3" descr="صورة تحتوي على مخطط بياني&#10;&#10;تم إنشاء الوصف تلقائياً">
            <a:extLst>
              <a:ext uri="{FF2B5EF4-FFF2-40B4-BE49-F238E27FC236}">
                <a16:creationId xmlns:a16="http://schemas.microsoft.com/office/drawing/2014/main" id="{BC0774D5-276D-30D7-6416-8B35FA2323A6}"/>
              </a:ext>
            </a:extLst>
          </p:cNvPr>
          <p:cNvPicPr>
            <a:picLocks noChangeAspect="1"/>
          </p:cNvPicPr>
          <p:nvPr/>
        </p:nvPicPr>
        <p:blipFill rotWithShape="1">
          <a:blip r:embed="rId2"/>
          <a:srcRect l="21247" t="9091" r="17564"/>
          <a:stretch/>
        </p:blipFill>
        <p:spPr>
          <a:xfrm>
            <a:off x="3523488" y="10"/>
            <a:ext cx="8668512" cy="6857990"/>
          </a:xfrm>
          <a:prstGeom prst="rect">
            <a:avLst/>
          </a:prstGeom>
        </p:spPr>
      </p:pic>
      <p:sp>
        <p:nvSpPr>
          <p:cNvPr id="32" name="Rectangle 31">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45ACCE9F-A6A6-46DA-AA70-FF001411F9AB}"/>
              </a:ext>
            </a:extLst>
          </p:cNvPr>
          <p:cNvSpPr>
            <a:spLocks noGrp="1"/>
          </p:cNvSpPr>
          <p:nvPr>
            <p:ph type="title"/>
          </p:nvPr>
        </p:nvSpPr>
        <p:spPr>
          <a:xfrm>
            <a:off x="477981" y="2515825"/>
            <a:ext cx="4023360" cy="1810672"/>
          </a:xfrm>
        </p:spPr>
        <p:txBody>
          <a:bodyPr vert="horz" lIns="91440" tIns="45720" rIns="91440" bIns="45720" rtlCol="0" anchor="b">
            <a:normAutofit/>
          </a:bodyPr>
          <a:lstStyle/>
          <a:p>
            <a:pPr algn="l" rtl="0"/>
            <a:r>
              <a:rPr lang="en-US" sz="4800">
                <a:latin typeface="Stencil" panose="040409050D0802020404" pitchFamily="82" charset="0"/>
              </a:rPr>
              <a:t>Suggested Case Model</a:t>
            </a:r>
          </a:p>
        </p:txBody>
      </p:sp>
      <p:sp>
        <p:nvSpPr>
          <p:cNvPr id="34" name="Rectangle 3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6" name="Rectangle 3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4045498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صورة 2" descr="صورة تحتوي على مخطط بياني&#10;&#10;تم إنشاء الوصف تلقائياً">
            <a:extLst>
              <a:ext uri="{FF2B5EF4-FFF2-40B4-BE49-F238E27FC236}">
                <a16:creationId xmlns:a16="http://schemas.microsoft.com/office/drawing/2014/main" id="{363571A3-4EB4-9798-38CD-052F4EA42CD9}"/>
              </a:ext>
            </a:extLst>
          </p:cNvPr>
          <p:cNvPicPr>
            <a:picLocks noChangeAspect="1"/>
          </p:cNvPicPr>
          <p:nvPr/>
        </p:nvPicPr>
        <p:blipFill rotWithShape="1">
          <a:blip r:embed="rId2"/>
          <a:srcRect l="5316" r="-1" b="-1"/>
          <a:stretch/>
        </p:blipFill>
        <p:spPr>
          <a:xfrm>
            <a:off x="20" y="1282"/>
            <a:ext cx="12191980" cy="6856718"/>
          </a:xfrm>
          <a:prstGeom prst="rect">
            <a:avLst/>
          </a:prstGeom>
        </p:spPr>
      </p:pic>
    </p:spTree>
    <p:extLst>
      <p:ext uri="{BB962C8B-B14F-4D97-AF65-F5344CB8AC3E}">
        <p14:creationId xmlns:p14="http://schemas.microsoft.com/office/powerpoint/2010/main" val="222556115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صورة 3" descr="صورة تحتوي على مخطط بياني&#10;&#10;تم إنشاء الوصف تلقائياً">
            <a:extLst>
              <a:ext uri="{FF2B5EF4-FFF2-40B4-BE49-F238E27FC236}">
                <a16:creationId xmlns:a16="http://schemas.microsoft.com/office/drawing/2014/main" id="{E0212629-1DA8-9EC2-FFD6-E35DC12B8E7B}"/>
              </a:ext>
            </a:extLst>
          </p:cNvPr>
          <p:cNvPicPr>
            <a:picLocks noChangeAspect="1"/>
          </p:cNvPicPr>
          <p:nvPr/>
        </p:nvPicPr>
        <p:blipFill rotWithShape="1">
          <a:blip r:embed="rId2"/>
          <a:srcRect l="5316" r="-1" b="-1"/>
          <a:stretch/>
        </p:blipFill>
        <p:spPr>
          <a:xfrm>
            <a:off x="20" y="1282"/>
            <a:ext cx="12191980" cy="6856718"/>
          </a:xfrm>
          <a:prstGeom prst="rect">
            <a:avLst/>
          </a:prstGeom>
        </p:spPr>
      </p:pic>
    </p:spTree>
    <p:extLst>
      <p:ext uri="{BB962C8B-B14F-4D97-AF65-F5344CB8AC3E}">
        <p14:creationId xmlns:p14="http://schemas.microsoft.com/office/powerpoint/2010/main" val="9248137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73F6AF65-AC44-BBA0-591F-3D4344857F25}"/>
              </a:ext>
            </a:extLst>
          </p:cNvPr>
          <p:cNvSpPr>
            <a:spLocks noGrp="1"/>
          </p:cNvSpPr>
          <p:nvPr>
            <p:ph type="title"/>
          </p:nvPr>
        </p:nvSpPr>
        <p:spPr>
          <a:xfrm>
            <a:off x="396388" y="2083789"/>
            <a:ext cx="3234337" cy="209228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rtl="0"/>
            <a:r>
              <a:rPr lang="en-US" sz="2800" kern="1200">
                <a:solidFill>
                  <a:srgbClr val="FFFFFF"/>
                </a:solidFill>
                <a:latin typeface="Vineta BT" panose="04020906050602070202" pitchFamily="82" charset="0"/>
              </a:rPr>
              <a:t>Results</a:t>
            </a:r>
          </a:p>
        </p:txBody>
      </p:sp>
      <p:sp>
        <p:nvSpPr>
          <p:cNvPr id="6" name="مربع نص 5">
            <a:extLst>
              <a:ext uri="{FF2B5EF4-FFF2-40B4-BE49-F238E27FC236}">
                <a16:creationId xmlns:a16="http://schemas.microsoft.com/office/drawing/2014/main" id="{6F801D60-0970-BF18-1B48-8AE27CDC34E2}"/>
              </a:ext>
            </a:extLst>
          </p:cNvPr>
          <p:cNvSpPr txBox="1"/>
          <p:nvPr/>
        </p:nvSpPr>
        <p:spPr>
          <a:xfrm>
            <a:off x="4724400" y="3200400"/>
            <a:ext cx="2743200" cy="369332"/>
          </a:xfrm>
          <a:prstGeom prst="rect">
            <a:avLst/>
          </a:prstGeom>
          <a:noFill/>
        </p:spPr>
        <p:txBody>
          <a:bodyPr rot="0" spcFirstLastPara="0" vertOverflow="overflow" horzOverflow="overflow" vert="horz" wrap="square" lIns="91440" tIns="45720" rIns="91440" bIns="45720" numCol="1" spcCol="0" rtlCol="1" fromWordArt="0" anchor="t" anchorCtr="0" forceAA="0" compatLnSpc="1">
            <a:prstTxWarp prst="textNoShape">
              <a:avLst/>
            </a:prstTxWarp>
            <a:spAutoFit/>
          </a:bodyPr>
          <a:lstStyle/>
          <a:p>
            <a:endParaRPr lang="ar-SA"/>
          </a:p>
        </p:txBody>
      </p:sp>
      <p:graphicFrame>
        <p:nvGraphicFramePr>
          <p:cNvPr id="5" name="عنصر نائب للمحتوى 4">
            <a:extLst>
              <a:ext uri="{FF2B5EF4-FFF2-40B4-BE49-F238E27FC236}">
                <a16:creationId xmlns:a16="http://schemas.microsoft.com/office/drawing/2014/main" id="{64F1CEDE-B42F-95F1-5368-28F513673274}"/>
              </a:ext>
            </a:extLst>
          </p:cNvPr>
          <p:cNvGraphicFramePr>
            <a:graphicFrameLocks noGrp="1"/>
          </p:cNvGraphicFramePr>
          <p:nvPr>
            <p:ph idx="1"/>
            <p:extLst>
              <p:ext uri="{D42A27DB-BD31-4B8C-83A1-F6EECF244321}">
                <p14:modId xmlns:p14="http://schemas.microsoft.com/office/powerpoint/2010/main" val="4205901859"/>
              </p:ext>
            </p:extLst>
          </p:nvPr>
        </p:nvGraphicFramePr>
        <p:xfrm>
          <a:off x="3800868" y="1744425"/>
          <a:ext cx="7841800" cy="3487918"/>
        </p:xfrm>
        <a:graphic>
          <a:graphicData uri="http://schemas.openxmlformats.org/drawingml/2006/table">
            <a:tbl>
              <a:tblPr firstRow="1" firstCol="1" bandRow="1">
                <a:solidFill>
                  <a:schemeClr val="bg1">
                    <a:lumMod val="95000"/>
                  </a:schemeClr>
                </a:solidFill>
                <a:tableStyleId>{5C22544A-7EE6-4342-B048-85BDC9FD1C3A}</a:tableStyleId>
              </a:tblPr>
              <a:tblGrid>
                <a:gridCol w="1221805">
                  <a:extLst>
                    <a:ext uri="{9D8B030D-6E8A-4147-A177-3AD203B41FA5}">
                      <a16:colId xmlns:a16="http://schemas.microsoft.com/office/drawing/2014/main" val="2294247274"/>
                    </a:ext>
                  </a:extLst>
                </a:gridCol>
                <a:gridCol w="735350">
                  <a:extLst>
                    <a:ext uri="{9D8B030D-6E8A-4147-A177-3AD203B41FA5}">
                      <a16:colId xmlns:a16="http://schemas.microsoft.com/office/drawing/2014/main" val="2929843283"/>
                    </a:ext>
                  </a:extLst>
                </a:gridCol>
                <a:gridCol w="586216">
                  <a:extLst>
                    <a:ext uri="{9D8B030D-6E8A-4147-A177-3AD203B41FA5}">
                      <a16:colId xmlns:a16="http://schemas.microsoft.com/office/drawing/2014/main" val="3145829355"/>
                    </a:ext>
                  </a:extLst>
                </a:gridCol>
                <a:gridCol w="664317">
                  <a:extLst>
                    <a:ext uri="{9D8B030D-6E8A-4147-A177-3AD203B41FA5}">
                      <a16:colId xmlns:a16="http://schemas.microsoft.com/office/drawing/2014/main" val="1789555795"/>
                    </a:ext>
                  </a:extLst>
                </a:gridCol>
                <a:gridCol w="632683">
                  <a:extLst>
                    <a:ext uri="{9D8B030D-6E8A-4147-A177-3AD203B41FA5}">
                      <a16:colId xmlns:a16="http://schemas.microsoft.com/office/drawing/2014/main" val="1292703317"/>
                    </a:ext>
                  </a:extLst>
                </a:gridCol>
                <a:gridCol w="767129">
                  <a:extLst>
                    <a:ext uri="{9D8B030D-6E8A-4147-A177-3AD203B41FA5}">
                      <a16:colId xmlns:a16="http://schemas.microsoft.com/office/drawing/2014/main" val="2091600401"/>
                    </a:ext>
                  </a:extLst>
                </a:gridCol>
                <a:gridCol w="735350">
                  <a:extLst>
                    <a:ext uri="{9D8B030D-6E8A-4147-A177-3AD203B41FA5}">
                      <a16:colId xmlns:a16="http://schemas.microsoft.com/office/drawing/2014/main" val="2166567804"/>
                    </a:ext>
                  </a:extLst>
                </a:gridCol>
                <a:gridCol w="549569">
                  <a:extLst>
                    <a:ext uri="{9D8B030D-6E8A-4147-A177-3AD203B41FA5}">
                      <a16:colId xmlns:a16="http://schemas.microsoft.com/office/drawing/2014/main" val="4275155025"/>
                    </a:ext>
                  </a:extLst>
                </a:gridCol>
                <a:gridCol w="549569">
                  <a:extLst>
                    <a:ext uri="{9D8B030D-6E8A-4147-A177-3AD203B41FA5}">
                      <a16:colId xmlns:a16="http://schemas.microsoft.com/office/drawing/2014/main" val="3693988239"/>
                    </a:ext>
                  </a:extLst>
                </a:gridCol>
                <a:gridCol w="632683">
                  <a:extLst>
                    <a:ext uri="{9D8B030D-6E8A-4147-A177-3AD203B41FA5}">
                      <a16:colId xmlns:a16="http://schemas.microsoft.com/office/drawing/2014/main" val="1926820871"/>
                    </a:ext>
                  </a:extLst>
                </a:gridCol>
                <a:gridCol w="767129">
                  <a:extLst>
                    <a:ext uri="{9D8B030D-6E8A-4147-A177-3AD203B41FA5}">
                      <a16:colId xmlns:a16="http://schemas.microsoft.com/office/drawing/2014/main" val="441913195"/>
                    </a:ext>
                  </a:extLst>
                </a:gridCol>
              </a:tblGrid>
              <a:tr h="662917">
                <a:tc rowSpan="2">
                  <a:txBody>
                    <a:bodyPr/>
                    <a:lstStyle/>
                    <a:p>
                      <a:pPr algn="ctr">
                        <a:tabLst>
                          <a:tab pos="1493520" algn="l"/>
                        </a:tabLst>
                      </a:pPr>
                      <a:r>
                        <a:rPr lang="ar-SA" sz="1800" b="0" cap="none" spc="0">
                          <a:solidFill>
                            <a:schemeClr val="bg1"/>
                          </a:solidFill>
                          <a:effectLst/>
                        </a:rPr>
                        <a:t>#</a:t>
                      </a:r>
                    </a:p>
                  </a:txBody>
                  <a:tcPr marL="77365" marR="77365" marT="103153" marB="0" anchor="ctr">
                    <a:lnL w="12700" cmpd="sng">
                      <a:noFill/>
                    </a:lnL>
                    <a:lnR w="12700" cmpd="sng">
                      <a:noFill/>
                    </a:lnR>
                    <a:lnT w="19050" cap="flat" cmpd="sng" algn="ctr">
                      <a:noFill/>
                      <a:prstDash val="solid"/>
                    </a:lnT>
                    <a:lnB w="38100" cmpd="sng">
                      <a:noFill/>
                    </a:lnB>
                    <a:solidFill>
                      <a:schemeClr val="accent2"/>
                    </a:solidFill>
                  </a:tcPr>
                </a:tc>
                <a:tc gridSpan="5">
                  <a:txBody>
                    <a:bodyPr/>
                    <a:lstStyle/>
                    <a:p>
                      <a:pPr algn="ctr">
                        <a:tabLst>
                          <a:tab pos="1493520" algn="l"/>
                        </a:tabLst>
                      </a:pPr>
                      <a:r>
                        <a:rPr lang="af-ZA" sz="1800" b="1" i="1" cap="none" spc="0">
                          <a:solidFill>
                            <a:schemeClr val="bg1"/>
                          </a:solidFill>
                          <a:effectLst/>
                          <a:latin typeface="Times New Roman" panose="02020603050405020304" pitchFamily="18" charset="0"/>
                          <a:cs typeface="Times New Roman" panose="02020603050405020304" pitchFamily="18" charset="0"/>
                        </a:rPr>
                        <a:t>Left Sheet Pile</a:t>
                      </a:r>
                    </a:p>
                  </a:txBody>
                  <a:tcPr marL="77365" marR="77365" marT="103153" marB="0" anchor="ctr">
                    <a:lnL w="12700" cmpd="sng">
                      <a:noFill/>
                    </a:lnL>
                    <a:lnR w="12700" cmpd="sng">
                      <a:noFill/>
                    </a:lnR>
                    <a:lnT w="19050" cap="flat" cmpd="sng" algn="ctr">
                      <a:noFill/>
                      <a:prstDash val="solid"/>
                    </a:lnT>
                    <a:lnB w="38100" cmpd="sng">
                      <a:noFill/>
                    </a:lnB>
                    <a:solidFill>
                      <a:schemeClr val="accent2"/>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5">
                  <a:txBody>
                    <a:bodyPr/>
                    <a:lstStyle/>
                    <a:p>
                      <a:pPr algn="ctr">
                        <a:tabLst>
                          <a:tab pos="1493520" algn="l"/>
                        </a:tabLst>
                      </a:pPr>
                      <a:r>
                        <a:rPr lang="af-ZA" sz="1800" b="1" i="1" cap="none" spc="0">
                          <a:solidFill>
                            <a:schemeClr val="bg1"/>
                          </a:solidFill>
                          <a:effectLst/>
                          <a:latin typeface="Times New Roman" panose="02020603050405020304" pitchFamily="18" charset="0"/>
                          <a:cs typeface="Times New Roman" panose="02020603050405020304" pitchFamily="18" charset="0"/>
                        </a:rPr>
                        <a:t>Right Sheet Pile</a:t>
                      </a:r>
                    </a:p>
                  </a:txBody>
                  <a:tcPr marL="77365" marR="77365" marT="103153" marB="0" anchor="ctr">
                    <a:lnL w="12700" cmpd="sng">
                      <a:noFill/>
                    </a:lnL>
                    <a:lnR w="12700" cmpd="sng">
                      <a:noFill/>
                    </a:lnR>
                    <a:lnT w="19050" cap="flat" cmpd="sng" algn="ctr">
                      <a:noFill/>
                      <a:prstDash val="solid"/>
                    </a:lnT>
                    <a:lnB w="38100" cmpd="sng">
                      <a:noFill/>
                    </a:lnB>
                    <a:solidFill>
                      <a:schemeClr val="accent2"/>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2414838651"/>
                  </a:ext>
                </a:extLst>
              </a:tr>
              <a:tr h="941667">
                <a:tc vMerge="1">
                  <a:txBody>
                    <a:bodyPr/>
                    <a:lstStyle/>
                    <a:p>
                      <a:pPr rtl="1"/>
                      <a:endParaRPr lang="ar-SA"/>
                    </a:p>
                  </a:txBody>
                  <a:tcPr/>
                </a:tc>
                <a:tc>
                  <a:txBody>
                    <a:bodyPr/>
                    <a:lstStyle/>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Rows</a:t>
                      </a:r>
                    </a:p>
                  </a:txBody>
                  <a:tcPr marL="77365" marR="77365" marT="103153" marB="0" anchor="ctr">
                    <a:lnL w="38100" cmpd="sng">
                      <a:noFill/>
                    </a:lnL>
                    <a:lnR w="12700" cmpd="sng">
                      <a:noFill/>
                      <a:prstDash val="solid"/>
                    </a:lnR>
                    <a:lnT w="38100" cmpd="sng">
                      <a:noFill/>
                    </a:lnT>
                    <a:lnB w="9525"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Dia (m)</a:t>
                      </a:r>
                    </a:p>
                  </a:txBody>
                  <a:tcPr marL="77365" marR="77365" marT="103153" marB="0" anchor="ctr">
                    <a:lnL w="12700" cmpd="sng">
                      <a:noFill/>
                      <a:prstDash val="solid"/>
                    </a:lnL>
                    <a:lnR w="12700" cmpd="sng">
                      <a:noFill/>
                      <a:prstDash val="solid"/>
                    </a:lnR>
                    <a:lnT w="38100" cmpd="sng">
                      <a:noFill/>
                    </a:lnT>
                    <a:lnB w="9525"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S (m)</a:t>
                      </a:r>
                    </a:p>
                  </a:txBody>
                  <a:tcPr marL="77365" marR="77365" marT="103153" marB="0" anchor="ctr">
                    <a:lnL w="12700" cmpd="sng">
                      <a:noFill/>
                      <a:prstDash val="solid"/>
                    </a:lnL>
                    <a:lnR w="12700" cmpd="sng">
                      <a:noFill/>
                      <a:prstDash val="solid"/>
                    </a:lnR>
                    <a:lnT w="38100" cmpd="sng">
                      <a:noFill/>
                    </a:lnT>
                    <a:lnB w="9525"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h (m)</a:t>
                      </a:r>
                    </a:p>
                  </a:txBody>
                  <a:tcPr marL="77365" marR="77365" marT="103153" marB="0" anchor="ctr">
                    <a:lnL w="12700" cmpd="sng">
                      <a:noFill/>
                      <a:prstDash val="solid"/>
                    </a:lnL>
                    <a:lnR w="12700" cmpd="sng">
                      <a:noFill/>
                      <a:prstDash val="solid"/>
                    </a:lnR>
                    <a:lnT w="38100" cmpd="sng">
                      <a:noFill/>
                    </a:lnT>
                    <a:lnB w="9525"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Depth (m)</a:t>
                      </a:r>
                    </a:p>
                  </a:txBody>
                  <a:tcPr marL="77365" marR="77365" marT="103153" marB="0" anchor="ctr">
                    <a:lnL w="12700" cmpd="sng">
                      <a:noFill/>
                      <a:prstDash val="solid"/>
                    </a:lnL>
                    <a:lnR w="12700" cmpd="sng">
                      <a:noFill/>
                      <a:prstDash val="solid"/>
                    </a:lnR>
                    <a:lnT w="38100" cmpd="sng">
                      <a:noFill/>
                    </a:lnT>
                    <a:lnB w="9525"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Rows</a:t>
                      </a:r>
                    </a:p>
                  </a:txBody>
                  <a:tcPr marL="77365" marR="77365" marT="103153" marB="0" anchor="ctr">
                    <a:lnL w="12700" cmpd="sng">
                      <a:noFill/>
                      <a:prstDash val="solid"/>
                    </a:lnL>
                    <a:lnR w="12700" cmpd="sng">
                      <a:noFill/>
                      <a:prstDash val="solid"/>
                    </a:lnR>
                    <a:lnT w="38100" cmpd="sng">
                      <a:noFill/>
                    </a:lnT>
                    <a:lnB w="9525"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Dia (m)</a:t>
                      </a:r>
                    </a:p>
                  </a:txBody>
                  <a:tcPr marL="77365" marR="77365" marT="103153" marB="0" anchor="ctr">
                    <a:lnL w="12700" cmpd="sng">
                      <a:noFill/>
                      <a:prstDash val="solid"/>
                    </a:lnL>
                    <a:lnR w="12700" cmpd="sng">
                      <a:noFill/>
                      <a:prstDash val="solid"/>
                    </a:lnR>
                    <a:lnT w="38100" cmpd="sng">
                      <a:noFill/>
                    </a:lnT>
                    <a:lnB w="9525"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S (m)</a:t>
                      </a:r>
                    </a:p>
                  </a:txBody>
                  <a:tcPr marL="77365" marR="77365" marT="103153" marB="0" anchor="ctr">
                    <a:lnL w="12700" cmpd="sng">
                      <a:noFill/>
                      <a:prstDash val="solid"/>
                    </a:lnL>
                    <a:lnR w="12700" cmpd="sng">
                      <a:noFill/>
                      <a:prstDash val="solid"/>
                    </a:lnR>
                    <a:lnT w="38100" cmpd="sng">
                      <a:noFill/>
                    </a:lnT>
                    <a:lnB w="9525"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h (m)</a:t>
                      </a:r>
                    </a:p>
                  </a:txBody>
                  <a:tcPr marL="77365" marR="77365" marT="103153" marB="0" anchor="ctr">
                    <a:lnL w="12700" cmpd="sng">
                      <a:noFill/>
                      <a:prstDash val="solid"/>
                    </a:lnL>
                    <a:lnR w="12700" cmpd="sng">
                      <a:noFill/>
                      <a:prstDash val="solid"/>
                    </a:lnR>
                    <a:lnT w="38100" cmpd="sng">
                      <a:noFill/>
                    </a:lnT>
                    <a:lnB w="9525"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Depth (m)</a:t>
                      </a:r>
                    </a:p>
                  </a:txBody>
                  <a:tcPr marL="77365" marR="77365" marT="103153" marB="0" anchor="ctr">
                    <a:lnL w="12700" cmpd="sng">
                      <a:noFill/>
                      <a:prstDash val="solid"/>
                    </a:lnL>
                    <a:lnR w="12700" cmpd="sng">
                      <a:noFill/>
                      <a:prstDash val="solid"/>
                    </a:lnR>
                    <a:lnT w="38100" cmpd="sng">
                      <a:noFill/>
                    </a:lnT>
                    <a:lnB w="9525"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801750766"/>
                  </a:ext>
                </a:extLst>
              </a:tr>
              <a:tr h="941667">
                <a:tc>
                  <a:txBody>
                    <a:bodyPr/>
                    <a:lstStyle/>
                    <a:p>
                      <a:pPr algn="ctr">
                        <a:tabLst>
                          <a:tab pos="1493520" algn="l"/>
                        </a:tabLst>
                      </a:pPr>
                      <a:r>
                        <a:rPr lang="af-ZA" sz="1600" b="1" cap="none" spc="0">
                          <a:solidFill>
                            <a:schemeClr val="tx1"/>
                          </a:solidFill>
                          <a:effectLst/>
                          <a:latin typeface="Times New Roman" panose="02020603050405020304" pitchFamily="18" charset="0"/>
                          <a:cs typeface="Times New Roman" panose="02020603050405020304" pitchFamily="18" charset="0"/>
                        </a:rPr>
                        <a:t>Current Case</a:t>
                      </a:r>
                    </a:p>
                  </a:txBody>
                  <a:tcPr marL="77365" marR="77365" marT="103153" marB="0" anchor="ctr">
                    <a:lnL w="12700" cmpd="sng">
                      <a:noFill/>
                      <a:prstDash val="solid"/>
                    </a:lnL>
                    <a:lnR w="12700" cmpd="sng">
                      <a:noFill/>
                      <a:prstDash val="solid"/>
                    </a:lnR>
                    <a:lnT w="38100" cmpd="sng">
                      <a:noFill/>
                    </a:lnT>
                    <a:lnB w="9525" cap="flat" cmpd="sng" algn="ctr">
                      <a:solidFill>
                        <a:schemeClr val="tx1">
                          <a:lumMod val="50000"/>
                          <a:lumOff val="50000"/>
                        </a:schemeClr>
                      </a:solidFill>
                      <a:prstDash val="solid"/>
                    </a:lnB>
                    <a:solidFill>
                      <a:schemeClr val="bg1">
                        <a:lumMod val="95000"/>
                      </a:schemeClr>
                    </a:solidFill>
                  </a:tcPr>
                </a:tc>
                <a:tc>
                  <a:txBody>
                    <a:bodyPr/>
                    <a:lstStyle/>
                    <a:p>
                      <a:pPr marL="0" marR="0" algn="ctr">
                        <a:lnSpc>
                          <a:spcPct val="107000"/>
                        </a:lnSpc>
                        <a:spcBef>
                          <a:spcPts val="0"/>
                        </a:spcBef>
                        <a:spcAft>
                          <a:spcPts val="800"/>
                        </a:spcAft>
                        <a:tabLst>
                          <a:tab pos="1493520" algn="l"/>
                        </a:tabLst>
                      </a:pPr>
                      <a:r>
                        <a:rPr lang="en-US" sz="1600" b="1">
                          <a:solidFill>
                            <a:schemeClr val="tx1"/>
                          </a:solidFill>
                          <a:effectLst/>
                          <a:latin typeface="Times New Roman" panose="02020603050405020304" pitchFamily="18" charset="0"/>
                          <a:ea typeface="Calibri" panose="020F0502020204030204" pitchFamily="34" charset="0"/>
                          <a:cs typeface="Arial" panose="020B0604020202020204" pitchFamily="34" charset="0"/>
                        </a:rPr>
                        <a:t>2</a:t>
                      </a:r>
                      <a:endParaRPr lang="en-US" sz="12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marL="0" marR="0" algn="ctr">
                        <a:lnSpc>
                          <a:spcPct val="107000"/>
                        </a:lnSpc>
                        <a:spcBef>
                          <a:spcPts val="0"/>
                        </a:spcBef>
                        <a:spcAft>
                          <a:spcPts val="800"/>
                        </a:spcAft>
                        <a:tabLst>
                          <a:tab pos="1493520" algn="l"/>
                        </a:tabLst>
                      </a:pPr>
                      <a:r>
                        <a:rPr lang="en-US" sz="1600" b="1">
                          <a:solidFill>
                            <a:schemeClr val="tx1"/>
                          </a:solidFill>
                          <a:effectLst/>
                          <a:latin typeface="Times New Roman" panose="02020603050405020304" pitchFamily="18" charset="0"/>
                          <a:ea typeface="Calibri" panose="020F0502020204030204" pitchFamily="34" charset="0"/>
                          <a:cs typeface="Arial" panose="020B0604020202020204" pitchFamily="34" charset="0"/>
                        </a:rPr>
                        <a:t>0.8</a:t>
                      </a:r>
                      <a:endParaRPr lang="en-US" sz="12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marL="0" marR="0" algn="ctr">
                        <a:lnSpc>
                          <a:spcPct val="107000"/>
                        </a:lnSpc>
                        <a:spcBef>
                          <a:spcPts val="0"/>
                        </a:spcBef>
                        <a:spcAft>
                          <a:spcPts val="800"/>
                        </a:spcAft>
                        <a:tabLst>
                          <a:tab pos="1493520" algn="l"/>
                        </a:tabLst>
                      </a:pPr>
                      <a:r>
                        <a:rPr lang="en-US" sz="1600" b="1">
                          <a:solidFill>
                            <a:schemeClr val="tx1"/>
                          </a:solidFill>
                          <a:effectLst/>
                          <a:latin typeface="Times New Roman" panose="02020603050405020304" pitchFamily="18" charset="0"/>
                          <a:ea typeface="Calibri" panose="020F0502020204030204" pitchFamily="34" charset="0"/>
                          <a:cs typeface="Arial" panose="020B0604020202020204" pitchFamily="34" charset="0"/>
                        </a:rPr>
                        <a:t>1.2</a:t>
                      </a:r>
                      <a:endParaRPr lang="en-US" sz="12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marL="0" marR="0" algn="ctr">
                        <a:lnSpc>
                          <a:spcPct val="107000"/>
                        </a:lnSpc>
                        <a:spcBef>
                          <a:spcPts val="0"/>
                        </a:spcBef>
                        <a:spcAft>
                          <a:spcPts val="800"/>
                        </a:spcAft>
                        <a:tabLst>
                          <a:tab pos="1493520" algn="l"/>
                        </a:tabLst>
                      </a:pPr>
                      <a:r>
                        <a:rPr lang="en-US" sz="1600" b="1">
                          <a:solidFill>
                            <a:schemeClr val="tx1"/>
                          </a:solidFill>
                          <a:effectLst/>
                          <a:latin typeface="Times New Roman" panose="02020603050405020304" pitchFamily="18" charset="0"/>
                          <a:ea typeface="Calibri" panose="020F0502020204030204" pitchFamily="34" charset="0"/>
                          <a:cs typeface="Arial" panose="020B0604020202020204" pitchFamily="34" charset="0"/>
                        </a:rPr>
                        <a:t>0.88</a:t>
                      </a:r>
                      <a:endParaRPr lang="en-US" sz="12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marL="0" marR="0" algn="ctr">
                        <a:lnSpc>
                          <a:spcPct val="107000"/>
                        </a:lnSpc>
                        <a:spcBef>
                          <a:spcPts val="0"/>
                        </a:spcBef>
                        <a:spcAft>
                          <a:spcPts val="800"/>
                        </a:spcAft>
                        <a:tabLst>
                          <a:tab pos="1493520" algn="l"/>
                        </a:tabLst>
                      </a:pPr>
                      <a:r>
                        <a:rPr lang="en-US" sz="1600" b="1">
                          <a:solidFill>
                            <a:schemeClr val="tx1"/>
                          </a:solidFill>
                          <a:effectLst/>
                          <a:latin typeface="Times New Roman" panose="02020603050405020304" pitchFamily="18" charset="0"/>
                          <a:ea typeface="Calibri" panose="020F0502020204030204" pitchFamily="34" charset="0"/>
                          <a:cs typeface="Arial" panose="020B0604020202020204" pitchFamily="34" charset="0"/>
                        </a:rPr>
                        <a:t>20</a:t>
                      </a:r>
                      <a:endParaRPr lang="en-US" sz="12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marL="0" marR="0" algn="ctr">
                        <a:lnSpc>
                          <a:spcPct val="107000"/>
                        </a:lnSpc>
                        <a:spcBef>
                          <a:spcPts val="0"/>
                        </a:spcBef>
                        <a:spcAft>
                          <a:spcPts val="800"/>
                        </a:spcAft>
                        <a:tabLst>
                          <a:tab pos="1493520" algn="l"/>
                        </a:tabLst>
                      </a:pPr>
                      <a:r>
                        <a:rPr lang="en-US" sz="1600" b="1">
                          <a:solidFill>
                            <a:schemeClr val="tx1"/>
                          </a:solidFill>
                          <a:effectLst/>
                          <a:latin typeface="Times New Roman" panose="02020603050405020304" pitchFamily="18" charset="0"/>
                          <a:ea typeface="Calibri" panose="020F0502020204030204" pitchFamily="34" charset="0"/>
                          <a:cs typeface="Arial" panose="020B0604020202020204" pitchFamily="34" charset="0"/>
                        </a:rPr>
                        <a:t>2</a:t>
                      </a:r>
                      <a:endParaRPr lang="en-US" sz="12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marL="0" marR="0" algn="ctr">
                        <a:lnSpc>
                          <a:spcPct val="107000"/>
                        </a:lnSpc>
                        <a:spcBef>
                          <a:spcPts val="0"/>
                        </a:spcBef>
                        <a:spcAft>
                          <a:spcPts val="800"/>
                        </a:spcAft>
                        <a:tabLst>
                          <a:tab pos="1493520" algn="l"/>
                        </a:tabLst>
                      </a:pPr>
                      <a:r>
                        <a:rPr lang="en-US" sz="1600" b="1">
                          <a:solidFill>
                            <a:schemeClr val="tx1"/>
                          </a:solidFill>
                          <a:effectLst/>
                          <a:latin typeface="Times New Roman" panose="02020603050405020304" pitchFamily="18" charset="0"/>
                          <a:ea typeface="Calibri" panose="020F0502020204030204" pitchFamily="34" charset="0"/>
                          <a:cs typeface="Arial" panose="020B0604020202020204" pitchFamily="34" charset="0"/>
                        </a:rPr>
                        <a:t>1.2</a:t>
                      </a:r>
                      <a:endParaRPr lang="en-US" sz="12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marL="0" marR="0" algn="ctr">
                        <a:lnSpc>
                          <a:spcPct val="107000"/>
                        </a:lnSpc>
                        <a:spcBef>
                          <a:spcPts val="0"/>
                        </a:spcBef>
                        <a:spcAft>
                          <a:spcPts val="800"/>
                        </a:spcAft>
                        <a:tabLst>
                          <a:tab pos="1493520" algn="l"/>
                        </a:tabLst>
                      </a:pPr>
                      <a:r>
                        <a:rPr lang="en-US" sz="1600" b="1">
                          <a:solidFill>
                            <a:schemeClr val="tx1"/>
                          </a:solidFill>
                          <a:effectLst/>
                          <a:latin typeface="Times New Roman" panose="02020603050405020304" pitchFamily="18" charset="0"/>
                          <a:ea typeface="Calibri" panose="020F0502020204030204" pitchFamily="34" charset="0"/>
                          <a:cs typeface="Arial" panose="020B0604020202020204" pitchFamily="34" charset="0"/>
                        </a:rPr>
                        <a:t>1.4</a:t>
                      </a:r>
                      <a:endParaRPr lang="en-US" sz="12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marL="0" marR="0" algn="ctr">
                        <a:lnSpc>
                          <a:spcPct val="107000"/>
                        </a:lnSpc>
                        <a:spcBef>
                          <a:spcPts val="0"/>
                        </a:spcBef>
                        <a:spcAft>
                          <a:spcPts val="800"/>
                        </a:spcAft>
                        <a:tabLst>
                          <a:tab pos="1493520" algn="l"/>
                        </a:tabLst>
                      </a:pPr>
                      <a:r>
                        <a:rPr lang="en-US" sz="1600" b="1">
                          <a:solidFill>
                            <a:schemeClr val="tx1"/>
                          </a:solidFill>
                          <a:effectLst/>
                          <a:latin typeface="Times New Roman" panose="02020603050405020304" pitchFamily="18" charset="0"/>
                          <a:ea typeface="Calibri" panose="020F0502020204030204" pitchFamily="34" charset="0"/>
                          <a:cs typeface="Arial" panose="020B0604020202020204" pitchFamily="34" charset="0"/>
                        </a:rPr>
                        <a:t>1.7</a:t>
                      </a:r>
                      <a:endParaRPr lang="en-US" sz="12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marL="0" marR="0" algn="ctr">
                        <a:lnSpc>
                          <a:spcPct val="107000"/>
                        </a:lnSpc>
                        <a:spcBef>
                          <a:spcPts val="0"/>
                        </a:spcBef>
                        <a:spcAft>
                          <a:spcPts val="800"/>
                        </a:spcAft>
                        <a:tabLst>
                          <a:tab pos="1493520" algn="l"/>
                        </a:tabLst>
                      </a:pPr>
                      <a:r>
                        <a:rPr lang="en-US" sz="1600" b="1">
                          <a:solidFill>
                            <a:schemeClr val="tx1"/>
                          </a:solidFill>
                          <a:effectLst/>
                          <a:latin typeface="Times New Roman" panose="02020603050405020304" pitchFamily="18" charset="0"/>
                          <a:ea typeface="Calibri" panose="020F0502020204030204" pitchFamily="34" charset="0"/>
                          <a:cs typeface="Arial" panose="020B0604020202020204" pitchFamily="34" charset="0"/>
                        </a:rPr>
                        <a:t>25</a:t>
                      </a:r>
                      <a:endParaRPr lang="en-US" sz="12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extLst>
                  <a:ext uri="{0D108BD9-81ED-4DB2-BD59-A6C34878D82A}">
                    <a16:rowId xmlns:a16="http://schemas.microsoft.com/office/drawing/2014/main" val="1912639901"/>
                  </a:ext>
                </a:extLst>
              </a:tr>
              <a:tr h="941667">
                <a:tc>
                  <a:txBody>
                    <a:bodyPr/>
                    <a:lstStyle/>
                    <a:p>
                      <a:pPr algn="ctr">
                        <a:tabLst>
                          <a:tab pos="1493520" algn="l"/>
                        </a:tabLst>
                      </a:pPr>
                      <a:r>
                        <a:rPr lang="af-ZA" sz="1600" b="1" cap="none" spc="0">
                          <a:solidFill>
                            <a:schemeClr val="tx1"/>
                          </a:solidFill>
                          <a:effectLst/>
                          <a:latin typeface="Times New Roman" panose="02020603050405020304" pitchFamily="18" charset="0"/>
                          <a:cs typeface="Times New Roman" panose="02020603050405020304" pitchFamily="18" charset="0"/>
                        </a:rPr>
                        <a:t>Suggested Case</a:t>
                      </a:r>
                    </a:p>
                  </a:txBody>
                  <a:tcPr marL="77365" marR="77365" marT="10315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marL="0" marR="0" algn="ctr">
                        <a:lnSpc>
                          <a:spcPct val="107000"/>
                        </a:lnSpc>
                        <a:spcBef>
                          <a:spcPts val="0"/>
                        </a:spcBef>
                        <a:spcAft>
                          <a:spcPts val="800"/>
                        </a:spcAft>
                        <a:tabLst>
                          <a:tab pos="1493520" algn="l"/>
                        </a:tabLst>
                      </a:pPr>
                      <a:r>
                        <a:rPr lang="en-US" sz="1600" b="1">
                          <a:solidFill>
                            <a:schemeClr val="tx1"/>
                          </a:solidFill>
                          <a:effectLst/>
                          <a:latin typeface="Times New Roman" panose="02020603050405020304" pitchFamily="18" charset="0"/>
                          <a:ea typeface="Calibri" panose="020F0502020204030204" pitchFamily="34" charset="0"/>
                          <a:cs typeface="Arial" panose="020B0604020202020204" pitchFamily="34" charset="0"/>
                        </a:rPr>
                        <a:t>1</a:t>
                      </a:r>
                      <a:endParaRPr lang="en-US" sz="12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marL="0" marR="0" algn="ctr">
                        <a:lnSpc>
                          <a:spcPct val="107000"/>
                        </a:lnSpc>
                        <a:spcBef>
                          <a:spcPts val="0"/>
                        </a:spcBef>
                        <a:spcAft>
                          <a:spcPts val="800"/>
                        </a:spcAft>
                        <a:tabLst>
                          <a:tab pos="1493520" algn="l"/>
                        </a:tabLst>
                      </a:pPr>
                      <a:r>
                        <a:rPr lang="en-US" sz="1600" b="1">
                          <a:solidFill>
                            <a:schemeClr val="tx1"/>
                          </a:solidFill>
                          <a:effectLst/>
                          <a:latin typeface="Times New Roman" panose="02020603050405020304" pitchFamily="18" charset="0"/>
                          <a:ea typeface="Calibri" panose="020F0502020204030204" pitchFamily="34" charset="0"/>
                          <a:cs typeface="Arial" panose="020B0604020202020204" pitchFamily="34" charset="0"/>
                        </a:rPr>
                        <a:t>0.8</a:t>
                      </a:r>
                      <a:endParaRPr lang="en-US" sz="12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marL="0" marR="0" algn="ctr">
                        <a:lnSpc>
                          <a:spcPct val="107000"/>
                        </a:lnSpc>
                        <a:spcBef>
                          <a:spcPts val="0"/>
                        </a:spcBef>
                        <a:spcAft>
                          <a:spcPts val="800"/>
                        </a:spcAft>
                        <a:tabLst>
                          <a:tab pos="1493520" algn="l"/>
                        </a:tabLst>
                      </a:pPr>
                      <a:r>
                        <a:rPr lang="en-US" sz="1600" b="1">
                          <a:solidFill>
                            <a:schemeClr val="tx1"/>
                          </a:solidFill>
                          <a:effectLst/>
                          <a:latin typeface="Times New Roman" panose="02020603050405020304" pitchFamily="18" charset="0"/>
                          <a:ea typeface="Calibri" panose="020F0502020204030204" pitchFamily="34" charset="0"/>
                          <a:cs typeface="Arial" panose="020B0604020202020204" pitchFamily="34" charset="0"/>
                        </a:rPr>
                        <a:t>1</a:t>
                      </a:r>
                      <a:endParaRPr lang="en-US" sz="12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marL="0" marR="0" algn="ctr">
                        <a:lnSpc>
                          <a:spcPct val="107000"/>
                        </a:lnSpc>
                        <a:spcBef>
                          <a:spcPts val="0"/>
                        </a:spcBef>
                        <a:spcAft>
                          <a:spcPts val="800"/>
                        </a:spcAft>
                        <a:tabLst>
                          <a:tab pos="1493520" algn="l"/>
                        </a:tabLst>
                      </a:pPr>
                      <a:r>
                        <a:rPr lang="en-US" sz="1600" b="1">
                          <a:solidFill>
                            <a:schemeClr val="tx1"/>
                          </a:solidFill>
                          <a:effectLst/>
                          <a:latin typeface="Times New Roman" panose="02020603050405020304" pitchFamily="18" charset="0"/>
                          <a:ea typeface="Calibri" panose="020F0502020204030204" pitchFamily="34" charset="0"/>
                          <a:cs typeface="Arial" panose="020B0604020202020204" pitchFamily="34" charset="0"/>
                        </a:rPr>
                        <a:t>0.44</a:t>
                      </a:r>
                      <a:endParaRPr lang="en-US" sz="12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marL="0" marR="0" algn="ctr">
                        <a:lnSpc>
                          <a:spcPct val="107000"/>
                        </a:lnSpc>
                        <a:spcBef>
                          <a:spcPts val="0"/>
                        </a:spcBef>
                        <a:spcAft>
                          <a:spcPts val="800"/>
                        </a:spcAft>
                        <a:tabLst>
                          <a:tab pos="1493520" algn="l"/>
                        </a:tabLst>
                      </a:pPr>
                      <a:r>
                        <a:rPr lang="en-US" sz="1600" b="1">
                          <a:solidFill>
                            <a:schemeClr val="tx1"/>
                          </a:solidFill>
                          <a:effectLst/>
                          <a:latin typeface="Times New Roman" panose="02020603050405020304" pitchFamily="18" charset="0"/>
                          <a:ea typeface="Calibri" panose="020F0502020204030204" pitchFamily="34" charset="0"/>
                          <a:cs typeface="Arial" panose="020B0604020202020204" pitchFamily="34" charset="0"/>
                        </a:rPr>
                        <a:t>21</a:t>
                      </a:r>
                      <a:endParaRPr lang="en-US" sz="12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marL="0" marR="0" algn="ctr">
                        <a:lnSpc>
                          <a:spcPct val="107000"/>
                        </a:lnSpc>
                        <a:spcBef>
                          <a:spcPts val="0"/>
                        </a:spcBef>
                        <a:spcAft>
                          <a:spcPts val="800"/>
                        </a:spcAft>
                        <a:tabLst>
                          <a:tab pos="1493520" algn="l"/>
                        </a:tabLst>
                      </a:pPr>
                      <a:r>
                        <a:rPr lang="en-US" sz="1600" b="1">
                          <a:solidFill>
                            <a:schemeClr val="tx1"/>
                          </a:solidFill>
                          <a:effectLst/>
                          <a:latin typeface="Times New Roman" panose="02020603050405020304" pitchFamily="18" charset="0"/>
                          <a:ea typeface="Calibri" panose="020F0502020204030204" pitchFamily="34" charset="0"/>
                          <a:cs typeface="Arial" panose="020B0604020202020204" pitchFamily="34" charset="0"/>
                        </a:rPr>
                        <a:t>2</a:t>
                      </a:r>
                      <a:endParaRPr lang="en-US" sz="12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marL="0" marR="0" algn="ctr">
                        <a:lnSpc>
                          <a:spcPct val="107000"/>
                        </a:lnSpc>
                        <a:spcBef>
                          <a:spcPts val="0"/>
                        </a:spcBef>
                        <a:spcAft>
                          <a:spcPts val="800"/>
                        </a:spcAft>
                        <a:tabLst>
                          <a:tab pos="1493520" algn="l"/>
                        </a:tabLst>
                      </a:pPr>
                      <a:r>
                        <a:rPr lang="en-US" sz="1600" b="1">
                          <a:solidFill>
                            <a:schemeClr val="tx1"/>
                          </a:solidFill>
                          <a:effectLst/>
                          <a:latin typeface="Times New Roman" panose="02020603050405020304" pitchFamily="18" charset="0"/>
                          <a:ea typeface="Calibri" panose="020F0502020204030204" pitchFamily="34" charset="0"/>
                          <a:cs typeface="Arial" panose="020B0604020202020204" pitchFamily="34" charset="0"/>
                        </a:rPr>
                        <a:t>1</a:t>
                      </a:r>
                      <a:endParaRPr lang="en-US" sz="12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marL="0" marR="0" algn="ctr">
                        <a:lnSpc>
                          <a:spcPct val="107000"/>
                        </a:lnSpc>
                        <a:spcBef>
                          <a:spcPts val="0"/>
                        </a:spcBef>
                        <a:spcAft>
                          <a:spcPts val="800"/>
                        </a:spcAft>
                        <a:tabLst>
                          <a:tab pos="1493520" algn="l"/>
                        </a:tabLst>
                      </a:pPr>
                      <a:r>
                        <a:rPr lang="en-US" sz="1600" b="1">
                          <a:solidFill>
                            <a:schemeClr val="tx1"/>
                          </a:solidFill>
                          <a:effectLst/>
                          <a:latin typeface="Times New Roman" panose="02020603050405020304" pitchFamily="18" charset="0"/>
                          <a:ea typeface="Calibri" panose="020F0502020204030204" pitchFamily="34" charset="0"/>
                          <a:cs typeface="Arial" panose="020B0604020202020204" pitchFamily="34" charset="0"/>
                        </a:rPr>
                        <a:t>1.1</a:t>
                      </a:r>
                      <a:endParaRPr lang="en-US" sz="12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marL="0" marR="0" algn="ctr">
                        <a:lnSpc>
                          <a:spcPct val="107000"/>
                        </a:lnSpc>
                        <a:spcBef>
                          <a:spcPts val="0"/>
                        </a:spcBef>
                        <a:spcAft>
                          <a:spcPts val="800"/>
                        </a:spcAft>
                        <a:tabLst>
                          <a:tab pos="1493520" algn="l"/>
                        </a:tabLst>
                      </a:pPr>
                      <a:r>
                        <a:rPr lang="en-US" sz="1600" b="1">
                          <a:solidFill>
                            <a:schemeClr val="tx1"/>
                          </a:solidFill>
                          <a:effectLst/>
                          <a:latin typeface="Times New Roman" panose="02020603050405020304" pitchFamily="18" charset="0"/>
                          <a:ea typeface="Calibri" panose="020F0502020204030204" pitchFamily="34" charset="0"/>
                          <a:cs typeface="Arial" panose="020B0604020202020204" pitchFamily="34" charset="0"/>
                        </a:rPr>
                        <a:t>1.49</a:t>
                      </a:r>
                      <a:endParaRPr lang="en-US" sz="12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marL="0" marR="0" algn="ctr">
                        <a:lnSpc>
                          <a:spcPct val="107000"/>
                        </a:lnSpc>
                        <a:spcBef>
                          <a:spcPts val="0"/>
                        </a:spcBef>
                        <a:spcAft>
                          <a:spcPts val="800"/>
                        </a:spcAft>
                        <a:tabLst>
                          <a:tab pos="1493520" algn="l"/>
                        </a:tabLst>
                      </a:pPr>
                      <a:r>
                        <a:rPr lang="en-US" sz="1600" b="1">
                          <a:solidFill>
                            <a:schemeClr val="tx1"/>
                          </a:solidFill>
                          <a:effectLst/>
                          <a:latin typeface="Times New Roman" panose="02020603050405020304" pitchFamily="18" charset="0"/>
                          <a:ea typeface="Calibri" panose="020F0502020204030204" pitchFamily="34" charset="0"/>
                          <a:cs typeface="Arial" panose="020B0604020202020204" pitchFamily="34" charset="0"/>
                        </a:rPr>
                        <a:t>42</a:t>
                      </a:r>
                      <a:endParaRPr lang="en-US" sz="12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extLst>
                  <a:ext uri="{0D108BD9-81ED-4DB2-BD59-A6C34878D82A}">
                    <a16:rowId xmlns:a16="http://schemas.microsoft.com/office/drawing/2014/main" val="553893756"/>
                  </a:ext>
                </a:extLst>
              </a:tr>
            </a:tbl>
          </a:graphicData>
        </a:graphic>
      </p:graphicFrame>
    </p:spTree>
    <p:extLst>
      <p:ext uri="{BB962C8B-B14F-4D97-AF65-F5344CB8AC3E}">
        <p14:creationId xmlns:p14="http://schemas.microsoft.com/office/powerpoint/2010/main" val="89829406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3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 calcmode="lin" valueType="num">
                                      <p:cBhvr>
                                        <p:cTn id="13" dur="1000" fill="hold"/>
                                        <p:tgtEl>
                                          <p:spTgt spid="5"/>
                                        </p:tgtEl>
                                        <p:attrNameLst>
                                          <p:attrName>style.rotation</p:attrName>
                                        </p:attrNameLst>
                                      </p:cBhvr>
                                      <p:tavLst>
                                        <p:tav tm="0">
                                          <p:val>
                                            <p:fltVal val="90"/>
                                          </p:val>
                                        </p:tav>
                                        <p:tav tm="100000">
                                          <p:val>
                                            <p:fltVal val="0"/>
                                          </p:val>
                                        </p:tav>
                                      </p:tavLst>
                                    </p:anim>
                                    <p:animEffect transition="in" filter="fade">
                                      <p:cBhvr>
                                        <p:cTn id="1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57F69E0-C4B0-4BEC-A689-4F8D877F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صورة 6" descr="صورة تحتوي على خارجي, النقل, جرار, تراب&#10;&#10;تم إنشاء الوصف تلقائياً">
            <a:extLst>
              <a:ext uri="{FF2B5EF4-FFF2-40B4-BE49-F238E27FC236}">
                <a16:creationId xmlns:a16="http://schemas.microsoft.com/office/drawing/2014/main" id="{F350026C-C156-262F-3CF9-8043E097FED3}"/>
              </a:ext>
            </a:extLst>
          </p:cNvPr>
          <p:cNvPicPr>
            <a:picLocks noChangeAspect="1"/>
          </p:cNvPicPr>
          <p:nvPr/>
        </p:nvPicPr>
        <p:blipFill rotWithShape="1">
          <a:blip r:embed="rId3">
            <a:alphaModFix amt="50000"/>
          </a:blip>
          <a:srcRect r="25"/>
          <a:stretch/>
        </p:blipFill>
        <p:spPr>
          <a:xfrm>
            <a:off x="13633" y="10"/>
            <a:ext cx="12188930" cy="6857990"/>
          </a:xfrm>
          <a:prstGeom prst="rect">
            <a:avLst/>
          </a:prstGeom>
        </p:spPr>
      </p:pic>
      <p:sp>
        <p:nvSpPr>
          <p:cNvPr id="2" name="عنوان 1"/>
          <p:cNvSpPr>
            <a:spLocks noGrp="1"/>
          </p:cNvSpPr>
          <p:nvPr>
            <p:ph type="ctrTitle"/>
          </p:nvPr>
        </p:nvSpPr>
        <p:spPr>
          <a:xfrm>
            <a:off x="1682667" y="896471"/>
            <a:ext cx="8850862" cy="2338744"/>
          </a:xfrm>
        </p:spPr>
        <p:txBody>
          <a:bodyPr>
            <a:normAutofit/>
          </a:bodyPr>
          <a:lstStyle/>
          <a:p>
            <a:pPr rtl="0"/>
            <a:r>
              <a:rPr lang="ar-SA" sz="6600">
                <a:solidFill>
                  <a:srgbClr val="FFFFFF"/>
                </a:solidFill>
              </a:rPr>
              <a:t>Graduation Project</a:t>
            </a:r>
            <a:r>
              <a:rPr lang="en-US" sz="6600">
                <a:solidFill>
                  <a:srgbClr val="FFFFFF"/>
                </a:solidFill>
              </a:rPr>
              <a:t> 2</a:t>
            </a:r>
            <a:br>
              <a:rPr lang="en-US" sz="6600">
                <a:solidFill>
                  <a:srgbClr val="FFFFFF"/>
                </a:solidFill>
              </a:rPr>
            </a:br>
            <a:r>
              <a:rPr lang="ar-SA" sz="6600">
                <a:solidFill>
                  <a:srgbClr val="FFFFFF"/>
                </a:solidFill>
              </a:rPr>
              <a:t>10601598</a:t>
            </a:r>
          </a:p>
        </p:txBody>
      </p:sp>
      <p:sp>
        <p:nvSpPr>
          <p:cNvPr id="3" name="عنوان فرعي 2"/>
          <p:cNvSpPr>
            <a:spLocks noGrp="1"/>
          </p:cNvSpPr>
          <p:nvPr>
            <p:ph type="subTitle" idx="1"/>
          </p:nvPr>
        </p:nvSpPr>
        <p:spPr>
          <a:xfrm>
            <a:off x="1122900" y="3493856"/>
            <a:ext cx="9970395" cy="205375"/>
          </a:xfrm>
        </p:spPr>
        <p:txBody>
          <a:bodyPr vert="horz" lIns="91440" tIns="45720" rIns="91440" bIns="45720" rtlCol="1" anchor="t">
            <a:noAutofit/>
          </a:bodyPr>
          <a:lstStyle/>
          <a:p>
            <a:pPr rtl="0"/>
            <a:r>
              <a:rPr lang="en-US" sz="2800" b="1">
                <a:solidFill>
                  <a:srgbClr val="FFFFFF"/>
                </a:solidFill>
                <a:latin typeface="Aharoni" panose="02010803020104030203" pitchFamily="2" charset="-79"/>
                <a:cs typeface="Arial" panose="020B0604020202020204" pitchFamily="34" charset="0"/>
              </a:rPr>
              <a:t>Designing an Excavation Support System</a:t>
            </a:r>
            <a:endParaRPr lang="ar-SA" sz="2000" b="1">
              <a:solidFill>
                <a:srgbClr val="FFFFFF"/>
              </a:solidFill>
              <a:latin typeface="Aharoni" panose="02010803020104030203" pitchFamily="2" charset="-79"/>
              <a:cs typeface="Arial" panose="020B0604020202020204" pitchFamily="34" charset="0"/>
            </a:endParaRPr>
          </a:p>
          <a:p>
            <a:pPr rtl="0"/>
            <a:r>
              <a:rPr lang="ar-SA" sz="2000">
                <a:solidFill>
                  <a:srgbClr val="FFFFFF"/>
                </a:solidFill>
                <a:latin typeface="Algerian" panose="04020705040A02060702" pitchFamily="82" charset="0"/>
                <a:cs typeface="Arial"/>
              </a:rPr>
              <a:t>Prepared and Presented By:</a:t>
            </a:r>
            <a:endParaRPr lang="en-US" sz="2000">
              <a:solidFill>
                <a:srgbClr val="FFFFFF"/>
              </a:solidFill>
              <a:latin typeface="Algerian" panose="04020705040A02060702" pitchFamily="82" charset="0"/>
              <a:cs typeface="Arial"/>
            </a:endParaRPr>
          </a:p>
          <a:p>
            <a:pPr rtl="0"/>
            <a:endParaRPr lang="ar-SA" sz="2000">
              <a:solidFill>
                <a:srgbClr val="FFFFFF"/>
              </a:solidFill>
              <a:latin typeface="Algerian" panose="04020705040A02060702" pitchFamily="82" charset="0"/>
              <a:cs typeface="Arial"/>
            </a:endParaRPr>
          </a:p>
          <a:p>
            <a:pPr rtl="0"/>
            <a:r>
              <a:rPr lang="en-US" sz="2000">
                <a:solidFill>
                  <a:srgbClr val="FFFFFF"/>
                </a:solidFill>
                <a:latin typeface="Sylfaen" panose="010A0502050306030303" pitchFamily="18" charset="0"/>
                <a:cs typeface="Arial"/>
              </a:rPr>
              <a:t>         </a:t>
            </a:r>
            <a:r>
              <a:rPr lang="ar-SA" sz="2000">
                <a:solidFill>
                  <a:srgbClr val="FFFFFF"/>
                </a:solidFill>
                <a:latin typeface="Sylfaen" panose="010A0502050306030303" pitchFamily="18" charset="0"/>
                <a:cs typeface="Arial"/>
              </a:rPr>
              <a:t>Aws Kaffini </a:t>
            </a:r>
            <a:r>
              <a:rPr lang="en-US" sz="2000">
                <a:solidFill>
                  <a:srgbClr val="FFFFFF"/>
                </a:solidFill>
                <a:latin typeface="Sylfaen" panose="010A0502050306030303" pitchFamily="18" charset="0"/>
                <a:cs typeface="Arial"/>
              </a:rPr>
              <a:t>(11821904)	       </a:t>
            </a:r>
            <a:r>
              <a:rPr lang="ar-SA" sz="2000" b="1">
                <a:solidFill>
                  <a:srgbClr val="FFFFFF"/>
                </a:solidFill>
                <a:latin typeface="Sylfaen" panose="010A0502050306030303" pitchFamily="18" charset="0"/>
                <a:cs typeface="Calibri"/>
              </a:rPr>
              <a:t>Nima Dawood Abu-Assab</a:t>
            </a:r>
            <a:r>
              <a:rPr lang="en-US" sz="2000" b="1">
                <a:solidFill>
                  <a:srgbClr val="FFFFFF"/>
                </a:solidFill>
                <a:latin typeface="Sylfaen" panose="010A0502050306030303" pitchFamily="18" charset="0"/>
                <a:cs typeface="Calibri"/>
              </a:rPr>
              <a:t> (</a:t>
            </a:r>
            <a:r>
              <a:rPr lang="ar-SA" sz="2000" b="1">
                <a:solidFill>
                  <a:srgbClr val="FFFFFF"/>
                </a:solidFill>
                <a:latin typeface="Sylfaen" panose="010A0502050306030303" pitchFamily="18" charset="0"/>
                <a:cs typeface="Calibri"/>
              </a:rPr>
              <a:t>11844657</a:t>
            </a:r>
            <a:r>
              <a:rPr lang="en-US" sz="2000" b="1">
                <a:solidFill>
                  <a:srgbClr val="FFFFFF"/>
                </a:solidFill>
                <a:latin typeface="Sylfaen" panose="010A0502050306030303" pitchFamily="18" charset="0"/>
                <a:cs typeface="Calibri"/>
              </a:rPr>
              <a:t>)</a:t>
            </a:r>
          </a:p>
          <a:p>
            <a:pPr rtl="0"/>
            <a:r>
              <a:rPr lang="en-US" sz="2000" b="1">
                <a:solidFill>
                  <a:srgbClr val="FFFFFF"/>
                </a:solidFill>
                <a:latin typeface="Sylfaen" panose="010A0502050306030303" pitchFamily="18" charset="0"/>
                <a:cs typeface="Calibri"/>
              </a:rPr>
              <a:t>        </a:t>
            </a:r>
            <a:r>
              <a:rPr lang="ar-SA" sz="2000">
                <a:solidFill>
                  <a:srgbClr val="FFFFFF"/>
                </a:solidFill>
                <a:latin typeface="Sylfaen" panose="010A0502050306030303" pitchFamily="18" charset="0"/>
                <a:cs typeface="Arial"/>
              </a:rPr>
              <a:t>Tala Qadri </a:t>
            </a:r>
            <a:r>
              <a:rPr lang="en-US" sz="2000">
                <a:solidFill>
                  <a:srgbClr val="FFFFFF"/>
                </a:solidFill>
                <a:latin typeface="Sylfaen" panose="010A0502050306030303" pitchFamily="18" charset="0"/>
                <a:cs typeface="Arial"/>
              </a:rPr>
              <a:t>(</a:t>
            </a:r>
            <a:r>
              <a:rPr lang="ar-SA" sz="2000">
                <a:solidFill>
                  <a:srgbClr val="FFFFFF"/>
                </a:solidFill>
                <a:latin typeface="Sylfaen" panose="010A0502050306030303" pitchFamily="18" charset="0"/>
                <a:cs typeface="Arial"/>
              </a:rPr>
              <a:t>11820711</a:t>
            </a:r>
            <a:r>
              <a:rPr lang="en-US" sz="2000">
                <a:solidFill>
                  <a:srgbClr val="FFFFFF"/>
                </a:solidFill>
                <a:latin typeface="Sylfaen" panose="010A0502050306030303" pitchFamily="18" charset="0"/>
                <a:cs typeface="Arial"/>
              </a:rPr>
              <a:t>)                </a:t>
            </a:r>
            <a:r>
              <a:rPr lang="ar-SA" sz="2000" b="1">
                <a:solidFill>
                  <a:srgbClr val="FFFFFF"/>
                </a:solidFill>
                <a:latin typeface="Sylfaen" panose="010A0502050306030303" pitchFamily="18" charset="0"/>
                <a:cs typeface="Calibri"/>
              </a:rPr>
              <a:t>Luna Abdullah Al-Taher</a:t>
            </a:r>
            <a:r>
              <a:rPr lang="en-US" sz="2000" b="1">
                <a:solidFill>
                  <a:srgbClr val="FFFFFF"/>
                </a:solidFill>
                <a:latin typeface="Sylfaen" panose="010A0502050306030303" pitchFamily="18" charset="0"/>
                <a:cs typeface="Calibri"/>
              </a:rPr>
              <a:t> (</a:t>
            </a:r>
            <a:r>
              <a:rPr lang="ar-SA" sz="2000" b="1">
                <a:solidFill>
                  <a:srgbClr val="FFFFFF"/>
                </a:solidFill>
                <a:latin typeface="Sylfaen" panose="010A0502050306030303" pitchFamily="18" charset="0"/>
                <a:cs typeface="Calibri"/>
              </a:rPr>
              <a:t>11819550</a:t>
            </a:r>
            <a:r>
              <a:rPr lang="en-US" sz="2000" b="1">
                <a:solidFill>
                  <a:srgbClr val="FFFFFF"/>
                </a:solidFill>
                <a:latin typeface="Sylfaen" panose="010A0502050306030303" pitchFamily="18" charset="0"/>
                <a:cs typeface="Calibri"/>
              </a:rPr>
              <a:t>)</a:t>
            </a:r>
            <a:r>
              <a:rPr lang="ar-SA" sz="2000">
                <a:solidFill>
                  <a:srgbClr val="FFFFFF"/>
                </a:solidFill>
                <a:latin typeface="Sylfaen" panose="010A0502050306030303" pitchFamily="18" charset="0"/>
                <a:cs typeface="Calibri"/>
              </a:rPr>
              <a:t> </a:t>
            </a:r>
            <a:endParaRPr lang="ar-SA" sz="2000">
              <a:latin typeface="Sylfaen" panose="010A0502050306030303" pitchFamily="18" charset="0"/>
              <a:ea typeface="+mn-lt"/>
              <a:cs typeface="+mn-lt"/>
            </a:endParaRPr>
          </a:p>
          <a:p>
            <a:pPr rtl="0"/>
            <a:r>
              <a:rPr lang="ar-SA" sz="2000" b="1">
                <a:solidFill>
                  <a:srgbClr val="FFFFFF"/>
                </a:solidFill>
                <a:latin typeface="Sylfaen" panose="010A0502050306030303" pitchFamily="18" charset="0"/>
                <a:ea typeface="+mn-lt"/>
                <a:cs typeface="+mn-lt"/>
              </a:rPr>
              <a:t>Maya Mohammad Al- Dhoon </a:t>
            </a:r>
            <a:r>
              <a:rPr lang="en-US" sz="2000" b="1">
                <a:solidFill>
                  <a:srgbClr val="FFFFFF"/>
                </a:solidFill>
                <a:latin typeface="Sylfaen" panose="010A0502050306030303" pitchFamily="18" charset="0"/>
                <a:ea typeface="+mn-lt"/>
                <a:cs typeface="+mn-lt"/>
              </a:rPr>
              <a:t>(</a:t>
            </a:r>
            <a:r>
              <a:rPr lang="ar-SA" sz="2000" b="1">
                <a:solidFill>
                  <a:srgbClr val="FFFFFF"/>
                </a:solidFill>
                <a:latin typeface="Sylfaen" panose="010A0502050306030303" pitchFamily="18" charset="0"/>
                <a:ea typeface="+mn-lt"/>
                <a:cs typeface="+mn-lt"/>
              </a:rPr>
              <a:t>11819897</a:t>
            </a:r>
            <a:r>
              <a:rPr lang="en-US" sz="2000" b="1">
                <a:solidFill>
                  <a:srgbClr val="FFFFFF"/>
                </a:solidFill>
                <a:latin typeface="Sylfaen" panose="010A0502050306030303" pitchFamily="18" charset="0"/>
                <a:ea typeface="+mn-lt"/>
                <a:cs typeface="+mn-lt"/>
              </a:rPr>
              <a:t>)</a:t>
            </a:r>
            <a:endParaRPr lang="en-US" sz="2000">
              <a:solidFill>
                <a:srgbClr val="FFFFFF"/>
              </a:solidFill>
              <a:latin typeface="Sylfaen" panose="010A0502050306030303" pitchFamily="18" charset="0"/>
              <a:ea typeface="+mn-lt"/>
              <a:cs typeface="Arial" panose="020B0604020202020204" pitchFamily="34" charset="0"/>
            </a:endParaRPr>
          </a:p>
          <a:p>
            <a:pPr rtl="0"/>
            <a:endParaRPr lang="ar-SA" sz="2000" b="1">
              <a:solidFill>
                <a:srgbClr val="FFFFFF"/>
              </a:solidFill>
              <a:cs typeface="Calibri"/>
            </a:endParaRPr>
          </a:p>
          <a:p>
            <a:pPr rtl="0"/>
            <a:r>
              <a:rPr lang="ar-SA" b="1">
                <a:solidFill>
                  <a:srgbClr val="FFFFFF"/>
                </a:solidFill>
                <a:latin typeface="Bodoni MT Black" panose="02070A03080606020203" pitchFamily="18" charset="0"/>
                <a:cs typeface="Arial"/>
              </a:rPr>
              <a:t>Under the Supervision of: </a:t>
            </a:r>
            <a:r>
              <a:rPr lang="ar-SA" sz="2800" b="1">
                <a:solidFill>
                  <a:srgbClr val="FFFFFF"/>
                </a:solidFill>
                <a:latin typeface="Monotype Corsiva" panose="03010101010201010101" pitchFamily="66" charset="0"/>
                <a:cs typeface="Arial"/>
              </a:rPr>
              <a:t>Dr. Isam Jaradneh</a:t>
            </a:r>
            <a:endParaRPr lang="ar-SA" sz="2000" b="1">
              <a:solidFill>
                <a:srgbClr val="FFFFFF"/>
              </a:solidFill>
              <a:latin typeface="Monotype Corsiva" panose="03010101010201010101" pitchFamily="66" charset="0"/>
              <a:cs typeface="Arial"/>
            </a:endParaRPr>
          </a:p>
        </p:txBody>
      </p:sp>
      <p:sp>
        <p:nvSpPr>
          <p:cNvPr id="13" name="sketchy line">
            <a:extLst>
              <a:ext uri="{FF2B5EF4-FFF2-40B4-BE49-F238E27FC236}">
                <a16:creationId xmlns:a16="http://schemas.microsoft.com/office/drawing/2014/main" id="{9F6380B4-6A1C-481E-8408-B4E6C75B9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368623"/>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rgbClr val="FFFFFF">
              <a:alpha val="75000"/>
            </a:srgbClr>
          </a:solidFill>
          <a:ln w="44450" cap="rnd">
            <a:solidFill>
              <a:srgbClr val="FFFFFF">
                <a:alpha val="75000"/>
              </a:srgb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5090FA7C-70D5-485B-A942-C8DE9D6AEF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8623" y="119269"/>
            <a:ext cx="2216427" cy="2216427"/>
          </a:xfrm>
          <a:prstGeom prst="rect">
            <a:avLst/>
          </a:prstGeom>
        </p:spPr>
      </p:pic>
    </p:spTree>
    <p:extLst>
      <p:ext uri="{BB962C8B-B14F-4D97-AF65-F5344CB8AC3E}">
        <p14:creationId xmlns:p14="http://schemas.microsoft.com/office/powerpoint/2010/main" val="397315284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sndAc>
          <p:stSnd>
            <p:snd r:embed="rId2" name="arrow.wav"/>
          </p:stSnd>
        </p:sndAc>
      </p:transition>
    </mc:Choice>
    <mc:Fallback xmlns="">
      <p:transition spd="slow">
        <p:fade/>
        <p:sndAc>
          <p:stSnd>
            <p:snd r:embed="rId5" name="arrow.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6" presetClass="entr" presetSubtype="0"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80">
                                          <p:stCondLst>
                                            <p:cond delay="0"/>
                                          </p:stCondLst>
                                        </p:cTn>
                                        <p:tgtEl>
                                          <p:spTgt spid="3">
                                            <p:txEl>
                                              <p:pRg st="0" end="0"/>
                                            </p:txEl>
                                          </p:spTgt>
                                        </p:tgtEl>
                                      </p:cBhvr>
                                    </p:animEffect>
                                    <p:anim calcmode="lin" valueType="num">
                                      <p:cBhvr>
                                        <p:cTn id="13"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3">
                                            <p:txEl>
                                              <p:pRg st="0" end="0"/>
                                            </p:txEl>
                                          </p:spTgt>
                                        </p:tgtEl>
                                      </p:cBhvr>
                                      <p:to x="100000" y="60000"/>
                                    </p:animScale>
                                    <p:animScale>
                                      <p:cBhvr>
                                        <p:cTn id="19" dur="166" decel="50000">
                                          <p:stCondLst>
                                            <p:cond delay="676"/>
                                          </p:stCondLst>
                                        </p:cTn>
                                        <p:tgtEl>
                                          <p:spTgt spid="3">
                                            <p:txEl>
                                              <p:pRg st="0" end="0"/>
                                            </p:txEl>
                                          </p:spTgt>
                                        </p:tgtEl>
                                      </p:cBhvr>
                                      <p:to x="100000" y="100000"/>
                                    </p:animScale>
                                    <p:animScale>
                                      <p:cBhvr>
                                        <p:cTn id="20" dur="26">
                                          <p:stCondLst>
                                            <p:cond delay="1312"/>
                                          </p:stCondLst>
                                        </p:cTn>
                                        <p:tgtEl>
                                          <p:spTgt spid="3">
                                            <p:txEl>
                                              <p:pRg st="0" end="0"/>
                                            </p:txEl>
                                          </p:spTgt>
                                        </p:tgtEl>
                                      </p:cBhvr>
                                      <p:to x="100000" y="80000"/>
                                    </p:animScale>
                                    <p:animScale>
                                      <p:cBhvr>
                                        <p:cTn id="21" dur="166" decel="50000">
                                          <p:stCondLst>
                                            <p:cond delay="1338"/>
                                          </p:stCondLst>
                                        </p:cTn>
                                        <p:tgtEl>
                                          <p:spTgt spid="3">
                                            <p:txEl>
                                              <p:pRg st="0" end="0"/>
                                            </p:txEl>
                                          </p:spTgt>
                                        </p:tgtEl>
                                      </p:cBhvr>
                                      <p:to x="100000" y="100000"/>
                                    </p:animScale>
                                    <p:animScale>
                                      <p:cBhvr>
                                        <p:cTn id="22" dur="26">
                                          <p:stCondLst>
                                            <p:cond delay="1642"/>
                                          </p:stCondLst>
                                        </p:cTn>
                                        <p:tgtEl>
                                          <p:spTgt spid="3">
                                            <p:txEl>
                                              <p:pRg st="0" end="0"/>
                                            </p:txEl>
                                          </p:spTgt>
                                        </p:tgtEl>
                                      </p:cBhvr>
                                      <p:to x="100000" y="90000"/>
                                    </p:animScale>
                                    <p:animScale>
                                      <p:cBhvr>
                                        <p:cTn id="23" dur="166" decel="50000">
                                          <p:stCondLst>
                                            <p:cond delay="1668"/>
                                          </p:stCondLst>
                                        </p:cTn>
                                        <p:tgtEl>
                                          <p:spTgt spid="3">
                                            <p:txEl>
                                              <p:pRg st="0" end="0"/>
                                            </p:txEl>
                                          </p:spTgt>
                                        </p:tgtEl>
                                      </p:cBhvr>
                                      <p:to x="100000" y="100000"/>
                                    </p:animScale>
                                    <p:animScale>
                                      <p:cBhvr>
                                        <p:cTn id="24" dur="26">
                                          <p:stCondLst>
                                            <p:cond delay="1808"/>
                                          </p:stCondLst>
                                        </p:cTn>
                                        <p:tgtEl>
                                          <p:spTgt spid="3">
                                            <p:txEl>
                                              <p:pRg st="0" end="0"/>
                                            </p:txEl>
                                          </p:spTgt>
                                        </p:tgtEl>
                                      </p:cBhvr>
                                      <p:to x="100000" y="95000"/>
                                    </p:animScale>
                                    <p:animScale>
                                      <p:cBhvr>
                                        <p:cTn id="25" dur="166" decel="50000">
                                          <p:stCondLst>
                                            <p:cond delay="1834"/>
                                          </p:stCondLst>
                                        </p:cTn>
                                        <p:tgtEl>
                                          <p:spTgt spid="3">
                                            <p:txEl>
                                              <p:pRg st="0" end="0"/>
                                            </p:txEl>
                                          </p:spTgt>
                                        </p:tgtEl>
                                      </p:cBhvr>
                                      <p:to x="100000" y="100000"/>
                                    </p:animScale>
                                  </p:childTnLst>
                                </p:cTn>
                              </p:par>
                            </p:childTnLst>
                          </p:cTn>
                        </p:par>
                        <p:par>
                          <p:cTn id="26" fill="hold">
                            <p:stCondLst>
                              <p:cond delay="2500"/>
                            </p:stCondLst>
                            <p:childTnLst>
                              <p:par>
                                <p:cTn id="27" presetID="16" presetClass="entr" presetSubtype="21" fill="hold" nodeType="after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Effect transition="in" filter="barn(inVertical)">
                                      <p:cBhvr>
                                        <p:cTn id="29" dur="500"/>
                                        <p:tgtEl>
                                          <p:spTgt spid="3">
                                            <p:txEl>
                                              <p:pRg st="1" end="1"/>
                                            </p:txEl>
                                          </p:spTgt>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wipe(down)">
                                      <p:cBhvr>
                                        <p:cTn id="33" dur="500"/>
                                        <p:tgtEl>
                                          <p:spTgt spid="3">
                                            <p:txEl>
                                              <p:pRg st="3" end="3"/>
                                            </p:txEl>
                                          </p:spTgt>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9" fill="hold">
                            <p:stCondLst>
                              <p:cond delay="4000"/>
                            </p:stCondLst>
                            <p:childTnLst>
                              <p:par>
                                <p:cTn id="40" presetID="53" presetClass="entr" presetSubtype="16" fill="hold" nodeType="after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44" dur="500"/>
                                        <p:tgtEl>
                                          <p:spTgt spid="3">
                                            <p:txEl>
                                              <p:pRg st="5" end="5"/>
                                            </p:txEl>
                                          </p:spTgt>
                                        </p:tgtEl>
                                      </p:cBhvr>
                                    </p:animEffect>
                                  </p:childTnLst>
                                </p:cTn>
                              </p:par>
                              <p:par>
                                <p:cTn id="45" presetID="6" presetClass="emph" presetSubtype="0" fill="hold" nodeType="withEffect">
                                  <p:stCondLst>
                                    <p:cond delay="0"/>
                                  </p:stCondLst>
                                  <p:childTnLst>
                                    <p:animScale>
                                      <p:cBhvr>
                                        <p:cTn id="46" dur="2000" fill="hold"/>
                                        <p:tgtEl>
                                          <p:spTgt spid="3">
                                            <p:txEl>
                                              <p:pRg st="7" end="7"/>
                                            </p:txEl>
                                          </p:spTgt>
                                        </p:tgtEl>
                                      </p:cBhvr>
                                      <p:by x="150000" y="150000"/>
                                    </p:animScale>
                                  </p:childTnLst>
                                </p:cTn>
                              </p:par>
                            </p:childTnLst>
                          </p:cTn>
                        </p:par>
                        <p:par>
                          <p:cTn id="47" fill="hold">
                            <p:stCondLst>
                              <p:cond delay="6000"/>
                            </p:stCondLst>
                            <p:childTnLst>
                              <p:par>
                                <p:cTn id="48" presetID="8" presetClass="emph" presetSubtype="0" fill="hold" nodeType="afterEffect">
                                  <p:stCondLst>
                                    <p:cond delay="0"/>
                                  </p:stCondLst>
                                  <p:childTnLst>
                                    <p:animRot by="21600000">
                                      <p:cBhvr>
                                        <p:cTn id="49" dur="200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9">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1">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A7F518D7-8604-43A6-DAFF-B3D9515E761C}"/>
              </a:ext>
            </a:extLst>
          </p:cNvPr>
          <p:cNvSpPr>
            <a:spLocks noGrp="1"/>
          </p:cNvSpPr>
          <p:nvPr>
            <p:ph type="title"/>
          </p:nvPr>
        </p:nvSpPr>
        <p:spPr>
          <a:xfrm>
            <a:off x="424206" y="2074363"/>
            <a:ext cx="2799761" cy="2544771"/>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rtl="0"/>
            <a:r>
              <a:rPr lang="en-US" sz="3600" b="1" kern="1200">
                <a:solidFill>
                  <a:srgbClr val="FFFFFF"/>
                </a:solidFill>
                <a:latin typeface="Agency FB" panose="020B0503020202020204" pitchFamily="34" charset="0"/>
              </a:rPr>
              <a:t>Conclusion</a:t>
            </a:r>
          </a:p>
        </p:txBody>
      </p:sp>
      <p:graphicFrame>
        <p:nvGraphicFramePr>
          <p:cNvPr id="5" name="جدول 4">
            <a:extLst>
              <a:ext uri="{FF2B5EF4-FFF2-40B4-BE49-F238E27FC236}">
                <a16:creationId xmlns:a16="http://schemas.microsoft.com/office/drawing/2014/main" id="{2205C802-7032-439B-8BEC-349E0AFE2F72}"/>
              </a:ext>
            </a:extLst>
          </p:cNvPr>
          <p:cNvGraphicFramePr>
            <a:graphicFrameLocks noGrp="1"/>
          </p:cNvGraphicFramePr>
          <p:nvPr>
            <p:extLst>
              <p:ext uri="{D42A27DB-BD31-4B8C-83A1-F6EECF244321}">
                <p14:modId xmlns:p14="http://schemas.microsoft.com/office/powerpoint/2010/main" val="276376869"/>
              </p:ext>
            </p:extLst>
          </p:nvPr>
        </p:nvGraphicFramePr>
        <p:xfrm>
          <a:off x="3600201" y="2449132"/>
          <a:ext cx="8384031" cy="2395466"/>
        </p:xfrm>
        <a:graphic>
          <a:graphicData uri="http://schemas.openxmlformats.org/drawingml/2006/table">
            <a:tbl>
              <a:tblPr firstRow="1" firstCol="1" bandRow="1">
                <a:solidFill>
                  <a:srgbClr val="F2F2F2">
                    <a:alpha val="45098"/>
                  </a:srgbClr>
                </a:solidFill>
                <a:tableStyleId>{5C22544A-7EE6-4342-B048-85BDC9FD1C3A}</a:tableStyleId>
              </a:tblPr>
              <a:tblGrid>
                <a:gridCol w="1480381">
                  <a:extLst>
                    <a:ext uri="{9D8B030D-6E8A-4147-A177-3AD203B41FA5}">
                      <a16:colId xmlns:a16="http://schemas.microsoft.com/office/drawing/2014/main" val="3510486329"/>
                    </a:ext>
                  </a:extLst>
                </a:gridCol>
                <a:gridCol w="1015009">
                  <a:extLst>
                    <a:ext uri="{9D8B030D-6E8A-4147-A177-3AD203B41FA5}">
                      <a16:colId xmlns:a16="http://schemas.microsoft.com/office/drawing/2014/main" val="1284130523"/>
                    </a:ext>
                  </a:extLst>
                </a:gridCol>
                <a:gridCol w="748677">
                  <a:extLst>
                    <a:ext uri="{9D8B030D-6E8A-4147-A177-3AD203B41FA5}">
                      <a16:colId xmlns:a16="http://schemas.microsoft.com/office/drawing/2014/main" val="1712578187"/>
                    </a:ext>
                  </a:extLst>
                </a:gridCol>
                <a:gridCol w="719085">
                  <a:extLst>
                    <a:ext uri="{9D8B030D-6E8A-4147-A177-3AD203B41FA5}">
                      <a16:colId xmlns:a16="http://schemas.microsoft.com/office/drawing/2014/main" val="2305424763"/>
                    </a:ext>
                  </a:extLst>
                </a:gridCol>
                <a:gridCol w="884455">
                  <a:extLst>
                    <a:ext uri="{9D8B030D-6E8A-4147-A177-3AD203B41FA5}">
                      <a16:colId xmlns:a16="http://schemas.microsoft.com/office/drawing/2014/main" val="1287705867"/>
                    </a:ext>
                  </a:extLst>
                </a:gridCol>
                <a:gridCol w="1015009">
                  <a:extLst>
                    <a:ext uri="{9D8B030D-6E8A-4147-A177-3AD203B41FA5}">
                      <a16:colId xmlns:a16="http://schemas.microsoft.com/office/drawing/2014/main" val="2727466974"/>
                    </a:ext>
                  </a:extLst>
                </a:gridCol>
                <a:gridCol w="748677">
                  <a:extLst>
                    <a:ext uri="{9D8B030D-6E8A-4147-A177-3AD203B41FA5}">
                      <a16:colId xmlns:a16="http://schemas.microsoft.com/office/drawing/2014/main" val="3878324848"/>
                    </a:ext>
                  </a:extLst>
                </a:gridCol>
                <a:gridCol w="719085">
                  <a:extLst>
                    <a:ext uri="{9D8B030D-6E8A-4147-A177-3AD203B41FA5}">
                      <a16:colId xmlns:a16="http://schemas.microsoft.com/office/drawing/2014/main" val="1648948597"/>
                    </a:ext>
                  </a:extLst>
                </a:gridCol>
                <a:gridCol w="884455">
                  <a:extLst>
                    <a:ext uri="{9D8B030D-6E8A-4147-A177-3AD203B41FA5}">
                      <a16:colId xmlns:a16="http://schemas.microsoft.com/office/drawing/2014/main" val="1264378587"/>
                    </a:ext>
                  </a:extLst>
                </a:gridCol>
                <a:gridCol w="169198">
                  <a:extLst>
                    <a:ext uri="{9D8B030D-6E8A-4147-A177-3AD203B41FA5}">
                      <a16:colId xmlns:a16="http://schemas.microsoft.com/office/drawing/2014/main" val="106791039"/>
                    </a:ext>
                  </a:extLst>
                </a:gridCol>
              </a:tblGrid>
              <a:tr h="288520">
                <a:tc rowSpan="2">
                  <a:txBody>
                    <a:bodyPr/>
                    <a:lstStyle/>
                    <a:p>
                      <a:pPr algn="ctr">
                        <a:tabLst>
                          <a:tab pos="1493520" algn="l"/>
                        </a:tabLst>
                      </a:pPr>
                      <a:r>
                        <a:rPr lang="ar-SA" sz="1600" b="0" cap="none" spc="0">
                          <a:solidFill>
                            <a:schemeClr val="bg1"/>
                          </a:solidFill>
                          <a:effectLst/>
                          <a:cs typeface="+mj-cs"/>
                        </a:rPr>
                        <a:t>#</a:t>
                      </a:r>
                    </a:p>
                  </a:txBody>
                  <a:tcPr marL="69694" marR="69694" marT="91345" marB="0" anchor="ctr">
                    <a:lnL w="12700" cmpd="sng">
                      <a:noFill/>
                      <a:prstDash val="solid"/>
                    </a:lnL>
                    <a:lnR w="12700" cmpd="sng">
                      <a:noFill/>
                      <a:prstDash val="solid"/>
                    </a:lnR>
                    <a:lnT w="12700" cap="flat" cmpd="sng" algn="ctr">
                      <a:solidFill>
                        <a:schemeClr val="bg1">
                          <a:lumMod val="75000"/>
                        </a:schemeClr>
                      </a:solidFill>
                      <a:prstDash val="solid"/>
                    </a:lnT>
                    <a:lnB w="12700" cap="flat" cmpd="sng" algn="ctr">
                      <a:solidFill>
                        <a:schemeClr val="bg1">
                          <a:lumMod val="75000"/>
                        </a:schemeClr>
                      </a:solidFill>
                      <a:prstDash val="solid"/>
                    </a:lnB>
                    <a:solidFill>
                      <a:schemeClr val="tx1"/>
                    </a:solidFill>
                  </a:tcPr>
                </a:tc>
                <a:tc gridSpan="4">
                  <a:txBody>
                    <a:bodyPr/>
                    <a:lstStyle/>
                    <a:p>
                      <a:pPr algn="ctr">
                        <a:tabLst>
                          <a:tab pos="1493520" algn="l"/>
                        </a:tabLst>
                      </a:pPr>
                      <a:r>
                        <a:rPr lang="af-ZA" sz="2000" b="1" cap="none" spc="0">
                          <a:solidFill>
                            <a:schemeClr val="bg1"/>
                          </a:solidFill>
                          <a:effectLst/>
                          <a:latin typeface="Times New Roman" panose="02020603050405020304" pitchFamily="18" charset="0"/>
                          <a:ea typeface="Tahoma" panose="020B0604030504040204" pitchFamily="34" charset="0"/>
                          <a:cs typeface="Times New Roman" panose="02020603050405020304" pitchFamily="18" charset="0"/>
                        </a:rPr>
                        <a:t>Left Sheet Pile</a:t>
                      </a:r>
                    </a:p>
                  </a:txBody>
                  <a:tcPr marL="69694" marR="69694" marT="91345" marB="0" anchor="ctr">
                    <a:lnL w="12700" cmpd="sng">
                      <a:noFill/>
                      <a:prstDash val="solid"/>
                    </a:lnL>
                    <a:lnR w="12700" cmpd="sng">
                      <a:noFill/>
                      <a:prstDash val="solid"/>
                    </a:lnR>
                    <a:lnT w="12700" cap="flat" cmpd="sng" algn="ctr">
                      <a:solidFill>
                        <a:schemeClr val="bg1">
                          <a:lumMod val="75000"/>
                        </a:schemeClr>
                      </a:solidFill>
                      <a:prstDash val="solid"/>
                    </a:lnT>
                    <a:lnB w="12700" cmpd="sng">
                      <a:noFill/>
                      <a:prstDash val="solid"/>
                    </a:lnB>
                    <a:solidFill>
                      <a:schemeClr val="tx1"/>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5">
                  <a:txBody>
                    <a:bodyPr/>
                    <a:lstStyle/>
                    <a:p>
                      <a:pPr algn="ctr">
                        <a:tabLst>
                          <a:tab pos="1493520" algn="l"/>
                        </a:tabLst>
                      </a:pPr>
                      <a:r>
                        <a:rPr lang="af-ZA" sz="2000" b="1" cap="none" spc="0">
                          <a:solidFill>
                            <a:schemeClr val="bg1"/>
                          </a:solidFill>
                          <a:effectLst/>
                          <a:latin typeface="Times New Roman" panose="02020603050405020304" pitchFamily="18" charset="0"/>
                          <a:ea typeface="Tahoma" panose="020B0604030504040204" pitchFamily="34" charset="0"/>
                          <a:cs typeface="Times New Roman" panose="02020603050405020304" pitchFamily="18" charset="0"/>
                        </a:rPr>
                        <a:t>Right Sheet Pile</a:t>
                      </a:r>
                    </a:p>
                  </a:txBody>
                  <a:tcPr marL="69694" marR="69694" marT="91345" marB="0" anchor="ctr">
                    <a:lnL w="12700" cmpd="sng">
                      <a:noFill/>
                      <a:prstDash val="solid"/>
                    </a:lnL>
                    <a:lnR w="12700" cmpd="sng">
                      <a:noFill/>
                      <a:prstDash val="solid"/>
                    </a:lnR>
                    <a:lnT w="12700" cap="flat" cmpd="sng" algn="ctr">
                      <a:solidFill>
                        <a:schemeClr val="bg1">
                          <a:lumMod val="75000"/>
                        </a:schemeClr>
                      </a:solidFill>
                      <a:prstDash val="solid"/>
                    </a:lnT>
                    <a:lnB w="12700" cmpd="sng">
                      <a:noFill/>
                      <a:prstDash val="solid"/>
                    </a:lnB>
                    <a:solidFill>
                      <a:schemeClr val="tx1"/>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2014159755"/>
                  </a:ext>
                </a:extLst>
              </a:tr>
              <a:tr h="1002499">
                <a:tc vMerge="1">
                  <a:txBody>
                    <a:bodyPr/>
                    <a:lstStyle/>
                    <a:p>
                      <a:pPr rtl="1"/>
                      <a:endParaRPr lang="ar-SA"/>
                    </a:p>
                  </a:txBody>
                  <a:tcPr/>
                </a:tc>
                <a:tc>
                  <a:txBody>
                    <a:bodyPr/>
                    <a:lstStyle/>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Deflection</a:t>
                      </a:r>
                    </a:p>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cm</a:t>
                      </a:r>
                    </a:p>
                  </a:txBody>
                  <a:tcPr marL="69694" marR="69694" marT="91345" marB="0" anchor="ctr">
                    <a:lnL w="12700" cmpd="sng">
                      <a:noFill/>
                      <a:prstDash val="solid"/>
                    </a:lnL>
                    <a:lnR w="12700" cmpd="sng">
                      <a:noFill/>
                      <a:prstDash val="solid"/>
                    </a:lnR>
                    <a:lnT w="12700" cmpd="sng">
                      <a:noFill/>
                      <a:prstDash val="solid"/>
                    </a:lnT>
                    <a:lnB w="12700" cap="flat" cmpd="sng" algn="ctr">
                      <a:solidFill>
                        <a:schemeClr val="bg1">
                          <a:lumMod val="75000"/>
                        </a:schemeClr>
                      </a:solidFill>
                      <a:prstDash val="solid"/>
                      <a:round/>
                      <a:headEnd type="none" w="med" len="med"/>
                      <a:tailEnd type="none" w="med" len="med"/>
                    </a:lnB>
                    <a:solidFill>
                      <a:srgbClr val="F2F2F2">
                        <a:alpha val="45098"/>
                      </a:srgbClr>
                    </a:solidFill>
                  </a:tcPr>
                </a:tc>
                <a:tc>
                  <a:txBody>
                    <a:bodyPr/>
                    <a:lstStyle/>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Axial Force </a:t>
                      </a:r>
                    </a:p>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kN/m</a:t>
                      </a:r>
                    </a:p>
                  </a:txBody>
                  <a:tcPr marL="69694" marR="69694" marT="91345" marB="0" anchor="ctr">
                    <a:lnL w="12700" cmpd="sng">
                      <a:noFill/>
                      <a:prstDash val="solid"/>
                    </a:lnL>
                    <a:lnR w="12700" cmpd="sng">
                      <a:noFill/>
                      <a:prstDash val="solid"/>
                    </a:lnR>
                    <a:lnT w="12700" cmpd="sng">
                      <a:noFill/>
                      <a:prstDash val="solid"/>
                    </a:lnT>
                    <a:lnB w="12700" cap="flat" cmpd="sng" algn="ctr">
                      <a:solidFill>
                        <a:schemeClr val="bg1">
                          <a:lumMod val="75000"/>
                        </a:schemeClr>
                      </a:solidFill>
                      <a:prstDash val="solid"/>
                      <a:round/>
                      <a:headEnd type="none" w="med" len="med"/>
                      <a:tailEnd type="none" w="med" len="med"/>
                    </a:lnB>
                    <a:solidFill>
                      <a:srgbClr val="F2F2F2">
                        <a:alpha val="45098"/>
                      </a:srgbClr>
                    </a:solidFill>
                  </a:tcPr>
                </a:tc>
                <a:tc>
                  <a:txBody>
                    <a:bodyPr/>
                    <a:lstStyle/>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Shear Force</a:t>
                      </a:r>
                    </a:p>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kN/m</a:t>
                      </a:r>
                    </a:p>
                  </a:txBody>
                  <a:tcPr marL="69694" marR="69694" marT="91345" marB="0" anchor="ctr">
                    <a:lnL w="12700" cmpd="sng">
                      <a:noFill/>
                      <a:prstDash val="solid"/>
                    </a:lnL>
                    <a:lnR w="12700" cmpd="sng">
                      <a:noFill/>
                      <a:prstDash val="solid"/>
                    </a:lnR>
                    <a:lnT w="12700" cmpd="sng">
                      <a:noFill/>
                      <a:prstDash val="solid"/>
                    </a:lnT>
                    <a:lnB w="12700" cap="flat" cmpd="sng" algn="ctr">
                      <a:solidFill>
                        <a:schemeClr val="bg1">
                          <a:lumMod val="75000"/>
                        </a:schemeClr>
                      </a:solidFill>
                      <a:prstDash val="solid"/>
                      <a:round/>
                      <a:headEnd type="none" w="med" len="med"/>
                      <a:tailEnd type="none" w="med" len="med"/>
                    </a:lnB>
                    <a:solidFill>
                      <a:srgbClr val="F2F2F2">
                        <a:alpha val="45098"/>
                      </a:srgbClr>
                    </a:solidFill>
                  </a:tcPr>
                </a:tc>
                <a:tc>
                  <a:txBody>
                    <a:bodyPr/>
                    <a:lstStyle/>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Bending Moment</a:t>
                      </a:r>
                    </a:p>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kN.m/m</a:t>
                      </a:r>
                    </a:p>
                  </a:txBody>
                  <a:tcPr marL="69694" marR="69694" marT="91345" marB="0" anchor="ctr">
                    <a:lnL w="12700" cmpd="sng">
                      <a:noFill/>
                      <a:prstDash val="solid"/>
                    </a:lnL>
                    <a:lnR w="12700" cmpd="sng">
                      <a:noFill/>
                      <a:prstDash val="solid"/>
                    </a:lnR>
                    <a:lnT w="12700" cmpd="sng">
                      <a:noFill/>
                      <a:prstDash val="solid"/>
                    </a:lnT>
                    <a:lnB w="12700" cap="flat" cmpd="sng" algn="ctr">
                      <a:solidFill>
                        <a:schemeClr val="bg1">
                          <a:lumMod val="75000"/>
                        </a:schemeClr>
                      </a:solidFill>
                      <a:prstDash val="solid"/>
                      <a:round/>
                      <a:headEnd type="none" w="med" len="med"/>
                      <a:tailEnd type="none" w="med" len="med"/>
                    </a:lnB>
                    <a:solidFill>
                      <a:srgbClr val="F2F2F2">
                        <a:alpha val="45098"/>
                      </a:srgbClr>
                    </a:solidFill>
                  </a:tcPr>
                </a:tc>
                <a:tc>
                  <a:txBody>
                    <a:bodyPr/>
                    <a:lstStyle/>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Deflection</a:t>
                      </a:r>
                    </a:p>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cm</a:t>
                      </a:r>
                    </a:p>
                  </a:txBody>
                  <a:tcPr marL="69694" marR="69694" marT="91345" marB="0" anchor="ctr">
                    <a:lnL w="12700" cmpd="sng">
                      <a:noFill/>
                      <a:prstDash val="solid"/>
                    </a:lnL>
                    <a:lnR w="12700" cmpd="sng">
                      <a:noFill/>
                      <a:prstDash val="solid"/>
                    </a:lnR>
                    <a:lnT w="12700" cmpd="sng">
                      <a:noFill/>
                      <a:prstDash val="solid"/>
                    </a:lnT>
                    <a:lnB w="12700" cap="flat" cmpd="sng" algn="ctr">
                      <a:solidFill>
                        <a:schemeClr val="bg1">
                          <a:lumMod val="75000"/>
                        </a:schemeClr>
                      </a:solidFill>
                      <a:prstDash val="solid"/>
                      <a:round/>
                      <a:headEnd type="none" w="med" len="med"/>
                      <a:tailEnd type="none" w="med" len="med"/>
                    </a:lnB>
                    <a:solidFill>
                      <a:srgbClr val="F2F2F2">
                        <a:alpha val="45098"/>
                      </a:srgbClr>
                    </a:solidFill>
                  </a:tcPr>
                </a:tc>
                <a:tc>
                  <a:txBody>
                    <a:bodyPr/>
                    <a:lstStyle/>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Axial Force </a:t>
                      </a:r>
                    </a:p>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kN/m</a:t>
                      </a:r>
                    </a:p>
                  </a:txBody>
                  <a:tcPr marL="69694" marR="69694" marT="91345" marB="0" anchor="ctr">
                    <a:lnL w="12700" cmpd="sng">
                      <a:noFill/>
                      <a:prstDash val="solid"/>
                    </a:lnL>
                    <a:lnR w="12700" cmpd="sng">
                      <a:noFill/>
                      <a:prstDash val="solid"/>
                    </a:lnR>
                    <a:lnT w="12700" cmpd="sng">
                      <a:noFill/>
                      <a:prstDash val="solid"/>
                    </a:lnT>
                    <a:lnB w="12700" cap="flat" cmpd="sng" algn="ctr">
                      <a:solidFill>
                        <a:schemeClr val="bg1">
                          <a:lumMod val="75000"/>
                        </a:schemeClr>
                      </a:solidFill>
                      <a:prstDash val="solid"/>
                      <a:round/>
                      <a:headEnd type="none" w="med" len="med"/>
                      <a:tailEnd type="none" w="med" len="med"/>
                    </a:lnB>
                    <a:solidFill>
                      <a:srgbClr val="F2F2F2">
                        <a:alpha val="45098"/>
                      </a:srgbClr>
                    </a:solidFill>
                  </a:tcPr>
                </a:tc>
                <a:tc>
                  <a:txBody>
                    <a:bodyPr/>
                    <a:lstStyle/>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Shear Force</a:t>
                      </a:r>
                    </a:p>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kN/m</a:t>
                      </a:r>
                    </a:p>
                  </a:txBody>
                  <a:tcPr marL="69694" marR="69694" marT="91345" marB="0" anchor="ctr">
                    <a:lnL w="12700" cmpd="sng">
                      <a:noFill/>
                      <a:prstDash val="solid"/>
                    </a:lnL>
                    <a:lnR w="12700" cmpd="sng">
                      <a:noFill/>
                      <a:prstDash val="solid"/>
                    </a:lnR>
                    <a:lnT w="12700" cmpd="sng">
                      <a:noFill/>
                      <a:prstDash val="solid"/>
                    </a:lnT>
                    <a:lnB w="12700" cap="flat" cmpd="sng" algn="ctr">
                      <a:solidFill>
                        <a:schemeClr val="bg1">
                          <a:lumMod val="75000"/>
                        </a:schemeClr>
                      </a:solidFill>
                      <a:prstDash val="solid"/>
                      <a:round/>
                      <a:headEnd type="none" w="med" len="med"/>
                      <a:tailEnd type="none" w="med" len="med"/>
                    </a:lnB>
                    <a:solidFill>
                      <a:srgbClr val="F2F2F2">
                        <a:alpha val="45098"/>
                      </a:srgbClr>
                    </a:solidFill>
                  </a:tcPr>
                </a:tc>
                <a:tc>
                  <a:txBody>
                    <a:bodyPr/>
                    <a:lstStyle/>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Bending Moment</a:t>
                      </a:r>
                    </a:p>
                    <a:p>
                      <a:pPr algn="ctr">
                        <a:tabLst>
                          <a:tab pos="1493520" algn="l"/>
                        </a:tabLst>
                      </a:pPr>
                      <a:r>
                        <a:rPr lang="af-ZA" sz="1600" b="1" i="1" cap="none" spc="0">
                          <a:solidFill>
                            <a:schemeClr val="tx1"/>
                          </a:solidFill>
                          <a:effectLst/>
                          <a:latin typeface="Times New Roman" panose="02020603050405020304" pitchFamily="18" charset="0"/>
                          <a:cs typeface="Times New Roman" panose="02020603050405020304" pitchFamily="18" charset="0"/>
                        </a:rPr>
                        <a:t>kN.m/m</a:t>
                      </a:r>
                    </a:p>
                  </a:txBody>
                  <a:tcPr marL="69694" marR="69694" marT="91345" marB="0" anchor="ctr">
                    <a:lnL w="12700" cmpd="sng">
                      <a:noFill/>
                      <a:prstDash val="solid"/>
                    </a:lnL>
                    <a:lnR w="12700" cmpd="sng">
                      <a:noFill/>
                      <a:prstDash val="solid"/>
                    </a:lnR>
                    <a:lnT w="12700" cmpd="sng">
                      <a:noFill/>
                      <a:prstDash val="solid"/>
                    </a:lnT>
                    <a:lnB w="12700" cap="flat" cmpd="sng" algn="ctr">
                      <a:solidFill>
                        <a:schemeClr val="bg1">
                          <a:lumMod val="75000"/>
                        </a:schemeClr>
                      </a:solidFill>
                      <a:prstDash val="solid"/>
                      <a:round/>
                      <a:headEnd type="none" w="med" len="med"/>
                      <a:tailEnd type="none" w="med" len="med"/>
                    </a:lnB>
                    <a:solidFill>
                      <a:srgbClr val="F2F2F2">
                        <a:alpha val="45098"/>
                      </a:srgbClr>
                    </a:solidFill>
                  </a:tcPr>
                </a:tc>
                <a:tc>
                  <a:txBody>
                    <a:bodyPr/>
                    <a:lstStyle/>
                    <a:p>
                      <a:r>
                        <a:rPr lang="ar-SA" sz="1200" cap="none" spc="0">
                          <a:solidFill>
                            <a:schemeClr val="tx1"/>
                          </a:solidFill>
                          <a:effectLst/>
                        </a:rPr>
                        <a:t> </a:t>
                      </a:r>
                    </a:p>
                  </a:txBody>
                  <a:tcPr marL="0" marR="0" marT="91345" marB="0" anchor="ctr">
                    <a:lnL w="12700" cmpd="sng">
                      <a:noFill/>
                      <a:prstDash val="solid"/>
                    </a:lnL>
                    <a:lnR w="12700" cmpd="sng">
                      <a:noFill/>
                      <a:prstDash val="solid"/>
                    </a:lnR>
                    <a:lnT w="12700" cmpd="sng">
                      <a:noFill/>
                      <a:prstDash val="solid"/>
                    </a:lnT>
                    <a:lnB w="12700" cap="flat" cmpd="sng" algn="ctr">
                      <a:solidFill>
                        <a:schemeClr val="bg1">
                          <a:lumMod val="75000"/>
                        </a:schemeClr>
                      </a:solidFill>
                      <a:prstDash val="solid"/>
                    </a:lnB>
                    <a:solidFill>
                      <a:srgbClr val="F2F2F2">
                        <a:alpha val="45098"/>
                      </a:srgbClr>
                    </a:solidFill>
                  </a:tcPr>
                </a:tc>
                <a:extLst>
                  <a:ext uri="{0D108BD9-81ED-4DB2-BD59-A6C34878D82A}">
                    <a16:rowId xmlns:a16="http://schemas.microsoft.com/office/drawing/2014/main" val="1197986380"/>
                  </a:ext>
                </a:extLst>
              </a:tr>
              <a:tr h="498411">
                <a:tc>
                  <a:txBody>
                    <a:bodyPr/>
                    <a:lstStyle/>
                    <a:p>
                      <a:pPr algn="ctr">
                        <a:tabLst>
                          <a:tab pos="1493520" algn="l"/>
                        </a:tabLst>
                      </a:pPr>
                      <a:r>
                        <a:rPr lang="af-ZA" sz="1600" b="1" cap="none" spc="0">
                          <a:solidFill>
                            <a:schemeClr val="tx1"/>
                          </a:solidFill>
                          <a:effectLst/>
                          <a:latin typeface="Times New Roman" panose="02020603050405020304" pitchFamily="18" charset="0"/>
                          <a:cs typeface="Times New Roman" panose="02020603050405020304" pitchFamily="18" charset="0"/>
                        </a:rPr>
                        <a:t>Suggested Case</a:t>
                      </a:r>
                    </a:p>
                  </a:txBody>
                  <a:tcPr marL="69694" marR="69694" marT="91345" marB="0" anchor="ctr">
                    <a:lnL w="12700" cmpd="sng">
                      <a:noFill/>
                      <a:prstDash val="solid"/>
                    </a:lnL>
                    <a:lnR w="12700" cmpd="sng">
                      <a:noFill/>
                      <a:prstDash val="solid"/>
                    </a:lnR>
                    <a:lnT w="12700" cap="flat" cmpd="sng" algn="ctr">
                      <a:solidFill>
                        <a:schemeClr val="bg1">
                          <a:lumMod val="75000"/>
                        </a:schemeClr>
                      </a:solidFill>
                      <a:prstDash val="solid"/>
                    </a:lnT>
                    <a:lnB w="12700" cmpd="sng">
                      <a:noFill/>
                      <a:prstDash val="solid"/>
                    </a:lnB>
                    <a:solidFill>
                      <a:srgbClr val="BFBFBF">
                        <a:alpha val="34902"/>
                      </a:srgbClr>
                    </a:solidFill>
                  </a:tcPr>
                </a:tc>
                <a:tc>
                  <a:txBody>
                    <a:bodyPr/>
                    <a:lstStyle/>
                    <a:p>
                      <a:pPr marL="0" marR="0" algn="ctr">
                        <a:lnSpc>
                          <a:spcPct val="107000"/>
                        </a:lnSpc>
                        <a:spcBef>
                          <a:spcPts val="0"/>
                        </a:spcBef>
                        <a:spcAft>
                          <a:spcPts val="800"/>
                        </a:spcAft>
                        <a:tabLst>
                          <a:tab pos="1493520" algn="l"/>
                        </a:tabLst>
                      </a:pPr>
                      <a:r>
                        <a:rPr lang="en-US" sz="1800" b="0" i="0">
                          <a:effectLst/>
                          <a:latin typeface="Times New Roman" panose="02020603050405020304" pitchFamily="18" charset="0"/>
                          <a:ea typeface="Calibri" panose="020F0502020204030204" pitchFamily="34" charset="0"/>
                          <a:cs typeface="Arial" panose="020B0604020202020204" pitchFamily="34" charset="0"/>
                        </a:rPr>
                        <a:t>30</a:t>
                      </a:r>
                      <a:endParaRPr lang="en-US" sz="1400" b="0" i="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12700" cap="flat" cmpd="sng" algn="ctr">
                      <a:solidFill>
                        <a:schemeClr val="bg1">
                          <a:lumMod val="75000"/>
                        </a:schemeClr>
                      </a:solidFill>
                      <a:prstDash val="solid"/>
                    </a:lnT>
                    <a:lnB w="12700" cmpd="sng">
                      <a:noFill/>
                      <a:prstDash val="solid"/>
                    </a:lnB>
                    <a:solidFill>
                      <a:srgbClr val="BFBFBF">
                        <a:alpha val="34902"/>
                      </a:srgbClr>
                    </a:solidFill>
                  </a:tcPr>
                </a:tc>
                <a:tc>
                  <a:txBody>
                    <a:bodyPr/>
                    <a:lstStyle/>
                    <a:p>
                      <a:pPr marL="0" marR="0" algn="ctr">
                        <a:lnSpc>
                          <a:spcPct val="107000"/>
                        </a:lnSpc>
                        <a:spcBef>
                          <a:spcPts val="0"/>
                        </a:spcBef>
                        <a:spcAft>
                          <a:spcPts val="800"/>
                        </a:spcAft>
                        <a:tabLst>
                          <a:tab pos="1493520" algn="l"/>
                        </a:tabLst>
                      </a:pPr>
                      <a:r>
                        <a:rPr lang="en-US" sz="1800" b="0" i="0">
                          <a:effectLst/>
                          <a:latin typeface="Times New Roman" panose="02020603050405020304" pitchFamily="18" charset="0"/>
                          <a:ea typeface="Calibri" panose="020F0502020204030204" pitchFamily="34" charset="0"/>
                          <a:cs typeface="Arial" panose="020B0604020202020204" pitchFamily="34" charset="0"/>
                        </a:rPr>
                        <a:t>586</a:t>
                      </a:r>
                      <a:endParaRPr lang="en-US" sz="1400" b="0" i="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12700" cap="flat" cmpd="sng" algn="ctr">
                      <a:solidFill>
                        <a:schemeClr val="bg1">
                          <a:lumMod val="75000"/>
                        </a:schemeClr>
                      </a:solidFill>
                      <a:prstDash val="solid"/>
                    </a:lnT>
                    <a:lnB w="12700" cmpd="sng">
                      <a:noFill/>
                      <a:prstDash val="solid"/>
                    </a:lnB>
                    <a:solidFill>
                      <a:srgbClr val="BFBFBF">
                        <a:alpha val="34902"/>
                      </a:srgbClr>
                    </a:solidFill>
                  </a:tcPr>
                </a:tc>
                <a:tc>
                  <a:txBody>
                    <a:bodyPr/>
                    <a:lstStyle/>
                    <a:p>
                      <a:pPr marL="0" marR="0" algn="ctr">
                        <a:lnSpc>
                          <a:spcPct val="107000"/>
                        </a:lnSpc>
                        <a:spcBef>
                          <a:spcPts val="0"/>
                        </a:spcBef>
                        <a:spcAft>
                          <a:spcPts val="800"/>
                        </a:spcAft>
                        <a:tabLst>
                          <a:tab pos="1493520" algn="l"/>
                        </a:tabLst>
                      </a:pPr>
                      <a:r>
                        <a:rPr lang="en-US" sz="1800" b="0" i="0">
                          <a:effectLst/>
                          <a:latin typeface="Times New Roman" panose="02020603050405020304" pitchFamily="18" charset="0"/>
                          <a:ea typeface="Calibri" panose="020F0502020204030204" pitchFamily="34" charset="0"/>
                          <a:cs typeface="Arial" panose="020B0604020202020204" pitchFamily="34" charset="0"/>
                        </a:rPr>
                        <a:t>378</a:t>
                      </a:r>
                      <a:endParaRPr lang="en-US" sz="1400" b="0" i="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12700" cap="flat" cmpd="sng" algn="ctr">
                      <a:solidFill>
                        <a:schemeClr val="bg1">
                          <a:lumMod val="75000"/>
                        </a:schemeClr>
                      </a:solidFill>
                      <a:prstDash val="solid"/>
                    </a:lnT>
                    <a:lnB w="12700" cmpd="sng">
                      <a:noFill/>
                      <a:prstDash val="solid"/>
                    </a:lnB>
                    <a:solidFill>
                      <a:srgbClr val="BFBFBF">
                        <a:alpha val="34902"/>
                      </a:srgbClr>
                    </a:solidFill>
                  </a:tcPr>
                </a:tc>
                <a:tc>
                  <a:txBody>
                    <a:bodyPr/>
                    <a:lstStyle/>
                    <a:p>
                      <a:pPr marL="0" marR="0" algn="ctr">
                        <a:lnSpc>
                          <a:spcPct val="107000"/>
                        </a:lnSpc>
                        <a:spcBef>
                          <a:spcPts val="0"/>
                        </a:spcBef>
                        <a:spcAft>
                          <a:spcPts val="800"/>
                        </a:spcAft>
                        <a:tabLst>
                          <a:tab pos="1493520" algn="l"/>
                        </a:tabLst>
                      </a:pPr>
                      <a:r>
                        <a:rPr lang="en-US" sz="1800" b="0" i="0">
                          <a:effectLst/>
                          <a:latin typeface="Times New Roman" panose="02020603050405020304" pitchFamily="18" charset="0"/>
                          <a:ea typeface="Calibri" panose="020F0502020204030204" pitchFamily="34" charset="0"/>
                          <a:cs typeface="Arial" panose="020B0604020202020204" pitchFamily="34" charset="0"/>
                        </a:rPr>
                        <a:t>1963</a:t>
                      </a:r>
                      <a:endParaRPr lang="en-US" sz="1400" b="0" i="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12700" cap="flat" cmpd="sng" algn="ctr">
                      <a:solidFill>
                        <a:schemeClr val="bg1">
                          <a:lumMod val="75000"/>
                        </a:schemeClr>
                      </a:solidFill>
                      <a:prstDash val="solid"/>
                    </a:lnT>
                    <a:lnB w="12700" cmpd="sng">
                      <a:noFill/>
                      <a:prstDash val="solid"/>
                    </a:lnB>
                    <a:solidFill>
                      <a:srgbClr val="BFBFBF">
                        <a:alpha val="34902"/>
                      </a:srgbClr>
                    </a:solidFill>
                  </a:tcPr>
                </a:tc>
                <a:tc>
                  <a:txBody>
                    <a:bodyPr/>
                    <a:lstStyle/>
                    <a:p>
                      <a:pPr marL="0" marR="0" algn="ctr">
                        <a:lnSpc>
                          <a:spcPct val="107000"/>
                        </a:lnSpc>
                        <a:spcBef>
                          <a:spcPts val="0"/>
                        </a:spcBef>
                        <a:spcAft>
                          <a:spcPts val="800"/>
                        </a:spcAft>
                        <a:tabLst>
                          <a:tab pos="1493520" algn="l"/>
                        </a:tabLst>
                      </a:pPr>
                      <a:r>
                        <a:rPr lang="en-US" sz="1800" b="0" i="0">
                          <a:effectLst/>
                          <a:latin typeface="Times New Roman" panose="02020603050405020304" pitchFamily="18" charset="0"/>
                          <a:ea typeface="Calibri" panose="020F0502020204030204" pitchFamily="34" charset="0"/>
                          <a:cs typeface="Arial" panose="020B0604020202020204" pitchFamily="34" charset="0"/>
                        </a:rPr>
                        <a:t>40</a:t>
                      </a:r>
                      <a:endParaRPr lang="en-US" sz="1400" b="0" i="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12700" cap="flat" cmpd="sng" algn="ctr">
                      <a:solidFill>
                        <a:schemeClr val="bg1">
                          <a:lumMod val="75000"/>
                        </a:schemeClr>
                      </a:solidFill>
                      <a:prstDash val="solid"/>
                    </a:lnT>
                    <a:lnB w="12700" cmpd="sng">
                      <a:noFill/>
                      <a:prstDash val="solid"/>
                    </a:lnB>
                    <a:solidFill>
                      <a:srgbClr val="BFBFBF">
                        <a:alpha val="34902"/>
                      </a:srgbClr>
                    </a:solidFill>
                  </a:tcPr>
                </a:tc>
                <a:tc>
                  <a:txBody>
                    <a:bodyPr/>
                    <a:lstStyle/>
                    <a:p>
                      <a:pPr marL="0" marR="0" algn="ctr">
                        <a:lnSpc>
                          <a:spcPct val="107000"/>
                        </a:lnSpc>
                        <a:spcBef>
                          <a:spcPts val="0"/>
                        </a:spcBef>
                        <a:spcAft>
                          <a:spcPts val="800"/>
                        </a:spcAft>
                        <a:tabLst>
                          <a:tab pos="1493520" algn="l"/>
                        </a:tabLst>
                      </a:pPr>
                      <a:r>
                        <a:rPr lang="en-US" sz="1800" b="0" i="0">
                          <a:effectLst/>
                          <a:latin typeface="Times New Roman" panose="02020603050405020304" pitchFamily="18" charset="0"/>
                          <a:ea typeface="Calibri" panose="020F0502020204030204" pitchFamily="34" charset="0"/>
                          <a:cs typeface="Arial" panose="020B0604020202020204" pitchFamily="34" charset="0"/>
                        </a:rPr>
                        <a:t>745</a:t>
                      </a:r>
                      <a:endParaRPr lang="en-US" sz="1400" b="0" i="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12700" cap="flat" cmpd="sng" algn="ctr">
                      <a:solidFill>
                        <a:schemeClr val="bg1">
                          <a:lumMod val="75000"/>
                        </a:schemeClr>
                      </a:solidFill>
                      <a:prstDash val="solid"/>
                    </a:lnT>
                    <a:lnB w="12700" cmpd="sng">
                      <a:noFill/>
                      <a:prstDash val="solid"/>
                    </a:lnB>
                    <a:solidFill>
                      <a:srgbClr val="BFBFBF">
                        <a:alpha val="34902"/>
                      </a:srgbClr>
                    </a:solidFill>
                  </a:tcPr>
                </a:tc>
                <a:tc>
                  <a:txBody>
                    <a:bodyPr/>
                    <a:lstStyle/>
                    <a:p>
                      <a:pPr marL="0" marR="0" algn="ctr">
                        <a:lnSpc>
                          <a:spcPct val="107000"/>
                        </a:lnSpc>
                        <a:spcBef>
                          <a:spcPts val="0"/>
                        </a:spcBef>
                        <a:spcAft>
                          <a:spcPts val="800"/>
                        </a:spcAft>
                        <a:tabLst>
                          <a:tab pos="1493520" algn="l"/>
                        </a:tabLst>
                      </a:pPr>
                      <a:r>
                        <a:rPr lang="en-US" sz="1800" b="0" i="0">
                          <a:effectLst/>
                          <a:latin typeface="Times New Roman" panose="02020603050405020304" pitchFamily="18" charset="0"/>
                          <a:ea typeface="Calibri" panose="020F0502020204030204" pitchFamily="34" charset="0"/>
                          <a:cs typeface="Arial" panose="020B0604020202020204" pitchFamily="34" charset="0"/>
                        </a:rPr>
                        <a:t>116</a:t>
                      </a:r>
                      <a:endParaRPr lang="en-US" sz="1400" b="0" i="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12700" cap="flat" cmpd="sng" algn="ctr">
                      <a:solidFill>
                        <a:schemeClr val="bg1">
                          <a:lumMod val="75000"/>
                        </a:schemeClr>
                      </a:solidFill>
                      <a:prstDash val="solid"/>
                    </a:lnT>
                    <a:lnB w="12700" cmpd="sng">
                      <a:noFill/>
                      <a:prstDash val="solid"/>
                    </a:lnB>
                    <a:solidFill>
                      <a:srgbClr val="BFBFBF">
                        <a:alpha val="34902"/>
                      </a:srgbClr>
                    </a:solidFill>
                  </a:tcPr>
                </a:tc>
                <a:tc>
                  <a:txBody>
                    <a:bodyPr/>
                    <a:lstStyle/>
                    <a:p>
                      <a:pPr marL="0" marR="0" algn="ctr">
                        <a:lnSpc>
                          <a:spcPct val="107000"/>
                        </a:lnSpc>
                        <a:spcBef>
                          <a:spcPts val="0"/>
                        </a:spcBef>
                        <a:spcAft>
                          <a:spcPts val="800"/>
                        </a:spcAft>
                        <a:tabLst>
                          <a:tab pos="1493520" algn="l"/>
                        </a:tabLst>
                      </a:pPr>
                      <a:r>
                        <a:rPr lang="en-US" sz="1800" b="0" i="0">
                          <a:effectLst/>
                          <a:latin typeface="Times New Roman" panose="02020603050405020304" pitchFamily="18" charset="0"/>
                          <a:ea typeface="Calibri" panose="020F0502020204030204" pitchFamily="34" charset="0"/>
                          <a:cs typeface="Arial" panose="020B0604020202020204" pitchFamily="34" charset="0"/>
                        </a:rPr>
                        <a:t>2134</a:t>
                      </a:r>
                      <a:endParaRPr lang="en-US" sz="1400" b="0" i="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12700" cap="flat" cmpd="sng" algn="ctr">
                      <a:solidFill>
                        <a:schemeClr val="bg1">
                          <a:lumMod val="75000"/>
                        </a:schemeClr>
                      </a:solidFill>
                      <a:prstDash val="solid"/>
                    </a:lnT>
                    <a:lnB w="12700" cmpd="sng">
                      <a:noFill/>
                      <a:prstDash val="solid"/>
                    </a:lnB>
                    <a:solidFill>
                      <a:srgbClr val="BFBFBF">
                        <a:alpha val="34902"/>
                      </a:srgbClr>
                    </a:solidFill>
                  </a:tcPr>
                </a:tc>
                <a:tc>
                  <a:txBody>
                    <a:bodyPr/>
                    <a:lstStyle/>
                    <a:p>
                      <a:r>
                        <a:rPr lang="ar-SA" sz="1200" cap="none" spc="0">
                          <a:solidFill>
                            <a:schemeClr val="tx1"/>
                          </a:solidFill>
                          <a:effectLst/>
                        </a:rPr>
                        <a:t> </a:t>
                      </a:r>
                    </a:p>
                  </a:txBody>
                  <a:tcPr marL="0" marR="0" marT="91345" marB="0" anchor="ctr">
                    <a:lnL w="12700" cmpd="sng">
                      <a:noFill/>
                      <a:prstDash val="solid"/>
                    </a:lnL>
                    <a:lnR w="12700" cmpd="sng">
                      <a:noFill/>
                      <a:prstDash val="solid"/>
                    </a:lnR>
                    <a:lnT w="12700" cap="flat" cmpd="sng" algn="ctr">
                      <a:solidFill>
                        <a:schemeClr val="bg1">
                          <a:lumMod val="75000"/>
                        </a:schemeClr>
                      </a:solidFill>
                      <a:prstDash val="solid"/>
                    </a:lnT>
                    <a:lnB w="12700" cmpd="sng">
                      <a:noFill/>
                      <a:prstDash val="solid"/>
                    </a:lnB>
                    <a:solidFill>
                      <a:srgbClr val="BFBFBF">
                        <a:alpha val="34902"/>
                      </a:srgbClr>
                    </a:solidFill>
                  </a:tcPr>
                </a:tc>
                <a:extLst>
                  <a:ext uri="{0D108BD9-81ED-4DB2-BD59-A6C34878D82A}">
                    <a16:rowId xmlns:a16="http://schemas.microsoft.com/office/drawing/2014/main" val="4114261436"/>
                  </a:ext>
                </a:extLst>
              </a:tr>
              <a:tr h="498411">
                <a:tc>
                  <a:txBody>
                    <a:bodyPr/>
                    <a:lstStyle/>
                    <a:p>
                      <a:pPr algn="ctr">
                        <a:tabLst>
                          <a:tab pos="1493520" algn="l"/>
                        </a:tabLst>
                      </a:pPr>
                      <a:r>
                        <a:rPr lang="af-ZA" sz="1600" b="1" cap="none" spc="0">
                          <a:solidFill>
                            <a:schemeClr val="tx1"/>
                          </a:solidFill>
                          <a:effectLst/>
                          <a:latin typeface="Times New Roman" panose="02020603050405020304" pitchFamily="18" charset="0"/>
                          <a:cs typeface="Times New Roman" panose="02020603050405020304" pitchFamily="18" charset="0"/>
                        </a:rPr>
                        <a:t>Current Case</a:t>
                      </a:r>
                    </a:p>
                  </a:txBody>
                  <a:tcPr marL="69694" marR="69694" marT="91345" marB="0" anchor="ctr">
                    <a:lnL w="12700" cmpd="sng">
                      <a:noFill/>
                      <a:prstDash val="solid"/>
                    </a:lnL>
                    <a:lnR w="12700" cmpd="sng">
                      <a:noFill/>
                      <a:prstDash val="solid"/>
                    </a:lnR>
                    <a:lnT w="12700" cmpd="sng">
                      <a:noFill/>
                      <a:prstDash val="solid"/>
                    </a:lnT>
                    <a:lnB w="12700" cmpd="sng">
                      <a:noFill/>
                      <a:prstDash val="solid"/>
                    </a:lnB>
                    <a:solidFill>
                      <a:srgbClr val="F2F2F2">
                        <a:alpha val="45098"/>
                      </a:srgbClr>
                    </a:solidFill>
                  </a:tcPr>
                </a:tc>
                <a:tc>
                  <a:txBody>
                    <a:bodyPr/>
                    <a:lstStyle/>
                    <a:p>
                      <a:pPr marL="0" marR="0" algn="ctr">
                        <a:lnSpc>
                          <a:spcPct val="107000"/>
                        </a:lnSpc>
                        <a:spcBef>
                          <a:spcPts val="0"/>
                        </a:spcBef>
                        <a:spcAft>
                          <a:spcPts val="800"/>
                        </a:spcAft>
                        <a:tabLst>
                          <a:tab pos="1493520" algn="l"/>
                        </a:tabLst>
                      </a:pPr>
                      <a:r>
                        <a:rPr lang="en-US" sz="1800" b="0" i="0">
                          <a:effectLst/>
                          <a:latin typeface="Times New Roman" panose="02020603050405020304" pitchFamily="18" charset="0"/>
                          <a:ea typeface="Calibri" panose="020F0502020204030204" pitchFamily="34" charset="0"/>
                          <a:cs typeface="Arial" panose="020B0604020202020204" pitchFamily="34" charset="0"/>
                        </a:rPr>
                        <a:t>25</a:t>
                      </a:r>
                      <a:endParaRPr lang="en-US" sz="1400" b="0" i="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12700" cmpd="sng">
                      <a:noFill/>
                      <a:prstDash val="solid"/>
                    </a:lnT>
                    <a:lnB w="12700" cmpd="sng">
                      <a:noFill/>
                      <a:prstDash val="solid"/>
                    </a:lnB>
                    <a:solidFill>
                      <a:srgbClr val="F2F2F2">
                        <a:alpha val="45098"/>
                      </a:srgbClr>
                    </a:solidFill>
                  </a:tcPr>
                </a:tc>
                <a:tc>
                  <a:txBody>
                    <a:bodyPr/>
                    <a:lstStyle/>
                    <a:p>
                      <a:pPr marL="0" marR="0" algn="ctr" rtl="1">
                        <a:lnSpc>
                          <a:spcPct val="107000"/>
                        </a:lnSpc>
                        <a:spcBef>
                          <a:spcPts val="0"/>
                        </a:spcBef>
                        <a:spcAft>
                          <a:spcPts val="800"/>
                        </a:spcAft>
                        <a:tabLst>
                          <a:tab pos="1493520" algn="l"/>
                        </a:tabLst>
                      </a:pPr>
                      <a:r>
                        <a:rPr lang="ar-JO" sz="1800" b="0" i="0">
                          <a:effectLst/>
                          <a:latin typeface="Calibri" panose="020F0502020204030204" pitchFamily="34" charset="0"/>
                          <a:ea typeface="Calibri" panose="020F0502020204030204" pitchFamily="34" charset="0"/>
                          <a:cs typeface="Times New Roman" panose="02020603050405020304" pitchFamily="18" charset="0"/>
                        </a:rPr>
                        <a:t>634</a:t>
                      </a:r>
                      <a:endParaRPr lang="en-US" sz="1400" b="0" i="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12700" cmpd="sng">
                      <a:noFill/>
                      <a:prstDash val="solid"/>
                    </a:lnT>
                    <a:lnB w="12700" cmpd="sng">
                      <a:noFill/>
                      <a:prstDash val="solid"/>
                    </a:lnB>
                    <a:solidFill>
                      <a:srgbClr val="F2F2F2">
                        <a:alpha val="45098"/>
                      </a:srgbClr>
                    </a:solidFill>
                  </a:tcPr>
                </a:tc>
                <a:tc>
                  <a:txBody>
                    <a:bodyPr/>
                    <a:lstStyle/>
                    <a:p>
                      <a:pPr marL="0" marR="0" algn="ctr" rtl="1">
                        <a:lnSpc>
                          <a:spcPct val="107000"/>
                        </a:lnSpc>
                        <a:spcBef>
                          <a:spcPts val="0"/>
                        </a:spcBef>
                        <a:spcAft>
                          <a:spcPts val="800"/>
                        </a:spcAft>
                        <a:tabLst>
                          <a:tab pos="1493520" algn="l"/>
                        </a:tabLst>
                      </a:pPr>
                      <a:r>
                        <a:rPr lang="ar-JO" sz="1800" b="0" i="0">
                          <a:effectLst/>
                          <a:latin typeface="Calibri" panose="020F0502020204030204" pitchFamily="34" charset="0"/>
                          <a:ea typeface="Calibri" panose="020F0502020204030204" pitchFamily="34" charset="0"/>
                          <a:cs typeface="Times New Roman" panose="02020603050405020304" pitchFamily="18" charset="0"/>
                        </a:rPr>
                        <a:t>542</a:t>
                      </a:r>
                      <a:endParaRPr lang="en-US" sz="1400" b="0" i="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12700" cmpd="sng">
                      <a:noFill/>
                      <a:prstDash val="solid"/>
                    </a:lnT>
                    <a:lnB w="12700" cmpd="sng">
                      <a:noFill/>
                      <a:prstDash val="solid"/>
                    </a:lnB>
                    <a:solidFill>
                      <a:srgbClr val="F2F2F2">
                        <a:alpha val="45098"/>
                      </a:srgbClr>
                    </a:solidFill>
                  </a:tcPr>
                </a:tc>
                <a:tc>
                  <a:txBody>
                    <a:bodyPr/>
                    <a:lstStyle/>
                    <a:p>
                      <a:pPr marL="0" marR="0" algn="ctr" rtl="1">
                        <a:lnSpc>
                          <a:spcPct val="107000"/>
                        </a:lnSpc>
                        <a:spcBef>
                          <a:spcPts val="0"/>
                        </a:spcBef>
                        <a:spcAft>
                          <a:spcPts val="800"/>
                        </a:spcAft>
                        <a:tabLst>
                          <a:tab pos="1493520" algn="l"/>
                        </a:tabLst>
                      </a:pPr>
                      <a:r>
                        <a:rPr lang="ar-JO" sz="1800" b="0" i="0">
                          <a:effectLst/>
                          <a:latin typeface="Calibri" panose="020F0502020204030204" pitchFamily="34" charset="0"/>
                          <a:ea typeface="Calibri" panose="020F0502020204030204" pitchFamily="34" charset="0"/>
                          <a:cs typeface="Times New Roman" panose="02020603050405020304" pitchFamily="18" charset="0"/>
                        </a:rPr>
                        <a:t>2874</a:t>
                      </a:r>
                      <a:endParaRPr lang="en-US" sz="1400" b="0" i="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12700" cmpd="sng">
                      <a:noFill/>
                      <a:prstDash val="solid"/>
                    </a:lnT>
                    <a:lnB w="12700" cmpd="sng">
                      <a:noFill/>
                      <a:prstDash val="solid"/>
                    </a:lnB>
                    <a:solidFill>
                      <a:srgbClr val="F2F2F2">
                        <a:alpha val="45098"/>
                      </a:srgbClr>
                    </a:solidFill>
                  </a:tcPr>
                </a:tc>
                <a:tc>
                  <a:txBody>
                    <a:bodyPr/>
                    <a:lstStyle/>
                    <a:p>
                      <a:pPr marL="0" marR="0" algn="ctr">
                        <a:lnSpc>
                          <a:spcPct val="107000"/>
                        </a:lnSpc>
                        <a:spcBef>
                          <a:spcPts val="0"/>
                        </a:spcBef>
                        <a:spcAft>
                          <a:spcPts val="800"/>
                        </a:spcAft>
                        <a:tabLst>
                          <a:tab pos="1493520" algn="l"/>
                        </a:tabLst>
                      </a:pPr>
                      <a:r>
                        <a:rPr lang="en-US" sz="1800" b="0" i="0">
                          <a:effectLst/>
                          <a:latin typeface="Times New Roman" panose="02020603050405020304" pitchFamily="18" charset="0"/>
                          <a:ea typeface="Calibri" panose="020F0502020204030204" pitchFamily="34" charset="0"/>
                          <a:cs typeface="Arial" panose="020B0604020202020204" pitchFamily="34" charset="0"/>
                        </a:rPr>
                        <a:t>37</a:t>
                      </a:r>
                      <a:endParaRPr lang="en-US" sz="1400" b="0" i="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12700" cmpd="sng">
                      <a:noFill/>
                      <a:prstDash val="solid"/>
                    </a:lnT>
                    <a:lnB w="12700" cmpd="sng">
                      <a:noFill/>
                      <a:prstDash val="solid"/>
                    </a:lnB>
                    <a:solidFill>
                      <a:srgbClr val="F2F2F2">
                        <a:alpha val="45098"/>
                      </a:srgbClr>
                    </a:solidFill>
                  </a:tcPr>
                </a:tc>
                <a:tc>
                  <a:txBody>
                    <a:bodyPr/>
                    <a:lstStyle/>
                    <a:p>
                      <a:pPr marL="0" marR="0" algn="ctr">
                        <a:lnSpc>
                          <a:spcPct val="107000"/>
                        </a:lnSpc>
                        <a:spcBef>
                          <a:spcPts val="0"/>
                        </a:spcBef>
                        <a:spcAft>
                          <a:spcPts val="800"/>
                        </a:spcAft>
                        <a:tabLst>
                          <a:tab pos="1493520" algn="l"/>
                        </a:tabLst>
                      </a:pPr>
                      <a:r>
                        <a:rPr lang="en-US" sz="1800" b="0" i="0">
                          <a:effectLst/>
                          <a:latin typeface="Times New Roman" panose="02020603050405020304" pitchFamily="18" charset="0"/>
                          <a:ea typeface="Calibri" panose="020F0502020204030204" pitchFamily="34" charset="0"/>
                          <a:cs typeface="Arial" panose="020B0604020202020204" pitchFamily="34" charset="0"/>
                        </a:rPr>
                        <a:t>1347</a:t>
                      </a:r>
                      <a:endParaRPr lang="en-US" sz="1400" b="0" i="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12700" cmpd="sng">
                      <a:noFill/>
                      <a:prstDash val="solid"/>
                    </a:lnT>
                    <a:lnB w="12700" cmpd="sng">
                      <a:noFill/>
                      <a:prstDash val="solid"/>
                    </a:lnB>
                    <a:solidFill>
                      <a:srgbClr val="F2F2F2">
                        <a:alpha val="45098"/>
                      </a:srgbClr>
                    </a:solidFill>
                  </a:tcPr>
                </a:tc>
                <a:tc>
                  <a:txBody>
                    <a:bodyPr/>
                    <a:lstStyle/>
                    <a:p>
                      <a:pPr marL="0" marR="0" algn="ctr">
                        <a:lnSpc>
                          <a:spcPct val="107000"/>
                        </a:lnSpc>
                        <a:spcBef>
                          <a:spcPts val="0"/>
                        </a:spcBef>
                        <a:spcAft>
                          <a:spcPts val="800"/>
                        </a:spcAft>
                        <a:tabLst>
                          <a:tab pos="1493520" algn="l"/>
                        </a:tabLst>
                      </a:pPr>
                      <a:r>
                        <a:rPr lang="en-US" sz="1800" b="0" i="0">
                          <a:effectLst/>
                          <a:latin typeface="Times New Roman" panose="02020603050405020304" pitchFamily="18" charset="0"/>
                          <a:ea typeface="Calibri" panose="020F0502020204030204" pitchFamily="34" charset="0"/>
                          <a:cs typeface="Arial" panose="020B0604020202020204" pitchFamily="34" charset="0"/>
                        </a:rPr>
                        <a:t>390</a:t>
                      </a:r>
                      <a:endParaRPr lang="en-US" sz="1400" b="0" i="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12700" cmpd="sng">
                      <a:noFill/>
                      <a:prstDash val="solid"/>
                    </a:lnT>
                    <a:lnB w="12700" cmpd="sng">
                      <a:noFill/>
                      <a:prstDash val="solid"/>
                    </a:lnB>
                    <a:solidFill>
                      <a:srgbClr val="F2F2F2">
                        <a:alpha val="45098"/>
                      </a:srgbClr>
                    </a:solidFill>
                  </a:tcPr>
                </a:tc>
                <a:tc>
                  <a:txBody>
                    <a:bodyPr/>
                    <a:lstStyle/>
                    <a:p>
                      <a:pPr marL="0" marR="0" algn="ctr">
                        <a:lnSpc>
                          <a:spcPct val="107000"/>
                        </a:lnSpc>
                        <a:spcBef>
                          <a:spcPts val="0"/>
                        </a:spcBef>
                        <a:spcAft>
                          <a:spcPts val="800"/>
                        </a:spcAft>
                        <a:tabLst>
                          <a:tab pos="1493520" algn="l"/>
                        </a:tabLst>
                      </a:pPr>
                      <a:r>
                        <a:rPr lang="en-US" sz="1800" b="0" i="0">
                          <a:effectLst/>
                          <a:latin typeface="Times New Roman" panose="02020603050405020304" pitchFamily="18" charset="0"/>
                          <a:ea typeface="Calibri" panose="020F0502020204030204" pitchFamily="34" charset="0"/>
                          <a:cs typeface="Arial" panose="020B0604020202020204" pitchFamily="34" charset="0"/>
                        </a:rPr>
                        <a:t>4074</a:t>
                      </a:r>
                      <a:endParaRPr lang="en-US" sz="1400" b="0" i="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mpd="sng">
                      <a:noFill/>
                      <a:prstDash val="solid"/>
                    </a:lnL>
                    <a:lnR w="12700" cmpd="sng">
                      <a:noFill/>
                      <a:prstDash val="solid"/>
                    </a:lnR>
                    <a:lnT w="12700" cmpd="sng">
                      <a:noFill/>
                      <a:prstDash val="solid"/>
                    </a:lnT>
                    <a:lnB w="12700" cmpd="sng">
                      <a:noFill/>
                      <a:prstDash val="solid"/>
                    </a:lnB>
                    <a:solidFill>
                      <a:srgbClr val="F2F2F2">
                        <a:alpha val="45098"/>
                      </a:srgbClr>
                    </a:solidFill>
                  </a:tcPr>
                </a:tc>
                <a:tc>
                  <a:txBody>
                    <a:bodyPr/>
                    <a:lstStyle/>
                    <a:p>
                      <a:r>
                        <a:rPr lang="ar-SA" sz="1200" cap="none" spc="0">
                          <a:solidFill>
                            <a:schemeClr val="tx1"/>
                          </a:solidFill>
                          <a:effectLst/>
                        </a:rPr>
                        <a:t> </a:t>
                      </a:r>
                    </a:p>
                  </a:txBody>
                  <a:tcPr marL="0" marR="0" marT="91345" marB="0" anchor="ctr">
                    <a:lnL w="12700" cmpd="sng">
                      <a:noFill/>
                      <a:prstDash val="solid"/>
                    </a:lnL>
                    <a:lnR w="12700" cmpd="sng">
                      <a:noFill/>
                      <a:prstDash val="solid"/>
                    </a:lnR>
                    <a:lnT w="12700" cmpd="sng">
                      <a:noFill/>
                      <a:prstDash val="solid"/>
                    </a:lnT>
                    <a:lnB w="12700" cmpd="sng">
                      <a:noFill/>
                      <a:prstDash val="solid"/>
                    </a:lnB>
                    <a:solidFill>
                      <a:srgbClr val="F2F2F2">
                        <a:alpha val="45098"/>
                      </a:srgbClr>
                    </a:solidFill>
                  </a:tcPr>
                </a:tc>
                <a:extLst>
                  <a:ext uri="{0D108BD9-81ED-4DB2-BD59-A6C34878D82A}">
                    <a16:rowId xmlns:a16="http://schemas.microsoft.com/office/drawing/2014/main" val="1945297713"/>
                  </a:ext>
                </a:extLst>
              </a:tr>
            </a:tbl>
          </a:graphicData>
        </a:graphic>
      </p:graphicFrame>
    </p:spTree>
    <p:extLst>
      <p:ext uri="{BB962C8B-B14F-4D97-AF65-F5344CB8AC3E}">
        <p14:creationId xmlns:p14="http://schemas.microsoft.com/office/powerpoint/2010/main" val="256060267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6" presetClass="entr" presetSubtype="16"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circle(in)">
                                      <p:cBhvr>
                                        <p:cTn id="24"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صورة 4" descr="صورة تحتوي على مخطط بياني, رسم بياني&#10;&#10;تم إنشاء الوصف تلقائياً">
            <a:extLst>
              <a:ext uri="{FF2B5EF4-FFF2-40B4-BE49-F238E27FC236}">
                <a16:creationId xmlns:a16="http://schemas.microsoft.com/office/drawing/2014/main" id="{3E1CE914-92C5-E8A5-1091-0D3E9DBF54CC}"/>
              </a:ext>
            </a:extLst>
          </p:cNvPr>
          <p:cNvPicPr>
            <a:picLocks noChangeAspect="1"/>
          </p:cNvPicPr>
          <p:nvPr/>
        </p:nvPicPr>
        <p:blipFill rotWithShape="1">
          <a:blip r:embed="rId2"/>
          <a:srcRect l="14611" r="9389" b="-1"/>
          <a:stretch/>
        </p:blipFill>
        <p:spPr>
          <a:xfrm>
            <a:off x="216837" y="10"/>
            <a:ext cx="12191980" cy="6857990"/>
          </a:xfrm>
          <a:prstGeom prst="rect">
            <a:avLst/>
          </a:prstGeom>
        </p:spPr>
      </p:pic>
      <p:sp>
        <p:nvSpPr>
          <p:cNvPr id="6" name="Freeform 12">
            <a:extLst>
              <a:ext uri="{FF2B5EF4-FFF2-40B4-BE49-F238E27FC236}">
                <a16:creationId xmlns:a16="http://schemas.microsoft.com/office/drawing/2014/main" id="{522A94E1-AEBD-4286-BFF8-0711E4CD3E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622650" y="5181600"/>
            <a:ext cx="9165010" cy="1174750"/>
          </a:xfrm>
          <a:custGeom>
            <a:avLst/>
            <a:gdLst>
              <a:gd name="connsiteX0" fmla="*/ 0 w 9165010"/>
              <a:gd name="connsiteY0" fmla="*/ 1073384 h 1073384"/>
              <a:gd name="connsiteX1" fmla="*/ 9165010 w 9165010"/>
              <a:gd name="connsiteY1" fmla="*/ 1073384 h 1073384"/>
              <a:gd name="connsiteX2" fmla="*/ 9165010 w 9165010"/>
              <a:gd name="connsiteY2" fmla="*/ 266817 h 1073384"/>
              <a:gd name="connsiteX3" fmla="*/ 4757604 w 9165010"/>
              <a:gd name="connsiteY3" fmla="*/ 266817 h 1073384"/>
              <a:gd name="connsiteX4" fmla="*/ 4582505 w 9165010"/>
              <a:gd name="connsiteY4" fmla="*/ 0 h 1073384"/>
              <a:gd name="connsiteX5" fmla="*/ 4407407 w 9165010"/>
              <a:gd name="connsiteY5" fmla="*/ 266817 h 1073384"/>
              <a:gd name="connsiteX6" fmla="*/ 0 w 9165010"/>
              <a:gd name="connsiteY6" fmla="*/ 266817 h 1073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65010" h="1073384">
                <a:moveTo>
                  <a:pt x="0" y="1073384"/>
                </a:moveTo>
                <a:lnTo>
                  <a:pt x="9165010" y="1073384"/>
                </a:lnTo>
                <a:lnTo>
                  <a:pt x="9165010" y="266817"/>
                </a:lnTo>
                <a:lnTo>
                  <a:pt x="4757604" y="266817"/>
                </a:lnTo>
                <a:lnTo>
                  <a:pt x="4582505" y="0"/>
                </a:lnTo>
                <a:lnTo>
                  <a:pt x="4407407" y="266817"/>
                </a:lnTo>
                <a:lnTo>
                  <a:pt x="0" y="266817"/>
                </a:lnTo>
                <a:close/>
              </a:path>
            </a:pathLst>
          </a:custGeom>
          <a:solidFill>
            <a:srgbClr val="404040">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8AEE71CC-9841-02E5-EF1C-120F2A6BBC74}"/>
              </a:ext>
            </a:extLst>
          </p:cNvPr>
          <p:cNvSpPr>
            <a:spLocks noGrp="1"/>
          </p:cNvSpPr>
          <p:nvPr>
            <p:ph type="title"/>
          </p:nvPr>
        </p:nvSpPr>
        <p:spPr>
          <a:xfrm>
            <a:off x="1771650" y="5254391"/>
            <a:ext cx="8867012" cy="774934"/>
          </a:xfrm>
          <a:noFill/>
        </p:spPr>
        <p:txBody>
          <a:bodyPr vert="horz" lIns="91440" tIns="45720" rIns="91440" bIns="45720" rtlCol="0" anchor="ctr">
            <a:normAutofit/>
          </a:bodyPr>
          <a:lstStyle/>
          <a:p>
            <a:pPr algn="ctr" rtl="0"/>
            <a:r>
              <a:rPr lang="en-US" sz="4000">
                <a:solidFill>
                  <a:srgbClr val="FFFFFF"/>
                </a:solidFill>
              </a:rPr>
              <a:t>Deflection</a:t>
            </a:r>
          </a:p>
        </p:txBody>
      </p:sp>
    </p:spTree>
    <p:extLst>
      <p:ext uri="{BB962C8B-B14F-4D97-AF65-F5344CB8AC3E}">
        <p14:creationId xmlns:p14="http://schemas.microsoft.com/office/powerpoint/2010/main" val="335289944"/>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0">
            <a:extLst>
              <a:ext uri="{FF2B5EF4-FFF2-40B4-BE49-F238E27FC236}">
                <a16:creationId xmlns:a16="http://schemas.microsoft.com/office/drawing/2014/main" id="{7BBD5B30-C741-4E67-AFD8-17917090AB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صورة 6" descr="صورة تحتوي على مخطط بياني&#10;&#10;تم إنشاء الوصف تلقائياً">
            <a:extLst>
              <a:ext uri="{FF2B5EF4-FFF2-40B4-BE49-F238E27FC236}">
                <a16:creationId xmlns:a16="http://schemas.microsoft.com/office/drawing/2014/main" id="{7E22D61A-D541-4840-1F28-9FB91D432F5F}"/>
              </a:ext>
            </a:extLst>
          </p:cNvPr>
          <p:cNvPicPr>
            <a:picLocks noChangeAspect="1"/>
          </p:cNvPicPr>
          <p:nvPr/>
        </p:nvPicPr>
        <p:blipFill rotWithShape="1">
          <a:blip r:embed="rId2"/>
          <a:srcRect l="21785" r="43452" b="1"/>
          <a:stretch/>
        </p:blipFill>
        <p:spPr>
          <a:xfrm>
            <a:off x="7817583" y="10"/>
            <a:ext cx="4374417" cy="6857990"/>
          </a:xfrm>
          <a:custGeom>
            <a:avLst/>
            <a:gdLst/>
            <a:ahLst/>
            <a:cxnLst/>
            <a:rect l="l" t="t" r="r" b="b"/>
            <a:pathLst>
              <a:path w="4374417" h="6858000">
                <a:moveTo>
                  <a:pt x="22719" y="0"/>
                </a:moveTo>
                <a:lnTo>
                  <a:pt x="4374417" y="0"/>
                </a:lnTo>
                <a:lnTo>
                  <a:pt x="4374417" y="6858000"/>
                </a:lnTo>
                <a:lnTo>
                  <a:pt x="0" y="6858000"/>
                </a:lnTo>
                <a:lnTo>
                  <a:pt x="6670" y="6845555"/>
                </a:lnTo>
                <a:cubicBezTo>
                  <a:pt x="495881" y="5886487"/>
                  <a:pt x="785588" y="4695963"/>
                  <a:pt x="785588" y="3406233"/>
                </a:cubicBezTo>
                <a:cubicBezTo>
                  <a:pt x="785588" y="2215714"/>
                  <a:pt x="538737" y="1109724"/>
                  <a:pt x="115983" y="192283"/>
                </a:cubicBezTo>
                <a:close/>
              </a:path>
            </a:pathLst>
          </a:custGeom>
        </p:spPr>
      </p:pic>
      <p:pic>
        <p:nvPicPr>
          <p:cNvPr id="5" name="صورة 5" descr="صورة تحتوي على مخطط بياني&#10;&#10;تم إنشاء الوصف تلقائياً">
            <a:extLst>
              <a:ext uri="{FF2B5EF4-FFF2-40B4-BE49-F238E27FC236}">
                <a16:creationId xmlns:a16="http://schemas.microsoft.com/office/drawing/2014/main" id="{F5254A9A-BB81-9B5C-C09F-B3C9D9BD69E2}"/>
              </a:ext>
            </a:extLst>
          </p:cNvPr>
          <p:cNvPicPr>
            <a:picLocks noChangeAspect="1"/>
          </p:cNvPicPr>
          <p:nvPr/>
        </p:nvPicPr>
        <p:blipFill rotWithShape="1">
          <a:blip r:embed="rId3"/>
          <a:srcRect l="2616" r="19069" b="-1"/>
          <a:stretch/>
        </p:blipFill>
        <p:spPr>
          <a:xfrm>
            <a:off x="3572319" y="10"/>
            <a:ext cx="4979304" cy="3401558"/>
          </a:xfrm>
          <a:custGeom>
            <a:avLst/>
            <a:gdLst/>
            <a:ahLst/>
            <a:cxnLst/>
            <a:rect l="l" t="t" r="r" b="b"/>
            <a:pathLst>
              <a:path w="4979304" h="3364992">
                <a:moveTo>
                  <a:pt x="0" y="0"/>
                </a:moveTo>
                <a:lnTo>
                  <a:pt x="4211250" y="0"/>
                </a:lnTo>
                <a:lnTo>
                  <a:pt x="4309461" y="192282"/>
                </a:lnTo>
                <a:cubicBezTo>
                  <a:pt x="4697535" y="1033269"/>
                  <a:pt x="4937593" y="2032690"/>
                  <a:pt x="4974907" y="3110424"/>
                </a:cubicBezTo>
                <a:lnTo>
                  <a:pt x="4979304" y="3364992"/>
                </a:lnTo>
                <a:lnTo>
                  <a:pt x="800592" y="3364992"/>
                </a:lnTo>
                <a:lnTo>
                  <a:pt x="797493" y="3185579"/>
                </a:lnTo>
                <a:cubicBezTo>
                  <a:pt x="756786" y="2009870"/>
                  <a:pt x="474799" y="927359"/>
                  <a:pt x="22579" y="42066"/>
                </a:cubicBezTo>
                <a:close/>
              </a:path>
            </a:pathLst>
          </a:custGeom>
        </p:spPr>
      </p:pic>
      <p:pic>
        <p:nvPicPr>
          <p:cNvPr id="4" name="صورة 4" descr="صورة تحتوي على مخطط بياني&#10;&#10;تم إنشاء الوصف تلقائياً">
            <a:extLst>
              <a:ext uri="{FF2B5EF4-FFF2-40B4-BE49-F238E27FC236}">
                <a16:creationId xmlns:a16="http://schemas.microsoft.com/office/drawing/2014/main" id="{C60983C7-5313-E780-599F-34EAA64FC64C}"/>
              </a:ext>
            </a:extLst>
          </p:cNvPr>
          <p:cNvPicPr>
            <a:picLocks noChangeAspect="1"/>
          </p:cNvPicPr>
          <p:nvPr/>
        </p:nvPicPr>
        <p:blipFill rotWithShape="1">
          <a:blip r:embed="rId4"/>
          <a:srcRect l="11279" r="10164" b="-3"/>
          <a:stretch/>
        </p:blipFill>
        <p:spPr>
          <a:xfrm>
            <a:off x="3625358" y="3456432"/>
            <a:ext cx="4925479" cy="3401568"/>
          </a:xfrm>
          <a:custGeom>
            <a:avLst/>
            <a:gdLst/>
            <a:ahLst/>
            <a:cxnLst/>
            <a:rect l="l" t="t" r="r" b="b"/>
            <a:pathLst>
              <a:path w="4925479" h="3364992">
                <a:moveTo>
                  <a:pt x="749362" y="0"/>
                </a:moveTo>
                <a:lnTo>
                  <a:pt x="4925479" y="0"/>
                </a:lnTo>
                <a:lnTo>
                  <a:pt x="4921868" y="209033"/>
                </a:lnTo>
                <a:cubicBezTo>
                  <a:pt x="4884554" y="1286766"/>
                  <a:pt x="4644496" y="2286187"/>
                  <a:pt x="4256422" y="3127175"/>
                </a:cubicBezTo>
                <a:lnTo>
                  <a:pt x="4134952" y="3364992"/>
                </a:lnTo>
                <a:lnTo>
                  <a:pt x="0" y="3364992"/>
                </a:lnTo>
                <a:lnTo>
                  <a:pt x="79008" y="3202330"/>
                </a:lnTo>
                <a:cubicBezTo>
                  <a:pt x="467082" y="2361343"/>
                  <a:pt x="707140" y="1361922"/>
                  <a:pt x="744454" y="284189"/>
                </a:cubicBezTo>
                <a:close/>
              </a:path>
            </a:pathLst>
          </a:custGeom>
        </p:spPr>
      </p:pic>
      <p:sp useBgFill="1">
        <p:nvSpPr>
          <p:cNvPr id="18" name="Freeform: Shape 12">
            <a:extLst>
              <a:ext uri="{FF2B5EF4-FFF2-40B4-BE49-F238E27FC236}">
                <a16:creationId xmlns:a16="http://schemas.microsoft.com/office/drawing/2014/main" id="{189BBEAA-BB93-4878-8C95-3C8AADE2E0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397136" cy="6858000"/>
          </a:xfrm>
          <a:custGeom>
            <a:avLst/>
            <a:gdLst>
              <a:gd name="connsiteX0" fmla="*/ 0 w 4397136"/>
              <a:gd name="connsiteY0" fmla="*/ 0 h 6858000"/>
              <a:gd name="connsiteX1" fmla="*/ 3599069 w 4397136"/>
              <a:gd name="connsiteY1" fmla="*/ 0 h 6858000"/>
              <a:gd name="connsiteX2" fmla="*/ 3634072 w 4397136"/>
              <a:gd name="connsiteY2" fmla="*/ 58977 h 6858000"/>
              <a:gd name="connsiteX3" fmla="*/ 4397136 w 4397136"/>
              <a:gd name="connsiteY3" fmla="*/ 3474189 h 6858000"/>
              <a:gd name="connsiteX4" fmla="*/ 3802221 w 4397136"/>
              <a:gd name="connsiteY4" fmla="*/ 6546415 h 6858000"/>
              <a:gd name="connsiteX5" fmla="*/ 3649466 w 4397136"/>
              <a:gd name="connsiteY5" fmla="*/ 6858000 h 6858000"/>
              <a:gd name="connsiteX6" fmla="*/ 0 w 439713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7136" h="6858000">
                <a:moveTo>
                  <a:pt x="0" y="0"/>
                </a:moveTo>
                <a:lnTo>
                  <a:pt x="3599069" y="0"/>
                </a:lnTo>
                <a:lnTo>
                  <a:pt x="3634072" y="58977"/>
                </a:lnTo>
                <a:cubicBezTo>
                  <a:pt x="4105532" y="933006"/>
                  <a:pt x="4397136" y="2140466"/>
                  <a:pt x="4397136" y="3474189"/>
                </a:cubicBezTo>
                <a:cubicBezTo>
                  <a:pt x="4397136" y="4641197"/>
                  <a:pt x="4173877" y="5711534"/>
                  <a:pt x="3802221" y="6546415"/>
                </a:cubicBezTo>
                <a:lnTo>
                  <a:pt x="3649466"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5" name="Freeform: Shape 14">
            <a:extLst>
              <a:ext uri="{FF2B5EF4-FFF2-40B4-BE49-F238E27FC236}">
                <a16:creationId xmlns:a16="http://schemas.microsoft.com/office/drawing/2014/main" id="{D529C0C6-AAEB-4982-A9E6-BC6A8B2AEF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386504" cy="6858000"/>
          </a:xfrm>
          <a:custGeom>
            <a:avLst/>
            <a:gdLst>
              <a:gd name="connsiteX0" fmla="*/ 0 w 4386504"/>
              <a:gd name="connsiteY0" fmla="*/ 0 h 6858000"/>
              <a:gd name="connsiteX1" fmla="*/ 3588437 w 4386504"/>
              <a:gd name="connsiteY1" fmla="*/ 0 h 6858000"/>
              <a:gd name="connsiteX2" fmla="*/ 3623440 w 4386504"/>
              <a:gd name="connsiteY2" fmla="*/ 58977 h 6858000"/>
              <a:gd name="connsiteX3" fmla="*/ 4386504 w 4386504"/>
              <a:gd name="connsiteY3" fmla="*/ 3474189 h 6858000"/>
              <a:gd name="connsiteX4" fmla="*/ 3791589 w 4386504"/>
              <a:gd name="connsiteY4" fmla="*/ 6546415 h 6858000"/>
              <a:gd name="connsiteX5" fmla="*/ 3638834 w 4386504"/>
              <a:gd name="connsiteY5" fmla="*/ 6858000 h 6858000"/>
              <a:gd name="connsiteX6" fmla="*/ 0 w 438650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6504" h="6858000">
                <a:moveTo>
                  <a:pt x="0" y="0"/>
                </a:moveTo>
                <a:lnTo>
                  <a:pt x="3588437" y="0"/>
                </a:lnTo>
                <a:lnTo>
                  <a:pt x="3623440" y="58977"/>
                </a:lnTo>
                <a:cubicBezTo>
                  <a:pt x="4094900" y="933006"/>
                  <a:pt x="4386504" y="2140466"/>
                  <a:pt x="4386504" y="3474189"/>
                </a:cubicBezTo>
                <a:cubicBezTo>
                  <a:pt x="4386504" y="4641197"/>
                  <a:pt x="4163245" y="5711534"/>
                  <a:pt x="3791589" y="6546415"/>
                </a:cubicBezTo>
                <a:lnTo>
                  <a:pt x="3638834"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عنوان 1">
            <a:extLst>
              <a:ext uri="{FF2B5EF4-FFF2-40B4-BE49-F238E27FC236}">
                <a16:creationId xmlns:a16="http://schemas.microsoft.com/office/drawing/2014/main" id="{7BC38762-FA6B-9369-D0C2-6B13456E8FCE}"/>
              </a:ext>
            </a:extLst>
          </p:cNvPr>
          <p:cNvSpPr>
            <a:spLocks noGrp="1"/>
          </p:cNvSpPr>
          <p:nvPr>
            <p:ph type="title"/>
          </p:nvPr>
        </p:nvSpPr>
        <p:spPr>
          <a:xfrm>
            <a:off x="438912" y="1508760"/>
            <a:ext cx="3737508" cy="2898648"/>
          </a:xfrm>
        </p:spPr>
        <p:txBody>
          <a:bodyPr vert="horz" lIns="91440" tIns="45720" rIns="91440" bIns="45720" rtlCol="0" anchor="b">
            <a:normAutofit/>
          </a:bodyPr>
          <a:lstStyle/>
          <a:p>
            <a:pPr algn="ctr" rtl="0"/>
            <a:r>
              <a:rPr lang="en-US" sz="4000" kern="1200">
                <a:solidFill>
                  <a:schemeClr val="tx1"/>
                </a:solidFill>
                <a:latin typeface="Rockwell Extra Bold" panose="02060903040505020403" pitchFamily="18" charset="0"/>
              </a:rPr>
              <a:t>Axial - Shear – Moment Diagrams</a:t>
            </a:r>
          </a:p>
        </p:txBody>
      </p:sp>
      <p:sp>
        <p:nvSpPr>
          <p:cNvPr id="17" name="Rectangle 16">
            <a:extLst>
              <a:ext uri="{FF2B5EF4-FFF2-40B4-BE49-F238E27FC236}">
                <a16:creationId xmlns:a16="http://schemas.microsoft.com/office/drawing/2014/main" id="{80D36F24-5EC0-4A09-9836-6580E1D4B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67989"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7C0B334E-66E0-442A-8306-19629EC2DC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912" y="4544568"/>
            <a:ext cx="341496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9116146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afterEffect">
                                  <p:stCondLst>
                                    <p:cond delay="0"/>
                                  </p:stCondLst>
                                  <p:childTnLst>
                                    <p:animRot by="120000">
                                      <p:cBhvr>
                                        <p:cTn id="6" dur="100" fill="hold">
                                          <p:stCondLst>
                                            <p:cond delay="0"/>
                                          </p:stCondLst>
                                        </p:cTn>
                                        <p:tgtEl>
                                          <p:spTgt spid="2"/>
                                        </p:tgtEl>
                                        <p:attrNameLst>
                                          <p:attrName>r</p:attrName>
                                        </p:attrNameLst>
                                      </p:cBhvr>
                                    </p:animRot>
                                    <p:animRot by="-240000">
                                      <p:cBhvr>
                                        <p:cTn id="7" dur="200" fill="hold">
                                          <p:stCondLst>
                                            <p:cond delay="200"/>
                                          </p:stCondLst>
                                        </p:cTn>
                                        <p:tgtEl>
                                          <p:spTgt spid="2"/>
                                        </p:tgtEl>
                                        <p:attrNameLst>
                                          <p:attrName>r</p:attrName>
                                        </p:attrNameLst>
                                      </p:cBhvr>
                                    </p:animRot>
                                    <p:animRot by="240000">
                                      <p:cBhvr>
                                        <p:cTn id="8" dur="200" fill="hold">
                                          <p:stCondLst>
                                            <p:cond delay="400"/>
                                          </p:stCondLst>
                                        </p:cTn>
                                        <p:tgtEl>
                                          <p:spTgt spid="2"/>
                                        </p:tgtEl>
                                        <p:attrNameLst>
                                          <p:attrName>r</p:attrName>
                                        </p:attrNameLst>
                                      </p:cBhvr>
                                    </p:animRot>
                                    <p:animRot by="-240000">
                                      <p:cBhvr>
                                        <p:cTn id="9" dur="200" fill="hold">
                                          <p:stCondLst>
                                            <p:cond delay="600"/>
                                          </p:stCondLst>
                                        </p:cTn>
                                        <p:tgtEl>
                                          <p:spTgt spid="2"/>
                                        </p:tgtEl>
                                        <p:attrNameLst>
                                          <p:attrName>r</p:attrName>
                                        </p:attrNameLst>
                                      </p:cBhvr>
                                    </p:animRot>
                                    <p:animRot by="120000">
                                      <p:cBhvr>
                                        <p:cTn id="10"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صورة 4" descr="صورة تحتوي على مخطط بياني&#10;&#10;تم إنشاء الوصف تلقائياً">
            <a:extLst>
              <a:ext uri="{FF2B5EF4-FFF2-40B4-BE49-F238E27FC236}">
                <a16:creationId xmlns:a16="http://schemas.microsoft.com/office/drawing/2014/main" id="{962D2877-304F-3CDB-03CB-6377FAED2B9D}"/>
              </a:ext>
            </a:extLst>
          </p:cNvPr>
          <p:cNvPicPr>
            <a:picLocks noChangeAspect="1"/>
          </p:cNvPicPr>
          <p:nvPr/>
        </p:nvPicPr>
        <p:blipFill rotWithShape="1">
          <a:blip r:embed="rId2"/>
          <a:srcRect l="17887" r="2558" b="1"/>
          <a:stretch/>
        </p:blipFill>
        <p:spPr>
          <a:xfrm>
            <a:off x="20" y="10"/>
            <a:ext cx="12191980" cy="6857990"/>
          </a:xfrm>
          <a:prstGeom prst="rect">
            <a:avLst/>
          </a:prstGeom>
        </p:spPr>
      </p:pic>
      <p:sp>
        <p:nvSpPr>
          <p:cNvPr id="2" name="عنوان 1">
            <a:extLst>
              <a:ext uri="{FF2B5EF4-FFF2-40B4-BE49-F238E27FC236}">
                <a16:creationId xmlns:a16="http://schemas.microsoft.com/office/drawing/2014/main" id="{8AEE71CC-9841-02E5-EF1C-120F2A6BBC74}"/>
              </a:ext>
            </a:extLst>
          </p:cNvPr>
          <p:cNvSpPr>
            <a:spLocks noGrp="1"/>
          </p:cNvSpPr>
          <p:nvPr>
            <p:ph type="title"/>
          </p:nvPr>
        </p:nvSpPr>
        <p:spPr>
          <a:xfrm>
            <a:off x="640080" y="640081"/>
            <a:ext cx="3130642" cy="1330122"/>
          </a:xfrm>
          <a:prstGeom prst="ellipse">
            <a:avLst/>
          </a:prstGeom>
          <a:solidFill>
            <a:srgbClr val="FFFFFF"/>
          </a:solidFill>
          <a:ln w="174625" cmpd="thinThick">
            <a:solidFill>
              <a:srgbClr val="FFFFFF"/>
            </a:solidFill>
          </a:ln>
        </p:spPr>
        <p:txBody>
          <a:bodyPr vert="horz" lIns="91440" tIns="45720" rIns="91440" bIns="45720" rtlCol="0" anchor="ctr">
            <a:normAutofit/>
          </a:bodyPr>
          <a:lstStyle/>
          <a:p>
            <a:pPr algn="ctr" rtl="0"/>
            <a:r>
              <a:rPr lang="en-US" sz="2800">
                <a:solidFill>
                  <a:srgbClr val="262626"/>
                </a:solidFill>
                <a:latin typeface="Bodoni MT Black" panose="02070A03080606020203" pitchFamily="18" charset="0"/>
              </a:rPr>
              <a:t>Deflection</a:t>
            </a:r>
          </a:p>
        </p:txBody>
      </p:sp>
    </p:spTree>
    <p:extLst>
      <p:ext uri="{BB962C8B-B14F-4D97-AF65-F5344CB8AC3E}">
        <p14:creationId xmlns:p14="http://schemas.microsoft.com/office/powerpoint/2010/main" val="1491367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23">
            <a:extLst>
              <a:ext uri="{FF2B5EF4-FFF2-40B4-BE49-F238E27FC236}">
                <a16:creationId xmlns:a16="http://schemas.microsoft.com/office/drawing/2014/main" id="{93E9B640-E416-40A1-A398-9B0FFD9BE8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7BC38762-FA6B-9369-D0C2-6B13456E8FCE}"/>
              </a:ext>
            </a:extLst>
          </p:cNvPr>
          <p:cNvSpPr>
            <a:spLocks noGrp="1"/>
          </p:cNvSpPr>
          <p:nvPr>
            <p:ph type="title"/>
          </p:nvPr>
        </p:nvSpPr>
        <p:spPr>
          <a:xfrm>
            <a:off x="8475919" y="1144769"/>
            <a:ext cx="3637524" cy="2896432"/>
          </a:xfrm>
        </p:spPr>
        <p:txBody>
          <a:bodyPr vert="horz" lIns="91440" tIns="45720" rIns="91440" bIns="45720" rtlCol="0" anchor="b">
            <a:normAutofit/>
          </a:bodyPr>
          <a:lstStyle/>
          <a:p>
            <a:pPr algn="l" rtl="0"/>
            <a:r>
              <a:rPr lang="en-US" sz="4000" kern="1200">
                <a:solidFill>
                  <a:schemeClr val="tx1"/>
                </a:solidFill>
                <a:latin typeface="Forte" panose="03060902040502070203" pitchFamily="66" charset="0"/>
              </a:rPr>
              <a:t>Axial - Shear – Moment Diagrams</a:t>
            </a:r>
          </a:p>
        </p:txBody>
      </p:sp>
      <p:pic>
        <p:nvPicPr>
          <p:cNvPr id="3" name="صورة 6" descr="صورة تحتوي على مخطط بياني&#10;&#10;تم إنشاء الوصف تلقائياً">
            <a:extLst>
              <a:ext uri="{FF2B5EF4-FFF2-40B4-BE49-F238E27FC236}">
                <a16:creationId xmlns:a16="http://schemas.microsoft.com/office/drawing/2014/main" id="{03AE1DFA-EF84-B501-6FB7-26F9319544BE}"/>
              </a:ext>
            </a:extLst>
          </p:cNvPr>
          <p:cNvPicPr>
            <a:picLocks noChangeAspect="1"/>
          </p:cNvPicPr>
          <p:nvPr/>
        </p:nvPicPr>
        <p:blipFill rotWithShape="1">
          <a:blip r:embed="rId2"/>
          <a:srcRect l="30747" r="22941" b="-2"/>
          <a:stretch/>
        </p:blipFill>
        <p:spPr>
          <a:xfrm>
            <a:off x="1" y="10"/>
            <a:ext cx="3547146" cy="4136056"/>
          </a:xfrm>
          <a:prstGeom prst="rect">
            <a:avLst/>
          </a:prstGeom>
        </p:spPr>
      </p:pic>
      <p:pic>
        <p:nvPicPr>
          <p:cNvPr id="7" name="صورة 7" descr="صورة تحتوي على مخطط بياني&#10;&#10;تم إنشاء الوصف تلقائياً">
            <a:extLst>
              <a:ext uri="{FF2B5EF4-FFF2-40B4-BE49-F238E27FC236}">
                <a16:creationId xmlns:a16="http://schemas.microsoft.com/office/drawing/2014/main" id="{26D33EBE-FEBC-6A27-5FA6-6BCE5A7D93D2}"/>
              </a:ext>
            </a:extLst>
          </p:cNvPr>
          <p:cNvPicPr>
            <a:picLocks noChangeAspect="1"/>
          </p:cNvPicPr>
          <p:nvPr/>
        </p:nvPicPr>
        <p:blipFill rotWithShape="1">
          <a:blip r:embed="rId3"/>
          <a:srcRect l="6379" r="21431" b="1"/>
          <a:stretch/>
        </p:blipFill>
        <p:spPr>
          <a:xfrm>
            <a:off x="20" y="4241540"/>
            <a:ext cx="3547126" cy="2616461"/>
          </a:xfrm>
          <a:prstGeom prst="rect">
            <a:avLst/>
          </a:prstGeom>
        </p:spPr>
      </p:pic>
      <p:pic>
        <p:nvPicPr>
          <p:cNvPr id="8" name="صورة 8" descr="صورة تحتوي على مخطط بياني&#10;&#10;تم إنشاء الوصف تلقائياً">
            <a:extLst>
              <a:ext uri="{FF2B5EF4-FFF2-40B4-BE49-F238E27FC236}">
                <a16:creationId xmlns:a16="http://schemas.microsoft.com/office/drawing/2014/main" id="{1A8F83F8-4501-B88C-39E9-8B01A1B0A544}"/>
              </a:ext>
            </a:extLst>
          </p:cNvPr>
          <p:cNvPicPr>
            <a:picLocks noChangeAspect="1"/>
          </p:cNvPicPr>
          <p:nvPr/>
        </p:nvPicPr>
        <p:blipFill rotWithShape="1">
          <a:blip r:embed="rId4"/>
          <a:srcRect l="38726" r="26870" b="1"/>
          <a:stretch/>
        </p:blipFill>
        <p:spPr>
          <a:xfrm>
            <a:off x="3665256" y="10"/>
            <a:ext cx="4329273" cy="6857990"/>
          </a:xfrm>
          <a:prstGeom prst="rect">
            <a:avLst/>
          </a:prstGeom>
        </p:spPr>
      </p:pic>
      <p:sp>
        <p:nvSpPr>
          <p:cNvPr id="35" name="Rectangle 25">
            <a:extLst>
              <a:ext uri="{FF2B5EF4-FFF2-40B4-BE49-F238E27FC236}">
                <a16:creationId xmlns:a16="http://schemas.microsoft.com/office/drawing/2014/main" id="{114A821F-8663-46BA-8CC0-D4C44F639F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804995"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Rectangle 27">
            <a:extLst>
              <a:ext uri="{FF2B5EF4-FFF2-40B4-BE49-F238E27FC236}">
                <a16:creationId xmlns:a16="http://schemas.microsoft.com/office/drawing/2014/main" id="{67EF550F-47CE-4FB2-9DAC-12AD835C83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75918" y="4177748"/>
            <a:ext cx="332539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4793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8108D317-7CBD-4897-BD1F-959436D2A3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5B4E5DAB-8112-1832-B312-72C4B36CC608}"/>
              </a:ext>
            </a:extLst>
          </p:cNvPr>
          <p:cNvSpPr>
            <a:spLocks noGrp="1"/>
          </p:cNvSpPr>
          <p:nvPr>
            <p:ph type="title"/>
          </p:nvPr>
        </p:nvSpPr>
        <p:spPr>
          <a:xfrm>
            <a:off x="7255564" y="834888"/>
            <a:ext cx="4314645" cy="1268958"/>
          </a:xfrm>
        </p:spPr>
        <p:txBody>
          <a:bodyPr anchor="b">
            <a:normAutofit/>
          </a:bodyPr>
          <a:lstStyle/>
          <a:p>
            <a:pPr algn="ctr"/>
            <a:r>
              <a:rPr lang="ar-SA" sz="5400" b="1">
                <a:latin typeface="Monotype Corsiva" panose="03010101010201010101" pitchFamily="66" charset="0"/>
                <a:cs typeface="Times New Roman"/>
              </a:rPr>
              <a:t>Conclusion</a:t>
            </a:r>
          </a:p>
        </p:txBody>
      </p:sp>
      <p:pic>
        <p:nvPicPr>
          <p:cNvPr id="6" name="صورة 6" descr="صورة تحتوي على سماء, في الخارج, أرض, مجرفة آلية&#10;&#10;تم إنشاء الوصف تلقائياً">
            <a:extLst>
              <a:ext uri="{FF2B5EF4-FFF2-40B4-BE49-F238E27FC236}">
                <a16:creationId xmlns:a16="http://schemas.microsoft.com/office/drawing/2014/main" id="{95DB2C57-A01A-C825-9AE7-60A3ECF67DF6}"/>
              </a:ext>
            </a:extLst>
          </p:cNvPr>
          <p:cNvPicPr>
            <a:picLocks noChangeAspect="1"/>
          </p:cNvPicPr>
          <p:nvPr/>
        </p:nvPicPr>
        <p:blipFill rotWithShape="1">
          <a:blip r:embed="rId2"/>
          <a:srcRect l="23953" r="14828"/>
          <a:stretch/>
        </p:blipFill>
        <p:spPr>
          <a:xfrm>
            <a:off x="20" y="10"/>
            <a:ext cx="6717436" cy="6857990"/>
          </a:xfrm>
          <a:custGeom>
            <a:avLst/>
            <a:gdLst/>
            <a:ahLst/>
            <a:cxnLst/>
            <a:rect l="l" t="t" r="r" b="b"/>
            <a:pathLst>
              <a:path w="6717456" h="6858000">
                <a:moveTo>
                  <a:pt x="0" y="0"/>
                </a:moveTo>
                <a:lnTo>
                  <a:pt x="6149468" y="0"/>
                </a:lnTo>
                <a:lnTo>
                  <a:pt x="6202448" y="162605"/>
                </a:lnTo>
                <a:cubicBezTo>
                  <a:pt x="6535625" y="1263763"/>
                  <a:pt x="6717456" y="2453207"/>
                  <a:pt x="6717456" y="3694043"/>
                </a:cubicBezTo>
                <a:cubicBezTo>
                  <a:pt x="6717456" y="4757617"/>
                  <a:pt x="6583866" y="5783433"/>
                  <a:pt x="6335883" y="6748259"/>
                </a:cubicBezTo>
                <a:lnTo>
                  <a:pt x="6305198" y="6858000"/>
                </a:lnTo>
                <a:lnTo>
                  <a:pt x="0" y="6858000"/>
                </a:lnTo>
                <a:close/>
              </a:path>
            </a:pathLst>
          </a:custGeom>
          <a:effectLst>
            <a:outerShdw blurRad="50800" dist="38100" algn="l" rotWithShape="0">
              <a:schemeClr val="bg1">
                <a:lumMod val="85000"/>
                <a:alpha val="30000"/>
              </a:schemeClr>
            </a:outerShdw>
          </a:effectLst>
        </p:spPr>
      </p:pic>
      <p:sp>
        <p:nvSpPr>
          <p:cNvPr id="26" name="Rectangle 25">
            <a:extLst>
              <a:ext uri="{FF2B5EF4-FFF2-40B4-BE49-F238E27FC236}">
                <a16:creationId xmlns:a16="http://schemas.microsoft.com/office/drawing/2014/main" id="{D6297641-8B9F-4767-9606-8A11313227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89864" y="38793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8" name="Rectangle 27">
            <a:extLst>
              <a:ext uri="{FF2B5EF4-FFF2-40B4-BE49-F238E27FC236}">
                <a16:creationId xmlns:a16="http://schemas.microsoft.com/office/drawing/2014/main" id="{D8F3CA65-EA00-46B4-9616-39E6853F7B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36172" y="2240371"/>
            <a:ext cx="42062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عنصر نائب للمحتوى 2">
            <a:extLst>
              <a:ext uri="{FF2B5EF4-FFF2-40B4-BE49-F238E27FC236}">
                <a16:creationId xmlns:a16="http://schemas.microsoft.com/office/drawing/2014/main" id="{33F6C25A-23E6-9F66-E07F-02AF32BBA126}"/>
              </a:ext>
            </a:extLst>
          </p:cNvPr>
          <p:cNvSpPr>
            <a:spLocks noGrp="1"/>
          </p:cNvSpPr>
          <p:nvPr>
            <p:ph idx="1"/>
          </p:nvPr>
        </p:nvSpPr>
        <p:spPr>
          <a:xfrm>
            <a:off x="6834434" y="2395184"/>
            <a:ext cx="5203596" cy="4337251"/>
          </a:xfrm>
        </p:spPr>
        <p:txBody>
          <a:bodyPr vert="horz" lIns="91440" tIns="45720" rIns="91440" bIns="45720" rtlCol="1" anchor="t">
            <a:normAutofit fontScale="92500" lnSpcReduction="10000"/>
          </a:bodyPr>
          <a:lstStyle/>
          <a:p>
            <a:pPr marL="0" indent="0" algn="just" rtl="0">
              <a:lnSpc>
                <a:spcPct val="150000"/>
              </a:lnSpc>
              <a:buNone/>
            </a:pPr>
            <a:r>
              <a:rPr lang="ar-SA" sz="2000">
                <a:latin typeface="Times New Roman"/>
                <a:cs typeface="Times New Roman"/>
              </a:rPr>
              <a:t>It’s noticed that in our suggested case, the left sheet pile could be designed by only 1 row of piles of </a:t>
            </a:r>
            <a:r>
              <a:rPr lang="en-US" sz="2000">
                <a:latin typeface="Times New Roman"/>
                <a:cs typeface="Times New Roman"/>
              </a:rPr>
              <a:t>0.8</a:t>
            </a:r>
            <a:r>
              <a:rPr lang="ar-SA" sz="2000">
                <a:latin typeface="Times New Roman"/>
                <a:cs typeface="Times New Roman"/>
              </a:rPr>
              <a:t>m diameter of each pile and 1m center to center spacing, this leads to an equivalent thickness of the sheet pile of 0.</a:t>
            </a:r>
            <a:r>
              <a:rPr lang="en-US" sz="2000">
                <a:latin typeface="Times New Roman"/>
                <a:cs typeface="Times New Roman"/>
              </a:rPr>
              <a:t>44</a:t>
            </a:r>
            <a:r>
              <a:rPr lang="ar-SA" sz="2000">
                <a:latin typeface="Times New Roman"/>
                <a:cs typeface="Times New Roman"/>
              </a:rPr>
              <a:t> m with </a:t>
            </a:r>
            <a:r>
              <a:rPr lang="en-US" sz="2000">
                <a:latin typeface="Times New Roman"/>
                <a:cs typeface="Times New Roman"/>
              </a:rPr>
              <a:t>21</a:t>
            </a:r>
            <a:r>
              <a:rPr lang="ar-SA" sz="2000">
                <a:latin typeface="Times New Roman"/>
                <a:cs typeface="Times New Roman"/>
              </a:rPr>
              <a:t>m depth. As well as, the right sheet pile also would be designed economically of 2 rows of piles but with 1m diameter and 1</a:t>
            </a:r>
            <a:r>
              <a:rPr lang="en-US" sz="2000">
                <a:latin typeface="Times New Roman"/>
                <a:cs typeface="Times New Roman"/>
              </a:rPr>
              <a:t>.1</a:t>
            </a:r>
            <a:r>
              <a:rPr lang="ar-SA" sz="2000">
                <a:latin typeface="Times New Roman"/>
                <a:cs typeface="Times New Roman"/>
              </a:rPr>
              <a:t>m center to center spacing which gives a 1.</a:t>
            </a:r>
            <a:r>
              <a:rPr lang="en-US" sz="2000">
                <a:latin typeface="Times New Roman"/>
                <a:cs typeface="Times New Roman"/>
              </a:rPr>
              <a:t>5</a:t>
            </a:r>
            <a:r>
              <a:rPr lang="ar-SA" sz="2000">
                <a:latin typeface="Times New Roman"/>
                <a:cs typeface="Times New Roman"/>
              </a:rPr>
              <a:t>m equivalent thickness of the sheet pile with 4</a:t>
            </a:r>
            <a:r>
              <a:rPr lang="en-US" sz="2000">
                <a:latin typeface="Times New Roman"/>
                <a:cs typeface="Times New Roman"/>
              </a:rPr>
              <a:t>2</a:t>
            </a:r>
            <a:r>
              <a:rPr lang="ar-SA" sz="2000">
                <a:latin typeface="Times New Roman"/>
                <a:cs typeface="Times New Roman"/>
              </a:rPr>
              <a:t>m depth.</a:t>
            </a:r>
            <a:endParaRPr lang="ar-SA" sz="2000"/>
          </a:p>
          <a:p>
            <a:endParaRPr lang="ar-SA" sz="1800">
              <a:cs typeface="Arial"/>
            </a:endParaRPr>
          </a:p>
        </p:txBody>
      </p:sp>
    </p:spTree>
    <p:extLst>
      <p:ext uri="{BB962C8B-B14F-4D97-AF65-F5344CB8AC3E}">
        <p14:creationId xmlns:p14="http://schemas.microsoft.com/office/powerpoint/2010/main" val="3047847597"/>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9">
            <a:extLst>
              <a:ext uri="{FF2B5EF4-FFF2-40B4-BE49-F238E27FC236}">
                <a16:creationId xmlns:a16="http://schemas.microsoft.com/office/drawing/2014/main" id="{6B5E2835-4E47-45B3-9CFE-732FF7B054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صورة 5" descr="صورة تحتوي على سماء, مجرفة آلية, في الخارج, المواصلات&#10;&#10;تم إنشاء الوصف تلقائياً">
            <a:extLst>
              <a:ext uri="{FF2B5EF4-FFF2-40B4-BE49-F238E27FC236}">
                <a16:creationId xmlns:a16="http://schemas.microsoft.com/office/drawing/2014/main" id="{34CCC0D2-6425-E95D-A7CA-BD41600434D9}"/>
              </a:ext>
            </a:extLst>
          </p:cNvPr>
          <p:cNvPicPr>
            <a:picLocks noChangeAspect="1"/>
          </p:cNvPicPr>
          <p:nvPr/>
        </p:nvPicPr>
        <p:blipFill rotWithShape="1">
          <a:blip r:embed="rId2"/>
          <a:srcRect l="11232" r="1661" b="-1"/>
          <a:stretch/>
        </p:blipFill>
        <p:spPr>
          <a:xfrm>
            <a:off x="3242695" y="10"/>
            <a:ext cx="8949307" cy="6857990"/>
          </a:xfrm>
          <a:custGeom>
            <a:avLst/>
            <a:gdLst/>
            <a:ahLst/>
            <a:cxnLst/>
            <a:rect l="l" t="t" r="r" b="b"/>
            <a:pathLst>
              <a:path w="8949307" h="6858000">
                <a:moveTo>
                  <a:pt x="0" y="0"/>
                </a:moveTo>
                <a:lnTo>
                  <a:pt x="8949307" y="0"/>
                </a:lnTo>
                <a:lnTo>
                  <a:pt x="8949307" y="6858000"/>
                </a:lnTo>
                <a:lnTo>
                  <a:pt x="0" y="6858000"/>
                </a:lnTo>
                <a:lnTo>
                  <a:pt x="62983" y="6788730"/>
                </a:lnTo>
                <a:cubicBezTo>
                  <a:pt x="773509" y="5928900"/>
                  <a:pt x="1212979" y="4741056"/>
                  <a:pt x="1212979" y="3429000"/>
                </a:cubicBezTo>
                <a:cubicBezTo>
                  <a:pt x="1212979" y="2116944"/>
                  <a:pt x="773509" y="929100"/>
                  <a:pt x="62983" y="69271"/>
                </a:cubicBezTo>
                <a:close/>
              </a:path>
            </a:pathLst>
          </a:custGeom>
        </p:spPr>
      </p:pic>
      <p:sp useBgFill="1">
        <p:nvSpPr>
          <p:cNvPr id="17" name="Freeform: Shape 11">
            <a:extLst>
              <a:ext uri="{FF2B5EF4-FFF2-40B4-BE49-F238E27FC236}">
                <a16:creationId xmlns:a16="http://schemas.microsoft.com/office/drawing/2014/main" id="{5B45AD5D-AA52-4F7B-9362-576A39AD9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D5D5D5"/>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4" name="Freeform: Shape 13">
            <a:extLst>
              <a:ext uri="{FF2B5EF4-FFF2-40B4-BE49-F238E27FC236}">
                <a16:creationId xmlns:a16="http://schemas.microsoft.com/office/drawing/2014/main" id="{AEDD7960-4866-4399-BEF6-DD1431AB4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عنوان 1">
            <a:extLst>
              <a:ext uri="{FF2B5EF4-FFF2-40B4-BE49-F238E27FC236}">
                <a16:creationId xmlns:a16="http://schemas.microsoft.com/office/drawing/2014/main" id="{8B9006A4-4847-EA8A-B265-535499C950C0}"/>
              </a:ext>
            </a:extLst>
          </p:cNvPr>
          <p:cNvSpPr>
            <a:spLocks noGrp="1"/>
          </p:cNvSpPr>
          <p:nvPr>
            <p:ph type="title"/>
          </p:nvPr>
        </p:nvSpPr>
        <p:spPr>
          <a:xfrm>
            <a:off x="371094" y="1161288"/>
            <a:ext cx="3438144" cy="1125728"/>
          </a:xfrm>
        </p:spPr>
        <p:txBody>
          <a:bodyPr anchor="b">
            <a:normAutofit/>
          </a:bodyPr>
          <a:lstStyle/>
          <a:p>
            <a:pPr algn="ctr"/>
            <a:r>
              <a:rPr lang="ar-SA" sz="2800">
                <a:latin typeface="Algerian" panose="04020705040A02060702" pitchFamily="82" charset="0"/>
                <a:ea typeface="Calibri Light"/>
                <a:cs typeface="Times New Roman"/>
              </a:rPr>
              <a:t>Introduction</a:t>
            </a:r>
            <a:endParaRPr lang="ar-SA" sz="2800">
              <a:latin typeface="Algerian" panose="04020705040A02060702" pitchFamily="82" charset="0"/>
              <a:ea typeface="Calibri Light" panose="020F0302020204030204"/>
            </a:endParaRPr>
          </a:p>
        </p:txBody>
      </p:sp>
      <p:sp>
        <p:nvSpPr>
          <p:cNvPr id="16" name="Rectangle 15">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8" name="Rectangle 17">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375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عنصر نائب للمحتوى 2">
            <a:extLst>
              <a:ext uri="{FF2B5EF4-FFF2-40B4-BE49-F238E27FC236}">
                <a16:creationId xmlns:a16="http://schemas.microsoft.com/office/drawing/2014/main" id="{F8E790EF-AFDE-FB8C-365D-2B110F86E7A1}"/>
              </a:ext>
            </a:extLst>
          </p:cNvPr>
          <p:cNvSpPr>
            <a:spLocks noGrp="1"/>
          </p:cNvSpPr>
          <p:nvPr>
            <p:ph idx="1"/>
          </p:nvPr>
        </p:nvSpPr>
        <p:spPr>
          <a:xfrm>
            <a:off x="-9144" y="2558918"/>
            <a:ext cx="4072097" cy="3852428"/>
          </a:xfrm>
        </p:spPr>
        <p:txBody>
          <a:bodyPr vert="horz" lIns="91440" tIns="45720" rIns="91440" bIns="45720" rtlCol="1" anchor="t">
            <a:normAutofit lnSpcReduction="10000"/>
          </a:bodyPr>
          <a:lstStyle/>
          <a:p>
            <a:pPr marL="0" indent="0" algn="just" rtl="0">
              <a:buNone/>
            </a:pPr>
            <a:r>
              <a:rPr lang="ar-SA" sz="2200">
                <a:latin typeface="Times New Roman (Headings)"/>
                <a:ea typeface="Calibri"/>
                <a:cs typeface="+mj-cs"/>
              </a:rPr>
              <a:t>It has been decided to take a case in Nablus city in order to be studied and to design an excavation support system for it. A site has been found and visited by the work team, this site is located near AL-Baik Sweets store, where exists Leddawi’s Building. Before starting building it, excavation works have been performed to level the ground, but unfortunately, a failure has occurred in the soil surface</a:t>
            </a:r>
          </a:p>
          <a:p>
            <a:endParaRPr lang="ar-SA" sz="1700">
              <a:ea typeface="Calibri"/>
              <a:cs typeface="Arial"/>
            </a:endParaRPr>
          </a:p>
        </p:txBody>
      </p:sp>
    </p:spTree>
    <p:extLst>
      <p:ext uri="{BB962C8B-B14F-4D97-AF65-F5344CB8AC3E}">
        <p14:creationId xmlns:p14="http://schemas.microsoft.com/office/powerpoint/2010/main" val="322060070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26"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80">
                                          <p:stCondLst>
                                            <p:cond delay="0"/>
                                          </p:stCondLst>
                                        </p:cTn>
                                        <p:tgtEl>
                                          <p:spTgt spid="3">
                                            <p:txEl>
                                              <p:pRg st="0" end="0"/>
                                            </p:txEl>
                                          </p:spTgt>
                                        </p:tgtEl>
                                      </p:cBhvr>
                                    </p:animEffect>
                                    <p:anim calcmode="lin" valueType="num">
                                      <p:cBhvr>
                                        <p:cTn id="12"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7" dur="26">
                                          <p:stCondLst>
                                            <p:cond delay="650"/>
                                          </p:stCondLst>
                                        </p:cTn>
                                        <p:tgtEl>
                                          <p:spTgt spid="3">
                                            <p:txEl>
                                              <p:pRg st="0" end="0"/>
                                            </p:txEl>
                                          </p:spTgt>
                                        </p:tgtEl>
                                      </p:cBhvr>
                                      <p:to x="100000" y="60000"/>
                                    </p:animScale>
                                    <p:animScale>
                                      <p:cBhvr>
                                        <p:cTn id="18" dur="166" decel="50000">
                                          <p:stCondLst>
                                            <p:cond delay="676"/>
                                          </p:stCondLst>
                                        </p:cTn>
                                        <p:tgtEl>
                                          <p:spTgt spid="3">
                                            <p:txEl>
                                              <p:pRg st="0" end="0"/>
                                            </p:txEl>
                                          </p:spTgt>
                                        </p:tgtEl>
                                      </p:cBhvr>
                                      <p:to x="100000" y="100000"/>
                                    </p:animScale>
                                    <p:animScale>
                                      <p:cBhvr>
                                        <p:cTn id="19" dur="26">
                                          <p:stCondLst>
                                            <p:cond delay="1312"/>
                                          </p:stCondLst>
                                        </p:cTn>
                                        <p:tgtEl>
                                          <p:spTgt spid="3">
                                            <p:txEl>
                                              <p:pRg st="0" end="0"/>
                                            </p:txEl>
                                          </p:spTgt>
                                        </p:tgtEl>
                                      </p:cBhvr>
                                      <p:to x="100000" y="80000"/>
                                    </p:animScale>
                                    <p:animScale>
                                      <p:cBhvr>
                                        <p:cTn id="20" dur="166" decel="50000">
                                          <p:stCondLst>
                                            <p:cond delay="1338"/>
                                          </p:stCondLst>
                                        </p:cTn>
                                        <p:tgtEl>
                                          <p:spTgt spid="3">
                                            <p:txEl>
                                              <p:pRg st="0" end="0"/>
                                            </p:txEl>
                                          </p:spTgt>
                                        </p:tgtEl>
                                      </p:cBhvr>
                                      <p:to x="100000" y="100000"/>
                                    </p:animScale>
                                    <p:animScale>
                                      <p:cBhvr>
                                        <p:cTn id="21" dur="26">
                                          <p:stCondLst>
                                            <p:cond delay="1642"/>
                                          </p:stCondLst>
                                        </p:cTn>
                                        <p:tgtEl>
                                          <p:spTgt spid="3">
                                            <p:txEl>
                                              <p:pRg st="0" end="0"/>
                                            </p:txEl>
                                          </p:spTgt>
                                        </p:tgtEl>
                                      </p:cBhvr>
                                      <p:to x="100000" y="90000"/>
                                    </p:animScale>
                                    <p:animScale>
                                      <p:cBhvr>
                                        <p:cTn id="22" dur="166" decel="50000">
                                          <p:stCondLst>
                                            <p:cond delay="1668"/>
                                          </p:stCondLst>
                                        </p:cTn>
                                        <p:tgtEl>
                                          <p:spTgt spid="3">
                                            <p:txEl>
                                              <p:pRg st="0" end="0"/>
                                            </p:txEl>
                                          </p:spTgt>
                                        </p:tgtEl>
                                      </p:cBhvr>
                                      <p:to x="100000" y="100000"/>
                                    </p:animScale>
                                    <p:animScale>
                                      <p:cBhvr>
                                        <p:cTn id="23" dur="26">
                                          <p:stCondLst>
                                            <p:cond delay="1808"/>
                                          </p:stCondLst>
                                        </p:cTn>
                                        <p:tgtEl>
                                          <p:spTgt spid="3">
                                            <p:txEl>
                                              <p:pRg st="0" end="0"/>
                                            </p:txEl>
                                          </p:spTgt>
                                        </p:tgtEl>
                                      </p:cBhvr>
                                      <p:to x="100000" y="95000"/>
                                    </p:animScale>
                                    <p:animScale>
                                      <p:cBhvr>
                                        <p:cTn id="24"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صورة 5" descr="صورة تحتوي على في الخارج&#10;&#10;تم إنشاء الوصف تلقائياً">
            <a:extLst>
              <a:ext uri="{FF2B5EF4-FFF2-40B4-BE49-F238E27FC236}">
                <a16:creationId xmlns:a16="http://schemas.microsoft.com/office/drawing/2014/main" id="{CF893838-6C9C-C397-BF41-8701F4847531}"/>
              </a:ext>
            </a:extLst>
          </p:cNvPr>
          <p:cNvPicPr>
            <a:picLocks noChangeAspect="1"/>
          </p:cNvPicPr>
          <p:nvPr/>
        </p:nvPicPr>
        <p:blipFill rotWithShape="1">
          <a:blip r:embed="rId2"/>
          <a:srcRect t="25100" b="32712"/>
          <a:stretch/>
        </p:blipFill>
        <p:spPr>
          <a:xfrm>
            <a:off x="20" y="10"/>
            <a:ext cx="12191980" cy="6857990"/>
          </a:xfrm>
          <a:prstGeom prst="rect">
            <a:avLst/>
          </a:prstGeom>
        </p:spPr>
      </p:pic>
      <p:sp>
        <p:nvSpPr>
          <p:cNvPr id="2" name="عنوان 1">
            <a:extLst>
              <a:ext uri="{FF2B5EF4-FFF2-40B4-BE49-F238E27FC236}">
                <a16:creationId xmlns:a16="http://schemas.microsoft.com/office/drawing/2014/main" id="{4A3FCC98-B1DC-3143-B837-4861BE51D186}"/>
              </a:ext>
            </a:extLst>
          </p:cNvPr>
          <p:cNvSpPr>
            <a:spLocks noGrp="1"/>
          </p:cNvSpPr>
          <p:nvPr>
            <p:ph type="title"/>
          </p:nvPr>
        </p:nvSpPr>
        <p:spPr>
          <a:xfrm>
            <a:off x="640080" y="640080"/>
            <a:ext cx="1914584" cy="1810889"/>
          </a:xfrm>
          <a:prstGeom prst="ellipse">
            <a:avLst/>
          </a:prstGeom>
          <a:solidFill>
            <a:srgbClr val="FFFFFF"/>
          </a:solidFill>
          <a:ln w="174625" cmpd="thinThick">
            <a:solidFill>
              <a:srgbClr val="FFFFFF"/>
            </a:solidFill>
          </a:ln>
        </p:spPr>
        <p:txBody>
          <a:bodyPr vert="horz" lIns="91440" tIns="45720" rIns="91440" bIns="45720" rtlCol="0" anchor="ctr">
            <a:noAutofit/>
          </a:bodyPr>
          <a:lstStyle/>
          <a:p>
            <a:pPr algn="ctr" rtl="0"/>
            <a:r>
              <a:rPr lang="en-US" sz="3200">
                <a:solidFill>
                  <a:srgbClr val="262626"/>
                </a:solidFill>
                <a:latin typeface="Bodoni MT Black" panose="02070A03080606020203" pitchFamily="18" charset="0"/>
              </a:rPr>
              <a:t>Study Area</a:t>
            </a:r>
          </a:p>
        </p:txBody>
      </p:sp>
    </p:spTree>
    <p:extLst>
      <p:ext uri="{BB962C8B-B14F-4D97-AF65-F5344CB8AC3E}">
        <p14:creationId xmlns:p14="http://schemas.microsoft.com/office/powerpoint/2010/main" val="255981000"/>
      </p:ext>
    </p:extLst>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2F15A2D-2324-487D-A02A-BF46C5C58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صورة 5" descr="صورة تحتوي على في الخارج, بناء&#10;&#10;تم إنشاء الوصف تلقائياً">
            <a:extLst>
              <a:ext uri="{FF2B5EF4-FFF2-40B4-BE49-F238E27FC236}">
                <a16:creationId xmlns:a16="http://schemas.microsoft.com/office/drawing/2014/main" id="{7EBEE6A6-9713-AE82-A278-C7AF0D67D191}"/>
              </a:ext>
            </a:extLst>
          </p:cNvPr>
          <p:cNvPicPr>
            <a:picLocks noChangeAspect="1"/>
          </p:cNvPicPr>
          <p:nvPr/>
        </p:nvPicPr>
        <p:blipFill rotWithShape="1">
          <a:blip r:embed="rId2"/>
          <a:srcRect t="24963" r="1" b="43381"/>
          <a:stretch/>
        </p:blipFill>
        <p:spPr>
          <a:xfrm>
            <a:off x="20" y="10"/>
            <a:ext cx="12191980" cy="6861558"/>
          </a:xfrm>
          <a:prstGeom prst="rect">
            <a:avLst/>
          </a:prstGeom>
        </p:spPr>
      </p:pic>
      <p:sp>
        <p:nvSpPr>
          <p:cNvPr id="12" name="Right Triangle 11">
            <a:extLst>
              <a:ext uri="{FF2B5EF4-FFF2-40B4-BE49-F238E27FC236}">
                <a16:creationId xmlns:a16="http://schemas.microsoft.com/office/drawing/2014/main" id="{2AEAFA59-923A-4F54-8B49-44C970BCC3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37E9D4B-7BFA-4D10-B666-547BAC4994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900661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13">
            <a:extLst>
              <a:ext uri="{FF2B5EF4-FFF2-40B4-BE49-F238E27FC236}">
                <a16:creationId xmlns:a16="http://schemas.microsoft.com/office/drawing/2014/main" id="{BA79A7CF-01AF-4178-9369-94E0C90EB0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E3BC9282-64A0-A0DD-E5FA-B3E4C78E4FF5}"/>
              </a:ext>
            </a:extLst>
          </p:cNvPr>
          <p:cNvSpPr>
            <a:spLocks noGrp="1"/>
          </p:cNvSpPr>
          <p:nvPr>
            <p:ph type="title"/>
          </p:nvPr>
        </p:nvSpPr>
        <p:spPr>
          <a:xfrm>
            <a:off x="8925666" y="2041442"/>
            <a:ext cx="3150070" cy="2846070"/>
          </a:xfrm>
        </p:spPr>
        <p:txBody>
          <a:bodyPr vert="horz" lIns="91440" tIns="45720" rIns="91440" bIns="45720" rtlCol="0" anchor="ctr">
            <a:normAutofit/>
          </a:bodyPr>
          <a:lstStyle/>
          <a:p>
            <a:pPr algn="ctr" rtl="0"/>
            <a:r>
              <a:rPr lang="en-US" sz="3700" kern="1200">
                <a:solidFill>
                  <a:schemeClr val="tx1"/>
                </a:solidFill>
                <a:latin typeface="Bodoni MT Black" panose="02070A03080606020203" pitchFamily="18" charset="0"/>
              </a:rPr>
              <a:t>Soil Parameters</a:t>
            </a:r>
          </a:p>
        </p:txBody>
      </p:sp>
      <p:sp>
        <p:nvSpPr>
          <p:cNvPr id="26" name="Rectangle 15">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433973" y="-827233"/>
            <a:ext cx="1715478" cy="85834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2085" y="664308"/>
            <a:ext cx="8082632" cy="5600340"/>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0F533E9-6690-41A8-A372-4C6C622D0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950447" y="3392097"/>
            <a:ext cx="1719072"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ربع نص 8">
            <a:extLst>
              <a:ext uri="{FF2B5EF4-FFF2-40B4-BE49-F238E27FC236}">
                <a16:creationId xmlns:a16="http://schemas.microsoft.com/office/drawing/2014/main" id="{FEE530A5-693B-1AEE-C826-14A09E707D77}"/>
              </a:ext>
            </a:extLst>
          </p:cNvPr>
          <p:cNvSpPr txBox="1"/>
          <p:nvPr/>
        </p:nvSpPr>
        <p:spPr>
          <a:xfrm>
            <a:off x="4724400" y="3200400"/>
            <a:ext cx="2743200" cy="369332"/>
          </a:xfrm>
          <a:prstGeom prst="rect">
            <a:avLst/>
          </a:prstGeom>
          <a:noFill/>
        </p:spPr>
        <p:txBody>
          <a:bodyPr rot="0" spcFirstLastPara="0" vertOverflow="overflow" horzOverflow="overflow" vert="horz" wrap="square" lIns="91440" tIns="45720" rIns="91440" bIns="45720" numCol="1" spcCol="0" rtlCol="1" fromWordArt="0" anchor="t" anchorCtr="0" forceAA="0" compatLnSpc="1">
            <a:prstTxWarp prst="textNoShape">
              <a:avLst/>
            </a:prstTxWarp>
            <a:spAutoFit/>
          </a:bodyPr>
          <a:lstStyle/>
          <a:p>
            <a:pPr algn="ctr"/>
            <a:endParaRPr lang="en-US"/>
          </a:p>
        </p:txBody>
      </p:sp>
      <p:graphicFrame>
        <p:nvGraphicFramePr>
          <p:cNvPr id="8" name="عنصر نائب للمحتوى 7">
            <a:extLst>
              <a:ext uri="{FF2B5EF4-FFF2-40B4-BE49-F238E27FC236}">
                <a16:creationId xmlns:a16="http://schemas.microsoft.com/office/drawing/2014/main" id="{148F4F5E-A182-B1BA-B601-1FF215BD509F}"/>
              </a:ext>
            </a:extLst>
          </p:cNvPr>
          <p:cNvGraphicFramePr>
            <a:graphicFrameLocks noGrp="1"/>
          </p:cNvGraphicFramePr>
          <p:nvPr>
            <p:ph idx="1"/>
            <p:extLst>
              <p:ext uri="{D42A27DB-BD31-4B8C-83A1-F6EECF244321}">
                <p14:modId xmlns:p14="http://schemas.microsoft.com/office/powerpoint/2010/main" val="1843808364"/>
              </p:ext>
            </p:extLst>
          </p:nvPr>
        </p:nvGraphicFramePr>
        <p:xfrm>
          <a:off x="545238" y="1202104"/>
          <a:ext cx="7646655" cy="4802770"/>
        </p:xfrm>
        <a:graphic>
          <a:graphicData uri="http://schemas.openxmlformats.org/drawingml/2006/table">
            <a:tbl>
              <a:tblPr firstRow="1" firstCol="1" bandRow="1">
                <a:solidFill>
                  <a:schemeClr val="bg1">
                    <a:lumMod val="95000"/>
                  </a:schemeClr>
                </a:solidFill>
                <a:tableStyleId>{5C22544A-7EE6-4342-B048-85BDC9FD1C3A}</a:tableStyleId>
              </a:tblPr>
              <a:tblGrid>
                <a:gridCol w="669906">
                  <a:extLst>
                    <a:ext uri="{9D8B030D-6E8A-4147-A177-3AD203B41FA5}">
                      <a16:colId xmlns:a16="http://schemas.microsoft.com/office/drawing/2014/main" val="83270817"/>
                    </a:ext>
                  </a:extLst>
                </a:gridCol>
                <a:gridCol w="1100798">
                  <a:extLst>
                    <a:ext uri="{9D8B030D-6E8A-4147-A177-3AD203B41FA5}">
                      <a16:colId xmlns:a16="http://schemas.microsoft.com/office/drawing/2014/main" val="3665745061"/>
                    </a:ext>
                  </a:extLst>
                </a:gridCol>
                <a:gridCol w="973740">
                  <a:extLst>
                    <a:ext uri="{9D8B030D-6E8A-4147-A177-3AD203B41FA5}">
                      <a16:colId xmlns:a16="http://schemas.microsoft.com/office/drawing/2014/main" val="3375625321"/>
                    </a:ext>
                  </a:extLst>
                </a:gridCol>
                <a:gridCol w="1207599">
                  <a:extLst>
                    <a:ext uri="{9D8B030D-6E8A-4147-A177-3AD203B41FA5}">
                      <a16:colId xmlns:a16="http://schemas.microsoft.com/office/drawing/2014/main" val="1675002517"/>
                    </a:ext>
                  </a:extLst>
                </a:gridCol>
                <a:gridCol w="1231537">
                  <a:extLst>
                    <a:ext uri="{9D8B030D-6E8A-4147-A177-3AD203B41FA5}">
                      <a16:colId xmlns:a16="http://schemas.microsoft.com/office/drawing/2014/main" val="755951087"/>
                    </a:ext>
                  </a:extLst>
                </a:gridCol>
                <a:gridCol w="1295986">
                  <a:extLst>
                    <a:ext uri="{9D8B030D-6E8A-4147-A177-3AD203B41FA5}">
                      <a16:colId xmlns:a16="http://schemas.microsoft.com/office/drawing/2014/main" val="798041944"/>
                    </a:ext>
                  </a:extLst>
                </a:gridCol>
                <a:gridCol w="1167089">
                  <a:extLst>
                    <a:ext uri="{9D8B030D-6E8A-4147-A177-3AD203B41FA5}">
                      <a16:colId xmlns:a16="http://schemas.microsoft.com/office/drawing/2014/main" val="3536493607"/>
                    </a:ext>
                  </a:extLst>
                </a:gridCol>
              </a:tblGrid>
              <a:tr h="1351683">
                <a:tc>
                  <a:txBody>
                    <a:bodyPr/>
                    <a:lstStyle/>
                    <a:p>
                      <a:pPr algn="ctr">
                        <a:spcAft>
                          <a:spcPts val="0"/>
                        </a:spcAft>
                      </a:pPr>
                      <a:r>
                        <a:rPr lang="af-ZA" sz="1600" b="1" i="1" cap="none" spc="0">
                          <a:solidFill>
                            <a:schemeClr val="bg1"/>
                          </a:solidFill>
                          <a:effectLst/>
                          <a:latin typeface="Times New Roman" panose="02020603050405020304" pitchFamily="18" charset="0"/>
                          <a:cs typeface="Times New Roman" panose="02020603050405020304" pitchFamily="18" charset="0"/>
                        </a:rPr>
                        <a:t>BH</a:t>
                      </a:r>
                    </a:p>
                    <a:p>
                      <a:pPr algn="ctr">
                        <a:spcAft>
                          <a:spcPts val="0"/>
                        </a:spcAft>
                      </a:pPr>
                      <a:r>
                        <a:rPr lang="af-ZA" sz="1600" b="1" i="1" cap="none" spc="0">
                          <a:solidFill>
                            <a:schemeClr val="bg1"/>
                          </a:solidFill>
                          <a:effectLst/>
                          <a:latin typeface="Times New Roman" panose="02020603050405020304" pitchFamily="18" charset="0"/>
                          <a:cs typeface="Times New Roman" panose="02020603050405020304" pitchFamily="18" charset="0"/>
                        </a:rPr>
                        <a:t>No.</a:t>
                      </a:r>
                    </a:p>
                  </a:txBody>
                  <a:tcPr marL="78417" marR="78417" marT="105533" marB="0" anchor="ctr">
                    <a:lnL w="12700" cmpd="sng">
                      <a:noFill/>
                    </a:lnL>
                    <a:lnR w="12700" cmpd="sng">
                      <a:noFill/>
                    </a:lnR>
                    <a:lnT w="19050" cap="flat" cmpd="sng" algn="ctr">
                      <a:noFill/>
                      <a:prstDash val="solid"/>
                    </a:lnT>
                    <a:lnB w="38100" cmpd="sng">
                      <a:noFill/>
                    </a:lnB>
                    <a:solidFill>
                      <a:schemeClr val="accent2"/>
                    </a:solidFill>
                  </a:tcPr>
                </a:tc>
                <a:tc>
                  <a:txBody>
                    <a:bodyPr/>
                    <a:lstStyle/>
                    <a:p>
                      <a:pPr algn="ctr">
                        <a:spcAft>
                          <a:spcPts val="0"/>
                        </a:spcAft>
                      </a:pPr>
                      <a:r>
                        <a:rPr lang="af-ZA" sz="1600" b="1" i="1" cap="none" spc="0">
                          <a:solidFill>
                            <a:schemeClr val="bg1"/>
                          </a:solidFill>
                          <a:effectLst/>
                          <a:latin typeface="Times New Roman" panose="02020603050405020304" pitchFamily="18" charset="0"/>
                          <a:cs typeface="Times New Roman" panose="02020603050405020304" pitchFamily="18" charset="0"/>
                        </a:rPr>
                        <a:t>Sample</a:t>
                      </a:r>
                    </a:p>
                    <a:p>
                      <a:pPr algn="ctr">
                        <a:spcAft>
                          <a:spcPts val="0"/>
                        </a:spcAft>
                      </a:pPr>
                      <a:r>
                        <a:rPr lang="af-ZA" sz="1600" b="1" i="1" cap="none" spc="0">
                          <a:solidFill>
                            <a:schemeClr val="bg1"/>
                          </a:solidFill>
                          <a:effectLst/>
                          <a:latin typeface="Times New Roman" panose="02020603050405020304" pitchFamily="18" charset="0"/>
                          <a:cs typeface="Times New Roman" panose="02020603050405020304" pitchFamily="18" charset="0"/>
                        </a:rPr>
                        <a:t>No.</a:t>
                      </a:r>
                    </a:p>
                  </a:txBody>
                  <a:tcPr marL="78417" marR="78417" marT="105533" marB="0" anchor="ctr">
                    <a:lnL w="12700" cmpd="sng">
                      <a:noFill/>
                    </a:lnL>
                    <a:lnR w="12700" cmpd="sng">
                      <a:noFill/>
                    </a:lnR>
                    <a:lnT w="19050" cap="flat" cmpd="sng" algn="ctr">
                      <a:noFill/>
                      <a:prstDash val="solid"/>
                    </a:lnT>
                    <a:lnB w="38100" cmpd="sng">
                      <a:noFill/>
                    </a:lnB>
                    <a:solidFill>
                      <a:schemeClr val="accent2"/>
                    </a:solidFill>
                  </a:tcPr>
                </a:tc>
                <a:tc>
                  <a:txBody>
                    <a:bodyPr/>
                    <a:lstStyle/>
                    <a:p>
                      <a:pPr algn="ctr">
                        <a:spcAft>
                          <a:spcPts val="0"/>
                        </a:spcAft>
                      </a:pPr>
                      <a:r>
                        <a:rPr lang="af-ZA" sz="1600" b="1" i="1" cap="none" spc="0">
                          <a:solidFill>
                            <a:schemeClr val="bg1"/>
                          </a:solidFill>
                          <a:effectLst/>
                          <a:latin typeface="Times New Roman" panose="02020603050405020304" pitchFamily="18" charset="0"/>
                          <a:cs typeface="Times New Roman" panose="02020603050405020304" pitchFamily="18" charset="0"/>
                        </a:rPr>
                        <a:t>Depth</a:t>
                      </a:r>
                    </a:p>
                    <a:p>
                      <a:pPr algn="ctr">
                        <a:spcAft>
                          <a:spcPts val="0"/>
                        </a:spcAft>
                      </a:pPr>
                      <a:r>
                        <a:rPr lang="af-ZA" sz="1600" b="1" i="1" cap="none" spc="0">
                          <a:solidFill>
                            <a:schemeClr val="bg1"/>
                          </a:solidFill>
                          <a:effectLst/>
                          <a:latin typeface="Times New Roman" panose="02020603050405020304" pitchFamily="18" charset="0"/>
                          <a:cs typeface="Times New Roman" panose="02020603050405020304" pitchFamily="18" charset="0"/>
                        </a:rPr>
                        <a:t>m</a:t>
                      </a:r>
                    </a:p>
                  </a:txBody>
                  <a:tcPr marL="78417" marR="78417" marT="105533" marB="0" anchor="ctr">
                    <a:lnL w="12700" cmpd="sng">
                      <a:noFill/>
                    </a:lnL>
                    <a:lnR w="12700" cmpd="sng">
                      <a:noFill/>
                    </a:lnR>
                    <a:lnT w="19050" cap="flat" cmpd="sng" algn="ctr">
                      <a:noFill/>
                      <a:prstDash val="solid"/>
                    </a:lnT>
                    <a:lnB w="38100" cmpd="sng">
                      <a:noFill/>
                    </a:lnB>
                    <a:solidFill>
                      <a:schemeClr val="accent2"/>
                    </a:solidFill>
                  </a:tcPr>
                </a:tc>
                <a:tc>
                  <a:txBody>
                    <a:bodyPr/>
                    <a:lstStyle/>
                    <a:p>
                      <a:pPr algn="ctr">
                        <a:spcAft>
                          <a:spcPts val="0"/>
                        </a:spcAft>
                      </a:pPr>
                      <a:r>
                        <a:rPr lang="af-ZA" sz="1600" b="1" i="1" cap="none" spc="0">
                          <a:solidFill>
                            <a:schemeClr val="bg1"/>
                          </a:solidFill>
                          <a:effectLst/>
                          <a:latin typeface="Times New Roman" panose="02020603050405020304" pitchFamily="18" charset="0"/>
                          <a:cs typeface="Times New Roman" panose="02020603050405020304" pitchFamily="18" charset="0"/>
                        </a:rPr>
                        <a:t>Natural Moisture Content</a:t>
                      </a:r>
                    </a:p>
                    <a:p>
                      <a:pPr algn="ctr">
                        <a:spcAft>
                          <a:spcPts val="0"/>
                        </a:spcAft>
                      </a:pPr>
                      <a:r>
                        <a:rPr lang="af-ZA" sz="1600" b="1" i="1" cap="none" spc="0">
                          <a:solidFill>
                            <a:schemeClr val="bg1"/>
                          </a:solidFill>
                          <a:effectLst/>
                          <a:latin typeface="Times New Roman" panose="02020603050405020304" pitchFamily="18" charset="0"/>
                          <a:cs typeface="Times New Roman" panose="02020603050405020304" pitchFamily="18" charset="0"/>
                        </a:rPr>
                        <a:t>%</a:t>
                      </a:r>
                    </a:p>
                  </a:txBody>
                  <a:tcPr marL="78417" marR="78417" marT="105533" marB="0" anchor="ctr">
                    <a:lnL w="12700" cmpd="sng">
                      <a:noFill/>
                    </a:lnL>
                    <a:lnR w="12700" cmpd="sng">
                      <a:noFill/>
                    </a:lnR>
                    <a:lnT w="19050" cap="flat" cmpd="sng" algn="ctr">
                      <a:noFill/>
                      <a:prstDash val="solid"/>
                    </a:lnT>
                    <a:lnB w="38100" cmpd="sng">
                      <a:noFill/>
                    </a:lnB>
                    <a:solidFill>
                      <a:schemeClr val="accent2"/>
                    </a:solidFill>
                  </a:tcPr>
                </a:tc>
                <a:tc>
                  <a:txBody>
                    <a:bodyPr/>
                    <a:lstStyle/>
                    <a:p>
                      <a:pPr algn="ctr">
                        <a:spcAft>
                          <a:spcPts val="0"/>
                        </a:spcAft>
                      </a:pPr>
                      <a:r>
                        <a:rPr lang="af-ZA" sz="1600" b="1" i="1" cap="none" spc="0">
                          <a:solidFill>
                            <a:schemeClr val="bg1"/>
                          </a:solidFill>
                          <a:effectLst/>
                          <a:latin typeface="Times New Roman" panose="02020603050405020304" pitchFamily="18" charset="0"/>
                          <a:cs typeface="Times New Roman" panose="02020603050405020304" pitchFamily="18" charset="0"/>
                        </a:rPr>
                        <a:t>Plasticity</a:t>
                      </a:r>
                    </a:p>
                    <a:p>
                      <a:pPr algn="ctr">
                        <a:spcAft>
                          <a:spcPts val="0"/>
                        </a:spcAft>
                      </a:pPr>
                      <a:r>
                        <a:rPr lang="af-ZA" sz="1600" b="1" i="1" cap="none" spc="0">
                          <a:solidFill>
                            <a:schemeClr val="bg1"/>
                          </a:solidFill>
                          <a:effectLst/>
                          <a:latin typeface="Times New Roman" panose="02020603050405020304" pitchFamily="18" charset="0"/>
                          <a:cs typeface="Times New Roman" panose="02020603050405020304" pitchFamily="18" charset="0"/>
                        </a:rPr>
                        <a:t>Index</a:t>
                      </a:r>
                    </a:p>
                  </a:txBody>
                  <a:tcPr marL="78417" marR="78417" marT="105533" marB="0" anchor="ctr">
                    <a:lnL w="12700" cmpd="sng">
                      <a:noFill/>
                    </a:lnL>
                    <a:lnR w="12700" cmpd="sng">
                      <a:noFill/>
                    </a:lnR>
                    <a:lnT w="19050" cap="flat" cmpd="sng" algn="ctr">
                      <a:noFill/>
                      <a:prstDash val="solid"/>
                    </a:lnT>
                    <a:lnB w="38100" cmpd="sng">
                      <a:noFill/>
                    </a:lnB>
                    <a:solidFill>
                      <a:schemeClr val="accent2"/>
                    </a:solidFill>
                  </a:tcPr>
                </a:tc>
                <a:tc>
                  <a:txBody>
                    <a:bodyPr/>
                    <a:lstStyle/>
                    <a:p>
                      <a:pPr algn="ctr">
                        <a:spcAft>
                          <a:spcPts val="0"/>
                        </a:spcAft>
                      </a:pPr>
                      <a:r>
                        <a:rPr lang="af-ZA" sz="1600" b="1" i="1" cap="none" spc="0">
                          <a:solidFill>
                            <a:schemeClr val="bg1"/>
                          </a:solidFill>
                          <a:effectLst/>
                          <a:latin typeface="Times New Roman" panose="02020603050405020304" pitchFamily="18" charset="0"/>
                          <a:cs typeface="Times New Roman" panose="02020603050405020304" pitchFamily="18" charset="0"/>
                        </a:rPr>
                        <a:t>Cohesion</a:t>
                      </a:r>
                    </a:p>
                    <a:p>
                      <a:pPr algn="ctr">
                        <a:spcAft>
                          <a:spcPts val="0"/>
                        </a:spcAft>
                      </a:pPr>
                      <a:r>
                        <a:rPr lang="af-ZA" sz="1600" b="1" i="1" cap="none" spc="0">
                          <a:solidFill>
                            <a:schemeClr val="bg1"/>
                          </a:solidFill>
                          <a:effectLst/>
                          <a:latin typeface="Times New Roman" panose="02020603050405020304" pitchFamily="18" charset="0"/>
                          <a:cs typeface="Times New Roman" panose="02020603050405020304" pitchFamily="18" charset="0"/>
                        </a:rPr>
                        <a:t>kN/m</a:t>
                      </a:r>
                      <a:r>
                        <a:rPr lang="af-ZA" sz="1600" b="1" i="1" cap="none" spc="0" baseline="30000">
                          <a:solidFill>
                            <a:schemeClr val="bg1"/>
                          </a:solidFill>
                          <a:effectLst/>
                          <a:latin typeface="Times New Roman" panose="02020603050405020304" pitchFamily="18" charset="0"/>
                          <a:cs typeface="Times New Roman" panose="02020603050405020304" pitchFamily="18" charset="0"/>
                        </a:rPr>
                        <a:t>2</a:t>
                      </a:r>
                      <a:endParaRPr lang="af-ZA" sz="1600" b="1" i="1" cap="none" spc="0">
                        <a:solidFill>
                          <a:schemeClr val="bg1"/>
                        </a:solidFill>
                        <a:effectLst/>
                        <a:latin typeface="Times New Roman" panose="02020603050405020304" pitchFamily="18" charset="0"/>
                        <a:cs typeface="Times New Roman" panose="02020603050405020304" pitchFamily="18" charset="0"/>
                      </a:endParaRPr>
                    </a:p>
                  </a:txBody>
                  <a:tcPr marL="78417" marR="78417" marT="105533" marB="0" anchor="ctr">
                    <a:lnL w="12700" cmpd="sng">
                      <a:noFill/>
                    </a:lnL>
                    <a:lnR w="12700" cmpd="sng">
                      <a:noFill/>
                    </a:lnR>
                    <a:lnT w="19050" cap="flat" cmpd="sng" algn="ctr">
                      <a:noFill/>
                      <a:prstDash val="solid"/>
                    </a:lnT>
                    <a:lnB w="38100" cmpd="sng">
                      <a:noFill/>
                    </a:lnB>
                    <a:solidFill>
                      <a:schemeClr val="accent2"/>
                    </a:solidFill>
                  </a:tcPr>
                </a:tc>
                <a:tc>
                  <a:txBody>
                    <a:bodyPr/>
                    <a:lstStyle/>
                    <a:p>
                      <a:pPr algn="ctr">
                        <a:spcAft>
                          <a:spcPts val="0"/>
                        </a:spcAft>
                      </a:pPr>
                      <a:r>
                        <a:rPr lang="af-ZA" sz="1600" b="1" i="1" cap="none" spc="0">
                          <a:solidFill>
                            <a:schemeClr val="bg1"/>
                          </a:solidFill>
                          <a:effectLst/>
                          <a:latin typeface="Times New Roman" panose="02020603050405020304" pitchFamily="18" charset="0"/>
                          <a:cs typeface="Times New Roman" panose="02020603050405020304" pitchFamily="18" charset="0"/>
                        </a:rPr>
                        <a:t>Angle of Internal Friction</a:t>
                      </a:r>
                    </a:p>
                    <a:p>
                      <a:pPr algn="ctr">
                        <a:spcAft>
                          <a:spcPts val="0"/>
                        </a:spcAft>
                      </a:pPr>
                      <a:r>
                        <a:rPr lang="af-ZA" sz="1600" b="1" i="1" cap="none" spc="0">
                          <a:solidFill>
                            <a:schemeClr val="bg1"/>
                          </a:solidFill>
                          <a:effectLst/>
                          <a:latin typeface="Times New Roman" panose="02020603050405020304" pitchFamily="18" charset="0"/>
                          <a:cs typeface="Times New Roman" panose="02020603050405020304" pitchFamily="18" charset="0"/>
                        </a:rPr>
                        <a:t>(</a:t>
                      </a:r>
                      <a:r>
                        <a:rPr lang="el-GR" sz="1600" b="1" i="1" cap="none" spc="0">
                          <a:solidFill>
                            <a:schemeClr val="bg1"/>
                          </a:solidFill>
                          <a:effectLst/>
                          <a:latin typeface="Times New Roman" panose="02020603050405020304" pitchFamily="18" charset="0"/>
                          <a:cs typeface="Times New Roman" panose="02020603050405020304" pitchFamily="18" charset="0"/>
                        </a:rPr>
                        <a:t>φ°)</a:t>
                      </a:r>
                    </a:p>
                  </a:txBody>
                  <a:tcPr marL="78417" marR="78417" marT="105533" marB="0" anchor="ctr">
                    <a:lnL w="12700" cmpd="sng">
                      <a:noFill/>
                    </a:lnL>
                    <a:lnR w="12700" cmpd="sng">
                      <a:noFill/>
                    </a:lnR>
                    <a:lnT w="19050" cap="flat" cmpd="sng" algn="ctr">
                      <a:noFill/>
                      <a:prstDash val="solid"/>
                    </a:lnT>
                    <a:lnB w="38100" cmpd="sng">
                      <a:noFill/>
                    </a:lnB>
                    <a:solidFill>
                      <a:schemeClr val="accent2"/>
                    </a:solidFill>
                  </a:tcPr>
                </a:tc>
                <a:extLst>
                  <a:ext uri="{0D108BD9-81ED-4DB2-BD59-A6C34878D82A}">
                    <a16:rowId xmlns:a16="http://schemas.microsoft.com/office/drawing/2014/main" val="1237051087"/>
                  </a:ext>
                </a:extLst>
              </a:tr>
              <a:tr h="380861">
                <a:tc rowSpan="3">
                  <a:txBody>
                    <a:bodyPr/>
                    <a:lstStyle/>
                    <a:p>
                      <a:pPr algn="ctr">
                        <a:spcAft>
                          <a:spcPts val="0"/>
                        </a:spcAft>
                      </a:pPr>
                      <a:r>
                        <a:rPr lang="ar-SA" sz="1800" b="1" cap="none" spc="0">
                          <a:solidFill>
                            <a:schemeClr val="tx1"/>
                          </a:solidFill>
                          <a:effectLst/>
                          <a:cs typeface="+mj-cs"/>
                        </a:rPr>
                        <a:t>1</a:t>
                      </a:r>
                    </a:p>
                  </a:txBody>
                  <a:tcPr marL="78417" marR="78417" marT="105533" marB="0" anchor="ctr">
                    <a:lnL w="12700" cmpd="sng">
                      <a:noFill/>
                      <a:prstDash val="solid"/>
                    </a:lnL>
                    <a:lnR w="12700" cmpd="sng">
                      <a:noFill/>
                      <a:prstDash val="solid"/>
                    </a:lnR>
                    <a:lnT w="38100" cmpd="sng">
                      <a:noFill/>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1</a:t>
                      </a:r>
                    </a:p>
                  </a:txBody>
                  <a:tcPr marL="78417" marR="78417" marT="105533" marB="0" anchor="ctr">
                    <a:lnL w="12700" cmpd="sng">
                      <a:noFill/>
                      <a:prstDash val="solid"/>
                    </a:lnL>
                    <a:lnR w="12700" cmpd="sng">
                      <a:noFill/>
                      <a:prstDash val="solid"/>
                    </a:lnR>
                    <a:lnT w="38100" cmpd="sng">
                      <a:noFill/>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0.0 – 0.5</a:t>
                      </a:r>
                    </a:p>
                  </a:txBody>
                  <a:tcPr marL="78417" marR="78417" marT="105533" marB="0" anchor="ctr">
                    <a:lnL w="12700" cmpd="sng">
                      <a:noFill/>
                      <a:prstDash val="solid"/>
                    </a:lnL>
                    <a:lnR w="12700" cmpd="sng">
                      <a:noFill/>
                      <a:prstDash val="solid"/>
                    </a:lnR>
                    <a:lnT w="38100" cmpd="sng">
                      <a:noFill/>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a:t>
                      </a:r>
                    </a:p>
                  </a:txBody>
                  <a:tcPr marL="78417" marR="78417" marT="105533" marB="0" anchor="ctr">
                    <a:lnL w="12700" cmpd="sng">
                      <a:noFill/>
                      <a:prstDash val="solid"/>
                    </a:lnL>
                    <a:lnR w="12700" cmpd="sng">
                      <a:noFill/>
                      <a:prstDash val="solid"/>
                    </a:lnR>
                    <a:lnT w="38100" cmpd="sng">
                      <a:noFill/>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a:t>
                      </a:r>
                    </a:p>
                  </a:txBody>
                  <a:tcPr marL="78417" marR="78417" marT="105533" marB="0" anchor="ctr">
                    <a:lnL w="12700" cmpd="sng">
                      <a:noFill/>
                      <a:prstDash val="solid"/>
                    </a:lnL>
                    <a:lnR w="12700" cmpd="sng">
                      <a:noFill/>
                      <a:prstDash val="solid"/>
                    </a:lnR>
                    <a:lnT w="38100" cmpd="sng">
                      <a:noFill/>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endParaRPr lang="ar-SA" sz="1800" cap="none" spc="0">
                        <a:solidFill>
                          <a:schemeClr val="tx1"/>
                        </a:solidFill>
                        <a:effectLst/>
                        <a:cs typeface="+mj-cs"/>
                      </a:endParaRPr>
                    </a:p>
                  </a:txBody>
                  <a:tcPr marL="78417" marR="78417" marT="105533" marB="0" anchor="ctr">
                    <a:lnL w="12700" cmpd="sng">
                      <a:noFill/>
                      <a:prstDash val="solid"/>
                    </a:lnL>
                    <a:lnR w="12700" cmpd="sng">
                      <a:noFill/>
                      <a:prstDash val="solid"/>
                    </a:lnR>
                    <a:lnT w="38100" cmpd="sng">
                      <a:noFill/>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endParaRPr lang="ar-SA" sz="1800" cap="none" spc="0">
                        <a:solidFill>
                          <a:schemeClr val="tx1"/>
                        </a:solidFill>
                        <a:effectLst/>
                        <a:cs typeface="+mj-cs"/>
                      </a:endParaRPr>
                    </a:p>
                  </a:txBody>
                  <a:tcPr marL="78417" marR="78417" marT="105533" marB="0" anchor="ctr">
                    <a:lnL w="12700" cmpd="sng">
                      <a:noFill/>
                      <a:prstDash val="solid"/>
                    </a:lnL>
                    <a:lnR w="12700" cmpd="sng">
                      <a:noFill/>
                      <a:prstDash val="solid"/>
                    </a:lnR>
                    <a:lnT w="38100" cmpd="sng">
                      <a:noFill/>
                    </a:lnT>
                    <a:lnB w="9525" cap="flat" cmpd="sng" algn="ctr">
                      <a:solidFill>
                        <a:schemeClr val="tx1">
                          <a:lumMod val="50000"/>
                          <a:lumOff val="50000"/>
                        </a:schemeClr>
                      </a:solidFill>
                      <a:prstDash val="solid"/>
                    </a:lnB>
                    <a:solidFill>
                      <a:schemeClr val="bg1">
                        <a:lumMod val="95000"/>
                      </a:schemeClr>
                    </a:solidFill>
                  </a:tcPr>
                </a:tc>
                <a:extLst>
                  <a:ext uri="{0D108BD9-81ED-4DB2-BD59-A6C34878D82A}">
                    <a16:rowId xmlns:a16="http://schemas.microsoft.com/office/drawing/2014/main" val="1521905158"/>
                  </a:ext>
                </a:extLst>
              </a:tr>
              <a:tr h="380861">
                <a:tc vMerge="1">
                  <a:txBody>
                    <a:bodyPr/>
                    <a:lstStyle/>
                    <a:p>
                      <a:pPr rtl="1"/>
                      <a:endParaRPr lang="ar-SA"/>
                    </a:p>
                  </a:txBody>
                  <a:tcPr/>
                </a:tc>
                <a:tc>
                  <a:txBody>
                    <a:bodyPr/>
                    <a:lstStyle/>
                    <a:p>
                      <a:pPr algn="ctr" rtl="0">
                        <a:spcAft>
                          <a:spcPts val="0"/>
                        </a:spcAft>
                      </a:pPr>
                      <a:r>
                        <a:rPr lang="ar-SA" sz="1800" cap="none" spc="0">
                          <a:solidFill>
                            <a:schemeClr val="tx1"/>
                          </a:solidFill>
                          <a:effectLst/>
                          <a:cs typeface="+mj-cs"/>
                        </a:rPr>
                        <a:t>2</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0.5 – 3.5</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68</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7.1</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12</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22</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extLst>
                  <a:ext uri="{0D108BD9-81ED-4DB2-BD59-A6C34878D82A}">
                    <a16:rowId xmlns:a16="http://schemas.microsoft.com/office/drawing/2014/main" val="2411640741"/>
                  </a:ext>
                </a:extLst>
              </a:tr>
              <a:tr h="380861">
                <a:tc vMerge="1">
                  <a:txBody>
                    <a:bodyPr/>
                    <a:lstStyle/>
                    <a:p>
                      <a:pPr rtl="1"/>
                      <a:endParaRPr lang="ar-SA"/>
                    </a:p>
                  </a:txBody>
                  <a:tcPr/>
                </a:tc>
                <a:tc>
                  <a:txBody>
                    <a:bodyPr/>
                    <a:lstStyle/>
                    <a:p>
                      <a:pPr algn="ctr" rtl="0">
                        <a:spcAft>
                          <a:spcPts val="0"/>
                        </a:spcAft>
                      </a:pPr>
                      <a:r>
                        <a:rPr lang="ar-SA" sz="1800" cap="none" spc="0">
                          <a:solidFill>
                            <a:schemeClr val="tx1"/>
                          </a:solidFill>
                          <a:effectLst/>
                          <a:cs typeface="+mj-cs"/>
                        </a:rPr>
                        <a:t>3</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3.5 – 14</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f-ZA" sz="1800" cap="none" spc="0">
                          <a:solidFill>
                            <a:schemeClr val="tx1"/>
                          </a:solidFill>
                          <a:effectLst/>
                          <a:latin typeface="Times New Roman" panose="02020603050405020304" pitchFamily="18" charset="0"/>
                          <a:cs typeface="Times New Roman" panose="02020603050405020304" pitchFamily="18" charset="0"/>
                        </a:rPr>
                        <a:t>NP</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7</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25</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extLst>
                  <a:ext uri="{0D108BD9-81ED-4DB2-BD59-A6C34878D82A}">
                    <a16:rowId xmlns:a16="http://schemas.microsoft.com/office/drawing/2014/main" val="2546995096"/>
                  </a:ext>
                </a:extLst>
              </a:tr>
              <a:tr h="380861">
                <a:tc rowSpan="3">
                  <a:txBody>
                    <a:bodyPr/>
                    <a:lstStyle/>
                    <a:p>
                      <a:pPr algn="ctr">
                        <a:spcAft>
                          <a:spcPts val="0"/>
                        </a:spcAft>
                      </a:pPr>
                      <a:r>
                        <a:rPr lang="ar-SA" sz="1800" b="1" cap="none" spc="0">
                          <a:solidFill>
                            <a:schemeClr val="tx1"/>
                          </a:solidFill>
                          <a:effectLst/>
                          <a:cs typeface="+mj-cs"/>
                        </a:rPr>
                        <a:t>2</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1</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0.0 – 0.5</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endParaRPr lang="ar-SA" sz="1800" cap="none" spc="0">
                        <a:solidFill>
                          <a:schemeClr val="tx1"/>
                        </a:solidFill>
                        <a:effectLst/>
                        <a:cs typeface="+mj-cs"/>
                      </a:endParaRP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endParaRPr lang="ar-SA" sz="1800" cap="none" spc="0">
                        <a:solidFill>
                          <a:schemeClr val="tx1"/>
                        </a:solidFill>
                        <a:effectLst/>
                        <a:cs typeface="+mj-cs"/>
                      </a:endParaRP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extLst>
                  <a:ext uri="{0D108BD9-81ED-4DB2-BD59-A6C34878D82A}">
                    <a16:rowId xmlns:a16="http://schemas.microsoft.com/office/drawing/2014/main" val="524341988"/>
                  </a:ext>
                </a:extLst>
              </a:tr>
              <a:tr h="380861">
                <a:tc vMerge="1">
                  <a:txBody>
                    <a:bodyPr/>
                    <a:lstStyle/>
                    <a:p>
                      <a:pPr rtl="1"/>
                      <a:endParaRPr lang="ar-SA"/>
                    </a:p>
                  </a:txBody>
                  <a:tcPr/>
                </a:tc>
                <a:tc>
                  <a:txBody>
                    <a:bodyPr/>
                    <a:lstStyle/>
                    <a:p>
                      <a:pPr algn="ctr" rtl="0">
                        <a:spcAft>
                          <a:spcPts val="0"/>
                        </a:spcAft>
                      </a:pPr>
                      <a:r>
                        <a:rPr lang="ar-SA" sz="1800" cap="none" spc="0">
                          <a:solidFill>
                            <a:schemeClr val="tx1"/>
                          </a:solidFill>
                          <a:effectLst/>
                          <a:cs typeface="+mj-cs"/>
                        </a:rPr>
                        <a:t>2</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0.5 – 4.5</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81</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13.2</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14</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19</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extLst>
                  <a:ext uri="{0D108BD9-81ED-4DB2-BD59-A6C34878D82A}">
                    <a16:rowId xmlns:a16="http://schemas.microsoft.com/office/drawing/2014/main" val="4210605988"/>
                  </a:ext>
                </a:extLst>
              </a:tr>
              <a:tr h="380861">
                <a:tc vMerge="1">
                  <a:txBody>
                    <a:bodyPr/>
                    <a:lstStyle/>
                    <a:p>
                      <a:pPr rtl="1"/>
                      <a:endParaRPr lang="ar-SA"/>
                    </a:p>
                  </a:txBody>
                  <a:tcPr/>
                </a:tc>
                <a:tc>
                  <a:txBody>
                    <a:bodyPr/>
                    <a:lstStyle/>
                    <a:p>
                      <a:pPr algn="ctr" rtl="0">
                        <a:spcAft>
                          <a:spcPts val="0"/>
                        </a:spcAft>
                      </a:pPr>
                      <a:r>
                        <a:rPr lang="ar-SA" sz="1800" cap="none" spc="0">
                          <a:solidFill>
                            <a:schemeClr val="tx1"/>
                          </a:solidFill>
                          <a:effectLst/>
                          <a:cs typeface="+mj-cs"/>
                        </a:rPr>
                        <a:t>3</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4.5 – 14</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78</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11.4</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endParaRPr lang="ar-SA" sz="1800" cap="none" spc="0">
                        <a:solidFill>
                          <a:schemeClr val="tx1"/>
                        </a:solidFill>
                        <a:effectLst/>
                        <a:cs typeface="+mj-cs"/>
                      </a:endParaRP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endParaRPr lang="ar-SA" sz="1800" cap="none" spc="0">
                        <a:solidFill>
                          <a:schemeClr val="tx1"/>
                        </a:solidFill>
                        <a:effectLst/>
                        <a:cs typeface="+mj-cs"/>
                      </a:endParaRP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extLst>
                  <a:ext uri="{0D108BD9-81ED-4DB2-BD59-A6C34878D82A}">
                    <a16:rowId xmlns:a16="http://schemas.microsoft.com/office/drawing/2014/main" val="1588909910"/>
                  </a:ext>
                </a:extLst>
              </a:tr>
              <a:tr h="392530">
                <a:tc>
                  <a:txBody>
                    <a:bodyPr/>
                    <a:lstStyle/>
                    <a:p>
                      <a:pPr algn="ctr">
                        <a:spcAft>
                          <a:spcPts val="0"/>
                        </a:spcAft>
                      </a:pPr>
                      <a:r>
                        <a:rPr lang="ar-SA" sz="1800" b="1" cap="none" spc="0">
                          <a:solidFill>
                            <a:schemeClr val="tx1"/>
                          </a:solidFill>
                          <a:effectLst/>
                          <a:cs typeface="+mj-cs"/>
                        </a:rPr>
                        <a:t>3</a:t>
                      </a:r>
                    </a:p>
                  </a:txBody>
                  <a:tcPr marL="10993" marR="10993" marT="105533" marB="10993"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1</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0.0 – 8</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64</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6.9</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10</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22</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extLst>
                  <a:ext uri="{0D108BD9-81ED-4DB2-BD59-A6C34878D82A}">
                    <a16:rowId xmlns:a16="http://schemas.microsoft.com/office/drawing/2014/main" val="1201539767"/>
                  </a:ext>
                </a:extLst>
              </a:tr>
              <a:tr h="380861">
                <a:tc rowSpan="2">
                  <a:txBody>
                    <a:bodyPr/>
                    <a:lstStyle/>
                    <a:p>
                      <a:pPr algn="ctr">
                        <a:spcAft>
                          <a:spcPts val="0"/>
                        </a:spcAft>
                      </a:pPr>
                      <a:r>
                        <a:rPr lang="ar-SA" sz="1800" b="1" cap="none" spc="0">
                          <a:solidFill>
                            <a:schemeClr val="tx1"/>
                          </a:solidFill>
                          <a:effectLst/>
                          <a:cs typeface="+mj-cs"/>
                        </a:rPr>
                        <a:t>4</a:t>
                      </a:r>
                    </a:p>
                  </a:txBody>
                  <a:tcPr marL="10993" marR="10993" marT="105533" marB="10993" anchor="ctr">
                    <a:lnL w="12700" cmpd="sng">
                      <a:noFill/>
                      <a:prstDash val="solid"/>
                    </a:lnL>
                    <a:lnR w="12700" cmpd="sng">
                      <a:noFill/>
                      <a:prstDash val="solid"/>
                    </a:lnR>
                    <a:lnT w="9525" cap="flat" cmpd="sng" algn="ctr">
                      <a:solidFill>
                        <a:schemeClr val="tx1">
                          <a:lumMod val="50000"/>
                          <a:lumOff val="50000"/>
                        </a:schemeClr>
                      </a:solidFill>
                      <a:prstDash val="solid"/>
                    </a:lnT>
                    <a:lnB w="12700" cmpd="sng">
                      <a:no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1</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0.0 – 5.5</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72</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7.5</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11</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22</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extLst>
                  <a:ext uri="{0D108BD9-81ED-4DB2-BD59-A6C34878D82A}">
                    <a16:rowId xmlns:a16="http://schemas.microsoft.com/office/drawing/2014/main" val="3115971478"/>
                  </a:ext>
                </a:extLst>
              </a:tr>
              <a:tr h="392530">
                <a:tc vMerge="1">
                  <a:txBody>
                    <a:bodyPr/>
                    <a:lstStyle/>
                    <a:p>
                      <a:pPr rtl="1"/>
                      <a:endParaRPr lang="ar-SA"/>
                    </a:p>
                  </a:txBody>
                  <a:tcPr/>
                </a:tc>
                <a:tc>
                  <a:txBody>
                    <a:bodyPr/>
                    <a:lstStyle/>
                    <a:p>
                      <a:pPr algn="ctr" rtl="0">
                        <a:spcAft>
                          <a:spcPts val="0"/>
                        </a:spcAft>
                      </a:pPr>
                      <a:r>
                        <a:rPr lang="ar-SA" sz="1800" cap="none" spc="0">
                          <a:solidFill>
                            <a:schemeClr val="tx1"/>
                          </a:solidFill>
                          <a:effectLst/>
                          <a:cs typeface="+mj-cs"/>
                        </a:rPr>
                        <a:t>2</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5.5 – 19</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f-ZA" sz="1800" cap="none" spc="0">
                          <a:solidFill>
                            <a:schemeClr val="tx1"/>
                          </a:solidFill>
                          <a:effectLst/>
                          <a:latin typeface="Times New Roman" panose="02020603050405020304" pitchFamily="18" charset="0"/>
                          <a:cs typeface="Times New Roman" panose="02020603050405020304" pitchFamily="18" charset="0"/>
                        </a:rPr>
                        <a:t>NP</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spcAft>
                          <a:spcPts val="0"/>
                        </a:spcAft>
                      </a:pPr>
                      <a:r>
                        <a:rPr lang="ar-SA" sz="1800" cap="none" spc="0">
                          <a:solidFill>
                            <a:schemeClr val="tx1"/>
                          </a:solidFill>
                          <a:effectLst/>
                          <a:cs typeface="+mj-cs"/>
                        </a:rPr>
                        <a:t> </a:t>
                      </a:r>
                    </a:p>
                  </a:txBody>
                  <a:tcPr marL="78417" marR="78417" marT="105533" marB="0"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pPr algn="ctr" rtl="0"/>
                      <a:r>
                        <a:rPr lang="ar-SA" sz="1800" cap="none" spc="0">
                          <a:solidFill>
                            <a:schemeClr val="tx1"/>
                          </a:solidFill>
                          <a:effectLst/>
                          <a:cs typeface="+mj-cs"/>
                        </a:rPr>
                        <a:t> </a:t>
                      </a:r>
                    </a:p>
                  </a:txBody>
                  <a:tcPr marL="10993" marR="10993" marT="105533" marB="10993" anchor="ctr">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extLst>
                  <a:ext uri="{0D108BD9-81ED-4DB2-BD59-A6C34878D82A}">
                    <a16:rowId xmlns:a16="http://schemas.microsoft.com/office/drawing/2014/main" val="2530321617"/>
                  </a:ext>
                </a:extLst>
              </a:tr>
            </a:tbl>
          </a:graphicData>
        </a:graphic>
      </p:graphicFrame>
    </p:spTree>
    <p:extLst>
      <p:ext uri="{BB962C8B-B14F-4D97-AF65-F5344CB8AC3E}">
        <p14:creationId xmlns:p14="http://schemas.microsoft.com/office/powerpoint/2010/main" val="27540348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04C21BAE-6866-4C7A-A7EC-C1B2E572D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صورة 4" descr="صورة تحتوي على نص, بناء, قبة, أزرق&#10;&#10;تم إنشاء الوصف تلقائياً">
            <a:extLst>
              <a:ext uri="{FF2B5EF4-FFF2-40B4-BE49-F238E27FC236}">
                <a16:creationId xmlns:a16="http://schemas.microsoft.com/office/drawing/2014/main" id="{BBC7CC68-F951-5F3B-1F4C-8BCC5C4B4D4C}"/>
              </a:ext>
            </a:extLst>
          </p:cNvPr>
          <p:cNvPicPr>
            <a:picLocks noChangeAspect="1"/>
          </p:cNvPicPr>
          <p:nvPr/>
        </p:nvPicPr>
        <p:blipFill rotWithShape="1">
          <a:blip r:embed="rId2"/>
          <a:srcRect l="5967" r="1143" b="-1"/>
          <a:stretch/>
        </p:blipFill>
        <p:spPr>
          <a:xfrm>
            <a:off x="1" y="1"/>
            <a:ext cx="12192000" cy="6857999"/>
          </a:xfrm>
          <a:prstGeom prst="rect">
            <a:avLst/>
          </a:prstGeom>
        </p:spPr>
      </p:pic>
      <p:sp useBgFill="1">
        <p:nvSpPr>
          <p:cNvPr id="29" name="Freeform: Shape 28">
            <a:extLst>
              <a:ext uri="{FF2B5EF4-FFF2-40B4-BE49-F238E27FC236}">
                <a16:creationId xmlns:a16="http://schemas.microsoft.com/office/drawing/2014/main" id="{7E7D0C94-08B4-48AE-8813-CC4D60294F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94259" y="609600"/>
            <a:ext cx="5372101" cy="5513767"/>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Freeform: Shape 30">
            <a:extLst>
              <a:ext uri="{FF2B5EF4-FFF2-40B4-BE49-F238E27FC236}">
                <a16:creationId xmlns:a16="http://schemas.microsoft.com/office/drawing/2014/main" id="{DD0D366F-455D-4298-97E9-89785ADAEC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94259" y="609600"/>
            <a:ext cx="5372101" cy="5513767"/>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solidFill>
            <a:srgbClr val="82766A">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عنصر نائب للمحتوى 2">
            <a:extLst>
              <a:ext uri="{FF2B5EF4-FFF2-40B4-BE49-F238E27FC236}">
                <a16:creationId xmlns:a16="http://schemas.microsoft.com/office/drawing/2014/main" id="{5742A91B-CD88-4720-C37A-C638683F25C7}"/>
              </a:ext>
            </a:extLst>
          </p:cNvPr>
          <p:cNvSpPr>
            <a:spLocks noGrp="1"/>
          </p:cNvSpPr>
          <p:nvPr>
            <p:ph idx="1"/>
          </p:nvPr>
        </p:nvSpPr>
        <p:spPr>
          <a:xfrm>
            <a:off x="6194259" y="1588509"/>
            <a:ext cx="5372102" cy="4185501"/>
          </a:xfrm>
        </p:spPr>
        <p:txBody>
          <a:bodyPr vert="horz" lIns="91440" tIns="45720" rIns="91440" bIns="45720" rtlCol="1" anchor="ctr">
            <a:normAutofit fontScale="77500" lnSpcReduction="20000"/>
          </a:bodyPr>
          <a:lstStyle/>
          <a:p>
            <a:pPr marL="0" indent="0" algn="just" rtl="0">
              <a:lnSpc>
                <a:spcPct val="150000"/>
              </a:lnSpc>
              <a:buNone/>
            </a:pPr>
            <a:r>
              <a:rPr lang="ar-SA" sz="2600">
                <a:latin typeface="Times New Roman"/>
                <a:cs typeface="Times New Roman"/>
              </a:rPr>
              <a:t>PLAXIS 2D software is a finite element geotechnical engineering software which can be used for 2D analysis of deformation and stability in geotechnical engineering and rock mechanics. PLAXIS is used worldwide by top engineering companies and institutions in the civil and geotechnical engineering industry. PLAXIS 2D is ideal for a range of applications from excavations, embankments, and foundations to tunneling, mining, oil and gas, and reservoir geomechanics</a:t>
            </a:r>
            <a:endParaRPr lang="ar-SA" sz="1700">
              <a:ea typeface="Calibri"/>
              <a:cs typeface="Arial"/>
            </a:endParaRPr>
          </a:p>
        </p:txBody>
      </p:sp>
      <p:sp>
        <p:nvSpPr>
          <p:cNvPr id="2" name="عنوان 1">
            <a:extLst>
              <a:ext uri="{FF2B5EF4-FFF2-40B4-BE49-F238E27FC236}">
                <a16:creationId xmlns:a16="http://schemas.microsoft.com/office/drawing/2014/main" id="{A08F3B84-409A-1B5B-CC99-5B57AA192ED9}"/>
              </a:ext>
            </a:extLst>
          </p:cNvPr>
          <p:cNvSpPr>
            <a:spLocks noGrp="1"/>
          </p:cNvSpPr>
          <p:nvPr>
            <p:ph type="title"/>
          </p:nvPr>
        </p:nvSpPr>
        <p:spPr>
          <a:xfrm>
            <a:off x="6598764" y="893981"/>
            <a:ext cx="4025184" cy="824361"/>
          </a:xfrm>
        </p:spPr>
        <p:txBody>
          <a:bodyPr>
            <a:normAutofit fontScale="90000"/>
          </a:bodyPr>
          <a:lstStyle/>
          <a:p>
            <a:pPr algn="ctr"/>
            <a:r>
              <a:rPr lang="ar-SA" sz="3600">
                <a:latin typeface="Castellar" panose="020A0402060406010301" pitchFamily="18" charset="0"/>
                <a:ea typeface="Calibri Light"/>
                <a:cs typeface="Times New Roman"/>
              </a:rPr>
              <a:t>Methodology</a:t>
            </a:r>
            <a:endParaRPr lang="ar-SA" sz="3600">
              <a:latin typeface="Castellar" panose="020A0402060406010301" pitchFamily="18" charset="0"/>
            </a:endParaRPr>
          </a:p>
        </p:txBody>
      </p:sp>
      <p:sp>
        <p:nvSpPr>
          <p:cNvPr id="33" name="Rectangle 6">
            <a:extLst>
              <a:ext uri="{FF2B5EF4-FFF2-40B4-BE49-F238E27FC236}">
                <a16:creationId xmlns:a16="http://schemas.microsoft.com/office/drawing/2014/main" id="{F0C518C2-0AA4-470C-87B9-9CBF428FB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26434" y="399531"/>
            <a:ext cx="170775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38445272"/>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1"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24">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صورة 23">
            <a:extLst>
              <a:ext uri="{FF2B5EF4-FFF2-40B4-BE49-F238E27FC236}">
                <a16:creationId xmlns:a16="http://schemas.microsoft.com/office/drawing/2014/main" id="{E14FA193-D5AB-6231-E488-2DD92745CF24}"/>
              </a:ext>
            </a:extLst>
          </p:cNvPr>
          <p:cNvPicPr>
            <a:picLocks noChangeAspect="1"/>
          </p:cNvPicPr>
          <p:nvPr/>
        </p:nvPicPr>
        <p:blipFill rotWithShape="1">
          <a:blip r:embed="rId2"/>
          <a:srcRect/>
          <a:stretch/>
        </p:blipFill>
        <p:spPr>
          <a:xfrm>
            <a:off x="-3048" y="10"/>
            <a:ext cx="12191999" cy="6857990"/>
          </a:xfrm>
          <a:prstGeom prst="rect">
            <a:avLst/>
          </a:prstGeom>
        </p:spPr>
      </p:pic>
      <p:sp>
        <p:nvSpPr>
          <p:cNvPr id="37" name="Rectangle 26">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8EA7046A-AAA6-26EC-9D5A-C3E098474A9F}"/>
              </a:ext>
            </a:extLst>
          </p:cNvPr>
          <p:cNvSpPr>
            <a:spLocks noGrp="1"/>
          </p:cNvSpPr>
          <p:nvPr>
            <p:ph type="title"/>
          </p:nvPr>
        </p:nvSpPr>
        <p:spPr>
          <a:xfrm>
            <a:off x="-1373760" y="2365590"/>
            <a:ext cx="13779434" cy="3574778"/>
          </a:xfrm>
          <a:prstGeom prst="ellipse">
            <a:avLst/>
          </a:prstGeom>
          <a:effectLst>
            <a:outerShdw blurRad="50800" dist="38100" dir="2700000" algn="tl" rotWithShape="0">
              <a:prstClr val="black">
                <a:alpha val="40000"/>
              </a:prstClr>
            </a:outerShdw>
          </a:effectLst>
        </p:spPr>
        <p:txBody>
          <a:bodyPr vert="horz" lIns="91440" tIns="45720" rIns="91440" bIns="45720" rtlCol="0" anchor="b">
            <a:normAutofit/>
          </a:bodyPr>
          <a:lstStyle/>
          <a:p>
            <a:pPr algn="ctr" rtl="0"/>
            <a:r>
              <a:rPr lang="en-US" sz="5200" b="1">
                <a:solidFill>
                  <a:srgbClr val="FFFFFF"/>
                </a:solidFill>
                <a:latin typeface="Engravers MT" panose="02090707080505020304" pitchFamily="18" charset="0"/>
              </a:rPr>
              <a:t>PLAXIS 2D SOFWARE</a:t>
            </a:r>
          </a:p>
        </p:txBody>
      </p:sp>
    </p:spTree>
    <p:extLst>
      <p:ext uri="{BB962C8B-B14F-4D97-AF65-F5344CB8AC3E}">
        <p14:creationId xmlns:p14="http://schemas.microsoft.com/office/powerpoint/2010/main" val="90506387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F1341C3A-9EC4-B0B3-2EBD-017DE677224B}"/>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rtl="0"/>
            <a:r>
              <a:rPr lang="en-US" sz="3600" kern="1200" dirty="0">
                <a:solidFill>
                  <a:schemeClr val="bg1"/>
                </a:solidFill>
                <a:latin typeface="Arial Rounded MT Bold" panose="020F0704030504030204" pitchFamily="34" charset="0"/>
              </a:rPr>
              <a:t>Interface</a:t>
            </a:r>
          </a:p>
        </p:txBody>
      </p:sp>
      <p:pic>
        <p:nvPicPr>
          <p:cNvPr id="4" name="صورة 4" descr="صورة تحتوي على مخطط بياني&#10;&#10;تم إنشاء الوصف تلقائياً">
            <a:extLst>
              <a:ext uri="{FF2B5EF4-FFF2-40B4-BE49-F238E27FC236}">
                <a16:creationId xmlns:a16="http://schemas.microsoft.com/office/drawing/2014/main" id="{9AE6DA8A-2CFC-7228-757F-90586E3C66F5}"/>
              </a:ext>
            </a:extLst>
          </p:cNvPr>
          <p:cNvPicPr>
            <a:picLocks noChangeAspect="1"/>
          </p:cNvPicPr>
          <p:nvPr/>
        </p:nvPicPr>
        <p:blipFill>
          <a:blip r:embed="rId2"/>
          <a:stretch>
            <a:fillRect/>
          </a:stretch>
        </p:blipFill>
        <p:spPr>
          <a:xfrm>
            <a:off x="-2767" y="1428381"/>
            <a:ext cx="12197531" cy="5424509"/>
          </a:xfrm>
          <a:prstGeom prst="rect">
            <a:avLst/>
          </a:prstGeom>
        </p:spPr>
      </p:pic>
    </p:spTree>
    <p:extLst>
      <p:ext uri="{BB962C8B-B14F-4D97-AF65-F5344CB8AC3E}">
        <p14:creationId xmlns:p14="http://schemas.microsoft.com/office/powerpoint/2010/main" val="1900405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821</TotalTime>
  <Words>637</Words>
  <Application>Microsoft Office PowerPoint</Application>
  <PresentationFormat>Widescreen</PresentationFormat>
  <Paragraphs>181</Paragraphs>
  <Slides>25</Slides>
  <Notes>1</Notes>
  <HiddenSlides>0</HiddenSlides>
  <MMClips>0</MMClips>
  <ScaleCrop>false</ScaleCrop>
  <HeadingPairs>
    <vt:vector size="6" baseType="variant">
      <vt:variant>
        <vt:lpstr>Fonts Used</vt:lpstr>
      </vt:variant>
      <vt:variant>
        <vt:i4>22</vt:i4>
      </vt:variant>
      <vt:variant>
        <vt:lpstr>Theme</vt:lpstr>
      </vt:variant>
      <vt:variant>
        <vt:i4>1</vt:i4>
      </vt:variant>
      <vt:variant>
        <vt:lpstr>Slide Titles</vt:lpstr>
      </vt:variant>
      <vt:variant>
        <vt:i4>25</vt:i4>
      </vt:variant>
    </vt:vector>
  </HeadingPairs>
  <TitlesOfParts>
    <vt:vector size="48" baseType="lpstr">
      <vt:lpstr>Agency FB</vt:lpstr>
      <vt:lpstr>Aharoni</vt:lpstr>
      <vt:lpstr>Algerian</vt:lpstr>
      <vt:lpstr>Arial</vt:lpstr>
      <vt:lpstr>Arial Rounded MT Bold</vt:lpstr>
      <vt:lpstr>Bodoni MT Black</vt:lpstr>
      <vt:lpstr>Broadway</vt:lpstr>
      <vt:lpstr>Calibri</vt:lpstr>
      <vt:lpstr>Calibri Light</vt:lpstr>
      <vt:lpstr>Castellar</vt:lpstr>
      <vt:lpstr>Elephant</vt:lpstr>
      <vt:lpstr>Engravers MT</vt:lpstr>
      <vt:lpstr>Forte</vt:lpstr>
      <vt:lpstr>Goudy Stout</vt:lpstr>
      <vt:lpstr>Monotype Corsiva</vt:lpstr>
      <vt:lpstr>Narkisim</vt:lpstr>
      <vt:lpstr>Rockwell Extra Bold</vt:lpstr>
      <vt:lpstr>Stencil</vt:lpstr>
      <vt:lpstr>Sylfaen</vt:lpstr>
      <vt:lpstr>Times New Roman</vt:lpstr>
      <vt:lpstr>Times New Roman (Headings)</vt:lpstr>
      <vt:lpstr>Vineta BT</vt:lpstr>
      <vt:lpstr>نسق Office</vt:lpstr>
      <vt:lpstr>Graduation Project 1 10601598</vt:lpstr>
      <vt:lpstr>Graduation Project 2 10601598</vt:lpstr>
      <vt:lpstr>Introduction</vt:lpstr>
      <vt:lpstr>Study Area</vt:lpstr>
      <vt:lpstr>PowerPoint Presentation</vt:lpstr>
      <vt:lpstr>Soil Parameters</vt:lpstr>
      <vt:lpstr>Methodology</vt:lpstr>
      <vt:lpstr>PLAXIS 2D SOFWARE</vt:lpstr>
      <vt:lpstr>Interface</vt:lpstr>
      <vt:lpstr>Soil Mode</vt:lpstr>
      <vt:lpstr>PowerPoint Presentation</vt:lpstr>
      <vt:lpstr>Plates</vt:lpstr>
      <vt:lpstr>Plate Element</vt:lpstr>
      <vt:lpstr>Current Case Model</vt:lpstr>
      <vt:lpstr>PowerPoint Presentation</vt:lpstr>
      <vt:lpstr>Suggested Case Model</vt:lpstr>
      <vt:lpstr>PowerPoint Presentation</vt:lpstr>
      <vt:lpstr>PowerPoint Presentation</vt:lpstr>
      <vt:lpstr>Results</vt:lpstr>
      <vt:lpstr>Conclusion</vt:lpstr>
      <vt:lpstr>Deflection</vt:lpstr>
      <vt:lpstr>Axial - Shear – Moment Diagrams</vt:lpstr>
      <vt:lpstr>Deflection</vt:lpstr>
      <vt:lpstr>Axial - Shear – Moment Diagrams</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
  <cp:lastModifiedBy>Aws Al-Kaffini</cp:lastModifiedBy>
  <cp:revision>3</cp:revision>
  <dcterms:created xsi:type="dcterms:W3CDTF">2023-06-08T06:34:19Z</dcterms:created>
  <dcterms:modified xsi:type="dcterms:W3CDTF">2023-06-12T13:50:48Z</dcterms:modified>
</cp:coreProperties>
</file>