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drawing21.xml" ContentType="application/vnd.ms-office.drawingml.diagramDrawing+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slides/slide33.xml" ContentType="application/vnd.openxmlformats-officedocument.presentationml.slide+xml"/>
  <Override PartName="/ppt/slides/slide44.xml" ContentType="application/vnd.openxmlformats-officedocument.presentationml.slide+xml"/>
  <Default Extension="emf" ContentType="image/x-emf"/>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15.xml" ContentType="application/vnd.ms-office.drawingml.diagramDrawing+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11.xml" ContentType="application/vnd.ms-office.drawingml.diagramDrawing+xml"/>
  <Override PartName="/ppt/slides/slide49.xml" ContentType="application/vnd.openxmlformats-officedocument.presentationml.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23.xml" ContentType="application/vnd.ms-office.drawingml.diagramDrawing+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30.xml" ContentType="application/vnd.ms-office.drawingml.diagramDrawing+xml"/>
  <Override PartName="/ppt/diagrams/drawing12.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13.xml" ContentType="application/vnd.ms-office.drawingml.diagramDrawing+xml"/>
  <Override PartName="/ppt/diagrams/drawing24.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20.xml" ContentType="application/vnd.ms-office.drawingml.diagramDrawing+xml"/>
  <Override PartName="/ppt/diagrams/drawing31.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29.xml" ContentType="application/vnd.openxmlformats-officedocument.drawingml.diagramStyle+xml"/>
  <Override PartName="/ppt/diagrams/drawing19.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257" r:id="rId3"/>
    <p:sldId id="259" r:id="rId4"/>
    <p:sldId id="258" r:id="rId5"/>
    <p:sldId id="260" r:id="rId6"/>
    <p:sldId id="261" r:id="rId7"/>
    <p:sldId id="267" r:id="rId8"/>
    <p:sldId id="262" r:id="rId9"/>
    <p:sldId id="263" r:id="rId10"/>
    <p:sldId id="265" r:id="rId11"/>
    <p:sldId id="266" r:id="rId12"/>
    <p:sldId id="317" r:id="rId13"/>
    <p:sldId id="318" r:id="rId14"/>
    <p:sldId id="264" r:id="rId15"/>
    <p:sldId id="319" r:id="rId16"/>
    <p:sldId id="320" r:id="rId17"/>
    <p:sldId id="321" r:id="rId18"/>
    <p:sldId id="338"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268" r:id="rId35"/>
    <p:sldId id="269" r:id="rId36"/>
    <p:sldId id="270" r:id="rId37"/>
    <p:sldId id="271" r:id="rId38"/>
    <p:sldId id="272" r:id="rId39"/>
    <p:sldId id="273" r:id="rId40"/>
    <p:sldId id="274" r:id="rId41"/>
    <p:sldId id="275" r:id="rId42"/>
    <p:sldId id="276" r:id="rId43"/>
    <p:sldId id="277" r:id="rId44"/>
    <p:sldId id="278" r:id="rId45"/>
    <p:sldId id="279" r:id="rId46"/>
    <p:sldId id="280" r:id="rId47"/>
    <p:sldId id="284" r:id="rId48"/>
    <p:sldId id="285" r:id="rId49"/>
    <p:sldId id="281" r:id="rId50"/>
    <p:sldId id="282" r:id="rId51"/>
    <p:sldId id="283" r:id="rId52"/>
    <p:sldId id="286" r:id="rId53"/>
    <p:sldId id="339" r:id="rId54"/>
    <p:sldId id="340" r:id="rId55"/>
    <p:sldId id="341" r:id="rId56"/>
    <p:sldId id="342" r:id="rId57"/>
    <p:sldId id="343" r:id="rId58"/>
    <p:sldId id="344" r:id="rId59"/>
    <p:sldId id="345" r:id="rId60"/>
    <p:sldId id="346" r:id="rId61"/>
    <p:sldId id="294" r:id="rId62"/>
    <p:sldId id="295" r:id="rId63"/>
    <p:sldId id="296" r:id="rId64"/>
    <p:sldId id="297" r:id="rId65"/>
    <p:sldId id="298" r:id="rId66"/>
    <p:sldId id="299" r:id="rId67"/>
    <p:sldId id="300" r:id="rId68"/>
    <p:sldId id="301" r:id="rId69"/>
    <p:sldId id="302" r:id="rId70"/>
    <p:sldId id="303"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0.xml.rels><?xml version="1.0" encoding="UTF-8" standalone="yes"?>
<Relationships xmlns="http://schemas.openxmlformats.org/package/2006/relationships"><Relationship Id="rId1" Type="http://schemas.openxmlformats.org/officeDocument/2006/relationships/image" Target="../media/image22.jpeg"/></Relationships>
</file>

<file path=ppt/diagrams/_rels/data11.xml.rels><?xml version="1.0" encoding="UTF-8" standalone="yes"?>
<Relationships xmlns="http://schemas.openxmlformats.org/package/2006/relationships"><Relationship Id="rId1" Type="http://schemas.openxmlformats.org/officeDocument/2006/relationships/image" Target="../media/image25.png"/></Relationships>
</file>

<file path=ppt/diagrams/_rels/data12.xml.rels><?xml version="1.0" encoding="UTF-8" standalone="yes"?>
<Relationships xmlns="http://schemas.openxmlformats.org/package/2006/relationships"><Relationship Id="rId1" Type="http://schemas.openxmlformats.org/officeDocument/2006/relationships/image" Target="../media/image27.png"/></Relationships>
</file>

<file path=ppt/diagrams/_rels/data13.xml.rels><?xml version="1.0" encoding="UTF-8" standalone="yes"?>
<Relationships xmlns="http://schemas.openxmlformats.org/package/2006/relationships"><Relationship Id="rId1" Type="http://schemas.openxmlformats.org/officeDocument/2006/relationships/image" Target="../media/image29.png"/></Relationships>
</file>

<file path=ppt/diagrams/_rels/data14.xml.rels><?xml version="1.0" encoding="UTF-8" standalone="yes"?>
<Relationships xmlns="http://schemas.openxmlformats.org/package/2006/relationships"><Relationship Id="rId1" Type="http://schemas.openxmlformats.org/officeDocument/2006/relationships/image" Target="../media/image30.png"/></Relationships>
</file>

<file path=ppt/diagrams/_rels/data15.xml.rels><?xml version="1.0" encoding="UTF-8" standalone="yes"?>
<Relationships xmlns="http://schemas.openxmlformats.org/package/2006/relationships"><Relationship Id="rId1" Type="http://schemas.openxmlformats.org/officeDocument/2006/relationships/image" Target="../media/image32.png"/></Relationships>
</file>

<file path=ppt/diagrams/_rels/data16.xml.rels><?xml version="1.0" encoding="UTF-8" standalone="yes"?>
<Relationships xmlns="http://schemas.openxmlformats.org/package/2006/relationships"><Relationship Id="rId1" Type="http://schemas.openxmlformats.org/officeDocument/2006/relationships/image" Target="../media/image35.png"/></Relationships>
</file>

<file path=ppt/diagrams/_rels/data17.xml.rels><?xml version="1.0" encoding="UTF-8" standalone="yes"?>
<Relationships xmlns="http://schemas.openxmlformats.org/package/2006/relationships"><Relationship Id="rId1" Type="http://schemas.openxmlformats.org/officeDocument/2006/relationships/image" Target="../media/image30.png"/></Relationships>
</file>

<file path=ppt/diagrams/_rels/data18.xml.rels><?xml version="1.0" encoding="UTF-8" standalone="yes"?>
<Relationships xmlns="http://schemas.openxmlformats.org/package/2006/relationships"><Relationship Id="rId1" Type="http://schemas.openxmlformats.org/officeDocument/2006/relationships/image" Target="../media/image39.png"/></Relationships>
</file>

<file path=ppt/diagrams/_rels/data19.xml.rels><?xml version="1.0" encoding="UTF-8" standalone="yes"?>
<Relationships xmlns="http://schemas.openxmlformats.org/package/2006/relationships"><Relationship Id="rId1" Type="http://schemas.openxmlformats.org/officeDocument/2006/relationships/image" Target="../media/image41.emf"/></Relationships>
</file>

<file path=ppt/diagrams/_rels/data2.xml.rels><?xml version="1.0" encoding="UTF-8" standalone="yes"?>
<Relationships xmlns="http://schemas.openxmlformats.org/package/2006/relationships"><Relationship Id="rId1" Type="http://schemas.openxmlformats.org/officeDocument/2006/relationships/image" Target="../media/image2.jpeg"/></Relationships>
</file>

<file path=ppt/diagrams/_rels/data20.xml.rels><?xml version="1.0" encoding="UTF-8" standalone="yes"?>
<Relationships xmlns="http://schemas.openxmlformats.org/package/2006/relationships"><Relationship Id="rId1" Type="http://schemas.openxmlformats.org/officeDocument/2006/relationships/image" Target="../media/image44.png"/></Relationships>
</file>

<file path=ppt/diagrams/_rels/data21.xml.rels><?xml version="1.0" encoding="UTF-8" standalone="yes"?>
<Relationships xmlns="http://schemas.openxmlformats.org/package/2006/relationships"><Relationship Id="rId1" Type="http://schemas.openxmlformats.org/officeDocument/2006/relationships/image" Target="../media/image48.emf"/></Relationships>
</file>

<file path=ppt/diagrams/_rels/data22.xml.rels><?xml version="1.0" encoding="UTF-8" standalone="yes"?>
<Relationships xmlns="http://schemas.openxmlformats.org/package/2006/relationships"><Relationship Id="rId1" Type="http://schemas.openxmlformats.org/officeDocument/2006/relationships/image" Target="../media/image57.png"/></Relationships>
</file>

<file path=ppt/diagrams/_rels/data23.xml.rels><?xml version="1.0" encoding="UTF-8" standalone="yes"?>
<Relationships xmlns="http://schemas.openxmlformats.org/package/2006/relationships"><Relationship Id="rId1" Type="http://schemas.openxmlformats.org/officeDocument/2006/relationships/image" Target="../media/image63.png"/></Relationships>
</file>

<file path=ppt/diagrams/_rels/data24.xml.rels><?xml version="1.0" encoding="UTF-8" standalone="yes"?>
<Relationships xmlns="http://schemas.openxmlformats.org/package/2006/relationships"><Relationship Id="rId1" Type="http://schemas.openxmlformats.org/officeDocument/2006/relationships/image" Target="../media/image69.png"/></Relationships>
</file>

<file path=ppt/diagrams/_rels/data25.xml.rels><?xml version="1.0" encoding="UTF-8" standalone="yes"?>
<Relationships xmlns="http://schemas.openxmlformats.org/package/2006/relationships"><Relationship Id="rId1" Type="http://schemas.openxmlformats.org/officeDocument/2006/relationships/image" Target="../media/image73.png"/></Relationships>
</file>

<file path=ppt/diagrams/_rels/data26.xml.rels><?xml version="1.0" encoding="UTF-8" standalone="yes"?>
<Relationships xmlns="http://schemas.openxmlformats.org/package/2006/relationships"><Relationship Id="rId1" Type="http://schemas.openxmlformats.org/officeDocument/2006/relationships/image" Target="../media/image77.png"/></Relationships>
</file>

<file path=ppt/diagrams/_rels/data27.xml.rels><?xml version="1.0" encoding="UTF-8" standalone="yes"?>
<Relationships xmlns="http://schemas.openxmlformats.org/package/2006/relationships"><Relationship Id="rId1" Type="http://schemas.openxmlformats.org/officeDocument/2006/relationships/image" Target="../media/image84.png"/></Relationships>
</file>

<file path=ppt/diagrams/_rels/data28.xml.rels><?xml version="1.0" encoding="UTF-8" standalone="yes"?>
<Relationships xmlns="http://schemas.openxmlformats.org/package/2006/relationships"><Relationship Id="rId1" Type="http://schemas.openxmlformats.org/officeDocument/2006/relationships/image" Target="../media/image88.png"/></Relationships>
</file>

<file path=ppt/diagrams/_rels/data29.xml.rels><?xml version="1.0" encoding="UTF-8" standalone="yes"?>
<Relationships xmlns="http://schemas.openxmlformats.org/package/2006/relationships"><Relationship Id="rId1" Type="http://schemas.openxmlformats.org/officeDocument/2006/relationships/image" Target="../media/image90.png"/></Relationships>
</file>

<file path=ppt/diagrams/_rels/data3.xml.rels><?xml version="1.0" encoding="UTF-8" standalone="yes"?>
<Relationships xmlns="http://schemas.openxmlformats.org/package/2006/relationships"><Relationship Id="rId1" Type="http://schemas.openxmlformats.org/officeDocument/2006/relationships/image" Target="../media/image4.png"/></Relationships>
</file>

<file path=ppt/diagrams/_rels/data30.xml.rels><?xml version="1.0" encoding="UTF-8" standalone="yes"?>
<Relationships xmlns="http://schemas.openxmlformats.org/package/2006/relationships"><Relationship Id="rId1" Type="http://schemas.openxmlformats.org/officeDocument/2006/relationships/image" Target="../media/image92.png"/></Relationships>
</file>

<file path=ppt/diagrams/_rels/data31.xml.rels><?xml version="1.0" encoding="UTF-8" standalone="yes"?>
<Relationships xmlns="http://schemas.openxmlformats.org/package/2006/relationships"><Relationship Id="rId1" Type="http://schemas.openxmlformats.org/officeDocument/2006/relationships/image" Target="../media/image97.jpeg"/></Relationships>
</file>

<file path=ppt/diagrams/_rels/data4.xml.rels><?xml version="1.0" encoding="UTF-8" standalone="yes"?>
<Relationships xmlns="http://schemas.openxmlformats.org/package/2006/relationships"><Relationship Id="rId1" Type="http://schemas.openxmlformats.org/officeDocument/2006/relationships/image" Target="../media/image6.png"/></Relationships>
</file>

<file path=ppt/diagrams/_rels/data5.xml.rels><?xml version="1.0" encoding="UTF-8" standalone="yes"?>
<Relationships xmlns="http://schemas.openxmlformats.org/package/2006/relationships"><Relationship Id="rId1" Type="http://schemas.openxmlformats.org/officeDocument/2006/relationships/image" Target="../media/image8.png"/></Relationships>
</file>

<file path=ppt/diagrams/_rels/data6.xml.rels><?xml version="1.0" encoding="UTF-8" standalone="yes"?>
<Relationships xmlns="http://schemas.openxmlformats.org/package/2006/relationships"><Relationship Id="rId1" Type="http://schemas.openxmlformats.org/officeDocument/2006/relationships/image" Target="../media/image10.png"/></Relationships>
</file>

<file path=ppt/diagrams/_rels/data7.xml.rels><?xml version="1.0" encoding="UTF-8" standalone="yes"?>
<Relationships xmlns="http://schemas.openxmlformats.org/package/2006/relationships"><Relationship Id="rId1" Type="http://schemas.openxmlformats.org/officeDocument/2006/relationships/image" Target="../media/image12.png"/></Relationships>
</file>

<file path=ppt/diagrams/_rels/data8.xml.rels><?xml version="1.0" encoding="UTF-8" standalone="yes"?>
<Relationships xmlns="http://schemas.openxmlformats.org/package/2006/relationships"><Relationship Id="rId1" Type="http://schemas.openxmlformats.org/officeDocument/2006/relationships/image" Target="../media/image17.png"/></Relationships>
</file>

<file path=ppt/diagrams/_rels/data9.xml.rels><?xml version="1.0" encoding="UTF-8" standalone="yes"?>
<Relationships xmlns="http://schemas.openxmlformats.org/package/2006/relationships"><Relationship Id="rId1" Type="http://schemas.openxmlformats.org/officeDocument/2006/relationships/image" Target="../media/image2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221.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251.png"/></Relationships>
</file>

<file path=ppt/diagrams/_rels/drawing12.xml.rels><?xml version="1.0" encoding="UTF-8" standalone="yes"?>
<Relationships xmlns="http://schemas.openxmlformats.org/package/2006/relationships"><Relationship Id="rId1" Type="http://schemas.openxmlformats.org/officeDocument/2006/relationships/image" Target="../media/image271.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291.png"/></Relationships>
</file>

<file path=ppt/diagrams/_rels/drawing14.xml.rels><?xml version="1.0" encoding="UTF-8" standalone="yes"?>
<Relationships xmlns="http://schemas.openxmlformats.org/package/2006/relationships"><Relationship Id="rId1" Type="http://schemas.openxmlformats.org/officeDocument/2006/relationships/image" Target="../media/image301.png"/></Relationships>
</file>

<file path=ppt/diagrams/_rels/drawing15.xml.rels><?xml version="1.0" encoding="UTF-8" standalone="yes"?>
<Relationships xmlns="http://schemas.openxmlformats.org/package/2006/relationships"><Relationship Id="rId1" Type="http://schemas.openxmlformats.org/officeDocument/2006/relationships/image" Target="../media/image321.png"/></Relationships>
</file>

<file path=ppt/diagrams/_rels/drawing16.xml.rels><?xml version="1.0" encoding="UTF-8" standalone="yes"?>
<Relationships xmlns="http://schemas.openxmlformats.org/package/2006/relationships"><Relationship Id="rId1" Type="http://schemas.openxmlformats.org/officeDocument/2006/relationships/image" Target="../media/image351.png"/></Relationships>
</file>

<file path=ppt/diagrams/_rels/drawing17.xml.rels><?xml version="1.0" encoding="UTF-8" standalone="yes"?>
<Relationships xmlns="http://schemas.openxmlformats.org/package/2006/relationships"><Relationship Id="rId1" Type="http://schemas.openxmlformats.org/officeDocument/2006/relationships/image" Target="../media/image301.png"/></Relationships>
</file>

<file path=ppt/diagrams/_rels/drawing18.xml.rels><?xml version="1.0" encoding="UTF-8" standalone="yes"?>
<Relationships xmlns="http://schemas.openxmlformats.org/package/2006/relationships"><Relationship Id="rId1" Type="http://schemas.openxmlformats.org/officeDocument/2006/relationships/image" Target="../media/image391.png"/></Relationships>
</file>

<file path=ppt/diagrams/_rels/drawing19.xml.rels><?xml version="1.0" encoding="UTF-8" standalone="yes"?>
<Relationships xmlns="http://schemas.openxmlformats.org/package/2006/relationships"><Relationship Id="rId1" Type="http://schemas.openxmlformats.org/officeDocument/2006/relationships/image" Target="../media/image411.emf"/></Relationships>
</file>

<file path=ppt/diagrams/_rels/drawing2.xml.rels><?xml version="1.0" encoding="UTF-8" standalone="yes"?>
<Relationships xmlns="http://schemas.openxmlformats.org/package/2006/relationships"><Relationship Id="rId1" Type="http://schemas.openxmlformats.org/officeDocument/2006/relationships/image" Target="../media/image24.jpeg"/></Relationships>
</file>

<file path=ppt/diagrams/_rels/drawing20.xml.rels><?xml version="1.0" encoding="UTF-8" standalone="yes"?>
<Relationships xmlns="http://schemas.openxmlformats.org/package/2006/relationships"><Relationship Id="rId1" Type="http://schemas.openxmlformats.org/officeDocument/2006/relationships/image" Target="../media/image441.png"/></Relationships>
</file>

<file path=ppt/diagrams/_rels/drawing21.xml.rels><?xml version="1.0" encoding="UTF-8" standalone="yes"?>
<Relationships xmlns="http://schemas.openxmlformats.org/package/2006/relationships"><Relationship Id="rId1" Type="http://schemas.openxmlformats.org/officeDocument/2006/relationships/image" Target="../media/image481.emf"/></Relationships>
</file>

<file path=ppt/diagrams/_rels/drawing22.xml.rels><?xml version="1.0" encoding="UTF-8" standalone="yes"?>
<Relationships xmlns="http://schemas.openxmlformats.org/package/2006/relationships"><Relationship Id="rId1" Type="http://schemas.openxmlformats.org/officeDocument/2006/relationships/image" Target="../media/image571.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631.png"/></Relationships>
</file>

<file path=ppt/diagrams/_rels/drawing24.xml.rels><?xml version="1.0" encoding="UTF-8" standalone="yes"?>
<Relationships xmlns="http://schemas.openxmlformats.org/package/2006/relationships"><Relationship Id="rId1" Type="http://schemas.openxmlformats.org/officeDocument/2006/relationships/image" Target="../media/image691.png"/></Relationships>
</file>

<file path=ppt/diagrams/_rels/drawing25.xml.rels><?xml version="1.0" encoding="UTF-8" standalone="yes"?>
<Relationships xmlns="http://schemas.openxmlformats.org/package/2006/relationships"><Relationship Id="rId1" Type="http://schemas.openxmlformats.org/officeDocument/2006/relationships/image" Target="../media/image731.png"/></Relationships>
</file>

<file path=ppt/diagrams/_rels/drawing26.xml.rels><?xml version="1.0" encoding="UTF-8" standalone="yes"?>
<Relationships xmlns="http://schemas.openxmlformats.org/package/2006/relationships"><Relationship Id="rId1" Type="http://schemas.openxmlformats.org/officeDocument/2006/relationships/image" Target="../media/image771.png"/></Relationships>
</file>

<file path=ppt/diagrams/_rels/drawing27.xml.rels><?xml version="1.0" encoding="UTF-8" standalone="yes"?>
<Relationships xmlns="http://schemas.openxmlformats.org/package/2006/relationships"><Relationship Id="rId1" Type="http://schemas.openxmlformats.org/officeDocument/2006/relationships/image" Target="../media/image841.png"/></Relationships>
</file>

<file path=ppt/diagrams/_rels/drawing28.xml.rels><?xml version="1.0" encoding="UTF-8" standalone="yes"?>
<Relationships xmlns="http://schemas.openxmlformats.org/package/2006/relationships"><Relationship Id="rId1" Type="http://schemas.openxmlformats.org/officeDocument/2006/relationships/image" Target="../media/image881.png"/></Relationships>
</file>

<file path=ppt/diagrams/_rels/drawing29.xml.rels><?xml version="1.0" encoding="UTF-8" standalone="yes"?>
<Relationships xmlns="http://schemas.openxmlformats.org/package/2006/relationships"><Relationship Id="rId1" Type="http://schemas.openxmlformats.org/officeDocument/2006/relationships/image" Target="../media/image901.png"/></Relationships>
</file>

<file path=ppt/diagrams/_rels/drawing3.xml.rels><?xml version="1.0" encoding="UTF-8" standalone="yes"?>
<Relationships xmlns="http://schemas.openxmlformats.org/package/2006/relationships"><Relationship Id="rId1" Type="http://schemas.openxmlformats.org/officeDocument/2006/relationships/image" Target="../media/image41.png"/></Relationships>
</file>

<file path=ppt/diagrams/_rels/drawing30.xml.rels><?xml version="1.0" encoding="UTF-8" standalone="yes"?>
<Relationships xmlns="http://schemas.openxmlformats.org/package/2006/relationships"><Relationship Id="rId1" Type="http://schemas.openxmlformats.org/officeDocument/2006/relationships/image" Target="../media/image921.png"/></Relationships>
</file>

<file path=ppt/diagrams/_rels/drawing31.xml.rels><?xml version="1.0" encoding="UTF-8" standalone="yes"?>
<Relationships xmlns="http://schemas.openxmlformats.org/package/2006/relationships"><Relationship Id="rId1" Type="http://schemas.openxmlformats.org/officeDocument/2006/relationships/image" Target="../media/image97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610.png"/></Relationships>
</file>

<file path=ppt/diagrams/_rels/drawing5.xml.rels><?xml version="1.0" encoding="UTF-8" standalone="yes"?>
<Relationships xmlns="http://schemas.openxmlformats.org/package/2006/relationships"><Relationship Id="rId1" Type="http://schemas.openxmlformats.org/officeDocument/2006/relationships/image" Target="../media/image810.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08.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21.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71.png"/></Relationships>
</file>

<file path=ppt/diagrams/_rels/drawing9.xml.rels><?xml version="1.0" encoding="UTF-8" standalone="yes"?>
<Relationships xmlns="http://schemas.openxmlformats.org/package/2006/relationships"><Relationship Id="rId1" Type="http://schemas.openxmlformats.org/officeDocument/2006/relationships/image" Target="../media/image21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43CE4A-A518-4B6F-902D-633ACA01F00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24BDF14-29D8-4B8A-9AAA-3494EFF655BF}">
      <dgm:prSet/>
      <dgm:spPr/>
      <dgm:t>
        <a:bodyPr/>
        <a:lstStyle/>
        <a:p>
          <a:pPr rtl="0"/>
          <a:r>
            <a:rPr lang="en-US" dirty="0" smtClean="0">
              <a:latin typeface="Times New Roman" pitchFamily="18" charset="0"/>
              <a:cs typeface="Times New Roman" pitchFamily="18" charset="0"/>
            </a:rPr>
            <a:t>outline</a:t>
          </a:r>
          <a:endParaRPr lang="en-US" dirty="0">
            <a:latin typeface="Times New Roman" pitchFamily="18" charset="0"/>
            <a:cs typeface="Times New Roman" pitchFamily="18" charset="0"/>
          </a:endParaRPr>
        </a:p>
      </dgm:t>
    </dgm:pt>
    <dgm:pt modelId="{4F7D43CC-0C83-4691-BDE5-53D9325DFD68}" type="parTrans" cxnId="{7BE5A88B-7FDD-420E-B947-89A4CE1E0DC5}">
      <dgm:prSet/>
      <dgm:spPr/>
      <dgm:t>
        <a:bodyPr/>
        <a:lstStyle/>
        <a:p>
          <a:endParaRPr lang="en-US"/>
        </a:p>
      </dgm:t>
    </dgm:pt>
    <dgm:pt modelId="{309AC2BD-1F44-4D74-8E59-9296A4AEC205}" type="sibTrans" cxnId="{7BE5A88B-7FDD-420E-B947-89A4CE1E0DC5}">
      <dgm:prSet/>
      <dgm:spPr/>
      <dgm:t>
        <a:bodyPr/>
        <a:lstStyle/>
        <a:p>
          <a:endParaRPr lang="en-US"/>
        </a:p>
      </dgm:t>
    </dgm:pt>
    <dgm:pt modelId="{A1AEA773-40F9-47B5-939D-DD8BAE58F84B}" type="pres">
      <dgm:prSet presAssocID="{3643CE4A-A518-4B6F-902D-633ACA01F005}" presName="linear" presStyleCnt="0">
        <dgm:presLayoutVars>
          <dgm:animLvl val="lvl"/>
          <dgm:resizeHandles val="exact"/>
        </dgm:presLayoutVars>
      </dgm:prSet>
      <dgm:spPr/>
      <dgm:t>
        <a:bodyPr/>
        <a:lstStyle/>
        <a:p>
          <a:endParaRPr lang="en-US"/>
        </a:p>
      </dgm:t>
    </dgm:pt>
    <dgm:pt modelId="{FF8C874C-0175-456D-9346-4776D5092FA8}" type="pres">
      <dgm:prSet presAssocID="{124BDF14-29D8-4B8A-9AAA-3494EFF655BF}" presName="parentText" presStyleLbl="node1" presStyleIdx="0" presStyleCnt="1">
        <dgm:presLayoutVars>
          <dgm:chMax val="0"/>
          <dgm:bulletEnabled val="1"/>
        </dgm:presLayoutVars>
      </dgm:prSet>
      <dgm:spPr/>
      <dgm:t>
        <a:bodyPr/>
        <a:lstStyle/>
        <a:p>
          <a:endParaRPr lang="en-US"/>
        </a:p>
      </dgm:t>
    </dgm:pt>
  </dgm:ptLst>
  <dgm:cxnLst>
    <dgm:cxn modelId="{35A41D69-F07B-453D-8CD6-EEB1E9B74678}" type="presOf" srcId="{3643CE4A-A518-4B6F-902D-633ACA01F005}" destId="{A1AEA773-40F9-47B5-939D-DD8BAE58F84B}" srcOrd="0" destOrd="0" presId="urn:microsoft.com/office/officeart/2005/8/layout/vList2"/>
    <dgm:cxn modelId="{18BEFFD7-5BF3-4C75-8074-8D0FB30BBA31}" type="presOf" srcId="{124BDF14-29D8-4B8A-9AAA-3494EFF655BF}" destId="{FF8C874C-0175-456D-9346-4776D5092FA8}" srcOrd="0" destOrd="0" presId="urn:microsoft.com/office/officeart/2005/8/layout/vList2"/>
    <dgm:cxn modelId="{7BE5A88B-7FDD-420E-B947-89A4CE1E0DC5}" srcId="{3643CE4A-A518-4B6F-902D-633ACA01F005}" destId="{124BDF14-29D8-4B8A-9AAA-3494EFF655BF}" srcOrd="0" destOrd="0" parTransId="{4F7D43CC-0C83-4691-BDE5-53D9325DFD68}" sibTransId="{309AC2BD-1F44-4D74-8E59-9296A4AEC205}"/>
    <dgm:cxn modelId="{52536667-2516-4A6A-9062-4BBA939BEC32}" type="presParOf" srcId="{A1AEA773-40F9-47B5-939D-DD8BAE58F84B}" destId="{FF8C874C-0175-456D-9346-4776D5092FA8}"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F8EF1B3-85F2-46CF-B795-D81C1AFAB460}"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9965C61E-78E6-4B8D-B607-290368D3B9D4}">
      <dgm:prSet/>
      <dgm:spPr/>
      <dgm:t>
        <a:bodyPr/>
        <a:lstStyle/>
        <a:p>
          <a:pPr rtl="0"/>
          <a:r>
            <a:rPr lang="en-US" b="1" dirty="0" smtClean="0">
              <a:latin typeface="Times New Roman" pitchFamily="18" charset="0"/>
              <a:cs typeface="Times New Roman" pitchFamily="18" charset="0"/>
            </a:rPr>
            <a:t>Seismic Design:</a:t>
          </a:r>
          <a:br>
            <a:rPr lang="en-US" b="1"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dgm:t>
    </dgm:pt>
    <dgm:pt modelId="{D2C178CB-97EF-4AD8-90B0-9BB06AE462E4}" type="parTrans" cxnId="{BF5D7DA2-2AE6-4A2D-BBA0-6B9091F3F57A}">
      <dgm:prSet/>
      <dgm:spPr/>
      <dgm:t>
        <a:bodyPr/>
        <a:lstStyle/>
        <a:p>
          <a:endParaRPr lang="en-US"/>
        </a:p>
      </dgm:t>
    </dgm:pt>
    <dgm:pt modelId="{DB607DE8-FED0-41F9-A55C-B2268AF5BA54}" type="sibTrans" cxnId="{BF5D7DA2-2AE6-4A2D-BBA0-6B9091F3F57A}">
      <dgm:prSet/>
      <dgm:spPr/>
      <dgm:t>
        <a:bodyPr/>
        <a:lstStyle/>
        <a:p>
          <a:endParaRPr lang="en-US"/>
        </a:p>
      </dgm:t>
    </dgm:pt>
    <dgm:pt modelId="{C335DA5C-8522-40FB-BCB0-290B2D7406FC}" type="pres">
      <dgm:prSet presAssocID="{0F8EF1B3-85F2-46CF-B795-D81C1AFAB460}" presName="linearFlow" presStyleCnt="0">
        <dgm:presLayoutVars>
          <dgm:dir/>
          <dgm:resizeHandles val="exact"/>
        </dgm:presLayoutVars>
      </dgm:prSet>
      <dgm:spPr/>
      <dgm:t>
        <a:bodyPr/>
        <a:lstStyle/>
        <a:p>
          <a:endParaRPr lang="en-US"/>
        </a:p>
      </dgm:t>
    </dgm:pt>
    <dgm:pt modelId="{89FB2B3D-37CA-4302-9420-8A3C0227650E}" type="pres">
      <dgm:prSet presAssocID="{9965C61E-78E6-4B8D-B607-290368D3B9D4}" presName="composite" presStyleCnt="0"/>
      <dgm:spPr/>
    </dgm:pt>
    <dgm:pt modelId="{4F52CBB0-0398-4D18-A80B-7DB02E9C39CE}" type="pres">
      <dgm:prSet presAssocID="{9965C61E-78E6-4B8D-B607-290368D3B9D4}"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E941A5D1-9ACA-434D-8930-3596E4537956}" type="pres">
      <dgm:prSet presAssocID="{9965C61E-78E6-4B8D-B607-290368D3B9D4}" presName="txShp" presStyleLbl="node1" presStyleIdx="0" presStyleCnt="1">
        <dgm:presLayoutVars>
          <dgm:bulletEnabled val="1"/>
        </dgm:presLayoutVars>
      </dgm:prSet>
      <dgm:spPr/>
      <dgm:t>
        <a:bodyPr/>
        <a:lstStyle/>
        <a:p>
          <a:endParaRPr lang="en-US"/>
        </a:p>
      </dgm:t>
    </dgm:pt>
  </dgm:ptLst>
  <dgm:cxnLst>
    <dgm:cxn modelId="{BF5D7DA2-2AE6-4A2D-BBA0-6B9091F3F57A}" srcId="{0F8EF1B3-85F2-46CF-B795-D81C1AFAB460}" destId="{9965C61E-78E6-4B8D-B607-290368D3B9D4}" srcOrd="0" destOrd="0" parTransId="{D2C178CB-97EF-4AD8-90B0-9BB06AE462E4}" sibTransId="{DB607DE8-FED0-41F9-A55C-B2268AF5BA54}"/>
    <dgm:cxn modelId="{A552B86B-942A-48B9-8580-555775BA7DDD}" type="presOf" srcId="{9965C61E-78E6-4B8D-B607-290368D3B9D4}" destId="{E941A5D1-9ACA-434D-8930-3596E4537956}" srcOrd="0" destOrd="0" presId="urn:microsoft.com/office/officeart/2005/8/layout/vList3"/>
    <dgm:cxn modelId="{B16055AB-32FA-4CDC-B47E-B9EC1CCE56BD}" type="presOf" srcId="{0F8EF1B3-85F2-46CF-B795-D81C1AFAB460}" destId="{C335DA5C-8522-40FB-BCB0-290B2D7406FC}" srcOrd="0" destOrd="0" presId="urn:microsoft.com/office/officeart/2005/8/layout/vList3"/>
    <dgm:cxn modelId="{406FFDDB-9E99-4D97-A97B-0010E0686B33}" type="presParOf" srcId="{C335DA5C-8522-40FB-BCB0-290B2D7406FC}" destId="{89FB2B3D-37CA-4302-9420-8A3C0227650E}" srcOrd="0" destOrd="0" presId="urn:microsoft.com/office/officeart/2005/8/layout/vList3"/>
    <dgm:cxn modelId="{DA4F21AC-C053-4DEA-84B4-25040C019F4C}" type="presParOf" srcId="{89FB2B3D-37CA-4302-9420-8A3C0227650E}" destId="{4F52CBB0-0398-4D18-A80B-7DB02E9C39CE}" srcOrd="0" destOrd="0" presId="urn:microsoft.com/office/officeart/2005/8/layout/vList3"/>
    <dgm:cxn modelId="{4A2D8FE0-0512-4E04-860B-B771F0EFAF92}" type="presParOf" srcId="{89FB2B3D-37CA-4302-9420-8A3C0227650E}" destId="{E941A5D1-9ACA-434D-8930-3596E4537956}"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51C5240-5B5C-47D2-9628-706F4138D30B}"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3225664D-3142-4166-BA47-0BBE591DE5FD}">
      <dgm:prSet/>
      <dgm:spPr/>
      <dgm:t>
        <a:bodyPr/>
        <a:lstStyle/>
        <a:p>
          <a:pPr rtl="0"/>
          <a:r>
            <a:rPr lang="en-US" b="1" dirty="0" smtClean="0">
              <a:latin typeface="Times New Roman" pitchFamily="18" charset="0"/>
              <a:cs typeface="Times New Roman" pitchFamily="18" charset="0"/>
            </a:rPr>
            <a:t>Column centre lines</a:t>
          </a:r>
          <a:endParaRPr lang="en-US" b="1" dirty="0">
            <a:latin typeface="Times New Roman" pitchFamily="18" charset="0"/>
            <a:cs typeface="Times New Roman" pitchFamily="18" charset="0"/>
          </a:endParaRPr>
        </a:p>
      </dgm:t>
    </dgm:pt>
    <dgm:pt modelId="{D0420819-DD82-4100-8608-6897967282B1}" type="parTrans" cxnId="{B2B708E5-FC2F-4FAF-9DD1-9B849D236149}">
      <dgm:prSet/>
      <dgm:spPr/>
      <dgm:t>
        <a:bodyPr/>
        <a:lstStyle/>
        <a:p>
          <a:endParaRPr lang="en-US"/>
        </a:p>
      </dgm:t>
    </dgm:pt>
    <dgm:pt modelId="{510332DC-6D72-46F3-B378-9F2EAC7652C3}" type="sibTrans" cxnId="{B2B708E5-FC2F-4FAF-9DD1-9B849D236149}">
      <dgm:prSet/>
      <dgm:spPr/>
      <dgm:t>
        <a:bodyPr/>
        <a:lstStyle/>
        <a:p>
          <a:endParaRPr lang="en-US"/>
        </a:p>
      </dgm:t>
    </dgm:pt>
    <dgm:pt modelId="{1A7EB9AC-00DE-41EF-AAEF-EBFA708D54E5}" type="pres">
      <dgm:prSet presAssocID="{C51C5240-5B5C-47D2-9628-706F4138D30B}" presName="linearFlow" presStyleCnt="0">
        <dgm:presLayoutVars>
          <dgm:dir/>
          <dgm:resizeHandles val="exact"/>
        </dgm:presLayoutVars>
      </dgm:prSet>
      <dgm:spPr/>
      <dgm:t>
        <a:bodyPr/>
        <a:lstStyle/>
        <a:p>
          <a:endParaRPr lang="en-US"/>
        </a:p>
      </dgm:t>
    </dgm:pt>
    <dgm:pt modelId="{639D844E-2CB5-4B6D-ACC2-2758A68B4602}" type="pres">
      <dgm:prSet presAssocID="{3225664D-3142-4166-BA47-0BBE591DE5FD}" presName="composite" presStyleCnt="0"/>
      <dgm:spPr/>
    </dgm:pt>
    <dgm:pt modelId="{4C751BAE-B684-4A65-9AA7-1EEF66BC0E33}" type="pres">
      <dgm:prSet presAssocID="{3225664D-3142-4166-BA47-0BBE591DE5FD}"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B8250FB5-3D23-43F4-A3E5-C658EEDBDDF2}" type="pres">
      <dgm:prSet presAssocID="{3225664D-3142-4166-BA47-0BBE591DE5FD}" presName="txShp" presStyleLbl="node1" presStyleIdx="0" presStyleCnt="1">
        <dgm:presLayoutVars>
          <dgm:bulletEnabled val="1"/>
        </dgm:presLayoutVars>
      </dgm:prSet>
      <dgm:spPr/>
      <dgm:t>
        <a:bodyPr/>
        <a:lstStyle/>
        <a:p>
          <a:endParaRPr lang="en-US"/>
        </a:p>
      </dgm:t>
    </dgm:pt>
  </dgm:ptLst>
  <dgm:cxnLst>
    <dgm:cxn modelId="{B2B708E5-FC2F-4FAF-9DD1-9B849D236149}" srcId="{C51C5240-5B5C-47D2-9628-706F4138D30B}" destId="{3225664D-3142-4166-BA47-0BBE591DE5FD}" srcOrd="0" destOrd="0" parTransId="{D0420819-DD82-4100-8608-6897967282B1}" sibTransId="{510332DC-6D72-46F3-B378-9F2EAC7652C3}"/>
    <dgm:cxn modelId="{EEAB76F4-C518-41F1-89DB-F272C1F3A209}" type="presOf" srcId="{3225664D-3142-4166-BA47-0BBE591DE5FD}" destId="{B8250FB5-3D23-43F4-A3E5-C658EEDBDDF2}" srcOrd="0" destOrd="0" presId="urn:microsoft.com/office/officeart/2005/8/layout/vList3"/>
    <dgm:cxn modelId="{EA76B4B9-B27B-4CEE-B599-1B0EC980AE18}" type="presOf" srcId="{C51C5240-5B5C-47D2-9628-706F4138D30B}" destId="{1A7EB9AC-00DE-41EF-AAEF-EBFA708D54E5}" srcOrd="0" destOrd="0" presId="urn:microsoft.com/office/officeart/2005/8/layout/vList3"/>
    <dgm:cxn modelId="{7A94DA95-93C6-42D1-8117-9D9982E5FD6C}" type="presParOf" srcId="{1A7EB9AC-00DE-41EF-AAEF-EBFA708D54E5}" destId="{639D844E-2CB5-4B6D-ACC2-2758A68B4602}" srcOrd="0" destOrd="0" presId="urn:microsoft.com/office/officeart/2005/8/layout/vList3"/>
    <dgm:cxn modelId="{4C37B1EA-F22C-46CB-B677-6227AAF14378}" type="presParOf" srcId="{639D844E-2CB5-4B6D-ACC2-2758A68B4602}" destId="{4C751BAE-B684-4A65-9AA7-1EEF66BC0E33}" srcOrd="0" destOrd="0" presId="urn:microsoft.com/office/officeart/2005/8/layout/vList3"/>
    <dgm:cxn modelId="{3A7A7389-38D2-40D3-865F-123674C8E285}" type="presParOf" srcId="{639D844E-2CB5-4B6D-ACC2-2758A68B4602}" destId="{B8250FB5-3D23-43F4-A3E5-C658EEDBDDF2}"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DEB4C1A-E8BF-4D45-918E-4977E1736CE9}"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08E25C3E-F191-4411-9ED1-777AAC724894}">
      <dgm:prSet/>
      <dgm:spPr/>
      <dgm:t>
        <a:bodyPr/>
        <a:lstStyle/>
        <a:p>
          <a:pPr rtl="0"/>
          <a:r>
            <a:rPr lang="en-US" b="1" dirty="0" smtClean="0">
              <a:latin typeface="Times New Roman" pitchFamily="18" charset="0"/>
              <a:cs typeface="Times New Roman" pitchFamily="18" charset="0"/>
            </a:rPr>
            <a:t>Beams Layout</a:t>
          </a:r>
          <a:endParaRPr lang="en-US" b="1" dirty="0">
            <a:latin typeface="Times New Roman" pitchFamily="18" charset="0"/>
            <a:cs typeface="Times New Roman" pitchFamily="18" charset="0"/>
          </a:endParaRPr>
        </a:p>
      </dgm:t>
    </dgm:pt>
    <dgm:pt modelId="{A4F70D73-850B-4906-B3D6-7FF5498CCAA4}" type="parTrans" cxnId="{DF533823-649A-434F-A801-08CBF674EF8F}">
      <dgm:prSet/>
      <dgm:spPr/>
      <dgm:t>
        <a:bodyPr/>
        <a:lstStyle/>
        <a:p>
          <a:endParaRPr lang="en-US"/>
        </a:p>
      </dgm:t>
    </dgm:pt>
    <dgm:pt modelId="{B118334B-F340-4391-8414-E09D58307C1C}" type="sibTrans" cxnId="{DF533823-649A-434F-A801-08CBF674EF8F}">
      <dgm:prSet/>
      <dgm:spPr/>
      <dgm:t>
        <a:bodyPr/>
        <a:lstStyle/>
        <a:p>
          <a:endParaRPr lang="en-US"/>
        </a:p>
      </dgm:t>
    </dgm:pt>
    <dgm:pt modelId="{1180E9AA-B429-46AF-96EA-B80B80E26CBB}" type="pres">
      <dgm:prSet presAssocID="{8DEB4C1A-E8BF-4D45-918E-4977E1736CE9}" presName="linearFlow" presStyleCnt="0">
        <dgm:presLayoutVars>
          <dgm:dir/>
          <dgm:resizeHandles val="exact"/>
        </dgm:presLayoutVars>
      </dgm:prSet>
      <dgm:spPr/>
      <dgm:t>
        <a:bodyPr/>
        <a:lstStyle/>
        <a:p>
          <a:endParaRPr lang="en-US"/>
        </a:p>
      </dgm:t>
    </dgm:pt>
    <dgm:pt modelId="{E4AB7C02-6D3B-4C6D-8E9D-3CB78A8CCFE1}" type="pres">
      <dgm:prSet presAssocID="{08E25C3E-F191-4411-9ED1-777AAC724894}" presName="composite" presStyleCnt="0"/>
      <dgm:spPr/>
    </dgm:pt>
    <dgm:pt modelId="{760E348E-FC9E-43EF-995D-0C5DFE0818F6}" type="pres">
      <dgm:prSet presAssocID="{08E25C3E-F191-4411-9ED1-777AAC724894}"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403CCC2D-EEDB-41F2-9D99-BF0F17816623}" type="pres">
      <dgm:prSet presAssocID="{08E25C3E-F191-4411-9ED1-777AAC724894}" presName="txShp" presStyleLbl="node1" presStyleIdx="0" presStyleCnt="1">
        <dgm:presLayoutVars>
          <dgm:bulletEnabled val="1"/>
        </dgm:presLayoutVars>
      </dgm:prSet>
      <dgm:spPr/>
      <dgm:t>
        <a:bodyPr/>
        <a:lstStyle/>
        <a:p>
          <a:endParaRPr lang="en-US"/>
        </a:p>
      </dgm:t>
    </dgm:pt>
  </dgm:ptLst>
  <dgm:cxnLst>
    <dgm:cxn modelId="{0DF71751-8D92-4EB3-BFFC-00E577D2FEBF}" type="presOf" srcId="{08E25C3E-F191-4411-9ED1-777AAC724894}" destId="{403CCC2D-EEDB-41F2-9D99-BF0F17816623}" srcOrd="0" destOrd="0" presId="urn:microsoft.com/office/officeart/2005/8/layout/vList3"/>
    <dgm:cxn modelId="{DF533823-649A-434F-A801-08CBF674EF8F}" srcId="{8DEB4C1A-E8BF-4D45-918E-4977E1736CE9}" destId="{08E25C3E-F191-4411-9ED1-777AAC724894}" srcOrd="0" destOrd="0" parTransId="{A4F70D73-850B-4906-B3D6-7FF5498CCAA4}" sibTransId="{B118334B-F340-4391-8414-E09D58307C1C}"/>
    <dgm:cxn modelId="{6BD83C79-7761-4BB9-92B5-9671C99CFC72}" type="presOf" srcId="{8DEB4C1A-E8BF-4D45-918E-4977E1736CE9}" destId="{1180E9AA-B429-46AF-96EA-B80B80E26CBB}" srcOrd="0" destOrd="0" presId="urn:microsoft.com/office/officeart/2005/8/layout/vList3"/>
    <dgm:cxn modelId="{416118D4-6133-4FF8-9C88-C86E33C1C5A2}" type="presParOf" srcId="{1180E9AA-B429-46AF-96EA-B80B80E26CBB}" destId="{E4AB7C02-6D3B-4C6D-8E9D-3CB78A8CCFE1}" srcOrd="0" destOrd="0" presId="urn:microsoft.com/office/officeart/2005/8/layout/vList3"/>
    <dgm:cxn modelId="{51CA22E5-B6E0-4102-9C32-8B7B0451CEF9}" type="presParOf" srcId="{E4AB7C02-6D3B-4C6D-8E9D-3CB78A8CCFE1}" destId="{760E348E-FC9E-43EF-995D-0C5DFE0818F6}" srcOrd="0" destOrd="0" presId="urn:microsoft.com/office/officeart/2005/8/layout/vList3"/>
    <dgm:cxn modelId="{4ED2E9D4-7616-4E8E-B0A8-5D7F1F5CEFDE}" type="presParOf" srcId="{E4AB7C02-6D3B-4C6D-8E9D-3CB78A8CCFE1}" destId="{403CCC2D-EEDB-41F2-9D99-BF0F17816623}"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BC305F-62E4-4040-8653-DA7C47A049C4}"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34D89099-0184-4F6F-BFB2-D0C25F3850A1}">
      <dgm:prSet/>
      <dgm:spPr/>
      <dgm:t>
        <a:bodyPr/>
        <a:lstStyle/>
        <a:p>
          <a:pPr rtl="0"/>
          <a:r>
            <a:rPr lang="en-US" b="1" dirty="0" smtClean="0">
              <a:latin typeface="Times New Roman" pitchFamily="18" charset="0"/>
              <a:cs typeface="Times New Roman" pitchFamily="18" charset="0"/>
            </a:rPr>
            <a:t>Footings layout</a:t>
          </a:r>
          <a:endParaRPr lang="en-US" b="1" dirty="0">
            <a:latin typeface="Times New Roman" pitchFamily="18" charset="0"/>
            <a:cs typeface="Times New Roman" pitchFamily="18" charset="0"/>
          </a:endParaRPr>
        </a:p>
      </dgm:t>
    </dgm:pt>
    <dgm:pt modelId="{5B5E968F-4504-4CE2-B156-035A2E6F6441}" type="parTrans" cxnId="{BFFE4A46-2C3F-4652-B2BC-EEDAAE9D8DF9}">
      <dgm:prSet/>
      <dgm:spPr/>
      <dgm:t>
        <a:bodyPr/>
        <a:lstStyle/>
        <a:p>
          <a:endParaRPr lang="en-US"/>
        </a:p>
      </dgm:t>
    </dgm:pt>
    <dgm:pt modelId="{A8DDB21D-C146-4718-9794-E91109B70436}" type="sibTrans" cxnId="{BFFE4A46-2C3F-4652-B2BC-EEDAAE9D8DF9}">
      <dgm:prSet/>
      <dgm:spPr/>
      <dgm:t>
        <a:bodyPr/>
        <a:lstStyle/>
        <a:p>
          <a:endParaRPr lang="en-US"/>
        </a:p>
      </dgm:t>
    </dgm:pt>
    <dgm:pt modelId="{C08E4349-7CBE-47A4-BCA2-7DAF1D5EAD55}" type="pres">
      <dgm:prSet presAssocID="{5DBC305F-62E4-4040-8653-DA7C47A049C4}" presName="linearFlow" presStyleCnt="0">
        <dgm:presLayoutVars>
          <dgm:dir/>
          <dgm:resizeHandles val="exact"/>
        </dgm:presLayoutVars>
      </dgm:prSet>
      <dgm:spPr/>
      <dgm:t>
        <a:bodyPr/>
        <a:lstStyle/>
        <a:p>
          <a:endParaRPr lang="en-US"/>
        </a:p>
      </dgm:t>
    </dgm:pt>
    <dgm:pt modelId="{A01E9891-7F48-4F09-8572-9148C8EAE4B2}" type="pres">
      <dgm:prSet presAssocID="{34D89099-0184-4F6F-BFB2-D0C25F3850A1}" presName="composite" presStyleCnt="0"/>
      <dgm:spPr/>
    </dgm:pt>
    <dgm:pt modelId="{6DF9B6B7-E608-477A-BCDF-4E7DA903D405}" type="pres">
      <dgm:prSet presAssocID="{34D89099-0184-4F6F-BFB2-D0C25F3850A1}"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5811B1D9-3B3B-4FAA-A5B4-6FCAEC531017}" type="pres">
      <dgm:prSet presAssocID="{34D89099-0184-4F6F-BFB2-D0C25F3850A1}" presName="txShp" presStyleLbl="node1" presStyleIdx="0" presStyleCnt="1">
        <dgm:presLayoutVars>
          <dgm:bulletEnabled val="1"/>
        </dgm:presLayoutVars>
      </dgm:prSet>
      <dgm:spPr/>
      <dgm:t>
        <a:bodyPr/>
        <a:lstStyle/>
        <a:p>
          <a:endParaRPr lang="en-US"/>
        </a:p>
      </dgm:t>
    </dgm:pt>
  </dgm:ptLst>
  <dgm:cxnLst>
    <dgm:cxn modelId="{BFFE4A46-2C3F-4652-B2BC-EEDAAE9D8DF9}" srcId="{5DBC305F-62E4-4040-8653-DA7C47A049C4}" destId="{34D89099-0184-4F6F-BFB2-D0C25F3850A1}" srcOrd="0" destOrd="0" parTransId="{5B5E968F-4504-4CE2-B156-035A2E6F6441}" sibTransId="{A8DDB21D-C146-4718-9794-E91109B70436}"/>
    <dgm:cxn modelId="{0F6BBE32-B55D-4DBE-A8F3-1D76D42D31ED}" type="presOf" srcId="{5DBC305F-62E4-4040-8653-DA7C47A049C4}" destId="{C08E4349-7CBE-47A4-BCA2-7DAF1D5EAD55}" srcOrd="0" destOrd="0" presId="urn:microsoft.com/office/officeart/2005/8/layout/vList3"/>
    <dgm:cxn modelId="{64DB6188-4DC4-48FD-BB21-33884DEEB28C}" type="presOf" srcId="{34D89099-0184-4F6F-BFB2-D0C25F3850A1}" destId="{5811B1D9-3B3B-4FAA-A5B4-6FCAEC531017}" srcOrd="0" destOrd="0" presId="urn:microsoft.com/office/officeart/2005/8/layout/vList3"/>
    <dgm:cxn modelId="{CA32052A-14E3-40F5-8C98-7FC737529034}" type="presParOf" srcId="{C08E4349-7CBE-47A4-BCA2-7DAF1D5EAD55}" destId="{A01E9891-7F48-4F09-8572-9148C8EAE4B2}" srcOrd="0" destOrd="0" presId="urn:microsoft.com/office/officeart/2005/8/layout/vList3"/>
    <dgm:cxn modelId="{6D1C3F3B-064E-4ED1-851D-A14447936924}" type="presParOf" srcId="{A01E9891-7F48-4F09-8572-9148C8EAE4B2}" destId="{6DF9B6B7-E608-477A-BCDF-4E7DA903D405}" srcOrd="0" destOrd="0" presId="urn:microsoft.com/office/officeart/2005/8/layout/vList3"/>
    <dgm:cxn modelId="{1EE0D693-92E5-49F8-9D52-B96A28BEB35D}" type="presParOf" srcId="{A01E9891-7F48-4F09-8572-9148C8EAE4B2}" destId="{5811B1D9-3B3B-4FAA-A5B4-6FCAEC531017}"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1C48E5A-C4E9-4CF0-A11B-193AB478CF9C}"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A29F5E57-51DC-4DAD-A31C-D2204F043BBC}">
      <dgm:prSet/>
      <dgm:spPr/>
      <dgm:t>
        <a:bodyPr/>
        <a:lstStyle/>
        <a:p>
          <a:pPr rtl="0"/>
          <a:r>
            <a:rPr lang="en-US" b="1" dirty="0" smtClean="0">
              <a:latin typeface="Times New Roman" pitchFamily="18" charset="0"/>
              <a:cs typeface="Times New Roman" pitchFamily="18" charset="0"/>
            </a:rPr>
            <a:t>Sections and properties</a:t>
          </a:r>
          <a:endParaRPr lang="en-US" b="1" dirty="0">
            <a:latin typeface="Times New Roman" pitchFamily="18" charset="0"/>
            <a:cs typeface="Times New Roman" pitchFamily="18" charset="0"/>
          </a:endParaRPr>
        </a:p>
      </dgm:t>
    </dgm:pt>
    <dgm:pt modelId="{E4FABBAB-0F84-4D95-A0C0-B08F818FA8F5}" type="parTrans" cxnId="{4DC4599E-03AE-4EA4-924A-7C04A9A3BC7F}">
      <dgm:prSet/>
      <dgm:spPr/>
      <dgm:t>
        <a:bodyPr/>
        <a:lstStyle/>
        <a:p>
          <a:endParaRPr lang="en-US"/>
        </a:p>
      </dgm:t>
    </dgm:pt>
    <dgm:pt modelId="{F4B84B78-E970-4FB8-A384-A20B1A2208AF}" type="sibTrans" cxnId="{4DC4599E-03AE-4EA4-924A-7C04A9A3BC7F}">
      <dgm:prSet/>
      <dgm:spPr/>
      <dgm:t>
        <a:bodyPr/>
        <a:lstStyle/>
        <a:p>
          <a:endParaRPr lang="en-US"/>
        </a:p>
      </dgm:t>
    </dgm:pt>
    <dgm:pt modelId="{83BC2027-2CF9-462F-BB62-D88C45741F8A}" type="pres">
      <dgm:prSet presAssocID="{61C48E5A-C4E9-4CF0-A11B-193AB478CF9C}" presName="linearFlow" presStyleCnt="0">
        <dgm:presLayoutVars>
          <dgm:dir/>
          <dgm:resizeHandles val="exact"/>
        </dgm:presLayoutVars>
      </dgm:prSet>
      <dgm:spPr/>
      <dgm:t>
        <a:bodyPr/>
        <a:lstStyle/>
        <a:p>
          <a:endParaRPr lang="en-US"/>
        </a:p>
      </dgm:t>
    </dgm:pt>
    <dgm:pt modelId="{31CC75F9-4923-443A-8717-20F8246D0335}" type="pres">
      <dgm:prSet presAssocID="{A29F5E57-51DC-4DAD-A31C-D2204F043BBC}" presName="composite" presStyleCnt="0"/>
      <dgm:spPr/>
    </dgm:pt>
    <dgm:pt modelId="{51581363-0F07-400B-AFF8-518A8F6A4999}" type="pres">
      <dgm:prSet presAssocID="{A29F5E57-51DC-4DAD-A31C-D2204F043BBC}"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3A4A6B60-C4FC-41E8-A3C5-A876A9EA3ED7}" type="pres">
      <dgm:prSet presAssocID="{A29F5E57-51DC-4DAD-A31C-D2204F043BBC}" presName="txShp" presStyleLbl="node1" presStyleIdx="0" presStyleCnt="1">
        <dgm:presLayoutVars>
          <dgm:bulletEnabled val="1"/>
        </dgm:presLayoutVars>
      </dgm:prSet>
      <dgm:spPr/>
      <dgm:t>
        <a:bodyPr/>
        <a:lstStyle/>
        <a:p>
          <a:endParaRPr lang="en-US"/>
        </a:p>
      </dgm:t>
    </dgm:pt>
  </dgm:ptLst>
  <dgm:cxnLst>
    <dgm:cxn modelId="{4DC4599E-03AE-4EA4-924A-7C04A9A3BC7F}" srcId="{61C48E5A-C4E9-4CF0-A11B-193AB478CF9C}" destId="{A29F5E57-51DC-4DAD-A31C-D2204F043BBC}" srcOrd="0" destOrd="0" parTransId="{E4FABBAB-0F84-4D95-A0C0-B08F818FA8F5}" sibTransId="{F4B84B78-E970-4FB8-A384-A20B1A2208AF}"/>
    <dgm:cxn modelId="{ADEE60ED-7EB9-440B-9C85-FB5056BA8D3F}" type="presOf" srcId="{61C48E5A-C4E9-4CF0-A11B-193AB478CF9C}" destId="{83BC2027-2CF9-462F-BB62-D88C45741F8A}" srcOrd="0" destOrd="0" presId="urn:microsoft.com/office/officeart/2005/8/layout/vList3"/>
    <dgm:cxn modelId="{FA14D8F5-DE92-447A-8F0B-D08B3A848645}" type="presOf" srcId="{A29F5E57-51DC-4DAD-A31C-D2204F043BBC}" destId="{3A4A6B60-C4FC-41E8-A3C5-A876A9EA3ED7}" srcOrd="0" destOrd="0" presId="urn:microsoft.com/office/officeart/2005/8/layout/vList3"/>
    <dgm:cxn modelId="{7A916B41-16A7-4A6E-90A2-F53A3C1834D6}" type="presParOf" srcId="{83BC2027-2CF9-462F-BB62-D88C45741F8A}" destId="{31CC75F9-4923-443A-8717-20F8246D0335}" srcOrd="0" destOrd="0" presId="urn:microsoft.com/office/officeart/2005/8/layout/vList3"/>
    <dgm:cxn modelId="{C721C74A-D064-4FE2-BBBC-54C3319E3194}" type="presParOf" srcId="{31CC75F9-4923-443A-8717-20F8246D0335}" destId="{51581363-0F07-400B-AFF8-518A8F6A4999}" srcOrd="0" destOrd="0" presId="urn:microsoft.com/office/officeart/2005/8/layout/vList3"/>
    <dgm:cxn modelId="{4BCC1324-742B-4826-81C2-045940AE759F}" type="presParOf" srcId="{31CC75F9-4923-443A-8717-20F8246D0335}" destId="{3A4A6B60-C4FC-41E8-A3C5-A876A9EA3ED7}"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E88FFEF-4206-4D42-8296-C625FE6A2D03}"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DA5B84E3-D784-4DAD-AD87-47DDA41ACF40}">
      <dgm:prSet/>
      <dgm:spPr/>
      <dgm:t>
        <a:bodyPr/>
        <a:lstStyle/>
        <a:p>
          <a:pPr rtl="0"/>
          <a:r>
            <a:rPr lang="en-US" b="1" dirty="0" smtClean="0">
              <a:latin typeface="Times New Roman" pitchFamily="18" charset="0"/>
              <a:cs typeface="Times New Roman" pitchFamily="18" charset="0"/>
            </a:rPr>
            <a:t>SAP model Checks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dgm:t>
    </dgm:pt>
    <dgm:pt modelId="{901DE0D8-C351-4792-BC8F-4934AC657A39}" type="parTrans" cxnId="{09C088EB-4E57-454B-99A1-71ED8A2EF172}">
      <dgm:prSet/>
      <dgm:spPr/>
      <dgm:t>
        <a:bodyPr/>
        <a:lstStyle/>
        <a:p>
          <a:endParaRPr lang="en-US"/>
        </a:p>
      </dgm:t>
    </dgm:pt>
    <dgm:pt modelId="{08E64761-B10A-4263-8E3F-692643E969FF}" type="sibTrans" cxnId="{09C088EB-4E57-454B-99A1-71ED8A2EF172}">
      <dgm:prSet/>
      <dgm:spPr/>
      <dgm:t>
        <a:bodyPr/>
        <a:lstStyle/>
        <a:p>
          <a:endParaRPr lang="en-US"/>
        </a:p>
      </dgm:t>
    </dgm:pt>
    <dgm:pt modelId="{F502609E-283A-4632-9F41-95D8BB78DE78}" type="pres">
      <dgm:prSet presAssocID="{7E88FFEF-4206-4D42-8296-C625FE6A2D03}" presName="linearFlow" presStyleCnt="0">
        <dgm:presLayoutVars>
          <dgm:dir/>
          <dgm:resizeHandles val="exact"/>
        </dgm:presLayoutVars>
      </dgm:prSet>
      <dgm:spPr/>
      <dgm:t>
        <a:bodyPr/>
        <a:lstStyle/>
        <a:p>
          <a:endParaRPr lang="en-US"/>
        </a:p>
      </dgm:t>
    </dgm:pt>
    <dgm:pt modelId="{D9DEC76F-3227-41EE-8ADE-FFCE94C64FCC}" type="pres">
      <dgm:prSet presAssocID="{DA5B84E3-D784-4DAD-AD87-47DDA41ACF40}" presName="composite" presStyleCnt="0"/>
      <dgm:spPr/>
    </dgm:pt>
    <dgm:pt modelId="{7EB89DD5-6F94-4B7C-A4AE-440C253E8DA7}" type="pres">
      <dgm:prSet presAssocID="{DA5B84E3-D784-4DAD-AD87-47DDA41ACF40}" presName="imgShp" presStyleLbl="fgImgPlace1" presStyleIdx="0" presStyleCnt="1" custLinFactNeighborX="-2267" custLinFactNeighborY="9306"/>
      <dgm:spPr>
        <a:blipFill rotWithShape="0">
          <a:blip xmlns:r="http://schemas.openxmlformats.org/officeDocument/2006/relationships" r:embed="rId1"/>
          <a:stretch>
            <a:fillRect/>
          </a:stretch>
        </a:blipFill>
      </dgm:spPr>
      <dgm:t>
        <a:bodyPr/>
        <a:lstStyle/>
        <a:p>
          <a:endParaRPr lang="en-US"/>
        </a:p>
      </dgm:t>
    </dgm:pt>
    <dgm:pt modelId="{419AA866-1AFA-46DD-AA32-5BCC44B0BF59}" type="pres">
      <dgm:prSet presAssocID="{DA5B84E3-D784-4DAD-AD87-47DDA41ACF40}" presName="txShp" presStyleLbl="node1" presStyleIdx="0" presStyleCnt="1">
        <dgm:presLayoutVars>
          <dgm:bulletEnabled val="1"/>
        </dgm:presLayoutVars>
      </dgm:prSet>
      <dgm:spPr/>
      <dgm:t>
        <a:bodyPr/>
        <a:lstStyle/>
        <a:p>
          <a:endParaRPr lang="en-US"/>
        </a:p>
      </dgm:t>
    </dgm:pt>
  </dgm:ptLst>
  <dgm:cxnLst>
    <dgm:cxn modelId="{09C088EB-4E57-454B-99A1-71ED8A2EF172}" srcId="{7E88FFEF-4206-4D42-8296-C625FE6A2D03}" destId="{DA5B84E3-D784-4DAD-AD87-47DDA41ACF40}" srcOrd="0" destOrd="0" parTransId="{901DE0D8-C351-4792-BC8F-4934AC657A39}" sibTransId="{08E64761-B10A-4263-8E3F-692643E969FF}"/>
    <dgm:cxn modelId="{0A0CA469-DC9C-4136-89FC-4D9BF4A37B21}" type="presOf" srcId="{7E88FFEF-4206-4D42-8296-C625FE6A2D03}" destId="{F502609E-283A-4632-9F41-95D8BB78DE78}" srcOrd="0" destOrd="0" presId="urn:microsoft.com/office/officeart/2005/8/layout/vList3"/>
    <dgm:cxn modelId="{267FE541-E9D6-446D-A6CC-237CEF6D9CA6}" type="presOf" srcId="{DA5B84E3-D784-4DAD-AD87-47DDA41ACF40}" destId="{419AA866-1AFA-46DD-AA32-5BCC44B0BF59}" srcOrd="0" destOrd="0" presId="urn:microsoft.com/office/officeart/2005/8/layout/vList3"/>
    <dgm:cxn modelId="{CF4A589F-A289-4E0C-B461-841A28C25750}" type="presParOf" srcId="{F502609E-283A-4632-9F41-95D8BB78DE78}" destId="{D9DEC76F-3227-41EE-8ADE-FFCE94C64FCC}" srcOrd="0" destOrd="0" presId="urn:microsoft.com/office/officeart/2005/8/layout/vList3"/>
    <dgm:cxn modelId="{48175492-4512-4748-9A73-5B08EFD5CE9B}" type="presParOf" srcId="{D9DEC76F-3227-41EE-8ADE-FFCE94C64FCC}" destId="{7EB89DD5-6F94-4B7C-A4AE-440C253E8DA7}" srcOrd="0" destOrd="0" presId="urn:microsoft.com/office/officeart/2005/8/layout/vList3"/>
    <dgm:cxn modelId="{75C1E43D-C246-4499-8256-610FB76EF7F9}" type="presParOf" srcId="{D9DEC76F-3227-41EE-8ADE-FFCE94C64FCC}" destId="{419AA866-1AFA-46DD-AA32-5BCC44B0BF59}"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2AC2DE8-34E9-46C8-872C-99F7F9228F6F}"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3CF0934E-CC93-4810-AD2F-1CB8EDBDBB9D}">
      <dgm:prSet/>
      <dgm:spPr/>
      <dgm:t>
        <a:bodyPr/>
        <a:lstStyle/>
        <a:p>
          <a:pPr rtl="0"/>
          <a:r>
            <a:rPr lang="en-US" dirty="0" smtClean="0">
              <a:latin typeface="Times New Roman" pitchFamily="18" charset="0"/>
              <a:cs typeface="Times New Roman" pitchFamily="18" charset="0"/>
            </a:rPr>
            <a:t>Column Detailing</a:t>
          </a:r>
          <a:endParaRPr lang="en-US" dirty="0">
            <a:latin typeface="Times New Roman" pitchFamily="18" charset="0"/>
            <a:cs typeface="Times New Roman" pitchFamily="18" charset="0"/>
          </a:endParaRPr>
        </a:p>
      </dgm:t>
    </dgm:pt>
    <dgm:pt modelId="{2D2806C1-F580-4E40-9148-92E135A05933}" type="parTrans" cxnId="{BA02DF04-13E4-4457-B825-A2BC51A83812}">
      <dgm:prSet/>
      <dgm:spPr/>
      <dgm:t>
        <a:bodyPr/>
        <a:lstStyle/>
        <a:p>
          <a:endParaRPr lang="en-US"/>
        </a:p>
      </dgm:t>
    </dgm:pt>
    <dgm:pt modelId="{BE1DD166-A2C9-4503-80CD-59767CC55AC2}" type="sibTrans" cxnId="{BA02DF04-13E4-4457-B825-A2BC51A83812}">
      <dgm:prSet/>
      <dgm:spPr/>
      <dgm:t>
        <a:bodyPr/>
        <a:lstStyle/>
        <a:p>
          <a:endParaRPr lang="en-US"/>
        </a:p>
      </dgm:t>
    </dgm:pt>
    <dgm:pt modelId="{75CA62C5-8C36-49AD-83C3-198AE2B9525C}" type="pres">
      <dgm:prSet presAssocID="{82AC2DE8-34E9-46C8-872C-99F7F9228F6F}" presName="linearFlow" presStyleCnt="0">
        <dgm:presLayoutVars>
          <dgm:dir/>
          <dgm:resizeHandles val="exact"/>
        </dgm:presLayoutVars>
      </dgm:prSet>
      <dgm:spPr/>
      <dgm:t>
        <a:bodyPr/>
        <a:lstStyle/>
        <a:p>
          <a:endParaRPr lang="en-US"/>
        </a:p>
      </dgm:t>
    </dgm:pt>
    <dgm:pt modelId="{AA87CE74-409C-4EFA-9771-7E282323177B}" type="pres">
      <dgm:prSet presAssocID="{3CF0934E-CC93-4810-AD2F-1CB8EDBDBB9D}" presName="composite" presStyleCnt="0"/>
      <dgm:spPr/>
    </dgm:pt>
    <dgm:pt modelId="{D2B099E3-D112-4841-BD87-D0C1E0BC2C4A}" type="pres">
      <dgm:prSet presAssocID="{3CF0934E-CC93-4810-AD2F-1CB8EDBDBB9D}"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53FFF530-48AC-40BC-8F85-7106E9D1BB7A}" type="pres">
      <dgm:prSet presAssocID="{3CF0934E-CC93-4810-AD2F-1CB8EDBDBB9D}" presName="txShp" presStyleLbl="node1" presStyleIdx="0" presStyleCnt="1">
        <dgm:presLayoutVars>
          <dgm:bulletEnabled val="1"/>
        </dgm:presLayoutVars>
      </dgm:prSet>
      <dgm:spPr/>
      <dgm:t>
        <a:bodyPr/>
        <a:lstStyle/>
        <a:p>
          <a:endParaRPr lang="en-US"/>
        </a:p>
      </dgm:t>
    </dgm:pt>
  </dgm:ptLst>
  <dgm:cxnLst>
    <dgm:cxn modelId="{878049F1-EB18-4E1A-A881-3DC62D530067}" type="presOf" srcId="{82AC2DE8-34E9-46C8-872C-99F7F9228F6F}" destId="{75CA62C5-8C36-49AD-83C3-198AE2B9525C}" srcOrd="0" destOrd="0" presId="urn:microsoft.com/office/officeart/2005/8/layout/vList3"/>
    <dgm:cxn modelId="{BA02DF04-13E4-4457-B825-A2BC51A83812}" srcId="{82AC2DE8-34E9-46C8-872C-99F7F9228F6F}" destId="{3CF0934E-CC93-4810-AD2F-1CB8EDBDBB9D}" srcOrd="0" destOrd="0" parTransId="{2D2806C1-F580-4E40-9148-92E135A05933}" sibTransId="{BE1DD166-A2C9-4503-80CD-59767CC55AC2}"/>
    <dgm:cxn modelId="{2171617F-8EFD-4A4D-9DD0-2DD5E396C759}" type="presOf" srcId="{3CF0934E-CC93-4810-AD2F-1CB8EDBDBB9D}" destId="{53FFF530-48AC-40BC-8F85-7106E9D1BB7A}" srcOrd="0" destOrd="0" presId="urn:microsoft.com/office/officeart/2005/8/layout/vList3"/>
    <dgm:cxn modelId="{571979E5-3CD8-4A63-B9E1-055E56F9A234}" type="presParOf" srcId="{75CA62C5-8C36-49AD-83C3-198AE2B9525C}" destId="{AA87CE74-409C-4EFA-9771-7E282323177B}" srcOrd="0" destOrd="0" presId="urn:microsoft.com/office/officeart/2005/8/layout/vList3"/>
    <dgm:cxn modelId="{92C2D8DB-B621-47A7-A157-6FF7BFCCD96B}" type="presParOf" srcId="{AA87CE74-409C-4EFA-9771-7E282323177B}" destId="{D2B099E3-D112-4841-BD87-D0C1E0BC2C4A}" srcOrd="0" destOrd="0" presId="urn:microsoft.com/office/officeart/2005/8/layout/vList3"/>
    <dgm:cxn modelId="{D39831F5-6A53-41E6-8F17-DB1482AC30E5}" type="presParOf" srcId="{AA87CE74-409C-4EFA-9771-7E282323177B}" destId="{53FFF530-48AC-40BC-8F85-7106E9D1BB7A}"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BAE199E-2AC6-4EC3-87A1-1DDF716D52BF}"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6BE2547E-1F63-401B-8790-A9D71F84C513}">
      <dgm:prSet/>
      <dgm:spPr/>
      <dgm:t>
        <a:bodyPr/>
        <a:lstStyle/>
        <a:p>
          <a:pPr rtl="0"/>
          <a:r>
            <a:rPr lang="en-US" dirty="0" smtClean="0">
              <a:latin typeface="Times New Roman" pitchFamily="18" charset="0"/>
              <a:cs typeface="Times New Roman" pitchFamily="18" charset="0"/>
            </a:rPr>
            <a:t>Beam Details</a:t>
          </a:r>
          <a:endParaRPr lang="en-US" dirty="0">
            <a:latin typeface="Times New Roman" pitchFamily="18" charset="0"/>
            <a:cs typeface="Times New Roman" pitchFamily="18" charset="0"/>
          </a:endParaRPr>
        </a:p>
      </dgm:t>
    </dgm:pt>
    <dgm:pt modelId="{C276A607-CA70-4C1E-B9A8-B04A0F304794}" type="parTrans" cxnId="{BFC79A3F-C23B-4BBE-8C7B-F06755D94D36}">
      <dgm:prSet/>
      <dgm:spPr/>
      <dgm:t>
        <a:bodyPr/>
        <a:lstStyle/>
        <a:p>
          <a:endParaRPr lang="en-US"/>
        </a:p>
      </dgm:t>
    </dgm:pt>
    <dgm:pt modelId="{C999442F-39BB-4651-B444-C925BB724876}" type="sibTrans" cxnId="{BFC79A3F-C23B-4BBE-8C7B-F06755D94D36}">
      <dgm:prSet/>
      <dgm:spPr/>
      <dgm:t>
        <a:bodyPr/>
        <a:lstStyle/>
        <a:p>
          <a:endParaRPr lang="en-US"/>
        </a:p>
      </dgm:t>
    </dgm:pt>
    <dgm:pt modelId="{1EEA55A2-187A-4777-99EB-CC91E7737568}" type="pres">
      <dgm:prSet presAssocID="{8BAE199E-2AC6-4EC3-87A1-1DDF716D52BF}" presName="linearFlow" presStyleCnt="0">
        <dgm:presLayoutVars>
          <dgm:dir/>
          <dgm:resizeHandles val="exact"/>
        </dgm:presLayoutVars>
      </dgm:prSet>
      <dgm:spPr/>
      <dgm:t>
        <a:bodyPr/>
        <a:lstStyle/>
        <a:p>
          <a:endParaRPr lang="en-US"/>
        </a:p>
      </dgm:t>
    </dgm:pt>
    <dgm:pt modelId="{E899D58F-0C5E-436F-B5F6-42D38720353D}" type="pres">
      <dgm:prSet presAssocID="{6BE2547E-1F63-401B-8790-A9D71F84C513}" presName="composite" presStyleCnt="0"/>
      <dgm:spPr/>
    </dgm:pt>
    <dgm:pt modelId="{C8052D1E-35EB-49C9-8B1F-28EB352B1B1D}" type="pres">
      <dgm:prSet presAssocID="{6BE2547E-1F63-401B-8790-A9D71F84C513}"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62A42617-1EC6-4386-A3B3-239598817775}" type="pres">
      <dgm:prSet presAssocID="{6BE2547E-1F63-401B-8790-A9D71F84C513}" presName="txShp" presStyleLbl="node1" presStyleIdx="0" presStyleCnt="1">
        <dgm:presLayoutVars>
          <dgm:bulletEnabled val="1"/>
        </dgm:presLayoutVars>
      </dgm:prSet>
      <dgm:spPr/>
      <dgm:t>
        <a:bodyPr/>
        <a:lstStyle/>
        <a:p>
          <a:endParaRPr lang="en-US"/>
        </a:p>
      </dgm:t>
    </dgm:pt>
  </dgm:ptLst>
  <dgm:cxnLst>
    <dgm:cxn modelId="{BFC79A3F-C23B-4BBE-8C7B-F06755D94D36}" srcId="{8BAE199E-2AC6-4EC3-87A1-1DDF716D52BF}" destId="{6BE2547E-1F63-401B-8790-A9D71F84C513}" srcOrd="0" destOrd="0" parTransId="{C276A607-CA70-4C1E-B9A8-B04A0F304794}" sibTransId="{C999442F-39BB-4651-B444-C925BB724876}"/>
    <dgm:cxn modelId="{C20C8714-4FFC-4C4A-9485-F39019461B17}" type="presOf" srcId="{8BAE199E-2AC6-4EC3-87A1-1DDF716D52BF}" destId="{1EEA55A2-187A-4777-99EB-CC91E7737568}" srcOrd="0" destOrd="0" presId="urn:microsoft.com/office/officeart/2005/8/layout/vList3"/>
    <dgm:cxn modelId="{4C43D4D0-29F7-4097-9C31-D1789B7FB584}" type="presOf" srcId="{6BE2547E-1F63-401B-8790-A9D71F84C513}" destId="{62A42617-1EC6-4386-A3B3-239598817775}" srcOrd="0" destOrd="0" presId="urn:microsoft.com/office/officeart/2005/8/layout/vList3"/>
    <dgm:cxn modelId="{2E5D4355-7CFA-4B1A-BDAF-4BCE0D3C0A9E}" type="presParOf" srcId="{1EEA55A2-187A-4777-99EB-CC91E7737568}" destId="{E899D58F-0C5E-436F-B5F6-42D38720353D}" srcOrd="0" destOrd="0" presId="urn:microsoft.com/office/officeart/2005/8/layout/vList3"/>
    <dgm:cxn modelId="{1AC8DBCB-B8F9-41DF-B149-3BF69BA85076}" type="presParOf" srcId="{E899D58F-0C5E-436F-B5F6-42D38720353D}" destId="{C8052D1E-35EB-49C9-8B1F-28EB352B1B1D}" srcOrd="0" destOrd="0" presId="urn:microsoft.com/office/officeart/2005/8/layout/vList3"/>
    <dgm:cxn modelId="{6866AC4B-775A-41B7-8229-5CE088D96D2E}" type="presParOf" srcId="{E899D58F-0C5E-436F-B5F6-42D38720353D}" destId="{62A42617-1EC6-4386-A3B3-239598817775}"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A90B43A-32D4-4982-AC39-F6C6675CC053}"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F7FB2B72-F435-4084-8FE6-148B2D561C79}">
      <dgm:prSet/>
      <dgm:spPr/>
      <dgm:t>
        <a:bodyPr/>
        <a:lstStyle/>
        <a:p>
          <a:pPr rtl="0"/>
          <a:r>
            <a:rPr lang="en-US" dirty="0" smtClean="0">
              <a:latin typeface="Times New Roman" pitchFamily="18" charset="0"/>
              <a:cs typeface="Times New Roman" pitchFamily="18" charset="0"/>
            </a:rPr>
            <a:t>Footing Details</a:t>
          </a:r>
          <a:endParaRPr lang="en-US" dirty="0">
            <a:latin typeface="Times New Roman" pitchFamily="18" charset="0"/>
            <a:cs typeface="Times New Roman" pitchFamily="18" charset="0"/>
          </a:endParaRPr>
        </a:p>
      </dgm:t>
    </dgm:pt>
    <dgm:pt modelId="{352578AD-E513-43B9-9A86-60ACE3B1F0E6}" type="parTrans" cxnId="{04E4FC3B-7EC1-4F81-ADCE-0A187F90949A}">
      <dgm:prSet/>
      <dgm:spPr/>
      <dgm:t>
        <a:bodyPr/>
        <a:lstStyle/>
        <a:p>
          <a:endParaRPr lang="en-US"/>
        </a:p>
      </dgm:t>
    </dgm:pt>
    <dgm:pt modelId="{BE7CF530-58E2-4411-A2A5-60CC5B98D419}" type="sibTrans" cxnId="{04E4FC3B-7EC1-4F81-ADCE-0A187F90949A}">
      <dgm:prSet/>
      <dgm:spPr/>
      <dgm:t>
        <a:bodyPr/>
        <a:lstStyle/>
        <a:p>
          <a:endParaRPr lang="en-US"/>
        </a:p>
      </dgm:t>
    </dgm:pt>
    <dgm:pt modelId="{4EAA8141-E431-41BA-928F-0A736A751D37}" type="pres">
      <dgm:prSet presAssocID="{0A90B43A-32D4-4982-AC39-F6C6675CC053}" presName="linearFlow" presStyleCnt="0">
        <dgm:presLayoutVars>
          <dgm:dir/>
          <dgm:resizeHandles val="exact"/>
        </dgm:presLayoutVars>
      </dgm:prSet>
      <dgm:spPr/>
      <dgm:t>
        <a:bodyPr/>
        <a:lstStyle/>
        <a:p>
          <a:endParaRPr lang="en-US"/>
        </a:p>
      </dgm:t>
    </dgm:pt>
    <dgm:pt modelId="{05A66B15-C792-431C-95D4-CF4BD5DCD26E}" type="pres">
      <dgm:prSet presAssocID="{F7FB2B72-F435-4084-8FE6-148B2D561C79}" presName="composite" presStyleCnt="0"/>
      <dgm:spPr/>
    </dgm:pt>
    <dgm:pt modelId="{1C04C1D7-AA5E-416F-9E2A-329E07C0DE64}" type="pres">
      <dgm:prSet presAssocID="{F7FB2B72-F435-4084-8FE6-148B2D561C79}"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B082D6E7-353D-43F5-8B9C-D4FA1F0D0A9A}" type="pres">
      <dgm:prSet presAssocID="{F7FB2B72-F435-4084-8FE6-148B2D561C79}" presName="txShp" presStyleLbl="node1" presStyleIdx="0" presStyleCnt="1">
        <dgm:presLayoutVars>
          <dgm:bulletEnabled val="1"/>
        </dgm:presLayoutVars>
      </dgm:prSet>
      <dgm:spPr/>
      <dgm:t>
        <a:bodyPr/>
        <a:lstStyle/>
        <a:p>
          <a:endParaRPr lang="en-US"/>
        </a:p>
      </dgm:t>
    </dgm:pt>
  </dgm:ptLst>
  <dgm:cxnLst>
    <dgm:cxn modelId="{80CD8EFD-34F9-443B-BB7C-4EBDB3864F6C}" type="presOf" srcId="{F7FB2B72-F435-4084-8FE6-148B2D561C79}" destId="{B082D6E7-353D-43F5-8B9C-D4FA1F0D0A9A}" srcOrd="0" destOrd="0" presId="urn:microsoft.com/office/officeart/2005/8/layout/vList3"/>
    <dgm:cxn modelId="{04E4FC3B-7EC1-4F81-ADCE-0A187F90949A}" srcId="{0A90B43A-32D4-4982-AC39-F6C6675CC053}" destId="{F7FB2B72-F435-4084-8FE6-148B2D561C79}" srcOrd="0" destOrd="0" parTransId="{352578AD-E513-43B9-9A86-60ACE3B1F0E6}" sibTransId="{BE7CF530-58E2-4411-A2A5-60CC5B98D419}"/>
    <dgm:cxn modelId="{E23B382B-4D9F-43EB-8C77-AFD25F657A43}" type="presOf" srcId="{0A90B43A-32D4-4982-AC39-F6C6675CC053}" destId="{4EAA8141-E431-41BA-928F-0A736A751D37}" srcOrd="0" destOrd="0" presId="urn:microsoft.com/office/officeart/2005/8/layout/vList3"/>
    <dgm:cxn modelId="{368E9C53-B42E-47A7-97E3-728EFBF3F08A}" type="presParOf" srcId="{4EAA8141-E431-41BA-928F-0A736A751D37}" destId="{05A66B15-C792-431C-95D4-CF4BD5DCD26E}" srcOrd="0" destOrd="0" presId="urn:microsoft.com/office/officeart/2005/8/layout/vList3"/>
    <dgm:cxn modelId="{BD4E4025-973D-465E-880D-3EC80090ACD5}" type="presParOf" srcId="{05A66B15-C792-431C-95D4-CF4BD5DCD26E}" destId="{1C04C1D7-AA5E-416F-9E2A-329E07C0DE64}" srcOrd="0" destOrd="0" presId="urn:microsoft.com/office/officeart/2005/8/layout/vList3"/>
    <dgm:cxn modelId="{12343903-1E7F-4A63-A065-BB2BEC67A529}" type="presParOf" srcId="{05A66B15-C792-431C-95D4-CF4BD5DCD26E}" destId="{B082D6E7-353D-43F5-8B9C-D4FA1F0D0A9A}"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437A64B-2FFA-40FB-8F47-FEA7E29D1E76}"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DDC993EB-3196-4888-A4BD-C706F1355843}">
      <dgm:prSet/>
      <dgm:spPr/>
      <dgm:t>
        <a:bodyPr/>
        <a:lstStyle/>
        <a:p>
          <a:pPr rtl="0"/>
          <a:r>
            <a:rPr lang="en-US" dirty="0" smtClean="0">
              <a:latin typeface="Times New Roman" pitchFamily="18" charset="0"/>
              <a:cs typeface="Times New Roman" pitchFamily="18" charset="0"/>
            </a:rPr>
            <a:t>Shear wall Details</a:t>
          </a:r>
          <a:endParaRPr lang="en-US" dirty="0">
            <a:latin typeface="Times New Roman" pitchFamily="18" charset="0"/>
            <a:cs typeface="Times New Roman" pitchFamily="18" charset="0"/>
          </a:endParaRPr>
        </a:p>
      </dgm:t>
    </dgm:pt>
    <dgm:pt modelId="{07575C2E-5265-4F29-9CA7-920BF96D526D}" type="parTrans" cxnId="{9CA8FF6E-C2D1-4AD5-B618-A3945507BC8B}">
      <dgm:prSet/>
      <dgm:spPr/>
      <dgm:t>
        <a:bodyPr/>
        <a:lstStyle/>
        <a:p>
          <a:endParaRPr lang="en-US"/>
        </a:p>
      </dgm:t>
    </dgm:pt>
    <dgm:pt modelId="{12B247E6-05F9-4A5A-8DD4-50C38FF4FCD5}" type="sibTrans" cxnId="{9CA8FF6E-C2D1-4AD5-B618-A3945507BC8B}">
      <dgm:prSet/>
      <dgm:spPr/>
      <dgm:t>
        <a:bodyPr/>
        <a:lstStyle/>
        <a:p>
          <a:endParaRPr lang="en-US"/>
        </a:p>
      </dgm:t>
    </dgm:pt>
    <dgm:pt modelId="{D1F0DC33-F6CC-4AB9-9C2A-D4D52910ED9B}" type="pres">
      <dgm:prSet presAssocID="{1437A64B-2FFA-40FB-8F47-FEA7E29D1E76}" presName="linearFlow" presStyleCnt="0">
        <dgm:presLayoutVars>
          <dgm:dir/>
          <dgm:resizeHandles val="exact"/>
        </dgm:presLayoutVars>
      </dgm:prSet>
      <dgm:spPr/>
      <dgm:t>
        <a:bodyPr/>
        <a:lstStyle/>
        <a:p>
          <a:endParaRPr lang="en-US"/>
        </a:p>
      </dgm:t>
    </dgm:pt>
    <dgm:pt modelId="{A5970160-6D77-4529-A8A2-3FE58F54E0CB}" type="pres">
      <dgm:prSet presAssocID="{DDC993EB-3196-4888-A4BD-C706F1355843}" presName="composite" presStyleCnt="0"/>
      <dgm:spPr/>
    </dgm:pt>
    <dgm:pt modelId="{3F5D56DD-E862-489C-8E75-4C2932361B26}" type="pres">
      <dgm:prSet presAssocID="{DDC993EB-3196-4888-A4BD-C706F1355843}"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8ACDA183-A177-448A-8EB5-6EC500F13BE8}" type="pres">
      <dgm:prSet presAssocID="{DDC993EB-3196-4888-A4BD-C706F1355843}" presName="txShp" presStyleLbl="node1" presStyleIdx="0" presStyleCnt="1">
        <dgm:presLayoutVars>
          <dgm:bulletEnabled val="1"/>
        </dgm:presLayoutVars>
      </dgm:prSet>
      <dgm:spPr/>
      <dgm:t>
        <a:bodyPr/>
        <a:lstStyle/>
        <a:p>
          <a:endParaRPr lang="en-US"/>
        </a:p>
      </dgm:t>
    </dgm:pt>
  </dgm:ptLst>
  <dgm:cxnLst>
    <dgm:cxn modelId="{1CADA2E7-EE7C-42CE-95D3-E881E05E51F7}" type="presOf" srcId="{DDC993EB-3196-4888-A4BD-C706F1355843}" destId="{8ACDA183-A177-448A-8EB5-6EC500F13BE8}" srcOrd="0" destOrd="0" presId="urn:microsoft.com/office/officeart/2005/8/layout/vList3"/>
    <dgm:cxn modelId="{9CA8FF6E-C2D1-4AD5-B618-A3945507BC8B}" srcId="{1437A64B-2FFA-40FB-8F47-FEA7E29D1E76}" destId="{DDC993EB-3196-4888-A4BD-C706F1355843}" srcOrd="0" destOrd="0" parTransId="{07575C2E-5265-4F29-9CA7-920BF96D526D}" sibTransId="{12B247E6-05F9-4A5A-8DD4-50C38FF4FCD5}"/>
    <dgm:cxn modelId="{F1FE6A95-BCAB-4E7C-8614-B524395041E0}" type="presOf" srcId="{1437A64B-2FFA-40FB-8F47-FEA7E29D1E76}" destId="{D1F0DC33-F6CC-4AB9-9C2A-D4D52910ED9B}" srcOrd="0" destOrd="0" presId="urn:microsoft.com/office/officeart/2005/8/layout/vList3"/>
    <dgm:cxn modelId="{CAB32D9D-9AD9-4004-A0F3-3B2232A90657}" type="presParOf" srcId="{D1F0DC33-F6CC-4AB9-9C2A-D4D52910ED9B}" destId="{A5970160-6D77-4529-A8A2-3FE58F54E0CB}" srcOrd="0" destOrd="0" presId="urn:microsoft.com/office/officeart/2005/8/layout/vList3"/>
    <dgm:cxn modelId="{00D6D746-3916-48A2-ABD8-FDC4721EA3DC}" type="presParOf" srcId="{A5970160-6D77-4529-A8A2-3FE58F54E0CB}" destId="{3F5D56DD-E862-489C-8E75-4C2932361B26}" srcOrd="0" destOrd="0" presId="urn:microsoft.com/office/officeart/2005/8/layout/vList3"/>
    <dgm:cxn modelId="{48FDE2C6-C477-4896-8C0A-76686B5D63E1}" type="presParOf" srcId="{A5970160-6D77-4529-A8A2-3FE58F54E0CB}" destId="{8ACDA183-A177-448A-8EB5-6EC500F13BE8}"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05604D-9F87-4503-ABBE-21BD987955A0}"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F6A5C3B0-1E99-44C0-AD0E-F31A4764A38D}">
      <dgm:prSet/>
      <dgm:spPr/>
      <dgm:t>
        <a:bodyPr/>
        <a:lstStyle/>
        <a:p>
          <a:pPr rtl="0"/>
          <a:r>
            <a:rPr lang="en-US" dirty="0" smtClean="0">
              <a:latin typeface="Times New Roman" pitchFamily="18" charset="0"/>
              <a:cs typeface="Times New Roman" pitchFamily="18" charset="0"/>
            </a:rPr>
            <a:t>Introduction </a:t>
          </a:r>
          <a:endParaRPr lang="en-US" dirty="0">
            <a:latin typeface="Times New Roman" pitchFamily="18" charset="0"/>
            <a:cs typeface="Times New Roman" pitchFamily="18" charset="0"/>
          </a:endParaRPr>
        </a:p>
      </dgm:t>
    </dgm:pt>
    <dgm:pt modelId="{5BA8BDC6-F036-44CF-B27A-F20DC8DEBC1D}" type="parTrans" cxnId="{8904AA8D-38DF-4BDE-AB82-EF847E953BBC}">
      <dgm:prSet/>
      <dgm:spPr/>
      <dgm:t>
        <a:bodyPr/>
        <a:lstStyle/>
        <a:p>
          <a:endParaRPr lang="en-US"/>
        </a:p>
      </dgm:t>
    </dgm:pt>
    <dgm:pt modelId="{1FADA19C-087B-417F-8A75-8DC6ACE22991}" type="sibTrans" cxnId="{8904AA8D-38DF-4BDE-AB82-EF847E953BBC}">
      <dgm:prSet/>
      <dgm:spPr/>
      <dgm:t>
        <a:bodyPr/>
        <a:lstStyle/>
        <a:p>
          <a:endParaRPr lang="en-US"/>
        </a:p>
      </dgm:t>
    </dgm:pt>
    <dgm:pt modelId="{1D1F7E4D-F132-4F35-A61D-2A8D9C8F0E57}">
      <dgm:prSet/>
      <dgm:spPr/>
      <dgm:t>
        <a:bodyPr/>
        <a:lstStyle/>
        <a:p>
          <a:pPr rtl="0"/>
          <a:r>
            <a:rPr lang="en-US" dirty="0" smtClean="0">
              <a:latin typeface="Times New Roman" pitchFamily="18" charset="0"/>
              <a:cs typeface="Times New Roman" pitchFamily="18" charset="0"/>
            </a:rPr>
            <a:t>Architectural Design</a:t>
          </a:r>
          <a:endParaRPr lang="en-US" dirty="0">
            <a:latin typeface="Times New Roman" pitchFamily="18" charset="0"/>
            <a:cs typeface="Times New Roman" pitchFamily="18" charset="0"/>
          </a:endParaRPr>
        </a:p>
      </dgm:t>
    </dgm:pt>
    <dgm:pt modelId="{04AB2EC0-54A8-4A5D-A7C3-1A1E5C697F32}" type="parTrans" cxnId="{ED855AA2-2592-4BC5-95AA-26A741930FBC}">
      <dgm:prSet/>
      <dgm:spPr/>
      <dgm:t>
        <a:bodyPr/>
        <a:lstStyle/>
        <a:p>
          <a:endParaRPr lang="en-US"/>
        </a:p>
      </dgm:t>
    </dgm:pt>
    <dgm:pt modelId="{03283B70-E3B8-47EF-9C1E-FBEC92FD94B1}" type="sibTrans" cxnId="{ED855AA2-2592-4BC5-95AA-26A741930FBC}">
      <dgm:prSet/>
      <dgm:spPr/>
      <dgm:t>
        <a:bodyPr/>
        <a:lstStyle/>
        <a:p>
          <a:endParaRPr lang="en-US"/>
        </a:p>
      </dgm:t>
    </dgm:pt>
    <dgm:pt modelId="{B6AEFC42-52BA-402F-992C-E654CDA94769}">
      <dgm:prSet/>
      <dgm:spPr/>
      <dgm:t>
        <a:bodyPr/>
        <a:lstStyle/>
        <a:p>
          <a:pPr rtl="0"/>
          <a:r>
            <a:rPr lang="en-US" dirty="0" smtClean="0">
              <a:latin typeface="Times New Roman" pitchFamily="18" charset="0"/>
              <a:cs typeface="Times New Roman" pitchFamily="18" charset="0"/>
            </a:rPr>
            <a:t>Structural Design </a:t>
          </a:r>
          <a:endParaRPr lang="en-US" dirty="0">
            <a:latin typeface="Times New Roman" pitchFamily="18" charset="0"/>
            <a:cs typeface="Times New Roman" pitchFamily="18" charset="0"/>
          </a:endParaRPr>
        </a:p>
      </dgm:t>
    </dgm:pt>
    <dgm:pt modelId="{C4ABC01D-5634-4523-B5A1-01A522E9BD5B}" type="parTrans" cxnId="{66093AAF-3999-473A-9B03-3EFD475986EB}">
      <dgm:prSet/>
      <dgm:spPr/>
      <dgm:t>
        <a:bodyPr/>
        <a:lstStyle/>
        <a:p>
          <a:endParaRPr lang="en-US"/>
        </a:p>
      </dgm:t>
    </dgm:pt>
    <dgm:pt modelId="{BF16FB50-026C-478C-9688-08E863C557FF}" type="sibTrans" cxnId="{66093AAF-3999-473A-9B03-3EFD475986EB}">
      <dgm:prSet/>
      <dgm:spPr/>
      <dgm:t>
        <a:bodyPr/>
        <a:lstStyle/>
        <a:p>
          <a:endParaRPr lang="en-US"/>
        </a:p>
      </dgm:t>
    </dgm:pt>
    <dgm:pt modelId="{5EE2F4EC-1751-4E6C-8198-40E0D0C724A1}">
      <dgm:prSet/>
      <dgm:spPr/>
      <dgm:t>
        <a:bodyPr/>
        <a:lstStyle/>
        <a:p>
          <a:pPr rtl="0"/>
          <a:r>
            <a:rPr lang="en-US" dirty="0" smtClean="0">
              <a:latin typeface="Times New Roman" pitchFamily="18" charset="0"/>
              <a:cs typeface="Times New Roman" pitchFamily="18" charset="0"/>
            </a:rPr>
            <a:t>Environmental Design </a:t>
          </a:r>
          <a:endParaRPr lang="en-US" dirty="0">
            <a:latin typeface="Times New Roman" pitchFamily="18" charset="0"/>
            <a:cs typeface="Times New Roman" pitchFamily="18" charset="0"/>
          </a:endParaRPr>
        </a:p>
      </dgm:t>
    </dgm:pt>
    <dgm:pt modelId="{C18678D0-E1EE-46A1-9642-2351A56AC796}" type="parTrans" cxnId="{2201B7DC-3BF9-482C-A1A7-88FE102A61A7}">
      <dgm:prSet/>
      <dgm:spPr/>
      <dgm:t>
        <a:bodyPr/>
        <a:lstStyle/>
        <a:p>
          <a:endParaRPr lang="en-US"/>
        </a:p>
      </dgm:t>
    </dgm:pt>
    <dgm:pt modelId="{0B00FF4E-50E9-445C-A777-F3DB14EF5149}" type="sibTrans" cxnId="{2201B7DC-3BF9-482C-A1A7-88FE102A61A7}">
      <dgm:prSet/>
      <dgm:spPr/>
      <dgm:t>
        <a:bodyPr/>
        <a:lstStyle/>
        <a:p>
          <a:endParaRPr lang="en-US"/>
        </a:p>
      </dgm:t>
    </dgm:pt>
    <dgm:pt modelId="{D84A3D46-9F5E-42E2-AA61-65C11C98C22A}">
      <dgm:prSet/>
      <dgm:spPr/>
      <dgm:t>
        <a:bodyPr/>
        <a:lstStyle/>
        <a:p>
          <a:pPr rtl="0"/>
          <a:r>
            <a:rPr lang="en-US" dirty="0" smtClean="0">
              <a:latin typeface="Times New Roman" pitchFamily="18" charset="0"/>
              <a:cs typeface="Times New Roman" pitchFamily="18" charset="0"/>
            </a:rPr>
            <a:t>Mechanical Design </a:t>
          </a:r>
          <a:endParaRPr lang="en-US" dirty="0">
            <a:latin typeface="Times New Roman" pitchFamily="18" charset="0"/>
            <a:cs typeface="Times New Roman" pitchFamily="18" charset="0"/>
          </a:endParaRPr>
        </a:p>
      </dgm:t>
    </dgm:pt>
    <dgm:pt modelId="{3B4EA7B6-7A1A-430B-BB59-733216C80C81}" type="parTrans" cxnId="{6363E696-57B9-4F59-BE85-4A44E98998C2}">
      <dgm:prSet/>
      <dgm:spPr/>
      <dgm:t>
        <a:bodyPr/>
        <a:lstStyle/>
        <a:p>
          <a:endParaRPr lang="en-US"/>
        </a:p>
      </dgm:t>
    </dgm:pt>
    <dgm:pt modelId="{1D92C53E-B9FD-4145-8CC3-39EFD0BF53F6}" type="sibTrans" cxnId="{6363E696-57B9-4F59-BE85-4A44E98998C2}">
      <dgm:prSet/>
      <dgm:spPr/>
      <dgm:t>
        <a:bodyPr/>
        <a:lstStyle/>
        <a:p>
          <a:endParaRPr lang="en-US"/>
        </a:p>
      </dgm:t>
    </dgm:pt>
    <dgm:pt modelId="{F39AA136-0326-47D1-A3A1-CBBA0954B3D2}">
      <dgm:prSet/>
      <dgm:spPr/>
      <dgm:t>
        <a:bodyPr/>
        <a:lstStyle/>
        <a:p>
          <a:pPr rtl="0"/>
          <a:r>
            <a:rPr lang="en-US" dirty="0" smtClean="0">
              <a:latin typeface="Times New Roman" pitchFamily="18" charset="0"/>
              <a:cs typeface="Times New Roman" pitchFamily="18" charset="0"/>
            </a:rPr>
            <a:t>Electrical Design </a:t>
          </a:r>
          <a:endParaRPr lang="en-US" dirty="0">
            <a:latin typeface="Times New Roman" pitchFamily="18" charset="0"/>
            <a:cs typeface="Times New Roman" pitchFamily="18" charset="0"/>
          </a:endParaRPr>
        </a:p>
      </dgm:t>
    </dgm:pt>
    <dgm:pt modelId="{264A6B97-F3A7-464F-9E98-C26484AE7719}" type="parTrans" cxnId="{208FCA4E-73DD-4E7D-8D37-8CE726FB1BDF}">
      <dgm:prSet/>
      <dgm:spPr/>
      <dgm:t>
        <a:bodyPr/>
        <a:lstStyle/>
        <a:p>
          <a:endParaRPr lang="en-US"/>
        </a:p>
      </dgm:t>
    </dgm:pt>
    <dgm:pt modelId="{CEB52052-CEEE-4B53-9D37-2C93D1D17805}" type="sibTrans" cxnId="{208FCA4E-73DD-4E7D-8D37-8CE726FB1BDF}">
      <dgm:prSet/>
      <dgm:spPr/>
      <dgm:t>
        <a:bodyPr/>
        <a:lstStyle/>
        <a:p>
          <a:endParaRPr lang="en-US"/>
        </a:p>
      </dgm:t>
    </dgm:pt>
    <dgm:pt modelId="{78A12874-9031-4D8A-AF9B-ACBE4217E16D}">
      <dgm:prSet/>
      <dgm:spPr/>
      <dgm:t>
        <a:bodyPr/>
        <a:lstStyle/>
        <a:p>
          <a:pPr rtl="0"/>
          <a:r>
            <a:rPr lang="en-US" dirty="0" smtClean="0">
              <a:latin typeface="Times New Roman" pitchFamily="18" charset="0"/>
              <a:cs typeface="Times New Roman" pitchFamily="18" charset="0"/>
            </a:rPr>
            <a:t>Cost Estimation  </a:t>
          </a:r>
          <a:endParaRPr lang="en-US" dirty="0">
            <a:latin typeface="Times New Roman" pitchFamily="18" charset="0"/>
            <a:cs typeface="Times New Roman" pitchFamily="18" charset="0"/>
          </a:endParaRPr>
        </a:p>
      </dgm:t>
    </dgm:pt>
    <dgm:pt modelId="{E3774050-7E64-4985-8864-EA6453186B17}" type="parTrans" cxnId="{DF6F0734-E9A0-4EA5-BCE8-7B39BA126FDD}">
      <dgm:prSet/>
      <dgm:spPr/>
      <dgm:t>
        <a:bodyPr/>
        <a:lstStyle/>
        <a:p>
          <a:endParaRPr lang="en-US"/>
        </a:p>
      </dgm:t>
    </dgm:pt>
    <dgm:pt modelId="{93AEF634-F3B5-4B3E-9E16-F60BF226C03A}" type="sibTrans" cxnId="{DF6F0734-E9A0-4EA5-BCE8-7B39BA126FDD}">
      <dgm:prSet/>
      <dgm:spPr/>
      <dgm:t>
        <a:bodyPr/>
        <a:lstStyle/>
        <a:p>
          <a:endParaRPr lang="en-US"/>
        </a:p>
      </dgm:t>
    </dgm:pt>
    <dgm:pt modelId="{0FA48E40-FE4D-476B-8093-5C04C6F62E90}" type="pres">
      <dgm:prSet presAssocID="{BC05604D-9F87-4503-ABBE-21BD987955A0}" presName="linearFlow" presStyleCnt="0">
        <dgm:presLayoutVars>
          <dgm:dir/>
          <dgm:resizeHandles val="exact"/>
        </dgm:presLayoutVars>
      </dgm:prSet>
      <dgm:spPr/>
      <dgm:t>
        <a:bodyPr/>
        <a:lstStyle/>
        <a:p>
          <a:endParaRPr lang="en-US"/>
        </a:p>
      </dgm:t>
    </dgm:pt>
    <dgm:pt modelId="{1C36534E-1988-45C9-9407-569CEE8F52FE}" type="pres">
      <dgm:prSet presAssocID="{F6A5C3B0-1E99-44C0-AD0E-F31A4764A38D}" presName="composite" presStyleCnt="0"/>
      <dgm:spPr/>
    </dgm:pt>
    <dgm:pt modelId="{3BB2AD6E-71B1-4ECE-98B7-E53F0AD40063}" type="pres">
      <dgm:prSet presAssocID="{F6A5C3B0-1E99-44C0-AD0E-F31A4764A38D}" presName="imgShp" presStyleLbl="fgImgPlace1" presStyleIdx="0" presStyleCnt="7" custScaleX="246324" custScaleY="164417"/>
      <dgm:spPr>
        <a:blipFill rotWithShape="0">
          <a:blip xmlns:r="http://schemas.openxmlformats.org/officeDocument/2006/relationships" r:embed="rId1"/>
          <a:stretch>
            <a:fillRect/>
          </a:stretch>
        </a:blipFill>
      </dgm:spPr>
    </dgm:pt>
    <dgm:pt modelId="{F469935B-6135-4B24-8E86-A9C48806DCEF}" type="pres">
      <dgm:prSet presAssocID="{F6A5C3B0-1E99-44C0-AD0E-F31A4764A38D}" presName="txShp" presStyleLbl="node1" presStyleIdx="0" presStyleCnt="7" custLinFactNeighborX="1036" custLinFactNeighborY="-412">
        <dgm:presLayoutVars>
          <dgm:bulletEnabled val="1"/>
        </dgm:presLayoutVars>
      </dgm:prSet>
      <dgm:spPr/>
      <dgm:t>
        <a:bodyPr/>
        <a:lstStyle/>
        <a:p>
          <a:endParaRPr lang="en-US"/>
        </a:p>
      </dgm:t>
    </dgm:pt>
    <dgm:pt modelId="{ED405184-32FC-46F5-89DB-5C34ACEF5680}" type="pres">
      <dgm:prSet presAssocID="{1FADA19C-087B-417F-8A75-8DC6ACE22991}" presName="spacing" presStyleCnt="0"/>
      <dgm:spPr/>
    </dgm:pt>
    <dgm:pt modelId="{299B73C4-F6FB-4056-A105-57D030281F05}" type="pres">
      <dgm:prSet presAssocID="{1D1F7E4D-F132-4F35-A61D-2A8D9C8F0E57}" presName="composite" presStyleCnt="0"/>
      <dgm:spPr/>
    </dgm:pt>
    <dgm:pt modelId="{4AF331EA-ACB6-4200-A6B6-CB5C44DC1AC5}" type="pres">
      <dgm:prSet presAssocID="{1D1F7E4D-F132-4F35-A61D-2A8D9C8F0E57}" presName="imgShp" presStyleLbl="fgImgPlace1" presStyleIdx="1" presStyleCnt="7" custScaleX="203441" custScaleY="136378"/>
      <dgm:spPr>
        <a:blipFill rotWithShape="0">
          <a:blip xmlns:r="http://schemas.openxmlformats.org/officeDocument/2006/relationships" r:embed="rId1"/>
          <a:stretch>
            <a:fillRect/>
          </a:stretch>
        </a:blipFill>
      </dgm:spPr>
    </dgm:pt>
    <dgm:pt modelId="{FAE34552-2D45-4BB0-8D42-82657F013704}" type="pres">
      <dgm:prSet presAssocID="{1D1F7E4D-F132-4F35-A61D-2A8D9C8F0E57}" presName="txShp" presStyleLbl="node1" presStyleIdx="1" presStyleCnt="7">
        <dgm:presLayoutVars>
          <dgm:bulletEnabled val="1"/>
        </dgm:presLayoutVars>
      </dgm:prSet>
      <dgm:spPr/>
      <dgm:t>
        <a:bodyPr/>
        <a:lstStyle/>
        <a:p>
          <a:endParaRPr lang="en-US"/>
        </a:p>
      </dgm:t>
    </dgm:pt>
    <dgm:pt modelId="{4DB1B2C1-A5CA-4BAD-BF62-C1B792FBC7F4}" type="pres">
      <dgm:prSet presAssocID="{03283B70-E3B8-47EF-9C1E-FBEC92FD94B1}" presName="spacing" presStyleCnt="0"/>
      <dgm:spPr/>
    </dgm:pt>
    <dgm:pt modelId="{50439426-55DC-45D6-B0B6-5062AF983CB7}" type="pres">
      <dgm:prSet presAssocID="{B6AEFC42-52BA-402F-992C-E654CDA94769}" presName="composite" presStyleCnt="0"/>
      <dgm:spPr/>
    </dgm:pt>
    <dgm:pt modelId="{2C242668-E494-4A5D-89EF-5C06D7E8CEAA}" type="pres">
      <dgm:prSet presAssocID="{B6AEFC42-52BA-402F-992C-E654CDA94769}" presName="imgShp" presStyleLbl="fgImgPlace1" presStyleIdx="2" presStyleCnt="7" custScaleX="205652" custScaleY="144166"/>
      <dgm:spPr>
        <a:blipFill rotWithShape="0">
          <a:blip xmlns:r="http://schemas.openxmlformats.org/officeDocument/2006/relationships" r:embed="rId1"/>
          <a:stretch>
            <a:fillRect/>
          </a:stretch>
        </a:blipFill>
      </dgm:spPr>
    </dgm:pt>
    <dgm:pt modelId="{A567A4C9-1320-4D7D-9715-ACF26CD06B2C}" type="pres">
      <dgm:prSet presAssocID="{B6AEFC42-52BA-402F-992C-E654CDA94769}" presName="txShp" presStyleLbl="node1" presStyleIdx="2" presStyleCnt="7">
        <dgm:presLayoutVars>
          <dgm:bulletEnabled val="1"/>
        </dgm:presLayoutVars>
      </dgm:prSet>
      <dgm:spPr/>
      <dgm:t>
        <a:bodyPr/>
        <a:lstStyle/>
        <a:p>
          <a:endParaRPr lang="en-US"/>
        </a:p>
      </dgm:t>
    </dgm:pt>
    <dgm:pt modelId="{B8496F57-B555-4706-BBB2-35E473FDD749}" type="pres">
      <dgm:prSet presAssocID="{BF16FB50-026C-478C-9688-08E863C557FF}" presName="spacing" presStyleCnt="0"/>
      <dgm:spPr/>
    </dgm:pt>
    <dgm:pt modelId="{99B61422-2A2F-42B5-8F6D-DFFDF748A177}" type="pres">
      <dgm:prSet presAssocID="{5EE2F4EC-1751-4E6C-8198-40E0D0C724A1}" presName="composite" presStyleCnt="0"/>
      <dgm:spPr/>
    </dgm:pt>
    <dgm:pt modelId="{3A4C99B3-A34D-45EE-BE3D-83A2DF8A82FD}" type="pres">
      <dgm:prSet presAssocID="{5EE2F4EC-1751-4E6C-8198-40E0D0C724A1}" presName="imgShp" presStyleLbl="fgImgPlace1" presStyleIdx="3" presStyleCnt="7" custScaleX="226317" custScaleY="146517"/>
      <dgm:spPr>
        <a:blipFill rotWithShape="0">
          <a:blip xmlns:r="http://schemas.openxmlformats.org/officeDocument/2006/relationships" r:embed="rId1"/>
          <a:stretch>
            <a:fillRect/>
          </a:stretch>
        </a:blipFill>
      </dgm:spPr>
    </dgm:pt>
    <dgm:pt modelId="{B3C072B5-D36C-4B01-B709-78D2EBDC6A1B}" type="pres">
      <dgm:prSet presAssocID="{5EE2F4EC-1751-4E6C-8198-40E0D0C724A1}" presName="txShp" presStyleLbl="node1" presStyleIdx="3" presStyleCnt="7">
        <dgm:presLayoutVars>
          <dgm:bulletEnabled val="1"/>
        </dgm:presLayoutVars>
      </dgm:prSet>
      <dgm:spPr/>
      <dgm:t>
        <a:bodyPr/>
        <a:lstStyle/>
        <a:p>
          <a:endParaRPr lang="en-US"/>
        </a:p>
      </dgm:t>
    </dgm:pt>
    <dgm:pt modelId="{E54F1CFF-B424-4A5A-8F7A-B2168A8376D0}" type="pres">
      <dgm:prSet presAssocID="{0B00FF4E-50E9-445C-A777-F3DB14EF5149}" presName="spacing" presStyleCnt="0"/>
      <dgm:spPr/>
    </dgm:pt>
    <dgm:pt modelId="{7D3617B2-4B77-45B9-AE21-DE426CBC9CF0}" type="pres">
      <dgm:prSet presAssocID="{D84A3D46-9F5E-42E2-AA61-65C11C98C22A}" presName="composite" presStyleCnt="0"/>
      <dgm:spPr/>
    </dgm:pt>
    <dgm:pt modelId="{0347CCB0-BD59-4857-A896-454B384DE8A3}" type="pres">
      <dgm:prSet presAssocID="{D84A3D46-9F5E-42E2-AA61-65C11C98C22A}" presName="imgShp" presStyleLbl="fgImgPlace1" presStyleIdx="4" presStyleCnt="7" custScaleX="196696" custScaleY="146915"/>
      <dgm:spPr>
        <a:blipFill rotWithShape="0">
          <a:blip xmlns:r="http://schemas.openxmlformats.org/officeDocument/2006/relationships" r:embed="rId1"/>
          <a:stretch>
            <a:fillRect/>
          </a:stretch>
        </a:blipFill>
      </dgm:spPr>
    </dgm:pt>
    <dgm:pt modelId="{57FBDD76-DE7E-4B11-BC90-D162BCB41BEE}" type="pres">
      <dgm:prSet presAssocID="{D84A3D46-9F5E-42E2-AA61-65C11C98C22A}" presName="txShp" presStyleLbl="node1" presStyleIdx="4" presStyleCnt="7">
        <dgm:presLayoutVars>
          <dgm:bulletEnabled val="1"/>
        </dgm:presLayoutVars>
      </dgm:prSet>
      <dgm:spPr/>
      <dgm:t>
        <a:bodyPr/>
        <a:lstStyle/>
        <a:p>
          <a:endParaRPr lang="en-US"/>
        </a:p>
      </dgm:t>
    </dgm:pt>
    <dgm:pt modelId="{1AAF031C-625E-45BC-826B-8AB109A81C00}" type="pres">
      <dgm:prSet presAssocID="{1D92C53E-B9FD-4145-8CC3-39EFD0BF53F6}" presName="spacing" presStyleCnt="0"/>
      <dgm:spPr/>
    </dgm:pt>
    <dgm:pt modelId="{F004357E-C267-46C2-9096-6AEC7A8FF2CA}" type="pres">
      <dgm:prSet presAssocID="{F39AA136-0326-47D1-A3A1-CBBA0954B3D2}" presName="composite" presStyleCnt="0"/>
      <dgm:spPr/>
    </dgm:pt>
    <dgm:pt modelId="{D2BA8334-46A3-4C60-B9A3-35AA4A210F3B}" type="pres">
      <dgm:prSet presAssocID="{F39AA136-0326-47D1-A3A1-CBBA0954B3D2}" presName="imgShp" presStyleLbl="fgImgPlace1" presStyleIdx="5" presStyleCnt="7" custScaleX="209192" custScaleY="159977"/>
      <dgm:spPr>
        <a:blipFill rotWithShape="0">
          <a:blip xmlns:r="http://schemas.openxmlformats.org/officeDocument/2006/relationships" r:embed="rId1"/>
          <a:stretch>
            <a:fillRect/>
          </a:stretch>
        </a:blipFill>
      </dgm:spPr>
    </dgm:pt>
    <dgm:pt modelId="{B5792F7B-C372-419F-9F56-25273C915A92}" type="pres">
      <dgm:prSet presAssocID="{F39AA136-0326-47D1-A3A1-CBBA0954B3D2}" presName="txShp" presStyleLbl="node1" presStyleIdx="5" presStyleCnt="7">
        <dgm:presLayoutVars>
          <dgm:bulletEnabled val="1"/>
        </dgm:presLayoutVars>
      </dgm:prSet>
      <dgm:spPr/>
      <dgm:t>
        <a:bodyPr/>
        <a:lstStyle/>
        <a:p>
          <a:endParaRPr lang="en-US"/>
        </a:p>
      </dgm:t>
    </dgm:pt>
    <dgm:pt modelId="{9C7F7005-6251-4152-94F0-299780A5F64D}" type="pres">
      <dgm:prSet presAssocID="{CEB52052-CEEE-4B53-9D37-2C93D1D17805}" presName="spacing" presStyleCnt="0"/>
      <dgm:spPr/>
    </dgm:pt>
    <dgm:pt modelId="{1B93C234-0F7C-491B-918E-52C44C3DA504}" type="pres">
      <dgm:prSet presAssocID="{78A12874-9031-4D8A-AF9B-ACBE4217E16D}" presName="composite" presStyleCnt="0"/>
      <dgm:spPr/>
    </dgm:pt>
    <dgm:pt modelId="{617D9D41-DD0A-4416-86C2-4E4631A75633}" type="pres">
      <dgm:prSet presAssocID="{78A12874-9031-4D8A-AF9B-ACBE4217E16D}" presName="imgShp" presStyleLbl="fgImgPlace1" presStyleIdx="6" presStyleCnt="7" custScaleX="190336" custScaleY="166155"/>
      <dgm:spPr>
        <a:blipFill rotWithShape="0">
          <a:blip xmlns:r="http://schemas.openxmlformats.org/officeDocument/2006/relationships" r:embed="rId1"/>
          <a:stretch>
            <a:fillRect/>
          </a:stretch>
        </a:blipFill>
      </dgm:spPr>
    </dgm:pt>
    <dgm:pt modelId="{FC45BA66-C63C-4218-A4AD-C24BA7FDA567}" type="pres">
      <dgm:prSet presAssocID="{78A12874-9031-4D8A-AF9B-ACBE4217E16D}" presName="txShp" presStyleLbl="node1" presStyleIdx="6" presStyleCnt="7">
        <dgm:presLayoutVars>
          <dgm:bulletEnabled val="1"/>
        </dgm:presLayoutVars>
      </dgm:prSet>
      <dgm:spPr/>
      <dgm:t>
        <a:bodyPr/>
        <a:lstStyle/>
        <a:p>
          <a:endParaRPr lang="en-US"/>
        </a:p>
      </dgm:t>
    </dgm:pt>
  </dgm:ptLst>
  <dgm:cxnLst>
    <dgm:cxn modelId="{FD098AE8-7FBB-4768-8FE7-39CD1703F307}" type="presOf" srcId="{78A12874-9031-4D8A-AF9B-ACBE4217E16D}" destId="{FC45BA66-C63C-4218-A4AD-C24BA7FDA567}" srcOrd="0" destOrd="0" presId="urn:microsoft.com/office/officeart/2005/8/layout/vList3"/>
    <dgm:cxn modelId="{8904AA8D-38DF-4BDE-AB82-EF847E953BBC}" srcId="{BC05604D-9F87-4503-ABBE-21BD987955A0}" destId="{F6A5C3B0-1E99-44C0-AD0E-F31A4764A38D}" srcOrd="0" destOrd="0" parTransId="{5BA8BDC6-F036-44CF-B27A-F20DC8DEBC1D}" sibTransId="{1FADA19C-087B-417F-8A75-8DC6ACE22991}"/>
    <dgm:cxn modelId="{1123FCE9-7D77-4281-A9C2-8E47738A344A}" type="presOf" srcId="{5EE2F4EC-1751-4E6C-8198-40E0D0C724A1}" destId="{B3C072B5-D36C-4B01-B709-78D2EBDC6A1B}" srcOrd="0" destOrd="0" presId="urn:microsoft.com/office/officeart/2005/8/layout/vList3"/>
    <dgm:cxn modelId="{66093AAF-3999-473A-9B03-3EFD475986EB}" srcId="{BC05604D-9F87-4503-ABBE-21BD987955A0}" destId="{B6AEFC42-52BA-402F-992C-E654CDA94769}" srcOrd="2" destOrd="0" parTransId="{C4ABC01D-5634-4523-B5A1-01A522E9BD5B}" sibTransId="{BF16FB50-026C-478C-9688-08E863C557FF}"/>
    <dgm:cxn modelId="{10A6DBEA-67C1-4238-9ABD-F120A8C30230}" type="presOf" srcId="{F39AA136-0326-47D1-A3A1-CBBA0954B3D2}" destId="{B5792F7B-C372-419F-9F56-25273C915A92}" srcOrd="0" destOrd="0" presId="urn:microsoft.com/office/officeart/2005/8/layout/vList3"/>
    <dgm:cxn modelId="{208FCA4E-73DD-4E7D-8D37-8CE726FB1BDF}" srcId="{BC05604D-9F87-4503-ABBE-21BD987955A0}" destId="{F39AA136-0326-47D1-A3A1-CBBA0954B3D2}" srcOrd="5" destOrd="0" parTransId="{264A6B97-F3A7-464F-9E98-C26484AE7719}" sibTransId="{CEB52052-CEEE-4B53-9D37-2C93D1D17805}"/>
    <dgm:cxn modelId="{FDD46F6A-920B-4899-8251-A1A2EDD70D57}" type="presOf" srcId="{BC05604D-9F87-4503-ABBE-21BD987955A0}" destId="{0FA48E40-FE4D-476B-8093-5C04C6F62E90}" srcOrd="0" destOrd="0" presId="urn:microsoft.com/office/officeart/2005/8/layout/vList3"/>
    <dgm:cxn modelId="{0946484B-36F3-437D-AF58-6E7924B9BB06}" type="presOf" srcId="{D84A3D46-9F5E-42E2-AA61-65C11C98C22A}" destId="{57FBDD76-DE7E-4B11-BC90-D162BCB41BEE}" srcOrd="0" destOrd="0" presId="urn:microsoft.com/office/officeart/2005/8/layout/vList3"/>
    <dgm:cxn modelId="{2201B7DC-3BF9-482C-A1A7-88FE102A61A7}" srcId="{BC05604D-9F87-4503-ABBE-21BD987955A0}" destId="{5EE2F4EC-1751-4E6C-8198-40E0D0C724A1}" srcOrd="3" destOrd="0" parTransId="{C18678D0-E1EE-46A1-9642-2351A56AC796}" sibTransId="{0B00FF4E-50E9-445C-A777-F3DB14EF5149}"/>
    <dgm:cxn modelId="{DF6F0734-E9A0-4EA5-BCE8-7B39BA126FDD}" srcId="{BC05604D-9F87-4503-ABBE-21BD987955A0}" destId="{78A12874-9031-4D8A-AF9B-ACBE4217E16D}" srcOrd="6" destOrd="0" parTransId="{E3774050-7E64-4985-8864-EA6453186B17}" sibTransId="{93AEF634-F3B5-4B3E-9E16-F60BF226C03A}"/>
    <dgm:cxn modelId="{ED855AA2-2592-4BC5-95AA-26A741930FBC}" srcId="{BC05604D-9F87-4503-ABBE-21BD987955A0}" destId="{1D1F7E4D-F132-4F35-A61D-2A8D9C8F0E57}" srcOrd="1" destOrd="0" parTransId="{04AB2EC0-54A8-4A5D-A7C3-1A1E5C697F32}" sibTransId="{03283B70-E3B8-47EF-9C1E-FBEC92FD94B1}"/>
    <dgm:cxn modelId="{6363E696-57B9-4F59-BE85-4A44E98998C2}" srcId="{BC05604D-9F87-4503-ABBE-21BD987955A0}" destId="{D84A3D46-9F5E-42E2-AA61-65C11C98C22A}" srcOrd="4" destOrd="0" parTransId="{3B4EA7B6-7A1A-430B-BB59-733216C80C81}" sibTransId="{1D92C53E-B9FD-4145-8CC3-39EFD0BF53F6}"/>
    <dgm:cxn modelId="{9F00C51F-5FFB-451D-9755-F0D7D635CA10}" type="presOf" srcId="{1D1F7E4D-F132-4F35-A61D-2A8D9C8F0E57}" destId="{FAE34552-2D45-4BB0-8D42-82657F013704}" srcOrd="0" destOrd="0" presId="urn:microsoft.com/office/officeart/2005/8/layout/vList3"/>
    <dgm:cxn modelId="{7665377F-BB49-40AF-AD0B-CDAF414AA9AA}" type="presOf" srcId="{B6AEFC42-52BA-402F-992C-E654CDA94769}" destId="{A567A4C9-1320-4D7D-9715-ACF26CD06B2C}" srcOrd="0" destOrd="0" presId="urn:microsoft.com/office/officeart/2005/8/layout/vList3"/>
    <dgm:cxn modelId="{8A60920E-7245-42B5-80BC-96E592425B88}" type="presOf" srcId="{F6A5C3B0-1E99-44C0-AD0E-F31A4764A38D}" destId="{F469935B-6135-4B24-8E86-A9C48806DCEF}" srcOrd="0" destOrd="0" presId="urn:microsoft.com/office/officeart/2005/8/layout/vList3"/>
    <dgm:cxn modelId="{B35FD426-1B20-4680-BE74-390E9E8322F7}" type="presParOf" srcId="{0FA48E40-FE4D-476B-8093-5C04C6F62E90}" destId="{1C36534E-1988-45C9-9407-569CEE8F52FE}" srcOrd="0" destOrd="0" presId="urn:microsoft.com/office/officeart/2005/8/layout/vList3"/>
    <dgm:cxn modelId="{16A111DA-20EE-45DA-85E5-A0F5C1494FC8}" type="presParOf" srcId="{1C36534E-1988-45C9-9407-569CEE8F52FE}" destId="{3BB2AD6E-71B1-4ECE-98B7-E53F0AD40063}" srcOrd="0" destOrd="0" presId="urn:microsoft.com/office/officeart/2005/8/layout/vList3"/>
    <dgm:cxn modelId="{8413F497-1EE0-465B-83FF-79011344C7FE}" type="presParOf" srcId="{1C36534E-1988-45C9-9407-569CEE8F52FE}" destId="{F469935B-6135-4B24-8E86-A9C48806DCEF}" srcOrd="1" destOrd="0" presId="urn:microsoft.com/office/officeart/2005/8/layout/vList3"/>
    <dgm:cxn modelId="{93FA55FF-D9A4-4A15-97D7-BF59C5A05807}" type="presParOf" srcId="{0FA48E40-FE4D-476B-8093-5C04C6F62E90}" destId="{ED405184-32FC-46F5-89DB-5C34ACEF5680}" srcOrd="1" destOrd="0" presId="urn:microsoft.com/office/officeart/2005/8/layout/vList3"/>
    <dgm:cxn modelId="{63AD3C7F-7010-4ADA-944C-EB8921DF53F8}" type="presParOf" srcId="{0FA48E40-FE4D-476B-8093-5C04C6F62E90}" destId="{299B73C4-F6FB-4056-A105-57D030281F05}" srcOrd="2" destOrd="0" presId="urn:microsoft.com/office/officeart/2005/8/layout/vList3"/>
    <dgm:cxn modelId="{89312AE2-70A8-4AAA-9E0A-41B1360FDEA8}" type="presParOf" srcId="{299B73C4-F6FB-4056-A105-57D030281F05}" destId="{4AF331EA-ACB6-4200-A6B6-CB5C44DC1AC5}" srcOrd="0" destOrd="0" presId="urn:microsoft.com/office/officeart/2005/8/layout/vList3"/>
    <dgm:cxn modelId="{8F393F97-FF14-4FDD-8734-1F97B3C8A755}" type="presParOf" srcId="{299B73C4-F6FB-4056-A105-57D030281F05}" destId="{FAE34552-2D45-4BB0-8D42-82657F013704}" srcOrd="1" destOrd="0" presId="urn:microsoft.com/office/officeart/2005/8/layout/vList3"/>
    <dgm:cxn modelId="{CF1EE33A-B479-4C60-9B91-E22C6C83D578}" type="presParOf" srcId="{0FA48E40-FE4D-476B-8093-5C04C6F62E90}" destId="{4DB1B2C1-A5CA-4BAD-BF62-C1B792FBC7F4}" srcOrd="3" destOrd="0" presId="urn:microsoft.com/office/officeart/2005/8/layout/vList3"/>
    <dgm:cxn modelId="{10B6B2C5-6796-4B16-93B7-04722BE4D324}" type="presParOf" srcId="{0FA48E40-FE4D-476B-8093-5C04C6F62E90}" destId="{50439426-55DC-45D6-B0B6-5062AF983CB7}" srcOrd="4" destOrd="0" presId="urn:microsoft.com/office/officeart/2005/8/layout/vList3"/>
    <dgm:cxn modelId="{7B38F32B-CA50-4AE2-AE02-77899DA35014}" type="presParOf" srcId="{50439426-55DC-45D6-B0B6-5062AF983CB7}" destId="{2C242668-E494-4A5D-89EF-5C06D7E8CEAA}" srcOrd="0" destOrd="0" presId="urn:microsoft.com/office/officeart/2005/8/layout/vList3"/>
    <dgm:cxn modelId="{FD99D98A-E66B-4212-95AF-EA67F310F1A6}" type="presParOf" srcId="{50439426-55DC-45D6-B0B6-5062AF983CB7}" destId="{A567A4C9-1320-4D7D-9715-ACF26CD06B2C}" srcOrd="1" destOrd="0" presId="urn:microsoft.com/office/officeart/2005/8/layout/vList3"/>
    <dgm:cxn modelId="{63B107FB-B3E5-490A-985C-D1C1BA24586D}" type="presParOf" srcId="{0FA48E40-FE4D-476B-8093-5C04C6F62E90}" destId="{B8496F57-B555-4706-BBB2-35E473FDD749}" srcOrd="5" destOrd="0" presId="urn:microsoft.com/office/officeart/2005/8/layout/vList3"/>
    <dgm:cxn modelId="{6DB911F3-D225-4A41-A3C7-7B228BF71B54}" type="presParOf" srcId="{0FA48E40-FE4D-476B-8093-5C04C6F62E90}" destId="{99B61422-2A2F-42B5-8F6D-DFFDF748A177}" srcOrd="6" destOrd="0" presId="urn:microsoft.com/office/officeart/2005/8/layout/vList3"/>
    <dgm:cxn modelId="{F295AB57-9694-4A0E-8F5C-0A1F91915605}" type="presParOf" srcId="{99B61422-2A2F-42B5-8F6D-DFFDF748A177}" destId="{3A4C99B3-A34D-45EE-BE3D-83A2DF8A82FD}" srcOrd="0" destOrd="0" presId="urn:microsoft.com/office/officeart/2005/8/layout/vList3"/>
    <dgm:cxn modelId="{C9200EA7-AFBC-4FAF-A6D0-E7EBEC63B29E}" type="presParOf" srcId="{99B61422-2A2F-42B5-8F6D-DFFDF748A177}" destId="{B3C072B5-D36C-4B01-B709-78D2EBDC6A1B}" srcOrd="1" destOrd="0" presId="urn:microsoft.com/office/officeart/2005/8/layout/vList3"/>
    <dgm:cxn modelId="{174460B5-8B54-456A-8DBB-973CCD826773}" type="presParOf" srcId="{0FA48E40-FE4D-476B-8093-5C04C6F62E90}" destId="{E54F1CFF-B424-4A5A-8F7A-B2168A8376D0}" srcOrd="7" destOrd="0" presId="urn:microsoft.com/office/officeart/2005/8/layout/vList3"/>
    <dgm:cxn modelId="{B1915FD0-BD84-442F-8007-88F40E512867}" type="presParOf" srcId="{0FA48E40-FE4D-476B-8093-5C04C6F62E90}" destId="{7D3617B2-4B77-45B9-AE21-DE426CBC9CF0}" srcOrd="8" destOrd="0" presId="urn:microsoft.com/office/officeart/2005/8/layout/vList3"/>
    <dgm:cxn modelId="{8E914764-584F-4F51-BA9E-0F4A71E31F8A}" type="presParOf" srcId="{7D3617B2-4B77-45B9-AE21-DE426CBC9CF0}" destId="{0347CCB0-BD59-4857-A896-454B384DE8A3}" srcOrd="0" destOrd="0" presId="urn:microsoft.com/office/officeart/2005/8/layout/vList3"/>
    <dgm:cxn modelId="{7ADF27AD-3DBD-4487-85F6-95EA66BF9D5A}" type="presParOf" srcId="{7D3617B2-4B77-45B9-AE21-DE426CBC9CF0}" destId="{57FBDD76-DE7E-4B11-BC90-D162BCB41BEE}" srcOrd="1" destOrd="0" presId="urn:microsoft.com/office/officeart/2005/8/layout/vList3"/>
    <dgm:cxn modelId="{B789B27C-C2EC-450B-98FB-8CD46225D3B1}" type="presParOf" srcId="{0FA48E40-FE4D-476B-8093-5C04C6F62E90}" destId="{1AAF031C-625E-45BC-826B-8AB109A81C00}" srcOrd="9" destOrd="0" presId="urn:microsoft.com/office/officeart/2005/8/layout/vList3"/>
    <dgm:cxn modelId="{48CFD848-8FE5-4F10-B1AD-FBF98690BFEC}" type="presParOf" srcId="{0FA48E40-FE4D-476B-8093-5C04C6F62E90}" destId="{F004357E-C267-46C2-9096-6AEC7A8FF2CA}" srcOrd="10" destOrd="0" presId="urn:microsoft.com/office/officeart/2005/8/layout/vList3"/>
    <dgm:cxn modelId="{F7CE19E1-39DD-47DA-912B-9459DF7806D5}" type="presParOf" srcId="{F004357E-C267-46C2-9096-6AEC7A8FF2CA}" destId="{D2BA8334-46A3-4C60-B9A3-35AA4A210F3B}" srcOrd="0" destOrd="0" presId="urn:microsoft.com/office/officeart/2005/8/layout/vList3"/>
    <dgm:cxn modelId="{5D3CBAB9-C6D4-4A0C-BE77-E7631F220615}" type="presParOf" srcId="{F004357E-C267-46C2-9096-6AEC7A8FF2CA}" destId="{B5792F7B-C372-419F-9F56-25273C915A92}" srcOrd="1" destOrd="0" presId="urn:microsoft.com/office/officeart/2005/8/layout/vList3"/>
    <dgm:cxn modelId="{15CAE988-BCAE-472D-9F22-0633DF824921}" type="presParOf" srcId="{0FA48E40-FE4D-476B-8093-5C04C6F62E90}" destId="{9C7F7005-6251-4152-94F0-299780A5F64D}" srcOrd="11" destOrd="0" presId="urn:microsoft.com/office/officeart/2005/8/layout/vList3"/>
    <dgm:cxn modelId="{299EFFB7-8867-48F7-A5AB-4A090B3D483B}" type="presParOf" srcId="{0FA48E40-FE4D-476B-8093-5C04C6F62E90}" destId="{1B93C234-0F7C-491B-918E-52C44C3DA504}" srcOrd="12" destOrd="0" presId="urn:microsoft.com/office/officeart/2005/8/layout/vList3"/>
    <dgm:cxn modelId="{D8082C6C-DE28-4315-809A-6A7E191F0D10}" type="presParOf" srcId="{1B93C234-0F7C-491B-918E-52C44C3DA504}" destId="{617D9D41-DD0A-4416-86C2-4E4631A75633}" srcOrd="0" destOrd="0" presId="urn:microsoft.com/office/officeart/2005/8/layout/vList3"/>
    <dgm:cxn modelId="{0A73534E-E5CB-4518-B1C8-3E10C883966E}" type="presParOf" srcId="{1B93C234-0F7C-491B-918E-52C44C3DA504}" destId="{FC45BA66-C63C-4218-A4AD-C24BA7FDA567}" srcOrd="1" destOrd="0" presId="urn:microsoft.com/office/officeart/2005/8/layout/vList3"/>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9CFE61A-ABD7-412A-9633-0E615E145D8E}"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FE1E1981-6CC2-422D-8384-36FEB9666D3B}">
      <dgm:prSet/>
      <dgm:spPr/>
      <dgm:t>
        <a:bodyPr/>
        <a:lstStyle/>
        <a:p>
          <a:pPr rtl="0"/>
          <a:r>
            <a:rPr lang="en-US" dirty="0" smtClean="0">
              <a:latin typeface="Times New Roman" pitchFamily="18" charset="0"/>
              <a:cs typeface="Times New Roman" pitchFamily="18" charset="0"/>
            </a:rPr>
            <a:t>Staircase Detailing </a:t>
          </a:r>
          <a:endParaRPr lang="en-US" dirty="0">
            <a:latin typeface="Times New Roman" pitchFamily="18" charset="0"/>
            <a:cs typeface="Times New Roman" pitchFamily="18" charset="0"/>
          </a:endParaRPr>
        </a:p>
      </dgm:t>
    </dgm:pt>
    <dgm:pt modelId="{05417B1F-E431-413A-A9C7-9F0DB239024D}" type="parTrans" cxnId="{7DCFE7D5-402F-45C4-B0DB-47ECC7E8B4B1}">
      <dgm:prSet/>
      <dgm:spPr/>
      <dgm:t>
        <a:bodyPr/>
        <a:lstStyle/>
        <a:p>
          <a:endParaRPr lang="en-US"/>
        </a:p>
      </dgm:t>
    </dgm:pt>
    <dgm:pt modelId="{20673EBB-4F77-414C-AA02-C462BFFEAE95}" type="sibTrans" cxnId="{7DCFE7D5-402F-45C4-B0DB-47ECC7E8B4B1}">
      <dgm:prSet/>
      <dgm:spPr/>
      <dgm:t>
        <a:bodyPr/>
        <a:lstStyle/>
        <a:p>
          <a:endParaRPr lang="en-US"/>
        </a:p>
      </dgm:t>
    </dgm:pt>
    <dgm:pt modelId="{FA4CC01F-5913-4EE7-9F99-B1F0C8E5930E}" type="pres">
      <dgm:prSet presAssocID="{89CFE61A-ABD7-412A-9633-0E615E145D8E}" presName="linearFlow" presStyleCnt="0">
        <dgm:presLayoutVars>
          <dgm:dir/>
          <dgm:resizeHandles val="exact"/>
        </dgm:presLayoutVars>
      </dgm:prSet>
      <dgm:spPr/>
      <dgm:t>
        <a:bodyPr/>
        <a:lstStyle/>
        <a:p>
          <a:endParaRPr lang="en-US"/>
        </a:p>
      </dgm:t>
    </dgm:pt>
    <dgm:pt modelId="{487A704D-22F5-48B3-8034-7020499BD2AD}" type="pres">
      <dgm:prSet presAssocID="{FE1E1981-6CC2-422D-8384-36FEB9666D3B}" presName="composite" presStyleCnt="0"/>
      <dgm:spPr/>
    </dgm:pt>
    <dgm:pt modelId="{1C6D9051-1601-47F8-8882-C4E8195FCC28}" type="pres">
      <dgm:prSet presAssocID="{FE1E1981-6CC2-422D-8384-36FEB9666D3B}"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558BB8DB-EA37-43D8-9414-5555C0FB6723}" type="pres">
      <dgm:prSet presAssocID="{FE1E1981-6CC2-422D-8384-36FEB9666D3B}" presName="txShp" presStyleLbl="node1" presStyleIdx="0" presStyleCnt="1">
        <dgm:presLayoutVars>
          <dgm:bulletEnabled val="1"/>
        </dgm:presLayoutVars>
      </dgm:prSet>
      <dgm:spPr/>
      <dgm:t>
        <a:bodyPr/>
        <a:lstStyle/>
        <a:p>
          <a:endParaRPr lang="en-US"/>
        </a:p>
      </dgm:t>
    </dgm:pt>
  </dgm:ptLst>
  <dgm:cxnLst>
    <dgm:cxn modelId="{F62C7B15-0B33-472E-8FA2-839EF5857D33}" type="presOf" srcId="{89CFE61A-ABD7-412A-9633-0E615E145D8E}" destId="{FA4CC01F-5913-4EE7-9F99-B1F0C8E5930E}" srcOrd="0" destOrd="0" presId="urn:microsoft.com/office/officeart/2005/8/layout/vList3"/>
    <dgm:cxn modelId="{7DCFE7D5-402F-45C4-B0DB-47ECC7E8B4B1}" srcId="{89CFE61A-ABD7-412A-9633-0E615E145D8E}" destId="{FE1E1981-6CC2-422D-8384-36FEB9666D3B}" srcOrd="0" destOrd="0" parTransId="{05417B1F-E431-413A-A9C7-9F0DB239024D}" sibTransId="{20673EBB-4F77-414C-AA02-C462BFFEAE95}"/>
    <dgm:cxn modelId="{DE12A8ED-9A9D-4616-9E80-B746EBBBADD1}" type="presOf" srcId="{FE1E1981-6CC2-422D-8384-36FEB9666D3B}" destId="{558BB8DB-EA37-43D8-9414-5555C0FB6723}" srcOrd="0" destOrd="0" presId="urn:microsoft.com/office/officeart/2005/8/layout/vList3"/>
    <dgm:cxn modelId="{52A00EBB-A25C-439C-A5AB-DCE68CD7810A}" type="presParOf" srcId="{FA4CC01F-5913-4EE7-9F99-B1F0C8E5930E}" destId="{487A704D-22F5-48B3-8034-7020499BD2AD}" srcOrd="0" destOrd="0" presId="urn:microsoft.com/office/officeart/2005/8/layout/vList3"/>
    <dgm:cxn modelId="{15620ACA-1CFE-4A3D-9C9B-7E9FD6D75679}" type="presParOf" srcId="{487A704D-22F5-48B3-8034-7020499BD2AD}" destId="{1C6D9051-1601-47F8-8882-C4E8195FCC28}" srcOrd="0" destOrd="0" presId="urn:microsoft.com/office/officeart/2005/8/layout/vList3"/>
    <dgm:cxn modelId="{D9657DC8-A1D2-444B-A30C-0D5430A489D2}" type="presParOf" srcId="{487A704D-22F5-48B3-8034-7020499BD2AD}" destId="{558BB8DB-EA37-43D8-9414-5555C0FB6723}"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DE2CF3F-1A1F-4361-9787-A19A4591B302}"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344CBFAD-5241-4D30-A154-4D3A38E34A0F}">
      <dgm:prSet/>
      <dgm:spPr/>
      <dgm:t>
        <a:bodyPr/>
        <a:lstStyle/>
        <a:p>
          <a:pPr rtl="0"/>
          <a:r>
            <a:rPr lang="en-US" dirty="0" smtClean="0">
              <a:latin typeface="Times New Roman" pitchFamily="18" charset="0"/>
              <a:cs typeface="Times New Roman" pitchFamily="18" charset="0"/>
            </a:rPr>
            <a:t>Material used </a:t>
          </a:r>
          <a:endParaRPr lang="en-US" dirty="0">
            <a:latin typeface="Times New Roman" pitchFamily="18" charset="0"/>
            <a:cs typeface="Times New Roman" pitchFamily="18" charset="0"/>
          </a:endParaRPr>
        </a:p>
      </dgm:t>
    </dgm:pt>
    <dgm:pt modelId="{1388F8F0-B122-4B15-A040-3D63658278BA}" type="parTrans" cxnId="{03299EC8-547C-4144-800A-02FAABACF419}">
      <dgm:prSet/>
      <dgm:spPr/>
      <dgm:t>
        <a:bodyPr/>
        <a:lstStyle/>
        <a:p>
          <a:endParaRPr lang="en-US"/>
        </a:p>
      </dgm:t>
    </dgm:pt>
    <dgm:pt modelId="{B6771DA4-11EF-4D7E-9C18-BC198AA3A440}" type="sibTrans" cxnId="{03299EC8-547C-4144-800A-02FAABACF419}">
      <dgm:prSet/>
      <dgm:spPr/>
      <dgm:t>
        <a:bodyPr/>
        <a:lstStyle/>
        <a:p>
          <a:endParaRPr lang="en-US"/>
        </a:p>
      </dgm:t>
    </dgm:pt>
    <dgm:pt modelId="{0D8953C5-6143-4A65-B92B-2C79F95B2751}" type="pres">
      <dgm:prSet presAssocID="{3DE2CF3F-1A1F-4361-9787-A19A4591B302}" presName="linearFlow" presStyleCnt="0">
        <dgm:presLayoutVars>
          <dgm:dir/>
          <dgm:resizeHandles val="exact"/>
        </dgm:presLayoutVars>
      </dgm:prSet>
      <dgm:spPr/>
      <dgm:t>
        <a:bodyPr/>
        <a:lstStyle/>
        <a:p>
          <a:endParaRPr lang="en-US"/>
        </a:p>
      </dgm:t>
    </dgm:pt>
    <dgm:pt modelId="{A1CD584F-ED56-479D-A441-9277F9DA6CD9}" type="pres">
      <dgm:prSet presAssocID="{344CBFAD-5241-4D30-A154-4D3A38E34A0F}" presName="composite" presStyleCnt="0"/>
      <dgm:spPr/>
    </dgm:pt>
    <dgm:pt modelId="{6686B93A-7FEC-406E-9ABA-BB174527C5CD}" type="pres">
      <dgm:prSet presAssocID="{344CBFAD-5241-4D30-A154-4D3A38E34A0F}" presName="imgShp" presStyleLbl="fgImgPlace1" presStyleIdx="0" presStyleCnt="1" custLinFactNeighborX="-2267" custLinFactNeighborY="15972"/>
      <dgm:spPr>
        <a:blipFill rotWithShape="0">
          <a:blip xmlns:r="http://schemas.openxmlformats.org/officeDocument/2006/relationships" r:embed="rId1"/>
          <a:stretch>
            <a:fillRect/>
          </a:stretch>
        </a:blipFill>
      </dgm:spPr>
    </dgm:pt>
    <dgm:pt modelId="{0DE017D0-DE8D-48D0-9E5C-54BC4937AD9D}" type="pres">
      <dgm:prSet presAssocID="{344CBFAD-5241-4D30-A154-4D3A38E34A0F}" presName="txShp" presStyleLbl="node1" presStyleIdx="0" presStyleCnt="1">
        <dgm:presLayoutVars>
          <dgm:bulletEnabled val="1"/>
        </dgm:presLayoutVars>
      </dgm:prSet>
      <dgm:spPr/>
      <dgm:t>
        <a:bodyPr/>
        <a:lstStyle/>
        <a:p>
          <a:endParaRPr lang="en-US"/>
        </a:p>
      </dgm:t>
    </dgm:pt>
  </dgm:ptLst>
  <dgm:cxnLst>
    <dgm:cxn modelId="{03299EC8-547C-4144-800A-02FAABACF419}" srcId="{3DE2CF3F-1A1F-4361-9787-A19A4591B302}" destId="{344CBFAD-5241-4D30-A154-4D3A38E34A0F}" srcOrd="0" destOrd="0" parTransId="{1388F8F0-B122-4B15-A040-3D63658278BA}" sibTransId="{B6771DA4-11EF-4D7E-9C18-BC198AA3A440}"/>
    <dgm:cxn modelId="{A3FE92A0-3BC3-4558-9BCD-D36A3081C934}" type="presOf" srcId="{3DE2CF3F-1A1F-4361-9787-A19A4591B302}" destId="{0D8953C5-6143-4A65-B92B-2C79F95B2751}" srcOrd="0" destOrd="0" presId="urn:microsoft.com/office/officeart/2005/8/layout/vList3"/>
    <dgm:cxn modelId="{D7853ACF-10FF-424C-B822-B8538AF99CAC}" type="presOf" srcId="{344CBFAD-5241-4D30-A154-4D3A38E34A0F}" destId="{0DE017D0-DE8D-48D0-9E5C-54BC4937AD9D}" srcOrd="0" destOrd="0" presId="urn:microsoft.com/office/officeart/2005/8/layout/vList3"/>
    <dgm:cxn modelId="{DAFCFD4C-E1B0-45D0-9558-D46BDD6EDE33}" type="presParOf" srcId="{0D8953C5-6143-4A65-B92B-2C79F95B2751}" destId="{A1CD584F-ED56-479D-A441-9277F9DA6CD9}" srcOrd="0" destOrd="0" presId="urn:microsoft.com/office/officeart/2005/8/layout/vList3"/>
    <dgm:cxn modelId="{3B8D78FA-5B28-4D3F-8E09-B14D44BE32A2}" type="presParOf" srcId="{A1CD584F-ED56-479D-A441-9277F9DA6CD9}" destId="{6686B93A-7FEC-406E-9ABA-BB174527C5CD}" srcOrd="0" destOrd="0" presId="urn:microsoft.com/office/officeart/2005/8/layout/vList3"/>
    <dgm:cxn modelId="{D31DBCE3-2DE2-4AA9-A973-074286707F07}" type="presParOf" srcId="{A1CD584F-ED56-479D-A441-9277F9DA6CD9}" destId="{0DE017D0-DE8D-48D0-9E5C-54BC4937AD9D}"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A98EF41-86D5-4DC5-A3D5-D3D7C306491B}"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1E0B37C6-97F4-42EC-8DB5-0700830ED61D}">
      <dgm:prSet/>
      <dgm:spPr/>
      <dgm:t>
        <a:bodyPr/>
        <a:lstStyle/>
        <a:p>
          <a:pPr rtl="0"/>
          <a:r>
            <a:rPr lang="en-US" b="1" i="1" dirty="0" smtClean="0">
              <a:latin typeface="Times New Roman" pitchFamily="18" charset="0"/>
              <a:cs typeface="Times New Roman" pitchFamily="18" charset="0"/>
            </a:rPr>
            <a:t>Shading</a:t>
          </a:r>
          <a:endParaRPr lang="en-US" i="1" dirty="0">
            <a:latin typeface="Times New Roman" pitchFamily="18" charset="0"/>
            <a:cs typeface="Times New Roman" pitchFamily="18" charset="0"/>
          </a:endParaRPr>
        </a:p>
      </dgm:t>
    </dgm:pt>
    <dgm:pt modelId="{E329D82B-C014-476D-90E2-4EC6B50EB3AA}" type="parTrans" cxnId="{14886D57-FF71-4DEF-8A54-899DAB34A14A}">
      <dgm:prSet/>
      <dgm:spPr/>
      <dgm:t>
        <a:bodyPr/>
        <a:lstStyle/>
        <a:p>
          <a:endParaRPr lang="en-US"/>
        </a:p>
      </dgm:t>
    </dgm:pt>
    <dgm:pt modelId="{44328186-4291-4D19-B87C-5A9FFA4D1AC1}" type="sibTrans" cxnId="{14886D57-FF71-4DEF-8A54-899DAB34A14A}">
      <dgm:prSet/>
      <dgm:spPr/>
      <dgm:t>
        <a:bodyPr/>
        <a:lstStyle/>
        <a:p>
          <a:endParaRPr lang="en-US"/>
        </a:p>
      </dgm:t>
    </dgm:pt>
    <dgm:pt modelId="{A5D0EA1D-FBC1-4BF2-8771-CA1732BB794F}" type="pres">
      <dgm:prSet presAssocID="{EA98EF41-86D5-4DC5-A3D5-D3D7C306491B}" presName="linearFlow" presStyleCnt="0">
        <dgm:presLayoutVars>
          <dgm:dir/>
          <dgm:resizeHandles val="exact"/>
        </dgm:presLayoutVars>
      </dgm:prSet>
      <dgm:spPr/>
      <dgm:t>
        <a:bodyPr/>
        <a:lstStyle/>
        <a:p>
          <a:endParaRPr lang="en-US"/>
        </a:p>
      </dgm:t>
    </dgm:pt>
    <dgm:pt modelId="{2275AE67-C0A1-4EC6-8AE3-F72728660289}" type="pres">
      <dgm:prSet presAssocID="{1E0B37C6-97F4-42EC-8DB5-0700830ED61D}" presName="composite" presStyleCnt="0"/>
      <dgm:spPr/>
    </dgm:pt>
    <dgm:pt modelId="{0E6B3AFB-469B-45D9-99A0-5E8C3396BFEE}" type="pres">
      <dgm:prSet presAssocID="{1E0B37C6-97F4-42EC-8DB5-0700830ED61D}" presName="imgShp" presStyleLbl="fgImgPlace1" presStyleIdx="0" presStyleCnt="1" custScaleX="144533"/>
      <dgm:spPr>
        <a:blipFill rotWithShape="0">
          <a:blip xmlns:r="http://schemas.openxmlformats.org/officeDocument/2006/relationships" r:embed="rId1"/>
          <a:stretch>
            <a:fillRect/>
          </a:stretch>
        </a:blipFill>
      </dgm:spPr>
    </dgm:pt>
    <dgm:pt modelId="{5F1FCE89-2633-43CE-A0A2-7F151B833D11}" type="pres">
      <dgm:prSet presAssocID="{1E0B37C6-97F4-42EC-8DB5-0700830ED61D}" presName="txShp" presStyleLbl="node1" presStyleIdx="0" presStyleCnt="1">
        <dgm:presLayoutVars>
          <dgm:bulletEnabled val="1"/>
        </dgm:presLayoutVars>
      </dgm:prSet>
      <dgm:spPr/>
      <dgm:t>
        <a:bodyPr/>
        <a:lstStyle/>
        <a:p>
          <a:endParaRPr lang="en-US"/>
        </a:p>
      </dgm:t>
    </dgm:pt>
  </dgm:ptLst>
  <dgm:cxnLst>
    <dgm:cxn modelId="{75FDFA64-BDEC-4EED-9BB4-0F7D4050133A}" type="presOf" srcId="{EA98EF41-86D5-4DC5-A3D5-D3D7C306491B}" destId="{A5D0EA1D-FBC1-4BF2-8771-CA1732BB794F}" srcOrd="0" destOrd="0" presId="urn:microsoft.com/office/officeart/2005/8/layout/vList3"/>
    <dgm:cxn modelId="{14886D57-FF71-4DEF-8A54-899DAB34A14A}" srcId="{EA98EF41-86D5-4DC5-A3D5-D3D7C306491B}" destId="{1E0B37C6-97F4-42EC-8DB5-0700830ED61D}" srcOrd="0" destOrd="0" parTransId="{E329D82B-C014-476D-90E2-4EC6B50EB3AA}" sibTransId="{44328186-4291-4D19-B87C-5A9FFA4D1AC1}"/>
    <dgm:cxn modelId="{364A1718-7A2D-4338-A917-40F87DC7FBB5}" type="presOf" srcId="{1E0B37C6-97F4-42EC-8DB5-0700830ED61D}" destId="{5F1FCE89-2633-43CE-A0A2-7F151B833D11}" srcOrd="0" destOrd="0" presId="urn:microsoft.com/office/officeart/2005/8/layout/vList3"/>
    <dgm:cxn modelId="{F5C6CAA7-192C-4200-88DF-FACACC23C4A8}" type="presParOf" srcId="{A5D0EA1D-FBC1-4BF2-8771-CA1732BB794F}" destId="{2275AE67-C0A1-4EC6-8AE3-F72728660289}" srcOrd="0" destOrd="0" presId="urn:microsoft.com/office/officeart/2005/8/layout/vList3"/>
    <dgm:cxn modelId="{7B355247-F6C5-45E1-A036-3EB8C2E66C1A}" type="presParOf" srcId="{2275AE67-C0A1-4EC6-8AE3-F72728660289}" destId="{0E6B3AFB-469B-45D9-99A0-5E8C3396BFEE}" srcOrd="0" destOrd="0" presId="urn:microsoft.com/office/officeart/2005/8/layout/vList3"/>
    <dgm:cxn modelId="{CDAF4072-B2E7-4A25-A06E-A83E6DAEB0F9}" type="presParOf" srcId="{2275AE67-C0A1-4EC6-8AE3-F72728660289}" destId="{5F1FCE89-2633-43CE-A0A2-7F151B833D11}"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86149D3-3666-469A-8B02-CB2F1852CB24}"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C4208847-4BB1-4203-AF70-AF48EE1A7CE2}">
      <dgm:prSet/>
      <dgm:spPr/>
      <dgm:t>
        <a:bodyPr/>
        <a:lstStyle/>
        <a:p>
          <a:pPr rtl="0"/>
          <a:r>
            <a:rPr lang="en-US" b="1" dirty="0" smtClean="0">
              <a:latin typeface="Times New Roman" pitchFamily="18" charset="0"/>
              <a:cs typeface="Times New Roman" pitchFamily="18" charset="0"/>
            </a:rPr>
            <a:t>Daylight Analysis</a:t>
          </a:r>
          <a:endParaRPr lang="en-US" dirty="0">
            <a:latin typeface="Times New Roman" pitchFamily="18" charset="0"/>
            <a:cs typeface="Times New Roman" pitchFamily="18" charset="0"/>
          </a:endParaRPr>
        </a:p>
      </dgm:t>
    </dgm:pt>
    <dgm:pt modelId="{45F1ACC7-1A3C-4D5D-8FCE-FAB3290050DB}" type="parTrans" cxnId="{69227ACC-23D2-4B54-9CA6-FB0C80EC7902}">
      <dgm:prSet/>
      <dgm:spPr/>
      <dgm:t>
        <a:bodyPr/>
        <a:lstStyle/>
        <a:p>
          <a:endParaRPr lang="en-US"/>
        </a:p>
      </dgm:t>
    </dgm:pt>
    <dgm:pt modelId="{81EEB4FE-5C56-4DD9-A3D7-392CDC78D6ED}" type="sibTrans" cxnId="{69227ACC-23D2-4B54-9CA6-FB0C80EC7902}">
      <dgm:prSet/>
      <dgm:spPr/>
      <dgm:t>
        <a:bodyPr/>
        <a:lstStyle/>
        <a:p>
          <a:endParaRPr lang="en-US"/>
        </a:p>
      </dgm:t>
    </dgm:pt>
    <dgm:pt modelId="{FA9E3E62-A222-461D-8B6E-BBD94DEA23B6}" type="pres">
      <dgm:prSet presAssocID="{D86149D3-3666-469A-8B02-CB2F1852CB24}" presName="linearFlow" presStyleCnt="0">
        <dgm:presLayoutVars>
          <dgm:dir/>
          <dgm:resizeHandles val="exact"/>
        </dgm:presLayoutVars>
      </dgm:prSet>
      <dgm:spPr/>
      <dgm:t>
        <a:bodyPr/>
        <a:lstStyle/>
        <a:p>
          <a:endParaRPr lang="en-US"/>
        </a:p>
      </dgm:t>
    </dgm:pt>
    <dgm:pt modelId="{EC112DC7-98C6-4D79-924D-69BF43C3AE7D}" type="pres">
      <dgm:prSet presAssocID="{C4208847-4BB1-4203-AF70-AF48EE1A7CE2}" presName="composite" presStyleCnt="0"/>
      <dgm:spPr/>
    </dgm:pt>
    <dgm:pt modelId="{FFB522B1-470A-4D22-A9BA-A71B7B251B25}" type="pres">
      <dgm:prSet presAssocID="{C4208847-4BB1-4203-AF70-AF48EE1A7CE2}" presName="imgShp" presStyleLbl="fgImgPlace1" presStyleIdx="0" presStyleCnt="1"/>
      <dgm:spPr>
        <a:blipFill rotWithShape="0">
          <a:blip xmlns:r="http://schemas.openxmlformats.org/officeDocument/2006/relationships" r:embed="rId1"/>
          <a:stretch>
            <a:fillRect/>
          </a:stretch>
        </a:blipFill>
      </dgm:spPr>
    </dgm:pt>
    <dgm:pt modelId="{4DB6FF87-772F-41A0-958F-8F73E935B7EE}" type="pres">
      <dgm:prSet presAssocID="{C4208847-4BB1-4203-AF70-AF48EE1A7CE2}" presName="txShp" presStyleLbl="node1" presStyleIdx="0" presStyleCnt="1">
        <dgm:presLayoutVars>
          <dgm:bulletEnabled val="1"/>
        </dgm:presLayoutVars>
      </dgm:prSet>
      <dgm:spPr/>
      <dgm:t>
        <a:bodyPr/>
        <a:lstStyle/>
        <a:p>
          <a:endParaRPr lang="en-US"/>
        </a:p>
      </dgm:t>
    </dgm:pt>
  </dgm:ptLst>
  <dgm:cxnLst>
    <dgm:cxn modelId="{6F6D53F9-FAA4-4FC2-92E2-E9464095E2B4}" type="presOf" srcId="{D86149D3-3666-469A-8B02-CB2F1852CB24}" destId="{FA9E3E62-A222-461D-8B6E-BBD94DEA23B6}" srcOrd="0" destOrd="0" presId="urn:microsoft.com/office/officeart/2005/8/layout/vList3"/>
    <dgm:cxn modelId="{69227ACC-23D2-4B54-9CA6-FB0C80EC7902}" srcId="{D86149D3-3666-469A-8B02-CB2F1852CB24}" destId="{C4208847-4BB1-4203-AF70-AF48EE1A7CE2}" srcOrd="0" destOrd="0" parTransId="{45F1ACC7-1A3C-4D5D-8FCE-FAB3290050DB}" sibTransId="{81EEB4FE-5C56-4DD9-A3D7-392CDC78D6ED}"/>
    <dgm:cxn modelId="{43E70FC7-A6AC-4FC9-A569-7AB0C02276D1}" type="presOf" srcId="{C4208847-4BB1-4203-AF70-AF48EE1A7CE2}" destId="{4DB6FF87-772F-41A0-958F-8F73E935B7EE}" srcOrd="0" destOrd="0" presId="urn:microsoft.com/office/officeart/2005/8/layout/vList3"/>
    <dgm:cxn modelId="{E48BB8E8-9FA9-4798-A9D2-8DFF136F25A5}" type="presParOf" srcId="{FA9E3E62-A222-461D-8B6E-BBD94DEA23B6}" destId="{EC112DC7-98C6-4D79-924D-69BF43C3AE7D}" srcOrd="0" destOrd="0" presId="urn:microsoft.com/office/officeart/2005/8/layout/vList3"/>
    <dgm:cxn modelId="{238EC75E-B190-4497-B7EC-AB5AA178F15E}" type="presParOf" srcId="{EC112DC7-98C6-4D79-924D-69BF43C3AE7D}" destId="{FFB522B1-470A-4D22-A9BA-A71B7B251B25}" srcOrd="0" destOrd="0" presId="urn:microsoft.com/office/officeart/2005/8/layout/vList3"/>
    <dgm:cxn modelId="{42E48107-B75C-4945-8189-6B74E6FA1A5B}" type="presParOf" srcId="{EC112DC7-98C6-4D79-924D-69BF43C3AE7D}" destId="{4DB6FF87-772F-41A0-958F-8F73E935B7EE}"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B57C04E-4832-482F-BFD6-7F98547AA057}"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4B2CBD6A-DA7E-41F9-9403-C7245A9973D3}">
      <dgm:prSet/>
      <dgm:spPr/>
      <dgm:t>
        <a:bodyPr/>
        <a:lstStyle/>
        <a:p>
          <a:pPr rtl="0"/>
          <a:r>
            <a:rPr lang="en-US" b="1" dirty="0" smtClean="0">
              <a:latin typeface="Times New Roman" pitchFamily="18" charset="0"/>
              <a:cs typeface="Times New Roman" pitchFamily="18" charset="0"/>
            </a:rPr>
            <a:t>Thermal Loads</a:t>
          </a:r>
          <a:endParaRPr lang="en-US" dirty="0">
            <a:latin typeface="Times New Roman" pitchFamily="18" charset="0"/>
            <a:cs typeface="Times New Roman" pitchFamily="18" charset="0"/>
          </a:endParaRPr>
        </a:p>
      </dgm:t>
    </dgm:pt>
    <dgm:pt modelId="{5979693E-DE12-48B8-9D93-565B650CAE4D}" type="parTrans" cxnId="{DD7CA809-2D7F-4918-BC8F-775942232EBA}">
      <dgm:prSet/>
      <dgm:spPr/>
      <dgm:t>
        <a:bodyPr/>
        <a:lstStyle/>
        <a:p>
          <a:endParaRPr lang="en-US"/>
        </a:p>
      </dgm:t>
    </dgm:pt>
    <dgm:pt modelId="{9C8EDB3D-38DA-4278-BD57-0D8361805B27}" type="sibTrans" cxnId="{DD7CA809-2D7F-4918-BC8F-775942232EBA}">
      <dgm:prSet/>
      <dgm:spPr/>
      <dgm:t>
        <a:bodyPr/>
        <a:lstStyle/>
        <a:p>
          <a:endParaRPr lang="en-US"/>
        </a:p>
      </dgm:t>
    </dgm:pt>
    <dgm:pt modelId="{5BEBBFFD-DC28-4906-B67C-375DFB12D98E}" type="pres">
      <dgm:prSet presAssocID="{FB57C04E-4832-482F-BFD6-7F98547AA057}" presName="linearFlow" presStyleCnt="0">
        <dgm:presLayoutVars>
          <dgm:dir/>
          <dgm:resizeHandles val="exact"/>
        </dgm:presLayoutVars>
      </dgm:prSet>
      <dgm:spPr/>
      <dgm:t>
        <a:bodyPr/>
        <a:lstStyle/>
        <a:p>
          <a:endParaRPr lang="en-US"/>
        </a:p>
      </dgm:t>
    </dgm:pt>
    <dgm:pt modelId="{5195E39E-D5F5-47D2-AC9A-08F4075E6CB9}" type="pres">
      <dgm:prSet presAssocID="{4B2CBD6A-DA7E-41F9-9403-C7245A9973D3}" presName="composite" presStyleCnt="0"/>
      <dgm:spPr/>
    </dgm:pt>
    <dgm:pt modelId="{3BF5033D-2E98-4BF2-88AC-95D9CFBA2E2C}" type="pres">
      <dgm:prSet presAssocID="{4B2CBD6A-DA7E-41F9-9403-C7245A9973D3}" presName="imgShp" presStyleLbl="fgImgPlace1" presStyleIdx="0" presStyleCnt="1"/>
      <dgm:spPr>
        <a:blipFill rotWithShape="0">
          <a:blip xmlns:r="http://schemas.openxmlformats.org/officeDocument/2006/relationships" r:embed="rId1"/>
          <a:stretch>
            <a:fillRect/>
          </a:stretch>
        </a:blipFill>
      </dgm:spPr>
    </dgm:pt>
    <dgm:pt modelId="{8D9A2BE5-46E9-4C4A-9A69-A6DD75291B13}" type="pres">
      <dgm:prSet presAssocID="{4B2CBD6A-DA7E-41F9-9403-C7245A9973D3}" presName="txShp" presStyleLbl="node1" presStyleIdx="0" presStyleCnt="1">
        <dgm:presLayoutVars>
          <dgm:bulletEnabled val="1"/>
        </dgm:presLayoutVars>
      </dgm:prSet>
      <dgm:spPr/>
      <dgm:t>
        <a:bodyPr/>
        <a:lstStyle/>
        <a:p>
          <a:endParaRPr lang="en-US"/>
        </a:p>
      </dgm:t>
    </dgm:pt>
  </dgm:ptLst>
  <dgm:cxnLst>
    <dgm:cxn modelId="{DD7CA809-2D7F-4918-BC8F-775942232EBA}" srcId="{FB57C04E-4832-482F-BFD6-7F98547AA057}" destId="{4B2CBD6A-DA7E-41F9-9403-C7245A9973D3}" srcOrd="0" destOrd="0" parTransId="{5979693E-DE12-48B8-9D93-565B650CAE4D}" sibTransId="{9C8EDB3D-38DA-4278-BD57-0D8361805B27}"/>
    <dgm:cxn modelId="{F1167950-C49E-400F-86BB-7537AB1DA0A7}" type="presOf" srcId="{4B2CBD6A-DA7E-41F9-9403-C7245A9973D3}" destId="{8D9A2BE5-46E9-4C4A-9A69-A6DD75291B13}" srcOrd="0" destOrd="0" presId="urn:microsoft.com/office/officeart/2005/8/layout/vList3"/>
    <dgm:cxn modelId="{756F43EC-1BF5-4FE8-A181-28D5D2CD0D46}" type="presOf" srcId="{FB57C04E-4832-482F-BFD6-7F98547AA057}" destId="{5BEBBFFD-DC28-4906-B67C-375DFB12D98E}" srcOrd="0" destOrd="0" presId="urn:microsoft.com/office/officeart/2005/8/layout/vList3"/>
    <dgm:cxn modelId="{2BE31A0D-720B-40EA-A5B9-7BF180BB0AAC}" type="presParOf" srcId="{5BEBBFFD-DC28-4906-B67C-375DFB12D98E}" destId="{5195E39E-D5F5-47D2-AC9A-08F4075E6CB9}" srcOrd="0" destOrd="0" presId="urn:microsoft.com/office/officeart/2005/8/layout/vList3"/>
    <dgm:cxn modelId="{E4DC0A4B-9045-456A-9C77-B629873A683B}" type="presParOf" srcId="{5195E39E-D5F5-47D2-AC9A-08F4075E6CB9}" destId="{3BF5033D-2E98-4BF2-88AC-95D9CFBA2E2C}" srcOrd="0" destOrd="0" presId="urn:microsoft.com/office/officeart/2005/8/layout/vList3"/>
    <dgm:cxn modelId="{7C388364-1456-49E6-A8ED-44053721E92D}" type="presParOf" srcId="{5195E39E-D5F5-47D2-AC9A-08F4075E6CB9}" destId="{8D9A2BE5-46E9-4C4A-9A69-A6DD75291B13}"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3AE3537-5A45-4067-A234-F8AE78A4D775}"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BB24706D-8BDB-44B0-BA45-F4672B8A0694}">
      <dgm:prSet/>
      <dgm:spPr/>
      <dgm:t>
        <a:bodyPr/>
        <a:lstStyle/>
        <a:p>
          <a:pPr rtl="0"/>
          <a:r>
            <a:rPr lang="en-US" b="1" i="1" dirty="0" smtClean="0">
              <a:latin typeface="Times New Roman" pitchFamily="18" charset="0"/>
              <a:cs typeface="Times New Roman" pitchFamily="18" charset="0"/>
            </a:rPr>
            <a:t>Thermal Comfort </a:t>
          </a:r>
          <a:br>
            <a:rPr lang="en-US" b="1" i="1"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dgm:t>
    </dgm:pt>
    <dgm:pt modelId="{B8F26B53-7959-4A01-98AF-B43941A043CC}" type="parTrans" cxnId="{4A97709C-6681-4986-B1B5-193942244533}">
      <dgm:prSet/>
      <dgm:spPr/>
      <dgm:t>
        <a:bodyPr/>
        <a:lstStyle/>
        <a:p>
          <a:endParaRPr lang="en-US"/>
        </a:p>
      </dgm:t>
    </dgm:pt>
    <dgm:pt modelId="{77DF24E2-E834-4D4B-AA2B-86E722A2BD6D}" type="sibTrans" cxnId="{4A97709C-6681-4986-B1B5-193942244533}">
      <dgm:prSet/>
      <dgm:spPr/>
      <dgm:t>
        <a:bodyPr/>
        <a:lstStyle/>
        <a:p>
          <a:endParaRPr lang="en-US"/>
        </a:p>
      </dgm:t>
    </dgm:pt>
    <dgm:pt modelId="{F2B37F08-03AA-4E2B-BFF3-F1CA3EF8AA17}" type="pres">
      <dgm:prSet presAssocID="{63AE3537-5A45-4067-A234-F8AE78A4D775}" presName="linearFlow" presStyleCnt="0">
        <dgm:presLayoutVars>
          <dgm:dir/>
          <dgm:resizeHandles val="exact"/>
        </dgm:presLayoutVars>
      </dgm:prSet>
      <dgm:spPr/>
      <dgm:t>
        <a:bodyPr/>
        <a:lstStyle/>
        <a:p>
          <a:endParaRPr lang="en-US"/>
        </a:p>
      </dgm:t>
    </dgm:pt>
    <dgm:pt modelId="{B32033D1-1B18-4BA2-B39B-21172EAB625A}" type="pres">
      <dgm:prSet presAssocID="{BB24706D-8BDB-44B0-BA45-F4672B8A0694}" presName="composite" presStyleCnt="0"/>
      <dgm:spPr/>
    </dgm:pt>
    <dgm:pt modelId="{4619E0E1-F33C-44E4-8885-FCCEBB48964C}" type="pres">
      <dgm:prSet presAssocID="{BB24706D-8BDB-44B0-BA45-F4672B8A0694}"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35A431D1-7246-4FBD-AD58-4B964EE141E4}" type="pres">
      <dgm:prSet presAssocID="{BB24706D-8BDB-44B0-BA45-F4672B8A0694}" presName="txShp" presStyleLbl="node1" presStyleIdx="0" presStyleCnt="1">
        <dgm:presLayoutVars>
          <dgm:bulletEnabled val="1"/>
        </dgm:presLayoutVars>
      </dgm:prSet>
      <dgm:spPr/>
      <dgm:t>
        <a:bodyPr/>
        <a:lstStyle/>
        <a:p>
          <a:endParaRPr lang="en-US"/>
        </a:p>
      </dgm:t>
    </dgm:pt>
  </dgm:ptLst>
  <dgm:cxnLst>
    <dgm:cxn modelId="{4A97709C-6681-4986-B1B5-193942244533}" srcId="{63AE3537-5A45-4067-A234-F8AE78A4D775}" destId="{BB24706D-8BDB-44B0-BA45-F4672B8A0694}" srcOrd="0" destOrd="0" parTransId="{B8F26B53-7959-4A01-98AF-B43941A043CC}" sibTransId="{77DF24E2-E834-4D4B-AA2B-86E722A2BD6D}"/>
    <dgm:cxn modelId="{A6B98440-C3B7-4E71-A0B7-F6CCDE6AA2E0}" type="presOf" srcId="{BB24706D-8BDB-44B0-BA45-F4672B8A0694}" destId="{35A431D1-7246-4FBD-AD58-4B964EE141E4}" srcOrd="0" destOrd="0" presId="urn:microsoft.com/office/officeart/2005/8/layout/vList3"/>
    <dgm:cxn modelId="{378422B8-0EAF-47A1-A8B4-5F9ED92EA616}" type="presOf" srcId="{63AE3537-5A45-4067-A234-F8AE78A4D775}" destId="{F2B37F08-03AA-4E2B-BFF3-F1CA3EF8AA17}" srcOrd="0" destOrd="0" presId="urn:microsoft.com/office/officeart/2005/8/layout/vList3"/>
    <dgm:cxn modelId="{F014C462-C940-4885-98E6-B877A3D292B1}" type="presParOf" srcId="{F2B37F08-03AA-4E2B-BFF3-F1CA3EF8AA17}" destId="{B32033D1-1B18-4BA2-B39B-21172EAB625A}" srcOrd="0" destOrd="0" presId="urn:microsoft.com/office/officeart/2005/8/layout/vList3"/>
    <dgm:cxn modelId="{3B9EB9CE-D1CB-4960-BE1C-07F3729265F6}" type="presParOf" srcId="{B32033D1-1B18-4BA2-B39B-21172EAB625A}" destId="{4619E0E1-F33C-44E4-8885-FCCEBB48964C}" srcOrd="0" destOrd="0" presId="urn:microsoft.com/office/officeart/2005/8/layout/vList3"/>
    <dgm:cxn modelId="{85F9029C-3A80-4DE8-9A22-A89E84140FF6}" type="presParOf" srcId="{B32033D1-1B18-4BA2-B39B-21172EAB625A}" destId="{35A431D1-7246-4FBD-AD58-4B964EE141E4}"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5AEA1B9-884E-41C9-89FF-48BD8A547BB8}"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2B09367E-A196-4D8D-A4A4-76FC151AE961}">
      <dgm:prSet/>
      <dgm:spPr/>
      <dgm:t>
        <a:bodyPr/>
        <a:lstStyle/>
        <a:p>
          <a:pPr rtl="0"/>
          <a:r>
            <a:rPr lang="en-US" b="1" dirty="0" smtClean="0">
              <a:latin typeface="Times New Roman" pitchFamily="18" charset="0"/>
              <a:cs typeface="Times New Roman" pitchFamily="18" charset="0"/>
            </a:rPr>
            <a:t>Acoustical Design</a:t>
          </a:r>
          <a:endParaRPr lang="en-US" dirty="0">
            <a:latin typeface="Times New Roman" pitchFamily="18" charset="0"/>
            <a:cs typeface="Times New Roman" pitchFamily="18" charset="0"/>
          </a:endParaRPr>
        </a:p>
      </dgm:t>
    </dgm:pt>
    <dgm:pt modelId="{3544D2B2-BA1D-4044-B10D-4D0CA649DFF5}" type="parTrans" cxnId="{DE0ADC09-513C-453F-9FFF-6C287D926852}">
      <dgm:prSet/>
      <dgm:spPr/>
      <dgm:t>
        <a:bodyPr/>
        <a:lstStyle/>
        <a:p>
          <a:endParaRPr lang="en-US"/>
        </a:p>
      </dgm:t>
    </dgm:pt>
    <dgm:pt modelId="{857586F3-96D7-4772-899D-8BA5E94BD3F9}" type="sibTrans" cxnId="{DE0ADC09-513C-453F-9FFF-6C287D926852}">
      <dgm:prSet/>
      <dgm:spPr/>
      <dgm:t>
        <a:bodyPr/>
        <a:lstStyle/>
        <a:p>
          <a:endParaRPr lang="en-US"/>
        </a:p>
      </dgm:t>
    </dgm:pt>
    <dgm:pt modelId="{DCA46765-5F22-4DD2-83BF-C94628E40A7D}" type="pres">
      <dgm:prSet presAssocID="{A5AEA1B9-884E-41C9-89FF-48BD8A547BB8}" presName="linearFlow" presStyleCnt="0">
        <dgm:presLayoutVars>
          <dgm:dir/>
          <dgm:resizeHandles val="exact"/>
        </dgm:presLayoutVars>
      </dgm:prSet>
      <dgm:spPr/>
      <dgm:t>
        <a:bodyPr/>
        <a:lstStyle/>
        <a:p>
          <a:endParaRPr lang="en-US"/>
        </a:p>
      </dgm:t>
    </dgm:pt>
    <dgm:pt modelId="{CCC347B1-7B19-4BF6-8FBE-C78D4D6DA292}" type="pres">
      <dgm:prSet presAssocID="{2B09367E-A196-4D8D-A4A4-76FC151AE961}" presName="composite" presStyleCnt="0"/>
      <dgm:spPr/>
    </dgm:pt>
    <dgm:pt modelId="{2152EE6E-E41D-4C2A-B9BA-AB3FBA379BDA}" type="pres">
      <dgm:prSet presAssocID="{2B09367E-A196-4D8D-A4A4-76FC151AE961}" presName="imgShp" presStyleLbl="fgImgPlace1" presStyleIdx="0" presStyleCnt="1"/>
      <dgm:spPr>
        <a:blipFill rotWithShape="0">
          <a:blip xmlns:r="http://schemas.openxmlformats.org/officeDocument/2006/relationships" r:embed="rId1"/>
          <a:stretch>
            <a:fillRect/>
          </a:stretch>
        </a:blipFill>
      </dgm:spPr>
    </dgm:pt>
    <dgm:pt modelId="{055E5AB5-2408-4418-ACE4-0075FE8C38B6}" type="pres">
      <dgm:prSet presAssocID="{2B09367E-A196-4D8D-A4A4-76FC151AE961}" presName="txShp" presStyleLbl="node1" presStyleIdx="0" presStyleCnt="1">
        <dgm:presLayoutVars>
          <dgm:bulletEnabled val="1"/>
        </dgm:presLayoutVars>
      </dgm:prSet>
      <dgm:spPr/>
      <dgm:t>
        <a:bodyPr/>
        <a:lstStyle/>
        <a:p>
          <a:endParaRPr lang="en-US"/>
        </a:p>
      </dgm:t>
    </dgm:pt>
  </dgm:ptLst>
  <dgm:cxnLst>
    <dgm:cxn modelId="{01DE71D5-BAC6-4B35-BD20-009BEFE3EEA5}" type="presOf" srcId="{A5AEA1B9-884E-41C9-89FF-48BD8A547BB8}" destId="{DCA46765-5F22-4DD2-83BF-C94628E40A7D}" srcOrd="0" destOrd="0" presId="urn:microsoft.com/office/officeart/2005/8/layout/vList3"/>
    <dgm:cxn modelId="{DE0ADC09-513C-453F-9FFF-6C287D926852}" srcId="{A5AEA1B9-884E-41C9-89FF-48BD8A547BB8}" destId="{2B09367E-A196-4D8D-A4A4-76FC151AE961}" srcOrd="0" destOrd="0" parTransId="{3544D2B2-BA1D-4044-B10D-4D0CA649DFF5}" sibTransId="{857586F3-96D7-4772-899D-8BA5E94BD3F9}"/>
    <dgm:cxn modelId="{C52D3CB9-3689-4BB2-8DA4-F44D99C2DA9F}" type="presOf" srcId="{2B09367E-A196-4D8D-A4A4-76FC151AE961}" destId="{055E5AB5-2408-4418-ACE4-0075FE8C38B6}" srcOrd="0" destOrd="0" presId="urn:microsoft.com/office/officeart/2005/8/layout/vList3"/>
    <dgm:cxn modelId="{55595F1A-0FF0-47F7-BF11-E55C0251C832}" type="presParOf" srcId="{DCA46765-5F22-4DD2-83BF-C94628E40A7D}" destId="{CCC347B1-7B19-4BF6-8FBE-C78D4D6DA292}" srcOrd="0" destOrd="0" presId="urn:microsoft.com/office/officeart/2005/8/layout/vList3"/>
    <dgm:cxn modelId="{BC358980-3EED-478B-87A7-A3757C3E6C8C}" type="presParOf" srcId="{CCC347B1-7B19-4BF6-8FBE-C78D4D6DA292}" destId="{2152EE6E-E41D-4C2A-B9BA-AB3FBA379BDA}" srcOrd="0" destOrd="0" presId="urn:microsoft.com/office/officeart/2005/8/layout/vList3"/>
    <dgm:cxn modelId="{FE2A5B3D-0DF4-4CFA-9390-C525CD402666}" type="presParOf" srcId="{CCC347B1-7B19-4BF6-8FBE-C78D4D6DA292}" destId="{055E5AB5-2408-4418-ACE4-0075FE8C38B6}"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C13CEE3-E417-412B-8A73-70A67D378E43}"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79BCEBD0-4B8F-446B-96DC-49B9BA70BD5B}">
      <dgm:prSet custT="1"/>
      <dgm:spPr/>
      <dgm:t>
        <a:bodyPr/>
        <a:lstStyle/>
        <a:p>
          <a:pPr rtl="0"/>
          <a:r>
            <a:rPr lang="en-US" sz="3600" dirty="0" smtClean="0">
              <a:latin typeface="Times New Roman" pitchFamily="18" charset="0"/>
              <a:cs typeface="Times New Roman" pitchFamily="18" charset="0"/>
            </a:rPr>
            <a:t>Plumping system </a:t>
          </a:r>
          <a:endParaRPr lang="en-US" sz="3600" dirty="0">
            <a:latin typeface="Times New Roman" pitchFamily="18" charset="0"/>
            <a:cs typeface="Times New Roman" pitchFamily="18" charset="0"/>
          </a:endParaRPr>
        </a:p>
      </dgm:t>
    </dgm:pt>
    <dgm:pt modelId="{A53D2026-4309-4FA6-8133-74DCBC09455D}" type="parTrans" cxnId="{4AA8C725-4E00-43D1-9F21-2A6DECEE4788}">
      <dgm:prSet/>
      <dgm:spPr/>
      <dgm:t>
        <a:bodyPr/>
        <a:lstStyle/>
        <a:p>
          <a:endParaRPr lang="en-US"/>
        </a:p>
      </dgm:t>
    </dgm:pt>
    <dgm:pt modelId="{0F91F79E-E3E1-41CF-B506-D8DB6A73595C}" type="sibTrans" cxnId="{4AA8C725-4E00-43D1-9F21-2A6DECEE4788}">
      <dgm:prSet/>
      <dgm:spPr/>
      <dgm:t>
        <a:bodyPr/>
        <a:lstStyle/>
        <a:p>
          <a:endParaRPr lang="en-US"/>
        </a:p>
      </dgm:t>
    </dgm:pt>
    <dgm:pt modelId="{DDADCF98-B964-4C2E-81D8-18C4AE6D03BC}" type="pres">
      <dgm:prSet presAssocID="{BC13CEE3-E417-412B-8A73-70A67D378E43}" presName="linearFlow" presStyleCnt="0">
        <dgm:presLayoutVars>
          <dgm:dir/>
          <dgm:resizeHandles val="exact"/>
        </dgm:presLayoutVars>
      </dgm:prSet>
      <dgm:spPr/>
      <dgm:t>
        <a:bodyPr/>
        <a:lstStyle/>
        <a:p>
          <a:endParaRPr lang="en-US"/>
        </a:p>
      </dgm:t>
    </dgm:pt>
    <dgm:pt modelId="{179BEE74-DFEA-4A6B-A1BD-9570CEC2A3E6}" type="pres">
      <dgm:prSet presAssocID="{79BCEBD0-4B8F-446B-96DC-49B9BA70BD5B}" presName="composite" presStyleCnt="0"/>
      <dgm:spPr/>
    </dgm:pt>
    <dgm:pt modelId="{D9C2C990-3BB5-40A4-A3B5-7E2261725AD5}" type="pres">
      <dgm:prSet presAssocID="{79BCEBD0-4B8F-446B-96DC-49B9BA70BD5B}" presName="imgShp" presStyleLbl="fgImgPlace1" presStyleIdx="0" presStyleCnt="1"/>
      <dgm:spPr>
        <a:blipFill rotWithShape="0">
          <a:blip xmlns:r="http://schemas.openxmlformats.org/officeDocument/2006/relationships" r:embed="rId1"/>
          <a:stretch>
            <a:fillRect/>
          </a:stretch>
        </a:blipFill>
      </dgm:spPr>
    </dgm:pt>
    <dgm:pt modelId="{C7471E20-FEE6-4139-8988-150AFCE373C9}" type="pres">
      <dgm:prSet presAssocID="{79BCEBD0-4B8F-446B-96DC-49B9BA70BD5B}" presName="txShp" presStyleLbl="node1" presStyleIdx="0" presStyleCnt="1">
        <dgm:presLayoutVars>
          <dgm:bulletEnabled val="1"/>
        </dgm:presLayoutVars>
      </dgm:prSet>
      <dgm:spPr/>
      <dgm:t>
        <a:bodyPr/>
        <a:lstStyle/>
        <a:p>
          <a:endParaRPr lang="en-US"/>
        </a:p>
      </dgm:t>
    </dgm:pt>
  </dgm:ptLst>
  <dgm:cxnLst>
    <dgm:cxn modelId="{08D4B4DE-ADE6-4F33-B040-E17EB2CBC1E1}" type="presOf" srcId="{BC13CEE3-E417-412B-8A73-70A67D378E43}" destId="{DDADCF98-B964-4C2E-81D8-18C4AE6D03BC}" srcOrd="0" destOrd="0" presId="urn:microsoft.com/office/officeart/2005/8/layout/vList3"/>
    <dgm:cxn modelId="{030C0789-69BB-49E8-AC15-263996AA9971}" type="presOf" srcId="{79BCEBD0-4B8F-446B-96DC-49B9BA70BD5B}" destId="{C7471E20-FEE6-4139-8988-150AFCE373C9}" srcOrd="0" destOrd="0" presId="urn:microsoft.com/office/officeart/2005/8/layout/vList3"/>
    <dgm:cxn modelId="{4AA8C725-4E00-43D1-9F21-2A6DECEE4788}" srcId="{BC13CEE3-E417-412B-8A73-70A67D378E43}" destId="{79BCEBD0-4B8F-446B-96DC-49B9BA70BD5B}" srcOrd="0" destOrd="0" parTransId="{A53D2026-4309-4FA6-8133-74DCBC09455D}" sibTransId="{0F91F79E-E3E1-41CF-B506-D8DB6A73595C}"/>
    <dgm:cxn modelId="{AD7F4E65-182E-4679-BFDB-A8053A71B55E}" type="presParOf" srcId="{DDADCF98-B964-4C2E-81D8-18C4AE6D03BC}" destId="{179BEE74-DFEA-4A6B-A1BD-9570CEC2A3E6}" srcOrd="0" destOrd="0" presId="urn:microsoft.com/office/officeart/2005/8/layout/vList3"/>
    <dgm:cxn modelId="{786942CA-CE9B-4E66-8A16-F387FA1254D9}" type="presParOf" srcId="{179BEE74-DFEA-4A6B-A1BD-9570CEC2A3E6}" destId="{D9C2C990-3BB5-40A4-A3B5-7E2261725AD5}" srcOrd="0" destOrd="0" presId="urn:microsoft.com/office/officeart/2005/8/layout/vList3"/>
    <dgm:cxn modelId="{B81E984E-CE1D-42E9-ACC0-72E88D58C5D5}" type="presParOf" srcId="{179BEE74-DFEA-4A6B-A1BD-9570CEC2A3E6}" destId="{C7471E20-FEE6-4139-8988-150AFCE373C9}"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95F38C2-9958-41AA-9BC1-27B2618C9BAF}"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5AD37032-F342-46F6-8F5B-F58B6BFDCFA1}">
      <dgm:prSet/>
      <dgm:spPr/>
      <dgm:t>
        <a:bodyPr/>
        <a:lstStyle/>
        <a:p>
          <a:pPr rtl="0"/>
          <a:r>
            <a:rPr lang="en-US" dirty="0" smtClean="0">
              <a:latin typeface="Times New Roman" pitchFamily="18" charset="0"/>
              <a:cs typeface="Times New Roman" pitchFamily="18" charset="0"/>
            </a:rPr>
            <a:t>FIREFIGHTING SYSTEM:</a:t>
          </a:r>
          <a:endParaRPr lang="en-US" dirty="0">
            <a:latin typeface="Times New Roman" pitchFamily="18" charset="0"/>
            <a:cs typeface="Times New Roman" pitchFamily="18" charset="0"/>
          </a:endParaRPr>
        </a:p>
      </dgm:t>
    </dgm:pt>
    <dgm:pt modelId="{2C5B4900-B4E5-4621-AFBB-3B3725B17C44}" type="parTrans" cxnId="{9B19F6E3-98D8-4EE3-B861-111C2E44AF1D}">
      <dgm:prSet/>
      <dgm:spPr/>
      <dgm:t>
        <a:bodyPr/>
        <a:lstStyle/>
        <a:p>
          <a:endParaRPr lang="en-US"/>
        </a:p>
      </dgm:t>
    </dgm:pt>
    <dgm:pt modelId="{ED33D616-1FE6-4CA2-80BE-3E049F85649B}" type="sibTrans" cxnId="{9B19F6E3-98D8-4EE3-B861-111C2E44AF1D}">
      <dgm:prSet/>
      <dgm:spPr/>
      <dgm:t>
        <a:bodyPr/>
        <a:lstStyle/>
        <a:p>
          <a:endParaRPr lang="en-US"/>
        </a:p>
      </dgm:t>
    </dgm:pt>
    <dgm:pt modelId="{E0CF4DEA-18AC-4B2B-9B4B-D0CA0A982556}" type="pres">
      <dgm:prSet presAssocID="{995F38C2-9958-41AA-9BC1-27B2618C9BAF}" presName="linearFlow" presStyleCnt="0">
        <dgm:presLayoutVars>
          <dgm:dir/>
          <dgm:resizeHandles val="exact"/>
        </dgm:presLayoutVars>
      </dgm:prSet>
      <dgm:spPr/>
      <dgm:t>
        <a:bodyPr/>
        <a:lstStyle/>
        <a:p>
          <a:endParaRPr lang="en-US"/>
        </a:p>
      </dgm:t>
    </dgm:pt>
    <dgm:pt modelId="{8174AC4B-9E1F-435A-AA38-1ED77E6AA117}" type="pres">
      <dgm:prSet presAssocID="{5AD37032-F342-46F6-8F5B-F58B6BFDCFA1}" presName="composite" presStyleCnt="0"/>
      <dgm:spPr/>
    </dgm:pt>
    <dgm:pt modelId="{C6A24E95-8A03-449E-8C7D-EDD21114CDD9}" type="pres">
      <dgm:prSet presAssocID="{5AD37032-F342-46F6-8F5B-F58B6BFDCFA1}" presName="imgShp" presStyleLbl="fgImgPlace1" presStyleIdx="0" presStyleCnt="1"/>
      <dgm:spPr>
        <a:blipFill rotWithShape="0">
          <a:blip xmlns:r="http://schemas.openxmlformats.org/officeDocument/2006/relationships" r:embed="rId1"/>
          <a:stretch>
            <a:fillRect/>
          </a:stretch>
        </a:blipFill>
      </dgm:spPr>
    </dgm:pt>
    <dgm:pt modelId="{8E85BB90-2337-4CED-A481-49FBFD24FE5B}" type="pres">
      <dgm:prSet presAssocID="{5AD37032-F342-46F6-8F5B-F58B6BFDCFA1}" presName="txShp" presStyleLbl="node1" presStyleIdx="0" presStyleCnt="1">
        <dgm:presLayoutVars>
          <dgm:bulletEnabled val="1"/>
        </dgm:presLayoutVars>
      </dgm:prSet>
      <dgm:spPr/>
      <dgm:t>
        <a:bodyPr/>
        <a:lstStyle/>
        <a:p>
          <a:endParaRPr lang="en-US"/>
        </a:p>
      </dgm:t>
    </dgm:pt>
  </dgm:ptLst>
  <dgm:cxnLst>
    <dgm:cxn modelId="{2BCB1399-109C-44C2-B95C-113D52712301}" type="presOf" srcId="{995F38C2-9958-41AA-9BC1-27B2618C9BAF}" destId="{E0CF4DEA-18AC-4B2B-9B4B-D0CA0A982556}" srcOrd="0" destOrd="0" presId="urn:microsoft.com/office/officeart/2005/8/layout/vList3"/>
    <dgm:cxn modelId="{9B19F6E3-98D8-4EE3-B861-111C2E44AF1D}" srcId="{995F38C2-9958-41AA-9BC1-27B2618C9BAF}" destId="{5AD37032-F342-46F6-8F5B-F58B6BFDCFA1}" srcOrd="0" destOrd="0" parTransId="{2C5B4900-B4E5-4621-AFBB-3B3725B17C44}" sibTransId="{ED33D616-1FE6-4CA2-80BE-3E049F85649B}"/>
    <dgm:cxn modelId="{7B0FDC28-EA5C-4547-A7A2-675CA18FFE15}" type="presOf" srcId="{5AD37032-F342-46F6-8F5B-F58B6BFDCFA1}" destId="{8E85BB90-2337-4CED-A481-49FBFD24FE5B}" srcOrd="0" destOrd="0" presId="urn:microsoft.com/office/officeart/2005/8/layout/vList3"/>
    <dgm:cxn modelId="{19720F08-EC87-4D80-97C3-26F389AB5983}" type="presParOf" srcId="{E0CF4DEA-18AC-4B2B-9B4B-D0CA0A982556}" destId="{8174AC4B-9E1F-435A-AA38-1ED77E6AA117}" srcOrd="0" destOrd="0" presId="urn:microsoft.com/office/officeart/2005/8/layout/vList3"/>
    <dgm:cxn modelId="{6AB440BE-3B8E-4A73-BC9F-F8ED439651C9}" type="presParOf" srcId="{8174AC4B-9E1F-435A-AA38-1ED77E6AA117}" destId="{C6A24E95-8A03-449E-8C7D-EDD21114CDD9}" srcOrd="0" destOrd="0" presId="urn:microsoft.com/office/officeart/2005/8/layout/vList3"/>
    <dgm:cxn modelId="{ED7A4946-4CBB-4BD7-8A39-6DC77AF1A4B6}" type="presParOf" srcId="{8174AC4B-9E1F-435A-AA38-1ED77E6AA117}" destId="{8E85BB90-2337-4CED-A481-49FBFD24FE5B}"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D01B1A9-4888-4509-8E9D-5461E86B7F90}"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DB5AC818-F5C7-442F-A6FD-A01303401AB0}">
      <dgm:prSet/>
      <dgm:spPr/>
      <dgm:t>
        <a:bodyPr/>
        <a:lstStyle/>
        <a:p>
          <a:pPr rtl="0"/>
          <a:r>
            <a:rPr lang="en-US" b="1" dirty="0" smtClean="0">
              <a:latin typeface="Times New Roman" pitchFamily="18" charset="0"/>
              <a:cs typeface="Times New Roman" pitchFamily="18" charset="0"/>
            </a:rPr>
            <a:t>Fire pumps: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dgm:t>
    </dgm:pt>
    <dgm:pt modelId="{580DA7C5-C8A4-4C3A-9C97-C16679DA7DBA}" type="parTrans" cxnId="{CB99680F-C81D-4E98-964A-02F78B2E8853}">
      <dgm:prSet/>
      <dgm:spPr/>
      <dgm:t>
        <a:bodyPr/>
        <a:lstStyle/>
        <a:p>
          <a:endParaRPr lang="en-US"/>
        </a:p>
      </dgm:t>
    </dgm:pt>
    <dgm:pt modelId="{F136BA97-0CFF-4CAC-AFD9-7CB79C274AE6}" type="sibTrans" cxnId="{CB99680F-C81D-4E98-964A-02F78B2E8853}">
      <dgm:prSet/>
      <dgm:spPr/>
      <dgm:t>
        <a:bodyPr/>
        <a:lstStyle/>
        <a:p>
          <a:endParaRPr lang="en-US"/>
        </a:p>
      </dgm:t>
    </dgm:pt>
    <dgm:pt modelId="{6223F8E1-48E9-4DF8-8BE4-9E875826B3AA}" type="pres">
      <dgm:prSet presAssocID="{CD01B1A9-4888-4509-8E9D-5461E86B7F90}" presName="linearFlow" presStyleCnt="0">
        <dgm:presLayoutVars>
          <dgm:dir/>
          <dgm:resizeHandles val="exact"/>
        </dgm:presLayoutVars>
      </dgm:prSet>
      <dgm:spPr/>
      <dgm:t>
        <a:bodyPr/>
        <a:lstStyle/>
        <a:p>
          <a:endParaRPr lang="en-US"/>
        </a:p>
      </dgm:t>
    </dgm:pt>
    <dgm:pt modelId="{B69B6AB7-6971-47EE-9C33-F99820B4FEC3}" type="pres">
      <dgm:prSet presAssocID="{DB5AC818-F5C7-442F-A6FD-A01303401AB0}" presName="composite" presStyleCnt="0"/>
      <dgm:spPr/>
    </dgm:pt>
    <dgm:pt modelId="{11CCB548-DB16-4D0F-B05D-E023F71BA746}" type="pres">
      <dgm:prSet presAssocID="{DB5AC818-F5C7-442F-A6FD-A01303401AB0}" presName="imgShp" presStyleLbl="fgImgPlace1" presStyleIdx="0" presStyleCnt="1"/>
      <dgm:spPr>
        <a:blipFill rotWithShape="0">
          <a:blip xmlns:r="http://schemas.openxmlformats.org/officeDocument/2006/relationships" r:embed="rId1"/>
          <a:stretch>
            <a:fillRect/>
          </a:stretch>
        </a:blipFill>
      </dgm:spPr>
    </dgm:pt>
    <dgm:pt modelId="{1685A58F-49D6-4061-B763-49A38A3C1EF5}" type="pres">
      <dgm:prSet presAssocID="{DB5AC818-F5C7-442F-A6FD-A01303401AB0}" presName="txShp" presStyleLbl="node1" presStyleIdx="0" presStyleCnt="1">
        <dgm:presLayoutVars>
          <dgm:bulletEnabled val="1"/>
        </dgm:presLayoutVars>
      </dgm:prSet>
      <dgm:spPr/>
      <dgm:t>
        <a:bodyPr/>
        <a:lstStyle/>
        <a:p>
          <a:endParaRPr lang="en-US"/>
        </a:p>
      </dgm:t>
    </dgm:pt>
  </dgm:ptLst>
  <dgm:cxnLst>
    <dgm:cxn modelId="{C3C65ECB-CD8D-4463-A0DE-1EF6E5449D91}" type="presOf" srcId="{DB5AC818-F5C7-442F-A6FD-A01303401AB0}" destId="{1685A58F-49D6-4061-B763-49A38A3C1EF5}" srcOrd="0" destOrd="0" presId="urn:microsoft.com/office/officeart/2005/8/layout/vList3"/>
    <dgm:cxn modelId="{D97DFBB6-3EC3-4E7B-B218-8FABFA6CF0F5}" type="presOf" srcId="{CD01B1A9-4888-4509-8E9D-5461E86B7F90}" destId="{6223F8E1-48E9-4DF8-8BE4-9E875826B3AA}" srcOrd="0" destOrd="0" presId="urn:microsoft.com/office/officeart/2005/8/layout/vList3"/>
    <dgm:cxn modelId="{CB99680F-C81D-4E98-964A-02F78B2E8853}" srcId="{CD01B1A9-4888-4509-8E9D-5461E86B7F90}" destId="{DB5AC818-F5C7-442F-A6FD-A01303401AB0}" srcOrd="0" destOrd="0" parTransId="{580DA7C5-C8A4-4C3A-9C97-C16679DA7DBA}" sibTransId="{F136BA97-0CFF-4CAC-AFD9-7CB79C274AE6}"/>
    <dgm:cxn modelId="{718C5E58-4B2B-42CC-9ACF-D2843003FEE1}" type="presParOf" srcId="{6223F8E1-48E9-4DF8-8BE4-9E875826B3AA}" destId="{B69B6AB7-6971-47EE-9C33-F99820B4FEC3}" srcOrd="0" destOrd="0" presId="urn:microsoft.com/office/officeart/2005/8/layout/vList3"/>
    <dgm:cxn modelId="{04FB1B94-D07F-4077-AF7A-6BD14D45CA8C}" type="presParOf" srcId="{B69B6AB7-6971-47EE-9C33-F99820B4FEC3}" destId="{11CCB548-DB16-4D0F-B05D-E023F71BA746}" srcOrd="0" destOrd="0" presId="urn:microsoft.com/office/officeart/2005/8/layout/vList3"/>
    <dgm:cxn modelId="{7D1629F1-A0CA-4EB5-8223-77086C5A5A0C}" type="presParOf" srcId="{B69B6AB7-6971-47EE-9C33-F99820B4FEC3}" destId="{1685A58F-49D6-4061-B763-49A38A3C1EF5}"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E06D91-9199-42D7-B9FF-42A557BCD4F3}"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29DF8B69-20E1-4248-9112-82232571DC24}">
      <dgm:prSet/>
      <dgm:spPr/>
      <dgm:t>
        <a:bodyPr/>
        <a:lstStyle/>
        <a:p>
          <a:pPr rtl="0"/>
          <a:r>
            <a:rPr lang="en-US" dirty="0" smtClean="0">
              <a:latin typeface="Times New Roman" pitchFamily="18" charset="0"/>
              <a:cs typeface="Times New Roman" pitchFamily="18" charset="0"/>
            </a:rPr>
            <a:t>location:</a:t>
          </a:r>
          <a:endParaRPr lang="en-US" dirty="0">
            <a:latin typeface="Times New Roman" pitchFamily="18" charset="0"/>
            <a:cs typeface="Times New Roman" pitchFamily="18" charset="0"/>
          </a:endParaRPr>
        </a:p>
      </dgm:t>
    </dgm:pt>
    <dgm:pt modelId="{1F259BD4-59BD-4F66-A28B-B3D29B801625}" type="parTrans" cxnId="{8C10EC81-268F-4D71-99ED-796A38A1CCC6}">
      <dgm:prSet/>
      <dgm:spPr/>
      <dgm:t>
        <a:bodyPr/>
        <a:lstStyle/>
        <a:p>
          <a:endParaRPr lang="en-US"/>
        </a:p>
      </dgm:t>
    </dgm:pt>
    <dgm:pt modelId="{E1FEB48C-C278-4D1B-8654-90A88BABE890}" type="sibTrans" cxnId="{8C10EC81-268F-4D71-99ED-796A38A1CCC6}">
      <dgm:prSet/>
      <dgm:spPr/>
      <dgm:t>
        <a:bodyPr/>
        <a:lstStyle/>
        <a:p>
          <a:endParaRPr lang="en-US"/>
        </a:p>
      </dgm:t>
    </dgm:pt>
    <dgm:pt modelId="{6FD23968-3D82-42D9-9039-62C1FCA9A531}" type="pres">
      <dgm:prSet presAssocID="{C8E06D91-9199-42D7-B9FF-42A557BCD4F3}" presName="linearFlow" presStyleCnt="0">
        <dgm:presLayoutVars>
          <dgm:dir/>
          <dgm:resizeHandles val="exact"/>
        </dgm:presLayoutVars>
      </dgm:prSet>
      <dgm:spPr/>
      <dgm:t>
        <a:bodyPr/>
        <a:lstStyle/>
        <a:p>
          <a:endParaRPr lang="en-US"/>
        </a:p>
      </dgm:t>
    </dgm:pt>
    <dgm:pt modelId="{5F4978F2-236E-44BE-BC74-8AD51EA915AC}" type="pres">
      <dgm:prSet presAssocID="{29DF8B69-20E1-4248-9112-82232571DC24}" presName="composite" presStyleCnt="0"/>
      <dgm:spPr/>
    </dgm:pt>
    <dgm:pt modelId="{A94148C6-FB01-4D2B-AEA3-8C6FD0BFCB8A}" type="pres">
      <dgm:prSet presAssocID="{29DF8B69-20E1-4248-9112-82232571DC24}" presName="imgShp" presStyleLbl="fgImgPlace1" presStyleIdx="0" presStyleCnt="1"/>
      <dgm:spPr>
        <a:blipFill rotWithShape="0">
          <a:blip xmlns:r="http://schemas.openxmlformats.org/officeDocument/2006/relationships" r:embed="rId1"/>
          <a:stretch>
            <a:fillRect/>
          </a:stretch>
        </a:blipFill>
      </dgm:spPr>
    </dgm:pt>
    <dgm:pt modelId="{49281F5A-72F5-4CB9-9F91-4344A1CFA79E}" type="pres">
      <dgm:prSet presAssocID="{29DF8B69-20E1-4248-9112-82232571DC24}" presName="txShp" presStyleLbl="node1" presStyleIdx="0" presStyleCnt="1">
        <dgm:presLayoutVars>
          <dgm:bulletEnabled val="1"/>
        </dgm:presLayoutVars>
      </dgm:prSet>
      <dgm:spPr/>
      <dgm:t>
        <a:bodyPr/>
        <a:lstStyle/>
        <a:p>
          <a:endParaRPr lang="en-US"/>
        </a:p>
      </dgm:t>
    </dgm:pt>
  </dgm:ptLst>
  <dgm:cxnLst>
    <dgm:cxn modelId="{92FF1067-79A6-43CB-A132-7466A0B038C6}" type="presOf" srcId="{29DF8B69-20E1-4248-9112-82232571DC24}" destId="{49281F5A-72F5-4CB9-9F91-4344A1CFA79E}" srcOrd="0" destOrd="0" presId="urn:microsoft.com/office/officeart/2005/8/layout/vList3"/>
    <dgm:cxn modelId="{477C8474-508F-45CE-AC15-776A07317A53}" type="presOf" srcId="{C8E06D91-9199-42D7-B9FF-42A557BCD4F3}" destId="{6FD23968-3D82-42D9-9039-62C1FCA9A531}" srcOrd="0" destOrd="0" presId="urn:microsoft.com/office/officeart/2005/8/layout/vList3"/>
    <dgm:cxn modelId="{8C10EC81-268F-4D71-99ED-796A38A1CCC6}" srcId="{C8E06D91-9199-42D7-B9FF-42A557BCD4F3}" destId="{29DF8B69-20E1-4248-9112-82232571DC24}" srcOrd="0" destOrd="0" parTransId="{1F259BD4-59BD-4F66-A28B-B3D29B801625}" sibTransId="{E1FEB48C-C278-4D1B-8654-90A88BABE890}"/>
    <dgm:cxn modelId="{CD1004CA-5EFD-466A-8D49-A0092B30B4B1}" type="presParOf" srcId="{6FD23968-3D82-42D9-9039-62C1FCA9A531}" destId="{5F4978F2-236E-44BE-BC74-8AD51EA915AC}" srcOrd="0" destOrd="0" presId="urn:microsoft.com/office/officeart/2005/8/layout/vList3"/>
    <dgm:cxn modelId="{2BAB9A7D-E43D-4715-ADE5-C43798C1C712}" type="presParOf" srcId="{5F4978F2-236E-44BE-BC74-8AD51EA915AC}" destId="{A94148C6-FB01-4D2B-AEA3-8C6FD0BFCB8A}" srcOrd="0" destOrd="0" presId="urn:microsoft.com/office/officeart/2005/8/layout/vList3"/>
    <dgm:cxn modelId="{04621DD3-47E9-4E12-BC77-DAA0A8601A67}" type="presParOf" srcId="{5F4978F2-236E-44BE-BC74-8AD51EA915AC}" destId="{49281F5A-72F5-4CB9-9F91-4344A1CFA79E}"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07EB9A71-2F83-4036-A0E4-6A5AF792A836}"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5D6161C5-9F2E-4CAA-A43B-088AA63EF84A}">
      <dgm:prSet/>
      <dgm:spPr/>
      <dgm:t>
        <a:bodyPr/>
        <a:lstStyle/>
        <a:p>
          <a:pPr rtl="0"/>
          <a:r>
            <a:rPr lang="en-US" b="1" dirty="0" smtClean="0">
              <a:latin typeface="Times New Roman" pitchFamily="18" charset="0"/>
              <a:cs typeface="Times New Roman" pitchFamily="18" charset="0"/>
            </a:rPr>
            <a:t>Gas system:</a:t>
          </a:r>
          <a:endParaRPr lang="en-US" dirty="0">
            <a:latin typeface="Times New Roman" pitchFamily="18" charset="0"/>
            <a:cs typeface="Times New Roman" pitchFamily="18" charset="0"/>
          </a:endParaRPr>
        </a:p>
      </dgm:t>
    </dgm:pt>
    <dgm:pt modelId="{8C4F78F6-B282-4CB4-B1A1-9B61DB0DE401}" type="parTrans" cxnId="{EC8F09B2-F795-4BC0-8B91-FDF5FD12CFF4}">
      <dgm:prSet/>
      <dgm:spPr/>
      <dgm:t>
        <a:bodyPr/>
        <a:lstStyle/>
        <a:p>
          <a:endParaRPr lang="en-US"/>
        </a:p>
      </dgm:t>
    </dgm:pt>
    <dgm:pt modelId="{C11A7326-E540-40EA-B6C5-1D99BC4D47E2}" type="sibTrans" cxnId="{EC8F09B2-F795-4BC0-8B91-FDF5FD12CFF4}">
      <dgm:prSet/>
      <dgm:spPr/>
      <dgm:t>
        <a:bodyPr/>
        <a:lstStyle/>
        <a:p>
          <a:endParaRPr lang="en-US"/>
        </a:p>
      </dgm:t>
    </dgm:pt>
    <dgm:pt modelId="{7A0F2945-5856-48B2-8E20-2AEE1F78D058}" type="pres">
      <dgm:prSet presAssocID="{07EB9A71-2F83-4036-A0E4-6A5AF792A836}" presName="linearFlow" presStyleCnt="0">
        <dgm:presLayoutVars>
          <dgm:dir/>
          <dgm:resizeHandles val="exact"/>
        </dgm:presLayoutVars>
      </dgm:prSet>
      <dgm:spPr/>
      <dgm:t>
        <a:bodyPr/>
        <a:lstStyle/>
        <a:p>
          <a:endParaRPr lang="en-US"/>
        </a:p>
      </dgm:t>
    </dgm:pt>
    <dgm:pt modelId="{A6A31D84-F880-4521-88F2-68E98F320523}" type="pres">
      <dgm:prSet presAssocID="{5D6161C5-9F2E-4CAA-A43B-088AA63EF84A}" presName="composite" presStyleCnt="0"/>
      <dgm:spPr/>
    </dgm:pt>
    <dgm:pt modelId="{DAED7DD9-F540-4242-89D1-66EAF536F570}" type="pres">
      <dgm:prSet presAssocID="{5D6161C5-9F2E-4CAA-A43B-088AA63EF84A}" presName="imgShp" presStyleLbl="fgImgPlace1" presStyleIdx="0" presStyleCnt="1"/>
      <dgm:spPr>
        <a:blipFill rotWithShape="0">
          <a:blip xmlns:r="http://schemas.openxmlformats.org/officeDocument/2006/relationships" r:embed="rId1"/>
          <a:stretch>
            <a:fillRect/>
          </a:stretch>
        </a:blipFill>
      </dgm:spPr>
    </dgm:pt>
    <dgm:pt modelId="{2DB37AB9-AB83-45BF-B207-A24C65DE1ADC}" type="pres">
      <dgm:prSet presAssocID="{5D6161C5-9F2E-4CAA-A43B-088AA63EF84A}" presName="txShp" presStyleLbl="node1" presStyleIdx="0" presStyleCnt="1">
        <dgm:presLayoutVars>
          <dgm:bulletEnabled val="1"/>
        </dgm:presLayoutVars>
      </dgm:prSet>
      <dgm:spPr/>
      <dgm:t>
        <a:bodyPr/>
        <a:lstStyle/>
        <a:p>
          <a:endParaRPr lang="en-US"/>
        </a:p>
      </dgm:t>
    </dgm:pt>
  </dgm:ptLst>
  <dgm:cxnLst>
    <dgm:cxn modelId="{00E27520-8C78-4B74-BF7D-9B6D8EB64ADC}" type="presOf" srcId="{07EB9A71-2F83-4036-A0E4-6A5AF792A836}" destId="{7A0F2945-5856-48B2-8E20-2AEE1F78D058}" srcOrd="0" destOrd="0" presId="urn:microsoft.com/office/officeart/2005/8/layout/vList3"/>
    <dgm:cxn modelId="{EC8F09B2-F795-4BC0-8B91-FDF5FD12CFF4}" srcId="{07EB9A71-2F83-4036-A0E4-6A5AF792A836}" destId="{5D6161C5-9F2E-4CAA-A43B-088AA63EF84A}" srcOrd="0" destOrd="0" parTransId="{8C4F78F6-B282-4CB4-B1A1-9B61DB0DE401}" sibTransId="{C11A7326-E540-40EA-B6C5-1D99BC4D47E2}"/>
    <dgm:cxn modelId="{8A5DFC04-A54C-4C1C-9806-158C76E37D5A}" type="presOf" srcId="{5D6161C5-9F2E-4CAA-A43B-088AA63EF84A}" destId="{2DB37AB9-AB83-45BF-B207-A24C65DE1ADC}" srcOrd="0" destOrd="0" presId="urn:microsoft.com/office/officeart/2005/8/layout/vList3"/>
    <dgm:cxn modelId="{6098F89E-AE6C-467C-BF5F-8C410D6C12FC}" type="presParOf" srcId="{7A0F2945-5856-48B2-8E20-2AEE1F78D058}" destId="{A6A31D84-F880-4521-88F2-68E98F320523}" srcOrd="0" destOrd="0" presId="urn:microsoft.com/office/officeart/2005/8/layout/vList3"/>
    <dgm:cxn modelId="{D630B7F8-AA7C-4564-889F-93311CDF9268}" type="presParOf" srcId="{A6A31D84-F880-4521-88F2-68E98F320523}" destId="{DAED7DD9-F540-4242-89D1-66EAF536F570}" srcOrd="0" destOrd="0" presId="urn:microsoft.com/office/officeart/2005/8/layout/vList3"/>
    <dgm:cxn modelId="{D2E2E5D9-6D70-4D5A-A06F-D81F8602F331}" type="presParOf" srcId="{A6A31D84-F880-4521-88F2-68E98F320523}" destId="{2DB37AB9-AB83-45BF-B207-A24C65DE1ADC}"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7A074A4A-8687-4163-83FE-62C15ECE696D}"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8F4B8A6D-B5C1-41DF-86FB-F605F7D95A84}">
      <dgm:prSet/>
      <dgm:spPr/>
      <dgm:t>
        <a:bodyPr/>
        <a:lstStyle/>
        <a:p>
          <a:pPr rtl="0"/>
          <a:r>
            <a:rPr lang="en-US" b="1" dirty="0" smtClean="0">
              <a:latin typeface="Times New Roman" pitchFamily="18" charset="0"/>
              <a:cs typeface="Times New Roman" pitchFamily="18" charset="0"/>
            </a:rPr>
            <a:t>Lighting distribution</a:t>
          </a:r>
          <a:endParaRPr lang="en-US" b="1" dirty="0">
            <a:latin typeface="Times New Roman" pitchFamily="18" charset="0"/>
            <a:cs typeface="Times New Roman" pitchFamily="18" charset="0"/>
          </a:endParaRPr>
        </a:p>
      </dgm:t>
    </dgm:pt>
    <dgm:pt modelId="{B702351D-FC05-4782-87D7-89EDE09C58FE}" type="parTrans" cxnId="{9D280322-4CFA-4404-8AB0-47C9E91CA774}">
      <dgm:prSet/>
      <dgm:spPr/>
      <dgm:t>
        <a:bodyPr/>
        <a:lstStyle/>
        <a:p>
          <a:endParaRPr lang="en-US"/>
        </a:p>
      </dgm:t>
    </dgm:pt>
    <dgm:pt modelId="{8D0654B3-AF75-44FC-9332-1C449C0C5A3A}" type="sibTrans" cxnId="{9D280322-4CFA-4404-8AB0-47C9E91CA774}">
      <dgm:prSet/>
      <dgm:spPr/>
      <dgm:t>
        <a:bodyPr/>
        <a:lstStyle/>
        <a:p>
          <a:endParaRPr lang="en-US"/>
        </a:p>
      </dgm:t>
    </dgm:pt>
    <dgm:pt modelId="{BE9821F5-B008-414F-BD7C-F968A24CA4EA}" type="pres">
      <dgm:prSet presAssocID="{7A074A4A-8687-4163-83FE-62C15ECE696D}" presName="linearFlow" presStyleCnt="0">
        <dgm:presLayoutVars>
          <dgm:dir/>
          <dgm:resizeHandles val="exact"/>
        </dgm:presLayoutVars>
      </dgm:prSet>
      <dgm:spPr/>
      <dgm:t>
        <a:bodyPr/>
        <a:lstStyle/>
        <a:p>
          <a:endParaRPr lang="en-US"/>
        </a:p>
      </dgm:t>
    </dgm:pt>
    <dgm:pt modelId="{C6B54F1B-0F41-4C16-B3DC-AD21A7C4C377}" type="pres">
      <dgm:prSet presAssocID="{8F4B8A6D-B5C1-41DF-86FB-F605F7D95A84}" presName="composite" presStyleCnt="0"/>
      <dgm:spPr/>
    </dgm:pt>
    <dgm:pt modelId="{70870D61-5551-47F8-A6AD-4854E6D41A55}" type="pres">
      <dgm:prSet presAssocID="{8F4B8A6D-B5C1-41DF-86FB-F605F7D95A84}" presName="imgShp" presStyleLbl="fgImgPlace1" presStyleIdx="0" presStyleCnt="1"/>
      <dgm:spPr>
        <a:blipFill rotWithShape="0">
          <a:blip xmlns:r="http://schemas.openxmlformats.org/officeDocument/2006/relationships" r:embed="rId1"/>
          <a:stretch>
            <a:fillRect/>
          </a:stretch>
        </a:blipFill>
      </dgm:spPr>
    </dgm:pt>
    <dgm:pt modelId="{40A21DE0-556C-48EF-9DDB-E2EF83E75CF5}" type="pres">
      <dgm:prSet presAssocID="{8F4B8A6D-B5C1-41DF-86FB-F605F7D95A84}" presName="txShp" presStyleLbl="node1" presStyleIdx="0" presStyleCnt="1">
        <dgm:presLayoutVars>
          <dgm:bulletEnabled val="1"/>
        </dgm:presLayoutVars>
      </dgm:prSet>
      <dgm:spPr/>
      <dgm:t>
        <a:bodyPr/>
        <a:lstStyle/>
        <a:p>
          <a:endParaRPr lang="en-US"/>
        </a:p>
      </dgm:t>
    </dgm:pt>
  </dgm:ptLst>
  <dgm:cxnLst>
    <dgm:cxn modelId="{C1D0D6CB-D88F-4D97-BC2C-49C4C6C58E54}" type="presOf" srcId="{8F4B8A6D-B5C1-41DF-86FB-F605F7D95A84}" destId="{40A21DE0-556C-48EF-9DDB-E2EF83E75CF5}" srcOrd="0" destOrd="0" presId="urn:microsoft.com/office/officeart/2005/8/layout/vList3"/>
    <dgm:cxn modelId="{9D280322-4CFA-4404-8AB0-47C9E91CA774}" srcId="{7A074A4A-8687-4163-83FE-62C15ECE696D}" destId="{8F4B8A6D-B5C1-41DF-86FB-F605F7D95A84}" srcOrd="0" destOrd="0" parTransId="{B702351D-FC05-4782-87D7-89EDE09C58FE}" sibTransId="{8D0654B3-AF75-44FC-9332-1C449C0C5A3A}"/>
    <dgm:cxn modelId="{DBE5EBAE-4C63-49B4-8792-F12003329F14}" type="presOf" srcId="{7A074A4A-8687-4163-83FE-62C15ECE696D}" destId="{BE9821F5-B008-414F-BD7C-F968A24CA4EA}" srcOrd="0" destOrd="0" presId="urn:microsoft.com/office/officeart/2005/8/layout/vList3"/>
    <dgm:cxn modelId="{8EB7A6E6-826D-45AA-A322-D7E5705944F5}" type="presParOf" srcId="{BE9821F5-B008-414F-BD7C-F968A24CA4EA}" destId="{C6B54F1B-0F41-4C16-B3DC-AD21A7C4C377}" srcOrd="0" destOrd="0" presId="urn:microsoft.com/office/officeart/2005/8/layout/vList3"/>
    <dgm:cxn modelId="{75EA2D29-0961-42DE-A0F3-13D4E8A44692}" type="presParOf" srcId="{C6B54F1B-0F41-4C16-B3DC-AD21A7C4C377}" destId="{70870D61-5551-47F8-A6AD-4854E6D41A55}" srcOrd="0" destOrd="0" presId="urn:microsoft.com/office/officeart/2005/8/layout/vList3"/>
    <dgm:cxn modelId="{5BE6B78B-2129-430B-B929-CD62179E7DE4}" type="presParOf" srcId="{C6B54F1B-0F41-4C16-B3DC-AD21A7C4C377}" destId="{40A21DE0-556C-48EF-9DDB-E2EF83E75CF5}" srcOrd="1" destOrd="0" presId="urn:microsoft.com/office/officeart/2005/8/layout/vList3"/>
  </dgm:cxnLst>
  <dgm:bg/>
  <dgm:whole/>
  <dgm:extLst>
    <a:ext uri="http://schemas.microsoft.com/office/drawing/2008/diagram">
      <dsp:dataModelExt xmlns=""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B67C81-3C00-414E-B808-811F7AC06652}"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22070F25-16C7-4620-9679-0C6D79AE4495}">
      <dgm:prSet/>
      <dgm:spPr/>
      <dgm:t>
        <a:bodyPr/>
        <a:lstStyle/>
        <a:p>
          <a:pPr rtl="0"/>
          <a:r>
            <a:rPr lang="en-US" dirty="0" smtClean="0">
              <a:latin typeface="Times New Roman" pitchFamily="18" charset="0"/>
              <a:cs typeface="Times New Roman" pitchFamily="18" charset="0"/>
            </a:rPr>
            <a:t>Site plan :</a:t>
          </a:r>
          <a:endParaRPr lang="en-US" dirty="0">
            <a:latin typeface="Times New Roman" pitchFamily="18" charset="0"/>
            <a:cs typeface="Times New Roman" pitchFamily="18" charset="0"/>
          </a:endParaRPr>
        </a:p>
      </dgm:t>
    </dgm:pt>
    <dgm:pt modelId="{88AE1197-855C-4436-B35E-B588570556A2}" type="parTrans" cxnId="{EE7004D4-4C2D-4153-B081-438B80300EFC}">
      <dgm:prSet/>
      <dgm:spPr/>
      <dgm:t>
        <a:bodyPr/>
        <a:lstStyle/>
        <a:p>
          <a:endParaRPr lang="en-US"/>
        </a:p>
      </dgm:t>
    </dgm:pt>
    <dgm:pt modelId="{E9D71E00-D64D-442F-AA43-E9CD62E15FB0}" type="sibTrans" cxnId="{EE7004D4-4C2D-4153-B081-438B80300EFC}">
      <dgm:prSet/>
      <dgm:spPr/>
      <dgm:t>
        <a:bodyPr/>
        <a:lstStyle/>
        <a:p>
          <a:endParaRPr lang="en-US"/>
        </a:p>
      </dgm:t>
    </dgm:pt>
    <dgm:pt modelId="{E02E5F63-A669-4E48-A0EB-1A1F878698E6}" type="pres">
      <dgm:prSet presAssocID="{08B67C81-3C00-414E-B808-811F7AC06652}" presName="linearFlow" presStyleCnt="0">
        <dgm:presLayoutVars>
          <dgm:dir/>
          <dgm:resizeHandles val="exact"/>
        </dgm:presLayoutVars>
      </dgm:prSet>
      <dgm:spPr/>
      <dgm:t>
        <a:bodyPr/>
        <a:lstStyle/>
        <a:p>
          <a:endParaRPr lang="en-US"/>
        </a:p>
      </dgm:t>
    </dgm:pt>
    <dgm:pt modelId="{04363D98-1695-4686-AC85-E201CB972092}" type="pres">
      <dgm:prSet presAssocID="{22070F25-16C7-4620-9679-0C6D79AE4495}" presName="composite" presStyleCnt="0"/>
      <dgm:spPr/>
    </dgm:pt>
    <dgm:pt modelId="{8F0DA9CA-1037-4794-8AA0-052BF0689105}" type="pres">
      <dgm:prSet presAssocID="{22070F25-16C7-4620-9679-0C6D79AE4495}"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78D84A62-8F28-4519-B0A6-34D7D426853F}" type="pres">
      <dgm:prSet presAssocID="{22070F25-16C7-4620-9679-0C6D79AE4495}" presName="txShp" presStyleLbl="node1" presStyleIdx="0" presStyleCnt="1">
        <dgm:presLayoutVars>
          <dgm:bulletEnabled val="1"/>
        </dgm:presLayoutVars>
      </dgm:prSet>
      <dgm:spPr/>
      <dgm:t>
        <a:bodyPr/>
        <a:lstStyle/>
        <a:p>
          <a:endParaRPr lang="en-US"/>
        </a:p>
      </dgm:t>
    </dgm:pt>
  </dgm:ptLst>
  <dgm:cxnLst>
    <dgm:cxn modelId="{EE7004D4-4C2D-4153-B081-438B80300EFC}" srcId="{08B67C81-3C00-414E-B808-811F7AC06652}" destId="{22070F25-16C7-4620-9679-0C6D79AE4495}" srcOrd="0" destOrd="0" parTransId="{88AE1197-855C-4436-B35E-B588570556A2}" sibTransId="{E9D71E00-D64D-442F-AA43-E9CD62E15FB0}"/>
    <dgm:cxn modelId="{C53606E4-ADE4-40D3-B8A0-3498FF3E3F4E}" type="presOf" srcId="{08B67C81-3C00-414E-B808-811F7AC06652}" destId="{E02E5F63-A669-4E48-A0EB-1A1F878698E6}" srcOrd="0" destOrd="0" presId="urn:microsoft.com/office/officeart/2005/8/layout/vList3"/>
    <dgm:cxn modelId="{D97D8DCF-A4B7-4AA3-8D75-47723E1F7E90}" type="presOf" srcId="{22070F25-16C7-4620-9679-0C6D79AE4495}" destId="{78D84A62-8F28-4519-B0A6-34D7D426853F}" srcOrd="0" destOrd="0" presId="urn:microsoft.com/office/officeart/2005/8/layout/vList3"/>
    <dgm:cxn modelId="{3F489847-AD4C-4216-8543-59CE275011F8}" type="presParOf" srcId="{E02E5F63-A669-4E48-A0EB-1A1F878698E6}" destId="{04363D98-1695-4686-AC85-E201CB972092}" srcOrd="0" destOrd="0" presId="urn:microsoft.com/office/officeart/2005/8/layout/vList3"/>
    <dgm:cxn modelId="{D2305DD3-A942-4BB9-B230-B30475665DD1}" type="presParOf" srcId="{04363D98-1695-4686-AC85-E201CB972092}" destId="{8F0DA9CA-1037-4794-8AA0-052BF0689105}" srcOrd="0" destOrd="0" presId="urn:microsoft.com/office/officeart/2005/8/layout/vList3"/>
    <dgm:cxn modelId="{EAFFD879-095A-4395-8D25-F0B1C78C9837}" type="presParOf" srcId="{04363D98-1695-4686-AC85-E201CB972092}" destId="{78D84A62-8F28-4519-B0A6-34D7D426853F}"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EFC0E1-E820-425E-A07C-9FD87032E538}"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DBA11588-484E-4CF4-B3A9-A595AC61FA66}">
      <dgm:prSet/>
      <dgm:spPr/>
      <dgm:t>
        <a:bodyPr/>
        <a:lstStyle/>
        <a:p>
          <a:pPr rtl="0"/>
          <a:r>
            <a:rPr lang="en-US" dirty="0" smtClean="0">
              <a:latin typeface="Times New Roman" pitchFamily="18" charset="0"/>
              <a:cs typeface="Times New Roman" pitchFamily="18" charset="0"/>
            </a:rPr>
            <a:t>3D Model</a:t>
          </a:r>
          <a:endParaRPr lang="en-US" dirty="0">
            <a:latin typeface="Times New Roman" pitchFamily="18" charset="0"/>
            <a:cs typeface="Times New Roman" pitchFamily="18" charset="0"/>
          </a:endParaRPr>
        </a:p>
      </dgm:t>
    </dgm:pt>
    <dgm:pt modelId="{74526D94-4E13-416C-B36A-0B604BEF4F3C}" type="parTrans" cxnId="{58272245-8934-47CD-B2DA-2350FEAC577F}">
      <dgm:prSet/>
      <dgm:spPr/>
      <dgm:t>
        <a:bodyPr/>
        <a:lstStyle/>
        <a:p>
          <a:endParaRPr lang="en-US"/>
        </a:p>
      </dgm:t>
    </dgm:pt>
    <dgm:pt modelId="{64A07C71-5D71-43EC-9FFB-4AE07A43DEB5}" type="sibTrans" cxnId="{58272245-8934-47CD-B2DA-2350FEAC577F}">
      <dgm:prSet/>
      <dgm:spPr/>
      <dgm:t>
        <a:bodyPr/>
        <a:lstStyle/>
        <a:p>
          <a:endParaRPr lang="en-US"/>
        </a:p>
      </dgm:t>
    </dgm:pt>
    <dgm:pt modelId="{068EF29D-E2F0-4D8F-9351-09E335FCBC2F}" type="pres">
      <dgm:prSet presAssocID="{7FEFC0E1-E820-425E-A07C-9FD87032E538}" presName="linearFlow" presStyleCnt="0">
        <dgm:presLayoutVars>
          <dgm:dir/>
          <dgm:resizeHandles val="exact"/>
        </dgm:presLayoutVars>
      </dgm:prSet>
      <dgm:spPr/>
      <dgm:t>
        <a:bodyPr/>
        <a:lstStyle/>
        <a:p>
          <a:endParaRPr lang="en-US"/>
        </a:p>
      </dgm:t>
    </dgm:pt>
    <dgm:pt modelId="{36236C23-3E1A-4769-A89B-F95534189EBE}" type="pres">
      <dgm:prSet presAssocID="{DBA11588-484E-4CF4-B3A9-A595AC61FA66}" presName="composite" presStyleCnt="0"/>
      <dgm:spPr/>
    </dgm:pt>
    <dgm:pt modelId="{03CDA312-6E4D-4AC1-BD28-138BD3313D99}" type="pres">
      <dgm:prSet presAssocID="{DBA11588-484E-4CF4-B3A9-A595AC61FA66}" presName="imgShp" presStyleLbl="fgImgPlace1" presStyleIdx="0" presStyleCnt="1"/>
      <dgm:spPr>
        <a:blipFill rotWithShape="0">
          <a:blip xmlns:r="http://schemas.openxmlformats.org/officeDocument/2006/relationships" r:embed="rId1"/>
          <a:stretch>
            <a:fillRect/>
          </a:stretch>
        </a:blipFill>
      </dgm:spPr>
    </dgm:pt>
    <dgm:pt modelId="{6D73E418-593A-4C07-923D-972E4BCCE8DF}" type="pres">
      <dgm:prSet presAssocID="{DBA11588-484E-4CF4-B3A9-A595AC61FA66}" presName="txShp" presStyleLbl="node1" presStyleIdx="0" presStyleCnt="1" custLinFactNeighborX="223" custLinFactNeighborY="2639">
        <dgm:presLayoutVars>
          <dgm:bulletEnabled val="1"/>
        </dgm:presLayoutVars>
      </dgm:prSet>
      <dgm:spPr/>
      <dgm:t>
        <a:bodyPr/>
        <a:lstStyle/>
        <a:p>
          <a:endParaRPr lang="en-US"/>
        </a:p>
      </dgm:t>
    </dgm:pt>
  </dgm:ptLst>
  <dgm:cxnLst>
    <dgm:cxn modelId="{58272245-8934-47CD-B2DA-2350FEAC577F}" srcId="{7FEFC0E1-E820-425E-A07C-9FD87032E538}" destId="{DBA11588-484E-4CF4-B3A9-A595AC61FA66}" srcOrd="0" destOrd="0" parTransId="{74526D94-4E13-416C-B36A-0B604BEF4F3C}" sibTransId="{64A07C71-5D71-43EC-9FFB-4AE07A43DEB5}"/>
    <dgm:cxn modelId="{5193C643-1C01-4895-9E91-FD5CAF757A6D}" type="presOf" srcId="{DBA11588-484E-4CF4-B3A9-A595AC61FA66}" destId="{6D73E418-593A-4C07-923D-972E4BCCE8DF}" srcOrd="0" destOrd="0" presId="urn:microsoft.com/office/officeart/2005/8/layout/vList3"/>
    <dgm:cxn modelId="{D72997A8-073C-4B3D-8F5C-B4D7482CE2B0}" type="presOf" srcId="{7FEFC0E1-E820-425E-A07C-9FD87032E538}" destId="{068EF29D-E2F0-4D8F-9351-09E335FCBC2F}" srcOrd="0" destOrd="0" presId="urn:microsoft.com/office/officeart/2005/8/layout/vList3"/>
    <dgm:cxn modelId="{10A46C65-87DA-4607-BEF0-240188779617}" type="presParOf" srcId="{068EF29D-E2F0-4D8F-9351-09E335FCBC2F}" destId="{36236C23-3E1A-4769-A89B-F95534189EBE}" srcOrd="0" destOrd="0" presId="urn:microsoft.com/office/officeart/2005/8/layout/vList3"/>
    <dgm:cxn modelId="{D06B0EF4-114C-42F5-A6CE-22676044CAB5}" type="presParOf" srcId="{36236C23-3E1A-4769-A89B-F95534189EBE}" destId="{03CDA312-6E4D-4AC1-BD28-138BD3313D99}" srcOrd="0" destOrd="0" presId="urn:microsoft.com/office/officeart/2005/8/layout/vList3"/>
    <dgm:cxn modelId="{016AC11A-2571-4A5A-9E7F-7507B5D2BCB7}" type="presParOf" srcId="{36236C23-3E1A-4769-A89B-F95534189EBE}" destId="{6D73E418-593A-4C07-923D-972E4BCCE8DF}"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E21DB55-77FE-47D7-BC7D-E2EC2F9D2C75}"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9A5FA856-5C58-4E63-A477-48F107A9BF17}">
      <dgm:prSet/>
      <dgm:spPr/>
      <dgm:t>
        <a:bodyPr/>
        <a:lstStyle/>
        <a:p>
          <a:pPr rtl="0"/>
          <a:r>
            <a:rPr lang="en-US" b="1" dirty="0" smtClean="0">
              <a:latin typeface="Times New Roman" pitchFamily="18" charset="0"/>
              <a:cs typeface="Times New Roman" pitchFamily="18" charset="0"/>
            </a:rPr>
            <a:t>Functional  Distributions </a:t>
          </a:r>
          <a:br>
            <a:rPr lang="en-US" b="1"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dgm:t>
    </dgm:pt>
    <dgm:pt modelId="{06A4476F-787D-4354-8BC9-620AB3059BB2}" type="parTrans" cxnId="{BD84A8D9-8E1A-4A09-A135-2B08B8A64760}">
      <dgm:prSet/>
      <dgm:spPr/>
      <dgm:t>
        <a:bodyPr/>
        <a:lstStyle/>
        <a:p>
          <a:endParaRPr lang="en-US"/>
        </a:p>
      </dgm:t>
    </dgm:pt>
    <dgm:pt modelId="{7BD49108-E39E-4C9C-8B43-0070EC64693D}" type="sibTrans" cxnId="{BD84A8D9-8E1A-4A09-A135-2B08B8A64760}">
      <dgm:prSet/>
      <dgm:spPr/>
      <dgm:t>
        <a:bodyPr/>
        <a:lstStyle/>
        <a:p>
          <a:endParaRPr lang="en-US"/>
        </a:p>
      </dgm:t>
    </dgm:pt>
    <dgm:pt modelId="{48AD7089-925D-4823-B802-BE3BDED8E9A5}" type="pres">
      <dgm:prSet presAssocID="{3E21DB55-77FE-47D7-BC7D-E2EC2F9D2C75}" presName="linearFlow" presStyleCnt="0">
        <dgm:presLayoutVars>
          <dgm:dir/>
          <dgm:resizeHandles val="exact"/>
        </dgm:presLayoutVars>
      </dgm:prSet>
      <dgm:spPr/>
      <dgm:t>
        <a:bodyPr/>
        <a:lstStyle/>
        <a:p>
          <a:endParaRPr lang="en-US"/>
        </a:p>
      </dgm:t>
    </dgm:pt>
    <dgm:pt modelId="{09848FBC-12AA-4D74-A6DE-E06ADDC9B62B}" type="pres">
      <dgm:prSet presAssocID="{9A5FA856-5C58-4E63-A477-48F107A9BF17}" presName="composite" presStyleCnt="0"/>
      <dgm:spPr/>
    </dgm:pt>
    <dgm:pt modelId="{F3564705-5903-4270-9A9F-13800A6BC99C}" type="pres">
      <dgm:prSet presAssocID="{9A5FA856-5C58-4E63-A477-48F107A9BF17}" presName="imgShp" presStyleLbl="fgImgPlace1" presStyleIdx="0" presStyleCnt="1" custLinFactNeighborX="-8933" custLinFactNeighborY="2639"/>
      <dgm:spPr>
        <a:blipFill rotWithShape="0">
          <a:blip xmlns:r="http://schemas.openxmlformats.org/officeDocument/2006/relationships" r:embed="rId1"/>
          <a:stretch>
            <a:fillRect/>
          </a:stretch>
        </a:blipFill>
      </dgm:spPr>
    </dgm:pt>
    <dgm:pt modelId="{8F725D17-B1AC-4945-BA6C-EA75EEFEA63A}" type="pres">
      <dgm:prSet presAssocID="{9A5FA856-5C58-4E63-A477-48F107A9BF17}" presName="txShp" presStyleLbl="node1" presStyleIdx="0" presStyleCnt="1">
        <dgm:presLayoutVars>
          <dgm:bulletEnabled val="1"/>
        </dgm:presLayoutVars>
      </dgm:prSet>
      <dgm:spPr/>
      <dgm:t>
        <a:bodyPr/>
        <a:lstStyle/>
        <a:p>
          <a:endParaRPr lang="en-US"/>
        </a:p>
      </dgm:t>
    </dgm:pt>
  </dgm:ptLst>
  <dgm:cxnLst>
    <dgm:cxn modelId="{5F993420-3A9D-479A-BF96-57FF8428C6CA}" type="presOf" srcId="{3E21DB55-77FE-47D7-BC7D-E2EC2F9D2C75}" destId="{48AD7089-925D-4823-B802-BE3BDED8E9A5}" srcOrd="0" destOrd="0" presId="urn:microsoft.com/office/officeart/2005/8/layout/vList3"/>
    <dgm:cxn modelId="{BD84A8D9-8E1A-4A09-A135-2B08B8A64760}" srcId="{3E21DB55-77FE-47D7-BC7D-E2EC2F9D2C75}" destId="{9A5FA856-5C58-4E63-A477-48F107A9BF17}" srcOrd="0" destOrd="0" parTransId="{06A4476F-787D-4354-8BC9-620AB3059BB2}" sibTransId="{7BD49108-E39E-4C9C-8B43-0070EC64693D}"/>
    <dgm:cxn modelId="{8CCAAA37-FDBF-4B03-B9C3-3D89E3B84948}" type="presOf" srcId="{9A5FA856-5C58-4E63-A477-48F107A9BF17}" destId="{8F725D17-B1AC-4945-BA6C-EA75EEFEA63A}" srcOrd="0" destOrd="0" presId="urn:microsoft.com/office/officeart/2005/8/layout/vList3"/>
    <dgm:cxn modelId="{E23D2AEF-3529-4B88-83F1-08DE9853DFAB}" type="presParOf" srcId="{48AD7089-925D-4823-B802-BE3BDED8E9A5}" destId="{09848FBC-12AA-4D74-A6DE-E06ADDC9B62B}" srcOrd="0" destOrd="0" presId="urn:microsoft.com/office/officeart/2005/8/layout/vList3"/>
    <dgm:cxn modelId="{C042598B-3FFA-424A-A14C-B06FFF868308}" type="presParOf" srcId="{09848FBC-12AA-4D74-A6DE-E06ADDC9B62B}" destId="{F3564705-5903-4270-9A9F-13800A6BC99C}" srcOrd="0" destOrd="0" presId="urn:microsoft.com/office/officeart/2005/8/layout/vList3"/>
    <dgm:cxn modelId="{3AA40849-96F2-4F77-8BB0-319FF67DEC4A}" type="presParOf" srcId="{09848FBC-12AA-4D74-A6DE-E06ADDC9B62B}" destId="{8F725D17-B1AC-4945-BA6C-EA75EEFEA63A}"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81D59AF-BC11-476B-B4C6-4ABE715FED11}"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C9164F90-6D48-4D88-A571-D00BFDC86217}">
      <dgm:prSet/>
      <dgm:spPr/>
      <dgm:t>
        <a:bodyPr/>
        <a:lstStyle/>
        <a:p>
          <a:pPr rtl="0"/>
          <a:r>
            <a:rPr lang="en-US" dirty="0" smtClean="0">
              <a:latin typeface="Times New Roman" pitchFamily="18" charset="0"/>
              <a:cs typeface="Times New Roman" pitchFamily="18" charset="0"/>
            </a:rPr>
            <a:t>Elevations </a:t>
          </a:r>
          <a:endParaRPr lang="en-US" dirty="0">
            <a:latin typeface="Times New Roman" pitchFamily="18" charset="0"/>
            <a:cs typeface="Times New Roman" pitchFamily="18" charset="0"/>
          </a:endParaRPr>
        </a:p>
      </dgm:t>
    </dgm:pt>
    <dgm:pt modelId="{C5E25BA6-A8CF-4351-9CDC-624D8EB70F04}" type="parTrans" cxnId="{B84AAD28-0401-45CF-A986-27F98E8E4790}">
      <dgm:prSet/>
      <dgm:spPr/>
      <dgm:t>
        <a:bodyPr/>
        <a:lstStyle/>
        <a:p>
          <a:endParaRPr lang="en-US"/>
        </a:p>
      </dgm:t>
    </dgm:pt>
    <dgm:pt modelId="{1FE4D317-EF9F-42BB-A011-55956B21C23F}" type="sibTrans" cxnId="{B84AAD28-0401-45CF-A986-27F98E8E4790}">
      <dgm:prSet/>
      <dgm:spPr/>
      <dgm:t>
        <a:bodyPr/>
        <a:lstStyle/>
        <a:p>
          <a:endParaRPr lang="en-US"/>
        </a:p>
      </dgm:t>
    </dgm:pt>
    <dgm:pt modelId="{3BC481F4-9877-4ECC-AEF9-D38BE829450D}" type="pres">
      <dgm:prSet presAssocID="{F81D59AF-BC11-476B-B4C6-4ABE715FED11}" presName="linearFlow" presStyleCnt="0">
        <dgm:presLayoutVars>
          <dgm:dir/>
          <dgm:resizeHandles val="exact"/>
        </dgm:presLayoutVars>
      </dgm:prSet>
      <dgm:spPr/>
      <dgm:t>
        <a:bodyPr/>
        <a:lstStyle/>
        <a:p>
          <a:endParaRPr lang="en-US"/>
        </a:p>
      </dgm:t>
    </dgm:pt>
    <dgm:pt modelId="{54E4426F-3C01-4422-92F2-759C5EBAB290}" type="pres">
      <dgm:prSet presAssocID="{C9164F90-6D48-4D88-A571-D00BFDC86217}" presName="composite" presStyleCnt="0"/>
      <dgm:spPr/>
    </dgm:pt>
    <dgm:pt modelId="{DB52F950-1F8C-4E9C-A0BE-888FFE9995AC}" type="pres">
      <dgm:prSet presAssocID="{C9164F90-6D48-4D88-A571-D00BFDC86217}"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30DB36DC-2E45-41C1-8C2E-ED8D045D9197}" type="pres">
      <dgm:prSet presAssocID="{C9164F90-6D48-4D88-A571-D00BFDC86217}" presName="txShp" presStyleLbl="node1" presStyleIdx="0" presStyleCnt="1">
        <dgm:presLayoutVars>
          <dgm:bulletEnabled val="1"/>
        </dgm:presLayoutVars>
      </dgm:prSet>
      <dgm:spPr/>
      <dgm:t>
        <a:bodyPr/>
        <a:lstStyle/>
        <a:p>
          <a:endParaRPr lang="en-US"/>
        </a:p>
      </dgm:t>
    </dgm:pt>
  </dgm:ptLst>
  <dgm:cxnLst>
    <dgm:cxn modelId="{B84AAD28-0401-45CF-A986-27F98E8E4790}" srcId="{F81D59AF-BC11-476B-B4C6-4ABE715FED11}" destId="{C9164F90-6D48-4D88-A571-D00BFDC86217}" srcOrd="0" destOrd="0" parTransId="{C5E25BA6-A8CF-4351-9CDC-624D8EB70F04}" sibTransId="{1FE4D317-EF9F-42BB-A011-55956B21C23F}"/>
    <dgm:cxn modelId="{2EE46F99-9ABA-4AD3-8C83-16D900CEF1B5}" type="presOf" srcId="{F81D59AF-BC11-476B-B4C6-4ABE715FED11}" destId="{3BC481F4-9877-4ECC-AEF9-D38BE829450D}" srcOrd="0" destOrd="0" presId="urn:microsoft.com/office/officeart/2005/8/layout/vList3"/>
    <dgm:cxn modelId="{54C85037-7EDE-48BB-8898-ECBBB6649830}" type="presOf" srcId="{C9164F90-6D48-4D88-A571-D00BFDC86217}" destId="{30DB36DC-2E45-41C1-8C2E-ED8D045D9197}" srcOrd="0" destOrd="0" presId="urn:microsoft.com/office/officeart/2005/8/layout/vList3"/>
    <dgm:cxn modelId="{FC010B6A-FE81-4504-A8AC-5090F7FE3BBE}" type="presParOf" srcId="{3BC481F4-9877-4ECC-AEF9-D38BE829450D}" destId="{54E4426F-3C01-4422-92F2-759C5EBAB290}" srcOrd="0" destOrd="0" presId="urn:microsoft.com/office/officeart/2005/8/layout/vList3"/>
    <dgm:cxn modelId="{E485639C-DB91-4511-88B1-29D33D67A24C}" type="presParOf" srcId="{54E4426F-3C01-4422-92F2-759C5EBAB290}" destId="{DB52F950-1F8C-4E9C-A0BE-888FFE9995AC}" srcOrd="0" destOrd="0" presId="urn:microsoft.com/office/officeart/2005/8/layout/vList3"/>
    <dgm:cxn modelId="{2864DBE5-699E-46B8-9E46-829E07619731}" type="presParOf" srcId="{54E4426F-3C01-4422-92F2-759C5EBAB290}" destId="{30DB36DC-2E45-41C1-8C2E-ED8D045D9197}"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316BF73-758F-4D33-A3BB-ECCD0886D7A5}"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9BAB9ED7-D5F3-45E3-A9AF-1E9F6A10D5D4}">
      <dgm:prSet/>
      <dgm:spPr/>
      <dgm:t>
        <a:bodyPr/>
        <a:lstStyle/>
        <a:p>
          <a:pPr rtl="0"/>
          <a:r>
            <a:rPr lang="en-US" dirty="0" smtClean="0">
              <a:latin typeface="Times New Roman" pitchFamily="18" charset="0"/>
              <a:cs typeface="Times New Roman" pitchFamily="18" charset="0"/>
            </a:rPr>
            <a:t>Seismic Joint</a:t>
          </a:r>
          <a:endParaRPr lang="en-US" dirty="0">
            <a:latin typeface="Times New Roman" pitchFamily="18" charset="0"/>
            <a:cs typeface="Times New Roman" pitchFamily="18" charset="0"/>
          </a:endParaRPr>
        </a:p>
      </dgm:t>
    </dgm:pt>
    <dgm:pt modelId="{BA3A5E31-4E8D-4345-A436-010025C16B14}" type="parTrans" cxnId="{F3ECFA28-8EAC-4332-965E-DC90ABD82B4C}">
      <dgm:prSet/>
      <dgm:spPr/>
      <dgm:t>
        <a:bodyPr/>
        <a:lstStyle/>
        <a:p>
          <a:endParaRPr lang="en-US"/>
        </a:p>
      </dgm:t>
    </dgm:pt>
    <dgm:pt modelId="{E1258FF5-A4A8-428B-B368-EEA2D81F5B3C}" type="sibTrans" cxnId="{F3ECFA28-8EAC-4332-965E-DC90ABD82B4C}">
      <dgm:prSet/>
      <dgm:spPr/>
      <dgm:t>
        <a:bodyPr/>
        <a:lstStyle/>
        <a:p>
          <a:endParaRPr lang="en-US"/>
        </a:p>
      </dgm:t>
    </dgm:pt>
    <dgm:pt modelId="{E52EC1FB-54A5-4B4C-8B89-F499A228803E}" type="pres">
      <dgm:prSet presAssocID="{8316BF73-758F-4D33-A3BB-ECCD0886D7A5}" presName="linearFlow" presStyleCnt="0">
        <dgm:presLayoutVars>
          <dgm:dir/>
          <dgm:resizeHandles val="exact"/>
        </dgm:presLayoutVars>
      </dgm:prSet>
      <dgm:spPr/>
      <dgm:t>
        <a:bodyPr/>
        <a:lstStyle/>
        <a:p>
          <a:endParaRPr lang="en-US"/>
        </a:p>
      </dgm:t>
    </dgm:pt>
    <dgm:pt modelId="{D519F1E0-B94A-47E0-AF9A-B6461307D28B}" type="pres">
      <dgm:prSet presAssocID="{9BAB9ED7-D5F3-45E3-A9AF-1E9F6A10D5D4}" presName="composite" presStyleCnt="0"/>
      <dgm:spPr/>
    </dgm:pt>
    <dgm:pt modelId="{6556E1CF-8E22-4C55-9A2F-58A38B8654C7}" type="pres">
      <dgm:prSet presAssocID="{9BAB9ED7-D5F3-45E3-A9AF-1E9F6A10D5D4}" presName="imgShp" presStyleLbl="fgImgPlace1" presStyleIdx="0" presStyleCnt="1"/>
      <dgm:spPr>
        <a:blipFill rotWithShape="0">
          <a:blip xmlns:r="http://schemas.openxmlformats.org/officeDocument/2006/relationships" r:embed="rId1"/>
          <a:stretch>
            <a:fillRect/>
          </a:stretch>
        </a:blipFill>
      </dgm:spPr>
    </dgm:pt>
    <dgm:pt modelId="{AA927B34-337F-4090-9372-3BDE8737209E}" type="pres">
      <dgm:prSet presAssocID="{9BAB9ED7-D5F3-45E3-A9AF-1E9F6A10D5D4}" presName="txShp" presStyleLbl="node1" presStyleIdx="0" presStyleCnt="1">
        <dgm:presLayoutVars>
          <dgm:bulletEnabled val="1"/>
        </dgm:presLayoutVars>
      </dgm:prSet>
      <dgm:spPr/>
      <dgm:t>
        <a:bodyPr/>
        <a:lstStyle/>
        <a:p>
          <a:endParaRPr lang="en-US"/>
        </a:p>
      </dgm:t>
    </dgm:pt>
  </dgm:ptLst>
  <dgm:cxnLst>
    <dgm:cxn modelId="{B02C6E14-D5F1-47E2-8589-49D3DF4A0843}" type="presOf" srcId="{9BAB9ED7-D5F3-45E3-A9AF-1E9F6A10D5D4}" destId="{AA927B34-337F-4090-9372-3BDE8737209E}" srcOrd="0" destOrd="0" presId="urn:microsoft.com/office/officeart/2005/8/layout/vList3"/>
    <dgm:cxn modelId="{F3ECFA28-8EAC-4332-965E-DC90ABD82B4C}" srcId="{8316BF73-758F-4D33-A3BB-ECCD0886D7A5}" destId="{9BAB9ED7-D5F3-45E3-A9AF-1E9F6A10D5D4}" srcOrd="0" destOrd="0" parTransId="{BA3A5E31-4E8D-4345-A436-010025C16B14}" sibTransId="{E1258FF5-A4A8-428B-B368-EEA2D81F5B3C}"/>
    <dgm:cxn modelId="{A867326F-36DB-4176-B76F-A0D592DA901F}" type="presOf" srcId="{8316BF73-758F-4D33-A3BB-ECCD0886D7A5}" destId="{E52EC1FB-54A5-4B4C-8B89-F499A228803E}" srcOrd="0" destOrd="0" presId="urn:microsoft.com/office/officeart/2005/8/layout/vList3"/>
    <dgm:cxn modelId="{87AB62BC-8DF1-4E5E-9E2D-DCCA884B042B}" type="presParOf" srcId="{E52EC1FB-54A5-4B4C-8B89-F499A228803E}" destId="{D519F1E0-B94A-47E0-AF9A-B6461307D28B}" srcOrd="0" destOrd="0" presId="urn:microsoft.com/office/officeart/2005/8/layout/vList3"/>
    <dgm:cxn modelId="{A938F7A0-248D-4A62-86BA-65B94EF906CA}" type="presParOf" srcId="{D519F1E0-B94A-47E0-AF9A-B6461307D28B}" destId="{6556E1CF-8E22-4C55-9A2F-58A38B8654C7}" srcOrd="0" destOrd="0" presId="urn:microsoft.com/office/officeart/2005/8/layout/vList3"/>
    <dgm:cxn modelId="{CDA0B1CC-52F6-4AF0-933E-B9DDFF7545D1}" type="presParOf" srcId="{D519F1E0-B94A-47E0-AF9A-B6461307D28B}" destId="{AA927B34-337F-4090-9372-3BDE8737209E}"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8A3A61E-D3AF-4683-B25D-ADBA835A95B6}"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FE884FF9-0A72-46A5-AB9D-9BE0FA88784E}">
      <dgm:prSet/>
      <dgm:spPr/>
      <dgm:t>
        <a:bodyPr/>
        <a:lstStyle/>
        <a:p>
          <a:pPr rtl="0"/>
          <a:r>
            <a:rPr lang="en-US" b="1" dirty="0" smtClean="0">
              <a:latin typeface="Times New Roman" pitchFamily="18" charset="0"/>
              <a:cs typeface="Times New Roman" pitchFamily="18" charset="0"/>
            </a:rPr>
            <a:t>Design Codes</a:t>
          </a:r>
          <a:endParaRPr lang="en-US" dirty="0">
            <a:latin typeface="Times New Roman" pitchFamily="18" charset="0"/>
            <a:cs typeface="Times New Roman" pitchFamily="18" charset="0"/>
          </a:endParaRPr>
        </a:p>
      </dgm:t>
    </dgm:pt>
    <dgm:pt modelId="{5C9257C7-7362-40D5-BCE3-84276B4933CF}" type="parTrans" cxnId="{A6934C32-C266-4622-9375-F601123A4A73}">
      <dgm:prSet/>
      <dgm:spPr/>
      <dgm:t>
        <a:bodyPr/>
        <a:lstStyle/>
        <a:p>
          <a:endParaRPr lang="en-US"/>
        </a:p>
      </dgm:t>
    </dgm:pt>
    <dgm:pt modelId="{4F4BE443-46C0-4759-ABB9-7E9F5211EA1F}" type="sibTrans" cxnId="{A6934C32-C266-4622-9375-F601123A4A73}">
      <dgm:prSet/>
      <dgm:spPr/>
      <dgm:t>
        <a:bodyPr/>
        <a:lstStyle/>
        <a:p>
          <a:endParaRPr lang="en-US"/>
        </a:p>
      </dgm:t>
    </dgm:pt>
    <dgm:pt modelId="{99C0944A-BA66-43CA-8195-09FA9F2852EC}" type="pres">
      <dgm:prSet presAssocID="{08A3A61E-D3AF-4683-B25D-ADBA835A95B6}" presName="linearFlow" presStyleCnt="0">
        <dgm:presLayoutVars>
          <dgm:dir/>
          <dgm:resizeHandles val="exact"/>
        </dgm:presLayoutVars>
      </dgm:prSet>
      <dgm:spPr/>
      <dgm:t>
        <a:bodyPr/>
        <a:lstStyle/>
        <a:p>
          <a:endParaRPr lang="en-US"/>
        </a:p>
      </dgm:t>
    </dgm:pt>
    <dgm:pt modelId="{A1A70132-F45D-4D37-8A75-78673B8BCB75}" type="pres">
      <dgm:prSet presAssocID="{FE884FF9-0A72-46A5-AB9D-9BE0FA88784E}" presName="composite" presStyleCnt="0"/>
      <dgm:spPr/>
    </dgm:pt>
    <dgm:pt modelId="{FC39DF5B-8962-41E6-AA59-7E4EC5E3ABF9}" type="pres">
      <dgm:prSet presAssocID="{FE884FF9-0A72-46A5-AB9D-9BE0FA88784E}" presName="imgShp" presStyleLbl="fgImgPlace1" presStyleIdx="0" presStyleCnt="1"/>
      <dgm:spPr>
        <a:blipFill rotWithShape="0">
          <a:blip xmlns:r="http://schemas.openxmlformats.org/officeDocument/2006/relationships" r:embed="rId1"/>
          <a:stretch>
            <a:fillRect/>
          </a:stretch>
        </a:blipFill>
      </dgm:spPr>
      <dgm:t>
        <a:bodyPr/>
        <a:lstStyle/>
        <a:p>
          <a:endParaRPr lang="en-US"/>
        </a:p>
      </dgm:t>
    </dgm:pt>
    <dgm:pt modelId="{15E7FF41-DAC2-4E1C-91F1-2B2FA7B8E88D}" type="pres">
      <dgm:prSet presAssocID="{FE884FF9-0A72-46A5-AB9D-9BE0FA88784E}" presName="txShp" presStyleLbl="node1" presStyleIdx="0" presStyleCnt="1">
        <dgm:presLayoutVars>
          <dgm:bulletEnabled val="1"/>
        </dgm:presLayoutVars>
      </dgm:prSet>
      <dgm:spPr/>
      <dgm:t>
        <a:bodyPr/>
        <a:lstStyle/>
        <a:p>
          <a:endParaRPr lang="en-US"/>
        </a:p>
      </dgm:t>
    </dgm:pt>
  </dgm:ptLst>
  <dgm:cxnLst>
    <dgm:cxn modelId="{A6934C32-C266-4622-9375-F601123A4A73}" srcId="{08A3A61E-D3AF-4683-B25D-ADBA835A95B6}" destId="{FE884FF9-0A72-46A5-AB9D-9BE0FA88784E}" srcOrd="0" destOrd="0" parTransId="{5C9257C7-7362-40D5-BCE3-84276B4933CF}" sibTransId="{4F4BE443-46C0-4759-ABB9-7E9F5211EA1F}"/>
    <dgm:cxn modelId="{21F2DA79-32A4-485E-BDA4-B12918C379C1}" type="presOf" srcId="{FE884FF9-0A72-46A5-AB9D-9BE0FA88784E}" destId="{15E7FF41-DAC2-4E1C-91F1-2B2FA7B8E88D}" srcOrd="0" destOrd="0" presId="urn:microsoft.com/office/officeart/2005/8/layout/vList3"/>
    <dgm:cxn modelId="{9466A8BA-F6D7-4F18-B01E-97EC38CEA6D8}" type="presOf" srcId="{08A3A61E-D3AF-4683-B25D-ADBA835A95B6}" destId="{99C0944A-BA66-43CA-8195-09FA9F2852EC}" srcOrd="0" destOrd="0" presId="urn:microsoft.com/office/officeart/2005/8/layout/vList3"/>
    <dgm:cxn modelId="{B8C04168-FA70-4C9A-98FF-F02F9A6C9C7A}" type="presParOf" srcId="{99C0944A-BA66-43CA-8195-09FA9F2852EC}" destId="{A1A70132-F45D-4D37-8A75-78673B8BCB75}" srcOrd="0" destOrd="0" presId="urn:microsoft.com/office/officeart/2005/8/layout/vList3"/>
    <dgm:cxn modelId="{C242B906-12B0-41D1-9107-C22A8494294A}" type="presParOf" srcId="{A1A70132-F45D-4D37-8A75-78673B8BCB75}" destId="{FC39DF5B-8962-41E6-AA59-7E4EC5E3ABF9}" srcOrd="0" destOrd="0" presId="urn:microsoft.com/office/officeart/2005/8/layout/vList3"/>
    <dgm:cxn modelId="{51B89DDE-DB27-40D0-8D88-4ED03AF65282}" type="presParOf" srcId="{A1A70132-F45D-4D37-8A75-78673B8BCB75}" destId="{15E7FF41-DAC2-4E1C-91F1-2B2FA7B8E88D}"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8C874C-0175-456D-9346-4776D5092FA8}">
      <dsp:nvSpPr>
        <dsp:cNvPr id="0" name=""/>
        <dsp:cNvSpPr/>
      </dsp:nvSpPr>
      <dsp:spPr>
        <a:xfrm>
          <a:off x="0" y="9900"/>
          <a:ext cx="8229600" cy="1123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rtl="0">
            <a:lnSpc>
              <a:spcPct val="90000"/>
            </a:lnSpc>
            <a:spcBef>
              <a:spcPct val="0"/>
            </a:spcBef>
            <a:spcAft>
              <a:spcPct val="35000"/>
            </a:spcAft>
          </a:pPr>
          <a:r>
            <a:rPr lang="en-US" sz="4800" kern="1200" dirty="0" smtClean="0">
              <a:latin typeface="Times New Roman" pitchFamily="18" charset="0"/>
              <a:cs typeface="Times New Roman" pitchFamily="18" charset="0"/>
            </a:rPr>
            <a:t>outline</a:t>
          </a:r>
          <a:endParaRPr lang="en-US" sz="4800" kern="1200" dirty="0">
            <a:latin typeface="Times New Roman" pitchFamily="18" charset="0"/>
            <a:cs typeface="Times New Roman" pitchFamily="18" charset="0"/>
          </a:endParaRPr>
        </a:p>
      </dsp:txBody>
      <dsp:txXfrm>
        <a:off x="0" y="9900"/>
        <a:ext cx="8229600" cy="112319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41A5D1-9ACA-434D-8930-3596E4537956}">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25730" rIns="234696" bIns="125730" numCol="1" spcCol="1270" anchor="ctr" anchorCtr="0">
          <a:noAutofit/>
        </a:bodyPr>
        <a:lstStyle/>
        <a:p>
          <a:pPr lvl="0" algn="ctr" defTabSz="1466850" rtl="0">
            <a:lnSpc>
              <a:spcPct val="90000"/>
            </a:lnSpc>
            <a:spcBef>
              <a:spcPct val="0"/>
            </a:spcBef>
            <a:spcAft>
              <a:spcPct val="35000"/>
            </a:spcAft>
          </a:pPr>
          <a:r>
            <a:rPr lang="en-US" sz="3300" b="1" kern="1200" dirty="0" smtClean="0">
              <a:latin typeface="Times New Roman" pitchFamily="18" charset="0"/>
              <a:cs typeface="Times New Roman" pitchFamily="18" charset="0"/>
            </a:rPr>
            <a:t>Seismic Design:</a:t>
          </a:r>
          <a:br>
            <a:rPr lang="en-US" sz="3300" b="1" kern="1200" dirty="0" smtClean="0">
              <a:latin typeface="Times New Roman" pitchFamily="18" charset="0"/>
              <a:cs typeface="Times New Roman" pitchFamily="18" charset="0"/>
            </a:rPr>
          </a:br>
          <a:endParaRPr lang="en-US" sz="3300" kern="1200" dirty="0">
            <a:latin typeface="Times New Roman" pitchFamily="18" charset="0"/>
            <a:cs typeface="Times New Roman" pitchFamily="18" charset="0"/>
          </a:endParaRPr>
        </a:p>
      </dsp:txBody>
      <dsp:txXfrm rot="10800000">
        <a:off x="1664207" y="0"/>
        <a:ext cx="5472684" cy="1143000"/>
      </dsp:txXfrm>
    </dsp:sp>
    <dsp:sp modelId="{4F52CBB0-0398-4D18-A80B-7DB02E9C39CE}">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8250FB5-3D23-43F4-A3E5-C658EEDBDDF2}">
      <dsp:nvSpPr>
        <dsp:cNvPr id="0" name=""/>
        <dsp:cNvSpPr/>
      </dsp:nvSpPr>
      <dsp:spPr>
        <a:xfrm rot="10800000">
          <a:off x="1141746" y="0"/>
          <a:ext cx="3952494" cy="58477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870" tIns="106680" rIns="199136" bIns="106680" numCol="1" spcCol="1270" anchor="ctr" anchorCtr="0">
          <a:noAutofit/>
        </a:bodyPr>
        <a:lstStyle/>
        <a:p>
          <a:pPr lvl="0" algn="ctr" defTabSz="1244600" rtl="0">
            <a:lnSpc>
              <a:spcPct val="90000"/>
            </a:lnSpc>
            <a:spcBef>
              <a:spcPct val="0"/>
            </a:spcBef>
            <a:spcAft>
              <a:spcPct val="35000"/>
            </a:spcAft>
          </a:pPr>
          <a:r>
            <a:rPr lang="en-US" sz="2800" b="1" kern="1200" dirty="0" smtClean="0">
              <a:latin typeface="Times New Roman" pitchFamily="18" charset="0"/>
              <a:cs typeface="Times New Roman" pitchFamily="18" charset="0"/>
            </a:rPr>
            <a:t>Column centre lines</a:t>
          </a:r>
          <a:endParaRPr lang="en-US" sz="2800" b="1" kern="1200" dirty="0">
            <a:latin typeface="Times New Roman" pitchFamily="18" charset="0"/>
            <a:cs typeface="Times New Roman" pitchFamily="18" charset="0"/>
          </a:endParaRPr>
        </a:p>
      </dsp:txBody>
      <dsp:txXfrm rot="10800000">
        <a:off x="1141746" y="0"/>
        <a:ext cx="3952494" cy="584774"/>
      </dsp:txXfrm>
    </dsp:sp>
    <dsp:sp modelId="{4C751BAE-B684-4A65-9AA7-1EEF66BC0E33}">
      <dsp:nvSpPr>
        <dsp:cNvPr id="0" name=""/>
        <dsp:cNvSpPr/>
      </dsp:nvSpPr>
      <dsp:spPr>
        <a:xfrm>
          <a:off x="849359" y="0"/>
          <a:ext cx="584774" cy="58477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3CCC2D-EEDB-41F2-9D99-BF0F17816623}">
      <dsp:nvSpPr>
        <dsp:cNvPr id="0" name=""/>
        <dsp:cNvSpPr/>
      </dsp:nvSpPr>
      <dsp:spPr>
        <a:xfrm rot="10800000">
          <a:off x="912003" y="0"/>
          <a:ext cx="3040380" cy="58477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870" tIns="106680" rIns="199136" bIns="106680" numCol="1" spcCol="1270" anchor="ctr" anchorCtr="0">
          <a:noAutofit/>
        </a:bodyPr>
        <a:lstStyle/>
        <a:p>
          <a:pPr lvl="0" algn="ctr" defTabSz="1244600" rtl="0">
            <a:lnSpc>
              <a:spcPct val="90000"/>
            </a:lnSpc>
            <a:spcBef>
              <a:spcPct val="0"/>
            </a:spcBef>
            <a:spcAft>
              <a:spcPct val="35000"/>
            </a:spcAft>
          </a:pPr>
          <a:r>
            <a:rPr lang="en-US" sz="2800" b="1" kern="1200" dirty="0" smtClean="0">
              <a:latin typeface="Times New Roman" pitchFamily="18" charset="0"/>
              <a:cs typeface="Times New Roman" pitchFamily="18" charset="0"/>
            </a:rPr>
            <a:t>Beams Layout</a:t>
          </a:r>
          <a:endParaRPr lang="en-US" sz="2800" b="1" kern="1200" dirty="0">
            <a:latin typeface="Times New Roman" pitchFamily="18" charset="0"/>
            <a:cs typeface="Times New Roman" pitchFamily="18" charset="0"/>
          </a:endParaRPr>
        </a:p>
      </dsp:txBody>
      <dsp:txXfrm rot="10800000">
        <a:off x="912003" y="0"/>
        <a:ext cx="3040380" cy="584774"/>
      </dsp:txXfrm>
    </dsp:sp>
    <dsp:sp modelId="{760E348E-FC9E-43EF-995D-0C5DFE0818F6}">
      <dsp:nvSpPr>
        <dsp:cNvPr id="0" name=""/>
        <dsp:cNvSpPr/>
      </dsp:nvSpPr>
      <dsp:spPr>
        <a:xfrm>
          <a:off x="619616" y="0"/>
          <a:ext cx="584774" cy="58477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11B1D9-3B3B-4FAA-A5B4-6FCAEC531017}">
      <dsp:nvSpPr>
        <dsp:cNvPr id="0" name=""/>
        <dsp:cNvSpPr/>
      </dsp:nvSpPr>
      <dsp:spPr>
        <a:xfrm rot="10800000">
          <a:off x="670083" y="91886"/>
          <a:ext cx="1773555" cy="89344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984" tIns="80010" rIns="149352" bIns="80010" numCol="1" spcCol="1270" anchor="ctr" anchorCtr="0">
          <a:noAutofit/>
        </a:bodyPr>
        <a:lstStyle/>
        <a:p>
          <a:pPr lvl="0" algn="ctr" defTabSz="933450" rtl="0">
            <a:lnSpc>
              <a:spcPct val="90000"/>
            </a:lnSpc>
            <a:spcBef>
              <a:spcPct val="0"/>
            </a:spcBef>
            <a:spcAft>
              <a:spcPct val="35000"/>
            </a:spcAft>
          </a:pPr>
          <a:r>
            <a:rPr lang="en-US" sz="2100" b="1" kern="1200" dirty="0" smtClean="0">
              <a:latin typeface="Times New Roman" pitchFamily="18" charset="0"/>
              <a:cs typeface="Times New Roman" pitchFamily="18" charset="0"/>
            </a:rPr>
            <a:t>Footings layout</a:t>
          </a:r>
          <a:endParaRPr lang="en-US" sz="2100" b="1" kern="1200" dirty="0">
            <a:latin typeface="Times New Roman" pitchFamily="18" charset="0"/>
            <a:cs typeface="Times New Roman" pitchFamily="18" charset="0"/>
          </a:endParaRPr>
        </a:p>
      </dsp:txBody>
      <dsp:txXfrm rot="10800000">
        <a:off x="670083" y="91886"/>
        <a:ext cx="1773555" cy="893445"/>
      </dsp:txXfrm>
    </dsp:sp>
    <dsp:sp modelId="{6DF9B6B7-E608-477A-BCDF-4E7DA903D405}">
      <dsp:nvSpPr>
        <dsp:cNvPr id="0" name=""/>
        <dsp:cNvSpPr/>
      </dsp:nvSpPr>
      <dsp:spPr>
        <a:xfrm>
          <a:off x="223361" y="91886"/>
          <a:ext cx="893445" cy="89344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4A6B60-C4FC-41E8-A3C5-A876A9EA3ED7}">
      <dsp:nvSpPr>
        <dsp:cNvPr id="0" name=""/>
        <dsp:cNvSpPr/>
      </dsp:nvSpPr>
      <dsp:spPr>
        <a:xfrm rot="10800000">
          <a:off x="937530" y="0"/>
          <a:ext cx="3141726" cy="58477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870" tIns="76200" rIns="142240" bIns="76200" numCol="1" spcCol="1270" anchor="ctr" anchorCtr="0">
          <a:noAutofit/>
        </a:bodyPr>
        <a:lstStyle/>
        <a:p>
          <a:pPr lvl="0" algn="ctr" defTabSz="889000" rtl="0">
            <a:lnSpc>
              <a:spcPct val="90000"/>
            </a:lnSpc>
            <a:spcBef>
              <a:spcPct val="0"/>
            </a:spcBef>
            <a:spcAft>
              <a:spcPct val="35000"/>
            </a:spcAft>
          </a:pPr>
          <a:r>
            <a:rPr lang="en-US" sz="2000" b="1" kern="1200" dirty="0" smtClean="0">
              <a:latin typeface="Times New Roman" pitchFamily="18" charset="0"/>
              <a:cs typeface="Times New Roman" pitchFamily="18" charset="0"/>
            </a:rPr>
            <a:t>Sections and properties</a:t>
          </a:r>
          <a:endParaRPr lang="en-US" sz="2000" b="1" kern="1200" dirty="0">
            <a:latin typeface="Times New Roman" pitchFamily="18" charset="0"/>
            <a:cs typeface="Times New Roman" pitchFamily="18" charset="0"/>
          </a:endParaRPr>
        </a:p>
      </dsp:txBody>
      <dsp:txXfrm rot="10800000">
        <a:off x="937530" y="0"/>
        <a:ext cx="3141726" cy="584774"/>
      </dsp:txXfrm>
    </dsp:sp>
    <dsp:sp modelId="{51581363-0F07-400B-AFF8-518A8F6A4999}">
      <dsp:nvSpPr>
        <dsp:cNvPr id="0" name=""/>
        <dsp:cNvSpPr/>
      </dsp:nvSpPr>
      <dsp:spPr>
        <a:xfrm>
          <a:off x="645143" y="0"/>
          <a:ext cx="584774" cy="58477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9AA866-1AFA-46DD-AA32-5BCC44B0BF59}">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25730" rIns="234696" bIns="125730" numCol="1" spcCol="1270" anchor="ctr" anchorCtr="0">
          <a:noAutofit/>
        </a:bodyPr>
        <a:lstStyle/>
        <a:p>
          <a:pPr lvl="0" algn="ctr" defTabSz="1466850" rtl="0">
            <a:lnSpc>
              <a:spcPct val="90000"/>
            </a:lnSpc>
            <a:spcBef>
              <a:spcPct val="0"/>
            </a:spcBef>
            <a:spcAft>
              <a:spcPct val="35000"/>
            </a:spcAft>
          </a:pPr>
          <a:r>
            <a:rPr lang="en-US" sz="3300" b="1" kern="1200" dirty="0" smtClean="0">
              <a:latin typeface="Times New Roman" pitchFamily="18" charset="0"/>
              <a:cs typeface="Times New Roman" pitchFamily="18" charset="0"/>
            </a:rPr>
            <a:t>SAP model Checks </a:t>
          </a:r>
          <a:br>
            <a:rPr lang="en-US" sz="3300" b="1" kern="1200" dirty="0" smtClean="0">
              <a:latin typeface="Times New Roman" pitchFamily="18" charset="0"/>
              <a:cs typeface="Times New Roman" pitchFamily="18" charset="0"/>
            </a:rPr>
          </a:br>
          <a:endParaRPr lang="en-US" sz="3300" b="1" kern="1200" dirty="0">
            <a:latin typeface="Times New Roman" pitchFamily="18" charset="0"/>
            <a:cs typeface="Times New Roman" pitchFamily="18" charset="0"/>
          </a:endParaRPr>
        </a:p>
      </dsp:txBody>
      <dsp:txXfrm rot="10800000">
        <a:off x="1664207" y="0"/>
        <a:ext cx="5472684" cy="1143000"/>
      </dsp:txXfrm>
    </dsp:sp>
    <dsp:sp modelId="{7EB89DD5-6F94-4B7C-A4AE-440C253E8DA7}">
      <dsp:nvSpPr>
        <dsp:cNvPr id="0" name=""/>
        <dsp:cNvSpPr/>
      </dsp:nvSpPr>
      <dsp:spPr>
        <a:xfrm>
          <a:off x="1066796"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FFF530-48AC-40BC-8F85-7106E9D1BB7A}">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79070" rIns="334264" bIns="179070" numCol="1" spcCol="1270" anchor="ctr" anchorCtr="0">
          <a:noAutofit/>
        </a:bodyPr>
        <a:lstStyle/>
        <a:p>
          <a:pPr lvl="0" algn="ctr" defTabSz="2089150" rtl="0">
            <a:lnSpc>
              <a:spcPct val="90000"/>
            </a:lnSpc>
            <a:spcBef>
              <a:spcPct val="0"/>
            </a:spcBef>
            <a:spcAft>
              <a:spcPct val="35000"/>
            </a:spcAft>
          </a:pPr>
          <a:r>
            <a:rPr lang="en-US" sz="4700" kern="1200" dirty="0" smtClean="0">
              <a:latin typeface="Times New Roman" pitchFamily="18" charset="0"/>
              <a:cs typeface="Times New Roman" pitchFamily="18" charset="0"/>
            </a:rPr>
            <a:t>Column Detailing</a:t>
          </a:r>
          <a:endParaRPr lang="en-US" sz="4700" kern="1200" dirty="0">
            <a:latin typeface="Times New Roman" pitchFamily="18" charset="0"/>
            <a:cs typeface="Times New Roman" pitchFamily="18" charset="0"/>
          </a:endParaRPr>
        </a:p>
      </dsp:txBody>
      <dsp:txXfrm rot="10800000">
        <a:off x="1664207" y="0"/>
        <a:ext cx="5472684" cy="1143000"/>
      </dsp:txXfrm>
    </dsp:sp>
    <dsp:sp modelId="{D2B099E3-D112-4841-BD87-D0C1E0BC2C4A}">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A42617-1EC6-4386-A3B3-239598817775}">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Beam Details</a:t>
          </a:r>
          <a:endParaRPr lang="en-US" sz="5500" kern="1200" dirty="0">
            <a:latin typeface="Times New Roman" pitchFamily="18" charset="0"/>
            <a:cs typeface="Times New Roman" pitchFamily="18" charset="0"/>
          </a:endParaRPr>
        </a:p>
      </dsp:txBody>
      <dsp:txXfrm rot="10800000">
        <a:off x="1664207" y="0"/>
        <a:ext cx="5472684" cy="1143000"/>
      </dsp:txXfrm>
    </dsp:sp>
    <dsp:sp modelId="{C8052D1E-35EB-49C9-8B1F-28EB352B1B1D}">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82D6E7-353D-43F5-8B9C-D4FA1F0D0A9A}">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5740" rIns="384048" bIns="205740" numCol="1" spcCol="1270" anchor="ctr" anchorCtr="0">
          <a:noAutofit/>
        </a:bodyPr>
        <a:lstStyle/>
        <a:p>
          <a:pPr lvl="0" algn="ctr" defTabSz="2400300" rtl="0">
            <a:lnSpc>
              <a:spcPct val="90000"/>
            </a:lnSpc>
            <a:spcBef>
              <a:spcPct val="0"/>
            </a:spcBef>
            <a:spcAft>
              <a:spcPct val="35000"/>
            </a:spcAft>
          </a:pPr>
          <a:r>
            <a:rPr lang="en-US" sz="5400" kern="1200" dirty="0" smtClean="0">
              <a:latin typeface="Times New Roman" pitchFamily="18" charset="0"/>
              <a:cs typeface="Times New Roman" pitchFamily="18" charset="0"/>
            </a:rPr>
            <a:t>Footing Details</a:t>
          </a:r>
          <a:endParaRPr lang="en-US" sz="5400" kern="1200" dirty="0">
            <a:latin typeface="Times New Roman" pitchFamily="18" charset="0"/>
            <a:cs typeface="Times New Roman" pitchFamily="18" charset="0"/>
          </a:endParaRPr>
        </a:p>
      </dsp:txBody>
      <dsp:txXfrm rot="10800000">
        <a:off x="1664207" y="0"/>
        <a:ext cx="5472684" cy="1143000"/>
      </dsp:txXfrm>
    </dsp:sp>
    <dsp:sp modelId="{1C04C1D7-AA5E-416F-9E2A-329E07C0DE64}">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CDA183-A177-448A-8EB5-6EC500F13BE8}">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75260" rIns="327152" bIns="175260" numCol="1" spcCol="1270" anchor="ctr" anchorCtr="0">
          <a:noAutofit/>
        </a:bodyPr>
        <a:lstStyle/>
        <a:p>
          <a:pPr lvl="0" algn="ctr" defTabSz="2044700" rtl="0">
            <a:lnSpc>
              <a:spcPct val="90000"/>
            </a:lnSpc>
            <a:spcBef>
              <a:spcPct val="0"/>
            </a:spcBef>
            <a:spcAft>
              <a:spcPct val="35000"/>
            </a:spcAft>
          </a:pPr>
          <a:r>
            <a:rPr lang="en-US" sz="4600" kern="1200" dirty="0" smtClean="0">
              <a:latin typeface="Times New Roman" pitchFamily="18" charset="0"/>
              <a:cs typeface="Times New Roman" pitchFamily="18" charset="0"/>
            </a:rPr>
            <a:t>Shear wall Details</a:t>
          </a:r>
          <a:endParaRPr lang="en-US" sz="4600" kern="1200" dirty="0">
            <a:latin typeface="Times New Roman" pitchFamily="18" charset="0"/>
            <a:cs typeface="Times New Roman" pitchFamily="18" charset="0"/>
          </a:endParaRPr>
        </a:p>
      </dsp:txBody>
      <dsp:txXfrm rot="10800000">
        <a:off x="1664207" y="0"/>
        <a:ext cx="5472684" cy="1143000"/>
      </dsp:txXfrm>
    </dsp:sp>
    <dsp:sp modelId="{3F5D56DD-E862-489C-8E75-4C2932361B26}">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69935B-6135-4B24-8E86-A9C48806DCEF}">
      <dsp:nvSpPr>
        <dsp:cNvPr id="0" name=""/>
        <dsp:cNvSpPr/>
      </dsp:nvSpPr>
      <dsp:spPr>
        <a:xfrm rot="10800000">
          <a:off x="1658977" y="118497"/>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Introduction </a:t>
          </a:r>
          <a:endParaRPr lang="en-US" sz="1700" kern="1200" dirty="0">
            <a:latin typeface="Times New Roman" pitchFamily="18" charset="0"/>
            <a:cs typeface="Times New Roman" pitchFamily="18" charset="0"/>
          </a:endParaRPr>
        </a:p>
      </dsp:txBody>
      <dsp:txXfrm rot="10800000">
        <a:off x="1658977" y="118497"/>
        <a:ext cx="5472684" cy="363460"/>
      </dsp:txXfrm>
    </dsp:sp>
    <dsp:sp modelId="{3BB2AD6E-71B1-4ECE-98B7-E53F0AD40063}">
      <dsp:nvSpPr>
        <dsp:cNvPr id="0" name=""/>
        <dsp:cNvSpPr/>
      </dsp:nvSpPr>
      <dsp:spPr>
        <a:xfrm>
          <a:off x="1154635" y="2929"/>
          <a:ext cx="895290" cy="59759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E34552-2D45-4BB0-8D42-82657F013704}">
      <dsp:nvSpPr>
        <dsp:cNvPr id="0" name=""/>
        <dsp:cNvSpPr/>
      </dsp:nvSpPr>
      <dsp:spPr>
        <a:xfrm rot="10800000">
          <a:off x="1563314" y="775126"/>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Architectural Design</a:t>
          </a:r>
          <a:endParaRPr lang="en-US" sz="1700" kern="1200" dirty="0">
            <a:latin typeface="Times New Roman" pitchFamily="18" charset="0"/>
            <a:cs typeface="Times New Roman" pitchFamily="18" charset="0"/>
          </a:endParaRPr>
        </a:p>
      </dsp:txBody>
      <dsp:txXfrm rot="10800000">
        <a:off x="1563314" y="775126"/>
        <a:ext cx="5472684" cy="363460"/>
      </dsp:txXfrm>
    </dsp:sp>
    <dsp:sp modelId="{4AF331EA-ACB6-4200-A6B6-CB5C44DC1AC5}">
      <dsp:nvSpPr>
        <dsp:cNvPr id="0" name=""/>
        <dsp:cNvSpPr/>
      </dsp:nvSpPr>
      <dsp:spPr>
        <a:xfrm>
          <a:off x="1193601" y="709016"/>
          <a:ext cx="739427" cy="49568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67A4C9-1320-4D7D-9715-ACF26CD06B2C}">
      <dsp:nvSpPr>
        <dsp:cNvPr id="0" name=""/>
        <dsp:cNvSpPr/>
      </dsp:nvSpPr>
      <dsp:spPr>
        <a:xfrm rot="10800000">
          <a:off x="1565324" y="1393455"/>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Structural Design </a:t>
          </a:r>
          <a:endParaRPr lang="en-US" sz="1700" kern="1200" dirty="0">
            <a:latin typeface="Times New Roman" pitchFamily="18" charset="0"/>
            <a:cs typeface="Times New Roman" pitchFamily="18" charset="0"/>
          </a:endParaRPr>
        </a:p>
      </dsp:txBody>
      <dsp:txXfrm rot="10800000">
        <a:off x="1565324" y="1393455"/>
        <a:ext cx="5472684" cy="363460"/>
      </dsp:txXfrm>
    </dsp:sp>
    <dsp:sp modelId="{2C242668-E494-4A5D-89EF-5C06D7E8CEAA}">
      <dsp:nvSpPr>
        <dsp:cNvPr id="0" name=""/>
        <dsp:cNvSpPr/>
      </dsp:nvSpPr>
      <dsp:spPr>
        <a:xfrm>
          <a:off x="1191591" y="1313192"/>
          <a:ext cx="747464" cy="523986"/>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C072B5-D36C-4B01-B709-78D2EBDC6A1B}">
      <dsp:nvSpPr>
        <dsp:cNvPr id="0" name=""/>
        <dsp:cNvSpPr/>
      </dsp:nvSpPr>
      <dsp:spPr>
        <a:xfrm rot="10800000">
          <a:off x="1584101" y="2030210"/>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Environmental Design </a:t>
          </a:r>
          <a:endParaRPr lang="en-US" sz="1700" kern="1200" dirty="0">
            <a:latin typeface="Times New Roman" pitchFamily="18" charset="0"/>
            <a:cs typeface="Times New Roman" pitchFamily="18" charset="0"/>
          </a:endParaRPr>
        </a:p>
      </dsp:txBody>
      <dsp:txXfrm rot="10800000">
        <a:off x="1584101" y="2030210"/>
        <a:ext cx="5472684" cy="363460"/>
      </dsp:txXfrm>
    </dsp:sp>
    <dsp:sp modelId="{3A4C99B3-A34D-45EE-BE3D-83A2DF8A82FD}">
      <dsp:nvSpPr>
        <dsp:cNvPr id="0" name=""/>
        <dsp:cNvSpPr/>
      </dsp:nvSpPr>
      <dsp:spPr>
        <a:xfrm>
          <a:off x="1172814" y="1945674"/>
          <a:ext cx="822573" cy="53253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FBDD76-DE7E-4B11-BC90-D162BCB41BEE}">
      <dsp:nvSpPr>
        <dsp:cNvPr id="0" name=""/>
        <dsp:cNvSpPr/>
      </dsp:nvSpPr>
      <dsp:spPr>
        <a:xfrm rot="10800000">
          <a:off x="1557186" y="2671960"/>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Mechanical Design </a:t>
          </a:r>
          <a:endParaRPr lang="en-US" sz="1700" kern="1200" dirty="0">
            <a:latin typeface="Times New Roman" pitchFamily="18" charset="0"/>
            <a:cs typeface="Times New Roman" pitchFamily="18" charset="0"/>
          </a:endParaRPr>
        </a:p>
      </dsp:txBody>
      <dsp:txXfrm rot="10800000">
        <a:off x="1557186" y="2671960"/>
        <a:ext cx="5472684" cy="363460"/>
      </dsp:txXfrm>
    </dsp:sp>
    <dsp:sp modelId="{0347CCB0-BD59-4857-A896-454B384DE8A3}">
      <dsp:nvSpPr>
        <dsp:cNvPr id="0" name=""/>
        <dsp:cNvSpPr/>
      </dsp:nvSpPr>
      <dsp:spPr>
        <a:xfrm>
          <a:off x="1199729" y="2586702"/>
          <a:ext cx="714912" cy="53397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792F7B-C372-419F-9F56-25273C915A92}">
      <dsp:nvSpPr>
        <dsp:cNvPr id="0" name=""/>
        <dsp:cNvSpPr/>
      </dsp:nvSpPr>
      <dsp:spPr>
        <a:xfrm rot="10800000">
          <a:off x="1568540" y="3338172"/>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Electrical Design </a:t>
          </a:r>
          <a:endParaRPr lang="en-US" sz="1700" kern="1200" dirty="0">
            <a:latin typeface="Times New Roman" pitchFamily="18" charset="0"/>
            <a:cs typeface="Times New Roman" pitchFamily="18" charset="0"/>
          </a:endParaRPr>
        </a:p>
      </dsp:txBody>
      <dsp:txXfrm rot="10800000">
        <a:off x="1568540" y="3338172"/>
        <a:ext cx="5472684" cy="363460"/>
      </dsp:txXfrm>
    </dsp:sp>
    <dsp:sp modelId="{D2BA8334-46A3-4C60-B9A3-35AA4A210F3B}">
      <dsp:nvSpPr>
        <dsp:cNvPr id="0" name=""/>
        <dsp:cNvSpPr/>
      </dsp:nvSpPr>
      <dsp:spPr>
        <a:xfrm>
          <a:off x="1188375" y="3229176"/>
          <a:ext cx="760330" cy="581453"/>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45BA66-C63C-4218-A4AD-C24BA7FDA567}">
      <dsp:nvSpPr>
        <dsp:cNvPr id="0" name=""/>
        <dsp:cNvSpPr/>
      </dsp:nvSpPr>
      <dsp:spPr>
        <a:xfrm rot="10800000">
          <a:off x="1551407" y="4039348"/>
          <a:ext cx="5472684" cy="36346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276" tIns="64770" rIns="120904" bIns="64770" numCol="1" spcCol="1270" anchor="ctr" anchorCtr="0">
          <a:noAutofit/>
        </a:bodyPr>
        <a:lstStyle/>
        <a:p>
          <a:pPr lvl="0" algn="ctr" defTabSz="755650" rtl="0">
            <a:lnSpc>
              <a:spcPct val="90000"/>
            </a:lnSpc>
            <a:spcBef>
              <a:spcPct val="0"/>
            </a:spcBef>
            <a:spcAft>
              <a:spcPct val="35000"/>
            </a:spcAft>
          </a:pPr>
          <a:r>
            <a:rPr lang="en-US" sz="1700" kern="1200" dirty="0" smtClean="0">
              <a:latin typeface="Times New Roman" pitchFamily="18" charset="0"/>
              <a:cs typeface="Times New Roman" pitchFamily="18" charset="0"/>
            </a:rPr>
            <a:t>Cost Estimation  </a:t>
          </a:r>
          <a:endParaRPr lang="en-US" sz="1700" kern="1200" dirty="0">
            <a:latin typeface="Times New Roman" pitchFamily="18" charset="0"/>
            <a:cs typeface="Times New Roman" pitchFamily="18" charset="0"/>
          </a:endParaRPr>
        </a:p>
      </dsp:txBody>
      <dsp:txXfrm rot="10800000">
        <a:off x="1551407" y="4039348"/>
        <a:ext cx="5472684" cy="363460"/>
      </dsp:txXfrm>
    </dsp:sp>
    <dsp:sp modelId="{617D9D41-DD0A-4416-86C2-4E4631A75633}">
      <dsp:nvSpPr>
        <dsp:cNvPr id="0" name=""/>
        <dsp:cNvSpPr/>
      </dsp:nvSpPr>
      <dsp:spPr>
        <a:xfrm>
          <a:off x="1205508" y="3919125"/>
          <a:ext cx="691796" cy="603907"/>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8BB8DB-EA37-43D8-9414-5555C0FB6723}">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71450" rIns="320040" bIns="171450" numCol="1" spcCol="1270" anchor="ctr" anchorCtr="0">
          <a:noAutofit/>
        </a:bodyPr>
        <a:lstStyle/>
        <a:p>
          <a:pPr lvl="0" algn="ctr" defTabSz="2000250" rtl="0">
            <a:lnSpc>
              <a:spcPct val="90000"/>
            </a:lnSpc>
            <a:spcBef>
              <a:spcPct val="0"/>
            </a:spcBef>
            <a:spcAft>
              <a:spcPct val="35000"/>
            </a:spcAft>
          </a:pPr>
          <a:r>
            <a:rPr lang="en-US" sz="4500" kern="1200" dirty="0" smtClean="0">
              <a:latin typeface="Times New Roman" pitchFamily="18" charset="0"/>
              <a:cs typeface="Times New Roman" pitchFamily="18" charset="0"/>
            </a:rPr>
            <a:t>Staircase Detailing </a:t>
          </a:r>
          <a:endParaRPr lang="en-US" sz="4500" kern="1200" dirty="0">
            <a:latin typeface="Times New Roman" pitchFamily="18" charset="0"/>
            <a:cs typeface="Times New Roman" pitchFamily="18" charset="0"/>
          </a:endParaRPr>
        </a:p>
      </dsp:txBody>
      <dsp:txXfrm rot="10800000">
        <a:off x="1664207" y="0"/>
        <a:ext cx="5472684" cy="1143000"/>
      </dsp:txXfrm>
    </dsp:sp>
    <dsp:sp modelId="{1C6D9051-1601-47F8-8882-C4E8195FCC28}">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E017D0-DE8D-48D0-9E5C-54BC4937AD9D}">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Material used </a:t>
          </a:r>
          <a:endParaRPr lang="en-US" sz="5500" kern="1200" dirty="0">
            <a:latin typeface="Times New Roman" pitchFamily="18" charset="0"/>
            <a:cs typeface="Times New Roman" pitchFamily="18" charset="0"/>
          </a:endParaRPr>
        </a:p>
      </dsp:txBody>
      <dsp:txXfrm rot="10800000">
        <a:off x="1664207" y="0"/>
        <a:ext cx="5472684" cy="1143000"/>
      </dsp:txXfrm>
    </dsp:sp>
    <dsp:sp modelId="{6686B93A-7FEC-406E-9ABA-BB174527C5CD}">
      <dsp:nvSpPr>
        <dsp:cNvPr id="0" name=""/>
        <dsp:cNvSpPr/>
      </dsp:nvSpPr>
      <dsp:spPr>
        <a:xfrm>
          <a:off x="1066796"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1FCE89-2633-43CE-A0A2-7F151B833D11}">
      <dsp:nvSpPr>
        <dsp:cNvPr id="0" name=""/>
        <dsp:cNvSpPr/>
      </dsp:nvSpPr>
      <dsp:spPr>
        <a:xfrm rot="10800000">
          <a:off x="1791461"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b="1" i="1" kern="1200" dirty="0" smtClean="0">
              <a:latin typeface="Times New Roman" pitchFamily="18" charset="0"/>
              <a:cs typeface="Times New Roman" pitchFamily="18" charset="0"/>
            </a:rPr>
            <a:t>Shading</a:t>
          </a:r>
          <a:endParaRPr lang="en-US" sz="5500" i="1" kern="1200" dirty="0">
            <a:latin typeface="Times New Roman" pitchFamily="18" charset="0"/>
            <a:cs typeface="Times New Roman" pitchFamily="18" charset="0"/>
          </a:endParaRPr>
        </a:p>
      </dsp:txBody>
      <dsp:txXfrm rot="10800000">
        <a:off x="1791461" y="0"/>
        <a:ext cx="5472684" cy="1143000"/>
      </dsp:txXfrm>
    </dsp:sp>
    <dsp:sp modelId="{0E6B3AFB-469B-45D9-99A0-5E8C3396BFEE}">
      <dsp:nvSpPr>
        <dsp:cNvPr id="0" name=""/>
        <dsp:cNvSpPr/>
      </dsp:nvSpPr>
      <dsp:spPr>
        <a:xfrm>
          <a:off x="965454" y="0"/>
          <a:ext cx="1652012"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B6FF87-772F-41A0-958F-8F73E935B7EE}">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71450" rIns="320040" bIns="171450" numCol="1" spcCol="1270" anchor="ctr" anchorCtr="0">
          <a:noAutofit/>
        </a:bodyPr>
        <a:lstStyle/>
        <a:p>
          <a:pPr lvl="0" algn="ctr" defTabSz="2000250" rtl="0">
            <a:lnSpc>
              <a:spcPct val="90000"/>
            </a:lnSpc>
            <a:spcBef>
              <a:spcPct val="0"/>
            </a:spcBef>
            <a:spcAft>
              <a:spcPct val="35000"/>
            </a:spcAft>
          </a:pPr>
          <a:r>
            <a:rPr lang="en-US" sz="4500" b="1" kern="1200" dirty="0" smtClean="0">
              <a:latin typeface="Times New Roman" pitchFamily="18" charset="0"/>
              <a:cs typeface="Times New Roman" pitchFamily="18" charset="0"/>
            </a:rPr>
            <a:t>Daylight Analysis</a:t>
          </a:r>
          <a:endParaRPr lang="en-US" sz="4500" kern="1200" dirty="0">
            <a:latin typeface="Times New Roman" pitchFamily="18" charset="0"/>
            <a:cs typeface="Times New Roman" pitchFamily="18" charset="0"/>
          </a:endParaRPr>
        </a:p>
      </dsp:txBody>
      <dsp:txXfrm rot="10800000">
        <a:off x="1664207" y="0"/>
        <a:ext cx="5472684" cy="1143000"/>
      </dsp:txXfrm>
    </dsp:sp>
    <dsp:sp modelId="{FFB522B1-470A-4D22-A9BA-A71B7B251B25}">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9A2BE5-46E9-4C4A-9A69-A6DD75291B13}">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94310" rIns="362712" bIns="194310" numCol="1" spcCol="1270" anchor="ctr" anchorCtr="0">
          <a:noAutofit/>
        </a:bodyPr>
        <a:lstStyle/>
        <a:p>
          <a:pPr lvl="0" algn="ctr" defTabSz="2266950" rtl="0">
            <a:lnSpc>
              <a:spcPct val="90000"/>
            </a:lnSpc>
            <a:spcBef>
              <a:spcPct val="0"/>
            </a:spcBef>
            <a:spcAft>
              <a:spcPct val="35000"/>
            </a:spcAft>
          </a:pPr>
          <a:r>
            <a:rPr lang="en-US" sz="5100" b="1" kern="1200" dirty="0" smtClean="0">
              <a:latin typeface="Times New Roman" pitchFamily="18" charset="0"/>
              <a:cs typeface="Times New Roman" pitchFamily="18" charset="0"/>
            </a:rPr>
            <a:t>Thermal Loads</a:t>
          </a:r>
          <a:endParaRPr lang="en-US" sz="5100" kern="1200" dirty="0">
            <a:latin typeface="Times New Roman" pitchFamily="18" charset="0"/>
            <a:cs typeface="Times New Roman" pitchFamily="18" charset="0"/>
          </a:endParaRPr>
        </a:p>
      </dsp:txBody>
      <dsp:txXfrm rot="10800000">
        <a:off x="1664207" y="0"/>
        <a:ext cx="5472684" cy="1143000"/>
      </dsp:txXfrm>
    </dsp:sp>
    <dsp:sp modelId="{3BF5033D-2E98-4BF2-88AC-95D9CFBA2E2C}">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A431D1-7246-4FBD-AD58-4B964EE141E4}">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25730" rIns="234696" bIns="125730" numCol="1" spcCol="1270" anchor="ctr" anchorCtr="0">
          <a:noAutofit/>
        </a:bodyPr>
        <a:lstStyle/>
        <a:p>
          <a:pPr lvl="0" algn="ctr" defTabSz="1466850" rtl="0">
            <a:lnSpc>
              <a:spcPct val="90000"/>
            </a:lnSpc>
            <a:spcBef>
              <a:spcPct val="0"/>
            </a:spcBef>
            <a:spcAft>
              <a:spcPct val="35000"/>
            </a:spcAft>
          </a:pPr>
          <a:r>
            <a:rPr lang="en-US" sz="3300" b="1" i="1" kern="1200" dirty="0" smtClean="0">
              <a:latin typeface="Times New Roman" pitchFamily="18" charset="0"/>
              <a:cs typeface="Times New Roman" pitchFamily="18" charset="0"/>
            </a:rPr>
            <a:t>Thermal Comfort </a:t>
          </a:r>
          <a:br>
            <a:rPr lang="en-US" sz="3300" b="1" i="1" kern="1200" dirty="0" smtClean="0">
              <a:latin typeface="Times New Roman" pitchFamily="18" charset="0"/>
              <a:cs typeface="Times New Roman" pitchFamily="18" charset="0"/>
            </a:rPr>
          </a:br>
          <a:endParaRPr lang="en-US" sz="3300" kern="1200" dirty="0">
            <a:latin typeface="Times New Roman" pitchFamily="18" charset="0"/>
            <a:cs typeface="Times New Roman" pitchFamily="18" charset="0"/>
          </a:endParaRPr>
        </a:p>
      </dsp:txBody>
      <dsp:txXfrm rot="10800000">
        <a:off x="1664207" y="0"/>
        <a:ext cx="5472684" cy="1143000"/>
      </dsp:txXfrm>
    </dsp:sp>
    <dsp:sp modelId="{4619E0E1-F33C-44E4-8885-FCCEBB48964C}">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5E5AB5-2408-4418-ACE4-0075FE8C38B6}">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71450" rIns="320040" bIns="171450" numCol="1" spcCol="1270" anchor="ctr" anchorCtr="0">
          <a:noAutofit/>
        </a:bodyPr>
        <a:lstStyle/>
        <a:p>
          <a:pPr lvl="0" algn="ctr" defTabSz="2000250" rtl="0">
            <a:lnSpc>
              <a:spcPct val="90000"/>
            </a:lnSpc>
            <a:spcBef>
              <a:spcPct val="0"/>
            </a:spcBef>
            <a:spcAft>
              <a:spcPct val="35000"/>
            </a:spcAft>
          </a:pPr>
          <a:r>
            <a:rPr lang="en-US" sz="4500" b="1" kern="1200" dirty="0" smtClean="0">
              <a:latin typeface="Times New Roman" pitchFamily="18" charset="0"/>
              <a:cs typeface="Times New Roman" pitchFamily="18" charset="0"/>
            </a:rPr>
            <a:t>Acoustical Design</a:t>
          </a:r>
          <a:endParaRPr lang="en-US" sz="4500" kern="1200" dirty="0">
            <a:latin typeface="Times New Roman" pitchFamily="18" charset="0"/>
            <a:cs typeface="Times New Roman" pitchFamily="18" charset="0"/>
          </a:endParaRPr>
        </a:p>
      </dsp:txBody>
      <dsp:txXfrm rot="10800000">
        <a:off x="1664207" y="0"/>
        <a:ext cx="5472684" cy="1143000"/>
      </dsp:txXfrm>
    </dsp:sp>
    <dsp:sp modelId="{2152EE6E-E41D-4C2A-B9BA-AB3FBA379BDA}">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471E20-FEE6-4139-8988-150AFCE373C9}">
      <dsp:nvSpPr>
        <dsp:cNvPr id="0" name=""/>
        <dsp:cNvSpPr/>
      </dsp:nvSpPr>
      <dsp:spPr>
        <a:xfrm rot="10800000">
          <a:off x="1421891" y="0"/>
          <a:ext cx="4661916" cy="9906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6827" tIns="137160" rIns="256032" bIns="137160" numCol="1" spcCol="1270" anchor="ctr" anchorCtr="0">
          <a:noAutofit/>
        </a:bodyPr>
        <a:lstStyle/>
        <a:p>
          <a:pPr lvl="0" algn="ctr" defTabSz="1600200" rtl="0">
            <a:lnSpc>
              <a:spcPct val="90000"/>
            </a:lnSpc>
            <a:spcBef>
              <a:spcPct val="0"/>
            </a:spcBef>
            <a:spcAft>
              <a:spcPct val="35000"/>
            </a:spcAft>
          </a:pPr>
          <a:r>
            <a:rPr lang="en-US" sz="3600" kern="1200" dirty="0" smtClean="0">
              <a:latin typeface="Times New Roman" pitchFamily="18" charset="0"/>
              <a:cs typeface="Times New Roman" pitchFamily="18" charset="0"/>
            </a:rPr>
            <a:t>Plumping system </a:t>
          </a:r>
          <a:endParaRPr lang="en-US" sz="3600" kern="1200" dirty="0">
            <a:latin typeface="Times New Roman" pitchFamily="18" charset="0"/>
            <a:cs typeface="Times New Roman" pitchFamily="18" charset="0"/>
          </a:endParaRPr>
        </a:p>
      </dsp:txBody>
      <dsp:txXfrm rot="10800000">
        <a:off x="1421891" y="0"/>
        <a:ext cx="4661916" cy="990600"/>
      </dsp:txXfrm>
    </dsp:sp>
    <dsp:sp modelId="{D9C2C990-3BB5-40A4-A3B5-7E2261725AD5}">
      <dsp:nvSpPr>
        <dsp:cNvPr id="0" name=""/>
        <dsp:cNvSpPr/>
      </dsp:nvSpPr>
      <dsp:spPr>
        <a:xfrm>
          <a:off x="926591" y="0"/>
          <a:ext cx="990600" cy="9906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85BB90-2337-4CED-A481-49FBFD24FE5B}">
      <dsp:nvSpPr>
        <dsp:cNvPr id="0" name=""/>
        <dsp:cNvSpPr/>
      </dsp:nvSpPr>
      <dsp:spPr>
        <a:xfrm rot="10800000">
          <a:off x="1530477" y="0"/>
          <a:ext cx="5168646" cy="9144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225" tIns="110490" rIns="206248" bIns="110490" numCol="1" spcCol="1270" anchor="ctr" anchorCtr="0">
          <a:noAutofit/>
        </a:bodyPr>
        <a:lstStyle/>
        <a:p>
          <a:pPr lvl="0" algn="ctr" defTabSz="1289050" rtl="0">
            <a:lnSpc>
              <a:spcPct val="90000"/>
            </a:lnSpc>
            <a:spcBef>
              <a:spcPct val="0"/>
            </a:spcBef>
            <a:spcAft>
              <a:spcPct val="35000"/>
            </a:spcAft>
          </a:pPr>
          <a:r>
            <a:rPr lang="en-US" sz="2900" kern="1200" dirty="0" smtClean="0">
              <a:latin typeface="Times New Roman" pitchFamily="18" charset="0"/>
              <a:cs typeface="Times New Roman" pitchFamily="18" charset="0"/>
            </a:rPr>
            <a:t>FIREFIGHTING SYSTEM:</a:t>
          </a:r>
          <a:endParaRPr lang="en-US" sz="2900" kern="1200" dirty="0">
            <a:latin typeface="Times New Roman" pitchFamily="18" charset="0"/>
            <a:cs typeface="Times New Roman" pitchFamily="18" charset="0"/>
          </a:endParaRPr>
        </a:p>
      </dsp:txBody>
      <dsp:txXfrm rot="10800000">
        <a:off x="1530477" y="0"/>
        <a:ext cx="5168646" cy="914400"/>
      </dsp:txXfrm>
    </dsp:sp>
    <dsp:sp modelId="{C6A24E95-8A03-449E-8C7D-EDD21114CDD9}">
      <dsp:nvSpPr>
        <dsp:cNvPr id="0" name=""/>
        <dsp:cNvSpPr/>
      </dsp:nvSpPr>
      <dsp:spPr>
        <a:xfrm>
          <a:off x="1073276" y="0"/>
          <a:ext cx="914400" cy="9144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85A58F-49D6-4061-B763-49A38A3C1EF5}">
      <dsp:nvSpPr>
        <dsp:cNvPr id="0" name=""/>
        <dsp:cNvSpPr/>
      </dsp:nvSpPr>
      <dsp:spPr>
        <a:xfrm rot="10800000">
          <a:off x="1988629" y="0"/>
          <a:ext cx="5928741" cy="19812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3654" tIns="220980" rIns="412496" bIns="220980" numCol="1" spcCol="1270" anchor="ctr" anchorCtr="0">
          <a:noAutofit/>
        </a:bodyPr>
        <a:lstStyle/>
        <a:p>
          <a:pPr lvl="0" algn="ctr" defTabSz="2578100" rtl="0">
            <a:lnSpc>
              <a:spcPct val="90000"/>
            </a:lnSpc>
            <a:spcBef>
              <a:spcPct val="0"/>
            </a:spcBef>
            <a:spcAft>
              <a:spcPct val="35000"/>
            </a:spcAft>
          </a:pPr>
          <a:r>
            <a:rPr lang="en-US" sz="5800" b="1" kern="1200" dirty="0" smtClean="0">
              <a:latin typeface="Times New Roman" pitchFamily="18" charset="0"/>
              <a:cs typeface="Times New Roman" pitchFamily="18" charset="0"/>
            </a:rPr>
            <a:t>Fire pumps:</a:t>
          </a:r>
          <a:r>
            <a:rPr lang="en-US" sz="5800" kern="1200" dirty="0" smtClean="0">
              <a:latin typeface="Times New Roman" pitchFamily="18" charset="0"/>
              <a:cs typeface="Times New Roman" pitchFamily="18" charset="0"/>
            </a:rPr>
            <a:t/>
          </a:r>
          <a:br>
            <a:rPr lang="en-US" sz="5800" kern="1200" dirty="0" smtClean="0">
              <a:latin typeface="Times New Roman" pitchFamily="18" charset="0"/>
              <a:cs typeface="Times New Roman" pitchFamily="18" charset="0"/>
            </a:rPr>
          </a:br>
          <a:endParaRPr lang="en-US" sz="5800" kern="1200" dirty="0">
            <a:latin typeface="Times New Roman" pitchFamily="18" charset="0"/>
            <a:cs typeface="Times New Roman" pitchFamily="18" charset="0"/>
          </a:endParaRPr>
        </a:p>
      </dsp:txBody>
      <dsp:txXfrm rot="10800000">
        <a:off x="1988629" y="0"/>
        <a:ext cx="5928741" cy="1981200"/>
      </dsp:txXfrm>
    </dsp:sp>
    <dsp:sp modelId="{11CCB548-DB16-4D0F-B05D-E023F71BA746}">
      <dsp:nvSpPr>
        <dsp:cNvPr id="0" name=""/>
        <dsp:cNvSpPr/>
      </dsp:nvSpPr>
      <dsp:spPr>
        <a:xfrm>
          <a:off x="998029" y="0"/>
          <a:ext cx="1981200" cy="19812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281F5A-72F5-4CB9-9F91-4344A1CFA79E}">
      <dsp:nvSpPr>
        <dsp:cNvPr id="0" name=""/>
        <dsp:cNvSpPr/>
      </dsp:nvSpPr>
      <dsp:spPr>
        <a:xfrm rot="10800000">
          <a:off x="1805098" y="0"/>
          <a:ext cx="5472684" cy="170656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52546" tIns="247650" rIns="462280" bIns="247650" numCol="1" spcCol="1270" anchor="ctr" anchorCtr="0">
          <a:noAutofit/>
        </a:bodyPr>
        <a:lstStyle/>
        <a:p>
          <a:pPr lvl="0" algn="ctr" defTabSz="2889250" rtl="0">
            <a:lnSpc>
              <a:spcPct val="90000"/>
            </a:lnSpc>
            <a:spcBef>
              <a:spcPct val="0"/>
            </a:spcBef>
            <a:spcAft>
              <a:spcPct val="35000"/>
            </a:spcAft>
          </a:pPr>
          <a:r>
            <a:rPr lang="en-US" sz="6500" kern="1200" dirty="0" smtClean="0">
              <a:latin typeface="Times New Roman" pitchFamily="18" charset="0"/>
              <a:cs typeface="Times New Roman" pitchFamily="18" charset="0"/>
            </a:rPr>
            <a:t>location:</a:t>
          </a:r>
          <a:endParaRPr lang="en-US" sz="6500" kern="1200" dirty="0">
            <a:latin typeface="Times New Roman" pitchFamily="18" charset="0"/>
            <a:cs typeface="Times New Roman" pitchFamily="18" charset="0"/>
          </a:endParaRPr>
        </a:p>
      </dsp:txBody>
      <dsp:txXfrm rot="10800000">
        <a:off x="1805098" y="0"/>
        <a:ext cx="5472684" cy="1706562"/>
      </dsp:txXfrm>
    </dsp:sp>
    <dsp:sp modelId="{A94148C6-FB01-4D2B-AEA3-8C6FD0BFCB8A}">
      <dsp:nvSpPr>
        <dsp:cNvPr id="0" name=""/>
        <dsp:cNvSpPr/>
      </dsp:nvSpPr>
      <dsp:spPr>
        <a:xfrm>
          <a:off x="951817" y="0"/>
          <a:ext cx="1706562" cy="1706562"/>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B37AB9-AB83-45BF-B207-A24C65DE1ADC}">
      <dsp:nvSpPr>
        <dsp:cNvPr id="0" name=""/>
        <dsp:cNvSpPr/>
      </dsp:nvSpPr>
      <dsp:spPr>
        <a:xfrm rot="10800000">
          <a:off x="1645348" y="0"/>
          <a:ext cx="5624703" cy="9144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225" tIns="167640" rIns="312928" bIns="167640" numCol="1" spcCol="1270" anchor="ctr" anchorCtr="0">
          <a:noAutofit/>
        </a:bodyPr>
        <a:lstStyle/>
        <a:p>
          <a:pPr lvl="0" algn="ctr" defTabSz="1955800" rtl="0">
            <a:lnSpc>
              <a:spcPct val="90000"/>
            </a:lnSpc>
            <a:spcBef>
              <a:spcPct val="0"/>
            </a:spcBef>
            <a:spcAft>
              <a:spcPct val="35000"/>
            </a:spcAft>
          </a:pPr>
          <a:r>
            <a:rPr lang="en-US" sz="4400" b="1" kern="1200" dirty="0" smtClean="0">
              <a:latin typeface="Times New Roman" pitchFamily="18" charset="0"/>
              <a:cs typeface="Times New Roman" pitchFamily="18" charset="0"/>
            </a:rPr>
            <a:t>Gas system:</a:t>
          </a:r>
          <a:endParaRPr lang="en-US" sz="4400" kern="1200" dirty="0">
            <a:latin typeface="Times New Roman" pitchFamily="18" charset="0"/>
            <a:cs typeface="Times New Roman" pitchFamily="18" charset="0"/>
          </a:endParaRPr>
        </a:p>
      </dsp:txBody>
      <dsp:txXfrm rot="10800000">
        <a:off x="1645348" y="0"/>
        <a:ext cx="5624703" cy="914400"/>
      </dsp:txXfrm>
    </dsp:sp>
    <dsp:sp modelId="{DAED7DD9-F540-4242-89D1-66EAF536F570}">
      <dsp:nvSpPr>
        <dsp:cNvPr id="0" name=""/>
        <dsp:cNvSpPr/>
      </dsp:nvSpPr>
      <dsp:spPr>
        <a:xfrm>
          <a:off x="1188148" y="0"/>
          <a:ext cx="914400" cy="9144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A21DE0-556C-48EF-9DDB-E2EF83E75CF5}">
      <dsp:nvSpPr>
        <dsp:cNvPr id="0" name=""/>
        <dsp:cNvSpPr/>
      </dsp:nvSpPr>
      <dsp:spPr>
        <a:xfrm rot="10800000">
          <a:off x="1294447" y="0"/>
          <a:ext cx="4307205" cy="8382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9623" tIns="114300" rIns="213360" bIns="114300" numCol="1" spcCol="1270" anchor="ctr" anchorCtr="0">
          <a:noAutofit/>
        </a:bodyPr>
        <a:lstStyle/>
        <a:p>
          <a:pPr lvl="0" algn="ctr" defTabSz="1333500" rtl="0">
            <a:lnSpc>
              <a:spcPct val="90000"/>
            </a:lnSpc>
            <a:spcBef>
              <a:spcPct val="0"/>
            </a:spcBef>
            <a:spcAft>
              <a:spcPct val="35000"/>
            </a:spcAft>
          </a:pPr>
          <a:r>
            <a:rPr lang="en-US" sz="3000" b="1" kern="1200" dirty="0" smtClean="0">
              <a:latin typeface="Times New Roman" pitchFamily="18" charset="0"/>
              <a:cs typeface="Times New Roman" pitchFamily="18" charset="0"/>
            </a:rPr>
            <a:t>Lighting distribution</a:t>
          </a:r>
          <a:endParaRPr lang="en-US" sz="3000" b="1" kern="1200" dirty="0">
            <a:latin typeface="Times New Roman" pitchFamily="18" charset="0"/>
            <a:cs typeface="Times New Roman" pitchFamily="18" charset="0"/>
          </a:endParaRPr>
        </a:p>
      </dsp:txBody>
      <dsp:txXfrm rot="10800000">
        <a:off x="1294447" y="0"/>
        <a:ext cx="4307205" cy="838200"/>
      </dsp:txXfrm>
    </dsp:sp>
    <dsp:sp modelId="{70870D61-5551-47F8-A6AD-4854E6D41A55}">
      <dsp:nvSpPr>
        <dsp:cNvPr id="0" name=""/>
        <dsp:cNvSpPr/>
      </dsp:nvSpPr>
      <dsp:spPr>
        <a:xfrm>
          <a:off x="875347" y="0"/>
          <a:ext cx="838200" cy="8382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D84A62-8F28-4519-B0A6-34D7D426853F}">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Site plan :</a:t>
          </a:r>
          <a:endParaRPr lang="en-US" sz="5500" kern="1200" dirty="0">
            <a:latin typeface="Times New Roman" pitchFamily="18" charset="0"/>
            <a:cs typeface="Times New Roman" pitchFamily="18" charset="0"/>
          </a:endParaRPr>
        </a:p>
      </dsp:txBody>
      <dsp:txXfrm rot="10800000">
        <a:off x="1664207" y="0"/>
        <a:ext cx="5472684" cy="1143000"/>
      </dsp:txXfrm>
    </dsp:sp>
    <dsp:sp modelId="{8F0DA9CA-1037-4794-8AA0-052BF0689105}">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73E418-593A-4C07-923D-972E4BCCE8DF}">
      <dsp:nvSpPr>
        <dsp:cNvPr id="0" name=""/>
        <dsp:cNvSpPr/>
      </dsp:nvSpPr>
      <dsp:spPr>
        <a:xfrm rot="10800000">
          <a:off x="1676412"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3D Model</a:t>
          </a:r>
          <a:endParaRPr lang="en-US" sz="5500" kern="1200" dirty="0">
            <a:latin typeface="Times New Roman" pitchFamily="18" charset="0"/>
            <a:cs typeface="Times New Roman" pitchFamily="18" charset="0"/>
          </a:endParaRPr>
        </a:p>
      </dsp:txBody>
      <dsp:txXfrm rot="10800000">
        <a:off x="1676412" y="0"/>
        <a:ext cx="5472684" cy="1143000"/>
      </dsp:txXfrm>
    </dsp:sp>
    <dsp:sp modelId="{03CDA312-6E4D-4AC1-BD28-138BD3313D99}">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725D17-B1AC-4945-BA6C-EA75EEFEA63A}">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21920" rIns="227584" bIns="121920" numCol="1" spcCol="1270" anchor="ctr" anchorCtr="0">
          <a:noAutofit/>
        </a:bodyPr>
        <a:lstStyle/>
        <a:p>
          <a:pPr lvl="0" algn="ctr" defTabSz="1422400" rtl="0">
            <a:lnSpc>
              <a:spcPct val="90000"/>
            </a:lnSpc>
            <a:spcBef>
              <a:spcPct val="0"/>
            </a:spcBef>
            <a:spcAft>
              <a:spcPct val="35000"/>
            </a:spcAft>
          </a:pPr>
          <a:r>
            <a:rPr lang="en-US" sz="3200" b="1" kern="1200" dirty="0" smtClean="0">
              <a:latin typeface="Times New Roman" pitchFamily="18" charset="0"/>
              <a:cs typeface="Times New Roman" pitchFamily="18" charset="0"/>
            </a:rPr>
            <a:t>Functional  Distributions </a:t>
          </a:r>
          <a:br>
            <a:rPr lang="en-US" sz="3200" b="1" kern="1200" dirty="0" smtClean="0">
              <a:latin typeface="Times New Roman" pitchFamily="18" charset="0"/>
              <a:cs typeface="Times New Roman" pitchFamily="18" charset="0"/>
            </a:rPr>
          </a:br>
          <a:endParaRPr lang="en-US" sz="3200" kern="1200" dirty="0">
            <a:latin typeface="Times New Roman" pitchFamily="18" charset="0"/>
            <a:cs typeface="Times New Roman" pitchFamily="18" charset="0"/>
          </a:endParaRPr>
        </a:p>
      </dsp:txBody>
      <dsp:txXfrm rot="10800000">
        <a:off x="1664207" y="0"/>
        <a:ext cx="5472684" cy="1143000"/>
      </dsp:txXfrm>
    </dsp:sp>
    <dsp:sp modelId="{F3564705-5903-4270-9A9F-13800A6BC99C}">
      <dsp:nvSpPr>
        <dsp:cNvPr id="0" name=""/>
        <dsp:cNvSpPr/>
      </dsp:nvSpPr>
      <dsp:spPr>
        <a:xfrm>
          <a:off x="990603"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DB36DC-2E45-41C1-8C2E-ED8D045D9197}">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Elevations </a:t>
          </a:r>
          <a:endParaRPr lang="en-US" sz="5500" kern="1200" dirty="0">
            <a:latin typeface="Times New Roman" pitchFamily="18" charset="0"/>
            <a:cs typeface="Times New Roman" pitchFamily="18" charset="0"/>
          </a:endParaRPr>
        </a:p>
      </dsp:txBody>
      <dsp:txXfrm rot="10800000">
        <a:off x="1664207" y="0"/>
        <a:ext cx="5472684" cy="1143000"/>
      </dsp:txXfrm>
    </dsp:sp>
    <dsp:sp modelId="{DB52F950-1F8C-4E9C-A0BE-888FFE9995AC}">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927B34-337F-4090-9372-3BDE8737209E}">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kern="1200" dirty="0" smtClean="0">
              <a:latin typeface="Times New Roman" pitchFamily="18" charset="0"/>
              <a:cs typeface="Times New Roman" pitchFamily="18" charset="0"/>
            </a:rPr>
            <a:t>Seismic Joint</a:t>
          </a:r>
          <a:endParaRPr lang="en-US" sz="5500" kern="1200" dirty="0">
            <a:latin typeface="Times New Roman" pitchFamily="18" charset="0"/>
            <a:cs typeface="Times New Roman" pitchFamily="18" charset="0"/>
          </a:endParaRPr>
        </a:p>
      </dsp:txBody>
      <dsp:txXfrm rot="10800000">
        <a:off x="1664207" y="0"/>
        <a:ext cx="5472684" cy="1143000"/>
      </dsp:txXfrm>
    </dsp:sp>
    <dsp:sp modelId="{6556E1CF-8E22-4C55-9A2F-58A38B8654C7}">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E7FF41-DAC2-4E1C-91F1-2B2FA7B8E88D}">
      <dsp:nvSpPr>
        <dsp:cNvPr id="0" name=""/>
        <dsp:cNvSpPr/>
      </dsp:nvSpPr>
      <dsp:spPr>
        <a:xfrm rot="10800000">
          <a:off x="1664207" y="0"/>
          <a:ext cx="5472684"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209550" rIns="391160" bIns="209550" numCol="1" spcCol="1270" anchor="ctr" anchorCtr="0">
          <a:noAutofit/>
        </a:bodyPr>
        <a:lstStyle/>
        <a:p>
          <a:pPr lvl="0" algn="ctr" defTabSz="2444750" rtl="0">
            <a:lnSpc>
              <a:spcPct val="90000"/>
            </a:lnSpc>
            <a:spcBef>
              <a:spcPct val="0"/>
            </a:spcBef>
            <a:spcAft>
              <a:spcPct val="35000"/>
            </a:spcAft>
          </a:pPr>
          <a:r>
            <a:rPr lang="en-US" sz="5500" b="1" kern="1200" dirty="0" smtClean="0">
              <a:latin typeface="Times New Roman" pitchFamily="18" charset="0"/>
              <a:cs typeface="Times New Roman" pitchFamily="18" charset="0"/>
            </a:rPr>
            <a:t>Design Codes</a:t>
          </a:r>
          <a:endParaRPr lang="en-US" sz="5500" kern="1200" dirty="0">
            <a:latin typeface="Times New Roman" pitchFamily="18" charset="0"/>
            <a:cs typeface="Times New Roman" pitchFamily="18" charset="0"/>
          </a:endParaRPr>
        </a:p>
      </dsp:txBody>
      <dsp:txXfrm rot="10800000">
        <a:off x="1664207" y="0"/>
        <a:ext cx="5472684" cy="1143000"/>
      </dsp:txXfrm>
    </dsp:sp>
    <dsp:sp modelId="{FC39DF5B-8962-41E6-AA59-7E4EC5E3ABF9}">
      <dsp:nvSpPr>
        <dsp:cNvPr id="0" name=""/>
        <dsp:cNvSpPr/>
      </dsp:nvSpPr>
      <dsp:spPr>
        <a:xfrm>
          <a:off x="1092707" y="0"/>
          <a:ext cx="1143000" cy="11430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501A3-2F11-495B-A7DA-D528E862682B}" type="datetimeFigureOut">
              <a:rPr lang="en-US" smtClean="0"/>
              <a:pPr/>
              <a:t>5/16/2015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CDC686-9EFB-42A2-804A-C299B2FF7FD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Graduation</a:t>
            </a:r>
            <a:r>
              <a:rPr lang="en-US" baseline="0" dirty="0" smtClean="0">
                <a:latin typeface="Times New Roman" pitchFamily="18" charset="0"/>
                <a:cs typeface="Times New Roman" pitchFamily="18" charset="0"/>
              </a:rPr>
              <a:t> project 2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CCDC686-9EFB-42A2-804A-C299B2FF7FD7}"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70CD4C-4C55-4C3B-924C-324F8ECC282A}"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7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diagramLayout" Target="../diagrams/layout7.xml"/><Relationship Id="rId7" Type="http://schemas.openxmlformats.org/officeDocument/2006/relationships/image" Target="../media/image13.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microsoft.com/office/2007/relationships/diagramDrawing" Target="../diagrams/drawing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7" Type="http://schemas.microsoft.com/office/2007/relationships/diagramDrawing" Target="../diagrams/drawing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diagramLayout" Target="../diagrams/layout16.xml"/><Relationship Id="rId7" Type="http://schemas.openxmlformats.org/officeDocument/2006/relationships/image" Target="../media/image37.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7" Type="http://schemas.microsoft.com/office/2007/relationships/diagramDrawing" Target="../diagrams/drawing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7" Type="http://schemas.microsoft.com/office/2007/relationships/diagramDrawing" Target="../diagrams/drawing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diagramLayout" Target="../diagrams/layout19.xml"/><Relationship Id="rId7" Type="http://schemas.openxmlformats.org/officeDocument/2006/relationships/image" Target="../media/image43.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openxmlformats.org/officeDocument/2006/relationships/image" Target="../media/image42.emf"/><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0.xml"/><Relationship Id="rId7" Type="http://schemas.microsoft.com/office/2007/relationships/diagramDrawing" Target="../diagrams/drawing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diagramLayout" Target="../diagrams/layout21.xml"/><Relationship Id="rId7" Type="http://schemas.openxmlformats.org/officeDocument/2006/relationships/image" Target="../media/image49.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diagramColors" Target="../diagrams/colors21.xml"/><Relationship Id="rId4" Type="http://schemas.openxmlformats.org/officeDocument/2006/relationships/diagramQuickStyle" Target="../diagrams/quickStyle21.xml"/><Relationship Id="rId9" Type="http://schemas.microsoft.com/office/2007/relationships/diagramDrawing" Target="../diagrams/drawing21.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3.xm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microsoft.com/office/2007/relationships/diagramDrawing" Target="../diagrams/drawing3.xml"/></Relationships>
</file>

<file path=ppt/slides/_rels/slide40.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diagramLayout" Target="../diagrams/layout22.xml"/><Relationship Id="rId7" Type="http://schemas.openxmlformats.org/officeDocument/2006/relationships/image" Target="../media/image59.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diagramLayout" Target="../diagrams/layout23.xml"/><Relationship Id="rId7" Type="http://schemas.openxmlformats.org/officeDocument/2006/relationships/image" Target="../media/image65.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5.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diagramLayout" Target="../diagrams/layout24.xml"/><Relationship Id="rId7" Type="http://schemas.openxmlformats.org/officeDocument/2006/relationships/image" Target="../media/image71.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microsoft.com/office/2007/relationships/diagramDrawing" Target="../diagrams/drawing25.xml"/><Relationship Id="rId3" Type="http://schemas.openxmlformats.org/officeDocument/2006/relationships/diagramLayout" Target="../diagrams/layout25.xml"/><Relationship Id="rId7" Type="http://schemas.openxmlformats.org/officeDocument/2006/relationships/image" Target="../media/image75.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6.xml"/><Relationship Id="rId7" Type="http://schemas.microsoft.com/office/2007/relationships/diagramDrawing" Target="../diagrams/drawing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microsoft.com/office/2007/relationships/diagramDrawing" Target="../diagrams/drawing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81.png"/></Relationships>
</file>

<file path=ppt/slides/_rels/slide5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28.xml"/><Relationship Id="rId7" Type="http://schemas.microsoft.com/office/2007/relationships/diagramDrawing" Target="../diagrams/drawing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9.xml"/><Relationship Id="rId7" Type="http://schemas.microsoft.com/office/2007/relationships/diagramDrawing" Target="../diagrams/drawing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0.xml"/><Relationship Id="rId7" Type="http://schemas.microsoft.com/office/2007/relationships/diagramDrawing" Target="../diagrams/drawing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diagramColors" Target="../diagrams/colors31.xml"/><Relationship Id="rId3" Type="http://schemas.openxmlformats.org/officeDocument/2006/relationships/image" Target="../media/image95.png"/><Relationship Id="rId7" Type="http://schemas.openxmlformats.org/officeDocument/2006/relationships/diagramQuickStyle" Target="../diagrams/quickStyle31.xml"/><Relationship Id="rId2" Type="http://schemas.openxmlformats.org/officeDocument/2006/relationships/image" Target="../media/image94.jpeg"/><Relationship Id="rId1" Type="http://schemas.openxmlformats.org/officeDocument/2006/relationships/slideLayout" Target="../slideLayouts/slideLayout2.xml"/><Relationship Id="rId6" Type="http://schemas.openxmlformats.org/officeDocument/2006/relationships/diagramLayout" Target="../diagrams/layout31.xml"/><Relationship Id="rId5" Type="http://schemas.openxmlformats.org/officeDocument/2006/relationships/diagramData" Target="../diagrams/data31.xml"/><Relationship Id="rId4" Type="http://schemas.openxmlformats.org/officeDocument/2006/relationships/image" Target="../media/image96.png"/><Relationship Id="rId9" Type="http://schemas.microsoft.com/office/2007/relationships/diagramDrawing" Target="../diagrams/drawing31.xml"/></Relationships>
</file>

<file path=ppt/slides/_rels/slide6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6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diagramLayout" Target="../diagrams/layout5.xml"/><Relationship Id="rId7" Type="http://schemas.openxmlformats.org/officeDocument/2006/relationships/image" Target="../media/image9.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47000"/>
            <a:lum/>
          </a:blip>
          <a:srcRect/>
          <a:stretch>
            <a:fillRect l="-51000" r="-5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An-</a:t>
            </a:r>
            <a:r>
              <a:rPr lang="en-US" sz="2800" dirty="0" err="1" smtClean="0">
                <a:latin typeface="Times New Roman" pitchFamily="18" charset="0"/>
                <a:cs typeface="Times New Roman" pitchFamily="18" charset="0"/>
              </a:rPr>
              <a:t>Najah</a:t>
            </a:r>
            <a:r>
              <a:rPr lang="en-US" sz="2800" dirty="0" smtClean="0">
                <a:latin typeface="Times New Roman" pitchFamily="18" charset="0"/>
                <a:cs typeface="Times New Roman" pitchFamily="18" charset="0"/>
              </a:rPr>
              <a:t> National  University</a:t>
            </a:r>
            <a:r>
              <a:rPr lang="en-US" sz="2800" b="1" dirty="0" smtClean="0"/>
              <a:t> </a:t>
            </a:r>
            <a:br>
              <a:rPr lang="en-US" sz="2800" b="1" dirty="0" smtClean="0"/>
            </a:br>
            <a:r>
              <a:rPr lang="en-US" sz="2800" b="1" dirty="0" smtClean="0"/>
              <a:t/>
            </a:r>
            <a:br>
              <a:rPr lang="en-US" sz="2800" b="1" dirty="0" smtClean="0"/>
            </a:br>
            <a:r>
              <a:rPr lang="en-US" sz="2800" dirty="0" smtClean="0">
                <a:latin typeface="Times New Roman" pitchFamily="18" charset="0"/>
                <a:cs typeface="Times New Roman" pitchFamily="18" charset="0"/>
              </a:rPr>
              <a:t>Secondary School Design</a:t>
            </a:r>
            <a:r>
              <a:rPr lang="en-US" sz="2800" dirty="0" smtClean="0"/>
              <a:t/>
            </a:r>
            <a:br>
              <a:rPr lang="en-US" sz="2800" dirty="0" smtClean="0"/>
            </a:b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85000" lnSpcReduction="20000"/>
          </a:bodyPr>
          <a:lstStyle/>
          <a:p>
            <a:r>
              <a:rPr lang="en-US" dirty="0" err="1" smtClean="0">
                <a:solidFill>
                  <a:schemeClr val="tx1"/>
                </a:solidFill>
                <a:latin typeface="Times New Roman" pitchFamily="18" charset="0"/>
                <a:cs typeface="Times New Roman" pitchFamily="18" charset="0"/>
              </a:rPr>
              <a:t>Aqeed</a:t>
            </a:r>
            <a:r>
              <a:rPr lang="en-US" dirty="0" smtClean="0">
                <a:solidFill>
                  <a:schemeClr val="tx1"/>
                </a:solidFill>
                <a:latin typeface="Times New Roman" pitchFamily="18" charset="0"/>
                <a:cs typeface="Times New Roman" pitchFamily="18" charset="0"/>
              </a:rPr>
              <a:t> Ghazal </a:t>
            </a:r>
          </a:p>
          <a:p>
            <a:r>
              <a:rPr lang="en-US" dirty="0" err="1" smtClean="0">
                <a:solidFill>
                  <a:schemeClr val="tx1"/>
                </a:solidFill>
                <a:latin typeface="Times New Roman" pitchFamily="18" charset="0"/>
                <a:cs typeface="Times New Roman" pitchFamily="18" charset="0"/>
              </a:rPr>
              <a:t>Wardan</a:t>
            </a:r>
            <a:r>
              <a:rPr lang="en-US" dirty="0" smtClean="0">
                <a:solidFill>
                  <a:schemeClr val="tx1"/>
                </a:solidFill>
                <a:latin typeface="Times New Roman" pitchFamily="18" charset="0"/>
                <a:cs typeface="Times New Roman" pitchFamily="18" charset="0"/>
              </a:rPr>
              <a:t> Abdullah</a:t>
            </a:r>
          </a:p>
          <a:p>
            <a:r>
              <a:rPr lang="en-US" dirty="0" err="1" smtClean="0">
                <a:solidFill>
                  <a:schemeClr val="tx1"/>
                </a:solidFill>
                <a:latin typeface="Times New Roman" pitchFamily="18" charset="0"/>
                <a:cs typeface="Times New Roman" pitchFamily="18" charset="0"/>
              </a:rPr>
              <a:t>Amer</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Horani</a:t>
            </a:r>
            <a:endParaRPr lang="en-US" dirty="0" smtClean="0">
              <a:solidFill>
                <a:schemeClr val="tx1"/>
              </a:solidFill>
              <a:latin typeface="Times New Roman" pitchFamily="18" charset="0"/>
              <a:cs typeface="Times New Roman" pitchFamily="18" charset="0"/>
            </a:endParaRPr>
          </a:p>
          <a:p>
            <a:r>
              <a:rPr lang="en-US" dirty="0" err="1" smtClean="0">
                <a:solidFill>
                  <a:schemeClr val="tx1"/>
                </a:solidFill>
                <a:latin typeface="Times New Roman" pitchFamily="18" charset="0"/>
                <a:cs typeface="Times New Roman" pitchFamily="18" charset="0"/>
              </a:rPr>
              <a:t>Salah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Jom’a</a:t>
            </a:r>
            <a:endParaRPr lang="en-US" dirty="0">
              <a:solidFill>
                <a:schemeClr val="tx1"/>
              </a:solidFill>
              <a:latin typeface="Times New Roman" pitchFamily="18" charset="0"/>
              <a:cs typeface="Times New Roman" pitchFamily="18" charset="0"/>
            </a:endParaRPr>
          </a:p>
        </p:txBody>
      </p:sp>
      <p:pic>
        <p:nvPicPr>
          <p:cNvPr id="4" name="صورة 3" descr="an-najah_logo.jpg"/>
          <p:cNvPicPr>
            <a:picLocks noChangeAspect="1"/>
          </p:cNvPicPr>
          <p:nvPr/>
        </p:nvPicPr>
        <p:blipFill>
          <a:blip r:embed="rId3" cstate="print"/>
          <a:stretch>
            <a:fillRect/>
          </a:stretch>
        </p:blipFill>
        <p:spPr>
          <a:xfrm>
            <a:off x="152400" y="76200"/>
            <a:ext cx="2133600" cy="2133600"/>
          </a:xfrm>
          <a:prstGeom prst="rect">
            <a:avLst/>
          </a:prstGeom>
          <a:scene3d>
            <a:camera prst="isometricOffAxis1Right"/>
            <a:lightRig rig="threePt" dir="t"/>
          </a:scene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4" descr="13.png"/>
          <p:cNvPicPr>
            <a:picLocks noGrp="1" noChangeAspect="1"/>
          </p:cNvPicPr>
          <p:nvPr>
            <p:ph idx="1"/>
          </p:nvPr>
        </p:nvPicPr>
        <p:blipFill>
          <a:blip r:embed="rId6" cstate="print"/>
          <a:stretch>
            <a:fillRect/>
          </a:stretch>
        </p:blipFill>
        <p:spPr>
          <a:xfrm>
            <a:off x="457200" y="1752600"/>
            <a:ext cx="8229600" cy="2466772"/>
          </a:xfrm>
        </p:spPr>
      </p:pic>
      <p:pic>
        <p:nvPicPr>
          <p:cNvPr id="6" name="Picture 5" descr="14.png"/>
          <p:cNvPicPr>
            <a:picLocks noChangeAspect="1"/>
          </p:cNvPicPr>
          <p:nvPr/>
        </p:nvPicPr>
        <p:blipFill>
          <a:blip r:embed="rId7" cstate="print"/>
          <a:stretch>
            <a:fillRect/>
          </a:stretch>
        </p:blipFill>
        <p:spPr>
          <a:xfrm>
            <a:off x="0" y="4267200"/>
            <a:ext cx="9144000" cy="239765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15.png"/>
          <p:cNvPicPr>
            <a:picLocks noGrp="1" noChangeAspect="1"/>
          </p:cNvPicPr>
          <p:nvPr>
            <p:ph idx="1"/>
          </p:nvPr>
        </p:nvPicPr>
        <p:blipFill>
          <a:blip r:embed="rId2" cstate="print"/>
          <a:stretch>
            <a:fillRect/>
          </a:stretch>
        </p:blipFill>
        <p:spPr>
          <a:xfrm>
            <a:off x="533400" y="1600200"/>
            <a:ext cx="8229600" cy="2514600"/>
          </a:xfrm>
        </p:spPr>
      </p:pic>
      <p:pic>
        <p:nvPicPr>
          <p:cNvPr id="5" name="Picture 4" descr="16.png"/>
          <p:cNvPicPr>
            <a:picLocks noChangeAspect="1"/>
          </p:cNvPicPr>
          <p:nvPr/>
        </p:nvPicPr>
        <p:blipFill>
          <a:blip r:embed="rId3" cstate="print"/>
          <a:stretch>
            <a:fillRect/>
          </a:stretch>
        </p:blipFill>
        <p:spPr>
          <a:xfrm>
            <a:off x="0" y="4191000"/>
            <a:ext cx="9144000" cy="235658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800" b="1" dirty="0" smtClean="0">
                <a:latin typeface="Times New Roman" pitchFamily="18" charset="0"/>
                <a:cs typeface="Times New Roman" pitchFamily="18" charset="0"/>
              </a:rPr>
              <a:t>Structural Design</a:t>
            </a:r>
            <a:endParaRPr lang="en-US" sz="8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1.png"/>
          <p:cNvPicPr>
            <a:picLocks noChangeAspect="1"/>
          </p:cNvPicPr>
          <p:nvPr/>
        </p:nvPicPr>
        <p:blipFill>
          <a:blip r:embed="rId2" cstate="print"/>
          <a:stretch>
            <a:fillRect/>
          </a:stretch>
        </p:blipFill>
        <p:spPr>
          <a:xfrm>
            <a:off x="1066800" y="914400"/>
            <a:ext cx="7315200" cy="5791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descr="lp.png"/>
          <p:cNvPicPr>
            <a:picLocks noGrp="1" noChangeAspect="1"/>
          </p:cNvPicPr>
          <p:nvPr>
            <p:ph idx="1"/>
          </p:nvPr>
        </p:nvPicPr>
        <p:blipFill>
          <a:blip r:embed="rId6" cstate="print"/>
          <a:stretch>
            <a:fillRect/>
          </a:stretch>
        </p:blipFill>
        <p:spPr>
          <a:xfrm>
            <a:off x="457200" y="1910958"/>
            <a:ext cx="8229600" cy="3904447"/>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C:\Users\New\Desktop\Graduation Project 2\Pics\Capture.PNG"/>
          <p:cNvPicPr/>
          <p:nvPr/>
        </p:nvPicPr>
        <p:blipFill>
          <a:blip r:embed="rId2" cstate="print"/>
          <a:srcRect/>
          <a:stretch>
            <a:fillRect/>
          </a:stretch>
        </p:blipFill>
        <p:spPr bwMode="auto">
          <a:xfrm>
            <a:off x="1066800" y="304800"/>
            <a:ext cx="2895600" cy="3276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Users\New\Desktop\Graduation Project 2\Pics\1.PNG"/>
          <p:cNvPicPr/>
          <p:nvPr/>
        </p:nvPicPr>
        <p:blipFill>
          <a:blip r:embed="rId3" cstate="print"/>
          <a:srcRect/>
          <a:stretch>
            <a:fillRect/>
          </a:stretch>
        </p:blipFill>
        <p:spPr bwMode="auto">
          <a:xfrm>
            <a:off x="4800600" y="228600"/>
            <a:ext cx="3048000" cy="335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C:\Users\New\Desktop\Graduation Project 2\Pics\33.PNG"/>
          <p:cNvPicPr/>
          <p:nvPr/>
        </p:nvPicPr>
        <p:blipFill>
          <a:blip r:embed="rId4" cstate="print"/>
          <a:srcRect/>
          <a:stretch>
            <a:fillRect/>
          </a:stretch>
        </p:blipFill>
        <p:spPr bwMode="auto">
          <a:xfrm>
            <a:off x="2286000" y="3756991"/>
            <a:ext cx="4095847" cy="31010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533400" y="609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533400" y="2286000"/>
            <a:ext cx="7924800" cy="2431435"/>
          </a:xfrm>
          <a:prstGeom prst="rect">
            <a:avLst/>
          </a:prstGeom>
          <a:noFill/>
        </p:spPr>
        <p:txBody>
          <a:bodyPr wrap="square" rtlCol="0">
            <a:spAutoFit/>
          </a:bodyPr>
          <a:lstStyle/>
          <a:p>
            <a:pPr marL="342900" lvl="0" indent="-342900">
              <a:buFont typeface="Wingdings" pitchFamily="2" charset="2"/>
              <a:buChar char="Ø"/>
            </a:pPr>
            <a:r>
              <a:rPr lang="en-US" sz="2400" dirty="0">
                <a:latin typeface="Times New Roman" pitchFamily="18" charset="0"/>
                <a:cs typeface="Times New Roman" pitchFamily="18" charset="0"/>
              </a:rPr>
              <a:t>ACI – 318 – 2011 for reinforced concrete structural design</a:t>
            </a:r>
            <a:r>
              <a:rPr lang="en-US" sz="2400" dirty="0" smtClean="0">
                <a:latin typeface="Times New Roman" pitchFamily="18" charset="0"/>
                <a:cs typeface="Times New Roman" pitchFamily="18" charset="0"/>
              </a:rPr>
              <a:t>.</a:t>
            </a:r>
          </a:p>
          <a:p>
            <a:pPr marL="342900" lvl="0" indent="-342900"/>
            <a:endParaRPr lang="en-US" sz="2400" dirty="0">
              <a:latin typeface="Times New Roman" pitchFamily="18" charset="0"/>
              <a:cs typeface="Times New Roman" pitchFamily="18" charset="0"/>
            </a:endParaRPr>
          </a:p>
          <a:p>
            <a:pPr marL="342900" lvl="0" indent="-342900">
              <a:buFont typeface="Wingdings" pitchFamily="2" charset="2"/>
              <a:buChar char="Ø"/>
            </a:pPr>
            <a:r>
              <a:rPr lang="en-US" sz="2400" dirty="0" smtClean="0">
                <a:latin typeface="Times New Roman" pitchFamily="18" charset="0"/>
                <a:cs typeface="Times New Roman" pitchFamily="18" charset="0"/>
              </a:rPr>
              <a:t>UBC – 97 for earthquake load combinations.</a:t>
            </a:r>
          </a:p>
          <a:p>
            <a:pPr marL="342900" lvl="0" indent="-342900"/>
            <a:endParaRPr lang="en-US" sz="2400" dirty="0" smtClean="0">
              <a:latin typeface="Times New Roman" pitchFamily="18" charset="0"/>
              <a:cs typeface="Times New Roman" pitchFamily="18" charset="0"/>
            </a:endParaRPr>
          </a:p>
          <a:p>
            <a:pPr marL="342900" lvl="0" indent="-342900">
              <a:buFont typeface="Wingdings" pitchFamily="2" charset="2"/>
              <a:buChar char="Ø"/>
            </a:pPr>
            <a:r>
              <a:rPr lang="en-US" sz="2400" dirty="0" smtClean="0">
                <a:latin typeface="Times New Roman" pitchFamily="18" charset="0"/>
                <a:cs typeface="Times New Roman" pitchFamily="18" charset="0"/>
              </a:rPr>
              <a:t>ASCE </a:t>
            </a:r>
            <a:r>
              <a:rPr lang="en-US" sz="2400" dirty="0">
                <a:latin typeface="Times New Roman" pitchFamily="18" charset="0"/>
                <a:cs typeface="Times New Roman" pitchFamily="18" charset="0"/>
              </a:rPr>
              <a:t>for load combinations.</a:t>
            </a:r>
          </a:p>
          <a:p>
            <a:pPr marL="342900" indent="-342900">
              <a:buFont typeface="Wingdings" pitchFamily="2" charset="2"/>
              <a:buChar char="Ø"/>
            </a:pP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buFont typeface="Wingdings" pitchFamily="2" charset="2"/>
              <a:buChar char="Ø"/>
            </a:pPr>
            <a:r>
              <a:rPr lang="en-US" b="1" dirty="0" smtClean="0">
                <a:latin typeface="Times New Roman" pitchFamily="18" charset="0"/>
                <a:cs typeface="Times New Roman" pitchFamily="18" charset="0"/>
              </a:rPr>
              <a:t>Materials:</a:t>
            </a:r>
          </a:p>
          <a:p>
            <a:pPr lvl="0">
              <a:buNone/>
            </a:pPr>
            <a:endParaRPr lang="en-US" sz="2400" dirty="0" smtClean="0">
              <a:latin typeface="Times New Roman" pitchFamily="18" charset="0"/>
              <a:cs typeface="Times New Roman" pitchFamily="18" charset="0"/>
            </a:endParaRPr>
          </a:p>
          <a:p>
            <a:pPr lvl="0">
              <a:buNone/>
            </a:pPr>
            <a:endParaRPr lang="en-US" sz="2400" dirty="0">
              <a:latin typeface="Times New Roman" pitchFamily="18" charset="0"/>
              <a:cs typeface="Times New Roman" pitchFamily="18" charset="0"/>
            </a:endParaRPr>
          </a:p>
          <a:p>
            <a:pPr lvl="0">
              <a:buNone/>
            </a:pPr>
            <a:endParaRPr lang="en-US" sz="2400" dirty="0" smtClean="0">
              <a:latin typeface="Times New Roman" pitchFamily="18" charset="0"/>
              <a:cs typeface="Times New Roman" pitchFamily="18" charset="0"/>
            </a:endParaRPr>
          </a:p>
          <a:p>
            <a:pPr lvl="0">
              <a:buNone/>
            </a:pPr>
            <a:endParaRPr lang="en-US" sz="2400" dirty="0" smtClean="0">
              <a:latin typeface="Times New Roman" pitchFamily="18" charset="0"/>
              <a:cs typeface="Times New Roman" pitchFamily="18" charset="0"/>
            </a:endParaRPr>
          </a:p>
          <a:p>
            <a:pPr lvl="0">
              <a:buNone/>
            </a:pPr>
            <a:endParaRPr lang="en-US" sz="2400" dirty="0" smtClean="0">
              <a:latin typeface="Times New Roman" pitchFamily="18" charset="0"/>
              <a:cs typeface="Times New Roman" pitchFamily="18" charset="0"/>
            </a:endParaRPr>
          </a:p>
          <a:p>
            <a:pPr lvl="0">
              <a:buNone/>
            </a:pPr>
            <a:endParaRPr lang="en-US" sz="2400" dirty="0">
              <a:latin typeface="Times New Roman" pitchFamily="18" charset="0"/>
              <a:cs typeface="Times New Roman" pitchFamily="18" charset="0"/>
            </a:endParaRPr>
          </a:p>
          <a:p>
            <a:pPr lvl="0">
              <a:buFont typeface="Wingdings" pitchFamily="2" charset="2"/>
              <a:buChar char="Ø"/>
            </a:pPr>
            <a:r>
              <a:rPr lang="en-US" b="1" dirty="0" smtClean="0">
                <a:latin typeface="Times New Roman" pitchFamily="18" charset="0"/>
                <a:cs typeface="Times New Roman" pitchFamily="18" charset="0"/>
              </a:rPr>
              <a:t>Loads:</a:t>
            </a:r>
          </a:p>
          <a:p>
            <a:pPr lvl="0">
              <a:buFont typeface="Wingdings" pitchFamily="2" charset="2"/>
              <a:buChar char="Ø"/>
            </a:pPr>
            <a:endParaRPr lang="en-US" sz="2400" dirty="0">
              <a:latin typeface="Times New Roman" pitchFamily="18" charset="0"/>
              <a:cs typeface="Times New Roman" pitchFamily="18" charset="0"/>
            </a:endParaRPr>
          </a:p>
          <a:p>
            <a:pPr>
              <a:buNone/>
            </a:pPr>
            <a:endParaRPr lang="en-US" dirty="0"/>
          </a:p>
        </p:txBody>
      </p:sp>
      <p:graphicFrame>
        <p:nvGraphicFramePr>
          <p:cNvPr id="6" name="Table 5"/>
          <p:cNvGraphicFramePr>
            <a:graphicFrameLocks noGrp="1"/>
          </p:cNvGraphicFramePr>
          <p:nvPr/>
        </p:nvGraphicFramePr>
        <p:xfrm>
          <a:off x="1143000" y="4876800"/>
          <a:ext cx="6172200" cy="1524000"/>
        </p:xfrm>
        <a:graphic>
          <a:graphicData uri="http://schemas.openxmlformats.org/drawingml/2006/table">
            <a:tbl>
              <a:tblPr/>
              <a:tblGrid>
                <a:gridCol w="3086100"/>
                <a:gridCol w="3086100"/>
              </a:tblGrid>
              <a:tr h="508000">
                <a:tc>
                  <a:txBody>
                    <a:bodyPr/>
                    <a:lstStyle/>
                    <a:p>
                      <a:pPr marL="0" marR="0" algn="ctr">
                        <a:lnSpc>
                          <a:spcPct val="115000"/>
                        </a:lnSpc>
                        <a:spcBef>
                          <a:spcPts val="0"/>
                        </a:spcBef>
                        <a:spcAft>
                          <a:spcPts val="0"/>
                        </a:spcAft>
                      </a:pPr>
                      <a:r>
                        <a:rPr lang="en-US" sz="1800" b="1" dirty="0">
                          <a:solidFill>
                            <a:srgbClr val="FFFFFF"/>
                          </a:solidFill>
                          <a:latin typeface="Times New Roman" pitchFamily="18" charset="0"/>
                          <a:ea typeface="Calibri"/>
                          <a:cs typeface="Times New Roman" pitchFamily="18" charset="0"/>
                        </a:rPr>
                        <a:t>Load Type</a:t>
                      </a:r>
                      <a:endParaRPr lang="en-US"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800" b="1" dirty="0">
                          <a:solidFill>
                            <a:srgbClr val="FFFFFF"/>
                          </a:solidFill>
                          <a:latin typeface="Times New Roman" pitchFamily="18" charset="0"/>
                          <a:ea typeface="Calibri"/>
                          <a:cs typeface="Times New Roman" pitchFamily="18" charset="0"/>
                        </a:rPr>
                        <a:t>Load (</a:t>
                      </a:r>
                      <a:r>
                        <a:rPr lang="en-US" sz="1800" b="1" dirty="0" err="1">
                          <a:solidFill>
                            <a:srgbClr val="FFFFFF"/>
                          </a:solidFill>
                          <a:latin typeface="Times New Roman" pitchFamily="18" charset="0"/>
                          <a:ea typeface="Calibri"/>
                          <a:cs typeface="Times New Roman" pitchFamily="18" charset="0"/>
                        </a:rPr>
                        <a:t>Kn</a:t>
                      </a:r>
                      <a:r>
                        <a:rPr lang="en-US" sz="1800" b="1" dirty="0">
                          <a:solidFill>
                            <a:srgbClr val="FFFFFF"/>
                          </a:solidFill>
                          <a:latin typeface="Times New Roman" pitchFamily="18" charset="0"/>
                          <a:ea typeface="Calibri"/>
                          <a:cs typeface="Times New Roman" pitchFamily="18" charset="0"/>
                        </a:rPr>
                        <a:t>/m</a:t>
                      </a:r>
                      <a:r>
                        <a:rPr lang="en-US" sz="1800" b="1" baseline="30000" dirty="0">
                          <a:solidFill>
                            <a:srgbClr val="FFFFFF"/>
                          </a:solidFill>
                          <a:latin typeface="Times New Roman" pitchFamily="18" charset="0"/>
                          <a:ea typeface="Calibri"/>
                          <a:cs typeface="Times New Roman" pitchFamily="18" charset="0"/>
                        </a:rPr>
                        <a:t>2</a:t>
                      </a:r>
                      <a:r>
                        <a:rPr lang="en-US" sz="1800" b="1" dirty="0">
                          <a:solidFill>
                            <a:srgbClr val="FFFFFF"/>
                          </a:solidFill>
                          <a:latin typeface="Times New Roman" pitchFamily="18" charset="0"/>
                          <a:ea typeface="Calibri"/>
                          <a:cs typeface="Times New Roman" pitchFamily="18" charset="0"/>
                        </a:rPr>
                        <a:t>)</a:t>
                      </a:r>
                      <a:endParaRPr lang="en-US" sz="1800" dirty="0">
                        <a:latin typeface="Times New Roman" pitchFamily="18" charset="0"/>
                        <a:ea typeface="Calibri"/>
                        <a:cs typeface="Times New Roman" pitchFamily="18" charset="0"/>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508000">
                <a:tc>
                  <a:txBody>
                    <a:bodyPr/>
                    <a:lstStyle/>
                    <a:p>
                      <a:pPr marL="0" marR="0" algn="ctr">
                        <a:lnSpc>
                          <a:spcPct val="115000"/>
                        </a:lnSpc>
                        <a:spcBef>
                          <a:spcPts val="0"/>
                        </a:spcBef>
                        <a:spcAft>
                          <a:spcPts val="0"/>
                        </a:spcAft>
                      </a:pPr>
                      <a:r>
                        <a:rPr lang="en-US" sz="1800" b="1" dirty="0">
                          <a:latin typeface="Times New Roman" pitchFamily="18" charset="0"/>
                          <a:ea typeface="Calibri"/>
                          <a:cs typeface="Times New Roman" pitchFamily="18" charset="0"/>
                        </a:rPr>
                        <a:t>Super imposed</a:t>
                      </a:r>
                      <a:endParaRPr lang="en-US"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latin typeface="Times New Roman" pitchFamily="18" charset="0"/>
                          <a:ea typeface="Calibri"/>
                          <a:cs typeface="Times New Roman" pitchFamily="18" charset="0"/>
                        </a:rPr>
                        <a:t>4</a:t>
                      </a: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08000">
                <a:tc>
                  <a:txBody>
                    <a:bodyPr/>
                    <a:lstStyle/>
                    <a:p>
                      <a:pPr marL="0" marR="0" algn="ctr">
                        <a:lnSpc>
                          <a:spcPct val="115000"/>
                        </a:lnSpc>
                        <a:spcBef>
                          <a:spcPts val="0"/>
                        </a:spcBef>
                        <a:spcAft>
                          <a:spcPts val="0"/>
                        </a:spcAft>
                      </a:pPr>
                      <a:r>
                        <a:rPr lang="en-US" sz="1800" b="1" dirty="0">
                          <a:latin typeface="Times New Roman" pitchFamily="18" charset="0"/>
                          <a:ea typeface="Calibri"/>
                          <a:cs typeface="Times New Roman" pitchFamily="18" charset="0"/>
                        </a:rPr>
                        <a:t>live</a:t>
                      </a:r>
                      <a:endParaRPr lang="en-US" sz="18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latin typeface="Times New Roman" pitchFamily="18" charset="0"/>
                          <a:ea typeface="Calibri"/>
                          <a:cs typeface="Times New Roman" pitchFamily="18" charset="0"/>
                        </a:rPr>
                        <a:t>5</a:t>
                      </a: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914400" y="1676400"/>
          <a:ext cx="6477000" cy="2483084"/>
        </p:xfrm>
        <a:graphic>
          <a:graphicData uri="http://schemas.openxmlformats.org/drawingml/2006/table">
            <a:tbl>
              <a:tblPr/>
              <a:tblGrid>
                <a:gridCol w="3238500"/>
                <a:gridCol w="3238500"/>
              </a:tblGrid>
              <a:tr h="800588">
                <a:tc>
                  <a:txBody>
                    <a:bodyPr/>
                    <a:lstStyle/>
                    <a:p>
                      <a:pPr marL="0" marR="0" algn="ctr">
                        <a:lnSpc>
                          <a:spcPct val="115000"/>
                        </a:lnSpc>
                        <a:spcBef>
                          <a:spcPts val="0"/>
                        </a:spcBef>
                        <a:spcAft>
                          <a:spcPts val="0"/>
                        </a:spcAft>
                      </a:pPr>
                      <a:r>
                        <a:rPr lang="en-US" sz="2400" b="1" dirty="0" smtClean="0">
                          <a:solidFill>
                            <a:srgbClr val="FFFFFF"/>
                          </a:solidFill>
                          <a:latin typeface="Times New Roman" pitchFamily="18" charset="0"/>
                          <a:ea typeface="Calibri"/>
                          <a:cs typeface="Times New Roman" pitchFamily="18" charset="0"/>
                        </a:rPr>
                        <a:t>Material</a:t>
                      </a:r>
                      <a:r>
                        <a:rPr lang="en-US" sz="2400" b="1" baseline="0" dirty="0" smtClean="0">
                          <a:solidFill>
                            <a:srgbClr val="FFFFFF"/>
                          </a:solidFill>
                          <a:latin typeface="Times New Roman" pitchFamily="18" charset="0"/>
                          <a:ea typeface="Calibri"/>
                          <a:cs typeface="Times New Roman" pitchFamily="18" charset="0"/>
                        </a:rPr>
                        <a:t> property</a:t>
                      </a:r>
                      <a:endParaRPr lang="en-US" sz="2400" dirty="0">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2400" b="1" dirty="0" smtClean="0">
                          <a:solidFill>
                            <a:srgbClr val="FFFFFF"/>
                          </a:solidFill>
                          <a:latin typeface="Times New Roman" pitchFamily="18" charset="0"/>
                          <a:ea typeface="Calibri"/>
                          <a:cs typeface="Times New Roman" pitchFamily="18" charset="0"/>
                        </a:rPr>
                        <a:t>Value</a:t>
                      </a:r>
                      <a:r>
                        <a:rPr lang="en-US" sz="2400" b="1" baseline="0" dirty="0" smtClean="0">
                          <a:solidFill>
                            <a:srgbClr val="FFFFFF"/>
                          </a:solidFill>
                          <a:latin typeface="Times New Roman" pitchFamily="18" charset="0"/>
                          <a:ea typeface="Calibri"/>
                          <a:cs typeface="Times New Roman" pitchFamily="18" charset="0"/>
                        </a:rPr>
                        <a:t> (</a:t>
                      </a:r>
                      <a:r>
                        <a:rPr lang="en-US" sz="2400" b="1" baseline="0" dirty="0" err="1" smtClean="0">
                          <a:solidFill>
                            <a:srgbClr val="FFFFFF"/>
                          </a:solidFill>
                          <a:latin typeface="Times New Roman" pitchFamily="18" charset="0"/>
                          <a:ea typeface="Calibri"/>
                          <a:cs typeface="Times New Roman" pitchFamily="18" charset="0"/>
                        </a:rPr>
                        <a:t>MPa</a:t>
                      </a:r>
                      <a:r>
                        <a:rPr lang="en-US" sz="2400" b="1" baseline="0" dirty="0" smtClean="0">
                          <a:solidFill>
                            <a:srgbClr val="FFFFFF"/>
                          </a:solidFill>
                          <a:latin typeface="Times New Roman" pitchFamily="18" charset="0"/>
                          <a:ea typeface="Calibri"/>
                          <a:cs typeface="Times New Roman" pitchFamily="18" charset="0"/>
                        </a:rPr>
                        <a:t>)</a:t>
                      </a:r>
                      <a:endParaRPr lang="en-US" sz="2400" dirty="0">
                        <a:latin typeface="Times New Roman" pitchFamily="18" charset="0"/>
                        <a:ea typeface="Calibri"/>
                        <a:cs typeface="Times New Roman" pitchFamily="18" charset="0"/>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837224">
                <a:tc>
                  <a:txBody>
                    <a:bodyPr/>
                    <a:lstStyle/>
                    <a:p>
                      <a:pPr marL="0" marR="0" algn="l">
                        <a:lnSpc>
                          <a:spcPct val="115000"/>
                        </a:lnSpc>
                        <a:spcBef>
                          <a:spcPts val="0"/>
                        </a:spcBef>
                        <a:spcAft>
                          <a:spcPts val="0"/>
                        </a:spcAft>
                      </a:pPr>
                      <a:r>
                        <a:rPr lang="en-US" sz="2400" dirty="0" smtClean="0">
                          <a:latin typeface="Times New Roman" pitchFamily="18" charset="0"/>
                          <a:cs typeface="Times New Roman" pitchFamily="18" charset="0"/>
                        </a:rPr>
                        <a:t>Compressive strength of concrete (f '</a:t>
                      </a:r>
                      <a:r>
                        <a:rPr lang="en-US" sz="2400" baseline="-25000" dirty="0" smtClean="0">
                          <a:latin typeface="Times New Roman" pitchFamily="18" charset="0"/>
                          <a:cs typeface="Times New Roman" pitchFamily="18" charset="0"/>
                        </a:rPr>
                        <a:t>c</a:t>
                      </a:r>
                      <a:r>
                        <a:rPr lang="en-US" sz="2400" baseline="-25000" dirty="0" smtClean="0"/>
                        <a:t> </a:t>
                      </a:r>
                      <a:r>
                        <a:rPr lang="en-US" sz="2400" dirty="0" smtClean="0">
                          <a:latin typeface="Times New Roman" pitchFamily="18" charset="0"/>
                          <a:cs typeface="Times New Roman" pitchFamily="18" charset="0"/>
                        </a:rPr>
                        <a:t>) </a:t>
                      </a:r>
                      <a:endParaRPr lang="en-US" sz="24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latin typeface="Times New Roman" pitchFamily="18" charset="0"/>
                          <a:ea typeface="Calibri"/>
                          <a:cs typeface="Times New Roman" pitchFamily="18" charset="0"/>
                        </a:rPr>
                        <a:t>28</a:t>
                      </a:r>
                      <a:endParaRPr lang="en-US" sz="2400" dirty="0">
                        <a:latin typeface="Times New Roman" pitchFamily="18" charset="0"/>
                        <a:ea typeface="Calibri"/>
                        <a:cs typeface="Times New Roman" pitchFamily="18" charset="0"/>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800588">
                <a:tc>
                  <a:txBody>
                    <a:bodyPr/>
                    <a:lstStyle/>
                    <a:p>
                      <a:pPr marL="0" marR="0" algn="l">
                        <a:lnSpc>
                          <a:spcPct val="115000"/>
                        </a:lnSpc>
                        <a:spcBef>
                          <a:spcPts val="0"/>
                        </a:spcBef>
                        <a:spcAft>
                          <a:spcPts val="0"/>
                        </a:spcAft>
                      </a:pPr>
                      <a:r>
                        <a:rPr lang="en-US" sz="2400" dirty="0" smtClean="0">
                          <a:latin typeface="Times New Roman" pitchFamily="18" charset="0"/>
                          <a:cs typeface="Times New Roman" pitchFamily="18" charset="0"/>
                        </a:rPr>
                        <a:t>Yielding strength of steel (</a:t>
                      </a:r>
                      <a:r>
                        <a:rPr lang="en-US" sz="2400" dirty="0" err="1" smtClean="0">
                          <a:latin typeface="Times New Roman" pitchFamily="18" charset="0"/>
                          <a:cs typeface="Times New Roman" pitchFamily="18" charset="0"/>
                        </a:rPr>
                        <a:t>Fy</a:t>
                      </a:r>
                      <a:r>
                        <a:rPr lang="en-US" sz="2400" dirty="0" smtClean="0">
                          <a:latin typeface="Times New Roman" pitchFamily="18" charset="0"/>
                          <a:cs typeface="Times New Roman" pitchFamily="18" charset="0"/>
                        </a:rPr>
                        <a:t>)</a:t>
                      </a:r>
                      <a:endParaRPr lang="en-US" sz="24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latin typeface="Times New Roman" pitchFamily="18" charset="0"/>
                          <a:ea typeface="Calibri"/>
                          <a:cs typeface="Times New Roman" pitchFamily="18" charset="0"/>
                        </a:rPr>
                        <a:t>420</a:t>
                      </a:r>
                      <a:endParaRPr lang="en-US" sz="2400" dirty="0">
                        <a:latin typeface="Times New Roman" pitchFamily="18" charset="0"/>
                        <a:ea typeface="Calibri"/>
                        <a:cs typeface="Times New Roman" pitchFamily="18" charset="0"/>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Bearing capacity of the soil: 150 </a:t>
            </a:r>
            <a:r>
              <a:rPr lang="en-US" sz="2400" dirty="0" err="1" smtClean="0">
                <a:latin typeface="Times New Roman" pitchFamily="18" charset="0"/>
                <a:cs typeface="Times New Roman" pitchFamily="18" charset="0"/>
              </a:rPr>
              <a:t>Kn</a:t>
            </a:r>
            <a:r>
              <a:rPr lang="en-US" sz="2400" dirty="0" smtClean="0">
                <a:latin typeface="Times New Roman" pitchFamily="18" charset="0"/>
                <a:cs typeface="Times New Roman" pitchFamily="18" charset="0"/>
              </a:rPr>
              <a:t>/</a:t>
            </a:r>
            <a:r>
              <a:rPr lang="en-US" sz="2400" dirty="0" smtClean="0">
                <a:latin typeface="Times New Roman" pitchFamily="18" charset="0"/>
                <a:ea typeface="Calibri"/>
                <a:cs typeface="Times New Roman" pitchFamily="18" charset="0"/>
              </a:rPr>
              <a:t>m</a:t>
            </a:r>
            <a:r>
              <a:rPr lang="en-US" sz="2400" baseline="30000" dirty="0" smtClean="0">
                <a:latin typeface="Times New Roman" pitchFamily="18" charset="0"/>
                <a:ea typeface="Calibri"/>
                <a:cs typeface="Times New Roman" pitchFamily="18" charset="0"/>
              </a:rPr>
              <a:t>2</a:t>
            </a:r>
            <a:endParaRPr lang="en-US" sz="2400" dirty="0" smtClean="0">
              <a:latin typeface="Times New Roman" pitchFamily="18" charset="0"/>
              <a:cs typeface="Times New Roman" pitchFamily="18" charset="0"/>
            </a:endParaRPr>
          </a:p>
          <a:p>
            <a:pPr lvl="0">
              <a:buFont typeface="Wingdings" pitchFamily="2" charset="2"/>
              <a:buChar char="Ø"/>
            </a:pPr>
            <a:r>
              <a:rPr lang="en-US" sz="2400" dirty="0" smtClean="0">
                <a:latin typeface="Times New Roman" pitchFamily="18" charset="0"/>
                <a:cs typeface="Times New Roman" pitchFamily="18" charset="0"/>
              </a:rPr>
              <a:t>Z= 0.2</a:t>
            </a:r>
          </a:p>
          <a:p>
            <a:pPr lvl="0">
              <a:buFont typeface="Wingdings" pitchFamily="2" charset="2"/>
              <a:buChar char="Ø"/>
            </a:pPr>
            <a:r>
              <a:rPr lang="en-US" sz="2400" dirty="0" smtClean="0">
                <a:latin typeface="Times New Roman" pitchFamily="18" charset="0"/>
                <a:cs typeface="Times New Roman" pitchFamily="18" charset="0"/>
              </a:rPr>
              <a:t>Soil profile: S</a:t>
            </a:r>
            <a:r>
              <a:rPr lang="en-US" sz="2400" baseline="-25000" dirty="0" smtClean="0">
                <a:latin typeface="Times New Roman" pitchFamily="18" charset="0"/>
                <a:cs typeface="Times New Roman" pitchFamily="18" charset="0"/>
              </a:rPr>
              <a:t>D  </a:t>
            </a:r>
            <a:endParaRPr lang="en-US" sz="2400" dirty="0" smtClean="0">
              <a:latin typeface="Times New Roman" pitchFamily="18" charset="0"/>
              <a:cs typeface="Times New Roman" pitchFamily="18" charset="0"/>
            </a:endParaRPr>
          </a:p>
          <a:p>
            <a:pPr lvl="0">
              <a:buFont typeface="Wingdings" pitchFamily="2" charset="2"/>
              <a:buChar char="Ø"/>
            </a:pPr>
            <a:r>
              <a:rPr lang="en-US" sz="2400" dirty="0" smtClean="0">
                <a:latin typeface="Times New Roman" pitchFamily="18" charset="0"/>
                <a:cs typeface="Times New Roman" pitchFamily="18" charset="0"/>
              </a:rPr>
              <a:t>Seismic coefficient (</a:t>
            </a:r>
            <a:r>
              <a:rPr lang="en-US" sz="2400" dirty="0" err="1" smtClean="0">
                <a:latin typeface="Times New Roman" pitchFamily="18" charset="0"/>
                <a:cs typeface="Times New Roman" pitchFamily="18" charset="0"/>
              </a:rPr>
              <a:t>C</a:t>
            </a:r>
            <a:r>
              <a:rPr lang="en-US" sz="2400" baseline="-25000" dirty="0" err="1" smtClean="0">
                <a:latin typeface="Times New Roman" pitchFamily="18" charset="0"/>
                <a:cs typeface="Times New Roman" pitchFamily="18" charset="0"/>
              </a:rPr>
              <a:t>v</a:t>
            </a:r>
            <a:r>
              <a:rPr lang="en-US" sz="2400" dirty="0" smtClean="0">
                <a:latin typeface="Times New Roman" pitchFamily="18" charset="0"/>
                <a:cs typeface="Times New Roman" pitchFamily="18" charset="0"/>
              </a:rPr>
              <a:t>):  0.4</a:t>
            </a:r>
          </a:p>
          <a:p>
            <a:pPr lvl="0">
              <a:buFont typeface="Wingdings" pitchFamily="2" charset="2"/>
              <a:buChar char="Ø"/>
            </a:pPr>
            <a:r>
              <a:rPr lang="en-US" sz="2400" dirty="0" smtClean="0">
                <a:latin typeface="Times New Roman" pitchFamily="18" charset="0"/>
                <a:cs typeface="Times New Roman" pitchFamily="18" charset="0"/>
              </a:rPr>
              <a:t>Importance factor (I): 1.5.</a:t>
            </a:r>
          </a:p>
          <a:p>
            <a:pPr lvl="0">
              <a:buFont typeface="Wingdings" pitchFamily="2" charset="2"/>
              <a:buChar char="Ø"/>
            </a:pPr>
            <a:r>
              <a:rPr lang="en-US" sz="2400" dirty="0" smtClean="0">
                <a:latin typeface="Times New Roman" pitchFamily="18" charset="0"/>
                <a:cs typeface="Times New Roman" pitchFamily="18" charset="0"/>
              </a:rPr>
              <a:t>Seismic coefficient (C</a:t>
            </a:r>
            <a:r>
              <a:rPr lang="en-US" sz="2400" baseline="-25000" dirty="0" smtClean="0">
                <a:latin typeface="Times New Roman" pitchFamily="18" charset="0"/>
                <a:cs typeface="Times New Roman" pitchFamily="18" charset="0"/>
              </a:rPr>
              <a:t>a</a:t>
            </a:r>
            <a:r>
              <a:rPr lang="en-US" sz="2400" dirty="0" smtClean="0">
                <a:latin typeface="Times New Roman" pitchFamily="18" charset="0"/>
                <a:cs typeface="Times New Roman" pitchFamily="18" charset="0"/>
              </a:rPr>
              <a:t>): 0.28.</a:t>
            </a:r>
          </a:p>
          <a:p>
            <a:pPr lvl="0">
              <a:buFont typeface="Wingdings" pitchFamily="2" charset="2"/>
              <a:buChar char="Ø"/>
            </a:pPr>
            <a:r>
              <a:rPr lang="en-US" sz="2400" dirty="0" smtClean="0">
                <a:latin typeface="Times New Roman" pitchFamily="18" charset="0"/>
                <a:cs typeface="Times New Roman" pitchFamily="18" charset="0"/>
              </a:rPr>
              <a:t>Structural system coefficient (R): 4.5.</a:t>
            </a:r>
          </a:p>
          <a:p>
            <a:endParaRPr lang="en-US" sz="2400" dirty="0"/>
          </a:p>
        </p:txBody>
      </p:sp>
      <p:pic>
        <p:nvPicPr>
          <p:cNvPr id="5" name="صورة 3" descr="sismic map.JPG"/>
          <p:cNvPicPr>
            <a:picLocks noChangeAspect="1"/>
          </p:cNvPicPr>
          <p:nvPr/>
        </p:nvPicPr>
        <p:blipFill>
          <a:blip r:embed="rId6" cstate="print"/>
          <a:srcRect l="3441" t="3268" r="3656" b="3922"/>
          <a:stretch>
            <a:fillRect/>
          </a:stretch>
        </p:blipFill>
        <p:spPr>
          <a:xfrm>
            <a:off x="5746953" y="1905000"/>
            <a:ext cx="3244646" cy="4572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914400"/>
            <a:ext cx="7772400" cy="5685692"/>
          </a:xfrm>
          <a:prstGeom prst="rect">
            <a:avLst/>
          </a:prstGeom>
          <a:noFill/>
          <a:ln w="9525">
            <a:noFill/>
            <a:miter lim="800000"/>
            <a:headEnd/>
            <a:tailEnd/>
          </a:ln>
          <a:effectLst/>
        </p:spPr>
      </p:pic>
      <p:graphicFrame>
        <p:nvGraphicFramePr>
          <p:cNvPr id="4" name="Diagram 3"/>
          <p:cNvGraphicFramePr/>
          <p:nvPr/>
        </p:nvGraphicFramePr>
        <p:xfrm>
          <a:off x="1295400" y="228600"/>
          <a:ext cx="5943600" cy="5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 6"/>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914400" y="1219200"/>
            <a:ext cx="7576596" cy="5410199"/>
          </a:xfrm>
          <a:prstGeom prst="rect">
            <a:avLst/>
          </a:prstGeom>
          <a:noFill/>
          <a:ln w="9525">
            <a:noFill/>
            <a:miter lim="800000"/>
            <a:headEnd/>
            <a:tailEnd/>
          </a:ln>
          <a:effectLst/>
        </p:spPr>
      </p:pic>
      <p:graphicFrame>
        <p:nvGraphicFramePr>
          <p:cNvPr id="4" name="Diagram 3"/>
          <p:cNvGraphicFramePr/>
          <p:nvPr/>
        </p:nvGraphicFramePr>
        <p:xfrm>
          <a:off x="1676400" y="228600"/>
          <a:ext cx="4572000" cy="5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828800" y="304800"/>
            <a:ext cx="5867400" cy="6188374"/>
          </a:xfrm>
          <a:prstGeom prst="rect">
            <a:avLst/>
          </a:prstGeom>
          <a:noFill/>
          <a:ln w="9525">
            <a:noFill/>
            <a:miter lim="800000"/>
            <a:headEnd/>
            <a:tailEnd/>
          </a:ln>
          <a:effectLst/>
        </p:spPr>
      </p:pic>
      <p:graphicFrame>
        <p:nvGraphicFramePr>
          <p:cNvPr id="4" name="Diagram 3"/>
          <p:cNvGraphicFramePr/>
          <p:nvPr/>
        </p:nvGraphicFramePr>
        <p:xfrm>
          <a:off x="228600" y="762000"/>
          <a:ext cx="2667000" cy="10772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p:cNvSpPr txBox="1"/>
          <p:nvPr/>
        </p:nvSpPr>
        <p:spPr>
          <a:xfrm>
            <a:off x="762000" y="1600200"/>
            <a:ext cx="7010400" cy="461665"/>
          </a:xfrm>
          <a:prstGeom prst="rect">
            <a:avLst/>
          </a:prstGeom>
          <a:noFill/>
        </p:spPr>
        <p:txBody>
          <a:bodyPr wrap="square" rtlCol="0">
            <a:spAutoFit/>
          </a:bodyPr>
          <a:lstStyle/>
          <a:p>
            <a:pPr>
              <a:buFont typeface="Arial" pitchFamily="34" charset="0"/>
              <a:buChar char="•"/>
            </a:pPr>
            <a:r>
              <a:rPr lang="en-US" sz="2400" b="1" dirty="0" smtClean="0">
                <a:latin typeface="Times New Roman" pitchFamily="18" charset="0"/>
                <a:cs typeface="Times New Roman" pitchFamily="18" charset="0"/>
              </a:rPr>
              <a:t> Columns:</a:t>
            </a:r>
          </a:p>
        </p:txBody>
      </p:sp>
      <p:graphicFrame>
        <p:nvGraphicFramePr>
          <p:cNvPr id="9" name="Diagram 8"/>
          <p:cNvGraphicFramePr/>
          <p:nvPr/>
        </p:nvGraphicFramePr>
        <p:xfrm>
          <a:off x="1828800" y="609600"/>
          <a:ext cx="4724400" cy="584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Table 12"/>
          <p:cNvGraphicFramePr>
            <a:graphicFrameLocks noGrp="1"/>
          </p:cNvGraphicFramePr>
          <p:nvPr/>
        </p:nvGraphicFramePr>
        <p:xfrm>
          <a:off x="1066800" y="2209800"/>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latin typeface="Times New Roman" pitchFamily="18" charset="0"/>
                          <a:cs typeface="Times New Roman" pitchFamily="18" charset="0"/>
                        </a:rPr>
                        <a:t>Column type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Dimensions (cm)</a:t>
                      </a:r>
                      <a:endParaRPr lang="en-US" dirty="0">
                        <a:latin typeface="Times New Roman" pitchFamily="18" charset="0"/>
                        <a:cs typeface="Times New Roman" pitchFamily="18" charset="0"/>
                      </a:endParaRPr>
                    </a:p>
                  </a:txBody>
                  <a:tcPr/>
                </a:tc>
              </a:tr>
              <a:tr h="370840">
                <a:tc>
                  <a:txBody>
                    <a:bodyPr/>
                    <a:lstStyle/>
                    <a:p>
                      <a:r>
                        <a:rPr lang="en-US" sz="1800" dirty="0" smtClean="0">
                          <a:latin typeface="Times New Roman" pitchFamily="18" charset="0"/>
                          <a:cs typeface="Times New Roman" pitchFamily="18" charset="0"/>
                        </a:rPr>
                        <a:t>Rectangular column</a:t>
                      </a:r>
                      <a:endParaRPr lang="en-US" dirty="0"/>
                    </a:p>
                  </a:txBody>
                  <a:tcPr/>
                </a:tc>
                <a:tc>
                  <a:txBody>
                    <a:bodyPr/>
                    <a:lstStyle/>
                    <a:p>
                      <a:r>
                        <a:rPr lang="en-US" dirty="0" smtClean="0">
                          <a:latin typeface="Times New Roman" pitchFamily="18" charset="0"/>
                          <a:cs typeface="Times New Roman" pitchFamily="18" charset="0"/>
                        </a:rPr>
                        <a:t>50*30</a:t>
                      </a:r>
                      <a:endParaRPr lang="en-US" dirty="0">
                        <a:latin typeface="Times New Roman" pitchFamily="18" charset="0"/>
                        <a:cs typeface="Times New Roman" pitchFamily="18" charset="0"/>
                      </a:endParaRPr>
                    </a:p>
                  </a:txBody>
                  <a:tcPr/>
                </a:tc>
              </a:tr>
              <a:tr h="370840">
                <a:tc>
                  <a:txBody>
                    <a:bodyPr/>
                    <a:lstStyle/>
                    <a:p>
                      <a:r>
                        <a:rPr lang="en-US" sz="1800" dirty="0" smtClean="0">
                          <a:latin typeface="Times New Roman" pitchFamily="18" charset="0"/>
                          <a:cs typeface="Times New Roman" pitchFamily="18" charset="0"/>
                        </a:rPr>
                        <a:t>Circular column (Dia.)</a:t>
                      </a:r>
                      <a:endParaRPr lang="en-US" dirty="0"/>
                    </a:p>
                  </a:txBody>
                  <a:tcPr/>
                </a:tc>
                <a:tc>
                  <a:txBody>
                    <a:bodyPr/>
                    <a:lstStyle/>
                    <a:p>
                      <a:r>
                        <a:rPr lang="en-US" dirty="0" smtClean="0">
                          <a:latin typeface="Times New Roman" pitchFamily="18" charset="0"/>
                          <a:cs typeface="Times New Roman" pitchFamily="18" charset="0"/>
                        </a:rPr>
                        <a:t>40 </a:t>
                      </a:r>
                      <a:endParaRPr lang="en-US" dirty="0">
                        <a:latin typeface="Times New Roman" pitchFamily="18" charset="0"/>
                        <a:cs typeface="Times New Roman" pitchFamily="18" charset="0"/>
                      </a:endParaRPr>
                    </a:p>
                  </a:txBody>
                  <a:tcPr/>
                </a:tc>
              </a:tr>
            </a:tbl>
          </a:graphicData>
        </a:graphic>
      </p:graphicFrame>
      <p:graphicFrame>
        <p:nvGraphicFramePr>
          <p:cNvPr id="14" name="Table 13"/>
          <p:cNvGraphicFramePr>
            <a:graphicFrameLocks noGrp="1"/>
          </p:cNvGraphicFramePr>
          <p:nvPr/>
        </p:nvGraphicFramePr>
        <p:xfrm>
          <a:off x="1066800" y="44196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latin typeface="Times New Roman" pitchFamily="18" charset="0"/>
                          <a:cs typeface="Times New Roman" pitchFamily="18" charset="0"/>
                        </a:rPr>
                        <a:t>Beam type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Dimensions (cm)</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Main beams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50*30</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Secondary beams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30*30</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Tie beams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50*30</a:t>
                      </a:r>
                      <a:endParaRPr lang="en-US" dirty="0">
                        <a:latin typeface="Times New Roman" pitchFamily="18" charset="0"/>
                        <a:cs typeface="Times New Roman" pitchFamily="18" charset="0"/>
                      </a:endParaRPr>
                    </a:p>
                  </a:txBody>
                  <a:tcPr/>
                </a:tc>
              </a:tr>
            </a:tbl>
          </a:graphicData>
        </a:graphic>
      </p:graphicFrame>
      <p:sp>
        <p:nvSpPr>
          <p:cNvPr id="15" name="TextBox 14"/>
          <p:cNvSpPr txBox="1"/>
          <p:nvPr/>
        </p:nvSpPr>
        <p:spPr>
          <a:xfrm>
            <a:off x="838200" y="3733800"/>
            <a:ext cx="3886200" cy="461665"/>
          </a:xfrm>
          <a:prstGeom prst="rect">
            <a:avLst/>
          </a:prstGeom>
          <a:noFill/>
        </p:spPr>
        <p:txBody>
          <a:bodyPr wrap="square" rtlCol="0">
            <a:spAutoFit/>
          </a:bodyPr>
          <a:lstStyle/>
          <a:p>
            <a:pPr>
              <a:buFont typeface="Arial" pitchFamily="34" charset="0"/>
              <a:buChar char="•"/>
            </a:pPr>
            <a:r>
              <a:rPr lang="en-US" sz="2400" b="1" dirty="0">
                <a:latin typeface="Times New Roman" pitchFamily="18" charset="0"/>
                <a:cs typeface="Times New Roman" pitchFamily="18" charset="0"/>
              </a:rPr>
              <a:t>Beams: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8153400" cy="914400"/>
          </a:xfrm>
        </p:spPr>
        <p:txBody>
          <a:bodyPr>
            <a:normAutofit/>
          </a:bodyPr>
          <a:lstStyle/>
          <a:p>
            <a:pPr>
              <a:buNone/>
            </a:pPr>
            <a:r>
              <a:rPr lang="en-US" sz="2400" b="1" dirty="0" smtClean="0">
                <a:latin typeface="Times New Roman" pitchFamily="18" charset="0"/>
                <a:cs typeface="Times New Roman" pitchFamily="18" charset="0"/>
              </a:rPr>
              <a:t>Footings:</a:t>
            </a:r>
            <a:endParaRPr lang="en-US" sz="2400" b="1" dirty="0">
              <a:latin typeface="Times New Roman" pitchFamily="18" charset="0"/>
              <a:cs typeface="Times New Roman" pitchFamily="18" charset="0"/>
            </a:endParaRPr>
          </a:p>
        </p:txBody>
      </p:sp>
      <p:sp>
        <p:nvSpPr>
          <p:cNvPr id="4" name="TextBox 3"/>
          <p:cNvSpPr txBox="1"/>
          <p:nvPr/>
        </p:nvSpPr>
        <p:spPr>
          <a:xfrm>
            <a:off x="609600" y="4953000"/>
            <a:ext cx="6934200" cy="769441"/>
          </a:xfrm>
          <a:prstGeom prst="rect">
            <a:avLst/>
          </a:prstGeom>
          <a:noFill/>
        </p:spPr>
        <p:txBody>
          <a:bodyPr wrap="square" rtlCol="0">
            <a:spAutoFit/>
          </a:bodyPr>
          <a:lstStyle/>
          <a:p>
            <a:pPr>
              <a:buFont typeface="Arial" pitchFamily="34" charset="0"/>
              <a:buChar char="•"/>
            </a:pPr>
            <a:r>
              <a:rPr lang="en-US" sz="2400" b="1" dirty="0" smtClean="0">
                <a:latin typeface="Times New Roman" pitchFamily="18" charset="0"/>
                <a:cs typeface="Times New Roman" pitchFamily="18" charset="0"/>
              </a:rPr>
              <a:t> Slab:</a:t>
            </a:r>
            <a:endParaRPr lang="en-US" sz="2400" b="1" dirty="0">
              <a:latin typeface="Times New Roman" pitchFamily="18" charset="0"/>
              <a:cs typeface="Times New Roman" pitchFamily="18" charset="0"/>
            </a:endParaRPr>
          </a:p>
          <a:p>
            <a:r>
              <a:rPr lang="en-US" sz="2000" dirty="0">
                <a:latin typeface="Times New Roman" pitchFamily="18" charset="0"/>
                <a:cs typeface="Times New Roman" pitchFamily="18" charset="0"/>
              </a:rPr>
              <a:t>One way solid slab with 20 cm thickness.</a:t>
            </a:r>
          </a:p>
        </p:txBody>
      </p:sp>
      <p:graphicFrame>
        <p:nvGraphicFramePr>
          <p:cNvPr id="7" name="Table 6"/>
          <p:cNvGraphicFramePr>
            <a:graphicFrameLocks noGrp="1"/>
          </p:cNvGraphicFramePr>
          <p:nvPr/>
        </p:nvGraphicFramePr>
        <p:xfrm>
          <a:off x="762000" y="1295400"/>
          <a:ext cx="6096000" cy="35966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sz="2400" dirty="0" smtClean="0">
                          <a:latin typeface="Times New Roman" pitchFamily="18" charset="0"/>
                          <a:cs typeface="Times New Roman" pitchFamily="18" charset="0"/>
                        </a:rPr>
                        <a:t>Footing name</a:t>
                      </a:r>
                      <a:endParaRPr lang="en-US" sz="2400" dirty="0">
                        <a:latin typeface="Times New Roman" pitchFamily="18" charset="0"/>
                        <a:cs typeface="Times New Roman" pitchFamily="18" charset="0"/>
                      </a:endParaRPr>
                    </a:p>
                  </a:txBody>
                  <a:tcPr/>
                </a:tc>
                <a:tc>
                  <a:txBody>
                    <a:bodyPr/>
                    <a:lstStyle/>
                    <a:p>
                      <a:r>
                        <a:rPr lang="en-US" sz="2400" dirty="0" smtClean="0">
                          <a:latin typeface="Times New Roman" pitchFamily="18" charset="0"/>
                          <a:cs typeface="Times New Roman" pitchFamily="18" charset="0"/>
                        </a:rPr>
                        <a:t>Dimensions (m)</a:t>
                      </a:r>
                      <a:endParaRPr lang="en-US" sz="2400" dirty="0">
                        <a:latin typeface="Times New Roman" pitchFamily="18" charset="0"/>
                        <a:cs typeface="Times New Roman" pitchFamily="18" charset="0"/>
                      </a:endParaRPr>
                    </a:p>
                  </a:txBody>
                  <a:tcPr/>
                </a:tc>
              </a:tr>
              <a:tr h="370840">
                <a:tc gridSpan="2">
                  <a:txBody>
                    <a:bodyPr/>
                    <a:lstStyle/>
                    <a:p>
                      <a:pPr algn="ctr"/>
                      <a:r>
                        <a:rPr lang="en-US" sz="2400" dirty="0" smtClean="0">
                          <a:latin typeface="Times New Roman" pitchFamily="18" charset="0"/>
                          <a:cs typeface="Times New Roman" pitchFamily="18" charset="0"/>
                        </a:rPr>
                        <a:t>Isolated </a:t>
                      </a:r>
                      <a:endParaRPr lang="en-US" sz="2400" dirty="0">
                        <a:latin typeface="Times New Roman" pitchFamily="18" charset="0"/>
                        <a:cs typeface="Times New Roman" pitchFamily="18" charset="0"/>
                      </a:endParaRPr>
                    </a:p>
                  </a:txBody>
                  <a:tcPr/>
                </a:tc>
                <a:tc hMerge="1">
                  <a:txBody>
                    <a:bodyPr/>
                    <a:lstStyle/>
                    <a:p>
                      <a:endParaRPr lang="en-US" dirty="0"/>
                    </a:p>
                  </a:txBody>
                  <a:tcPr/>
                </a:tc>
              </a:tr>
              <a:tr h="370840">
                <a:tc>
                  <a:txBody>
                    <a:bodyPr/>
                    <a:lstStyle/>
                    <a:p>
                      <a:r>
                        <a:rPr lang="en-US" dirty="0" smtClean="0">
                          <a:latin typeface="Times New Roman" pitchFamily="18" charset="0"/>
                          <a:cs typeface="Times New Roman" pitchFamily="18" charset="0"/>
                        </a:rPr>
                        <a:t>F1</a:t>
                      </a:r>
                    </a:p>
                  </a:txBody>
                  <a:tcPr/>
                </a:tc>
                <a:tc>
                  <a:txBody>
                    <a:bodyPr/>
                    <a:lstStyle/>
                    <a:p>
                      <a:r>
                        <a:rPr lang="en-US" dirty="0" smtClean="0">
                          <a:latin typeface="Times New Roman" pitchFamily="18" charset="0"/>
                          <a:cs typeface="Times New Roman" pitchFamily="18" charset="0"/>
                        </a:rPr>
                        <a:t>1.9*1.9</a:t>
                      </a:r>
                    </a:p>
                  </a:txBody>
                  <a:tcPr/>
                </a:tc>
              </a:tr>
              <a:tr h="370840">
                <a:tc>
                  <a:txBody>
                    <a:bodyPr/>
                    <a:lstStyle/>
                    <a:p>
                      <a:r>
                        <a:rPr lang="en-US" dirty="0" smtClean="0">
                          <a:latin typeface="Times New Roman" pitchFamily="18" charset="0"/>
                          <a:cs typeface="Times New Roman" pitchFamily="18" charset="0"/>
                        </a:rPr>
                        <a:t>F2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2.2*2.2</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F3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2.4*2.4</a:t>
                      </a:r>
                      <a:endParaRPr lang="en-US" dirty="0">
                        <a:latin typeface="Times New Roman" pitchFamily="18" charset="0"/>
                        <a:cs typeface="Times New Roman" pitchFamily="18" charset="0"/>
                      </a:endParaRPr>
                    </a:p>
                  </a:txBody>
                  <a:tcPr/>
                </a:tc>
              </a:tr>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Times New Roman" pitchFamily="18" charset="0"/>
                          <a:cs typeface="Times New Roman" pitchFamily="18" charset="0"/>
                        </a:rPr>
                        <a:t>Wall</a:t>
                      </a:r>
                      <a:r>
                        <a:rPr lang="en-US" sz="2400" baseline="0" dirty="0" smtClean="0">
                          <a:latin typeface="Times New Roman" pitchFamily="18" charset="0"/>
                          <a:cs typeface="Times New Roman" pitchFamily="18" charset="0"/>
                        </a:rPr>
                        <a:t> footing</a:t>
                      </a:r>
                      <a:endParaRPr lang="en-US" sz="2400" dirty="0" smtClean="0">
                        <a:latin typeface="Times New Roman" pitchFamily="18" charset="0"/>
                        <a:cs typeface="Times New Roman" pitchFamily="18" charset="0"/>
                      </a:endParaRPr>
                    </a:p>
                  </a:txBody>
                  <a:tcPr/>
                </a:tc>
                <a:tc hMerge="1">
                  <a:txBody>
                    <a:bodyPr/>
                    <a:lstStyle/>
                    <a:p>
                      <a:endParaRPr lang="en-US" dirty="0"/>
                    </a:p>
                  </a:txBody>
                  <a:tcPr/>
                </a:tc>
              </a:tr>
              <a:tr h="370840">
                <a:tc>
                  <a:txBody>
                    <a:bodyPr/>
                    <a:lstStyle/>
                    <a:p>
                      <a:r>
                        <a:rPr lang="en-US" dirty="0" smtClean="0">
                          <a:latin typeface="Times New Roman" pitchFamily="18" charset="0"/>
                          <a:cs typeface="Times New Roman" pitchFamily="18" charset="0"/>
                        </a:rPr>
                        <a:t>W1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2.1*5.2</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W2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1.8*5.2</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W3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2.4*5</a:t>
                      </a: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4" name="Picture 6"/>
          <p:cNvPicPr>
            <a:picLocks noGrp="1" noChangeAspect="1" noChangeArrowheads="1"/>
          </p:cNvPicPr>
          <p:nvPr>
            <p:ph idx="1"/>
          </p:nvPr>
        </p:nvPicPr>
        <p:blipFill>
          <a:blip r:embed="rId2" cstate="print"/>
          <a:srcRect/>
          <a:stretch>
            <a:fillRect/>
          </a:stretch>
        </p:blipFill>
        <p:spPr bwMode="auto">
          <a:xfrm>
            <a:off x="2814637" y="1877219"/>
            <a:ext cx="4043363" cy="45693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685800" y="1295400"/>
            <a:ext cx="6705600" cy="738664"/>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1- Compatibility check.</a:t>
            </a:r>
          </a:p>
          <a:p>
            <a:endParaRPr lang="en-US" dirty="0"/>
          </a:p>
        </p:txBody>
      </p:sp>
      <p:graphicFrame>
        <p:nvGraphicFramePr>
          <p:cNvPr id="5" name="Diagram 4"/>
          <p:cNvGraphicFramePr/>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153400" cy="5059363"/>
          </a:xfrm>
        </p:spPr>
        <p:txBody>
          <a:bodyPr/>
          <a:lstStyle/>
          <a:p>
            <a:pPr lvl="0">
              <a:buNone/>
            </a:pPr>
            <a:r>
              <a:rPr lang="en-US" sz="2400" b="1" dirty="0" smtClean="0">
                <a:latin typeface="Times New Roman" pitchFamily="18" charset="0"/>
                <a:cs typeface="Times New Roman" pitchFamily="18" charset="0"/>
              </a:rPr>
              <a:t>2-Equilibrium check</a:t>
            </a:r>
          </a:p>
          <a:p>
            <a:endParaRPr lang="en-US" dirty="0"/>
          </a:p>
        </p:txBody>
      </p:sp>
      <p:graphicFrame>
        <p:nvGraphicFramePr>
          <p:cNvPr id="5" name="Table 4"/>
          <p:cNvGraphicFramePr>
            <a:graphicFrameLocks noGrp="1"/>
          </p:cNvGraphicFramePr>
          <p:nvPr/>
        </p:nvGraphicFramePr>
        <p:xfrm>
          <a:off x="838200" y="1066800"/>
          <a:ext cx="6096000" cy="165100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r>
                        <a:rPr lang="en-US" dirty="0" smtClean="0">
                          <a:latin typeface="Times New Roman" pitchFamily="18" charset="0"/>
                          <a:cs typeface="Times New Roman" pitchFamily="18" charset="0"/>
                        </a:rPr>
                        <a:t>Load</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Manual (</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SAP (</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 error</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&lt; 10 %</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Dead</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Times New Roman" pitchFamily="18" charset="0"/>
                          <a:ea typeface="+mn-ea"/>
                          <a:cs typeface="Times New Roman" pitchFamily="18" charset="0"/>
                        </a:rPr>
                        <a:t>25137.75 </a:t>
                      </a:r>
                    </a:p>
                    <a:p>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25498.8 </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1.4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0k</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Live</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 6880 </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7292</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4.2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ok</a:t>
                      </a:r>
                      <a:endParaRPr lang="en-US" dirty="0">
                        <a:latin typeface="Times New Roman" pitchFamily="18" charset="0"/>
                        <a:cs typeface="Times New Roman" pitchFamily="18" charset="0"/>
                      </a:endParaRPr>
                    </a:p>
                  </a:txBody>
                  <a:tcPr/>
                </a:tc>
              </a:tr>
            </a:tbl>
          </a:graphicData>
        </a:graphic>
      </p:graphicFrame>
      <p:sp>
        <p:nvSpPr>
          <p:cNvPr id="6" name="TextBox 5"/>
          <p:cNvSpPr txBox="1"/>
          <p:nvPr/>
        </p:nvSpPr>
        <p:spPr>
          <a:xfrm>
            <a:off x="381000" y="2819400"/>
            <a:ext cx="4419600" cy="1015663"/>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3- Internal forces check</a:t>
            </a:r>
            <a:endParaRPr lang="ar-JO" sz="2400" b="1" dirty="0" smtClean="0">
              <a:latin typeface="Times New Roman" pitchFamily="18" charset="0"/>
              <a:cs typeface="Times New Roman" pitchFamily="18" charset="0"/>
            </a:endParaRPr>
          </a:p>
          <a:p>
            <a:endParaRPr lang="en-US" dirty="0" smtClean="0"/>
          </a:p>
          <a:p>
            <a:endParaRPr lang="en-US" dirty="0"/>
          </a:p>
        </p:txBody>
      </p:sp>
      <p:graphicFrame>
        <p:nvGraphicFramePr>
          <p:cNvPr id="7" name="Table 6"/>
          <p:cNvGraphicFramePr>
            <a:graphicFrameLocks noGrp="1"/>
          </p:cNvGraphicFramePr>
          <p:nvPr/>
        </p:nvGraphicFramePr>
        <p:xfrm>
          <a:off x="838200" y="3352800"/>
          <a:ext cx="6096000" cy="165608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r>
                        <a:rPr lang="en-US" dirty="0" smtClean="0">
                          <a:latin typeface="Times New Roman" pitchFamily="18" charset="0"/>
                          <a:cs typeface="Times New Roman" pitchFamily="18" charset="0"/>
                        </a:rPr>
                        <a:t>Structural element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Manual calculation(</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SAP  result (</a:t>
                      </a:r>
                      <a:r>
                        <a:rPr lang="en-US" dirty="0" err="1" smtClean="0">
                          <a:latin typeface="Times New Roman" pitchFamily="18" charset="0"/>
                          <a:cs typeface="Times New Roman" pitchFamily="18" charset="0"/>
                        </a:rPr>
                        <a:t>Kn.m</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 error</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&lt; 10 %</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beam</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185.4 </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190.3 </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2.5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ok</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slab</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67</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70.4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ok</a:t>
                      </a:r>
                      <a:endParaRPr lang="en-US" dirty="0">
                        <a:latin typeface="Times New Roman" pitchFamily="18" charset="0"/>
                        <a:cs typeface="Times New Roman" pitchFamily="18" charset="0"/>
                      </a:endParaRPr>
                    </a:p>
                  </a:txBody>
                  <a:tcPr/>
                </a:tc>
              </a:tr>
            </a:tbl>
          </a:graphicData>
        </a:graphic>
      </p:graphicFrame>
      <p:graphicFrame>
        <p:nvGraphicFramePr>
          <p:cNvPr id="9" name="Content Placeholder 5"/>
          <p:cNvGraphicFramePr>
            <a:graphicFrameLocks/>
          </p:cNvGraphicFramePr>
          <p:nvPr/>
        </p:nvGraphicFramePr>
        <p:xfrm>
          <a:off x="838200" y="5181600"/>
          <a:ext cx="6172200" cy="1280160"/>
        </p:xfrm>
        <a:graphic>
          <a:graphicData uri="http://schemas.openxmlformats.org/drawingml/2006/table">
            <a:tbl>
              <a:tblPr firstRow="1" bandRow="1">
                <a:tableStyleId>{5C22544A-7EE6-4342-B048-85BDC9FD1C3A}</a:tableStyleId>
              </a:tblPr>
              <a:tblGrid>
                <a:gridCol w="1219200"/>
                <a:gridCol w="1889760"/>
                <a:gridCol w="1158240"/>
                <a:gridCol w="914400"/>
                <a:gridCol w="990600"/>
              </a:tblGrid>
              <a:tr h="370840">
                <a:tc>
                  <a:txBody>
                    <a:bodyPr/>
                    <a:lstStyle/>
                    <a:p>
                      <a:r>
                        <a:rPr lang="en-US" dirty="0" smtClean="0">
                          <a:latin typeface="Times New Roman" pitchFamily="18" charset="0"/>
                          <a:cs typeface="Times New Roman" pitchFamily="18" charset="0"/>
                        </a:rPr>
                        <a:t>Structural</a:t>
                      </a:r>
                      <a:r>
                        <a:rPr lang="en-US" baseline="0" dirty="0" smtClean="0">
                          <a:latin typeface="Times New Roman" pitchFamily="18" charset="0"/>
                          <a:cs typeface="Times New Roman" pitchFamily="18" charset="0"/>
                        </a:rPr>
                        <a:t> element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Manual calculation</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SAP</a:t>
                      </a:r>
                      <a:r>
                        <a:rPr lang="en-US" baseline="0" dirty="0" smtClean="0">
                          <a:latin typeface="Times New Roman" pitchFamily="18" charset="0"/>
                          <a:cs typeface="Times New Roman" pitchFamily="18" charset="0"/>
                        </a:rPr>
                        <a:t> result (</a:t>
                      </a:r>
                      <a:r>
                        <a:rPr lang="en-US" baseline="0" dirty="0" err="1" smtClean="0">
                          <a:latin typeface="Times New Roman" pitchFamily="18" charset="0"/>
                          <a:cs typeface="Times New Roman" pitchFamily="18" charset="0"/>
                        </a:rPr>
                        <a:t>Kn</a:t>
                      </a:r>
                      <a:r>
                        <a:rPr lang="en-US" baseline="0"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 error</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&lt; 10 %</a:t>
                      </a:r>
                      <a:endParaRPr lang="en-US" dirty="0">
                        <a:latin typeface="Times New Roman" pitchFamily="18" charset="0"/>
                        <a:cs typeface="Times New Roman" pitchFamily="18" charset="0"/>
                      </a:endParaRPr>
                    </a:p>
                  </a:txBody>
                  <a:tcPr/>
                </a:tc>
              </a:tr>
              <a:tr h="274320">
                <a:tc>
                  <a:txBody>
                    <a:bodyPr/>
                    <a:lstStyle/>
                    <a:p>
                      <a:r>
                        <a:rPr lang="en-US" dirty="0" smtClean="0">
                          <a:latin typeface="Times New Roman" pitchFamily="18" charset="0"/>
                          <a:cs typeface="Times New Roman" pitchFamily="18" charset="0"/>
                        </a:rPr>
                        <a:t>column</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325</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 349 </a:t>
                      </a:r>
                      <a:endParaRPr lang="en-US" dirty="0">
                        <a:latin typeface="Times New Roman" pitchFamily="18" charset="0"/>
                        <a:cs typeface="Times New Roman" pitchFamily="18" charset="0"/>
                      </a:endParaRPr>
                    </a:p>
                  </a:txBody>
                  <a:tcPr/>
                </a:tc>
                <a:tc>
                  <a:txBody>
                    <a:bodyPr/>
                    <a:lstStyle/>
                    <a:p>
                      <a:r>
                        <a:rPr lang="en-US" sz="1800" kern="1200" dirty="0" smtClean="0">
                          <a:solidFill>
                            <a:schemeClr val="dk1"/>
                          </a:solidFill>
                          <a:latin typeface="Times New Roman" pitchFamily="18" charset="0"/>
                          <a:ea typeface="+mn-ea"/>
                          <a:cs typeface="Times New Roman" pitchFamily="18" charset="0"/>
                        </a:rPr>
                        <a:t> 7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 ok</a:t>
                      </a: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p:cNvSpPr txBox="1"/>
          <p:nvPr/>
        </p:nvSpPr>
        <p:spPr>
          <a:xfrm>
            <a:off x="381000" y="381000"/>
            <a:ext cx="7772400" cy="8340745"/>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Seismic design checks:</a:t>
            </a:r>
            <a:endParaRPr lang="en-US" b="1" dirty="0" smtClean="0">
              <a:latin typeface="Times New Roman" pitchFamily="18" charset="0"/>
              <a:cs typeface="Times New Roman" pitchFamily="18" charset="0"/>
            </a:endParaRPr>
          </a:p>
          <a:p>
            <a:pPr algn="ctr"/>
            <a:endParaRPr lang="en-US" b="1" dirty="0" smtClean="0"/>
          </a:p>
          <a:p>
            <a:pPr lvl="0">
              <a:buFont typeface="Wingdings" pitchFamily="2" charset="2"/>
              <a:buChar char="ü"/>
            </a:pPr>
            <a:r>
              <a:rPr lang="en-US" sz="2800" dirty="0" smtClean="0">
                <a:latin typeface="Times New Roman" pitchFamily="18" charset="0"/>
                <a:cs typeface="Times New Roman" pitchFamily="18" charset="0"/>
              </a:rPr>
              <a:t> Base shear (V) for seismic design :</a:t>
            </a:r>
          </a:p>
          <a:p>
            <a:pPr lvl="0"/>
            <a:endParaRPr lang="en-US" sz="2400" dirty="0" smtClean="0">
              <a:latin typeface="Times New Roman" pitchFamily="18" charset="0"/>
              <a:cs typeface="Times New Roman" pitchFamily="18" charset="0"/>
            </a:endParaRPr>
          </a:p>
          <a:p>
            <a:pPr lvl="0">
              <a:buFont typeface="Arial" pitchFamily="34" charset="0"/>
              <a:buChar char="•"/>
            </a:pPr>
            <a:r>
              <a:rPr lang="en-US" sz="2400" dirty="0" smtClean="0">
                <a:latin typeface="Times New Roman" pitchFamily="18" charset="0"/>
                <a:cs typeface="Times New Roman" pitchFamily="18" charset="0"/>
              </a:rPr>
              <a:t>Manual calculation for V = 5312 Kn.</a:t>
            </a:r>
          </a:p>
          <a:p>
            <a:pPr lvl="0">
              <a:buFont typeface="Arial" pitchFamily="34" charset="0"/>
              <a:buChar char="•"/>
            </a:pPr>
            <a:r>
              <a:rPr lang="en-US" sz="2400" dirty="0" smtClean="0">
                <a:latin typeface="Times New Roman" pitchFamily="18" charset="0"/>
                <a:cs typeface="Times New Roman" pitchFamily="18" charset="0"/>
              </a:rPr>
              <a:t>From SAP:</a:t>
            </a:r>
          </a:p>
          <a:p>
            <a:pPr lvl="0"/>
            <a:endParaRPr lang="en-US" dirty="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buFont typeface="Arial" pitchFamily="34" charset="0"/>
              <a:buChar char="•"/>
            </a:pPr>
            <a:endParaRPr lang="en-US" dirty="0">
              <a:latin typeface="Times New Roman" pitchFamily="18" charset="0"/>
              <a:cs typeface="Times New Roman" pitchFamily="18" charset="0"/>
            </a:endParaRPr>
          </a:p>
          <a:p>
            <a:pPr lvl="0">
              <a:buFont typeface="Arial" pitchFamily="34" charset="0"/>
              <a:buChar char="•"/>
            </a:pPr>
            <a:endParaRPr lang="en-US" dirty="0" smtClean="0">
              <a:latin typeface="Times New Roman" pitchFamily="18" charset="0"/>
              <a:cs typeface="Times New Roman" pitchFamily="18" charset="0"/>
            </a:endParaRPr>
          </a:p>
          <a:p>
            <a:pPr lvl="0">
              <a:buFont typeface="Arial" pitchFamily="34" charset="0"/>
              <a:buChar char="•"/>
            </a:pPr>
            <a:endParaRPr lang="en-US" dirty="0">
              <a:latin typeface="Times New Roman" pitchFamily="18" charset="0"/>
              <a:cs typeface="Times New Roman" pitchFamily="18" charset="0"/>
            </a:endParaRPr>
          </a:p>
          <a:p>
            <a:pPr lvl="0">
              <a:buFont typeface="Arial" pitchFamily="34" charset="0"/>
              <a:buChar char="•"/>
            </a:pPr>
            <a:endParaRPr lang="en-US" dirty="0" smtClean="0">
              <a:latin typeface="Times New Roman" pitchFamily="18" charset="0"/>
              <a:cs typeface="Times New Roman" pitchFamily="18" charset="0"/>
            </a:endParaRPr>
          </a:p>
          <a:p>
            <a:pPr lvl="0">
              <a:buFont typeface="Arial" pitchFamily="34" charset="0"/>
              <a:buChar char="•"/>
            </a:pPr>
            <a:endParaRPr lang="en-US" dirty="0">
              <a:latin typeface="Times New Roman" pitchFamily="18" charset="0"/>
              <a:cs typeface="Times New Roman" pitchFamily="18" charset="0"/>
            </a:endParaRPr>
          </a:p>
          <a:p>
            <a:pPr lvl="0">
              <a:buFont typeface="Arial" pitchFamily="34" charset="0"/>
              <a:buChar char="•"/>
            </a:pPr>
            <a:endParaRPr lang="en-US" dirty="0" smtClean="0">
              <a:latin typeface="Times New Roman" pitchFamily="18" charset="0"/>
              <a:cs typeface="Times New Roman" pitchFamily="18" charset="0"/>
            </a:endParaRPr>
          </a:p>
          <a:p>
            <a:pPr lvl="0">
              <a:buFont typeface="Arial" pitchFamily="34" charset="0"/>
              <a:buChar char="•"/>
            </a:pPr>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endParaRPr lang="en-US" dirty="0"/>
          </a:p>
        </p:txBody>
      </p:sp>
      <p:pic>
        <p:nvPicPr>
          <p:cNvPr id="23555" name="Picture 3"/>
          <p:cNvPicPr>
            <a:picLocks noChangeAspect="1" noChangeArrowheads="1"/>
          </p:cNvPicPr>
          <p:nvPr/>
        </p:nvPicPr>
        <p:blipFill>
          <a:blip r:embed="rId2" cstate="print"/>
          <a:srcRect/>
          <a:stretch>
            <a:fillRect/>
          </a:stretch>
        </p:blipFill>
        <p:spPr bwMode="auto">
          <a:xfrm>
            <a:off x="152400" y="3581400"/>
            <a:ext cx="8534400" cy="23874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pPr lvl="0" algn="l">
              <a:buFont typeface="Wingdings" pitchFamily="2" charset="2"/>
              <a:buChar char="ü"/>
            </a:pPr>
            <a:r>
              <a:rPr lang="en-US" sz="2800" dirty="0" smtClean="0">
                <a:latin typeface="Times New Roman" pitchFamily="18" charset="0"/>
                <a:cs typeface="Times New Roman" pitchFamily="18" charset="0"/>
              </a:rPr>
              <a:t>Period</a:t>
            </a:r>
            <a:r>
              <a:rPr lang="en-US" sz="1800" dirty="0" smtClean="0">
                <a:latin typeface="Times New Roman" pitchFamily="18" charset="0"/>
                <a:cs typeface="Times New Roman" pitchFamily="18" charset="0"/>
              </a:rPr>
              <a:t>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endParaRPr lang="en-US" sz="1800" dirty="0"/>
          </a:p>
        </p:txBody>
      </p:sp>
      <p:pic>
        <p:nvPicPr>
          <p:cNvPr id="4" name="Picture 3"/>
          <p:cNvPicPr/>
          <p:nvPr/>
        </p:nvPicPr>
        <p:blipFill>
          <a:blip r:embed="rId2" cstate="print"/>
          <a:srcRect/>
          <a:stretch>
            <a:fillRect/>
          </a:stretch>
        </p:blipFill>
        <p:spPr bwMode="auto">
          <a:xfrm>
            <a:off x="1143000" y="2362200"/>
            <a:ext cx="6248400" cy="4114800"/>
          </a:xfrm>
          <a:prstGeom prst="rect">
            <a:avLst/>
          </a:prstGeom>
          <a:ln w="88900" cap="sq" cmpd="thickThin">
            <a:solidFill>
              <a:srgbClr val="000000"/>
            </a:solidFill>
            <a:prstDash val="solid"/>
            <a:miter lim="800000"/>
          </a:ln>
          <a:effectLst>
            <a:innerShdw blurRad="76200">
              <a:srgbClr val="000000"/>
            </a:innerShdw>
          </a:effectLst>
        </p:spPr>
      </p:pic>
      <p:sp>
        <p:nvSpPr>
          <p:cNvPr id="7" name="TextBox 6"/>
          <p:cNvSpPr txBox="1"/>
          <p:nvPr/>
        </p:nvSpPr>
        <p:spPr>
          <a:xfrm>
            <a:off x="533400" y="1371600"/>
            <a:ext cx="4800600" cy="830997"/>
          </a:xfrm>
          <a:prstGeom prst="rect">
            <a:avLst/>
          </a:prstGeom>
          <a:noFill/>
        </p:spPr>
        <p:txBody>
          <a:bodyPr wrap="square" rtlCol="0">
            <a:spAutoFit/>
          </a:bodyPr>
          <a:lstStyle/>
          <a:p>
            <a:pPr>
              <a:buFont typeface="Arial" pitchFamily="34" charset="0"/>
              <a:buChar char="•"/>
            </a:pPr>
            <a:r>
              <a:rPr lang="en-US" sz="2400" dirty="0" smtClean="0">
                <a:latin typeface="Times New Roman" pitchFamily="18" charset="0"/>
                <a:cs typeface="Times New Roman" pitchFamily="18" charset="0"/>
              </a:rPr>
              <a:t>Manual calculation: 0.21 sec.</a:t>
            </a:r>
          </a:p>
          <a:p>
            <a:pPr>
              <a:buFont typeface="Arial" pitchFamily="34" charset="0"/>
              <a:buChar char="•"/>
            </a:pPr>
            <a:r>
              <a:rPr lang="en-US" sz="2400" dirty="0" smtClean="0">
                <a:latin typeface="Times New Roman" pitchFamily="18" charset="0"/>
                <a:cs typeface="Times New Roman" pitchFamily="18" charset="0"/>
              </a:rPr>
              <a:t>From SAP:</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Diagram 7"/>
          <p:cNvGraphicFramePr/>
          <p:nvPr/>
        </p:nvGraphicFramePr>
        <p:xfrm>
          <a:off x="533400"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C:\Users\wardan\Desktop\a.PNG"/>
          <p:cNvPicPr>
            <a:picLocks noChangeAspect="1" noChangeArrowheads="1"/>
          </p:cNvPicPr>
          <p:nvPr/>
        </p:nvPicPr>
        <p:blipFill>
          <a:blip r:embed="rId6" cstate="print"/>
          <a:srcRect/>
          <a:stretch>
            <a:fillRect/>
          </a:stretch>
        </p:blipFill>
        <p:spPr bwMode="auto">
          <a:xfrm>
            <a:off x="304800" y="1371600"/>
            <a:ext cx="5306166" cy="4715533"/>
          </a:xfrm>
          <a:prstGeom prst="rect">
            <a:avLst/>
          </a:prstGeom>
          <a:noFill/>
        </p:spPr>
      </p:pic>
      <p:sp>
        <p:nvSpPr>
          <p:cNvPr id="6" name="TextBox 5"/>
          <p:cNvSpPr txBox="1"/>
          <p:nvPr/>
        </p:nvSpPr>
        <p:spPr>
          <a:xfrm>
            <a:off x="1295400" y="5791200"/>
            <a:ext cx="762000" cy="369332"/>
          </a:xfrm>
          <a:prstGeom prst="rect">
            <a:avLst/>
          </a:prstGeom>
          <a:noFill/>
        </p:spPr>
        <p:txBody>
          <a:bodyPr wrap="square" rtlCol="1">
            <a:spAutoFit/>
          </a:bodyPr>
          <a:lstStyle/>
          <a:p>
            <a:r>
              <a:rPr lang="en-US" dirty="0" smtClean="0"/>
              <a:t>C1</a:t>
            </a:r>
            <a:endParaRPr lang="ar-SA" dirty="0"/>
          </a:p>
        </p:txBody>
      </p:sp>
      <p:pic>
        <p:nvPicPr>
          <p:cNvPr id="2" name="Picture 2"/>
          <p:cNvPicPr>
            <a:picLocks noChangeAspect="1" noChangeArrowheads="1"/>
          </p:cNvPicPr>
          <p:nvPr/>
        </p:nvPicPr>
        <p:blipFill>
          <a:blip r:embed="rId7" cstate="print"/>
          <a:srcRect/>
          <a:stretch>
            <a:fillRect/>
          </a:stretch>
        </p:blipFill>
        <p:spPr bwMode="auto">
          <a:xfrm>
            <a:off x="6172200" y="1447800"/>
            <a:ext cx="2171700" cy="5086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603" name="Picture 3"/>
          <p:cNvPicPr>
            <a:picLocks noChangeAspect="1" noChangeArrowheads="1"/>
          </p:cNvPicPr>
          <p:nvPr/>
        </p:nvPicPr>
        <p:blipFill>
          <a:blip r:embed="rId6" cstate="print"/>
          <a:srcRect/>
          <a:stretch>
            <a:fillRect/>
          </a:stretch>
        </p:blipFill>
        <p:spPr bwMode="auto">
          <a:xfrm>
            <a:off x="152400" y="1177728"/>
            <a:ext cx="8704384" cy="5680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229600" cy="4525963"/>
          </a:xfrm>
        </p:spPr>
        <p:txBody>
          <a:bodyPr/>
          <a:lstStyle/>
          <a:p>
            <a:pPr algn="ctr"/>
            <a:endParaRPr lang="en-US" sz="8800" b="1" i="1" dirty="0" smtClean="0">
              <a:latin typeface="Times New Roman" pitchFamily="18" charset="0"/>
              <a:cs typeface="Times New Roman" pitchFamily="18" charset="0"/>
            </a:endParaRPr>
          </a:p>
          <a:p>
            <a:pPr algn="ctr">
              <a:buNone/>
            </a:pPr>
            <a:r>
              <a:rPr lang="en-US" sz="8800" b="1" i="1" dirty="0" smtClean="0">
                <a:latin typeface="Times New Roman" pitchFamily="18" charset="0"/>
                <a:cs typeface="Times New Roman" pitchFamily="18" charset="0"/>
              </a:rPr>
              <a:t>Introduction</a:t>
            </a:r>
            <a:br>
              <a:rPr lang="en-US" sz="8800" b="1"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381000" y="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627" name="Picture 3"/>
          <p:cNvPicPr>
            <a:picLocks noChangeAspect="1" noChangeArrowheads="1"/>
          </p:cNvPicPr>
          <p:nvPr/>
        </p:nvPicPr>
        <p:blipFill>
          <a:blip r:embed="rId6" cstate="print"/>
          <a:srcRect/>
          <a:stretch>
            <a:fillRect/>
          </a:stretch>
        </p:blipFill>
        <p:spPr bwMode="auto">
          <a:xfrm>
            <a:off x="1981200" y="1143000"/>
            <a:ext cx="4743450" cy="55927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Diagram 5"/>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a:blip r:embed="rId6" cstate="print"/>
          <a:srcRect/>
          <a:stretch>
            <a:fillRect/>
          </a:stretch>
        </p:blipFill>
        <p:spPr bwMode="auto">
          <a:xfrm>
            <a:off x="3505200" y="1676400"/>
            <a:ext cx="4953000" cy="2057400"/>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p:nvPr/>
        </p:nvPicPr>
        <p:blipFill>
          <a:blip r:embed="rId7" cstate="print"/>
          <a:srcRect/>
          <a:stretch>
            <a:fillRect/>
          </a:stretch>
        </p:blipFill>
        <p:spPr bwMode="auto">
          <a:xfrm>
            <a:off x="304800" y="3962400"/>
            <a:ext cx="4495800" cy="2683569"/>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a:blip r:embed="rId6" cstate="print"/>
          <a:srcRect/>
          <a:stretch>
            <a:fillRect/>
          </a:stretch>
        </p:blipFill>
        <p:spPr bwMode="auto">
          <a:xfrm>
            <a:off x="533400" y="1955140"/>
            <a:ext cx="7848600" cy="4598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Slab Details</a:t>
            </a:r>
            <a:endParaRPr lang="ar-SA"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cstate="print"/>
          <a:srcRect/>
          <a:stretch>
            <a:fillRect/>
          </a:stretch>
        </p:blipFill>
        <p:spPr bwMode="auto">
          <a:xfrm>
            <a:off x="990600" y="1690688"/>
            <a:ext cx="7259080" cy="42529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i="1" dirty="0" smtClean="0">
                <a:latin typeface="Times New Roman" pitchFamily="18" charset="0"/>
                <a:cs typeface="Times New Roman" pitchFamily="18" charset="0"/>
              </a:rPr>
              <a:t>Environmental Design </a:t>
            </a:r>
            <a:br>
              <a:rPr lang="en-US" sz="8800" b="1" i="1" dirty="0" smtClean="0">
                <a:latin typeface="Times New Roman" pitchFamily="18" charset="0"/>
                <a:cs typeface="Times New Roman" pitchFamily="18" charset="0"/>
              </a:rPr>
            </a:br>
            <a:endParaRPr lang="en-US" sz="8800" b="1" i="1"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buNone/>
            </a:pPr>
            <a:r>
              <a:rPr lang="en-US" dirty="0" smtClean="0">
                <a:latin typeface="Times New Roman" pitchFamily="18" charset="0"/>
                <a:cs typeface="Times New Roman" pitchFamily="18" charset="0"/>
              </a:rPr>
              <a:t>Nablus</a:t>
            </a:r>
          </a:p>
          <a:p>
            <a:pPr>
              <a:lnSpc>
                <a:spcPct val="150000"/>
              </a:lnSpc>
              <a:buNone/>
            </a:pPr>
            <a:r>
              <a:rPr lang="en-US" dirty="0" smtClean="0">
                <a:latin typeface="Times New Roman" pitchFamily="18" charset="0"/>
                <a:cs typeface="Times New Roman" pitchFamily="18" charset="0"/>
              </a:rPr>
              <a:t>latitude 32.1</a:t>
            </a:r>
          </a:p>
          <a:p>
            <a:pPr>
              <a:lnSpc>
                <a:spcPct val="150000"/>
              </a:lnSpc>
              <a:buNone/>
            </a:pPr>
            <a:r>
              <a:rPr lang="en-US" dirty="0" smtClean="0">
                <a:latin typeface="Times New Roman" pitchFamily="18" charset="0"/>
                <a:cs typeface="Times New Roman" pitchFamily="18" charset="0"/>
              </a:rPr>
              <a:t>longitude 35.16</a:t>
            </a:r>
          </a:p>
          <a:p>
            <a:endParaRPr lang="en-US" dirty="0"/>
          </a:p>
        </p:txBody>
      </p:sp>
      <p:pic>
        <p:nvPicPr>
          <p:cNvPr id="4" name="Content Placeholder 15" descr="Untitled.png"/>
          <p:cNvPicPr>
            <a:picLocks noChangeAspect="1"/>
          </p:cNvPicPr>
          <p:nvPr/>
        </p:nvPicPr>
        <p:blipFill>
          <a:blip r:embed="rId2" cstate="print"/>
          <a:stretch>
            <a:fillRect/>
          </a:stretch>
        </p:blipFill>
        <p:spPr>
          <a:xfrm>
            <a:off x="4648200" y="1981200"/>
            <a:ext cx="3810000" cy="37338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descr="2.png"/>
          <p:cNvPicPr>
            <a:picLocks noGrp="1" noChangeAspect="1"/>
          </p:cNvPicPr>
          <p:nvPr>
            <p:ph idx="1"/>
          </p:nvPr>
        </p:nvPicPr>
        <p:blipFill>
          <a:blip r:embed="rId2" cstate="print"/>
          <a:stretch>
            <a:fillRect/>
          </a:stretch>
        </p:blipFill>
        <p:spPr>
          <a:xfrm>
            <a:off x="457200" y="2144948"/>
            <a:ext cx="8229600" cy="3436466"/>
          </a:xfrm>
        </p:spPr>
      </p:pic>
      <p:sp>
        <p:nvSpPr>
          <p:cNvPr id="8" name="Oval 7"/>
          <p:cNvSpPr/>
          <p:nvPr/>
        </p:nvSpPr>
        <p:spPr>
          <a:xfrm>
            <a:off x="4800600" y="44958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9" name="Straight Arrow Connector 8"/>
          <p:cNvCxnSpPr/>
          <p:nvPr/>
        </p:nvCxnSpPr>
        <p:spPr>
          <a:xfrm>
            <a:off x="4876800" y="4495800"/>
            <a:ext cx="609600" cy="8382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0" name="Oval 9"/>
          <p:cNvSpPr/>
          <p:nvPr/>
        </p:nvSpPr>
        <p:spPr>
          <a:xfrm>
            <a:off x="5486400" y="4572000"/>
            <a:ext cx="1752600" cy="1679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Times New Roman" pitchFamily="18" charset="0"/>
                <a:cs typeface="Times New Roman" pitchFamily="18" charset="0"/>
              </a:rPr>
              <a:t>Single Glass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U = 6</a:t>
            </a:r>
            <a:endParaRPr lang="en-US" sz="2000" dirty="0">
              <a:latin typeface="Times New Roman" pitchFamily="18" charset="0"/>
              <a:cs typeface="Times New Roman" pitchFamily="18" charset="0"/>
            </a:endParaRPr>
          </a:p>
        </p:txBody>
      </p:sp>
      <p:sp>
        <p:nvSpPr>
          <p:cNvPr id="11" name="Oval 10"/>
          <p:cNvSpPr/>
          <p:nvPr/>
        </p:nvSpPr>
        <p:spPr>
          <a:xfrm>
            <a:off x="6781800" y="36576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12" name="Straight Arrow Connector 11"/>
          <p:cNvCxnSpPr>
            <a:stCxn id="11" idx="6"/>
            <a:endCxn id="13" idx="3"/>
          </p:cNvCxnSpPr>
          <p:nvPr/>
        </p:nvCxnSpPr>
        <p:spPr>
          <a:xfrm flipV="1">
            <a:off x="6934200" y="3031097"/>
            <a:ext cx="485263" cy="70270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 name="Oval 12"/>
          <p:cNvSpPr/>
          <p:nvPr/>
        </p:nvSpPr>
        <p:spPr>
          <a:xfrm>
            <a:off x="7162800" y="1600200"/>
            <a:ext cx="1752600" cy="1676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srgbClr val="000000"/>
                </a:solidFill>
                <a:latin typeface="Times New Roman" pitchFamily="18" charset="0"/>
                <a:ea typeface="Times New Roman"/>
                <a:cs typeface="Times New Roman" pitchFamily="18" charset="0"/>
              </a:rPr>
              <a:t>Double Glass</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U = 2.41</a:t>
            </a:r>
            <a:endParaRPr lang="en-US" sz="2000" dirty="0"/>
          </a:p>
        </p:txBody>
      </p:sp>
      <p:sp>
        <p:nvSpPr>
          <p:cNvPr id="20" name="Oval 19"/>
          <p:cNvSpPr/>
          <p:nvPr/>
        </p:nvSpPr>
        <p:spPr>
          <a:xfrm>
            <a:off x="4191000" y="1295400"/>
            <a:ext cx="1752600" cy="1679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Times New Roman" pitchFamily="18" charset="0"/>
                <a:cs typeface="Times New Roman" pitchFamily="18" charset="0"/>
              </a:rPr>
              <a:t>External Roof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U=0.32</a:t>
            </a:r>
            <a:endParaRPr lang="en-US" sz="2000" dirty="0">
              <a:latin typeface="Times New Roman" pitchFamily="18" charset="0"/>
              <a:cs typeface="Times New Roman" pitchFamily="18" charset="0"/>
            </a:endParaRPr>
          </a:p>
        </p:txBody>
      </p:sp>
      <p:sp>
        <p:nvSpPr>
          <p:cNvPr id="26" name="Oval 25"/>
          <p:cNvSpPr/>
          <p:nvPr/>
        </p:nvSpPr>
        <p:spPr>
          <a:xfrm>
            <a:off x="1752600" y="5029200"/>
            <a:ext cx="1752600" cy="1679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Times New Roman" pitchFamily="18" charset="0"/>
                <a:cs typeface="Times New Roman" pitchFamily="18" charset="0"/>
              </a:rPr>
              <a:t>External Floor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U=0.38</a:t>
            </a:r>
            <a:endParaRPr lang="en-US" sz="2000" dirty="0">
              <a:latin typeface="Times New Roman" pitchFamily="18" charset="0"/>
              <a:cs typeface="Times New Roman" pitchFamily="18" charset="0"/>
            </a:endParaRPr>
          </a:p>
        </p:txBody>
      </p:sp>
      <p:sp>
        <p:nvSpPr>
          <p:cNvPr id="32" name="Oval 31"/>
          <p:cNvSpPr/>
          <p:nvPr/>
        </p:nvSpPr>
        <p:spPr>
          <a:xfrm>
            <a:off x="304800" y="1066800"/>
            <a:ext cx="1752600" cy="1679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Times New Roman" pitchFamily="18" charset="0"/>
                <a:cs typeface="Times New Roman" pitchFamily="18" charset="0"/>
              </a:rPr>
              <a:t> Internal Ceiling</a:t>
            </a:r>
          </a:p>
          <a:p>
            <a:pPr algn="ctr"/>
            <a:r>
              <a:rPr lang="en-US" sz="2000" dirty="0" smtClean="0">
                <a:latin typeface="Times New Roman" pitchFamily="18" charset="0"/>
                <a:cs typeface="Times New Roman" pitchFamily="18" charset="0"/>
              </a:rPr>
              <a:t>U= 0.31</a:t>
            </a:r>
            <a:endParaRPr lang="en-US" sz="2000" dirty="0">
              <a:latin typeface="Times New Roman" pitchFamily="18" charset="0"/>
              <a:cs typeface="Times New Roman" pitchFamily="18" charset="0"/>
            </a:endParaRPr>
          </a:p>
        </p:txBody>
      </p:sp>
      <p:cxnSp>
        <p:nvCxnSpPr>
          <p:cNvPr id="38" name="Straight Arrow Connector 37"/>
          <p:cNvCxnSpPr/>
          <p:nvPr/>
        </p:nvCxnSpPr>
        <p:spPr>
          <a:xfrm>
            <a:off x="6400800" y="3962400"/>
            <a:ext cx="990600" cy="6858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40" name="Oval 39"/>
          <p:cNvSpPr/>
          <p:nvPr/>
        </p:nvSpPr>
        <p:spPr>
          <a:xfrm>
            <a:off x="7391400" y="3962400"/>
            <a:ext cx="1752600" cy="16794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latin typeface="Times New Roman" pitchFamily="18" charset="0"/>
                <a:cs typeface="Times New Roman" pitchFamily="18" charset="0"/>
              </a:rPr>
              <a:t>External Wall </a:t>
            </a:r>
          </a:p>
          <a:p>
            <a:pPr algn="ctr"/>
            <a:r>
              <a:rPr lang="en-US" sz="2000" dirty="0" smtClean="0">
                <a:latin typeface="Times New Roman" pitchFamily="18" charset="0"/>
                <a:cs typeface="Times New Roman" pitchFamily="18" charset="0"/>
              </a:rPr>
              <a:t>U= 0.34</a:t>
            </a:r>
            <a:endParaRPr lang="en-US" sz="2000" dirty="0">
              <a:latin typeface="Times New Roman" pitchFamily="18" charset="0"/>
              <a:cs typeface="Times New Roman" pitchFamily="18" charset="0"/>
            </a:endParaRPr>
          </a:p>
        </p:txBody>
      </p:sp>
      <p:sp>
        <p:nvSpPr>
          <p:cNvPr id="41" name="Oval 40"/>
          <p:cNvSpPr/>
          <p:nvPr/>
        </p:nvSpPr>
        <p:spPr>
          <a:xfrm>
            <a:off x="6324600" y="38862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42" name="Straight Arrow Connector 41"/>
          <p:cNvCxnSpPr/>
          <p:nvPr/>
        </p:nvCxnSpPr>
        <p:spPr>
          <a:xfrm flipH="1">
            <a:off x="3429000" y="5181600"/>
            <a:ext cx="304800" cy="3810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44" name="Oval 43"/>
          <p:cNvSpPr/>
          <p:nvPr/>
        </p:nvSpPr>
        <p:spPr>
          <a:xfrm>
            <a:off x="3657600" y="51054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45" name="Straight Arrow Connector 44"/>
          <p:cNvCxnSpPr/>
          <p:nvPr/>
        </p:nvCxnSpPr>
        <p:spPr>
          <a:xfrm flipH="1" flipV="1">
            <a:off x="5638800" y="2819400"/>
            <a:ext cx="381000" cy="77890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47" name="Oval 46"/>
          <p:cNvSpPr/>
          <p:nvPr/>
        </p:nvSpPr>
        <p:spPr>
          <a:xfrm>
            <a:off x="5943600" y="35052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48" name="Oval 47"/>
          <p:cNvSpPr/>
          <p:nvPr/>
        </p:nvSpPr>
        <p:spPr>
          <a:xfrm>
            <a:off x="1524000" y="4572000"/>
            <a:ext cx="152400" cy="152400"/>
          </a:xfrm>
          <a:prstGeom prst="ellipse">
            <a:avLst/>
          </a:prstGeom>
          <a:solidFill>
            <a:srgbClr val="FFC000">
              <a:alpha val="31000"/>
            </a:srgb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49" name="Straight Arrow Connector 48"/>
          <p:cNvCxnSpPr/>
          <p:nvPr/>
        </p:nvCxnSpPr>
        <p:spPr>
          <a:xfrm flipH="1" flipV="1">
            <a:off x="1295400" y="2667000"/>
            <a:ext cx="381000" cy="199810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10"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par>
                                <p:cTn id="47" presetID="10" presetClass="entr" presetSubtype="0" fill="hold"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500"/>
                                        <p:tgtEl>
                                          <p:spTgt spid="48"/>
                                        </p:tgtEl>
                                      </p:cBhvr>
                                    </p:animEffect>
                                  </p:childTnLst>
                                </p:cTn>
                              </p:par>
                              <p:par>
                                <p:cTn id="56" presetID="10" presetClass="entr" presetSubtype="0"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20" grpId="0" animBg="1"/>
      <p:bldP spid="26" grpId="0" animBg="1"/>
      <p:bldP spid="32" grpId="0" animBg="1"/>
      <p:bldP spid="40" grpId="0" animBg="1"/>
      <p:bldP spid="41" grpId="0" animBg="1"/>
      <p:bldP spid="44" grpId="0" animBg="1"/>
      <p:bldP spid="47" grpId="0" animBg="1"/>
      <p:bldP spid="48"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Ceiling</a:t>
            </a:r>
          </a:p>
          <a:p>
            <a:endParaRPr lang="en-US" dirty="0">
              <a:latin typeface="Times New Roman" pitchFamily="18" charset="0"/>
              <a:cs typeface="Times New Roman" pitchFamily="18" charset="0"/>
            </a:endParaRPr>
          </a:p>
        </p:txBody>
      </p:sp>
      <p:pic>
        <p:nvPicPr>
          <p:cNvPr id="5" name="Picture 4" descr="cielling.wmf"/>
          <p:cNvPicPr>
            <a:picLocks noChangeAspect="1"/>
          </p:cNvPicPr>
          <p:nvPr/>
        </p:nvPicPr>
        <p:blipFill>
          <a:blip r:embed="rId6" cstate="print"/>
          <a:stretch>
            <a:fillRect/>
          </a:stretch>
        </p:blipFill>
        <p:spPr>
          <a:xfrm>
            <a:off x="152400" y="1981200"/>
            <a:ext cx="4455507" cy="3111500"/>
          </a:xfrm>
          <a:prstGeom prst="rect">
            <a:avLst/>
          </a:prstGeom>
        </p:spPr>
      </p:pic>
      <p:pic>
        <p:nvPicPr>
          <p:cNvPr id="6" name="Picture 5" descr="بش.png"/>
          <p:cNvPicPr>
            <a:picLocks noChangeAspect="1"/>
          </p:cNvPicPr>
          <p:nvPr/>
        </p:nvPicPr>
        <p:blipFill>
          <a:blip r:embed="rId7" cstate="print"/>
          <a:stretch>
            <a:fillRect/>
          </a:stretch>
        </p:blipFill>
        <p:spPr>
          <a:xfrm>
            <a:off x="457200" y="4876800"/>
            <a:ext cx="3917020" cy="1386960"/>
          </a:xfrm>
          <a:prstGeom prst="rect">
            <a:avLst/>
          </a:prstGeom>
        </p:spPr>
      </p:pic>
      <p:pic>
        <p:nvPicPr>
          <p:cNvPr id="9" name="Picture 8" descr="=.png"/>
          <p:cNvPicPr>
            <a:picLocks noChangeAspect="1"/>
          </p:cNvPicPr>
          <p:nvPr/>
        </p:nvPicPr>
        <p:blipFill>
          <a:blip r:embed="rId8" cstate="print"/>
          <a:stretch>
            <a:fillRect/>
          </a:stretch>
        </p:blipFill>
        <p:spPr>
          <a:xfrm>
            <a:off x="4495800" y="2362200"/>
            <a:ext cx="4267200" cy="37338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lstStyle/>
          <a:p>
            <a:r>
              <a:rPr lang="en-US" dirty="0" smtClean="0">
                <a:latin typeface="Times New Roman" pitchFamily="18" charset="0"/>
                <a:cs typeface="Times New Roman" pitchFamily="18" charset="0"/>
              </a:rPr>
              <a:t>External Wall</a:t>
            </a:r>
          </a:p>
          <a:p>
            <a:endParaRPr lang="en-US" dirty="0">
              <a:latin typeface="Times New Roman" pitchFamily="18" charset="0"/>
              <a:cs typeface="Times New Roman" pitchFamily="18" charset="0"/>
            </a:endParaRPr>
          </a:p>
        </p:txBody>
      </p:sp>
      <p:pic>
        <p:nvPicPr>
          <p:cNvPr id="5" name="Picture 4"/>
          <p:cNvPicPr/>
          <p:nvPr/>
        </p:nvPicPr>
        <p:blipFill>
          <a:blip r:embed="rId2" cstate="print"/>
          <a:srcRect/>
          <a:stretch>
            <a:fillRect/>
          </a:stretch>
        </p:blipFill>
        <p:spPr bwMode="auto">
          <a:xfrm>
            <a:off x="533400" y="2209800"/>
            <a:ext cx="3200400" cy="23622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457200" y="4648200"/>
            <a:ext cx="3810000" cy="11811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4419600" y="2209800"/>
            <a:ext cx="423672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r>
              <a:rPr lang="en-US" dirty="0" smtClean="0">
                <a:latin typeface="Times New Roman" pitchFamily="18" charset="0"/>
                <a:cs typeface="Times New Roman" pitchFamily="18" charset="0"/>
              </a:rPr>
              <a:t>Floor</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4" name="Picture 3"/>
          <p:cNvPicPr/>
          <p:nvPr/>
        </p:nvPicPr>
        <p:blipFill>
          <a:blip r:embed="rId2" cstate="print"/>
          <a:srcRect/>
          <a:stretch>
            <a:fillRect/>
          </a:stretch>
        </p:blipFill>
        <p:spPr bwMode="auto">
          <a:xfrm>
            <a:off x="533400" y="2286000"/>
            <a:ext cx="3276600" cy="24384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457200" y="4800600"/>
            <a:ext cx="3779520" cy="93726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4419600" y="2286000"/>
            <a:ext cx="42672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 name="Diagram 17"/>
          <p:cNvGraphicFramePr/>
          <p:nvPr/>
        </p:nvGraphicFramePr>
        <p:xfrm>
          <a:off x="457200" y="274638"/>
          <a:ext cx="8229600" cy="1706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Content Placeholder 15" descr="Untitled.png"/>
          <p:cNvPicPr>
            <a:picLocks noGrp="1" noChangeAspect="1"/>
          </p:cNvPicPr>
          <p:nvPr>
            <p:ph idx="1"/>
          </p:nvPr>
        </p:nvPicPr>
        <p:blipFill>
          <a:blip r:embed="rId7" cstate="print"/>
          <a:stretch>
            <a:fillRect/>
          </a:stretch>
        </p:blipFill>
        <p:spPr>
          <a:xfrm>
            <a:off x="4343400" y="2438400"/>
            <a:ext cx="3810000" cy="3733800"/>
          </a:xfrm>
        </p:spPr>
      </p:pic>
      <p:pic>
        <p:nvPicPr>
          <p:cNvPr id="4" name="صورة 8" descr="map.JPG"/>
          <p:cNvPicPr>
            <a:picLocks noChangeAspect="1"/>
          </p:cNvPicPr>
          <p:nvPr/>
        </p:nvPicPr>
        <p:blipFill>
          <a:blip r:embed="rId8" cstate="print"/>
          <a:stretch>
            <a:fillRect/>
          </a:stretch>
        </p:blipFill>
        <p:spPr>
          <a:xfrm>
            <a:off x="457200" y="2426970"/>
            <a:ext cx="3505200" cy="3680460"/>
          </a:xfrm>
          <a:prstGeom prst="rect">
            <a:avLst/>
          </a:prstGeom>
        </p:spPr>
      </p:pic>
      <p:sp>
        <p:nvSpPr>
          <p:cNvPr id="14" name="شكل بيضاوي 4"/>
          <p:cNvSpPr/>
          <p:nvPr/>
        </p:nvSpPr>
        <p:spPr>
          <a:xfrm>
            <a:off x="2819400" y="3352800"/>
            <a:ext cx="304800" cy="304800"/>
          </a:xfrm>
          <a:prstGeom prst="ellipse">
            <a:avLst/>
          </a:prstGeom>
          <a:solidFill>
            <a:schemeClr val="accent2">
              <a:lumMod val="60000"/>
              <a:lumOff val="40000"/>
              <a:alpha val="43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رابط كسهم مستقيم 6"/>
          <p:cNvCxnSpPr>
            <a:endCxn id="14" idx="1"/>
          </p:cNvCxnSpPr>
          <p:nvPr/>
        </p:nvCxnSpPr>
        <p:spPr>
          <a:xfrm>
            <a:off x="1600200" y="1981200"/>
            <a:ext cx="1263837" cy="1416237"/>
          </a:xfrm>
          <a:prstGeom prst="straightConnector1">
            <a:avLst/>
          </a:prstGeom>
          <a:ln>
            <a:solidFill>
              <a:schemeClr val="accent4"/>
            </a:solidFill>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p:cNvSpPr>
            <a:spLocks noGrp="1"/>
          </p:cNvSpPr>
          <p:nvPr>
            <p:ph idx="1"/>
          </p:nvPr>
        </p:nvSpPr>
        <p:spPr>
          <a:xfrm>
            <a:off x="228600" y="1600200"/>
            <a:ext cx="8458200" cy="5257800"/>
          </a:xfrm>
        </p:spPr>
        <p:txBody>
          <a:bodyPr>
            <a:normAutofit/>
          </a:bodyPr>
          <a:lstStyle/>
          <a:p>
            <a:pPr>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Font typeface="Wingdings" pitchFamily="2" charset="2"/>
              <a:buChar char="Ø"/>
            </a:pPr>
            <a:r>
              <a:rPr lang="en-US" dirty="0" smtClean="0">
                <a:latin typeface="Times New Roman" pitchFamily="18" charset="0"/>
                <a:cs typeface="Times New Roman" pitchFamily="18" charset="0"/>
              </a:rPr>
              <a:t>Winter</a:t>
            </a:r>
            <a:endParaRPr lang="en-US" dirty="0">
              <a:latin typeface="Times New Roman" pitchFamily="18" charset="0"/>
              <a:cs typeface="Times New Roman" pitchFamily="18" charset="0"/>
            </a:endParaRPr>
          </a:p>
        </p:txBody>
      </p:sp>
      <p:pic>
        <p:nvPicPr>
          <p:cNvPr id="8" name="Picture 7" descr="shading 1.png"/>
          <p:cNvPicPr/>
          <p:nvPr/>
        </p:nvPicPr>
        <p:blipFill>
          <a:blip r:embed="rId6" cstate="print"/>
          <a:stretch>
            <a:fillRect/>
          </a:stretch>
        </p:blipFill>
        <p:spPr>
          <a:xfrm>
            <a:off x="533400" y="2057400"/>
            <a:ext cx="4038600" cy="3276600"/>
          </a:xfrm>
          <a:prstGeom prst="rect">
            <a:avLst/>
          </a:prstGeom>
        </p:spPr>
      </p:pic>
      <p:pic>
        <p:nvPicPr>
          <p:cNvPr id="9" name="Picture 8" descr="shading 2.png"/>
          <p:cNvPicPr/>
          <p:nvPr/>
        </p:nvPicPr>
        <p:blipFill>
          <a:blip r:embed="rId7" cstate="print"/>
          <a:stretch>
            <a:fillRect/>
          </a:stretch>
        </p:blipFill>
        <p:spPr>
          <a:xfrm>
            <a:off x="4800600" y="2057400"/>
            <a:ext cx="4114800" cy="3276600"/>
          </a:xfrm>
          <a:prstGeom prst="rect">
            <a:avLst/>
          </a:prstGeom>
        </p:spPr>
      </p:pic>
      <p:sp>
        <p:nvSpPr>
          <p:cNvPr id="6" name="TextBox 5"/>
          <p:cNvSpPr txBox="1"/>
          <p:nvPr/>
        </p:nvSpPr>
        <p:spPr>
          <a:xfrm>
            <a:off x="5715000" y="5715000"/>
            <a:ext cx="2590800" cy="584775"/>
          </a:xfrm>
          <a:prstGeom prst="rect">
            <a:avLst/>
          </a:prstGeom>
          <a:noFill/>
        </p:spPr>
        <p:txBody>
          <a:bodyPr wrap="square" rtlCol="0">
            <a:spAutoFit/>
          </a:bodyPr>
          <a:lstStyle/>
          <a:p>
            <a:pPr>
              <a:buFont typeface="Wingdings" pitchFamily="2" charset="2"/>
              <a:buChar char="Ø"/>
            </a:pPr>
            <a:r>
              <a:rPr lang="en-US" sz="3200" dirty="0" smtClean="0">
                <a:latin typeface="Times New Roman" pitchFamily="18" charset="0"/>
                <a:cs typeface="Times New Roman" pitchFamily="18" charset="0"/>
              </a:rPr>
              <a:t>Summer</a:t>
            </a:r>
            <a:endParaRPr lang="en-US" sz="3200" dirty="0">
              <a:latin typeface="Times New Roman" pitchFamily="18" charset="0"/>
              <a:cs typeface="Times New Roman" pitchFamily="18" charset="0"/>
            </a:endParaRPr>
          </a:p>
        </p:txBody>
      </p:sp>
      <p:sp>
        <p:nvSpPr>
          <p:cNvPr id="10" name="Oval 9"/>
          <p:cNvSpPr/>
          <p:nvPr/>
        </p:nvSpPr>
        <p:spPr>
          <a:xfrm>
            <a:off x="1828800" y="1371600"/>
            <a:ext cx="2743200" cy="1905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Times New Roman" pitchFamily="18" charset="0"/>
                <a:cs typeface="Times New Roman" pitchFamily="18" charset="0"/>
              </a:rPr>
              <a:t>Percent shading = 5%</a:t>
            </a:r>
            <a:endParaRPr lang="en-US" sz="2000" dirty="0">
              <a:latin typeface="Times New Roman" pitchFamily="18" charset="0"/>
              <a:cs typeface="Times New Roman" pitchFamily="18" charset="0"/>
            </a:endParaRPr>
          </a:p>
        </p:txBody>
      </p:sp>
      <p:cxnSp>
        <p:nvCxnSpPr>
          <p:cNvPr id="11" name="Straight Arrow Connector 10"/>
          <p:cNvCxnSpPr>
            <a:endCxn id="10" idx="4"/>
          </p:cNvCxnSpPr>
          <p:nvPr/>
        </p:nvCxnSpPr>
        <p:spPr>
          <a:xfrm flipV="1">
            <a:off x="1219200" y="3276600"/>
            <a:ext cx="1981200" cy="1828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Oval 11"/>
          <p:cNvSpPr/>
          <p:nvPr/>
        </p:nvSpPr>
        <p:spPr>
          <a:xfrm>
            <a:off x="6400800" y="762000"/>
            <a:ext cx="2743200" cy="1905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Times New Roman" pitchFamily="18" charset="0"/>
                <a:cs typeface="Times New Roman" pitchFamily="18" charset="0"/>
              </a:rPr>
              <a:t>Percent shading = 100%</a:t>
            </a:r>
            <a:endParaRPr lang="en-US" sz="2000" dirty="0">
              <a:latin typeface="Times New Roman" pitchFamily="18" charset="0"/>
              <a:cs typeface="Times New Roman" pitchFamily="18" charset="0"/>
            </a:endParaRPr>
          </a:p>
        </p:txBody>
      </p:sp>
      <p:cxnSp>
        <p:nvCxnSpPr>
          <p:cNvPr id="13" name="Straight Arrow Connector 12"/>
          <p:cNvCxnSpPr/>
          <p:nvPr/>
        </p:nvCxnSpPr>
        <p:spPr>
          <a:xfrm flipV="1">
            <a:off x="5486400" y="2667000"/>
            <a:ext cx="1828800" cy="2514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shad1.png"/>
          <p:cNvPicPr/>
          <p:nvPr/>
        </p:nvPicPr>
        <p:blipFill>
          <a:blip r:embed="rId2" cstate="print"/>
          <a:stretch>
            <a:fillRect/>
          </a:stretch>
        </p:blipFill>
        <p:spPr>
          <a:xfrm>
            <a:off x="381000" y="1524000"/>
            <a:ext cx="4495800" cy="3810000"/>
          </a:xfrm>
          <a:prstGeom prst="rect">
            <a:avLst/>
          </a:prstGeom>
        </p:spPr>
      </p:pic>
      <p:pic>
        <p:nvPicPr>
          <p:cNvPr id="5" name="Picture 4" descr="shad1.png"/>
          <p:cNvPicPr/>
          <p:nvPr/>
        </p:nvPicPr>
        <p:blipFill>
          <a:blip r:embed="rId3" cstate="print"/>
          <a:stretch>
            <a:fillRect/>
          </a:stretch>
        </p:blipFill>
        <p:spPr>
          <a:xfrm>
            <a:off x="5029200" y="1524000"/>
            <a:ext cx="4114800" cy="3810000"/>
          </a:xfrm>
          <a:prstGeom prst="rect">
            <a:avLst/>
          </a:prstGeom>
        </p:spPr>
      </p:pic>
      <p:sp>
        <p:nvSpPr>
          <p:cNvPr id="7" name="TextBox 6"/>
          <p:cNvSpPr txBox="1"/>
          <p:nvPr/>
        </p:nvSpPr>
        <p:spPr>
          <a:xfrm>
            <a:off x="762000" y="5715000"/>
            <a:ext cx="2133600" cy="584775"/>
          </a:xfrm>
          <a:prstGeom prst="rect">
            <a:avLst/>
          </a:prstGeom>
          <a:noFill/>
        </p:spPr>
        <p:txBody>
          <a:bodyPr wrap="square" rtlCol="0">
            <a:spAutoFit/>
          </a:bodyPr>
          <a:lstStyle/>
          <a:p>
            <a:pPr>
              <a:buFont typeface="Wingdings" pitchFamily="2" charset="2"/>
              <a:buChar char="Ø"/>
            </a:pPr>
            <a:r>
              <a:rPr lang="en-US" sz="3200" dirty="0" smtClean="0">
                <a:latin typeface="Times New Roman" pitchFamily="18" charset="0"/>
                <a:cs typeface="Times New Roman" pitchFamily="18" charset="0"/>
              </a:rPr>
              <a:t>Winter</a:t>
            </a:r>
            <a:endParaRPr lang="en-US" sz="3200" dirty="0">
              <a:latin typeface="Times New Roman" pitchFamily="18" charset="0"/>
              <a:cs typeface="Times New Roman" pitchFamily="18" charset="0"/>
            </a:endParaRPr>
          </a:p>
        </p:txBody>
      </p:sp>
      <p:sp>
        <p:nvSpPr>
          <p:cNvPr id="8" name="TextBox 7"/>
          <p:cNvSpPr txBox="1"/>
          <p:nvPr/>
        </p:nvSpPr>
        <p:spPr>
          <a:xfrm>
            <a:off x="6019800" y="5715000"/>
            <a:ext cx="2133600" cy="584775"/>
          </a:xfrm>
          <a:prstGeom prst="rect">
            <a:avLst/>
          </a:prstGeom>
          <a:noFill/>
        </p:spPr>
        <p:txBody>
          <a:bodyPr wrap="square" rtlCol="0">
            <a:spAutoFit/>
          </a:bodyPr>
          <a:lstStyle/>
          <a:p>
            <a:pPr>
              <a:buFont typeface="Wingdings" pitchFamily="2" charset="2"/>
              <a:buChar char="Ø"/>
            </a:pPr>
            <a:r>
              <a:rPr lang="en-US" sz="3200" dirty="0" smtClean="0">
                <a:latin typeface="Times New Roman" pitchFamily="18" charset="0"/>
                <a:cs typeface="Times New Roman" pitchFamily="18" charset="0"/>
              </a:rPr>
              <a:t>Summer</a:t>
            </a:r>
            <a:endParaRPr lang="en-US" sz="3200" dirty="0">
              <a:latin typeface="Times New Roman" pitchFamily="18" charset="0"/>
              <a:cs typeface="Times New Roman" pitchFamily="18" charset="0"/>
            </a:endParaRPr>
          </a:p>
        </p:txBody>
      </p:sp>
      <p:cxnSp>
        <p:nvCxnSpPr>
          <p:cNvPr id="6" name="Straight Arrow Connector 5"/>
          <p:cNvCxnSpPr/>
          <p:nvPr/>
        </p:nvCxnSpPr>
        <p:spPr>
          <a:xfrm flipV="1">
            <a:off x="5562600" y="1828800"/>
            <a:ext cx="1447800" cy="33528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Oval 8"/>
          <p:cNvSpPr/>
          <p:nvPr/>
        </p:nvSpPr>
        <p:spPr>
          <a:xfrm>
            <a:off x="6019800" y="0"/>
            <a:ext cx="2743200" cy="1905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Times New Roman" pitchFamily="18" charset="0"/>
                <a:cs typeface="Times New Roman" pitchFamily="18" charset="0"/>
              </a:rPr>
              <a:t>Percent shading = 100%</a:t>
            </a:r>
            <a:endParaRPr lang="en-US" sz="2000" dirty="0">
              <a:latin typeface="Times New Roman" pitchFamily="18" charset="0"/>
              <a:cs typeface="Times New Roman" pitchFamily="18" charset="0"/>
            </a:endParaRPr>
          </a:p>
        </p:txBody>
      </p:sp>
      <p:sp>
        <p:nvSpPr>
          <p:cNvPr id="10" name="Oval 9"/>
          <p:cNvSpPr/>
          <p:nvPr/>
        </p:nvSpPr>
        <p:spPr>
          <a:xfrm>
            <a:off x="0" y="0"/>
            <a:ext cx="2743200" cy="1905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2000" dirty="0" smtClean="0">
                <a:latin typeface="Times New Roman" pitchFamily="18" charset="0"/>
                <a:cs typeface="Times New Roman" pitchFamily="18" charset="0"/>
              </a:rPr>
              <a:t>Percent shading = 10%</a:t>
            </a:r>
            <a:endParaRPr lang="en-US" sz="2000" dirty="0">
              <a:latin typeface="Times New Roman" pitchFamily="18" charset="0"/>
              <a:cs typeface="Times New Roman" pitchFamily="18" charset="0"/>
            </a:endParaRPr>
          </a:p>
        </p:txBody>
      </p:sp>
      <p:cxnSp>
        <p:nvCxnSpPr>
          <p:cNvPr id="11" name="Straight Arrow Connector 10"/>
          <p:cNvCxnSpPr>
            <a:endCxn id="10" idx="4"/>
          </p:cNvCxnSpPr>
          <p:nvPr/>
        </p:nvCxnSpPr>
        <p:spPr>
          <a:xfrm flipV="1">
            <a:off x="1066800" y="1905000"/>
            <a:ext cx="304800" cy="32004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3199885" y="2438400"/>
            <a:ext cx="5944115" cy="3269264"/>
          </a:xfrm>
          <a:prstGeom prst="rect">
            <a:avLst/>
          </a:prstGeom>
          <a:noFill/>
          <a:ln w="9525">
            <a:noFill/>
            <a:miter lim="800000"/>
            <a:headEnd/>
            <a:tailEnd/>
          </a:ln>
        </p:spPr>
      </p:pic>
      <p:cxnSp>
        <p:nvCxnSpPr>
          <p:cNvPr id="5" name="Straight Arrow Connector 4"/>
          <p:cNvCxnSpPr>
            <a:endCxn id="16" idx="5"/>
          </p:cNvCxnSpPr>
          <p:nvPr/>
        </p:nvCxnSpPr>
        <p:spPr>
          <a:xfrm flipH="1" flipV="1">
            <a:off x="2865623" y="2997619"/>
            <a:ext cx="2163580" cy="11171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a:endCxn id="17" idx="6"/>
          </p:cNvCxnSpPr>
          <p:nvPr/>
        </p:nvCxnSpPr>
        <p:spPr>
          <a:xfrm flipH="1" flipV="1">
            <a:off x="2286000" y="4383024"/>
            <a:ext cx="1637508" cy="2151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 name="Oval 15"/>
          <p:cNvSpPr/>
          <p:nvPr/>
        </p:nvSpPr>
        <p:spPr>
          <a:xfrm>
            <a:off x="914400" y="1371600"/>
            <a:ext cx="2286000" cy="1905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buFont typeface="Wingdings" pitchFamily="2" charset="2"/>
              <a:buChar char="Ø"/>
            </a:pPr>
            <a:r>
              <a:rPr lang="en-US" sz="2000" dirty="0" smtClean="0">
                <a:latin typeface="Times New Roman" pitchFamily="18" charset="0"/>
                <a:cs typeface="Times New Roman" pitchFamily="18" charset="0"/>
              </a:rPr>
              <a:t>Vertical louvers </a:t>
            </a:r>
          </a:p>
          <a:p>
            <a:r>
              <a:rPr lang="en-US" sz="2000" dirty="0" smtClean="0">
                <a:latin typeface="Times New Roman" pitchFamily="18" charset="0"/>
                <a:cs typeface="Times New Roman" pitchFamily="18" charset="0"/>
              </a:rPr>
              <a:t>Depth = 0.3m</a:t>
            </a:r>
            <a:endParaRPr lang="en-US" sz="2000" dirty="0">
              <a:latin typeface="Times New Roman" pitchFamily="18" charset="0"/>
              <a:cs typeface="Times New Roman" pitchFamily="18" charset="0"/>
            </a:endParaRPr>
          </a:p>
        </p:txBody>
      </p:sp>
      <p:sp>
        <p:nvSpPr>
          <p:cNvPr id="17" name="Oval 16"/>
          <p:cNvSpPr/>
          <p:nvPr/>
        </p:nvSpPr>
        <p:spPr>
          <a:xfrm>
            <a:off x="0" y="3429000"/>
            <a:ext cx="2286000" cy="190804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buFont typeface="Wingdings" pitchFamily="2" charset="2"/>
              <a:buChar char="Ø"/>
            </a:pPr>
            <a:r>
              <a:rPr lang="en-US" sz="2000" dirty="0" smtClean="0">
                <a:latin typeface="Times New Roman" pitchFamily="18" charset="0"/>
                <a:cs typeface="Times New Roman" pitchFamily="18" charset="0"/>
              </a:rPr>
              <a:t>Horizontal shading tools</a:t>
            </a:r>
          </a:p>
          <a:p>
            <a:r>
              <a:rPr lang="en-US" sz="2000" dirty="0" smtClean="0">
                <a:latin typeface="Times New Roman" pitchFamily="18" charset="0"/>
                <a:cs typeface="Times New Roman" pitchFamily="18" charset="0"/>
              </a:rPr>
              <a:t>Depth = 0.25 </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4" descr="first.png"/>
          <p:cNvPicPr>
            <a:picLocks noGrp="1"/>
          </p:cNvPicPr>
          <p:nvPr>
            <p:ph idx="1"/>
          </p:nvPr>
        </p:nvPicPr>
        <p:blipFill>
          <a:blip r:embed="rId6" cstate="print"/>
          <a:stretch>
            <a:fillRect/>
          </a:stretch>
        </p:blipFill>
        <p:spPr>
          <a:xfrm>
            <a:off x="304800" y="1828800"/>
            <a:ext cx="4419600" cy="3393948"/>
          </a:xfrm>
          <a:prstGeom prst="rect">
            <a:avLst/>
          </a:prstGeom>
        </p:spPr>
      </p:pic>
      <p:pic>
        <p:nvPicPr>
          <p:cNvPr id="6" name="Picture 5"/>
          <p:cNvPicPr/>
          <p:nvPr/>
        </p:nvPicPr>
        <p:blipFill>
          <a:blip r:embed="rId7" cstate="print"/>
          <a:srcRect/>
          <a:stretch>
            <a:fillRect/>
          </a:stretch>
        </p:blipFill>
        <p:spPr bwMode="auto">
          <a:xfrm>
            <a:off x="4876800" y="1828800"/>
            <a:ext cx="4114800" cy="3413760"/>
          </a:xfrm>
          <a:prstGeom prst="rect">
            <a:avLst/>
          </a:prstGeom>
          <a:noFill/>
          <a:ln w="9525">
            <a:noFill/>
            <a:miter lim="800000"/>
            <a:headEnd/>
            <a:tailEnd/>
          </a:ln>
        </p:spPr>
      </p:pic>
      <p:sp>
        <p:nvSpPr>
          <p:cNvPr id="7" name="TextBox 6"/>
          <p:cNvSpPr txBox="1"/>
          <p:nvPr/>
        </p:nvSpPr>
        <p:spPr>
          <a:xfrm>
            <a:off x="990600" y="5715000"/>
            <a:ext cx="28956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Ground Floor </a:t>
            </a:r>
            <a:endParaRPr lang="en-US" sz="3200" dirty="0">
              <a:latin typeface="Times New Roman" pitchFamily="18" charset="0"/>
              <a:cs typeface="Times New Roman" pitchFamily="18" charset="0"/>
            </a:endParaRPr>
          </a:p>
        </p:txBody>
      </p:sp>
      <p:sp>
        <p:nvSpPr>
          <p:cNvPr id="8" name="TextBox 7"/>
          <p:cNvSpPr txBox="1"/>
          <p:nvPr/>
        </p:nvSpPr>
        <p:spPr>
          <a:xfrm>
            <a:off x="5867400" y="5715000"/>
            <a:ext cx="22860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First Floor </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28600" y="152400"/>
            <a:ext cx="6355080" cy="145542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228600" y="1676400"/>
            <a:ext cx="6400800" cy="264795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228600" y="4343400"/>
            <a:ext cx="7858125" cy="2238375"/>
          </a:xfrm>
          <a:prstGeom prst="rect">
            <a:avLst/>
          </a:prstGeom>
          <a:noFill/>
          <a:ln w="9525">
            <a:noFill/>
            <a:miter lim="800000"/>
            <a:headEnd/>
            <a:tailEnd/>
          </a:ln>
        </p:spPr>
      </p:pic>
      <p:sp>
        <p:nvSpPr>
          <p:cNvPr id="8" name="TextBox 7"/>
          <p:cNvSpPr txBox="1"/>
          <p:nvPr/>
        </p:nvSpPr>
        <p:spPr>
          <a:xfrm>
            <a:off x="6629400" y="1219200"/>
            <a:ext cx="2286000" cy="2252924"/>
          </a:xfrm>
          <a:prstGeom prst="rect">
            <a:avLst/>
          </a:prstGeom>
          <a:noFill/>
        </p:spPr>
        <p:txBody>
          <a:bodyPr wrap="square" rtlCol="0">
            <a:spAutoFit/>
          </a:bodyPr>
          <a:lstStyle/>
          <a:p>
            <a:pPr lvl="0">
              <a:lnSpc>
                <a:spcPct val="170000"/>
              </a:lnSpc>
              <a:spcBef>
                <a:spcPct val="0"/>
              </a:spcBef>
              <a:buFont typeface="Wingdings" pitchFamily="2" charset="2"/>
              <a:buChar char="Ø"/>
              <a:defRPr/>
            </a:pPr>
            <a:r>
              <a:rPr lang="en-US" dirty="0" smtClean="0">
                <a:latin typeface="Times New Roman" pitchFamily="18" charset="0"/>
                <a:cs typeface="Times New Roman" pitchFamily="18" charset="0"/>
              </a:rPr>
              <a:t>Good light distribution.</a:t>
            </a:r>
          </a:p>
          <a:p>
            <a:pPr lvl="0">
              <a:lnSpc>
                <a:spcPct val="170000"/>
              </a:lnSpc>
              <a:spcBef>
                <a:spcPct val="0"/>
              </a:spcBef>
              <a:buFont typeface="Wingdings" pitchFamily="2" charset="2"/>
              <a:buChar char="Ø"/>
              <a:defRPr/>
            </a:pPr>
            <a:r>
              <a:rPr lang="en-US" dirty="0" smtClean="0">
                <a:latin typeface="Times New Roman" pitchFamily="18" charset="0"/>
                <a:cs typeface="Times New Roman" pitchFamily="18" charset="0"/>
              </a:rPr>
              <a:t>Light level conforms with specifications.</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1.png"/>
          <p:cNvPicPr/>
          <p:nvPr/>
        </p:nvPicPr>
        <p:blipFill>
          <a:blip r:embed="rId6" cstate="print"/>
          <a:stretch>
            <a:fillRect/>
          </a:stretch>
        </p:blipFill>
        <p:spPr>
          <a:xfrm>
            <a:off x="381000" y="2133600"/>
            <a:ext cx="4724400" cy="3352800"/>
          </a:xfrm>
          <a:prstGeom prst="rect">
            <a:avLst/>
          </a:prstGeom>
        </p:spPr>
      </p:pic>
      <p:pic>
        <p:nvPicPr>
          <p:cNvPr id="6" name="Picture 5"/>
          <p:cNvPicPr/>
          <p:nvPr/>
        </p:nvPicPr>
        <p:blipFill>
          <a:blip r:embed="rId7" cstate="print"/>
          <a:srcRect/>
          <a:stretch>
            <a:fillRect/>
          </a:stretch>
        </p:blipFill>
        <p:spPr bwMode="auto">
          <a:xfrm>
            <a:off x="5334000" y="2133600"/>
            <a:ext cx="3604260" cy="3352800"/>
          </a:xfrm>
          <a:prstGeom prst="rect">
            <a:avLst/>
          </a:prstGeom>
          <a:noFill/>
          <a:ln w="9525">
            <a:noFill/>
            <a:miter lim="800000"/>
            <a:headEnd/>
            <a:tailEnd/>
          </a:ln>
        </p:spPr>
      </p:pic>
      <p:sp>
        <p:nvSpPr>
          <p:cNvPr id="9" name="TextBox 8"/>
          <p:cNvSpPr txBox="1"/>
          <p:nvPr/>
        </p:nvSpPr>
        <p:spPr>
          <a:xfrm>
            <a:off x="762000" y="5638800"/>
            <a:ext cx="4724400" cy="584775"/>
          </a:xfrm>
          <a:prstGeom prst="rect">
            <a:avLst/>
          </a:prstGeom>
          <a:noFill/>
        </p:spPr>
        <p:txBody>
          <a:bodyPr wrap="square" rtlCol="0">
            <a:spAutoFit/>
          </a:bodyPr>
          <a:lstStyle/>
          <a:p>
            <a:pPr>
              <a:buFont typeface="Wingdings" pitchFamily="2" charset="2"/>
              <a:buChar char="Ø"/>
            </a:pPr>
            <a:r>
              <a:rPr lang="en-US" sz="3200" dirty="0" smtClean="0">
                <a:latin typeface="Times New Roman" pitchFamily="18" charset="0"/>
                <a:cs typeface="Times New Roman" pitchFamily="18" charset="0"/>
              </a:rPr>
              <a:t>Working hours schedule</a:t>
            </a:r>
            <a:endParaRPr lang="en-US" dirty="0"/>
          </a:p>
        </p:txBody>
      </p:sp>
      <p:sp>
        <p:nvSpPr>
          <p:cNvPr id="10" name="TextBox 9"/>
          <p:cNvSpPr txBox="1"/>
          <p:nvPr/>
        </p:nvSpPr>
        <p:spPr>
          <a:xfrm>
            <a:off x="5791200" y="5638800"/>
            <a:ext cx="3352800" cy="584775"/>
          </a:xfrm>
          <a:prstGeom prst="rect">
            <a:avLst/>
          </a:prstGeom>
          <a:noFill/>
        </p:spPr>
        <p:txBody>
          <a:bodyPr wrap="square" rtlCol="0">
            <a:spAutoFit/>
          </a:bodyPr>
          <a:lstStyle/>
          <a:p>
            <a:pPr>
              <a:buFont typeface="Wingdings" pitchFamily="2" charset="2"/>
              <a:buChar char="Ø"/>
            </a:pPr>
            <a:r>
              <a:rPr lang="en-US" sz="3200" dirty="0" smtClean="0">
                <a:latin typeface="Times New Roman" pitchFamily="18" charset="0"/>
                <a:cs typeface="Times New Roman" pitchFamily="18" charset="0"/>
              </a:rPr>
              <a:t>General settings</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381000" y="1295400"/>
            <a:ext cx="8305800" cy="3083626"/>
          </a:xfrm>
          <a:prstGeom prst="rect">
            <a:avLst/>
          </a:prstGeom>
          <a:noFill/>
          <a:ln w="9525">
            <a:noFill/>
            <a:miter lim="800000"/>
            <a:headEnd/>
            <a:tailEnd/>
          </a:ln>
        </p:spPr>
      </p:pic>
      <p:sp>
        <p:nvSpPr>
          <p:cNvPr id="6" name="TextBox 5"/>
          <p:cNvSpPr txBox="1"/>
          <p:nvPr/>
        </p:nvSpPr>
        <p:spPr>
          <a:xfrm>
            <a:off x="457200" y="4648200"/>
            <a:ext cx="5410200" cy="923330"/>
          </a:xfrm>
          <a:prstGeom prst="rect">
            <a:avLst/>
          </a:prstGeom>
          <a:noFill/>
        </p:spPr>
        <p:txBody>
          <a:bodyPr wrap="square" rtlCol="0">
            <a:spAutoFit/>
          </a:bodyPr>
          <a:lstStyle/>
          <a:p>
            <a:pPr>
              <a:buFont typeface="Wingdings" pitchFamily="2" charset="2"/>
              <a:buChar char="Ø"/>
            </a:pPr>
            <a:r>
              <a:rPr lang="en-US" dirty="0" smtClean="0">
                <a:solidFill>
                  <a:schemeClr val="tx2">
                    <a:lumMod val="75000"/>
                  </a:schemeClr>
                </a:solidFill>
                <a:latin typeface="Times New Roman" pitchFamily="18" charset="0"/>
                <a:cs typeface="Times New Roman" pitchFamily="18" charset="0"/>
              </a:rPr>
              <a:t>Total heating load per meter  =12.7 KWh</a:t>
            </a:r>
          </a:p>
          <a:p>
            <a:pPr>
              <a:buFont typeface="Wingdings" pitchFamily="2" charset="2"/>
              <a:buChar char="Ø"/>
            </a:pPr>
            <a:r>
              <a:rPr lang="en-US" dirty="0" smtClean="0">
                <a:solidFill>
                  <a:schemeClr val="tx2">
                    <a:lumMod val="75000"/>
                  </a:schemeClr>
                </a:solidFill>
                <a:latin typeface="Times New Roman" pitchFamily="18" charset="0"/>
                <a:cs typeface="Times New Roman" pitchFamily="18" charset="0"/>
              </a:rPr>
              <a:t>  total cooling load per meter =13.5 KWh</a:t>
            </a:r>
          </a:p>
          <a:p>
            <a:pPr>
              <a:buFont typeface="Wingdings" pitchFamily="2" charset="2"/>
              <a:buChar char="Ø"/>
            </a:pPr>
            <a:r>
              <a:rPr lang="en-US" dirty="0" smtClean="0">
                <a:solidFill>
                  <a:schemeClr val="tx2">
                    <a:lumMod val="75000"/>
                  </a:schemeClr>
                </a:solidFill>
                <a:latin typeface="Times New Roman" pitchFamily="18" charset="0"/>
                <a:cs typeface="Times New Roman" pitchFamily="18" charset="0"/>
              </a:rPr>
              <a:t>Total heating and cooling load per meter = 26.2 KWh</a:t>
            </a:r>
            <a:endParaRPr lang="en-US" dirty="0"/>
          </a:p>
        </p:txBody>
      </p:sp>
      <p:sp>
        <p:nvSpPr>
          <p:cNvPr id="8" name="TextBox 7"/>
          <p:cNvSpPr txBox="1"/>
          <p:nvPr/>
        </p:nvSpPr>
        <p:spPr>
          <a:xfrm>
            <a:off x="1676400" y="5562600"/>
            <a:ext cx="6096000" cy="975845"/>
          </a:xfrm>
          <a:prstGeom prst="rect">
            <a:avLst/>
          </a:prstGeom>
          <a:noFill/>
        </p:spPr>
        <p:txBody>
          <a:bodyPr wrap="square" rtlCol="0">
            <a:spAutoFit/>
          </a:bodyPr>
          <a:lstStyle/>
          <a:p>
            <a:pPr lvl="0">
              <a:lnSpc>
                <a:spcPct val="170000"/>
              </a:lnSpc>
              <a:spcBef>
                <a:spcPct val="0"/>
              </a:spcBef>
              <a:buFont typeface="Wingdings" pitchFamily="2" charset="2"/>
              <a:buChar char="Ø"/>
              <a:defRPr/>
            </a:pPr>
            <a:r>
              <a:rPr lang="en-US" dirty="0" smtClean="0">
                <a:latin typeface="Times New Roman" pitchFamily="18" charset="0"/>
                <a:cs typeface="Times New Roman" pitchFamily="18" charset="0"/>
              </a:rPr>
              <a:t>Low heating and cooling loads</a:t>
            </a:r>
          </a:p>
          <a:p>
            <a:pPr lvl="0">
              <a:lnSpc>
                <a:spcPct val="170000"/>
              </a:lnSpc>
              <a:spcBef>
                <a:spcPct val="0"/>
              </a:spcBef>
              <a:buFont typeface="Wingdings" pitchFamily="2" charset="2"/>
              <a:buChar char="Ø"/>
              <a:defRPr/>
            </a:pPr>
            <a:r>
              <a:rPr lang="en-US" dirty="0" smtClean="0">
                <a:latin typeface="Times New Roman" pitchFamily="18" charset="0"/>
                <a:cs typeface="Times New Roman" pitchFamily="18" charset="0"/>
              </a:rPr>
              <a:t>Energy conservation</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28600" y="1600200"/>
            <a:ext cx="3429000" cy="1477328"/>
          </a:xfrm>
          <a:prstGeom prst="rect">
            <a:avLst/>
          </a:prstGeom>
          <a:noFill/>
        </p:spPr>
        <p:txBody>
          <a:bodyPr wrap="square" rtlCol="0">
            <a:spAutoFit/>
          </a:bodyPr>
          <a:lstStyle/>
          <a:p>
            <a:r>
              <a:rPr lang="en-US" dirty="0" smtClean="0">
                <a:latin typeface="Times New Roman" pitchFamily="18" charset="0"/>
                <a:cs typeface="Times New Roman" pitchFamily="18" charset="0"/>
              </a:rPr>
              <a:t>The recommended acceptable PMV range for thermal comfort from ASHRAE 55 is between </a:t>
            </a:r>
            <a:r>
              <a:rPr lang="en-US" b="1" dirty="0" smtClean="0">
                <a:latin typeface="Times New Roman" pitchFamily="18" charset="0"/>
                <a:cs typeface="Times New Roman" pitchFamily="18" charset="0"/>
              </a:rPr>
              <a:t>-0.5 and +0.5</a:t>
            </a:r>
            <a:r>
              <a:rPr lang="en-US" dirty="0" smtClean="0">
                <a:latin typeface="Times New Roman" pitchFamily="18" charset="0"/>
                <a:cs typeface="Times New Roman" pitchFamily="18" charset="0"/>
              </a:rPr>
              <a:t> for an interior space.</a:t>
            </a:r>
          </a:p>
          <a:p>
            <a:endParaRPr lang="en-US" dirty="0"/>
          </a:p>
        </p:txBody>
      </p:sp>
      <p:sp>
        <p:nvSpPr>
          <p:cNvPr id="8" name="TextBox 7"/>
          <p:cNvSpPr txBox="1"/>
          <p:nvPr/>
        </p:nvSpPr>
        <p:spPr>
          <a:xfrm>
            <a:off x="304800" y="3124200"/>
            <a:ext cx="4038600" cy="369332"/>
          </a:xfrm>
          <a:prstGeom prst="rect">
            <a:avLst/>
          </a:prstGeom>
          <a:noFill/>
        </p:spPr>
        <p:txBody>
          <a:bodyPr wrap="square" rtlCol="0">
            <a:spAutoFit/>
          </a:bodyPr>
          <a:lstStyle/>
          <a:p>
            <a:pPr>
              <a:buFont typeface="Arial" pitchFamily="34" charset="0"/>
              <a:buChar char="•"/>
            </a:pPr>
            <a:r>
              <a:rPr lang="en-US" dirty="0" smtClean="0">
                <a:latin typeface="Times New Roman" pitchFamily="18" charset="0"/>
                <a:cs typeface="Times New Roman" pitchFamily="18" charset="0"/>
              </a:rPr>
              <a:t>Comfort For library </a:t>
            </a:r>
            <a:endParaRPr lang="en-US" dirty="0">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6" cstate="print"/>
          <a:srcRect/>
          <a:stretch>
            <a:fillRect/>
          </a:stretch>
        </p:blipFill>
        <p:spPr bwMode="auto">
          <a:xfrm>
            <a:off x="4267200" y="1828800"/>
            <a:ext cx="4105275" cy="1638300"/>
          </a:xfrm>
          <a:prstGeom prst="rect">
            <a:avLst/>
          </a:prstGeom>
          <a:noFill/>
          <a:ln w="9525">
            <a:noFill/>
            <a:miter lim="800000"/>
            <a:headEnd/>
            <a:tailEnd/>
          </a:ln>
        </p:spPr>
      </p:pic>
      <p:pic>
        <p:nvPicPr>
          <p:cNvPr id="11" name="Picture 2"/>
          <p:cNvPicPr>
            <a:picLocks noChangeAspect="1" noChangeArrowheads="1"/>
          </p:cNvPicPr>
          <p:nvPr/>
        </p:nvPicPr>
        <p:blipFill>
          <a:blip r:embed="rId7" cstate="print"/>
          <a:srcRect/>
          <a:stretch>
            <a:fillRect/>
          </a:stretch>
        </p:blipFill>
        <p:spPr bwMode="auto">
          <a:xfrm>
            <a:off x="609600" y="3657600"/>
            <a:ext cx="7410450"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a:bodyPr>
          <a:lstStyle/>
          <a:p>
            <a:r>
              <a:rPr lang="en-US" b="1" i="1" dirty="0" smtClean="0">
                <a:latin typeface="Times New Roman" pitchFamily="18" charset="0"/>
                <a:cs typeface="Times New Roman" pitchFamily="18" charset="0"/>
              </a:rPr>
              <a:t>Comfort For classroom</a:t>
            </a:r>
          </a:p>
        </p:txBody>
      </p:sp>
      <p:pic>
        <p:nvPicPr>
          <p:cNvPr id="5" name="Picture 3"/>
          <p:cNvPicPr>
            <a:picLocks noChangeAspect="1" noChangeArrowheads="1"/>
          </p:cNvPicPr>
          <p:nvPr/>
        </p:nvPicPr>
        <p:blipFill>
          <a:blip r:embed="rId2" cstate="print"/>
          <a:srcRect/>
          <a:stretch>
            <a:fillRect/>
          </a:stretch>
        </p:blipFill>
        <p:spPr bwMode="auto">
          <a:xfrm>
            <a:off x="609600" y="2514600"/>
            <a:ext cx="7448550" cy="305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4" descr="65.png"/>
          <p:cNvPicPr>
            <a:picLocks noGrp="1"/>
          </p:cNvPicPr>
          <p:nvPr>
            <p:ph idx="1"/>
          </p:nvPr>
        </p:nvPicPr>
        <p:blipFill>
          <a:blip r:embed="rId6" cstate="print"/>
          <a:stretch>
            <a:fillRect/>
          </a:stretch>
        </p:blipFill>
        <p:spPr>
          <a:xfrm>
            <a:off x="4495800" y="1676400"/>
            <a:ext cx="4648200" cy="2057399"/>
          </a:xfrm>
          <a:prstGeom prst="rect">
            <a:avLst/>
          </a:prstGeom>
        </p:spPr>
      </p:pic>
      <p:sp>
        <p:nvSpPr>
          <p:cNvPr id="6" name="TextBox 5"/>
          <p:cNvSpPr txBox="1"/>
          <p:nvPr/>
        </p:nvSpPr>
        <p:spPr>
          <a:xfrm>
            <a:off x="152400" y="2057400"/>
            <a:ext cx="3505200" cy="923330"/>
          </a:xfrm>
          <a:prstGeom prst="rect">
            <a:avLst/>
          </a:prstGeom>
          <a:noFill/>
        </p:spPr>
        <p:txBody>
          <a:bodyPr wrap="square" rtlCol="0">
            <a:spAutoFit/>
          </a:bodyPr>
          <a:lstStyle/>
          <a:p>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Lw</a:t>
            </a:r>
            <a:r>
              <a:rPr lang="en-US" dirty="0" smtClean="0">
                <a:latin typeface="Times New Roman" pitchFamily="18" charset="0"/>
                <a:cs typeface="Times New Roman" pitchFamily="18" charset="0"/>
              </a:rPr>
              <a:t> = 75 db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Back ground noise = 35 db</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7" name="Rectangle 1"/>
          <p:cNvSpPr>
            <a:spLocks noChangeArrowheads="1"/>
          </p:cNvSpPr>
          <p:nvPr/>
        </p:nvSpPr>
        <p:spPr bwMode="auto">
          <a:xfrm>
            <a:off x="7364812" y="4267200"/>
            <a:ext cx="177918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0" i="0" strike="noStrike" cap="none" normalizeH="0" baseline="0" dirty="0" smtClean="0">
                <a:ln>
                  <a:noFill/>
                </a:ln>
                <a:solidFill>
                  <a:schemeClr val="tx1"/>
                </a:solidFill>
                <a:latin typeface="Times New Roman" pitchFamily="18" charset="0"/>
                <a:ea typeface="Calibri" pitchFamily="34" charset="0"/>
                <a:cs typeface="Times New Roman" pitchFamily="18" charset="0"/>
              </a:rPr>
              <a:t>Fully occupied</a:t>
            </a:r>
            <a:endParaRPr kumimoji="0" lang="en-US" b="0" i="0" strike="noStrike" cap="none" normalizeH="0" baseline="0" dirty="0" smtClean="0">
              <a:ln>
                <a:noFill/>
              </a:ln>
              <a:solidFill>
                <a:schemeClr val="tx1"/>
              </a:solidFill>
              <a:latin typeface="Times New Roman" pitchFamily="18" charset="0"/>
              <a:cs typeface="Times New Roman" pitchFamily="18" charset="0"/>
            </a:endParaRPr>
          </a:p>
        </p:txBody>
      </p:sp>
      <p:sp>
        <p:nvSpPr>
          <p:cNvPr id="8" name="Rectangle 1"/>
          <p:cNvSpPr>
            <a:spLocks noChangeArrowheads="1"/>
          </p:cNvSpPr>
          <p:nvPr/>
        </p:nvSpPr>
        <p:spPr bwMode="auto">
          <a:xfrm>
            <a:off x="5029200" y="4267200"/>
            <a:ext cx="1143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lang="en-US" dirty="0" smtClean="0">
                <a:latin typeface="Times New Roman" pitchFamily="18" charset="0"/>
                <a:cs typeface="Times New Roman" pitchFamily="18" charset="0"/>
              </a:rPr>
              <a:t>Empty</a:t>
            </a:r>
            <a:endParaRPr kumimoji="0" lang="en-US" b="0" i="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Rectangle 8"/>
          <p:cNvSpPr/>
          <p:nvPr/>
        </p:nvSpPr>
        <p:spPr>
          <a:xfrm>
            <a:off x="5562600" y="4800600"/>
            <a:ext cx="2490838" cy="320040"/>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en-US" dirty="0" smtClean="0">
                <a:latin typeface="Times New Roman" pitchFamily="18" charset="0"/>
                <a:cs typeface="Times New Roman" pitchFamily="18" charset="0"/>
              </a:rPr>
              <a:t> .7175                     0.601</a:t>
            </a:r>
            <a:endParaRPr lang="en-US" dirty="0">
              <a:latin typeface="Times New Roman" pitchFamily="18" charset="0"/>
              <a:cs typeface="Times New Roman" pitchFamily="18" charset="0"/>
            </a:endParaRPr>
          </a:p>
        </p:txBody>
      </p:sp>
      <p:sp>
        <p:nvSpPr>
          <p:cNvPr id="10" name="Rectangle 9"/>
          <p:cNvSpPr/>
          <p:nvPr/>
        </p:nvSpPr>
        <p:spPr>
          <a:xfrm>
            <a:off x="2209800" y="4495800"/>
            <a:ext cx="1560349" cy="646331"/>
          </a:xfrm>
          <a:prstGeom prst="rect">
            <a:avLst/>
          </a:prstGeom>
        </p:spPr>
        <p:txBody>
          <a:bodyPr wrap="square">
            <a:spAutoFit/>
          </a:bodyPr>
          <a:lstStyle/>
          <a:p>
            <a:pPr>
              <a:lnSpc>
                <a:spcPct val="150000"/>
              </a:lnSpc>
            </a:pPr>
            <a:r>
              <a:rPr lang="en-US" sz="2400" b="1" dirty="0" smtClean="0">
                <a:solidFill>
                  <a:schemeClr val="accent1">
                    <a:lumMod val="75000"/>
                  </a:schemeClr>
                </a:solidFill>
                <a:latin typeface="Times New Roman" pitchFamily="18" charset="0"/>
                <a:cs typeface="Times New Roman" pitchFamily="18" charset="0"/>
              </a:rPr>
              <a:t>0.6  - 0.8 s</a:t>
            </a:r>
            <a:endParaRPr lang="en-US" sz="2400" b="1" dirty="0">
              <a:solidFill>
                <a:schemeClr val="accent1">
                  <a:lumMod val="75000"/>
                </a:schemeClr>
              </a:solidFill>
              <a:latin typeface="Times New Roman" pitchFamily="18" charset="0"/>
              <a:cs typeface="Times New Roman" pitchFamily="18" charset="0"/>
            </a:endParaRPr>
          </a:p>
        </p:txBody>
      </p:sp>
      <p:sp>
        <p:nvSpPr>
          <p:cNvPr id="11" name="Rectangle 10"/>
          <p:cNvSpPr/>
          <p:nvPr/>
        </p:nvSpPr>
        <p:spPr>
          <a:xfrm>
            <a:off x="533400" y="4343400"/>
            <a:ext cx="1073799" cy="579967"/>
          </a:xfrm>
          <a:prstGeom prst="rect">
            <a:avLst/>
          </a:prstGeom>
        </p:spPr>
        <p:txBody>
          <a:bodyPr wrap="square">
            <a:spAutoFit/>
          </a:bodyPr>
          <a:lstStyle/>
          <a:p>
            <a:pPr>
              <a:lnSpc>
                <a:spcPct val="150000"/>
              </a:lnSpc>
            </a:pPr>
            <a:r>
              <a:rPr lang="en-US" sz="2400" dirty="0" smtClean="0">
                <a:latin typeface="Times New Roman" pitchFamily="18" charset="0"/>
                <a:cs typeface="Times New Roman" pitchFamily="18" charset="0"/>
              </a:rPr>
              <a:t>RT</a:t>
            </a:r>
            <a:r>
              <a:rPr lang="en-US" sz="2000" dirty="0" smtClean="0">
                <a:latin typeface="Times New Roman" pitchFamily="18" charset="0"/>
                <a:cs typeface="Times New Roman" pitchFamily="18" charset="0"/>
              </a:rPr>
              <a:t>60 </a:t>
            </a:r>
            <a:r>
              <a:rPr lang="en-US" sz="24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12" name="Rectangle 11"/>
          <p:cNvSpPr/>
          <p:nvPr/>
        </p:nvSpPr>
        <p:spPr>
          <a:xfrm>
            <a:off x="533400" y="5029200"/>
            <a:ext cx="1073801" cy="579967"/>
          </a:xfrm>
          <a:prstGeom prst="rect">
            <a:avLst/>
          </a:prstGeom>
        </p:spPr>
        <p:txBody>
          <a:bodyPr wrap="square">
            <a:spAutoFit/>
          </a:bodyPr>
          <a:lstStyle/>
          <a:p>
            <a:pPr>
              <a:lnSpc>
                <a:spcPct val="150000"/>
              </a:lnSpc>
            </a:pPr>
            <a:r>
              <a:rPr lang="en-US" sz="2400" dirty="0" smtClean="0">
                <a:latin typeface="Times New Roman" pitchFamily="18" charset="0"/>
                <a:cs typeface="Times New Roman" pitchFamily="18" charset="0"/>
              </a:rPr>
              <a:t>S/N</a:t>
            </a:r>
            <a:r>
              <a:rPr lang="en-US" sz="2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13" name="Rectangle 12"/>
          <p:cNvSpPr/>
          <p:nvPr/>
        </p:nvSpPr>
        <p:spPr>
          <a:xfrm>
            <a:off x="5562600" y="5257800"/>
            <a:ext cx="2490838" cy="325977"/>
          </a:xfrm>
          <a:prstGeom prst="rect">
            <a:avLst/>
          </a:prstGeom>
          <a:solidFill>
            <a:srgbClr val="92D050">
              <a:alpha val="42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latin typeface="Times New Roman" pitchFamily="18" charset="0"/>
                <a:cs typeface="Times New Roman" pitchFamily="18" charset="0"/>
              </a:rPr>
              <a:t> </a:t>
            </a:r>
            <a:r>
              <a:rPr lang="en-US" sz="2000" b="1" dirty="0" smtClean="0">
                <a:solidFill>
                  <a:schemeClr val="tx1"/>
                </a:solidFill>
                <a:latin typeface="Times New Roman" pitchFamily="18" charset="0"/>
                <a:cs typeface="Times New Roman" pitchFamily="18" charset="0"/>
              </a:rPr>
              <a:t>31.1                   31.4</a:t>
            </a:r>
            <a:endParaRPr lang="en-US" sz="2000" b="1" dirty="0">
              <a:solidFill>
                <a:schemeClr val="tx1"/>
              </a:solidFill>
              <a:latin typeface="Times New Roman" pitchFamily="18" charset="0"/>
              <a:cs typeface="Times New Roman" pitchFamily="18" charset="0"/>
            </a:endParaRPr>
          </a:p>
        </p:txBody>
      </p:sp>
      <p:sp>
        <p:nvSpPr>
          <p:cNvPr id="14" name="Rectangle 13"/>
          <p:cNvSpPr/>
          <p:nvPr/>
        </p:nvSpPr>
        <p:spPr>
          <a:xfrm>
            <a:off x="2133600" y="5029200"/>
            <a:ext cx="1676400" cy="646331"/>
          </a:xfrm>
          <a:prstGeom prst="rect">
            <a:avLst/>
          </a:prstGeom>
        </p:spPr>
        <p:txBody>
          <a:bodyPr wrap="square">
            <a:spAutoFit/>
          </a:bodyPr>
          <a:lstStyle/>
          <a:p>
            <a:pPr>
              <a:lnSpc>
                <a:spcPct val="150000"/>
              </a:lnSpc>
            </a:pPr>
            <a:r>
              <a:rPr lang="en-US" sz="2400" b="1" dirty="0" smtClean="0">
                <a:solidFill>
                  <a:srgbClr val="005024"/>
                </a:solidFill>
                <a:latin typeface="Times New Roman" pitchFamily="18" charset="0"/>
                <a:cs typeface="Times New Roman" pitchFamily="18" charset="0"/>
              </a:rPr>
              <a:t>10  - 30 dB</a:t>
            </a:r>
            <a:endParaRPr lang="en-US" sz="2400" b="1" dirty="0">
              <a:solidFill>
                <a:srgbClr val="005024"/>
              </a:solidFill>
              <a:latin typeface="Times New Roman" pitchFamily="18" charset="0"/>
              <a:cs typeface="Times New Roman" pitchFamily="18" charset="0"/>
            </a:endParaRPr>
          </a:p>
        </p:txBody>
      </p:sp>
      <p:sp>
        <p:nvSpPr>
          <p:cNvPr id="15" name="Rectangle 1"/>
          <p:cNvSpPr>
            <a:spLocks noChangeArrowheads="1"/>
          </p:cNvSpPr>
          <p:nvPr/>
        </p:nvSpPr>
        <p:spPr bwMode="auto">
          <a:xfrm>
            <a:off x="2209800" y="4114800"/>
            <a:ext cx="1447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lang="en-US" sz="2400" dirty="0" smtClean="0">
                <a:latin typeface="Times New Roman" pitchFamily="18" charset="0"/>
                <a:cs typeface="Times New Roman" pitchFamily="18" charset="0"/>
              </a:rPr>
              <a:t>Standards</a:t>
            </a:r>
            <a:endParaRPr kumimoji="0" lang="en-US" sz="2400" b="0" i="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 name="Rectangle 1"/>
          <p:cNvSpPr>
            <a:spLocks noChangeArrowheads="1"/>
          </p:cNvSpPr>
          <p:nvPr/>
        </p:nvSpPr>
        <p:spPr bwMode="auto">
          <a:xfrm>
            <a:off x="5943600" y="3886200"/>
            <a:ext cx="14478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lang="en-US" sz="2400" dirty="0" smtClean="0">
                <a:latin typeface="Times New Roman" pitchFamily="18" charset="0"/>
                <a:cs typeface="Times New Roman" pitchFamily="18" charset="0"/>
              </a:rPr>
              <a:t>Measured</a:t>
            </a:r>
            <a:endParaRPr kumimoji="0" lang="en-US" sz="2400" b="0" i="0" strike="noStrike" cap="none" normalizeH="0" baseline="0" dirty="0" smtClean="0">
              <a:ln>
                <a:noFill/>
              </a:ln>
              <a:solidFill>
                <a:schemeClr val="tx1"/>
              </a:solidFill>
              <a:effectLst/>
              <a:latin typeface="Times New Roman" pitchFamily="18" charset="0"/>
              <a:cs typeface="Times New Roman" pitchFamily="18" charset="0"/>
            </a:endParaRPr>
          </a:p>
        </p:txBody>
      </p:sp>
      <p:cxnSp>
        <p:nvCxnSpPr>
          <p:cNvPr id="17" name="Straight Arrow Connector 16"/>
          <p:cNvCxnSpPr/>
          <p:nvPr/>
        </p:nvCxnSpPr>
        <p:spPr>
          <a:xfrm flipV="1">
            <a:off x="7353300" y="4659868"/>
            <a:ext cx="2286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H="1" flipV="1">
            <a:off x="5486400" y="4648200"/>
            <a:ext cx="266700" cy="16406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381000" y="1524000"/>
            <a:ext cx="2057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Hand calculation </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p:nvPr/>
        </p:nvPicPr>
        <p:blipFill>
          <a:blip r:embed="rId6" cstate="print"/>
          <a:srcRect/>
          <a:stretch>
            <a:fillRect/>
          </a:stretch>
        </p:blipFill>
        <p:spPr bwMode="auto">
          <a:xfrm>
            <a:off x="533400" y="2133600"/>
            <a:ext cx="4182745" cy="411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5638800" y="2438400"/>
            <a:ext cx="3276600" cy="2862322"/>
          </a:xfrm>
          <a:prstGeom prst="rect">
            <a:avLst/>
          </a:prstGeom>
          <a:noFill/>
        </p:spPr>
        <p:txBody>
          <a:bodyPr wrap="square" rtlCol="0">
            <a:spAutoFit/>
          </a:bodyPr>
          <a:lstStyle/>
          <a:p>
            <a:pPr>
              <a:buFont typeface="Wingdings" pitchFamily="2" charset="2"/>
              <a:buChar char="Ø"/>
            </a:pPr>
            <a:r>
              <a:rPr lang="en-US" dirty="0" smtClean="0">
                <a:latin typeface="Times New Roman" pitchFamily="18" charset="0"/>
                <a:cs typeface="+mj-cs"/>
              </a:rPr>
              <a:t>Total area of 4000 </a:t>
            </a:r>
            <a:r>
              <a:rPr lang="en-US" dirty="0" smtClean="0"/>
              <a:t>m</a:t>
            </a:r>
            <a:r>
              <a:rPr lang="en-US" baseline="30000" dirty="0" smtClean="0"/>
              <a:t>2</a:t>
            </a:r>
            <a:r>
              <a:rPr lang="en-US" dirty="0" smtClean="0">
                <a:latin typeface="Times New Roman" pitchFamily="18" charset="0"/>
                <a:cs typeface="+mj-cs"/>
              </a:rPr>
              <a:t>.</a:t>
            </a:r>
            <a:endParaRPr lang="ar-SA" dirty="0" smtClean="0">
              <a:latin typeface="Times New Roman" pitchFamily="18" charset="0"/>
              <a:cs typeface="+mj-cs"/>
            </a:endParaRPr>
          </a:p>
          <a:p>
            <a:endParaRPr lang="en-US" dirty="0" smtClean="0">
              <a:latin typeface="Times New Roman" pitchFamily="18" charset="0"/>
              <a:cs typeface="+mj-cs"/>
            </a:endParaRPr>
          </a:p>
          <a:p>
            <a:pPr>
              <a:buFont typeface="Wingdings" pitchFamily="2" charset="2"/>
              <a:buChar char="Ø"/>
            </a:pPr>
            <a:r>
              <a:rPr lang="en-US" dirty="0" smtClean="0">
                <a:latin typeface="Times New Roman" pitchFamily="18" charset="0"/>
                <a:cs typeface="+mj-cs"/>
              </a:rPr>
              <a:t>No </a:t>
            </a:r>
            <a:r>
              <a:rPr lang="en-US" dirty="0" smtClean="0">
                <a:latin typeface="Times New Roman" pitchFamily="18" charset="0"/>
                <a:cs typeface="+mj-cs"/>
              </a:rPr>
              <a:t>high </a:t>
            </a:r>
            <a:r>
              <a:rPr lang="en-US" dirty="0" smtClean="0">
                <a:latin typeface="Times New Roman" pitchFamily="18" charset="0"/>
                <a:cs typeface="+mj-cs"/>
              </a:rPr>
              <a:t>buildings surrounding the school </a:t>
            </a:r>
            <a:r>
              <a:rPr lang="en-US" dirty="0" smtClean="0">
                <a:latin typeface="Times New Roman" pitchFamily="18" charset="0"/>
                <a:cs typeface="+mj-cs"/>
              </a:rPr>
              <a:t>.</a:t>
            </a:r>
            <a:endParaRPr lang="ar-SA" dirty="0" smtClean="0">
              <a:latin typeface="Times New Roman" pitchFamily="18" charset="0"/>
              <a:cs typeface="+mj-cs"/>
            </a:endParaRPr>
          </a:p>
          <a:p>
            <a:pPr>
              <a:buFont typeface="Wingdings" pitchFamily="2" charset="2"/>
              <a:buChar char="Ø"/>
            </a:pPr>
            <a:endParaRPr lang="ar-SA" dirty="0" smtClean="0">
              <a:latin typeface="Times New Roman" pitchFamily="18" charset="0"/>
              <a:cs typeface="+mj-cs"/>
            </a:endParaRPr>
          </a:p>
          <a:p>
            <a:pPr>
              <a:buFont typeface="Wingdings" pitchFamily="2" charset="2"/>
              <a:buChar char="Ø"/>
            </a:pPr>
            <a:r>
              <a:rPr lang="en-US" dirty="0" smtClean="0">
                <a:latin typeface="Times New Roman" pitchFamily="18" charset="0"/>
                <a:cs typeface="Times New Roman" pitchFamily="18" charset="0"/>
              </a:rPr>
              <a:t>Two main streets.</a:t>
            </a:r>
            <a:endParaRPr lang="ar-SA" dirty="0" smtClean="0">
              <a:latin typeface="Times New Roman" pitchFamily="18" charset="0"/>
              <a:cs typeface="Times New Roman" pitchFamily="18" charset="0"/>
            </a:endParaRPr>
          </a:p>
          <a:p>
            <a:endParaRPr lang="en-US" dirty="0" smtClean="0">
              <a:latin typeface="Times New Roman" pitchFamily="18" charset="0"/>
              <a:cs typeface="+mj-cs"/>
            </a:endParaRPr>
          </a:p>
          <a:p>
            <a:pPr>
              <a:buFont typeface="Wingdings" pitchFamily="2" charset="2"/>
              <a:buChar char="Ø"/>
            </a:pPr>
            <a:r>
              <a:rPr lang="en-US" dirty="0" smtClean="0">
                <a:latin typeface="Times New Roman" pitchFamily="18" charset="0"/>
                <a:cs typeface="Times New Roman" pitchFamily="18" charset="0"/>
              </a:rPr>
              <a:t>North westerly winds are prevailing wind directions.</a:t>
            </a:r>
          </a:p>
          <a:p>
            <a:endParaRPr lang="en-US" dirty="0">
              <a:cs typeface="+mj-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Times New Roman" pitchFamily="18" charset="0"/>
                <a:cs typeface="Times New Roman" pitchFamily="18" charset="0"/>
              </a:rPr>
              <a:t>Ecotect calculation</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b="1" i="1" dirty="0" smtClean="0"/>
          </a:p>
          <a:p>
            <a:endParaRPr lang="en-US" dirty="0"/>
          </a:p>
        </p:txBody>
      </p:sp>
      <p:pic>
        <p:nvPicPr>
          <p:cNvPr id="4" name="Picture 3" descr="w.png"/>
          <p:cNvPicPr/>
          <p:nvPr/>
        </p:nvPicPr>
        <p:blipFill>
          <a:blip r:embed="rId2" cstate="print"/>
          <a:stretch>
            <a:fillRect/>
          </a:stretch>
        </p:blipFill>
        <p:spPr>
          <a:xfrm>
            <a:off x="304800" y="1295400"/>
            <a:ext cx="3657600" cy="1981200"/>
          </a:xfrm>
          <a:prstGeom prst="rect">
            <a:avLst/>
          </a:prstGeom>
        </p:spPr>
      </p:pic>
      <p:pic>
        <p:nvPicPr>
          <p:cNvPr id="5" name="Picture 4" descr="c2.png"/>
          <p:cNvPicPr/>
          <p:nvPr/>
        </p:nvPicPr>
        <p:blipFill>
          <a:blip r:embed="rId3" cstate="print"/>
          <a:stretch>
            <a:fillRect/>
          </a:stretch>
        </p:blipFill>
        <p:spPr>
          <a:xfrm>
            <a:off x="152400" y="3962400"/>
            <a:ext cx="3733799" cy="2293845"/>
          </a:xfrm>
          <a:prstGeom prst="rect">
            <a:avLst/>
          </a:prstGeom>
        </p:spPr>
      </p:pic>
      <p:pic>
        <p:nvPicPr>
          <p:cNvPr id="6" name="Picture 5" descr="w1.png"/>
          <p:cNvPicPr/>
          <p:nvPr/>
        </p:nvPicPr>
        <p:blipFill>
          <a:blip r:embed="rId4" cstate="print"/>
          <a:stretch>
            <a:fillRect/>
          </a:stretch>
        </p:blipFill>
        <p:spPr>
          <a:xfrm>
            <a:off x="3733800" y="1295400"/>
            <a:ext cx="3886200" cy="2057400"/>
          </a:xfrm>
          <a:prstGeom prst="rect">
            <a:avLst/>
          </a:prstGeom>
        </p:spPr>
      </p:pic>
      <p:pic>
        <p:nvPicPr>
          <p:cNvPr id="7" name="Picture 6" descr="g1.png"/>
          <p:cNvPicPr/>
          <p:nvPr/>
        </p:nvPicPr>
        <p:blipFill>
          <a:blip r:embed="rId5" cstate="print"/>
          <a:stretch>
            <a:fillRect/>
          </a:stretch>
        </p:blipFill>
        <p:spPr>
          <a:xfrm>
            <a:off x="3581400" y="4038600"/>
            <a:ext cx="3810000" cy="2156687"/>
          </a:xfrm>
          <a:prstGeom prst="rect">
            <a:avLst/>
          </a:prstGeom>
        </p:spPr>
      </p:pic>
      <p:sp>
        <p:nvSpPr>
          <p:cNvPr id="8" name="TextBox 7"/>
          <p:cNvSpPr txBox="1"/>
          <p:nvPr/>
        </p:nvSpPr>
        <p:spPr>
          <a:xfrm>
            <a:off x="609600" y="3429000"/>
            <a:ext cx="22860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Ceramic Tiles</a:t>
            </a:r>
            <a:endParaRPr lang="en-US" dirty="0">
              <a:latin typeface="Times New Roman" pitchFamily="18" charset="0"/>
              <a:cs typeface="Times New Roman" pitchFamily="18" charset="0"/>
            </a:endParaRPr>
          </a:p>
        </p:txBody>
      </p:sp>
      <p:sp>
        <p:nvSpPr>
          <p:cNvPr id="9" name="TextBox 8"/>
          <p:cNvSpPr txBox="1"/>
          <p:nvPr/>
        </p:nvSpPr>
        <p:spPr>
          <a:xfrm>
            <a:off x="4267200" y="3505200"/>
            <a:ext cx="2209800" cy="523220"/>
          </a:xfrm>
          <a:prstGeom prst="rect">
            <a:avLst/>
          </a:prstGeom>
          <a:noFill/>
        </p:spPr>
        <p:txBody>
          <a:bodyPr wrap="square" rtlCol="0">
            <a:spAutoFit/>
          </a:bodyPr>
          <a:lstStyle/>
          <a:p>
            <a:r>
              <a:rPr lang="en-US" sz="1400" b="1" dirty="0" err="1" smtClean="0">
                <a:latin typeface="Times New Roman" pitchFamily="18" charset="0"/>
                <a:cs typeface="Times New Roman" pitchFamily="18" charset="0"/>
              </a:rPr>
              <a:t>Pageboard</a:t>
            </a:r>
            <a:r>
              <a:rPr lang="en-US" sz="1400" b="1" dirty="0" smtClean="0">
                <a:latin typeface="Times New Roman" pitchFamily="18" charset="0"/>
                <a:cs typeface="Times New Roman" pitchFamily="18" charset="0"/>
              </a:rPr>
              <a:t> over 25mm(1") fiberglass board</a:t>
            </a:r>
            <a:endParaRPr lang="en-US" sz="1400" dirty="0">
              <a:latin typeface="Times New Roman" pitchFamily="18" charset="0"/>
              <a:cs typeface="Times New Roman" pitchFamily="18" charset="0"/>
            </a:endParaRPr>
          </a:p>
        </p:txBody>
      </p:sp>
      <p:sp>
        <p:nvSpPr>
          <p:cNvPr id="10" name="TextBox 9"/>
          <p:cNvSpPr txBox="1"/>
          <p:nvPr/>
        </p:nvSpPr>
        <p:spPr>
          <a:xfrm>
            <a:off x="4114800" y="6248400"/>
            <a:ext cx="22860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window(glass) </a:t>
            </a:r>
            <a:endParaRPr lang="en-US" dirty="0">
              <a:latin typeface="Times New Roman" pitchFamily="18" charset="0"/>
              <a:cs typeface="Times New Roman" pitchFamily="18" charset="0"/>
            </a:endParaRPr>
          </a:p>
        </p:txBody>
      </p:sp>
      <p:sp>
        <p:nvSpPr>
          <p:cNvPr id="11" name="TextBox 10"/>
          <p:cNvSpPr txBox="1"/>
          <p:nvPr/>
        </p:nvSpPr>
        <p:spPr>
          <a:xfrm>
            <a:off x="533400" y="6400800"/>
            <a:ext cx="23622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wall ( paint)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381000" y="3048000"/>
            <a:ext cx="4038600" cy="3048000"/>
          </a:xfrm>
          <a:prstGeom prst="rect">
            <a:avLst/>
          </a:prstGeom>
          <a:noFill/>
          <a:ln w="9525">
            <a:noFill/>
            <a:miter lim="800000"/>
            <a:headEnd/>
            <a:tailEnd/>
          </a:ln>
        </p:spPr>
      </p:pic>
      <p:sp>
        <p:nvSpPr>
          <p:cNvPr id="5" name="TextBox 4"/>
          <p:cNvSpPr txBox="1"/>
          <p:nvPr/>
        </p:nvSpPr>
        <p:spPr>
          <a:xfrm>
            <a:off x="381000" y="1371600"/>
            <a:ext cx="3733800" cy="1477328"/>
          </a:xfrm>
          <a:prstGeom prst="rect">
            <a:avLst/>
          </a:prstGeom>
          <a:noFill/>
        </p:spPr>
        <p:txBody>
          <a:bodyPr wrap="square" rtlCol="0">
            <a:spAutoFit/>
          </a:bodyPr>
          <a:lstStyle/>
          <a:p>
            <a:r>
              <a:rPr lang="en-US" sz="2400" dirty="0" smtClean="0">
                <a:latin typeface="Times New Roman" pitchFamily="18" charset="0"/>
                <a:cs typeface="Times New Roman" pitchFamily="18" charset="0"/>
              </a:rPr>
              <a:t>The following results are obtained from Ecotect software.</a:t>
            </a:r>
          </a:p>
          <a:p>
            <a:endParaRPr lang="en-US" dirty="0"/>
          </a:p>
        </p:txBody>
      </p:sp>
      <p:sp>
        <p:nvSpPr>
          <p:cNvPr id="6" name="TextBox 5"/>
          <p:cNvSpPr txBox="1"/>
          <p:nvPr/>
        </p:nvSpPr>
        <p:spPr>
          <a:xfrm>
            <a:off x="4724400" y="1600200"/>
            <a:ext cx="365760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Both hand calculation and software calculation are </a:t>
            </a:r>
            <a:r>
              <a:rPr lang="en-US" sz="2400" dirty="0" smtClean="0">
                <a:solidFill>
                  <a:srgbClr val="00B050"/>
                </a:solidFill>
                <a:latin typeface="Times New Roman" pitchFamily="18" charset="0"/>
                <a:cs typeface="Times New Roman" pitchFamily="18" charset="0"/>
              </a:rPr>
              <a:t>acceptable.</a:t>
            </a:r>
            <a:endParaRPr lang="en-US"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4648200" y="3505200"/>
            <a:ext cx="4300151"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dirty="0" smtClean="0">
                <a:solidFill>
                  <a:schemeClr val="tx2">
                    <a:lumMod val="50000"/>
                  </a:schemeClr>
                </a:solidFill>
                <a:latin typeface="Times New Roman" pitchFamily="18" charset="0"/>
                <a:cs typeface="Times New Roman" pitchFamily="18" charset="0"/>
              </a:rPr>
              <a:t>Mechanical Design </a:t>
            </a:r>
            <a:br>
              <a:rPr lang="en-US" sz="8800" b="1" dirty="0" smtClean="0">
                <a:solidFill>
                  <a:schemeClr val="tx2">
                    <a:lumMod val="50000"/>
                  </a:schemeClr>
                </a:solidFill>
                <a:latin typeface="Times New Roman" pitchFamily="18" charset="0"/>
                <a:cs typeface="Times New Roman" pitchFamily="18" charset="0"/>
              </a:rPr>
            </a:br>
            <a:endParaRPr lang="en-US" sz="8800" b="1" dirty="0" smtClean="0">
              <a:solidFill>
                <a:schemeClr val="tx2">
                  <a:lumMod val="50000"/>
                </a:schemeClr>
              </a:solidFill>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828800"/>
            <a:ext cx="7848600" cy="4038600"/>
          </a:xfrm>
        </p:spPr>
        <p:txBody>
          <a:bodyPr>
            <a:normAutofit/>
          </a:bodyPr>
          <a:lstStyle/>
          <a:p>
            <a:pPr>
              <a:buFont typeface="Wingdings" pitchFamily="2" charset="2"/>
              <a:buChar char="Ø"/>
            </a:pPr>
            <a:r>
              <a:rPr lang="en-US" sz="4000" dirty="0" smtClean="0">
                <a:latin typeface="Times New Roman" pitchFamily="18" charset="0"/>
                <a:cs typeface="Times New Roman" pitchFamily="18" charset="0"/>
              </a:rPr>
              <a:t>Drainage </a:t>
            </a:r>
            <a:r>
              <a:rPr lang="en-US" sz="4000" dirty="0">
                <a:latin typeface="Times New Roman" pitchFamily="18" charset="0"/>
                <a:cs typeface="Times New Roman" pitchFamily="18" charset="0"/>
              </a:rPr>
              <a:t>system</a:t>
            </a:r>
            <a:r>
              <a:rPr lang="en-US" sz="4000" dirty="0" smtClean="0">
                <a:latin typeface="Times New Roman" pitchFamily="18" charset="0"/>
                <a:cs typeface="Times New Roman" pitchFamily="18" charset="0"/>
              </a:rPr>
              <a:t>.</a:t>
            </a:r>
          </a:p>
          <a:p>
            <a:pPr>
              <a:buFont typeface="Wingdings" pitchFamily="2" charset="2"/>
              <a:buChar char="Ø"/>
            </a:pPr>
            <a:r>
              <a:rPr lang="en-US" sz="4000" dirty="0" smtClean="0">
                <a:latin typeface="Times New Roman" pitchFamily="18" charset="0"/>
                <a:cs typeface="Times New Roman" pitchFamily="18" charset="0"/>
              </a:rPr>
              <a:t>Water system.</a:t>
            </a:r>
          </a:p>
          <a:p>
            <a:pPr>
              <a:buFont typeface="Wingdings" pitchFamily="2" charset="2"/>
              <a:buChar char="Ø"/>
            </a:pPr>
            <a:r>
              <a:rPr lang="en-US" sz="4000" dirty="0" smtClean="0">
                <a:latin typeface="Times New Roman" pitchFamily="18" charset="0"/>
                <a:cs typeface="Times New Roman" pitchFamily="18" charset="0"/>
              </a:rPr>
              <a:t>Firefighting system.</a:t>
            </a:r>
          </a:p>
          <a:p>
            <a:pPr>
              <a:buFont typeface="Wingdings" pitchFamily="2" charset="2"/>
              <a:buChar char="Ø"/>
            </a:pPr>
            <a:r>
              <a:rPr lang="en-US" sz="4000" dirty="0" smtClean="0">
                <a:latin typeface="Times New Roman" pitchFamily="18" charset="0"/>
                <a:cs typeface="Times New Roman" pitchFamily="18" charset="0"/>
              </a:rPr>
              <a:t>Gas system.</a:t>
            </a:r>
          </a:p>
        </p:txBody>
      </p:sp>
      <p:graphicFrame>
        <p:nvGraphicFramePr>
          <p:cNvPr id="12" name="Diagram 11"/>
          <p:cNvGraphicFramePr/>
          <p:nvPr/>
        </p:nvGraphicFramePr>
        <p:xfrm>
          <a:off x="1066800" y="0"/>
          <a:ext cx="70104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atin typeface="Times New Roman" pitchFamily="18" charset="0"/>
                <a:cs typeface="Times New Roman" pitchFamily="18" charset="0"/>
              </a:rPr>
              <a:t>Plumbing Fixtures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982133" y="2057400"/>
            <a:ext cx="7704667" cy="4191000"/>
          </a:xfrm>
        </p:spPr>
        <p:txBody>
          <a:bodyPr>
            <a:normAutofit fontScale="92500"/>
          </a:bodyPr>
          <a:lstStyle/>
          <a:p>
            <a:pPr lvl="0">
              <a:buNone/>
            </a:pPr>
            <a:r>
              <a:rPr lang="en-US" sz="3300" b="1" dirty="0" smtClean="0">
                <a:latin typeface="Times New Roman" pitchFamily="18" charset="0"/>
                <a:cs typeface="Times New Roman" pitchFamily="18" charset="0"/>
              </a:rPr>
              <a:t>Used plumbing fixtures in the project are:</a:t>
            </a:r>
            <a:r>
              <a:rPr lang="en-US" sz="3800" dirty="0" smtClean="0"/>
              <a:t> </a:t>
            </a:r>
          </a:p>
          <a:p>
            <a:pPr>
              <a:buFont typeface="Wingdings" pitchFamily="2" charset="2"/>
              <a:buChar char="Ø"/>
            </a:pPr>
            <a:r>
              <a:rPr lang="en-US" sz="4000" dirty="0">
                <a:latin typeface="Times New Roman" pitchFamily="18" charset="0"/>
                <a:cs typeface="Times New Roman" pitchFamily="18" charset="0"/>
              </a:rPr>
              <a:t>Water closets. </a:t>
            </a:r>
            <a:endParaRPr lang="en-US" sz="4000" dirty="0" smtClean="0">
              <a:latin typeface="Times New Roman" pitchFamily="18" charset="0"/>
              <a:cs typeface="Times New Roman" pitchFamily="18" charset="0"/>
            </a:endParaRPr>
          </a:p>
          <a:p>
            <a:pPr lvl="0">
              <a:buFont typeface="Wingdings" pitchFamily="2" charset="2"/>
              <a:buChar char="Ø"/>
            </a:pPr>
            <a:r>
              <a:rPr lang="en-US" sz="4000" dirty="0" smtClean="0">
                <a:latin typeface="Times New Roman" pitchFamily="18" charset="0"/>
                <a:cs typeface="Times New Roman" pitchFamily="18" charset="0"/>
              </a:rPr>
              <a:t>Kitchen sinks.</a:t>
            </a:r>
          </a:p>
          <a:p>
            <a:pPr lvl="0">
              <a:buFont typeface="Wingdings" pitchFamily="2" charset="2"/>
              <a:buChar char="Ø"/>
            </a:pPr>
            <a:r>
              <a:rPr lang="en-US" sz="4000" dirty="0" smtClean="0">
                <a:latin typeface="Times New Roman" pitchFamily="18" charset="0"/>
                <a:cs typeface="Times New Roman" pitchFamily="18" charset="0"/>
              </a:rPr>
              <a:t>Lavatories (also called bathroom sinks).</a:t>
            </a:r>
          </a:p>
          <a:p>
            <a:pPr lvl="0">
              <a:buFont typeface="Wingdings" pitchFamily="2" charset="2"/>
              <a:buChar char="Ø"/>
            </a:pPr>
            <a:r>
              <a:rPr lang="en-US" sz="4000" dirty="0">
                <a:latin typeface="Times New Roman" pitchFamily="18" charset="0"/>
                <a:cs typeface="Times New Roman" pitchFamily="18" charset="0"/>
              </a:rPr>
              <a:t>Drinking fountains</a:t>
            </a:r>
            <a:r>
              <a:rPr lang="en-US" sz="4000" dirty="0" smtClean="0">
                <a:latin typeface="Times New Roman" pitchFamily="18" charset="0"/>
                <a:cs typeface="Times New Roman" pitchFamily="18" charset="0"/>
              </a:rPr>
              <a:t>.</a:t>
            </a:r>
          </a:p>
          <a:p>
            <a:pPr marL="68580" indent="0">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152400"/>
            <a:ext cx="7772400" cy="622853"/>
          </a:xfrm>
        </p:spPr>
        <p:txBody>
          <a:bodyPr>
            <a:normAutofit fontScale="90000"/>
          </a:bodyPr>
          <a:lstStyle/>
          <a:p>
            <a:pPr algn="l"/>
            <a:r>
              <a:rPr lang="en-US" sz="3200" b="1" dirty="0">
                <a:latin typeface="Times New Roman" pitchFamily="18" charset="0"/>
                <a:cs typeface="Times New Roman" pitchFamily="18" charset="0"/>
              </a:rPr>
              <a:t>Drainage </a:t>
            </a:r>
            <a:r>
              <a:rPr lang="en-US" sz="3600" b="1" dirty="0" smtClean="0">
                <a:latin typeface="Times New Roman" pitchFamily="18" charset="0"/>
                <a:cs typeface="Times New Roman" pitchFamily="18" charset="0"/>
              </a:rPr>
              <a:t>system </a:t>
            </a:r>
            <a:r>
              <a:rPr lang="en-US" sz="3200" b="1" dirty="0" smtClean="0">
                <a:latin typeface="Times New Roman" pitchFamily="18" charset="0"/>
                <a:cs typeface="Times New Roman" pitchFamily="18" charset="0"/>
              </a:rPr>
              <a:t>:</a:t>
            </a:r>
            <a:endParaRPr lang="en-US" sz="3200" b="1" dirty="0"/>
          </a:p>
        </p:txBody>
      </p:sp>
      <p:sp>
        <p:nvSpPr>
          <p:cNvPr id="3" name="Content Placeholder 2"/>
          <p:cNvSpPr>
            <a:spLocks noGrp="1"/>
          </p:cNvSpPr>
          <p:nvPr>
            <p:ph idx="1"/>
          </p:nvPr>
        </p:nvSpPr>
        <p:spPr>
          <a:xfrm>
            <a:off x="367748" y="775253"/>
            <a:ext cx="8763000" cy="2729948"/>
          </a:xfrm>
        </p:spPr>
        <p:txBody>
          <a:bodyPr>
            <a:normAutofit/>
          </a:bodyPr>
          <a:lstStyle/>
          <a:p>
            <a:pPr>
              <a:buFont typeface="Wingdings" pitchFamily="2" charset="2"/>
              <a:buChar char="Ø"/>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main </a:t>
            </a:r>
            <a:r>
              <a:rPr lang="en-US" sz="2000" dirty="0" smtClean="0">
                <a:latin typeface="Times New Roman" panose="02020603050405020304" pitchFamily="18" charset="0"/>
                <a:cs typeface="Times New Roman" panose="02020603050405020304" pitchFamily="18" charset="0"/>
              </a:rPr>
              <a:t>pipes </a:t>
            </a:r>
            <a:r>
              <a:rPr lang="en-US" sz="2000" dirty="0">
                <a:latin typeface="Times New Roman" panose="02020603050405020304" pitchFamily="18" charset="0"/>
                <a:cs typeface="Times New Roman" panose="02020603050405020304" pitchFamily="18" charset="0"/>
              </a:rPr>
              <a:t>are </a:t>
            </a:r>
            <a:r>
              <a:rPr lang="en-US" sz="2000" b="1" dirty="0">
                <a:latin typeface="Times New Roman" panose="02020603050405020304" pitchFamily="18" charset="0"/>
                <a:cs typeface="Times New Roman" panose="02020603050405020304" pitchFamily="18" charset="0"/>
              </a:rPr>
              <a:t>U.P.V.C with</a:t>
            </a:r>
            <a:r>
              <a:rPr lang="en-US" sz="2000" dirty="0">
                <a:latin typeface="Times New Roman" panose="02020603050405020304" pitchFamily="18" charset="0"/>
                <a:cs typeface="Times New Roman" panose="02020603050405020304" pitchFamily="18" charset="0"/>
              </a:rPr>
              <a:t> 4’’size and P.V.C 2’’ size for internal connection and 6’’ U.P.V.C </a:t>
            </a:r>
            <a:r>
              <a:rPr lang="en-US" sz="2000" dirty="0" smtClean="0">
                <a:latin typeface="Times New Roman" panose="02020603050405020304" pitchFamily="18" charset="0"/>
                <a:cs typeface="Times New Roman" panose="02020603050405020304" pitchFamily="18" charset="0"/>
              </a:rPr>
              <a:t>for outdoor </a:t>
            </a:r>
            <a:r>
              <a:rPr lang="en-US" sz="2000" dirty="0">
                <a:latin typeface="Times New Roman" panose="02020603050405020304" pitchFamily="18" charset="0"/>
                <a:cs typeface="Times New Roman" panose="02020603050405020304" pitchFamily="18" charset="0"/>
              </a:rPr>
              <a:t>pipes</a:t>
            </a:r>
            <a:r>
              <a:rPr lang="en-US" sz="2000" dirty="0" smtClean="0">
                <a:latin typeface="Times New Roman" panose="02020603050405020304" pitchFamily="18" charset="0"/>
                <a:cs typeface="Times New Roman" panose="02020603050405020304" pitchFamily="18" charset="0"/>
              </a:rPr>
              <a:t>.</a:t>
            </a:r>
          </a:p>
          <a:p>
            <a:pPr lvl="0">
              <a:buFont typeface="Wingdings" pitchFamily="2" charset="2"/>
              <a:buChar char="Ø"/>
            </a:pPr>
            <a:r>
              <a:rPr lang="en-US" sz="2000" dirty="0">
                <a:latin typeface="Times New Roman" panose="02020603050405020304" pitchFamily="18" charset="0"/>
                <a:cs typeface="Times New Roman" panose="02020603050405020304" pitchFamily="18" charset="0"/>
              </a:rPr>
              <a:t>All pipes (2’’,4’’ and 6’’ pipes) have slope </a:t>
            </a:r>
            <a:r>
              <a:rPr lang="en-US" sz="2000" dirty="0" smtClean="0">
                <a:latin typeface="Times New Roman" panose="02020603050405020304" pitchFamily="18" charset="0"/>
                <a:cs typeface="Times New Roman" panose="02020603050405020304" pitchFamily="18" charset="0"/>
              </a:rPr>
              <a:t>equal to </a:t>
            </a:r>
            <a:r>
              <a:rPr lang="en-US" sz="2000" dirty="0">
                <a:latin typeface="Times New Roman" panose="02020603050405020304" pitchFamily="18" charset="0"/>
                <a:cs typeface="Times New Roman" panose="02020603050405020304" pitchFamily="18" charset="0"/>
              </a:rPr>
              <a:t>1% to let the waste water flow by </a:t>
            </a:r>
            <a:r>
              <a:rPr lang="en-US" sz="2000" dirty="0" smtClean="0">
                <a:latin typeface="Times New Roman" panose="02020603050405020304" pitchFamily="18" charset="0"/>
                <a:cs typeface="Times New Roman" panose="02020603050405020304" pitchFamily="18" charset="0"/>
              </a:rPr>
              <a:t>gravity. </a:t>
            </a:r>
            <a:endParaRPr lang="en-US" sz="2000" dirty="0">
              <a:latin typeface="Times New Roman" panose="02020603050405020304" pitchFamily="18" charset="0"/>
              <a:cs typeface="Times New Roman" panose="02020603050405020304" pitchFamily="18" charset="0"/>
            </a:endParaRPr>
          </a:p>
          <a:p>
            <a:pPr lvl="0">
              <a:buFont typeface="Wingdings" pitchFamily="2" charset="2"/>
              <a:buChar char="Ø"/>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The manholes are connected with the vertical</a:t>
            </a:r>
            <a:r>
              <a:rPr lang="en-US" sz="2000" b="1" dirty="0">
                <a:latin typeface="Times New Roman" panose="02020603050405020304" pitchFamily="18" charset="0"/>
                <a:cs typeface="Times New Roman" panose="02020603050405020304" pitchFamily="18" charset="0"/>
              </a:rPr>
              <a:t>, the last manhole is connected with septic tank in the garden.  </a:t>
            </a:r>
            <a:r>
              <a:rPr lang="en-US" sz="2000" dirty="0">
                <a:latin typeface="Times New Roman" panose="02020603050405020304" pitchFamily="18" charset="0"/>
                <a:cs typeface="Times New Roman" panose="02020603050405020304" pitchFamily="18" charset="0"/>
              </a:rPr>
              <a:t>The </a:t>
            </a:r>
            <a:r>
              <a:rPr lang="en-US" sz="2000" dirty="0" smtClean="0">
                <a:latin typeface="Times New Roman" panose="02020603050405020304" pitchFamily="18" charset="0"/>
                <a:cs typeface="Times New Roman" panose="02020603050405020304" pitchFamily="18" charset="0"/>
              </a:rPr>
              <a:t>pipe’s </a:t>
            </a:r>
            <a:r>
              <a:rPr lang="en-US" sz="2000" dirty="0">
                <a:latin typeface="Times New Roman" panose="02020603050405020304" pitchFamily="18" charset="0"/>
                <a:cs typeface="Times New Roman" panose="02020603050405020304" pitchFamily="18" charset="0"/>
              </a:rPr>
              <a:t>size between the manholes is 6’’ to ensure good </a:t>
            </a:r>
            <a:r>
              <a:rPr lang="en-US" sz="2000" dirty="0" smtClean="0">
                <a:latin typeface="Times New Roman" panose="02020603050405020304" pitchFamily="18" charset="0"/>
                <a:cs typeface="Times New Roman" panose="02020603050405020304" pitchFamily="18" charset="0"/>
              </a:rPr>
              <a:t>flow rate.  </a:t>
            </a: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8640" y="3505201"/>
            <a:ext cx="8321040" cy="32608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465"/>
            <a:ext cx="7772400" cy="914400"/>
          </a:xfrm>
        </p:spPr>
        <p:txBody>
          <a:bodyPr>
            <a:normAutofit/>
          </a:bodyPr>
          <a:lstStyle/>
          <a:p>
            <a:pPr algn="l"/>
            <a:r>
              <a:rPr lang="en-US" sz="3200" b="1" dirty="0" smtClean="0">
                <a:latin typeface="Times New Roman" pitchFamily="18" charset="0"/>
                <a:cs typeface="Times New Roman" pitchFamily="18" charset="0"/>
              </a:rPr>
              <a:t>water system :</a:t>
            </a:r>
            <a:endParaRPr lang="en-US" sz="3200" b="1" dirty="0"/>
          </a:p>
        </p:txBody>
      </p:sp>
      <p:sp>
        <p:nvSpPr>
          <p:cNvPr id="5" name="Rectangle 4"/>
          <p:cNvSpPr/>
          <p:nvPr/>
        </p:nvSpPr>
        <p:spPr>
          <a:xfrm>
            <a:off x="748748" y="889048"/>
            <a:ext cx="8382000" cy="2446824"/>
          </a:xfrm>
          <a:prstGeom prst="rect">
            <a:avLst/>
          </a:prstGeom>
        </p:spPr>
        <p:txBody>
          <a:bodyPr wrap="square">
            <a:spAutoFit/>
          </a:bodyPr>
          <a:lstStyle/>
          <a:p>
            <a:pPr marL="342900" lvl="0" indent="-342900" algn="just">
              <a:lnSpc>
                <a:spcPct val="150000"/>
              </a:lnSpc>
              <a:buFont typeface="Wingdings"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The system is designed based on </a:t>
            </a:r>
            <a:r>
              <a:rPr lang="en-US" b="1" dirty="0">
                <a:latin typeface="Times New Roman" panose="02020603050405020304" pitchFamily="18" charset="0"/>
                <a:ea typeface="Calibri" panose="020F0502020204030204" pitchFamily="34" charset="0"/>
                <a:cs typeface="Times New Roman" panose="02020603050405020304" pitchFamily="18" charset="0"/>
              </a:rPr>
              <a:t>flush tank </a:t>
            </a:r>
            <a:r>
              <a:rPr lang="en-US" dirty="0">
                <a:latin typeface="Times New Roman" panose="02020603050405020304" pitchFamily="18" charset="0"/>
                <a:ea typeface="Calibri" panose="020F0502020204030204" pitchFamily="34" charset="0"/>
                <a:cs typeface="Times New Roman" panose="02020603050405020304" pitchFamily="18" charset="0"/>
              </a:rPr>
              <a:t>and </a:t>
            </a:r>
            <a:r>
              <a:rPr lang="en-US" b="1" dirty="0">
                <a:latin typeface="Times New Roman" panose="02020603050405020304" pitchFamily="18" charset="0"/>
                <a:ea typeface="Calibri" panose="020F0502020204030204" pitchFamily="34" charset="0"/>
                <a:cs typeface="Times New Roman" panose="02020603050405020304" pitchFamily="18" charset="0"/>
              </a:rPr>
              <a:t>public</a:t>
            </a:r>
            <a:r>
              <a:rPr lang="en-US" dirty="0">
                <a:latin typeface="Times New Roman" panose="02020603050405020304" pitchFamily="18" charset="0"/>
                <a:ea typeface="Calibri" panose="020F0502020204030204" pitchFamily="34" charset="0"/>
                <a:cs typeface="Times New Roman" panose="02020603050405020304" pitchFamily="18" charset="0"/>
              </a:rPr>
              <a:t> used for all fixture </a:t>
            </a:r>
            <a:r>
              <a:rPr lang="en-US" dirty="0" smtClean="0">
                <a:latin typeface="Times New Roman" panose="02020603050405020304" pitchFamily="18" charset="0"/>
                <a:ea typeface="Calibri" panose="020F0502020204030204" pitchFamily="34" charset="0"/>
                <a:cs typeface="Times New Roman" panose="02020603050405020304" pitchFamily="18" charset="0"/>
              </a:rPr>
              <a:t>unit</a:t>
            </a:r>
          </a:p>
          <a:p>
            <a:pPr marL="285750" lvl="0" indent="-285750">
              <a:buFont typeface="Wingdings" pitchFamily="2" charset="2"/>
              <a:buChar char="Ø"/>
            </a:pPr>
            <a:endParaRPr lang="en-US" dirty="0" smtClean="0">
              <a:latin typeface="Times New Roman" panose="02020603050405020304" pitchFamily="18" charset="0"/>
              <a:cs typeface="Times New Roman" panose="02020603050405020304" pitchFamily="18" charset="0"/>
            </a:endParaRPr>
          </a:p>
          <a:p>
            <a:pPr marL="285750" lvl="0" indent="-285750">
              <a:buFont typeface="Wingdings" pitchFamily="2" charset="2"/>
              <a:buChar char="Ø"/>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cold and hot water are supplied to the fixture unit from the roof tanks and solar heater by the copper collectors and flow throw galvanized steel pipe and BEX pipe by gravity with different diameters and </a:t>
            </a:r>
            <a:r>
              <a:rPr lang="en-US" dirty="0" smtClean="0">
                <a:latin typeface="Times New Roman" panose="02020603050405020304" pitchFamily="18" charset="0"/>
                <a:cs typeface="Times New Roman" panose="02020603050405020304" pitchFamily="18" charset="0"/>
              </a:rPr>
              <a:t>different lengths. </a:t>
            </a:r>
          </a:p>
          <a:p>
            <a:pPr lvl="0"/>
            <a:endParaRPr lang="en-US" dirty="0">
              <a:latin typeface="Times New Roman" panose="02020603050405020304" pitchFamily="18" charset="0"/>
              <a:cs typeface="Times New Roman" panose="02020603050405020304" pitchFamily="18" charset="0"/>
            </a:endParaRPr>
          </a:p>
          <a:p>
            <a:pPr marL="285750" lvl="0" indent="-285750">
              <a:buFont typeface="Wingdings" pitchFamily="2" charset="2"/>
              <a:buChar char="Ø"/>
            </a:pPr>
            <a:r>
              <a:rPr lang="en-US" dirty="0">
                <a:latin typeface="Times New Roman" panose="02020603050405020304" pitchFamily="18" charset="0"/>
                <a:cs typeface="Times New Roman" panose="02020603050405020304" pitchFamily="18" charset="0"/>
              </a:rPr>
              <a:t>The hot water is supplied to the building by solar heater in the summer and </a:t>
            </a:r>
            <a:r>
              <a:rPr lang="en-US" dirty="0" smtClean="0">
                <a:latin typeface="Times New Roman" panose="02020603050405020304" pitchFamily="18" charset="0"/>
                <a:cs typeface="Times New Roman" panose="02020603050405020304" pitchFamily="18" charset="0"/>
              </a:rPr>
              <a:t>by </a:t>
            </a:r>
            <a:r>
              <a:rPr lang="en-US" dirty="0">
                <a:latin typeface="Times New Roman" panose="02020603050405020304" pitchFamily="18" charset="0"/>
                <a:cs typeface="Times New Roman" panose="02020603050405020304" pitchFamily="18" charset="0"/>
              </a:rPr>
              <a:t>electrical heater in the winter  </a:t>
            </a:r>
          </a:p>
        </p:txBody>
      </p:sp>
      <p:pic>
        <p:nvPicPr>
          <p:cNvPr id="6" name="Picture 5"/>
          <p:cNvPicPr>
            <a:picLocks noChangeAspect="1"/>
          </p:cNvPicPr>
          <p:nvPr/>
        </p:nvPicPr>
        <p:blipFill>
          <a:blip r:embed="rId2" cstate="print"/>
          <a:stretch>
            <a:fillRect/>
          </a:stretch>
        </p:blipFill>
        <p:spPr>
          <a:xfrm>
            <a:off x="533400" y="3429000"/>
            <a:ext cx="8229600" cy="33242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40635" y="381000"/>
            <a:ext cx="8703365" cy="3785652"/>
          </a:xfrm>
          <a:prstGeom prst="rect">
            <a:avLst/>
          </a:prstGeom>
        </p:spPr>
        <p:txBody>
          <a:bodyPr wrap="square">
            <a:spAutoFit/>
          </a:bodyPr>
          <a:lstStyle/>
          <a:p>
            <a:pPr marL="285750" indent="-285750">
              <a:buFont typeface="Wingdings" pitchFamily="2" charset="2"/>
              <a:buChar char="Ø"/>
            </a:pPr>
            <a:r>
              <a:rPr lang="en-US" sz="1600" dirty="0" smtClean="0">
                <a:latin typeface="Times New Roman" panose="02020603050405020304" pitchFamily="18" charset="0"/>
                <a:cs typeface="Times New Roman" panose="02020603050405020304" pitchFamily="18" charset="0"/>
              </a:rPr>
              <a:t>Total </a:t>
            </a:r>
            <a:r>
              <a:rPr lang="en-US" sz="1600" dirty="0">
                <a:latin typeface="Times New Roman" panose="02020603050405020304" pitchFamily="18" charset="0"/>
                <a:cs typeface="Times New Roman" panose="02020603050405020304" pitchFamily="18" charset="0"/>
              </a:rPr>
              <a:t>cold fixture units: 168 fixture unit</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Total </a:t>
            </a:r>
            <a:r>
              <a:rPr lang="en-US" sz="1600" dirty="0">
                <a:latin typeface="Times New Roman" panose="02020603050405020304" pitchFamily="18" charset="0"/>
                <a:cs typeface="Times New Roman" panose="02020603050405020304" pitchFamily="18" charset="0"/>
              </a:rPr>
              <a:t>cold water </a:t>
            </a:r>
            <a:r>
              <a:rPr lang="en-US" sz="1600" dirty="0" smtClean="0">
                <a:latin typeface="Times New Roman" panose="02020603050405020304" pitchFamily="18" charset="0"/>
                <a:cs typeface="Times New Roman" panose="02020603050405020304" pitchFamily="18" charset="0"/>
              </a:rPr>
              <a:t>flow rate </a:t>
            </a:r>
            <a:r>
              <a:rPr lang="en-US" sz="1600" dirty="0">
                <a:latin typeface="Times New Roman" panose="02020603050405020304" pitchFamily="18" charset="0"/>
                <a:cs typeface="Times New Roman" panose="02020603050405020304" pitchFamily="18" charset="0"/>
              </a:rPr>
              <a:t>that supply </a:t>
            </a:r>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building: </a:t>
            </a:r>
            <a:r>
              <a:rPr lang="en-US" sz="1600" dirty="0" smtClean="0">
                <a:latin typeface="Times New Roman" panose="02020603050405020304" pitchFamily="18" charset="0"/>
                <a:cs typeface="Times New Roman" panose="02020603050405020304" pitchFamily="18" charset="0"/>
              </a:rPr>
              <a:t>3.86 L/s</a:t>
            </a:r>
            <a:endParaRPr lang="en-US" sz="1600" dirty="0">
              <a:latin typeface="Times New Roman" panose="02020603050405020304" pitchFamily="18" charset="0"/>
              <a:cs typeface="Times New Roman" panose="02020603050405020304" pitchFamily="18" charset="0"/>
            </a:endParaRP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a:t>
            </a:r>
            <a:r>
              <a:rPr lang="en-US" sz="1600" dirty="0" smtClean="0">
                <a:latin typeface="Times New Roman" panose="02020603050405020304" pitchFamily="18" charset="0"/>
                <a:cs typeface="Times New Roman" panose="02020603050405020304" pitchFamily="18" charset="0"/>
              </a:rPr>
              <a:t>otal </a:t>
            </a:r>
            <a:r>
              <a:rPr lang="en-US" sz="1600" dirty="0">
                <a:latin typeface="Times New Roman" panose="02020603050405020304" pitchFamily="18" charset="0"/>
                <a:cs typeface="Times New Roman" panose="02020603050405020304" pitchFamily="18" charset="0"/>
              </a:rPr>
              <a:t>hot fixture units: 42 fixture unit</a:t>
            </a:r>
          </a:p>
          <a:p>
            <a:pPr marL="285750" indent="-285750">
              <a:buFont typeface="Wingdings" pitchFamily="2" charset="2"/>
              <a:buChar char="Ø"/>
            </a:pPr>
            <a:r>
              <a:rPr lang="en-US" sz="1600" dirty="0">
                <a:latin typeface="Times New Roman" panose="02020603050405020304" pitchFamily="18" charset="0"/>
                <a:cs typeface="Times New Roman" panose="02020603050405020304" pitchFamily="18" charset="0"/>
              </a:rPr>
              <a:t>T</a:t>
            </a:r>
            <a:r>
              <a:rPr lang="en-US" sz="1600" dirty="0" smtClean="0">
                <a:latin typeface="Times New Roman" panose="02020603050405020304" pitchFamily="18" charset="0"/>
                <a:cs typeface="Times New Roman" panose="02020603050405020304" pitchFamily="18" charset="0"/>
              </a:rPr>
              <a:t>otal hot water flow rate that </a:t>
            </a:r>
            <a:r>
              <a:rPr lang="en-US" sz="1600" dirty="0">
                <a:latin typeface="Times New Roman" panose="02020603050405020304" pitchFamily="18" charset="0"/>
                <a:cs typeface="Times New Roman" panose="02020603050405020304" pitchFamily="18" charset="0"/>
              </a:rPr>
              <a:t>supply </a:t>
            </a:r>
            <a:r>
              <a:rPr lang="en-US" sz="1600" dirty="0" smtClean="0">
                <a:latin typeface="Times New Roman" panose="02020603050405020304" pitchFamily="18" charset="0"/>
                <a:cs typeface="Times New Roman" panose="02020603050405020304" pitchFamily="18" charset="0"/>
              </a:rPr>
              <a:t>the building</a:t>
            </a:r>
            <a:r>
              <a:rPr lang="en-US" sz="1600" dirty="0">
                <a:latin typeface="Times New Roman" panose="02020603050405020304" pitchFamily="18" charset="0"/>
                <a:cs typeface="Times New Roman" panose="02020603050405020304" pitchFamily="18" charset="0"/>
              </a:rPr>
              <a:t>: 1.01 </a:t>
            </a:r>
            <a:r>
              <a:rPr lang="en-US" sz="1600" dirty="0" smtClean="0">
                <a:latin typeface="Times New Roman" panose="02020603050405020304" pitchFamily="18" charset="0"/>
                <a:cs typeface="Times New Roman" panose="02020603050405020304" pitchFamily="18" charset="0"/>
              </a:rPr>
              <a:t>l/s</a:t>
            </a:r>
          </a:p>
          <a:p>
            <a:pPr marL="285750" indent="-28575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285750" lvl="0" indent="-285750">
              <a:buFont typeface="Wingdings" pitchFamily="2" charset="2"/>
              <a:buChar char="Ø"/>
            </a:pPr>
            <a:r>
              <a:rPr lang="en-US" sz="1600" b="1" dirty="0" smtClean="0">
                <a:latin typeface="Times New Roman" panose="02020603050405020304" pitchFamily="18" charset="0"/>
                <a:cs typeface="Times New Roman" panose="02020603050405020304" pitchFamily="18" charset="0"/>
              </a:rPr>
              <a:t>A </a:t>
            </a:r>
            <a:r>
              <a:rPr lang="en-US" sz="1600" b="1" dirty="0">
                <a:latin typeface="Times New Roman" panose="02020603050405020304" pitchFamily="18" charset="0"/>
                <a:cs typeface="Times New Roman" panose="02020603050405020304" pitchFamily="18" charset="0"/>
              </a:rPr>
              <a:t>pump </a:t>
            </a:r>
            <a:r>
              <a:rPr lang="en-US" sz="1600" b="1" dirty="0" smtClean="0">
                <a:latin typeface="Times New Roman" panose="02020603050405020304" pitchFamily="18" charset="0"/>
                <a:cs typeface="Times New Roman" panose="02020603050405020304" pitchFamily="18" charset="0"/>
              </a:rPr>
              <a:t>needs </a:t>
            </a:r>
            <a:r>
              <a:rPr lang="en-US" sz="1600" b="1" dirty="0">
                <a:latin typeface="Times New Roman" panose="02020603050405020304" pitchFamily="18" charset="0"/>
                <a:cs typeface="Times New Roman" panose="02020603050405020304" pitchFamily="18" charset="0"/>
              </a:rPr>
              <a:t>to supply hot water to first floor with head equal 38 </a:t>
            </a:r>
            <a:r>
              <a:rPr lang="en-US" sz="1600" b="1" dirty="0" err="1">
                <a:latin typeface="Times New Roman" panose="02020603050405020304" pitchFamily="18" charset="0"/>
                <a:cs typeface="Times New Roman" panose="02020603050405020304" pitchFamily="18" charset="0"/>
              </a:rPr>
              <a:t>kpa</a:t>
            </a:r>
            <a:r>
              <a:rPr lang="en-US" sz="1600" b="1" dirty="0">
                <a:latin typeface="Times New Roman" panose="02020603050405020304" pitchFamily="18" charset="0"/>
                <a:cs typeface="Times New Roman" panose="02020603050405020304" pitchFamily="18" charset="0"/>
              </a:rPr>
              <a:t> and Q equal 3.86 L/S  and its fixed on the return pipes to protect the pump from heat of </a:t>
            </a:r>
            <a:r>
              <a:rPr lang="en-US" sz="1600" b="1" dirty="0" smtClean="0">
                <a:latin typeface="Times New Roman" panose="02020603050405020304" pitchFamily="18" charset="0"/>
                <a:cs typeface="Times New Roman" panose="02020603050405020304" pitchFamily="18" charset="0"/>
              </a:rPr>
              <a:t>water.</a:t>
            </a:r>
            <a:endParaRPr lang="en-US" sz="1600" dirty="0">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rtl="1"/>
            <a:r>
              <a:rPr lang="en-US" sz="1600" b="1" dirty="0">
                <a:latin typeface="Times New Roman" panose="02020603050405020304" pitchFamily="18" charset="0"/>
                <a:cs typeface="Times New Roman" panose="02020603050405020304" pitchFamily="18" charset="0"/>
              </a:rPr>
              <a:t>A </a:t>
            </a:r>
            <a:r>
              <a:rPr lang="en-US" sz="1600" b="1" dirty="0" smtClean="0">
                <a:latin typeface="Times New Roman" panose="02020603050405020304" pitchFamily="18" charset="0"/>
                <a:cs typeface="Times New Roman" panose="02020603050405020304" pitchFamily="18" charset="0"/>
              </a:rPr>
              <a:t>pump will be </a:t>
            </a:r>
            <a:r>
              <a:rPr lang="en-US" sz="1600" b="1" dirty="0">
                <a:latin typeface="Times New Roman" panose="02020603050405020304" pitchFamily="18" charset="0"/>
                <a:cs typeface="Times New Roman" panose="02020603050405020304" pitchFamily="18" charset="0"/>
              </a:rPr>
              <a:t>used to lift water to roof tanks from water tank when </a:t>
            </a:r>
            <a:r>
              <a:rPr lang="en-US" sz="1600" b="1" dirty="0" smtClean="0">
                <a:latin typeface="Times New Roman" panose="02020603050405020304" pitchFamily="18" charset="0"/>
                <a:cs typeface="Times New Roman" panose="02020603050405020304" pitchFamily="18" charset="0"/>
              </a:rPr>
              <a:t>there is </a:t>
            </a:r>
            <a:r>
              <a:rPr lang="en-US" sz="1600" b="1" dirty="0">
                <a:latin typeface="Times New Roman" panose="02020603050405020304" pitchFamily="18" charset="0"/>
                <a:cs typeface="Times New Roman" panose="02020603050405020304" pitchFamily="18" charset="0"/>
              </a:rPr>
              <a:t>shortage in water in the tanks and when the city water is cutoff.  </a:t>
            </a:r>
            <a:endParaRPr lang="en-US" sz="1600" dirty="0">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The flow rate for the pump is set to be 10</a:t>
            </a:r>
            <a:r>
              <a:rPr lang="en-US" sz="1600" b="1" baseline="300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M</a:t>
            </a:r>
            <a:r>
              <a:rPr lang="en-US" sz="1600" b="1" baseline="30000" dirty="0">
                <a:latin typeface="Times New Roman" panose="02020603050405020304" pitchFamily="18" charset="0"/>
                <a:cs typeface="Times New Roman" panose="02020603050405020304" pitchFamily="18" charset="0"/>
              </a:rPr>
              <a:t>3 </a:t>
            </a:r>
            <a:r>
              <a:rPr lang="en-US" sz="1600" b="1" dirty="0">
                <a:latin typeface="Times New Roman" panose="02020603050405020304" pitchFamily="18" charset="0"/>
                <a:cs typeface="Times New Roman" panose="02020603050405020304" pitchFamily="18" charset="0"/>
              </a:rPr>
              <a:t>/</a:t>
            </a:r>
            <a:r>
              <a:rPr lang="en-US" sz="1600" b="1" dirty="0" smtClean="0">
                <a:latin typeface="Times New Roman" panose="02020603050405020304" pitchFamily="18" charset="0"/>
                <a:cs typeface="Times New Roman" panose="02020603050405020304" pitchFamily="18" charset="0"/>
              </a:rPr>
              <a:t>HOUR</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with </a:t>
            </a:r>
            <a:r>
              <a:rPr lang="en-US" sz="1600" b="1" dirty="0" smtClean="0">
                <a:latin typeface="Times New Roman" panose="02020603050405020304" pitchFamily="18" charset="0"/>
                <a:cs typeface="Times New Roman" panose="02020603050405020304" pitchFamily="18" charset="0"/>
              </a:rPr>
              <a:t>HEAD</a:t>
            </a:r>
            <a:r>
              <a:rPr lang="en-US" sz="1600" b="1" dirty="0">
                <a:latin typeface="Times New Roman" panose="02020603050405020304" pitchFamily="18" charset="0"/>
                <a:cs typeface="Times New Roman" panose="02020603050405020304" pitchFamily="18" charset="0"/>
              </a:rPr>
              <a:t>= 159 KPA</a:t>
            </a:r>
            <a:endParaRPr lang="en-US" sz="1600" dirty="0">
              <a:latin typeface="Times New Roman" panose="02020603050405020304" pitchFamily="18" charset="0"/>
              <a:cs typeface="Times New Roman" panose="02020603050405020304" pitchFamily="18" charset="0"/>
            </a:endParaRPr>
          </a:p>
          <a:p>
            <a:pPr marL="285750" lvl="0" indent="-285750" algn="just">
              <a:lnSpc>
                <a:spcPct val="150000"/>
              </a:lnSpc>
              <a:buFont typeface="Arial" panose="020B0604020202020204" pitchFamily="34" charset="0"/>
              <a:buChar char="•"/>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Symbol" panose="05050102010706020507" pitchFamily="18" charset="2"/>
              <a:buChar char=""/>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rtl="1"/>
            <a:r>
              <a:rPr lang="en-US" sz="1600" dirty="0">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6" name="Picture 5"/>
          <p:cNvPicPr>
            <a:picLocks noChangeAspect="1"/>
          </p:cNvPicPr>
          <p:nvPr/>
        </p:nvPicPr>
        <p:blipFill>
          <a:blip r:embed="rId2" cstate="print"/>
          <a:stretch>
            <a:fillRect/>
          </a:stretch>
        </p:blipFill>
        <p:spPr>
          <a:xfrm>
            <a:off x="609600" y="3429000"/>
            <a:ext cx="822960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609600" y="197640"/>
          <a:ext cx="77724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p:cNvSpPr>
            <a:spLocks noGrp="1"/>
          </p:cNvSpPr>
          <p:nvPr>
            <p:ph idx="1"/>
          </p:nvPr>
        </p:nvSpPr>
        <p:spPr>
          <a:xfrm>
            <a:off x="457200" y="1219200"/>
            <a:ext cx="3810000" cy="5136360"/>
          </a:xfrm>
        </p:spPr>
        <p:txBody>
          <a:bodyPr>
            <a:normAutofit lnSpcReduction="10000"/>
          </a:bodyPr>
          <a:lstStyle/>
          <a:p>
            <a:pPr>
              <a:buFont typeface="Wingdings" pitchFamily="2" charset="2"/>
              <a:buChar char="Ø"/>
            </a:pPr>
            <a:r>
              <a:rPr lang="en-US" sz="1800" b="1"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The system designed according to the NFPA code and tables, in </a:t>
            </a:r>
            <a:r>
              <a:rPr lang="en-US" sz="1800" dirty="0" smtClean="0">
                <a:latin typeface="Times New Roman" pitchFamily="18" charset="0"/>
                <a:cs typeface="Times New Roman" pitchFamily="18" charset="0"/>
              </a:rPr>
              <a:t>our </a:t>
            </a:r>
            <a:r>
              <a:rPr lang="en-US" sz="1800" dirty="0">
                <a:latin typeface="Times New Roman" pitchFamily="18" charset="0"/>
                <a:cs typeface="Times New Roman" pitchFamily="18" charset="0"/>
              </a:rPr>
              <a:t>project </a:t>
            </a:r>
            <a:r>
              <a:rPr lang="en-US" sz="1800" dirty="0" smtClean="0">
                <a:latin typeface="Times New Roman" pitchFamily="18" charset="0"/>
                <a:cs typeface="Times New Roman" pitchFamily="18" charset="0"/>
              </a:rPr>
              <a:t>a fire </a:t>
            </a:r>
            <a:r>
              <a:rPr lang="en-US" sz="1800" dirty="0">
                <a:latin typeface="Times New Roman" pitchFamily="18" charset="0"/>
                <a:cs typeface="Times New Roman" pitchFamily="18" charset="0"/>
              </a:rPr>
              <a:t>cabinet </a:t>
            </a:r>
            <a:r>
              <a:rPr lang="en-US" sz="1800" dirty="0" smtClean="0">
                <a:latin typeface="Times New Roman" pitchFamily="18" charset="0"/>
                <a:cs typeface="Times New Roman" pitchFamily="18" charset="0"/>
              </a:rPr>
              <a:t>is used </a:t>
            </a:r>
            <a:r>
              <a:rPr lang="en-US" sz="1800" dirty="0">
                <a:latin typeface="Times New Roman" pitchFamily="18" charset="0"/>
                <a:cs typeface="Times New Roman" pitchFamily="18" charset="0"/>
              </a:rPr>
              <a:t>in addition to the landing </a:t>
            </a:r>
            <a:r>
              <a:rPr lang="en-US" sz="1800" dirty="0" smtClean="0">
                <a:latin typeface="Times New Roman" pitchFamily="18" charset="0"/>
                <a:cs typeface="Times New Roman" pitchFamily="18" charset="0"/>
              </a:rPr>
              <a:t>valves.</a:t>
            </a:r>
            <a:endParaRPr lang="en-US" sz="1800" dirty="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 A </a:t>
            </a:r>
            <a:r>
              <a:rPr lang="en-US" sz="1800" dirty="0">
                <a:latin typeface="Times New Roman" pitchFamily="18" charset="0"/>
                <a:cs typeface="Times New Roman" pitchFamily="18" charset="0"/>
              </a:rPr>
              <a:t>single riser </a:t>
            </a:r>
            <a:r>
              <a:rPr lang="en-US" sz="1800" dirty="0" smtClean="0">
                <a:latin typeface="Times New Roman" pitchFamily="18" charset="0"/>
                <a:cs typeface="Times New Roman" pitchFamily="18" charset="0"/>
              </a:rPr>
              <a:t>is used </a:t>
            </a:r>
            <a:r>
              <a:rPr lang="en-US" sz="1800" dirty="0">
                <a:latin typeface="Times New Roman" pitchFamily="18" charset="0"/>
                <a:cs typeface="Times New Roman" pitchFamily="18" charset="0"/>
              </a:rPr>
              <a:t>to feed the fire cabinets and landing </a:t>
            </a:r>
            <a:r>
              <a:rPr lang="en-US" sz="1800" dirty="0" smtClean="0">
                <a:latin typeface="Times New Roman" pitchFamily="18" charset="0"/>
                <a:cs typeface="Times New Roman" pitchFamily="18" charset="0"/>
              </a:rPr>
              <a:t>with </a:t>
            </a:r>
            <a:r>
              <a:rPr lang="en-US" sz="1800" dirty="0">
                <a:latin typeface="Times New Roman" pitchFamily="18" charset="0"/>
                <a:cs typeface="Times New Roman" pitchFamily="18" charset="0"/>
              </a:rPr>
              <a:t>size equal 4’’ </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Three </a:t>
            </a:r>
            <a:r>
              <a:rPr lang="en-US" sz="1800" dirty="0">
                <a:latin typeface="Times New Roman" pitchFamily="18" charset="0"/>
                <a:cs typeface="Times New Roman" pitchFamily="18" charset="0"/>
              </a:rPr>
              <a:t>pumps are used to run the system, the required </a:t>
            </a:r>
            <a:r>
              <a:rPr lang="en-US" sz="1800" dirty="0" smtClean="0">
                <a:latin typeface="Times New Roman" pitchFamily="18" charset="0"/>
                <a:cs typeface="Times New Roman" pitchFamily="18" charset="0"/>
              </a:rPr>
              <a:t>flow rate </a:t>
            </a:r>
            <a:r>
              <a:rPr lang="en-US" sz="1800" dirty="0">
                <a:latin typeface="Times New Roman" pitchFamily="18" charset="0"/>
                <a:cs typeface="Times New Roman" pitchFamily="18" charset="0"/>
              </a:rPr>
              <a:t>for water from the pumps equal to 500 G.P.M according to the NFPA for 1 riser </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a:buFont typeface="Wingdings" pitchFamily="2" charset="2"/>
              <a:buChar char="Ø"/>
            </a:pP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S</a:t>
            </a:r>
            <a:r>
              <a:rPr lang="en-US" sz="1800" dirty="0" smtClean="0">
                <a:latin typeface="Times New Roman" pitchFamily="18" charset="0"/>
                <a:cs typeface="Times New Roman" pitchFamily="18" charset="0"/>
              </a:rPr>
              <a:t>ize </a:t>
            </a:r>
            <a:r>
              <a:rPr lang="en-US" sz="1800" dirty="0">
                <a:latin typeface="Times New Roman" pitchFamily="18" charset="0"/>
                <a:cs typeface="Times New Roman" pitchFamily="18" charset="0"/>
              </a:rPr>
              <a:t>of pipe which supply the fire cabinet equal 1.5’’ and 2.5’’for landing valve</a:t>
            </a:r>
          </a:p>
          <a:p>
            <a:pPr>
              <a:buFont typeface="Wingdings" pitchFamily="2" charset="2"/>
              <a:buChar char="Ø"/>
            </a:pP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a:t>
            </a:r>
            <a:r>
              <a:rPr lang="en-US" sz="1800" dirty="0" smtClean="0">
                <a:latin typeface="Times New Roman" pitchFamily="18" charset="0"/>
                <a:cs typeface="Times New Roman" pitchFamily="18" charset="0"/>
              </a:rPr>
              <a:t>he system is </a:t>
            </a:r>
            <a:r>
              <a:rPr lang="en-US" sz="1800" dirty="0">
                <a:latin typeface="Times New Roman" pitchFamily="18" charset="0"/>
                <a:cs typeface="Times New Roman" pitchFamily="18" charset="0"/>
              </a:rPr>
              <a:t>designed to supply </a:t>
            </a:r>
            <a:r>
              <a:rPr lang="en-US" sz="1800" dirty="0" smtClean="0">
                <a:latin typeface="Times New Roman" pitchFamily="18" charset="0"/>
                <a:cs typeface="Times New Roman" pitchFamily="18" charset="0"/>
              </a:rPr>
              <a:t>250 </a:t>
            </a:r>
            <a:r>
              <a:rPr lang="en-US" sz="1800" dirty="0" err="1" smtClean="0">
                <a:latin typeface="Times New Roman" pitchFamily="18" charset="0"/>
                <a:cs typeface="Times New Roman" pitchFamily="18" charset="0"/>
              </a:rPr>
              <a:t>gpm</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for fire cabinets and 250 </a:t>
            </a:r>
            <a:r>
              <a:rPr lang="en-US" sz="1800" dirty="0" err="1">
                <a:latin typeface="Times New Roman" pitchFamily="18" charset="0"/>
                <a:cs typeface="Times New Roman" pitchFamily="18" charset="0"/>
              </a:rPr>
              <a:t>gpm</a:t>
            </a:r>
            <a:r>
              <a:rPr lang="en-US" sz="1800" dirty="0">
                <a:latin typeface="Times New Roman" pitchFamily="18" charset="0"/>
                <a:cs typeface="Times New Roman" pitchFamily="18" charset="0"/>
              </a:rPr>
              <a:t> for landing </a:t>
            </a:r>
            <a:r>
              <a:rPr lang="en-US" sz="1800" dirty="0" smtClean="0">
                <a:latin typeface="Times New Roman" pitchFamily="18" charset="0"/>
                <a:cs typeface="Times New Roman" pitchFamily="18" charset="0"/>
              </a:rPr>
              <a:t>valve.</a:t>
            </a:r>
            <a:endParaRPr lang="en-US" sz="1800" dirty="0">
              <a:latin typeface="Times New Roman" pitchFamily="18" charset="0"/>
              <a:cs typeface="Times New Roman" pitchFamily="18" charset="0"/>
            </a:endParaRPr>
          </a:p>
          <a:p>
            <a:pPr marL="68580" indent="0">
              <a:buNone/>
            </a:pPr>
            <a:endParaRPr lang="en-US" dirty="0">
              <a:latin typeface="Times New Roman" pitchFamily="18" charset="0"/>
              <a:cs typeface="Times New Roman" pitchFamily="18" charset="0"/>
            </a:endParaRPr>
          </a:p>
        </p:txBody>
      </p:sp>
      <p:pic>
        <p:nvPicPr>
          <p:cNvPr id="7" name="Picture 6"/>
          <p:cNvPicPr>
            <a:picLocks noChangeAspect="1"/>
          </p:cNvPicPr>
          <p:nvPr/>
        </p:nvPicPr>
        <p:blipFill>
          <a:blip r:embed="rId6" cstate="print"/>
          <a:stretch>
            <a:fillRect/>
          </a:stretch>
        </p:blipFill>
        <p:spPr>
          <a:xfrm>
            <a:off x="4267200" y="2286000"/>
            <a:ext cx="468630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228600" y="0"/>
          <a:ext cx="89154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p:cNvSpPr>
            <a:spLocks noGrp="1"/>
          </p:cNvSpPr>
          <p:nvPr>
            <p:ph idx="1"/>
          </p:nvPr>
        </p:nvSpPr>
        <p:spPr>
          <a:xfrm>
            <a:off x="304800" y="2057400"/>
            <a:ext cx="3733800" cy="4572000"/>
          </a:xfrm>
        </p:spPr>
        <p:txBody>
          <a:bodyPr>
            <a:normAutofit fontScale="62500" lnSpcReduction="20000"/>
          </a:bodyPr>
          <a:lstStyle/>
          <a:p>
            <a:pPr>
              <a:buFont typeface="Wingdings" pitchFamily="2" charset="2"/>
              <a:buChar char="Ø"/>
            </a:pP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pump calculation is made for the landing valves in the first floor (the highest and the farthest point in the building ) because it has higher flow pressure equal at least 100 </a:t>
            </a:r>
            <a:r>
              <a:rPr lang="en-US" dirty="0" smtClean="0">
                <a:latin typeface="Times New Roman" panose="02020603050405020304" pitchFamily="18" charset="0"/>
                <a:cs typeface="Times New Roman" panose="02020603050405020304" pitchFamily="18" charset="0"/>
              </a:rPr>
              <a:t>psi. </a:t>
            </a:r>
          </a:p>
          <a:p>
            <a:pPr marL="68580" indent="0">
              <a:buNone/>
            </a:pPr>
            <a:endParaRPr lang="en-US"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b="1"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pump </a:t>
            </a:r>
            <a:r>
              <a:rPr lang="en-US" b="1" dirty="0" smtClean="0">
                <a:latin typeface="Times New Roman" panose="02020603050405020304" pitchFamily="18" charset="0"/>
                <a:cs typeface="Times New Roman" panose="02020603050405020304" pitchFamily="18" charset="0"/>
              </a:rPr>
              <a:t>flow rate </a:t>
            </a:r>
            <a:r>
              <a:rPr lang="en-US" b="1" dirty="0">
                <a:latin typeface="Times New Roman" panose="02020603050405020304" pitchFamily="18" charset="0"/>
                <a:cs typeface="Times New Roman" panose="02020603050405020304" pitchFamily="18" charset="0"/>
              </a:rPr>
              <a:t>(Q): 500 </a:t>
            </a:r>
            <a:r>
              <a:rPr lang="en-US" b="1" dirty="0" smtClean="0">
                <a:latin typeface="Times New Roman" panose="02020603050405020304" pitchFamily="18" charset="0"/>
                <a:cs typeface="Times New Roman" panose="02020603050405020304" pitchFamily="18" charset="0"/>
              </a:rPr>
              <a:t>G.P.M.</a:t>
            </a: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b="1" dirty="0" smtClean="0">
                <a:latin typeface="Times New Roman" panose="02020603050405020304" pitchFamily="18" charset="0"/>
                <a:cs typeface="Times New Roman" panose="02020603050405020304" pitchFamily="18" charset="0"/>
              </a:rPr>
              <a:t>Pump head equal </a:t>
            </a:r>
            <a:r>
              <a:rPr lang="en-US" b="1" dirty="0">
                <a:latin typeface="Times New Roman" panose="02020603050405020304" pitchFamily="18" charset="0"/>
                <a:cs typeface="Times New Roman" panose="02020603050405020304" pitchFamily="18" charset="0"/>
              </a:rPr>
              <a:t>128 </a:t>
            </a:r>
            <a:r>
              <a:rPr lang="en-US" b="1" dirty="0" smtClean="0">
                <a:latin typeface="Times New Roman" panose="02020603050405020304" pitchFamily="18" charset="0"/>
                <a:cs typeface="Times New Roman" panose="02020603050405020304" pitchFamily="18" charset="0"/>
              </a:rPr>
              <a:t>psi or 840 </a:t>
            </a:r>
            <a:r>
              <a:rPr lang="en-US" b="1" dirty="0" err="1" smtClean="0">
                <a:latin typeface="Times New Roman" panose="02020603050405020304" pitchFamily="18" charset="0"/>
                <a:cs typeface="Times New Roman" panose="02020603050405020304" pitchFamily="18" charset="0"/>
              </a:rPr>
              <a:t>Kpa</a:t>
            </a:r>
            <a:r>
              <a:rPr lang="en-US" b="1"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lvl="0">
              <a:buFont typeface="Wingdings" pitchFamily="2" charset="2"/>
              <a:buChar char="Ø"/>
            </a:pPr>
            <a:r>
              <a:rPr lang="en-US" b="1" dirty="0" smtClean="0">
                <a:latin typeface="Times New Roman" panose="02020603050405020304" pitchFamily="18" charset="0"/>
                <a:cs typeface="Times New Roman" panose="02020603050405020304" pitchFamily="18" charset="0"/>
              </a:rPr>
              <a:t>Jockey Pump. </a:t>
            </a:r>
            <a:endParaRPr lang="en-US" dirty="0">
              <a:latin typeface="Times New Roman" panose="02020603050405020304" pitchFamily="18" charset="0"/>
              <a:cs typeface="Times New Roman" panose="02020603050405020304" pitchFamily="18" charset="0"/>
            </a:endParaRPr>
          </a:p>
          <a:p>
            <a:pPr lvl="0">
              <a:buFont typeface="Wingdings" pitchFamily="2" charset="2"/>
              <a:buChar char="Ø"/>
            </a:pPr>
            <a:r>
              <a:rPr lang="en-US" b="1" dirty="0">
                <a:latin typeface="Times New Roman" panose="02020603050405020304" pitchFamily="18" charset="0"/>
                <a:cs typeface="Times New Roman" panose="02020603050405020304" pitchFamily="18" charset="0"/>
              </a:rPr>
              <a:t> (∆P) HEAD jockey = 133 psi</a:t>
            </a:r>
            <a:endParaRPr lang="en-US" dirty="0">
              <a:latin typeface="Times New Roman" panose="02020603050405020304" pitchFamily="18" charset="0"/>
              <a:cs typeface="Times New Roman" panose="02020603050405020304" pitchFamily="18" charset="0"/>
            </a:endParaRPr>
          </a:p>
          <a:p>
            <a:pPr lvl="0">
              <a:buFont typeface="Wingdings" pitchFamily="2" charset="2"/>
              <a:buChar char="Ø"/>
            </a:pPr>
            <a:r>
              <a:rPr lang="en-US" b="1" dirty="0">
                <a:latin typeface="Times New Roman" panose="02020603050405020304" pitchFamily="18" charset="0"/>
                <a:cs typeface="Times New Roman" panose="02020603050405020304" pitchFamily="18" charset="0"/>
              </a:rPr>
              <a:t> The pump </a:t>
            </a:r>
            <a:r>
              <a:rPr lang="en-US" b="1" dirty="0" smtClean="0">
                <a:latin typeface="Times New Roman" panose="02020603050405020304" pitchFamily="18" charset="0"/>
                <a:cs typeface="Times New Roman" panose="02020603050405020304" pitchFamily="18" charset="0"/>
              </a:rPr>
              <a:t>flow rate </a:t>
            </a:r>
            <a:r>
              <a:rPr lang="en-US" b="1" dirty="0">
                <a:latin typeface="Times New Roman" panose="02020603050405020304" pitchFamily="18" charset="0"/>
                <a:cs typeface="Times New Roman" panose="02020603050405020304" pitchFamily="18" charset="0"/>
              </a:rPr>
              <a:t>(Q): 50 </a:t>
            </a:r>
            <a:r>
              <a:rPr lang="en-US" b="1" dirty="0" smtClean="0">
                <a:latin typeface="Times New Roman" panose="02020603050405020304" pitchFamily="18" charset="0"/>
                <a:cs typeface="Times New Roman" panose="02020603050405020304" pitchFamily="18" charset="0"/>
              </a:rPr>
              <a:t>G.P.M.</a:t>
            </a:r>
            <a:endParaRPr lang="en-US" dirty="0">
              <a:latin typeface="Times New Roman" panose="02020603050405020304" pitchFamily="18" charset="0"/>
              <a:cs typeface="Times New Roman" panose="02020603050405020304" pitchFamily="18" charset="0"/>
            </a:endParaRPr>
          </a:p>
          <a:p>
            <a:endParaRPr lang="en-US" dirty="0"/>
          </a:p>
        </p:txBody>
      </p:sp>
      <p:pic>
        <p:nvPicPr>
          <p:cNvPr id="5" name="Picture 4"/>
          <p:cNvPicPr>
            <a:picLocks noChangeAspect="1"/>
          </p:cNvPicPr>
          <p:nvPr/>
        </p:nvPicPr>
        <p:blipFill>
          <a:blip r:embed="rId6" cstate="print"/>
          <a:stretch>
            <a:fillRect/>
          </a:stretch>
        </p:blipFill>
        <p:spPr>
          <a:xfrm>
            <a:off x="4800600" y="2667000"/>
            <a:ext cx="4238625" cy="3771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sz="8800" b="1" i="1" dirty="0" smtClean="0">
                <a:latin typeface="Times New Roman" pitchFamily="18" charset="0"/>
                <a:cs typeface="Times New Roman" pitchFamily="18" charset="0"/>
              </a:rPr>
              <a:t>Architectural</a:t>
            </a:r>
          </a:p>
          <a:p>
            <a:pPr algn="ctr">
              <a:buNone/>
            </a:pPr>
            <a:r>
              <a:rPr lang="en-US" sz="8800" b="1" i="1" dirty="0" smtClean="0">
                <a:latin typeface="Times New Roman" pitchFamily="18" charset="0"/>
                <a:cs typeface="Times New Roman" pitchFamily="18" charset="0"/>
              </a:rPr>
              <a:t>Design</a:t>
            </a:r>
          </a:p>
          <a:p>
            <a:endParaRPr lang="en-US" i="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0" y="49696"/>
          <a:ext cx="84582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6" cstate="print"/>
          <a:stretch>
            <a:fillRect/>
          </a:stretch>
        </p:blipFill>
        <p:spPr>
          <a:xfrm>
            <a:off x="685800" y="3962400"/>
            <a:ext cx="8229600" cy="27103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Rectangle 5"/>
          <p:cNvSpPr/>
          <p:nvPr/>
        </p:nvSpPr>
        <p:spPr>
          <a:xfrm>
            <a:off x="685800" y="1066800"/>
            <a:ext cx="8991600" cy="3213187"/>
          </a:xfrm>
          <a:prstGeom prst="rect">
            <a:avLst/>
          </a:prstGeom>
        </p:spPr>
        <p:txBody>
          <a:bodyPr wrap="square">
            <a:spAutoFit/>
          </a:bodyPr>
          <a:lstStyle/>
          <a:p>
            <a:pPr rtl="1">
              <a:lnSpc>
                <a:spcPct val="115000"/>
              </a:lnSpc>
              <a:spcAft>
                <a:spcPts val="1000"/>
              </a:spcAft>
            </a:pPr>
            <a:r>
              <a:rPr lang="en-US" sz="1600" dirty="0" smtClean="0">
                <a:latin typeface="Times New Roman" pitchFamily="18" charset="0"/>
                <a:ea typeface="Calibri" panose="020F0502020204030204" pitchFamily="34" charset="0"/>
                <a:cs typeface="Times New Roman" pitchFamily="18" charset="0"/>
              </a:rPr>
              <a:t>Gas is needed </a:t>
            </a:r>
            <a:r>
              <a:rPr lang="en-US" sz="1600" dirty="0">
                <a:latin typeface="Times New Roman" pitchFamily="18" charset="0"/>
                <a:ea typeface="Calibri" panose="020F0502020204030204" pitchFamily="34" charset="0"/>
                <a:cs typeface="Times New Roman" pitchFamily="18" charset="0"/>
              </a:rPr>
              <a:t>to supply laboratory’s, kitchens and canteens.</a:t>
            </a:r>
          </a:p>
          <a:p>
            <a:pPr rtl="1">
              <a:lnSpc>
                <a:spcPct val="115000"/>
              </a:lnSpc>
              <a:spcAft>
                <a:spcPts val="1000"/>
              </a:spcAft>
            </a:pPr>
            <a:r>
              <a:rPr lang="en-US" sz="1600" dirty="0" smtClean="0">
                <a:latin typeface="Times New Roman" pitchFamily="18" charset="0"/>
                <a:ea typeface="Calibri" panose="020F0502020204030204" pitchFamily="34" charset="0"/>
                <a:cs typeface="Times New Roman" pitchFamily="18" charset="0"/>
              </a:rPr>
              <a:t>- In </a:t>
            </a:r>
            <a:r>
              <a:rPr lang="en-US" sz="1600" dirty="0">
                <a:latin typeface="Times New Roman" pitchFamily="18" charset="0"/>
                <a:ea typeface="Calibri" panose="020F0502020204030204" pitchFamily="34" charset="0"/>
                <a:cs typeface="Times New Roman" pitchFamily="18" charset="0"/>
              </a:rPr>
              <a:t>general the gas supplier is gas cylinder </a:t>
            </a:r>
            <a:r>
              <a:rPr lang="en-US" sz="1600" dirty="0" smtClean="0">
                <a:latin typeface="Times New Roman" pitchFamily="18" charset="0"/>
                <a:ea typeface="Calibri" panose="020F0502020204030204" pitchFamily="34" charset="0"/>
                <a:cs typeface="Times New Roman" pitchFamily="18" charset="0"/>
              </a:rPr>
              <a:t>which is </a:t>
            </a:r>
            <a:r>
              <a:rPr lang="en-US" sz="1600" dirty="0">
                <a:latin typeface="Times New Roman" pitchFamily="18" charset="0"/>
                <a:ea typeface="Calibri" panose="020F0502020204030204" pitchFamily="34" charset="0"/>
                <a:cs typeface="Times New Roman" pitchFamily="18" charset="0"/>
              </a:rPr>
              <a:t>located in suitable place in the school outside </a:t>
            </a:r>
            <a:r>
              <a:rPr lang="en-US" sz="1600" dirty="0" smtClean="0">
                <a:latin typeface="Times New Roman" pitchFamily="18" charset="0"/>
                <a:ea typeface="Calibri" panose="020F0502020204030204" pitchFamily="34" charset="0"/>
                <a:cs typeface="Times New Roman" pitchFamily="18" charset="0"/>
              </a:rPr>
              <a:t>the building.</a:t>
            </a:r>
            <a:endParaRPr lang="en-US" sz="1600" dirty="0">
              <a:latin typeface="Times New Roman" pitchFamily="18" charset="0"/>
              <a:ea typeface="Calibri" panose="020F0502020204030204" pitchFamily="34" charset="0"/>
              <a:cs typeface="Times New Roman" pitchFamily="18" charset="0"/>
            </a:endParaRPr>
          </a:p>
          <a:p>
            <a:pPr rtl="1">
              <a:lnSpc>
                <a:spcPct val="115000"/>
              </a:lnSpc>
              <a:spcAft>
                <a:spcPts val="1000"/>
              </a:spcAft>
            </a:pPr>
            <a:r>
              <a:rPr lang="en-US" sz="1600" dirty="0" smtClean="0">
                <a:latin typeface="Times New Roman" pitchFamily="18" charset="0"/>
                <a:ea typeface="Calibri" panose="020F0502020204030204" pitchFamily="34" charset="0"/>
                <a:cs typeface="Times New Roman" pitchFamily="18" charset="0"/>
              </a:rPr>
              <a:t>-  </a:t>
            </a:r>
            <a:r>
              <a:rPr lang="en-US" sz="1600" dirty="0">
                <a:latin typeface="Times New Roman" pitchFamily="18" charset="0"/>
                <a:ea typeface="Calibri" panose="020F0502020204030204" pitchFamily="34" charset="0"/>
                <a:cs typeface="Times New Roman" pitchFamily="18" charset="0"/>
              </a:rPr>
              <a:t>In this type of building (schools), the gas network has very </a:t>
            </a:r>
            <a:r>
              <a:rPr lang="en-US" sz="1600" dirty="0" smtClean="0">
                <a:latin typeface="Times New Roman" pitchFamily="18" charset="0"/>
                <a:ea typeface="Calibri" panose="020F0502020204030204" pitchFamily="34" charset="0"/>
                <a:cs typeface="Times New Roman" pitchFamily="18" charset="0"/>
              </a:rPr>
              <a:t>low pressure </a:t>
            </a:r>
            <a:r>
              <a:rPr lang="en-US" sz="1600" dirty="0">
                <a:latin typeface="Times New Roman" pitchFamily="18" charset="0"/>
                <a:ea typeface="Calibri" panose="020F0502020204030204" pitchFamily="34" charset="0"/>
                <a:cs typeface="Times New Roman" pitchFamily="18" charset="0"/>
              </a:rPr>
              <a:t>and negligible friction </a:t>
            </a:r>
            <a:r>
              <a:rPr lang="en-US" sz="1600" dirty="0" smtClean="0">
                <a:latin typeface="Times New Roman" pitchFamily="18" charset="0"/>
                <a:ea typeface="Calibri" panose="020F0502020204030204" pitchFamily="34" charset="0"/>
                <a:cs typeface="Times New Roman" pitchFamily="18" charset="0"/>
              </a:rPr>
              <a:t>losses. </a:t>
            </a:r>
            <a:endParaRPr lang="en-US" sz="1600" dirty="0">
              <a:latin typeface="Times New Roman" pitchFamily="18" charset="0"/>
              <a:ea typeface="Calibri" panose="020F0502020204030204" pitchFamily="34" charset="0"/>
              <a:cs typeface="Times New Roman" pitchFamily="18" charset="0"/>
            </a:endParaRPr>
          </a:p>
          <a:p>
            <a:pPr rtl="1">
              <a:lnSpc>
                <a:spcPct val="115000"/>
              </a:lnSpc>
              <a:spcAft>
                <a:spcPts val="1000"/>
              </a:spcAft>
              <a:buFontTx/>
              <a:buChar char="-"/>
            </a:pPr>
            <a:r>
              <a:rPr lang="en-US" sz="1600" dirty="0" smtClean="0">
                <a:latin typeface="Times New Roman" pitchFamily="18" charset="0"/>
                <a:ea typeface="Calibri" panose="020F0502020204030204" pitchFamily="34" charset="0"/>
                <a:cs typeface="Times New Roman" pitchFamily="18" charset="0"/>
              </a:rPr>
              <a:t>In </a:t>
            </a:r>
            <a:r>
              <a:rPr lang="en-US" sz="1600" dirty="0">
                <a:latin typeface="Times New Roman" pitchFamily="18" charset="0"/>
                <a:ea typeface="Calibri" panose="020F0502020204030204" pitchFamily="34" charset="0"/>
                <a:cs typeface="Times New Roman" pitchFamily="18" charset="0"/>
              </a:rPr>
              <a:t>this project the gas outlets equals 11 </a:t>
            </a:r>
            <a:r>
              <a:rPr lang="en-US" sz="1600" dirty="0" smtClean="0">
                <a:latin typeface="Times New Roman" pitchFamily="18" charset="0"/>
                <a:ea typeface="Calibri" panose="020F0502020204030204" pitchFamily="34" charset="0"/>
                <a:cs typeface="Times New Roman" pitchFamily="18" charset="0"/>
              </a:rPr>
              <a:t>points.</a:t>
            </a:r>
          </a:p>
          <a:p>
            <a:pPr rtl="1">
              <a:lnSpc>
                <a:spcPct val="115000"/>
              </a:lnSpc>
              <a:spcAft>
                <a:spcPts val="1000"/>
              </a:spcAft>
              <a:buFontTx/>
              <a:buChar char="-"/>
            </a:pPr>
            <a:r>
              <a:rPr lang="en-US" sz="1600" dirty="0" smtClean="0">
                <a:latin typeface="Times New Roman" pitchFamily="18" charset="0"/>
                <a:ea typeface="Calibri" panose="020F0502020204030204" pitchFamily="34" charset="0"/>
                <a:cs typeface="Times New Roman" pitchFamily="18" charset="0"/>
              </a:rPr>
              <a:t>The GF has 2 </a:t>
            </a:r>
            <a:r>
              <a:rPr lang="en-US" sz="1600" dirty="0">
                <a:latin typeface="Times New Roman" pitchFamily="18" charset="0"/>
                <a:ea typeface="Calibri" panose="020F0502020204030204" pitchFamily="34" charset="0"/>
                <a:cs typeface="Times New Roman" pitchFamily="18" charset="0"/>
              </a:rPr>
              <a:t>gas </a:t>
            </a:r>
            <a:r>
              <a:rPr lang="en-US" sz="1600" dirty="0" smtClean="0">
                <a:latin typeface="Times New Roman" pitchFamily="18" charset="0"/>
                <a:ea typeface="Calibri" panose="020F0502020204030204" pitchFamily="34" charset="0"/>
                <a:cs typeface="Times New Roman" pitchFamily="18" charset="0"/>
              </a:rPr>
              <a:t>cylinders which are used </a:t>
            </a:r>
            <a:r>
              <a:rPr lang="en-US" sz="1600" dirty="0">
                <a:latin typeface="Times New Roman" pitchFamily="18" charset="0"/>
                <a:ea typeface="Calibri" panose="020F0502020204030204" pitchFamily="34" charset="0"/>
                <a:cs typeface="Times New Roman" pitchFamily="18" charset="0"/>
              </a:rPr>
              <a:t>to supply the building.</a:t>
            </a:r>
          </a:p>
          <a:p>
            <a:pPr rtl="1">
              <a:lnSpc>
                <a:spcPct val="115000"/>
              </a:lnSpc>
              <a:spcAft>
                <a:spcPts val="1000"/>
              </a:spcAft>
            </a:pPr>
            <a:r>
              <a:rPr lang="en-US" sz="1600" dirty="0" smtClean="0">
                <a:latin typeface="Times New Roman" pitchFamily="18" charset="0"/>
                <a:ea typeface="Calibri" panose="020F0502020204030204" pitchFamily="34" charset="0"/>
                <a:cs typeface="Times New Roman" pitchFamily="18" charset="0"/>
              </a:rPr>
              <a:t>The </a:t>
            </a:r>
            <a:r>
              <a:rPr lang="en-US" sz="1600" dirty="0">
                <a:latin typeface="Times New Roman" pitchFamily="18" charset="0"/>
                <a:ea typeface="Calibri" panose="020F0502020204030204" pitchFamily="34" charset="0"/>
                <a:cs typeface="Times New Roman" pitchFamily="18" charset="0"/>
              </a:rPr>
              <a:t>size of the pipes equal 0.5’’ for each gas outlet, and the main supply pipe size equal 3/4’'</a:t>
            </a:r>
          </a:p>
          <a:p>
            <a:pPr marL="457200">
              <a:lnSpc>
                <a:spcPct val="150000"/>
              </a:lnSpc>
              <a:spcAft>
                <a:spcPts val="1000"/>
              </a:spcAft>
            </a:pPr>
            <a:r>
              <a:rPr lang="en-US" sz="1600" b="1" dirty="0">
                <a:latin typeface="Times New Roman" pitchFamily="18" charset="0"/>
                <a:ea typeface="Calibri" panose="020F0502020204030204" pitchFamily="34" charset="0"/>
                <a:cs typeface="Times New Roman" pitchFamily="18" charset="0"/>
              </a:rPr>
              <a:t> </a:t>
            </a:r>
            <a:endParaRPr lang="en-US" sz="1600" dirty="0">
              <a:effectLst/>
              <a:latin typeface="Times New Roman" pitchFamily="18" charset="0"/>
              <a:ea typeface="Calibri" panose="020F0502020204030204"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buNone/>
            </a:pPr>
            <a:r>
              <a:rPr lang="en-US" sz="8800" b="1" i="1" dirty="0" smtClean="0">
                <a:latin typeface="Times New Roman" pitchFamily="18" charset="0"/>
                <a:cs typeface="Times New Roman" pitchFamily="18" charset="0"/>
              </a:rPr>
              <a:t>Electrical Design </a:t>
            </a:r>
            <a:br>
              <a:rPr lang="en-US" sz="8800" b="1" i="1" dirty="0" smtClean="0">
                <a:latin typeface="Times New Roman" pitchFamily="18" charset="0"/>
                <a:cs typeface="Times New Roman" pitchFamily="18" charset="0"/>
              </a:rPr>
            </a:br>
            <a:endParaRPr lang="en-US" sz="8800" b="1" i="1"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2133600" y="5943600"/>
          <a:ext cx="6748780" cy="673354"/>
        </p:xfrm>
        <a:graphic>
          <a:graphicData uri="http://schemas.openxmlformats.org/drawingml/2006/table">
            <a:tbl>
              <a:tblPr rtl="1"/>
              <a:tblGrid>
                <a:gridCol w="990600"/>
                <a:gridCol w="485140"/>
                <a:gridCol w="741045"/>
                <a:gridCol w="685800"/>
                <a:gridCol w="613410"/>
                <a:gridCol w="685800"/>
                <a:gridCol w="1003300"/>
                <a:gridCol w="1137285"/>
                <a:gridCol w="406400"/>
              </a:tblGrid>
              <a:tr h="252730">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E</a:t>
                      </a:r>
                      <a:r>
                        <a:rPr lang="en-US" sz="1200" b="1" baseline="-25000">
                          <a:solidFill>
                            <a:srgbClr val="000000"/>
                          </a:solidFill>
                          <a:latin typeface="Calibri"/>
                          <a:ea typeface="Times New Roman"/>
                          <a:cs typeface="Times New Roman"/>
                        </a:rPr>
                        <a:t>min</a:t>
                      </a:r>
                      <a:r>
                        <a:rPr lang="en-US" sz="1200" b="1">
                          <a:solidFill>
                            <a:srgbClr val="000000"/>
                          </a:solidFill>
                          <a:latin typeface="Calibri"/>
                          <a:ea typeface="Times New Roman"/>
                          <a:cs typeface="Times New Roman"/>
                        </a:rPr>
                        <a:t> / E</a:t>
                      </a:r>
                      <a:r>
                        <a:rPr lang="en-US" sz="1200" b="1" baseline="-25000">
                          <a:solidFill>
                            <a:srgbClr val="000000"/>
                          </a:solidFill>
                          <a:latin typeface="Calibri"/>
                          <a:ea typeface="Times New Roman"/>
                          <a:cs typeface="Times New Roman"/>
                        </a:rPr>
                        <a:t>max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u0</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E</a:t>
                      </a:r>
                      <a:r>
                        <a:rPr lang="en-US" sz="1200" b="1" baseline="-25000">
                          <a:solidFill>
                            <a:srgbClr val="000000"/>
                          </a:solidFill>
                          <a:latin typeface="Calibri"/>
                          <a:ea typeface="Times New Roman"/>
                          <a:cs typeface="Times New Roman"/>
                        </a:rPr>
                        <a:t>max</a:t>
                      </a:r>
                      <a:r>
                        <a:rPr lang="en-US" sz="1200" b="1">
                          <a:solidFill>
                            <a:srgbClr val="000000"/>
                          </a:solidFill>
                          <a:latin typeface="Calibri"/>
                          <a:ea typeface="Times New Roman"/>
                          <a:cs typeface="Times New Roman"/>
                        </a:rPr>
                        <a:t> [lx]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E</a:t>
                      </a:r>
                      <a:r>
                        <a:rPr lang="en-US" sz="1200" b="1" baseline="-25000">
                          <a:solidFill>
                            <a:srgbClr val="000000"/>
                          </a:solidFill>
                          <a:latin typeface="Calibri"/>
                          <a:ea typeface="Times New Roman"/>
                          <a:cs typeface="Times New Roman"/>
                        </a:rPr>
                        <a:t>min</a:t>
                      </a:r>
                      <a:r>
                        <a:rPr lang="en-US" sz="1200" b="1">
                          <a:solidFill>
                            <a:srgbClr val="000000"/>
                          </a:solidFill>
                          <a:latin typeface="Calibri"/>
                          <a:ea typeface="Times New Roman"/>
                          <a:cs typeface="Times New Roman"/>
                        </a:rPr>
                        <a:t> [lx]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E</a:t>
                      </a:r>
                      <a:r>
                        <a:rPr lang="en-US" sz="1200" b="1" baseline="-25000">
                          <a:solidFill>
                            <a:srgbClr val="000000"/>
                          </a:solidFill>
                          <a:latin typeface="Calibri"/>
                          <a:ea typeface="Times New Roman"/>
                          <a:cs typeface="Times New Roman"/>
                        </a:rPr>
                        <a:t>av</a:t>
                      </a:r>
                      <a:r>
                        <a:rPr lang="en-US" sz="1200" b="1">
                          <a:solidFill>
                            <a:srgbClr val="000000"/>
                          </a:solidFill>
                          <a:latin typeface="Calibri"/>
                          <a:ea typeface="Times New Roman"/>
                          <a:cs typeface="Times New Roman"/>
                        </a:rPr>
                        <a:t> [lx]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Grid</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Type</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Designation</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solidFill>
                            <a:srgbClr val="000000"/>
                          </a:solidFill>
                          <a:latin typeface="Calibri"/>
                          <a:ea typeface="Times New Roman"/>
                          <a:cs typeface="Times New Roman"/>
                        </a:rPr>
                        <a:t>No.</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850">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.590</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.689</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570</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336</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587</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128x128</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perpendicular</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a:solidFill>
                            <a:srgbClr val="000000"/>
                          </a:solidFill>
                          <a:latin typeface="Calibri"/>
                          <a:ea typeface="Times New Roman"/>
                          <a:cs typeface="Times New Roman"/>
                        </a:rPr>
                        <a:t>Calculation Surface 1</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200" dirty="0">
                          <a:solidFill>
                            <a:srgbClr val="000000"/>
                          </a:solidFill>
                          <a:latin typeface="Calibri"/>
                          <a:ea typeface="Times New Roman"/>
                          <a:cs typeface="Times New Roman"/>
                        </a:rPr>
                        <a:t>1</a:t>
                      </a:r>
                      <a:endParaRPr lang="en-US" sz="11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pic>
        <p:nvPicPr>
          <p:cNvPr id="4" name="Picture 3" descr="Raytrace preview 1.jpg"/>
          <p:cNvPicPr/>
          <p:nvPr/>
        </p:nvPicPr>
        <p:blipFill>
          <a:blip r:embed="rId2" cstate="print"/>
          <a:stretch>
            <a:fillRect/>
          </a:stretch>
        </p:blipFill>
        <p:spPr>
          <a:xfrm>
            <a:off x="533400" y="1676400"/>
            <a:ext cx="3962400" cy="2590800"/>
          </a:xfrm>
          <a:prstGeom prst="rect">
            <a:avLst/>
          </a:prstGeom>
        </p:spPr>
      </p:pic>
      <p:pic>
        <p:nvPicPr>
          <p:cNvPr id="5" name="Picture 4"/>
          <p:cNvPicPr/>
          <p:nvPr/>
        </p:nvPicPr>
        <p:blipFill>
          <a:blip r:embed="rId3" cstate="print"/>
          <a:srcRect/>
          <a:stretch>
            <a:fillRect/>
          </a:stretch>
        </p:blipFill>
        <p:spPr bwMode="auto">
          <a:xfrm>
            <a:off x="457200" y="4343400"/>
            <a:ext cx="3268980" cy="132588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4724400" y="1828800"/>
            <a:ext cx="3810000" cy="3048000"/>
          </a:xfrm>
          <a:prstGeom prst="rect">
            <a:avLst/>
          </a:prstGeom>
          <a:noFill/>
          <a:ln w="9525">
            <a:noFill/>
            <a:miter lim="800000"/>
            <a:headEnd/>
            <a:tailEnd/>
          </a:ln>
        </p:spPr>
      </p:pic>
      <p:sp>
        <p:nvSpPr>
          <p:cNvPr id="9" name="TextBox 8"/>
          <p:cNvSpPr txBox="1"/>
          <p:nvPr/>
        </p:nvSpPr>
        <p:spPr>
          <a:xfrm>
            <a:off x="381000" y="1143000"/>
            <a:ext cx="4572000" cy="461665"/>
          </a:xfrm>
          <a:prstGeom prst="rect">
            <a:avLst/>
          </a:prstGeom>
          <a:noFill/>
        </p:spPr>
        <p:txBody>
          <a:bodyPr wrap="square" rtlCol="0">
            <a:spAutoFit/>
          </a:bodyPr>
          <a:lstStyle/>
          <a:p>
            <a:pPr>
              <a:buFont typeface="Arial" pitchFamily="34" charset="0"/>
              <a:buChar char="•"/>
            </a:pPr>
            <a:r>
              <a:rPr lang="en-US" sz="2400" dirty="0" smtClean="0">
                <a:latin typeface="Times New Roman" pitchFamily="18" charset="0"/>
                <a:cs typeface="Times New Roman" pitchFamily="18" charset="0"/>
              </a:rPr>
              <a:t>Classrooms (1, 2, 3, ….,10)</a:t>
            </a:r>
            <a:endParaRPr lang="en-US" sz="2400" dirty="0"/>
          </a:p>
        </p:txBody>
      </p:sp>
      <p:graphicFrame>
        <p:nvGraphicFramePr>
          <p:cNvPr id="8" name="Diagram 7"/>
          <p:cNvGraphicFramePr/>
          <p:nvPr/>
        </p:nvGraphicFramePr>
        <p:xfrm>
          <a:off x="1524000" y="228600"/>
          <a:ext cx="6477000" cy="838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6323" name="Picture 3"/>
          <p:cNvPicPr>
            <a:picLocks noGrp="1" noChangeAspect="1" noChangeArrowheads="1"/>
          </p:cNvPicPr>
          <p:nvPr>
            <p:ph idx="1"/>
          </p:nvPr>
        </p:nvPicPr>
        <p:blipFill>
          <a:blip r:embed="rId2" cstate="print"/>
          <a:srcRect/>
          <a:stretch>
            <a:fillRect/>
          </a:stretch>
        </p:blipFill>
        <p:spPr bwMode="auto">
          <a:xfrm>
            <a:off x="228600" y="1447800"/>
            <a:ext cx="4267200" cy="279654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4572000" y="1371600"/>
            <a:ext cx="4307417" cy="2971800"/>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304800" y="4495800"/>
            <a:ext cx="5257800" cy="1379220"/>
          </a:xfrm>
          <a:prstGeom prst="rect">
            <a:avLst/>
          </a:prstGeom>
          <a:noFill/>
          <a:ln w="9525">
            <a:noFill/>
            <a:miter lim="800000"/>
            <a:headEnd/>
            <a:tailEnd/>
          </a:ln>
        </p:spPr>
      </p:pic>
      <p:graphicFrame>
        <p:nvGraphicFramePr>
          <p:cNvPr id="8" name="Table 7"/>
          <p:cNvGraphicFramePr>
            <a:graphicFrameLocks noGrp="1"/>
          </p:cNvGraphicFramePr>
          <p:nvPr/>
        </p:nvGraphicFramePr>
        <p:xfrm>
          <a:off x="2590800" y="5867400"/>
          <a:ext cx="6096002" cy="613857"/>
        </p:xfrm>
        <a:graphic>
          <a:graphicData uri="http://schemas.openxmlformats.org/drawingml/2006/table">
            <a:tbl>
              <a:tblPr rtl="1"/>
              <a:tblGrid>
                <a:gridCol w="879871"/>
                <a:gridCol w="453128"/>
                <a:gridCol w="669367"/>
                <a:gridCol w="619466"/>
                <a:gridCol w="554078"/>
                <a:gridCol w="619466"/>
                <a:gridCol w="906255"/>
                <a:gridCol w="1027280"/>
                <a:gridCol w="367091"/>
              </a:tblGrid>
              <a:tr h="228285">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E</a:t>
                      </a:r>
                      <a:r>
                        <a:rPr lang="en-US" sz="1100" b="1" baseline="-25000">
                          <a:solidFill>
                            <a:srgbClr val="000000"/>
                          </a:solidFill>
                          <a:latin typeface="Calibri"/>
                          <a:ea typeface="Times New Roman"/>
                          <a:cs typeface="Times New Roman"/>
                        </a:rPr>
                        <a:t>min</a:t>
                      </a:r>
                      <a:r>
                        <a:rPr lang="en-US" sz="1100" b="1">
                          <a:solidFill>
                            <a:srgbClr val="000000"/>
                          </a:solidFill>
                          <a:latin typeface="Calibri"/>
                          <a:ea typeface="Times New Roman"/>
                          <a:cs typeface="Times New Roman"/>
                        </a:rPr>
                        <a:t> / E</a:t>
                      </a:r>
                      <a:r>
                        <a:rPr lang="en-US" sz="1100" b="1" baseline="-25000">
                          <a:solidFill>
                            <a:srgbClr val="000000"/>
                          </a:solidFill>
                          <a:latin typeface="Calibri"/>
                          <a:ea typeface="Times New Roman"/>
                          <a:cs typeface="Times New Roman"/>
                        </a:rPr>
                        <a:t>max</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u0</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E</a:t>
                      </a:r>
                      <a:r>
                        <a:rPr lang="en-US" sz="1100" b="1" baseline="-25000">
                          <a:solidFill>
                            <a:srgbClr val="000000"/>
                          </a:solidFill>
                          <a:latin typeface="Calibri"/>
                          <a:ea typeface="Times New Roman"/>
                          <a:cs typeface="Times New Roman"/>
                        </a:rPr>
                        <a:t>max</a:t>
                      </a:r>
                      <a:r>
                        <a:rPr lang="en-US" sz="1100" b="1">
                          <a:solidFill>
                            <a:srgbClr val="000000"/>
                          </a:solidFill>
                          <a:latin typeface="Calibri"/>
                          <a:ea typeface="Times New Roman"/>
                          <a:cs typeface="Times New Roman"/>
                        </a:rPr>
                        <a:t> [lx]</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E</a:t>
                      </a:r>
                      <a:r>
                        <a:rPr lang="en-US" sz="1100" b="1" baseline="-25000">
                          <a:solidFill>
                            <a:srgbClr val="000000"/>
                          </a:solidFill>
                          <a:latin typeface="Calibri"/>
                          <a:ea typeface="Times New Roman"/>
                          <a:cs typeface="Times New Roman"/>
                        </a:rPr>
                        <a:t>min</a:t>
                      </a:r>
                      <a:r>
                        <a:rPr lang="en-US" sz="1100" b="1">
                          <a:solidFill>
                            <a:srgbClr val="000000"/>
                          </a:solidFill>
                          <a:latin typeface="Calibri"/>
                          <a:ea typeface="Times New Roman"/>
                          <a:cs typeface="Times New Roman"/>
                        </a:rPr>
                        <a:t> [lx]</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E</a:t>
                      </a:r>
                      <a:r>
                        <a:rPr lang="en-US" sz="1100" b="1" baseline="-25000">
                          <a:solidFill>
                            <a:srgbClr val="000000"/>
                          </a:solidFill>
                          <a:latin typeface="Calibri"/>
                          <a:ea typeface="Times New Roman"/>
                          <a:cs typeface="Times New Roman"/>
                        </a:rPr>
                        <a:t>av</a:t>
                      </a:r>
                      <a:r>
                        <a:rPr lang="en-US" sz="1100" b="1">
                          <a:solidFill>
                            <a:srgbClr val="000000"/>
                          </a:solidFill>
                          <a:latin typeface="Calibri"/>
                          <a:ea typeface="Times New Roman"/>
                          <a:cs typeface="Times New Roman"/>
                        </a:rPr>
                        <a:t> [lx]</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Grid</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Type</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Designation</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b="1">
                          <a:solidFill>
                            <a:srgbClr val="000000"/>
                          </a:solidFill>
                          <a:latin typeface="Calibri"/>
                          <a:ea typeface="Times New Roman"/>
                          <a:cs typeface="Times New Roman"/>
                        </a:rPr>
                        <a:t>No.</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39">
                <a:tc>
                  <a:txBody>
                    <a:bodyPr/>
                    <a:lstStyle/>
                    <a:p>
                      <a:pPr marL="0" marR="0" algn="ctr" rtl="0">
                        <a:lnSpc>
                          <a:spcPct val="115000"/>
                        </a:lnSpc>
                        <a:spcBef>
                          <a:spcPts val="0"/>
                        </a:spcBef>
                        <a:spcAft>
                          <a:spcPts val="0"/>
                        </a:spcAft>
                      </a:pPr>
                      <a:r>
                        <a:rPr lang="en-US" sz="900">
                          <a:solidFill>
                            <a:srgbClr val="000000"/>
                          </a:solidFill>
                          <a:latin typeface="95zgs"/>
                          <a:ea typeface="Calibri"/>
                          <a:cs typeface="Arial"/>
                        </a:rPr>
                        <a:t>0.595</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900">
                          <a:solidFill>
                            <a:srgbClr val="000000"/>
                          </a:solidFill>
                          <a:latin typeface="95zgs"/>
                          <a:ea typeface="Calibri"/>
                          <a:cs typeface="Arial"/>
                        </a:rPr>
                        <a:t>0.601</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900">
                          <a:solidFill>
                            <a:srgbClr val="000000"/>
                          </a:solidFill>
                          <a:latin typeface="01wrs"/>
                          <a:ea typeface="Calibri"/>
                          <a:cs typeface="Arial"/>
                        </a:rPr>
                        <a:t>403</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900">
                          <a:solidFill>
                            <a:srgbClr val="000000"/>
                          </a:solidFill>
                          <a:latin typeface="01wrs"/>
                          <a:ea typeface="Calibri"/>
                          <a:cs typeface="Arial"/>
                        </a:rPr>
                        <a:t>240</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900">
                          <a:solidFill>
                            <a:srgbClr val="000000"/>
                          </a:solidFill>
                          <a:latin typeface="01wrs"/>
                          <a:ea typeface="Calibri"/>
                          <a:cs typeface="Arial"/>
                        </a:rPr>
                        <a:t>344</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100">
                          <a:solidFill>
                            <a:srgbClr val="000000"/>
                          </a:solidFill>
                          <a:latin typeface="Calibri"/>
                          <a:ea typeface="Times New Roman"/>
                          <a:cs typeface="Times New Roman"/>
                        </a:rPr>
                        <a:t>128*128</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100">
                          <a:solidFill>
                            <a:srgbClr val="000000"/>
                          </a:solidFill>
                          <a:latin typeface="Calibri"/>
                          <a:ea typeface="Times New Roman"/>
                          <a:cs typeface="Times New Roman"/>
                        </a:rPr>
                        <a:t>perpendicular</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100">
                          <a:solidFill>
                            <a:srgbClr val="000000"/>
                          </a:solidFill>
                          <a:latin typeface="Calibri"/>
                          <a:ea typeface="Times New Roman"/>
                          <a:cs typeface="Times New Roman"/>
                        </a:rPr>
                        <a:t>Calculation Surface 1</a:t>
                      </a:r>
                      <a:endParaRPr lang="en-US" sz="100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rtl="0">
                        <a:lnSpc>
                          <a:spcPct val="115000"/>
                        </a:lnSpc>
                        <a:spcBef>
                          <a:spcPts val="0"/>
                        </a:spcBef>
                        <a:spcAft>
                          <a:spcPts val="0"/>
                        </a:spcAft>
                      </a:pPr>
                      <a:r>
                        <a:rPr lang="en-US" sz="1100" dirty="0">
                          <a:solidFill>
                            <a:srgbClr val="000000"/>
                          </a:solidFill>
                          <a:latin typeface="Calibri"/>
                          <a:ea typeface="Times New Roman"/>
                          <a:cs typeface="Times New Roman"/>
                        </a:rPr>
                        <a:t>1</a:t>
                      </a:r>
                      <a:endParaRPr lang="en-US" sz="1000" dirty="0">
                        <a:solidFill>
                          <a:srgbClr val="000000"/>
                        </a:solidFill>
                        <a:latin typeface="Calibri"/>
                        <a:ea typeface="Calibri"/>
                        <a:cs typeface="Arial"/>
                      </a:endParaRPr>
                    </a:p>
                  </a:txBody>
                  <a:tcPr marL="61947" marR="6194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10" name="TextBox 9"/>
          <p:cNvSpPr txBox="1"/>
          <p:nvPr/>
        </p:nvSpPr>
        <p:spPr>
          <a:xfrm>
            <a:off x="381000" y="609600"/>
            <a:ext cx="3276600" cy="584775"/>
          </a:xfrm>
          <a:prstGeom prst="rect">
            <a:avLst/>
          </a:prstGeom>
          <a:noFill/>
        </p:spPr>
        <p:txBody>
          <a:bodyPr wrap="square" rtlCol="0">
            <a:spAutoFit/>
          </a:bodyPr>
          <a:lstStyle/>
          <a:p>
            <a:pPr>
              <a:buFont typeface="Arial" pitchFamily="34" charset="0"/>
              <a:buChar char="•"/>
            </a:pPr>
            <a:r>
              <a:rPr lang="en-US" sz="3200" dirty="0" smtClean="0">
                <a:latin typeface="Times New Roman" pitchFamily="18" charset="0"/>
                <a:cs typeface="Times New Roman" pitchFamily="18" charset="0"/>
              </a:rPr>
              <a:t> Computer lab:</a:t>
            </a:r>
            <a:endParaRPr lang="en-US" sz="32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Lighting distribution in GF</a:t>
            </a:r>
            <a:endParaRPr lang="en-US" sz="4000" dirty="0"/>
          </a:p>
        </p:txBody>
      </p:sp>
      <p:pic>
        <p:nvPicPr>
          <p:cNvPr id="57346" name="Picture 2"/>
          <p:cNvPicPr>
            <a:picLocks noGrp="1" noChangeAspect="1" noChangeArrowheads="1"/>
          </p:cNvPicPr>
          <p:nvPr>
            <p:ph idx="1"/>
          </p:nvPr>
        </p:nvPicPr>
        <p:blipFill>
          <a:blip r:embed="rId2" cstate="print"/>
          <a:srcRect/>
          <a:stretch>
            <a:fillRect/>
          </a:stretch>
        </p:blipFill>
        <p:spPr bwMode="auto">
          <a:xfrm>
            <a:off x="1426455" y="1600200"/>
            <a:ext cx="6291089"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Lighting distribution in the 1</a:t>
            </a:r>
            <a:r>
              <a:rPr lang="en-US" sz="4000" baseline="30000" dirty="0" smtClean="0">
                <a:latin typeface="Times New Roman" pitchFamily="18" charset="0"/>
                <a:cs typeface="Times New Roman" pitchFamily="18" charset="0"/>
              </a:rPr>
              <a:t>st</a:t>
            </a:r>
            <a:r>
              <a:rPr lang="en-US" sz="4000" dirty="0" smtClean="0">
                <a:latin typeface="Times New Roman" pitchFamily="18" charset="0"/>
                <a:cs typeface="Times New Roman" pitchFamily="18" charset="0"/>
              </a:rPr>
              <a:t> floor</a:t>
            </a:r>
            <a:endParaRPr lang="en-US" sz="4000" dirty="0"/>
          </a:p>
        </p:txBody>
      </p:sp>
      <p:pic>
        <p:nvPicPr>
          <p:cNvPr id="58370" name="Picture 2"/>
          <p:cNvPicPr>
            <a:picLocks noGrp="1" noChangeAspect="1" noChangeArrowheads="1"/>
          </p:cNvPicPr>
          <p:nvPr>
            <p:ph idx="1"/>
          </p:nvPr>
        </p:nvPicPr>
        <p:blipFill>
          <a:blip r:embed="rId2" cstate="print"/>
          <a:srcRect/>
          <a:stretch>
            <a:fillRect/>
          </a:stretch>
        </p:blipFill>
        <p:spPr bwMode="auto">
          <a:xfrm>
            <a:off x="1429492" y="1600200"/>
            <a:ext cx="6285016"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Sockets distribution in GF </a:t>
            </a:r>
            <a:endParaRPr lang="en-US" sz="4000" dirty="0"/>
          </a:p>
        </p:txBody>
      </p:sp>
      <p:pic>
        <p:nvPicPr>
          <p:cNvPr id="59394" name="Picture 2"/>
          <p:cNvPicPr>
            <a:picLocks noChangeAspect="1" noChangeArrowheads="1"/>
          </p:cNvPicPr>
          <p:nvPr/>
        </p:nvPicPr>
        <p:blipFill>
          <a:blip r:embed="rId2" cstate="print"/>
          <a:srcRect/>
          <a:stretch>
            <a:fillRect/>
          </a:stretch>
        </p:blipFill>
        <p:spPr bwMode="auto">
          <a:xfrm>
            <a:off x="1295400" y="1676400"/>
            <a:ext cx="6197600" cy="438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Sockets distribution in the 1</a:t>
            </a:r>
            <a:r>
              <a:rPr lang="en-US" sz="4000" baseline="30000" dirty="0" smtClean="0">
                <a:latin typeface="Times New Roman" pitchFamily="18" charset="0"/>
                <a:cs typeface="Times New Roman" pitchFamily="18" charset="0"/>
              </a:rPr>
              <a:t>st</a:t>
            </a:r>
            <a:r>
              <a:rPr lang="en-US" sz="4000" dirty="0" smtClean="0">
                <a:latin typeface="Times New Roman" pitchFamily="18" charset="0"/>
                <a:cs typeface="Times New Roman" pitchFamily="18" charset="0"/>
              </a:rPr>
              <a:t>  floor</a:t>
            </a:r>
            <a:endParaRPr lang="en-US" sz="4000" dirty="0"/>
          </a:p>
        </p:txBody>
      </p:sp>
      <p:pic>
        <p:nvPicPr>
          <p:cNvPr id="60418" name="Picture 2"/>
          <p:cNvPicPr>
            <a:picLocks noGrp="1" noChangeAspect="1" noChangeArrowheads="1"/>
          </p:cNvPicPr>
          <p:nvPr>
            <p:ph idx="1"/>
          </p:nvPr>
        </p:nvPicPr>
        <p:blipFill>
          <a:blip r:embed="rId2" cstate="print"/>
          <a:srcRect/>
          <a:stretch>
            <a:fillRect/>
          </a:stretch>
        </p:blipFill>
        <p:spPr bwMode="auto">
          <a:xfrm>
            <a:off x="1401942" y="1600200"/>
            <a:ext cx="6340115"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Main board</a:t>
            </a:r>
            <a:endParaRPr lang="en-US" dirty="0"/>
          </a:p>
        </p:txBody>
      </p:sp>
      <p:pic>
        <p:nvPicPr>
          <p:cNvPr id="61442" name="Picture 2"/>
          <p:cNvPicPr>
            <a:picLocks noGrp="1" noChangeAspect="1" noChangeArrowheads="1"/>
          </p:cNvPicPr>
          <p:nvPr>
            <p:ph idx="1"/>
          </p:nvPr>
        </p:nvPicPr>
        <p:blipFill>
          <a:blip r:embed="rId2" cstate="print"/>
          <a:srcRect/>
          <a:stretch>
            <a:fillRect/>
          </a:stretch>
        </p:blipFill>
        <p:spPr bwMode="auto">
          <a:xfrm>
            <a:off x="2724150" y="1607661"/>
            <a:ext cx="3695700" cy="4511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8800" dirty="0" smtClean="0">
                <a:latin typeface="Times New Roman" pitchFamily="18" charset="0"/>
                <a:cs typeface="Times New Roman" pitchFamily="18" charset="0"/>
              </a:rPr>
              <a:t>Cost </a:t>
            </a:r>
          </a:p>
          <a:p>
            <a:pPr algn="ctr">
              <a:buNone/>
            </a:pPr>
            <a:r>
              <a:rPr lang="en-US" sz="8800" dirty="0" smtClean="0">
                <a:latin typeface="Times New Roman" pitchFamily="18" charset="0"/>
                <a:cs typeface="Times New Roman" pitchFamily="18" charset="0"/>
              </a:rPr>
              <a:t>Estimation </a:t>
            </a:r>
            <a:endParaRPr lang="en-US" sz="8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5" descr="17.png"/>
          <p:cNvPicPr>
            <a:picLocks noGrp="1" noChangeAspect="1"/>
          </p:cNvPicPr>
          <p:nvPr>
            <p:ph idx="1"/>
          </p:nvPr>
        </p:nvPicPr>
        <p:blipFill>
          <a:blip r:embed="rId6" cstate="print"/>
          <a:stretch>
            <a:fillRect/>
          </a:stretch>
        </p:blipFill>
        <p:spPr>
          <a:xfrm rot="20410175">
            <a:off x="372883" y="2288324"/>
            <a:ext cx="4117736" cy="2918142"/>
          </a:xfrm>
        </p:spPr>
      </p:pic>
      <p:pic>
        <p:nvPicPr>
          <p:cNvPr id="9" name="Picture 8" descr="18.png"/>
          <p:cNvPicPr>
            <a:picLocks noChangeAspect="1"/>
          </p:cNvPicPr>
          <p:nvPr/>
        </p:nvPicPr>
        <p:blipFill>
          <a:blip r:embed="rId7" cstate="print"/>
          <a:stretch>
            <a:fillRect/>
          </a:stretch>
        </p:blipFill>
        <p:spPr>
          <a:xfrm rot="387928">
            <a:off x="4267200" y="2438400"/>
            <a:ext cx="4953000" cy="3733800"/>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466" name="Picture 2"/>
          <p:cNvPicPr>
            <a:picLocks noGrp="1" noChangeAspect="1" noChangeArrowheads="1"/>
          </p:cNvPicPr>
          <p:nvPr>
            <p:ph idx="1"/>
          </p:nvPr>
        </p:nvPicPr>
        <p:blipFill>
          <a:blip r:embed="rId2" cstate="print"/>
          <a:srcRect/>
          <a:stretch>
            <a:fillRect/>
          </a:stretch>
        </p:blipFill>
        <p:spPr bwMode="auto">
          <a:xfrm>
            <a:off x="304800" y="1524000"/>
            <a:ext cx="4419600" cy="4114800"/>
          </a:xfrm>
          <a:prstGeom prst="rect">
            <a:avLst/>
          </a:prstGeom>
          <a:noFill/>
          <a:ln w="9525">
            <a:noFill/>
            <a:miter lim="800000"/>
            <a:headEnd/>
            <a:tailEnd/>
          </a:ln>
        </p:spPr>
      </p:pic>
      <p:pic>
        <p:nvPicPr>
          <p:cNvPr id="62467" name="Picture 3"/>
          <p:cNvPicPr>
            <a:picLocks noChangeAspect="1" noChangeArrowheads="1"/>
          </p:cNvPicPr>
          <p:nvPr/>
        </p:nvPicPr>
        <p:blipFill>
          <a:blip r:embed="rId3" cstate="print"/>
          <a:srcRect/>
          <a:stretch>
            <a:fillRect/>
          </a:stretch>
        </p:blipFill>
        <p:spPr bwMode="auto">
          <a:xfrm>
            <a:off x="4724400" y="1524001"/>
            <a:ext cx="37338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524000"/>
            <a:ext cx="7696200" cy="4876800"/>
          </a:xfrm>
        </p:spPr>
        <p:txBody>
          <a:bodyPr/>
          <a:lstStyle/>
          <a:p>
            <a:pPr algn="ctr">
              <a:buNone/>
            </a:pPr>
            <a:r>
              <a:rPr lang="en-US" dirty="0" smtClean="0">
                <a:latin typeface="Times New Roman" pitchFamily="18" charset="0"/>
                <a:cs typeface="Times New Roman" pitchFamily="18" charset="0"/>
              </a:rPr>
              <a:t>Ground Floor</a:t>
            </a:r>
          </a:p>
          <a:p>
            <a:pPr>
              <a:buFont typeface="Wingdings" pitchFamily="2" charset="2"/>
              <a:buChar char="Ø"/>
            </a:pPr>
            <a:r>
              <a:rPr lang="en-US" sz="2000" dirty="0" smtClean="0">
                <a:latin typeface="Times New Roman" pitchFamily="18" charset="0"/>
                <a:cs typeface="Times New Roman" pitchFamily="18" charset="0"/>
              </a:rPr>
              <a:t>Total area of ground floor =1368  m</a:t>
            </a:r>
            <a:r>
              <a:rPr lang="en-US" sz="2000" baseline="30000" dirty="0" smtClean="0">
                <a:latin typeface="Times New Roman" pitchFamily="18" charset="0"/>
                <a:cs typeface="Times New Roman" pitchFamily="18" charset="0"/>
              </a:rPr>
              <a:t>2</a:t>
            </a:r>
            <a:endParaRPr lang="en-US" sz="2000"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endParaRPr lang="en-US" dirty="0"/>
          </a:p>
        </p:txBody>
      </p:sp>
      <p:pic>
        <p:nvPicPr>
          <p:cNvPr id="5" name="Picture 4" descr="first floor.png"/>
          <p:cNvPicPr>
            <a:picLocks noChangeAspect="1"/>
          </p:cNvPicPr>
          <p:nvPr/>
        </p:nvPicPr>
        <p:blipFill>
          <a:blip r:embed="rId6" cstate="print"/>
          <a:stretch>
            <a:fillRect/>
          </a:stretch>
        </p:blipFill>
        <p:spPr>
          <a:xfrm>
            <a:off x="1143000" y="2514600"/>
            <a:ext cx="6096000" cy="4038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ctr">
              <a:buNone/>
            </a:pPr>
            <a:r>
              <a:rPr lang="en-US" dirty="0" smtClean="0">
                <a:latin typeface="Times New Roman" pitchFamily="18" charset="0"/>
                <a:cs typeface="Times New Roman" pitchFamily="18" charset="0"/>
              </a:rPr>
              <a:t>First Floor</a:t>
            </a:r>
          </a:p>
          <a:p>
            <a:pPr>
              <a:buNone/>
            </a:pPr>
            <a:endParaRPr lang="en-US" sz="2000" dirty="0" smtClean="0">
              <a:latin typeface="Times New Roman" pitchFamily="18" charset="0"/>
              <a:cs typeface="Times New Roman" pitchFamily="18" charset="0"/>
            </a:endParaRPr>
          </a:p>
          <a:p>
            <a:pPr>
              <a:buFont typeface="Wingdings" pitchFamily="2" charset="2"/>
              <a:buChar char="Ø"/>
            </a:pPr>
            <a:r>
              <a:rPr lang="en-US" sz="2000" dirty="0" smtClean="0">
                <a:latin typeface="Times New Roman" pitchFamily="18" charset="0"/>
                <a:cs typeface="Times New Roman" pitchFamily="18" charset="0"/>
              </a:rPr>
              <a:t>Total area of first floor = 871 m</a:t>
            </a:r>
            <a:r>
              <a:rPr lang="en-US" sz="2000" baseline="30000" dirty="0" smtClean="0">
                <a:latin typeface="Times New Roman" pitchFamily="18" charset="0"/>
                <a:cs typeface="Times New Roman" pitchFamily="18" charset="0"/>
              </a:rPr>
              <a:t>2</a:t>
            </a:r>
            <a:endParaRPr lang="en-US" sz="2000" dirty="0" smtClean="0">
              <a:latin typeface="Times New Roman" pitchFamily="18" charset="0"/>
              <a:cs typeface="Times New Roman" pitchFamily="18" charset="0"/>
            </a:endParaRPr>
          </a:p>
          <a:p>
            <a:pPr algn="ctr">
              <a:buNone/>
            </a:pPr>
            <a:endParaRPr lang="en-US" sz="1400" dirty="0" smtClean="0">
              <a:latin typeface="Times New Roman" pitchFamily="18" charset="0"/>
              <a:cs typeface="Times New Roman" pitchFamily="18" charset="0"/>
            </a:endParaRPr>
          </a:p>
          <a:p>
            <a:endParaRPr lang="en-US" dirty="0"/>
          </a:p>
        </p:txBody>
      </p:sp>
      <p:pic>
        <p:nvPicPr>
          <p:cNvPr id="4" name="Picture 3" descr="2nd floorr.png"/>
          <p:cNvPicPr>
            <a:picLocks noChangeAspect="1"/>
          </p:cNvPicPr>
          <p:nvPr/>
        </p:nvPicPr>
        <p:blipFill>
          <a:blip r:embed="rId2" cstate="print"/>
          <a:stretch>
            <a:fillRect/>
          </a:stretch>
        </p:blipFill>
        <p:spPr>
          <a:xfrm>
            <a:off x="990601" y="2514600"/>
            <a:ext cx="6858000" cy="40386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1751</TotalTime>
  <Words>1276</Words>
  <Application>Microsoft Office PowerPoint</Application>
  <PresentationFormat>On-screen Show (4:3)</PresentationFormat>
  <Paragraphs>367</Paragraphs>
  <Slides>70</Slides>
  <Notes>2</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Office Theme</vt:lpstr>
      <vt:lpstr> An-Najah National  University   Secondary School Design </vt:lpstr>
      <vt:lpstr>Slide 2</vt:lpstr>
      <vt:lpstr>Slide 3</vt:lpstr>
      <vt:lpstr>Slide 4</vt:lpstr>
      <vt:lpstr>Slide 5</vt:lpstr>
      <vt:lpstr>Slide 6</vt:lpstr>
      <vt:lpstr>Slide 7</vt:lpstr>
      <vt:lpstr>Slide 8</vt:lpstr>
      <vt:lpstr>Slide 9</vt:lpstr>
      <vt:lpstr>Slide 10</vt:lpstr>
      <vt:lpstr>Slide 11</vt:lpstr>
      <vt:lpstr>Structural Design</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Period   </vt:lpstr>
      <vt:lpstr>Slide 28</vt:lpstr>
      <vt:lpstr>Slide 29</vt:lpstr>
      <vt:lpstr>Slide 30</vt:lpstr>
      <vt:lpstr>Slide 31</vt:lpstr>
      <vt:lpstr>Slide 32</vt:lpstr>
      <vt:lpstr>Slab Details</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Ecotect calculation</vt:lpstr>
      <vt:lpstr>Slide 51</vt:lpstr>
      <vt:lpstr>Slide 52</vt:lpstr>
      <vt:lpstr>Slide 53</vt:lpstr>
      <vt:lpstr>Plumbing Fixtures</vt:lpstr>
      <vt:lpstr>Drainage system :</vt:lpstr>
      <vt:lpstr>water system :</vt:lpstr>
      <vt:lpstr>Slide 57</vt:lpstr>
      <vt:lpstr>Slide 58</vt:lpstr>
      <vt:lpstr>Slide 59</vt:lpstr>
      <vt:lpstr>Slide 60</vt:lpstr>
      <vt:lpstr>Slide 61</vt:lpstr>
      <vt:lpstr>Slide 62</vt:lpstr>
      <vt:lpstr>Slide 63</vt:lpstr>
      <vt:lpstr>Lighting distribution in GF</vt:lpstr>
      <vt:lpstr>Lighting distribution in the 1st floor</vt:lpstr>
      <vt:lpstr>Sockets distribution in GF </vt:lpstr>
      <vt:lpstr>Sockets distribution in the 1st  floor</vt:lpstr>
      <vt:lpstr>Main board</vt:lpstr>
      <vt:lpstr>Slide 69</vt:lpstr>
      <vt:lpstr>Slide 70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Secondary School Design</dc:title>
  <dc:creator>aqeed</dc:creator>
  <cp:lastModifiedBy>New</cp:lastModifiedBy>
  <cp:revision>47</cp:revision>
  <dcterms:created xsi:type="dcterms:W3CDTF">2006-08-16T00:00:00Z</dcterms:created>
  <dcterms:modified xsi:type="dcterms:W3CDTF">2015-05-15T23:30:31Z</dcterms:modified>
</cp:coreProperties>
</file>