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6858000" cx="9144000"/>
  <p:notesSz cx="6858000" cy="9144000"/>
  <p:embeddedFontLst>
    <p:embeddedFont>
      <p:font typeface="Century Gothic"/>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36" roundtripDataSignature="AMtx7mgpx91DyY2uISOoG7VkYCyFx/nr6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CenturyGothic-bold.fntdata"/><Relationship Id="rId10" Type="http://schemas.openxmlformats.org/officeDocument/2006/relationships/slide" Target="slides/slide5.xml"/><Relationship Id="rId32" Type="http://schemas.openxmlformats.org/officeDocument/2006/relationships/font" Target="fonts/CenturyGothic-regular.fntdata"/><Relationship Id="rId13" Type="http://schemas.openxmlformats.org/officeDocument/2006/relationships/slide" Target="slides/slide8.xml"/><Relationship Id="rId35" Type="http://schemas.openxmlformats.org/officeDocument/2006/relationships/font" Target="fonts/CenturyGothic-boldItalic.fntdata"/><Relationship Id="rId12" Type="http://schemas.openxmlformats.org/officeDocument/2006/relationships/slide" Target="slides/slide7.xml"/><Relationship Id="rId34" Type="http://schemas.openxmlformats.org/officeDocument/2006/relationships/font" Target="fonts/CenturyGothic-italic.fntdata"/><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7" name="Shape 17"/>
        <p:cNvGrpSpPr/>
        <p:nvPr/>
      </p:nvGrpSpPr>
      <p:grpSpPr>
        <a:xfrm>
          <a:off x="0" y="0"/>
          <a:ext cx="0" cy="0"/>
          <a:chOff x="0" y="0"/>
          <a:chExt cx="0" cy="0"/>
        </a:xfrm>
      </p:grpSpPr>
      <p:sp>
        <p:nvSpPr>
          <p:cNvPr id="18" name="Google Shape;18;p28"/>
          <p:cNvSpPr txBox="1"/>
          <p:nvPr>
            <p:ph type="ctrTitle"/>
          </p:nvPr>
        </p:nvSpPr>
        <p:spPr>
          <a:xfrm>
            <a:off x="866442" y="1447801"/>
            <a:ext cx="6620968" cy="3329581"/>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7200"/>
              <a:buFont typeface="Century Gothic"/>
              <a:buNone/>
              <a:defRPr sz="7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8"/>
          <p:cNvSpPr txBox="1"/>
          <p:nvPr>
            <p:ph idx="1" type="subTitle"/>
          </p:nvPr>
        </p:nvSpPr>
        <p:spPr>
          <a:xfrm>
            <a:off x="866442" y="4777380"/>
            <a:ext cx="6620968" cy="861420"/>
          </a:xfrm>
          <a:prstGeom prst="rect">
            <a:avLst/>
          </a:prstGeom>
          <a:noFill/>
          <a:ln>
            <a:noFill/>
          </a:ln>
        </p:spPr>
        <p:txBody>
          <a:bodyPr anchorCtr="0" anchor="t" bIns="45700" lIns="91425" spcFirstLastPara="1" rIns="91425" wrap="square" tIns="45700">
            <a:normAutofit/>
          </a:bodyPr>
          <a:lstStyle>
            <a:lvl1pPr lvl="0" algn="l">
              <a:spcBef>
                <a:spcPts val="1000"/>
              </a:spcBef>
              <a:spcAft>
                <a:spcPts val="0"/>
              </a:spcAft>
              <a:buSzPts val="1600"/>
              <a:buNone/>
              <a:defRPr cap="none">
                <a:solidFill>
                  <a:schemeClr val="accent1"/>
                </a:solidFill>
              </a:defRPr>
            </a:lvl1pPr>
            <a:lvl2pPr lvl="1" algn="ctr">
              <a:spcBef>
                <a:spcPts val="1000"/>
              </a:spcBef>
              <a:spcAft>
                <a:spcPts val="0"/>
              </a:spcAft>
              <a:buSzPts val="1440"/>
              <a:buNone/>
              <a:defRPr>
                <a:solidFill>
                  <a:schemeClr val="lt1"/>
                </a:solidFill>
              </a:defRPr>
            </a:lvl2pPr>
            <a:lvl3pPr lvl="2" algn="ctr">
              <a:spcBef>
                <a:spcPts val="1000"/>
              </a:spcBef>
              <a:spcAft>
                <a:spcPts val="0"/>
              </a:spcAft>
              <a:buSzPts val="1280"/>
              <a:buNone/>
              <a:defRPr>
                <a:solidFill>
                  <a:schemeClr val="lt1"/>
                </a:solidFill>
              </a:defRPr>
            </a:lvl3pPr>
            <a:lvl4pPr lvl="3" algn="ctr">
              <a:spcBef>
                <a:spcPts val="1000"/>
              </a:spcBef>
              <a:spcAft>
                <a:spcPts val="0"/>
              </a:spcAft>
              <a:buSzPts val="1120"/>
              <a:buNone/>
              <a:defRPr>
                <a:solidFill>
                  <a:schemeClr val="lt1"/>
                </a:solidFill>
              </a:defRPr>
            </a:lvl4pPr>
            <a:lvl5pPr lvl="4" algn="ctr">
              <a:spcBef>
                <a:spcPts val="1000"/>
              </a:spcBef>
              <a:spcAft>
                <a:spcPts val="0"/>
              </a:spcAft>
              <a:buSzPts val="1120"/>
              <a:buNone/>
              <a:defRPr>
                <a:solidFill>
                  <a:schemeClr val="lt1"/>
                </a:solidFill>
              </a:defRPr>
            </a:lvl5pPr>
            <a:lvl6pPr lvl="5" algn="ctr">
              <a:spcBef>
                <a:spcPts val="1000"/>
              </a:spcBef>
              <a:spcAft>
                <a:spcPts val="0"/>
              </a:spcAft>
              <a:buSzPts val="1120"/>
              <a:buNone/>
              <a:defRPr>
                <a:solidFill>
                  <a:schemeClr val="lt1"/>
                </a:solidFill>
              </a:defRPr>
            </a:lvl6pPr>
            <a:lvl7pPr lvl="6" algn="ctr">
              <a:spcBef>
                <a:spcPts val="1000"/>
              </a:spcBef>
              <a:spcAft>
                <a:spcPts val="0"/>
              </a:spcAft>
              <a:buSzPts val="1120"/>
              <a:buNone/>
              <a:defRPr>
                <a:solidFill>
                  <a:schemeClr val="lt1"/>
                </a:solidFill>
              </a:defRPr>
            </a:lvl7pPr>
            <a:lvl8pPr lvl="7" algn="ctr">
              <a:spcBef>
                <a:spcPts val="1000"/>
              </a:spcBef>
              <a:spcAft>
                <a:spcPts val="0"/>
              </a:spcAft>
              <a:buSzPts val="1120"/>
              <a:buNone/>
              <a:defRPr>
                <a:solidFill>
                  <a:schemeClr val="lt1"/>
                </a:solidFill>
              </a:defRPr>
            </a:lvl8pPr>
            <a:lvl9pPr lvl="8" algn="ctr">
              <a:spcBef>
                <a:spcPts val="1000"/>
              </a:spcBef>
              <a:spcAft>
                <a:spcPts val="0"/>
              </a:spcAft>
              <a:buSzPts val="1120"/>
              <a:buNone/>
              <a:defRPr>
                <a:solidFill>
                  <a:schemeClr val="lt1"/>
                </a:solidFill>
              </a:defRPr>
            </a:lvl9pPr>
          </a:lstStyle>
          <a:p/>
        </p:txBody>
      </p:sp>
      <p:sp>
        <p:nvSpPr>
          <p:cNvPr id="20" name="Google Shape;20;p28"/>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8"/>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8"/>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74" name="Shape 74"/>
        <p:cNvGrpSpPr/>
        <p:nvPr/>
      </p:nvGrpSpPr>
      <p:grpSpPr>
        <a:xfrm>
          <a:off x="0" y="0"/>
          <a:ext cx="0" cy="0"/>
          <a:chOff x="0" y="0"/>
          <a:chExt cx="0" cy="0"/>
        </a:xfrm>
      </p:grpSpPr>
      <p:sp>
        <p:nvSpPr>
          <p:cNvPr id="75" name="Google Shape;75;p37"/>
          <p:cNvSpPr txBox="1"/>
          <p:nvPr>
            <p:ph type="title"/>
          </p:nvPr>
        </p:nvSpPr>
        <p:spPr>
          <a:xfrm>
            <a:off x="866443" y="4800587"/>
            <a:ext cx="662096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7"/>
          <p:cNvSpPr/>
          <p:nvPr>
            <p:ph idx="2" type="pic"/>
          </p:nvPr>
        </p:nvSpPr>
        <p:spPr>
          <a:xfrm>
            <a:off x="866442" y="685800"/>
            <a:ext cx="6620968" cy="3640666"/>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77" name="Google Shape;77;p37"/>
          <p:cNvSpPr txBox="1"/>
          <p:nvPr>
            <p:ph idx="1" type="body"/>
          </p:nvPr>
        </p:nvSpPr>
        <p:spPr>
          <a:xfrm>
            <a:off x="866443" y="5367325"/>
            <a:ext cx="6620966" cy="493712"/>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78" name="Google Shape;78;p37"/>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7"/>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7"/>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81" name="Shape 81"/>
        <p:cNvGrpSpPr/>
        <p:nvPr/>
      </p:nvGrpSpPr>
      <p:grpSpPr>
        <a:xfrm>
          <a:off x="0" y="0"/>
          <a:ext cx="0" cy="0"/>
          <a:chOff x="0" y="0"/>
          <a:chExt cx="0" cy="0"/>
        </a:xfrm>
      </p:grpSpPr>
      <p:sp>
        <p:nvSpPr>
          <p:cNvPr id="82" name="Google Shape;82;p38"/>
          <p:cNvSpPr txBox="1"/>
          <p:nvPr>
            <p:ph type="title"/>
          </p:nvPr>
        </p:nvSpPr>
        <p:spPr>
          <a:xfrm>
            <a:off x="866442" y="1447800"/>
            <a:ext cx="6620968" cy="1981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8"/>
          <p:cNvSpPr txBox="1"/>
          <p:nvPr>
            <p:ph idx="1" type="body"/>
          </p:nvPr>
        </p:nvSpPr>
        <p:spPr>
          <a:xfrm>
            <a:off x="866442" y="3657600"/>
            <a:ext cx="6620968" cy="2362200"/>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84" name="Google Shape;84;p38"/>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38"/>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8"/>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87" name="Shape 87"/>
        <p:cNvGrpSpPr/>
        <p:nvPr/>
      </p:nvGrpSpPr>
      <p:grpSpPr>
        <a:xfrm>
          <a:off x="0" y="0"/>
          <a:ext cx="0" cy="0"/>
          <a:chOff x="0" y="0"/>
          <a:chExt cx="0" cy="0"/>
        </a:xfrm>
      </p:grpSpPr>
      <p:sp>
        <p:nvSpPr>
          <p:cNvPr id="88" name="Google Shape;88;p39"/>
          <p:cNvSpPr txBox="1"/>
          <p:nvPr>
            <p:ph type="title"/>
          </p:nvPr>
        </p:nvSpPr>
        <p:spPr>
          <a:xfrm>
            <a:off x="1181409" y="1447800"/>
            <a:ext cx="6001049" cy="231764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800"/>
              <a:buFont typeface="Century Gothic"/>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39"/>
          <p:cNvSpPr txBox="1"/>
          <p:nvPr>
            <p:ph idx="1" type="body"/>
          </p:nvPr>
        </p:nvSpPr>
        <p:spPr>
          <a:xfrm>
            <a:off x="1454530" y="3765449"/>
            <a:ext cx="5449871" cy="34217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b="0" i="0" sz="1400" cap="small">
                <a:solidFill>
                  <a:schemeClr val="accent1"/>
                </a:solidFill>
                <a:latin typeface="Century Gothic"/>
                <a:ea typeface="Century Gothic"/>
                <a:cs typeface="Century Gothic"/>
                <a:sym typeface="Century Gothic"/>
              </a:defRPr>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0" name="Google Shape;90;p39"/>
          <p:cNvSpPr txBox="1"/>
          <p:nvPr>
            <p:ph idx="2" type="body"/>
          </p:nvPr>
        </p:nvSpPr>
        <p:spPr>
          <a:xfrm>
            <a:off x="866442" y="4350657"/>
            <a:ext cx="6620968" cy="1676400"/>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1" name="Google Shape;91;p39"/>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9"/>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39"/>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94" name="Google Shape;94;p39"/>
          <p:cNvSpPr txBox="1"/>
          <p:nvPr/>
        </p:nvSpPr>
        <p:spPr>
          <a:xfrm>
            <a:off x="673897" y="971253"/>
            <a:ext cx="601591" cy="196977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2200" u="none" cap="none" strike="noStrike">
                <a:solidFill>
                  <a:schemeClr val="accent1"/>
                </a:solidFill>
                <a:latin typeface="Arial"/>
                <a:ea typeface="Arial"/>
                <a:cs typeface="Arial"/>
                <a:sym typeface="Arial"/>
              </a:rPr>
              <a:t>“</a:t>
            </a:r>
            <a:endParaRPr/>
          </a:p>
        </p:txBody>
      </p:sp>
      <p:sp>
        <p:nvSpPr>
          <p:cNvPr id="95" name="Google Shape;95;p39"/>
          <p:cNvSpPr txBox="1"/>
          <p:nvPr/>
        </p:nvSpPr>
        <p:spPr>
          <a:xfrm>
            <a:off x="6999690" y="2613787"/>
            <a:ext cx="601591" cy="196977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122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96" name="Shape 96"/>
        <p:cNvGrpSpPr/>
        <p:nvPr/>
      </p:nvGrpSpPr>
      <p:grpSpPr>
        <a:xfrm>
          <a:off x="0" y="0"/>
          <a:ext cx="0" cy="0"/>
          <a:chOff x="0" y="0"/>
          <a:chExt cx="0" cy="0"/>
        </a:xfrm>
      </p:grpSpPr>
      <p:sp>
        <p:nvSpPr>
          <p:cNvPr id="97" name="Google Shape;97;p40"/>
          <p:cNvSpPr txBox="1"/>
          <p:nvPr>
            <p:ph type="title"/>
          </p:nvPr>
        </p:nvSpPr>
        <p:spPr>
          <a:xfrm>
            <a:off x="866441" y="3124201"/>
            <a:ext cx="6620969" cy="165318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40"/>
          <p:cNvSpPr txBox="1"/>
          <p:nvPr>
            <p:ph idx="1" type="body"/>
          </p:nvPr>
        </p:nvSpPr>
        <p:spPr>
          <a:xfrm>
            <a:off x="866442" y="4777381"/>
            <a:ext cx="66209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cap="none">
                <a:solidFill>
                  <a:schemeClr val="accent1"/>
                </a:solidFill>
              </a:defRPr>
            </a:lvl1pPr>
            <a:lvl2pPr indent="-228600" lvl="1" marL="914400" algn="l">
              <a:spcBef>
                <a:spcPts val="1000"/>
              </a:spcBef>
              <a:spcAft>
                <a:spcPts val="0"/>
              </a:spcAft>
              <a:buSzPts val="1440"/>
              <a:buNone/>
              <a:defRPr sz="1800">
                <a:solidFill>
                  <a:schemeClr val="lt1"/>
                </a:solidFill>
              </a:defRPr>
            </a:lvl2pPr>
            <a:lvl3pPr indent="-228600" lvl="2" marL="1371600" algn="l">
              <a:spcBef>
                <a:spcPts val="1000"/>
              </a:spcBef>
              <a:spcAft>
                <a:spcPts val="0"/>
              </a:spcAft>
              <a:buSzPts val="1280"/>
              <a:buNone/>
              <a:defRPr sz="1600">
                <a:solidFill>
                  <a:schemeClr val="lt1"/>
                </a:solidFill>
              </a:defRPr>
            </a:lvl3pPr>
            <a:lvl4pPr indent="-228600" lvl="3" marL="1828800" algn="l">
              <a:spcBef>
                <a:spcPts val="1000"/>
              </a:spcBef>
              <a:spcAft>
                <a:spcPts val="0"/>
              </a:spcAft>
              <a:buSzPts val="1120"/>
              <a:buNone/>
              <a:defRPr sz="1400">
                <a:solidFill>
                  <a:schemeClr val="lt1"/>
                </a:solidFill>
              </a:defRPr>
            </a:lvl4pPr>
            <a:lvl5pPr indent="-228600" lvl="4" marL="2286000" algn="l">
              <a:spcBef>
                <a:spcPts val="1000"/>
              </a:spcBef>
              <a:spcAft>
                <a:spcPts val="0"/>
              </a:spcAft>
              <a:buSzPts val="1120"/>
              <a:buNone/>
              <a:defRPr sz="1400">
                <a:solidFill>
                  <a:schemeClr val="lt1"/>
                </a:solidFill>
              </a:defRPr>
            </a:lvl5pPr>
            <a:lvl6pPr indent="-228600" lvl="5" marL="2743200" algn="l">
              <a:spcBef>
                <a:spcPts val="1000"/>
              </a:spcBef>
              <a:spcAft>
                <a:spcPts val="0"/>
              </a:spcAft>
              <a:buSzPts val="1120"/>
              <a:buNone/>
              <a:defRPr sz="1400">
                <a:solidFill>
                  <a:schemeClr val="lt1"/>
                </a:solidFill>
              </a:defRPr>
            </a:lvl6pPr>
            <a:lvl7pPr indent="-228600" lvl="6" marL="3200400" algn="l">
              <a:spcBef>
                <a:spcPts val="1000"/>
              </a:spcBef>
              <a:spcAft>
                <a:spcPts val="0"/>
              </a:spcAft>
              <a:buSzPts val="1120"/>
              <a:buNone/>
              <a:defRPr sz="1400">
                <a:solidFill>
                  <a:schemeClr val="lt1"/>
                </a:solidFill>
              </a:defRPr>
            </a:lvl7pPr>
            <a:lvl8pPr indent="-228600" lvl="7" marL="3657600" algn="l">
              <a:spcBef>
                <a:spcPts val="1000"/>
              </a:spcBef>
              <a:spcAft>
                <a:spcPts val="0"/>
              </a:spcAft>
              <a:buSzPts val="1120"/>
              <a:buNone/>
              <a:defRPr sz="1400">
                <a:solidFill>
                  <a:schemeClr val="lt1"/>
                </a:solidFill>
              </a:defRPr>
            </a:lvl8pPr>
            <a:lvl9pPr indent="-228600" lvl="8" marL="4114800" algn="l">
              <a:spcBef>
                <a:spcPts val="1000"/>
              </a:spcBef>
              <a:spcAft>
                <a:spcPts val="0"/>
              </a:spcAft>
              <a:buSzPts val="1120"/>
              <a:buNone/>
              <a:defRPr sz="1400">
                <a:solidFill>
                  <a:schemeClr val="lt1"/>
                </a:solidFill>
              </a:defRPr>
            </a:lvl9pPr>
          </a:lstStyle>
          <a:p/>
        </p:txBody>
      </p:sp>
      <p:sp>
        <p:nvSpPr>
          <p:cNvPr id="99" name="Google Shape;99;p40"/>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40"/>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40"/>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02" name="Shape 102"/>
        <p:cNvGrpSpPr/>
        <p:nvPr/>
      </p:nvGrpSpPr>
      <p:grpSpPr>
        <a:xfrm>
          <a:off x="0" y="0"/>
          <a:ext cx="0" cy="0"/>
          <a:chOff x="0" y="0"/>
          <a:chExt cx="0" cy="0"/>
        </a:xfrm>
      </p:grpSpPr>
      <p:sp>
        <p:nvSpPr>
          <p:cNvPr id="103" name="Google Shape;103;p41"/>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41"/>
          <p:cNvSpPr txBox="1"/>
          <p:nvPr>
            <p:ph idx="1" type="body"/>
          </p:nvPr>
        </p:nvSpPr>
        <p:spPr>
          <a:xfrm>
            <a:off x="474834" y="1981200"/>
            <a:ext cx="2210725"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5" name="Google Shape;105;p41"/>
          <p:cNvSpPr txBox="1"/>
          <p:nvPr>
            <p:ph idx="2" type="body"/>
          </p:nvPr>
        </p:nvSpPr>
        <p:spPr>
          <a:xfrm>
            <a:off x="489475" y="2667000"/>
            <a:ext cx="2196084"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06" name="Google Shape;106;p41"/>
          <p:cNvSpPr txBox="1"/>
          <p:nvPr>
            <p:ph idx="3" type="body"/>
          </p:nvPr>
        </p:nvSpPr>
        <p:spPr>
          <a:xfrm>
            <a:off x="2913504" y="1981200"/>
            <a:ext cx="2202754"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7" name="Google Shape;107;p41"/>
          <p:cNvSpPr txBox="1"/>
          <p:nvPr>
            <p:ph idx="4" type="body"/>
          </p:nvPr>
        </p:nvSpPr>
        <p:spPr>
          <a:xfrm>
            <a:off x="2905586" y="2667000"/>
            <a:ext cx="2210671"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08" name="Google Shape;108;p41"/>
          <p:cNvSpPr txBox="1"/>
          <p:nvPr>
            <p:ph idx="5" type="body"/>
          </p:nvPr>
        </p:nvSpPr>
        <p:spPr>
          <a:xfrm>
            <a:off x="5344917" y="1981200"/>
            <a:ext cx="219965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09" name="Google Shape;109;p41"/>
          <p:cNvSpPr txBox="1"/>
          <p:nvPr>
            <p:ph idx="6" type="body"/>
          </p:nvPr>
        </p:nvSpPr>
        <p:spPr>
          <a:xfrm>
            <a:off x="5344917" y="2667000"/>
            <a:ext cx="2199658" cy="3589338"/>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cxnSp>
        <p:nvCxnSpPr>
          <p:cNvPr id="110" name="Google Shape;110;p41"/>
          <p:cNvCxnSpPr/>
          <p:nvPr/>
        </p:nvCxnSpPr>
        <p:spPr>
          <a:xfrm>
            <a:off x="2795334" y="2133600"/>
            <a:ext cx="0" cy="3962400"/>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111" name="Google Shape;111;p41"/>
          <p:cNvCxnSpPr/>
          <p:nvPr/>
        </p:nvCxnSpPr>
        <p:spPr>
          <a:xfrm>
            <a:off x="5223030" y="2133600"/>
            <a:ext cx="0" cy="3966882"/>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112" name="Google Shape;112;p41"/>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41"/>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41"/>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 Column">
  <p:cSld name="3 Picture Column">
    <p:spTree>
      <p:nvGrpSpPr>
        <p:cNvPr id="115" name="Shape 115"/>
        <p:cNvGrpSpPr/>
        <p:nvPr/>
      </p:nvGrpSpPr>
      <p:grpSpPr>
        <a:xfrm>
          <a:off x="0" y="0"/>
          <a:ext cx="0" cy="0"/>
          <a:chOff x="0" y="0"/>
          <a:chExt cx="0" cy="0"/>
        </a:xfrm>
      </p:grpSpPr>
      <p:sp>
        <p:nvSpPr>
          <p:cNvPr id="116" name="Google Shape;116;p42"/>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sz="42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42"/>
          <p:cNvSpPr txBox="1"/>
          <p:nvPr>
            <p:ph idx="1" type="body"/>
          </p:nvPr>
        </p:nvSpPr>
        <p:spPr>
          <a:xfrm>
            <a:off x="489475" y="4250949"/>
            <a:ext cx="220561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18" name="Google Shape;118;p42"/>
          <p:cNvSpPr/>
          <p:nvPr>
            <p:ph idx="2" type="pic"/>
          </p:nvPr>
        </p:nvSpPr>
        <p:spPr>
          <a:xfrm>
            <a:off x="489475" y="2209800"/>
            <a:ext cx="2205612"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19" name="Google Shape;119;p42"/>
          <p:cNvSpPr txBox="1"/>
          <p:nvPr>
            <p:ph idx="3" type="body"/>
          </p:nvPr>
        </p:nvSpPr>
        <p:spPr>
          <a:xfrm>
            <a:off x="489475" y="4827212"/>
            <a:ext cx="2205612"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20" name="Google Shape;120;p42"/>
          <p:cNvSpPr txBox="1"/>
          <p:nvPr>
            <p:ph idx="4" type="body"/>
          </p:nvPr>
        </p:nvSpPr>
        <p:spPr>
          <a:xfrm>
            <a:off x="2917792" y="4250949"/>
            <a:ext cx="2198466"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21" name="Google Shape;121;p42"/>
          <p:cNvSpPr/>
          <p:nvPr>
            <p:ph idx="5" type="pic"/>
          </p:nvPr>
        </p:nvSpPr>
        <p:spPr>
          <a:xfrm>
            <a:off x="2917791" y="2209800"/>
            <a:ext cx="2198466"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22" name="Google Shape;122;p42"/>
          <p:cNvSpPr txBox="1"/>
          <p:nvPr>
            <p:ph idx="6" type="body"/>
          </p:nvPr>
        </p:nvSpPr>
        <p:spPr>
          <a:xfrm>
            <a:off x="2916776" y="4827211"/>
            <a:ext cx="2201378"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123" name="Google Shape;123;p42"/>
          <p:cNvSpPr txBox="1"/>
          <p:nvPr>
            <p:ph idx="7" type="body"/>
          </p:nvPr>
        </p:nvSpPr>
        <p:spPr>
          <a:xfrm>
            <a:off x="5344917" y="4250949"/>
            <a:ext cx="219965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124" name="Google Shape;124;p42"/>
          <p:cNvSpPr/>
          <p:nvPr>
            <p:ph idx="8" type="pic"/>
          </p:nvPr>
        </p:nvSpPr>
        <p:spPr>
          <a:xfrm>
            <a:off x="5344916" y="2209800"/>
            <a:ext cx="2199658" cy="1524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125" name="Google Shape;125;p42"/>
          <p:cNvSpPr txBox="1"/>
          <p:nvPr>
            <p:ph idx="9" type="body"/>
          </p:nvPr>
        </p:nvSpPr>
        <p:spPr>
          <a:xfrm>
            <a:off x="5344824" y="4827209"/>
            <a:ext cx="2202571" cy="65918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cxnSp>
        <p:nvCxnSpPr>
          <p:cNvPr id="126" name="Google Shape;126;p42"/>
          <p:cNvCxnSpPr/>
          <p:nvPr/>
        </p:nvCxnSpPr>
        <p:spPr>
          <a:xfrm>
            <a:off x="2795334" y="2133600"/>
            <a:ext cx="0" cy="3962400"/>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127" name="Google Shape;127;p42"/>
          <p:cNvCxnSpPr/>
          <p:nvPr/>
        </p:nvCxnSpPr>
        <p:spPr>
          <a:xfrm>
            <a:off x="5223030" y="2133600"/>
            <a:ext cx="0" cy="3966882"/>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128" name="Google Shape;128;p42"/>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42"/>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42"/>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1" name="Shape 131"/>
        <p:cNvGrpSpPr/>
        <p:nvPr/>
      </p:nvGrpSpPr>
      <p:grpSpPr>
        <a:xfrm>
          <a:off x="0" y="0"/>
          <a:ext cx="0" cy="0"/>
          <a:chOff x="0" y="0"/>
          <a:chExt cx="0" cy="0"/>
        </a:xfrm>
      </p:grpSpPr>
      <p:sp>
        <p:nvSpPr>
          <p:cNvPr id="132" name="Google Shape;132;p43"/>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43"/>
          <p:cNvSpPr txBox="1"/>
          <p:nvPr>
            <p:ph idx="1" type="body"/>
          </p:nvPr>
        </p:nvSpPr>
        <p:spPr>
          <a:xfrm rot="5400000">
            <a:off x="2085787" y="794839"/>
            <a:ext cx="4195481" cy="6711654"/>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4" name="Google Shape;134;p43"/>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43"/>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43"/>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7" name="Shape 137"/>
        <p:cNvGrpSpPr/>
        <p:nvPr/>
      </p:nvGrpSpPr>
      <p:grpSpPr>
        <a:xfrm>
          <a:off x="0" y="0"/>
          <a:ext cx="0" cy="0"/>
          <a:chOff x="0" y="0"/>
          <a:chExt cx="0" cy="0"/>
        </a:xfrm>
      </p:grpSpPr>
      <p:sp>
        <p:nvSpPr>
          <p:cNvPr id="138" name="Google Shape;138;p44"/>
          <p:cNvSpPr txBox="1"/>
          <p:nvPr>
            <p:ph type="title"/>
          </p:nvPr>
        </p:nvSpPr>
        <p:spPr>
          <a:xfrm rot="5400000">
            <a:off x="3974116" y="2685880"/>
            <a:ext cx="5826125" cy="1314793"/>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44"/>
          <p:cNvSpPr txBox="1"/>
          <p:nvPr>
            <p:ph idx="1" type="body"/>
          </p:nvPr>
        </p:nvSpPr>
        <p:spPr>
          <a:xfrm rot="5400000">
            <a:off x="532314" y="730366"/>
            <a:ext cx="5483134" cy="5568812"/>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40" name="Google Shape;140;p44"/>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44"/>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44"/>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29"/>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9"/>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26" name="Google Shape;26;p29"/>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9"/>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9"/>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9" name="Shape 29"/>
        <p:cNvGrpSpPr/>
        <p:nvPr/>
      </p:nvGrpSpPr>
      <p:grpSpPr>
        <a:xfrm>
          <a:off x="0" y="0"/>
          <a:ext cx="0" cy="0"/>
          <a:chOff x="0" y="0"/>
          <a:chExt cx="0" cy="0"/>
        </a:xfrm>
      </p:grpSpPr>
      <p:sp>
        <p:nvSpPr>
          <p:cNvPr id="30" name="Google Shape;30;p30"/>
          <p:cNvSpPr txBox="1"/>
          <p:nvPr>
            <p:ph type="title"/>
          </p:nvPr>
        </p:nvSpPr>
        <p:spPr>
          <a:xfrm>
            <a:off x="866443" y="2861734"/>
            <a:ext cx="6620967" cy="1915647"/>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4000"/>
              <a:buFont typeface="Century Gothic"/>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0"/>
          <p:cNvSpPr txBox="1"/>
          <p:nvPr>
            <p:ph idx="1" type="body"/>
          </p:nvPr>
        </p:nvSpPr>
        <p:spPr>
          <a:xfrm>
            <a:off x="866442" y="4777381"/>
            <a:ext cx="66209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cap="none">
                <a:solidFill>
                  <a:schemeClr val="accent1"/>
                </a:solidFill>
              </a:defRPr>
            </a:lvl1pPr>
            <a:lvl2pPr indent="-228600" lvl="1" marL="914400" algn="l">
              <a:spcBef>
                <a:spcPts val="1000"/>
              </a:spcBef>
              <a:spcAft>
                <a:spcPts val="0"/>
              </a:spcAft>
              <a:buSzPts val="1440"/>
              <a:buNone/>
              <a:defRPr sz="1800">
                <a:solidFill>
                  <a:schemeClr val="lt1"/>
                </a:solidFill>
              </a:defRPr>
            </a:lvl2pPr>
            <a:lvl3pPr indent="-228600" lvl="2" marL="1371600" algn="l">
              <a:spcBef>
                <a:spcPts val="1000"/>
              </a:spcBef>
              <a:spcAft>
                <a:spcPts val="0"/>
              </a:spcAft>
              <a:buSzPts val="1280"/>
              <a:buNone/>
              <a:defRPr sz="1600">
                <a:solidFill>
                  <a:schemeClr val="lt1"/>
                </a:solidFill>
              </a:defRPr>
            </a:lvl3pPr>
            <a:lvl4pPr indent="-228600" lvl="3" marL="1828800" algn="l">
              <a:spcBef>
                <a:spcPts val="1000"/>
              </a:spcBef>
              <a:spcAft>
                <a:spcPts val="0"/>
              </a:spcAft>
              <a:buSzPts val="1120"/>
              <a:buNone/>
              <a:defRPr sz="1400">
                <a:solidFill>
                  <a:schemeClr val="lt1"/>
                </a:solidFill>
              </a:defRPr>
            </a:lvl4pPr>
            <a:lvl5pPr indent="-228600" lvl="4" marL="2286000" algn="l">
              <a:spcBef>
                <a:spcPts val="1000"/>
              </a:spcBef>
              <a:spcAft>
                <a:spcPts val="0"/>
              </a:spcAft>
              <a:buSzPts val="1120"/>
              <a:buNone/>
              <a:defRPr sz="1400">
                <a:solidFill>
                  <a:schemeClr val="lt1"/>
                </a:solidFill>
              </a:defRPr>
            </a:lvl5pPr>
            <a:lvl6pPr indent="-228600" lvl="5" marL="2743200" algn="l">
              <a:spcBef>
                <a:spcPts val="1000"/>
              </a:spcBef>
              <a:spcAft>
                <a:spcPts val="0"/>
              </a:spcAft>
              <a:buSzPts val="1120"/>
              <a:buNone/>
              <a:defRPr sz="1400">
                <a:solidFill>
                  <a:schemeClr val="lt1"/>
                </a:solidFill>
              </a:defRPr>
            </a:lvl6pPr>
            <a:lvl7pPr indent="-228600" lvl="6" marL="3200400" algn="l">
              <a:spcBef>
                <a:spcPts val="1000"/>
              </a:spcBef>
              <a:spcAft>
                <a:spcPts val="0"/>
              </a:spcAft>
              <a:buSzPts val="1120"/>
              <a:buNone/>
              <a:defRPr sz="1400">
                <a:solidFill>
                  <a:schemeClr val="lt1"/>
                </a:solidFill>
              </a:defRPr>
            </a:lvl7pPr>
            <a:lvl8pPr indent="-228600" lvl="7" marL="3657600" algn="l">
              <a:spcBef>
                <a:spcPts val="1000"/>
              </a:spcBef>
              <a:spcAft>
                <a:spcPts val="0"/>
              </a:spcAft>
              <a:buSzPts val="1120"/>
              <a:buNone/>
              <a:defRPr sz="1400">
                <a:solidFill>
                  <a:schemeClr val="lt1"/>
                </a:solidFill>
              </a:defRPr>
            </a:lvl8pPr>
            <a:lvl9pPr indent="-228600" lvl="8" marL="4114800" algn="l">
              <a:spcBef>
                <a:spcPts val="1000"/>
              </a:spcBef>
              <a:spcAft>
                <a:spcPts val="0"/>
              </a:spcAft>
              <a:buSzPts val="1120"/>
              <a:buNone/>
              <a:defRPr sz="1400">
                <a:solidFill>
                  <a:schemeClr val="lt1"/>
                </a:solidFill>
              </a:defRPr>
            </a:lvl9pPr>
          </a:lstStyle>
          <a:p/>
        </p:txBody>
      </p:sp>
      <p:sp>
        <p:nvSpPr>
          <p:cNvPr id="32" name="Google Shape;32;p30"/>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30"/>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0"/>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5" name="Shape 35"/>
        <p:cNvGrpSpPr/>
        <p:nvPr/>
      </p:nvGrpSpPr>
      <p:grpSpPr>
        <a:xfrm>
          <a:off x="0" y="0"/>
          <a:ext cx="0" cy="0"/>
          <a:chOff x="0" y="0"/>
          <a:chExt cx="0" cy="0"/>
        </a:xfrm>
      </p:grpSpPr>
      <p:sp>
        <p:nvSpPr>
          <p:cNvPr id="36" name="Google Shape;36;p31"/>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1"/>
          <p:cNvSpPr txBox="1"/>
          <p:nvPr>
            <p:ph idx="1" type="body"/>
          </p:nvPr>
        </p:nvSpPr>
        <p:spPr>
          <a:xfrm>
            <a:off x="827700" y="2060576"/>
            <a:ext cx="3298113" cy="419576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38" name="Google Shape;38;p31"/>
          <p:cNvSpPr txBox="1"/>
          <p:nvPr>
            <p:ph idx="2" type="body"/>
          </p:nvPr>
        </p:nvSpPr>
        <p:spPr>
          <a:xfrm>
            <a:off x="4241975" y="2056093"/>
            <a:ext cx="3298115" cy="4200245"/>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39" name="Google Shape;39;p31"/>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31"/>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31"/>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2" name="Shape 42"/>
        <p:cNvGrpSpPr/>
        <p:nvPr/>
      </p:nvGrpSpPr>
      <p:grpSpPr>
        <a:xfrm>
          <a:off x="0" y="0"/>
          <a:ext cx="0" cy="0"/>
          <a:chOff x="0" y="0"/>
          <a:chExt cx="0" cy="0"/>
        </a:xfrm>
      </p:grpSpPr>
      <p:sp>
        <p:nvSpPr>
          <p:cNvPr id="43" name="Google Shape;43;p32"/>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42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32"/>
          <p:cNvSpPr txBox="1"/>
          <p:nvPr>
            <p:ph idx="1" type="body"/>
          </p:nvPr>
        </p:nvSpPr>
        <p:spPr>
          <a:xfrm>
            <a:off x="827700" y="1905000"/>
            <a:ext cx="3298112"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45" name="Google Shape;45;p32"/>
          <p:cNvSpPr txBox="1"/>
          <p:nvPr>
            <p:ph idx="2" type="body"/>
          </p:nvPr>
        </p:nvSpPr>
        <p:spPr>
          <a:xfrm>
            <a:off x="827700" y="2514600"/>
            <a:ext cx="3298113" cy="374173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46" name="Google Shape;46;p32"/>
          <p:cNvSpPr txBox="1"/>
          <p:nvPr>
            <p:ph idx="3" type="body"/>
          </p:nvPr>
        </p:nvSpPr>
        <p:spPr>
          <a:xfrm>
            <a:off x="4241976" y="1905000"/>
            <a:ext cx="329811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solidFill>
                  <a:schemeClr val="accent1"/>
                </a:solidFill>
              </a:defRPr>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47" name="Google Shape;47;p32"/>
          <p:cNvSpPr txBox="1"/>
          <p:nvPr>
            <p:ph idx="4" type="body"/>
          </p:nvPr>
        </p:nvSpPr>
        <p:spPr>
          <a:xfrm>
            <a:off x="4241976" y="2514600"/>
            <a:ext cx="3298113" cy="374173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sz="1800"/>
            </a:lvl1pPr>
            <a:lvl2pPr indent="-309880" lvl="1" marL="914400" algn="l">
              <a:spcBef>
                <a:spcPts val="1000"/>
              </a:spcBef>
              <a:spcAft>
                <a:spcPts val="0"/>
              </a:spcAft>
              <a:buSzPts val="1280"/>
              <a:buChar char="►"/>
              <a:defRPr sz="1600"/>
            </a:lvl2pPr>
            <a:lvl3pPr indent="-299719" lvl="2" marL="1371600" algn="l">
              <a:spcBef>
                <a:spcPts val="1000"/>
              </a:spcBef>
              <a:spcAft>
                <a:spcPts val="0"/>
              </a:spcAft>
              <a:buSzPts val="1120"/>
              <a:buChar char="►"/>
              <a:defRPr sz="1400"/>
            </a:lvl3pPr>
            <a:lvl4pPr indent="-289560" lvl="3" marL="1828800" algn="l">
              <a:spcBef>
                <a:spcPts val="1000"/>
              </a:spcBef>
              <a:spcAft>
                <a:spcPts val="0"/>
              </a:spcAft>
              <a:buSzPts val="960"/>
              <a:buChar char="►"/>
              <a:defRPr sz="1200"/>
            </a:lvl4pPr>
            <a:lvl5pPr indent="-289560" lvl="4" marL="2286000" algn="l">
              <a:spcBef>
                <a:spcPts val="1000"/>
              </a:spcBef>
              <a:spcAft>
                <a:spcPts val="0"/>
              </a:spcAft>
              <a:buSzPts val="960"/>
              <a:buChar char="►"/>
              <a:defRPr sz="1200"/>
            </a:lvl5pPr>
            <a:lvl6pPr indent="-289560" lvl="5" marL="2743200" algn="l">
              <a:spcBef>
                <a:spcPts val="1000"/>
              </a:spcBef>
              <a:spcAft>
                <a:spcPts val="0"/>
              </a:spcAft>
              <a:buSzPts val="960"/>
              <a:buChar char="►"/>
              <a:defRPr sz="1200"/>
            </a:lvl6pPr>
            <a:lvl7pPr indent="-289560" lvl="6" marL="3200400" algn="l">
              <a:spcBef>
                <a:spcPts val="1000"/>
              </a:spcBef>
              <a:spcAft>
                <a:spcPts val="0"/>
              </a:spcAft>
              <a:buSzPts val="960"/>
              <a:buChar char="►"/>
              <a:defRPr sz="1200"/>
            </a:lvl7pPr>
            <a:lvl8pPr indent="-289559" lvl="7" marL="3657600" algn="l">
              <a:spcBef>
                <a:spcPts val="1000"/>
              </a:spcBef>
              <a:spcAft>
                <a:spcPts val="0"/>
              </a:spcAft>
              <a:buSzPts val="960"/>
              <a:buChar char="►"/>
              <a:defRPr sz="1200"/>
            </a:lvl8pPr>
            <a:lvl9pPr indent="-289559" lvl="8" marL="4114800" algn="l">
              <a:spcBef>
                <a:spcPts val="1000"/>
              </a:spcBef>
              <a:spcAft>
                <a:spcPts val="0"/>
              </a:spcAft>
              <a:buSzPts val="960"/>
              <a:buChar char="►"/>
              <a:defRPr sz="1200"/>
            </a:lvl9pPr>
          </a:lstStyle>
          <a:p/>
        </p:txBody>
      </p:sp>
      <p:sp>
        <p:nvSpPr>
          <p:cNvPr id="48" name="Google Shape;48;p32"/>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2"/>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32"/>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1" name="Shape 51"/>
        <p:cNvGrpSpPr/>
        <p:nvPr/>
      </p:nvGrpSpPr>
      <p:grpSpPr>
        <a:xfrm>
          <a:off x="0" y="0"/>
          <a:ext cx="0" cy="0"/>
          <a:chOff x="0" y="0"/>
          <a:chExt cx="0" cy="0"/>
        </a:xfrm>
      </p:grpSpPr>
      <p:sp>
        <p:nvSpPr>
          <p:cNvPr id="52" name="Google Shape;52;p33"/>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3"/>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3"/>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33"/>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34"/>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4"/>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4"/>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0" name="Shape 60"/>
        <p:cNvGrpSpPr/>
        <p:nvPr/>
      </p:nvGrpSpPr>
      <p:grpSpPr>
        <a:xfrm>
          <a:off x="0" y="0"/>
          <a:ext cx="0" cy="0"/>
          <a:chOff x="0" y="0"/>
          <a:chExt cx="0" cy="0"/>
        </a:xfrm>
      </p:grpSpPr>
      <p:sp>
        <p:nvSpPr>
          <p:cNvPr id="61" name="Google Shape;61;p35"/>
          <p:cNvSpPr txBox="1"/>
          <p:nvPr>
            <p:ph type="title"/>
          </p:nvPr>
        </p:nvSpPr>
        <p:spPr>
          <a:xfrm>
            <a:off x="866441" y="1447800"/>
            <a:ext cx="2551462" cy="14478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lt2"/>
              </a:buClr>
              <a:buSzPts val="2400"/>
              <a:buFont typeface="Century Gothic"/>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5"/>
          <p:cNvSpPr txBox="1"/>
          <p:nvPr>
            <p:ph idx="1" type="body"/>
          </p:nvPr>
        </p:nvSpPr>
        <p:spPr>
          <a:xfrm>
            <a:off x="3589397" y="1447800"/>
            <a:ext cx="3898013" cy="4572000"/>
          </a:xfrm>
          <a:prstGeom prst="rect">
            <a:avLst/>
          </a:prstGeom>
          <a:noFill/>
          <a:ln>
            <a:noFill/>
          </a:ln>
        </p:spPr>
        <p:txBody>
          <a:bodyPr anchorCtr="0" anchor="ctr" bIns="45700" lIns="91425" spcFirstLastPara="1" rIns="91425" wrap="square" tIns="45700">
            <a:normAutofit/>
          </a:bodyPr>
          <a:lstStyle>
            <a:lvl1pPr indent="-330200" lvl="0" marL="457200" algn="l">
              <a:spcBef>
                <a:spcPts val="1000"/>
              </a:spcBef>
              <a:spcAft>
                <a:spcPts val="0"/>
              </a:spcAft>
              <a:buSzPts val="1600"/>
              <a:buChar char="►"/>
              <a:defRPr sz="2000"/>
            </a:lvl1pPr>
            <a:lvl2pPr indent="-320040" lvl="1" marL="914400" algn="l">
              <a:spcBef>
                <a:spcPts val="1000"/>
              </a:spcBef>
              <a:spcAft>
                <a:spcPts val="0"/>
              </a:spcAft>
              <a:buSzPts val="1440"/>
              <a:buChar char="►"/>
              <a:defRPr sz="1800"/>
            </a:lvl2pPr>
            <a:lvl3pPr indent="-309880" lvl="2" marL="1371600" algn="l">
              <a:spcBef>
                <a:spcPts val="1000"/>
              </a:spcBef>
              <a:spcAft>
                <a:spcPts val="0"/>
              </a:spcAft>
              <a:buSzPts val="1280"/>
              <a:buChar char="►"/>
              <a:defRPr sz="1600"/>
            </a:lvl3pPr>
            <a:lvl4pPr indent="-299719" lvl="3" marL="1828800" algn="l">
              <a:spcBef>
                <a:spcPts val="1000"/>
              </a:spcBef>
              <a:spcAft>
                <a:spcPts val="0"/>
              </a:spcAft>
              <a:buSzPts val="1120"/>
              <a:buChar char="►"/>
              <a:defRPr sz="1400"/>
            </a:lvl4pPr>
            <a:lvl5pPr indent="-299720" lvl="4" marL="2286000" algn="l">
              <a:spcBef>
                <a:spcPts val="1000"/>
              </a:spcBef>
              <a:spcAft>
                <a:spcPts val="0"/>
              </a:spcAft>
              <a:buSzPts val="1120"/>
              <a:buChar char="►"/>
              <a:defRPr sz="1400"/>
            </a:lvl5pPr>
            <a:lvl6pPr indent="-299720" lvl="5" marL="2743200" algn="l">
              <a:spcBef>
                <a:spcPts val="1000"/>
              </a:spcBef>
              <a:spcAft>
                <a:spcPts val="0"/>
              </a:spcAft>
              <a:buSzPts val="1120"/>
              <a:buChar char="►"/>
              <a:defRPr sz="1400"/>
            </a:lvl6pPr>
            <a:lvl7pPr indent="-299720" lvl="6" marL="3200400" algn="l">
              <a:spcBef>
                <a:spcPts val="1000"/>
              </a:spcBef>
              <a:spcAft>
                <a:spcPts val="0"/>
              </a:spcAft>
              <a:buSzPts val="1120"/>
              <a:buChar char="►"/>
              <a:defRPr sz="1400"/>
            </a:lvl7pPr>
            <a:lvl8pPr indent="-299720" lvl="7" marL="3657600" algn="l">
              <a:spcBef>
                <a:spcPts val="1000"/>
              </a:spcBef>
              <a:spcAft>
                <a:spcPts val="0"/>
              </a:spcAft>
              <a:buSzPts val="1120"/>
              <a:buChar char="►"/>
              <a:defRPr sz="1400"/>
            </a:lvl8pPr>
            <a:lvl9pPr indent="-299720" lvl="8" marL="4114800" algn="l">
              <a:spcBef>
                <a:spcPts val="1000"/>
              </a:spcBef>
              <a:spcAft>
                <a:spcPts val="0"/>
              </a:spcAft>
              <a:buSzPts val="1120"/>
              <a:buChar char="►"/>
              <a:defRPr sz="1400"/>
            </a:lvl9pPr>
          </a:lstStyle>
          <a:p/>
        </p:txBody>
      </p:sp>
      <p:sp>
        <p:nvSpPr>
          <p:cNvPr id="63" name="Google Shape;63;p35"/>
          <p:cNvSpPr txBox="1"/>
          <p:nvPr>
            <p:ph idx="2" type="body"/>
          </p:nvPr>
        </p:nvSpPr>
        <p:spPr>
          <a:xfrm>
            <a:off x="866441" y="3129281"/>
            <a:ext cx="2551462" cy="289559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64" name="Google Shape;64;p35"/>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35"/>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5"/>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7" name="Shape 67"/>
        <p:cNvGrpSpPr/>
        <p:nvPr/>
      </p:nvGrpSpPr>
      <p:grpSpPr>
        <a:xfrm>
          <a:off x="0" y="0"/>
          <a:ext cx="0" cy="0"/>
          <a:chOff x="0" y="0"/>
          <a:chExt cx="0" cy="0"/>
        </a:xfrm>
      </p:grpSpPr>
      <p:sp>
        <p:nvSpPr>
          <p:cNvPr id="68" name="Google Shape;68;p36"/>
          <p:cNvSpPr txBox="1"/>
          <p:nvPr>
            <p:ph type="title"/>
          </p:nvPr>
        </p:nvSpPr>
        <p:spPr>
          <a:xfrm>
            <a:off x="865656" y="1854192"/>
            <a:ext cx="3820674" cy="157480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lt2"/>
              </a:buClr>
              <a:buSzPts val="3600"/>
              <a:buFont typeface="Century Gothic"/>
              <a:buNone/>
              <a:defRPr b="0"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36"/>
          <p:cNvSpPr/>
          <p:nvPr>
            <p:ph idx="2" type="pic"/>
          </p:nvPr>
        </p:nvSpPr>
        <p:spPr>
          <a:xfrm>
            <a:off x="5213517" y="1143000"/>
            <a:ext cx="2400925" cy="4572000"/>
          </a:xfrm>
          <a:prstGeom prst="roundRect">
            <a:avLst>
              <a:gd fmla="val 1858" name="adj"/>
            </a:avLst>
          </a:prstGeom>
          <a:noFill/>
          <a:ln>
            <a:noFill/>
          </a:ln>
          <a:effectLst>
            <a:outerShdw blurRad="50800" rotWithShape="0" algn="tl" dir="5400000" dist="50800">
              <a:srgbClr val="000000">
                <a:alpha val="42745"/>
              </a:srgbClr>
            </a:outerShdw>
          </a:effectLst>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accent1"/>
              </a:buClr>
              <a:buSzPts val="1280"/>
              <a:buFont typeface="Noto Sans Symbols"/>
              <a:buNone/>
              <a:defRPr b="0" i="0" sz="1600" u="none" cap="none" strike="noStrike">
                <a:solidFill>
                  <a:schemeClr val="lt1"/>
                </a:solidFill>
                <a:latin typeface="Century Gothic"/>
                <a:ea typeface="Century Gothic"/>
                <a:cs typeface="Century Gothic"/>
                <a:sym typeface="Century Gothic"/>
              </a:defRPr>
            </a:lvl9pPr>
          </a:lstStyle>
          <a:p/>
        </p:txBody>
      </p:sp>
      <p:sp>
        <p:nvSpPr>
          <p:cNvPr id="70" name="Google Shape;70;p36"/>
          <p:cNvSpPr txBox="1"/>
          <p:nvPr>
            <p:ph idx="1" type="body"/>
          </p:nvPr>
        </p:nvSpPr>
        <p:spPr>
          <a:xfrm>
            <a:off x="866441" y="3657600"/>
            <a:ext cx="3814728" cy="13716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71" name="Google Shape;71;p36"/>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6"/>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6"/>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2.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7"/>
          <p:cNvSpPr/>
          <p:nvPr/>
        </p:nvSpPr>
        <p:spPr>
          <a:xfrm>
            <a:off x="6299432" y="1676400"/>
            <a:ext cx="281940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 name="Google Shape;7;p27"/>
          <p:cNvSpPr/>
          <p:nvPr/>
        </p:nvSpPr>
        <p:spPr>
          <a:xfrm>
            <a:off x="5689832" y="-457200"/>
            <a:ext cx="1600200" cy="1600200"/>
          </a:xfrm>
          <a:prstGeom prst="ellipse">
            <a:avLst/>
          </a:prstGeom>
          <a:gradFill>
            <a:gsLst>
              <a:gs pos="0">
                <a:srgbClr val="78C4F1">
                  <a:alpha val="13725"/>
                </a:srgbClr>
              </a:gs>
              <a:gs pos="36000">
                <a:srgbClr val="78C4F1">
                  <a:alpha val="6666"/>
                </a:srgbClr>
              </a:gs>
              <a:gs pos="73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27"/>
          <p:cNvSpPr/>
          <p:nvPr/>
        </p:nvSpPr>
        <p:spPr>
          <a:xfrm>
            <a:off x="6299432" y="6096000"/>
            <a:ext cx="990600" cy="990600"/>
          </a:xfrm>
          <a:prstGeom prst="ellipse">
            <a:avLst/>
          </a:prstGeom>
          <a:gradFill>
            <a:gsLst>
              <a:gs pos="0">
                <a:srgbClr val="78C4F1">
                  <a:alpha val="13725"/>
                </a:srgbClr>
              </a:gs>
              <a:gs pos="36000">
                <a:srgbClr val="78C4F1">
                  <a:alpha val="6666"/>
                </a:srgbClr>
              </a:gs>
              <a:gs pos="66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27"/>
          <p:cNvSpPr/>
          <p:nvPr/>
        </p:nvSpPr>
        <p:spPr>
          <a:xfrm>
            <a:off x="-153988" y="2667000"/>
            <a:ext cx="4191000" cy="4191000"/>
          </a:xfrm>
          <a:prstGeom prst="ellipse">
            <a:avLst/>
          </a:prstGeom>
          <a:gradFill>
            <a:gsLst>
              <a:gs pos="0">
                <a:srgbClr val="78C4F1">
                  <a:alpha val="10980"/>
                </a:srgbClr>
              </a:gs>
              <a:gs pos="36000">
                <a:srgbClr val="78C4F1">
                  <a:alpha val="9803"/>
                </a:srgbClr>
              </a:gs>
              <a:gs pos="75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 name="Google Shape;10;p27"/>
          <p:cNvSpPr/>
          <p:nvPr/>
        </p:nvSpPr>
        <p:spPr>
          <a:xfrm>
            <a:off x="-839788" y="2895600"/>
            <a:ext cx="2362200" cy="2362200"/>
          </a:xfrm>
          <a:prstGeom prst="ellipse">
            <a:avLst/>
          </a:prstGeom>
          <a:gradFill>
            <a:gsLst>
              <a:gs pos="0">
                <a:srgbClr val="78C4F1">
                  <a:alpha val="7843"/>
                </a:srgbClr>
              </a:gs>
              <a:gs pos="36000">
                <a:srgbClr val="78C4F1">
                  <a:alpha val="7843"/>
                </a:srgbClr>
              </a:gs>
              <a:gs pos="72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7"/>
          <p:cNvSpPr/>
          <p:nvPr/>
        </p:nvSpPr>
        <p:spPr>
          <a:xfrm>
            <a:off x="7745644" y="0"/>
            <a:ext cx="685800"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7"/>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lt2"/>
              </a:buClr>
              <a:buSzPts val="4200"/>
              <a:buFont typeface="Century Gothic"/>
              <a:buNone/>
              <a:defRPr b="0" i="0" sz="4200" u="none" cap="none" strike="noStrike">
                <a:solidFill>
                  <a:schemeClr val="lt2"/>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2"/>
                </a:solidFill>
              </a:defRPr>
            </a:lvl2pPr>
            <a:lvl3pPr lvl="2" marR="0" rtl="0" algn="l">
              <a:spcBef>
                <a:spcPts val="0"/>
              </a:spcBef>
              <a:spcAft>
                <a:spcPts val="0"/>
              </a:spcAft>
              <a:buSzPts val="1400"/>
              <a:buNone/>
              <a:defRPr b="0" i="0" sz="1800" u="none" cap="none" strike="noStrike">
                <a:solidFill>
                  <a:schemeClr val="lt2"/>
                </a:solidFill>
              </a:defRPr>
            </a:lvl3pPr>
            <a:lvl4pPr lvl="3" marR="0" rtl="0" algn="l">
              <a:spcBef>
                <a:spcPts val="0"/>
              </a:spcBef>
              <a:spcAft>
                <a:spcPts val="0"/>
              </a:spcAft>
              <a:buSzPts val="1400"/>
              <a:buNone/>
              <a:defRPr b="0" i="0" sz="1800" u="none" cap="none" strike="noStrike">
                <a:solidFill>
                  <a:schemeClr val="lt2"/>
                </a:solidFill>
              </a:defRPr>
            </a:lvl4pPr>
            <a:lvl5pPr lvl="4" marR="0" rtl="0" algn="l">
              <a:spcBef>
                <a:spcPts val="0"/>
              </a:spcBef>
              <a:spcAft>
                <a:spcPts val="0"/>
              </a:spcAft>
              <a:buSzPts val="1400"/>
              <a:buNone/>
              <a:defRPr b="0" i="0" sz="1800" u="none" cap="none" strike="noStrike">
                <a:solidFill>
                  <a:schemeClr val="lt2"/>
                </a:solidFill>
              </a:defRPr>
            </a:lvl5pPr>
            <a:lvl6pPr lvl="5" marR="0" rtl="0" algn="l">
              <a:spcBef>
                <a:spcPts val="0"/>
              </a:spcBef>
              <a:spcAft>
                <a:spcPts val="0"/>
              </a:spcAft>
              <a:buSzPts val="1400"/>
              <a:buNone/>
              <a:defRPr b="0" i="0" sz="1800" u="none" cap="none" strike="noStrike">
                <a:solidFill>
                  <a:schemeClr val="lt2"/>
                </a:solidFill>
              </a:defRPr>
            </a:lvl6pPr>
            <a:lvl7pPr lvl="6" marR="0" rtl="0" algn="l">
              <a:spcBef>
                <a:spcPts val="0"/>
              </a:spcBef>
              <a:spcAft>
                <a:spcPts val="0"/>
              </a:spcAft>
              <a:buSzPts val="1400"/>
              <a:buNone/>
              <a:defRPr b="0" i="0" sz="1800" u="none" cap="none" strike="noStrike">
                <a:solidFill>
                  <a:schemeClr val="lt2"/>
                </a:solidFill>
              </a:defRPr>
            </a:lvl7pPr>
            <a:lvl8pPr lvl="7" marR="0" rtl="0" algn="l">
              <a:spcBef>
                <a:spcPts val="0"/>
              </a:spcBef>
              <a:spcAft>
                <a:spcPts val="0"/>
              </a:spcAft>
              <a:buSzPts val="1400"/>
              <a:buNone/>
              <a:defRPr b="0" i="0" sz="1800" u="none" cap="none" strike="noStrike">
                <a:solidFill>
                  <a:schemeClr val="lt2"/>
                </a:solidFill>
              </a:defRPr>
            </a:lvl8pPr>
            <a:lvl9pPr lvl="8" marR="0" rtl="0" algn="l">
              <a:spcBef>
                <a:spcPts val="0"/>
              </a:spcBef>
              <a:spcAft>
                <a:spcPts val="0"/>
              </a:spcAft>
              <a:buSzPts val="1400"/>
              <a:buNone/>
              <a:defRPr b="0" i="0" sz="1800" u="none" cap="none" strike="noStrike">
                <a:solidFill>
                  <a:schemeClr val="lt2"/>
                </a:solidFill>
              </a:defRPr>
            </a:lvl9pPr>
          </a:lstStyle>
          <a:p/>
        </p:txBody>
      </p:sp>
      <p:sp>
        <p:nvSpPr>
          <p:cNvPr id="13" name="Google Shape;13;p27"/>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lvl1pPr indent="-330200" lvl="0" marL="457200" marR="0" rtl="0" algn="l">
              <a:spcBef>
                <a:spcPts val="1000"/>
              </a:spcBef>
              <a:spcAft>
                <a:spcPts val="0"/>
              </a:spcAft>
              <a:buClr>
                <a:schemeClr val="accent1"/>
              </a:buClr>
              <a:buSzPts val="1600"/>
              <a:buFont typeface="Noto Sans Symbols"/>
              <a:buChar char="►"/>
              <a:defRPr b="0" i="0" sz="2000" u="none" cap="none" strike="noStrike">
                <a:solidFill>
                  <a:schemeClr val="lt1"/>
                </a:solidFill>
                <a:latin typeface="Century Gothic"/>
                <a:ea typeface="Century Gothic"/>
                <a:cs typeface="Century Gothic"/>
                <a:sym typeface="Century Gothic"/>
              </a:defRPr>
            </a:lvl1pPr>
            <a:lvl2pPr indent="-320040" lvl="1" marL="914400" marR="0" rtl="0" algn="l">
              <a:spcBef>
                <a:spcPts val="1000"/>
              </a:spcBef>
              <a:spcAft>
                <a:spcPts val="0"/>
              </a:spcAft>
              <a:buClr>
                <a:schemeClr val="accent1"/>
              </a:buClr>
              <a:buSzPts val="144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09880" lvl="2" marL="1371600" marR="0" rtl="0" algn="l">
              <a:spcBef>
                <a:spcPts val="1000"/>
              </a:spcBef>
              <a:spcAft>
                <a:spcPts val="0"/>
              </a:spcAft>
              <a:buClr>
                <a:schemeClr val="accent1"/>
              </a:buClr>
              <a:buSzPts val="1280"/>
              <a:buFont typeface="Noto Sans Symbols"/>
              <a:buChar char="►"/>
              <a:defRPr b="0" i="0" sz="1600" u="none" cap="none" strike="noStrike">
                <a:solidFill>
                  <a:schemeClr val="lt1"/>
                </a:solidFill>
                <a:latin typeface="Century Gothic"/>
                <a:ea typeface="Century Gothic"/>
                <a:cs typeface="Century Gothic"/>
                <a:sym typeface="Century Gothic"/>
              </a:defRPr>
            </a:lvl3pPr>
            <a:lvl4pPr indent="-299719" lvl="3" marL="18288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4pPr>
            <a:lvl5pPr indent="-299720" lvl="4" marL="22860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5pPr>
            <a:lvl6pPr indent="-299720" lvl="5" marL="27432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6pPr>
            <a:lvl7pPr indent="-299720" lvl="6" marL="32004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7pPr>
            <a:lvl8pPr indent="-299720" lvl="7" marL="36576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8pPr>
            <a:lvl9pPr indent="-299720" lvl="8" marL="4114800" marR="0" rtl="0" algn="l">
              <a:spcBef>
                <a:spcPts val="1000"/>
              </a:spcBef>
              <a:spcAft>
                <a:spcPts val="0"/>
              </a:spcAft>
              <a:buClr>
                <a:schemeClr val="accent1"/>
              </a:buClr>
              <a:buSzPts val="1120"/>
              <a:buFont typeface="Noto Sans Symbols"/>
              <a:buChar char="►"/>
              <a:defRPr b="0" i="0" sz="1400" u="none" cap="none" strike="noStrike">
                <a:solidFill>
                  <a:schemeClr val="lt1"/>
                </a:solidFill>
                <a:latin typeface="Century Gothic"/>
                <a:ea typeface="Century Gothic"/>
                <a:cs typeface="Century Gothic"/>
                <a:sym typeface="Century Gothic"/>
              </a:defRPr>
            </a:lvl9pPr>
          </a:lstStyle>
          <a:p/>
        </p:txBody>
      </p:sp>
      <p:sp>
        <p:nvSpPr>
          <p:cNvPr id="14" name="Google Shape;14;p27"/>
          <p:cNvSpPr txBox="1"/>
          <p:nvPr>
            <p:ph idx="10" type="dt"/>
          </p:nvPr>
        </p:nvSpPr>
        <p:spPr>
          <a:xfrm rot="5400000">
            <a:off x="7494989" y="1828771"/>
            <a:ext cx="990599" cy="228659"/>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5" name="Google Shape;15;p27"/>
          <p:cNvSpPr txBox="1"/>
          <p:nvPr>
            <p:ph idx="11" type="ftr"/>
          </p:nvPr>
        </p:nvSpPr>
        <p:spPr>
          <a:xfrm rot="5400000">
            <a:off x="6233335" y="3263371"/>
            <a:ext cx="3859795" cy="2286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1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lt1"/>
                </a:solidFill>
                <a:latin typeface="Century Gothic"/>
                <a:ea typeface="Century Gothic"/>
                <a:cs typeface="Century Gothic"/>
                <a:sym typeface="Century Gothic"/>
              </a:defRPr>
            </a:lvl9pPr>
          </a:lstStyle>
          <a:p/>
        </p:txBody>
      </p:sp>
      <p:sp>
        <p:nvSpPr>
          <p:cNvPr id="16" name="Google Shape;16;p27"/>
          <p:cNvSpPr txBox="1"/>
          <p:nvPr>
            <p:ph idx="12" type="sldNum"/>
          </p:nvPr>
        </p:nvSpPr>
        <p:spPr>
          <a:xfrm>
            <a:off x="7766431" y="295736"/>
            <a:ext cx="628813" cy="767687"/>
          </a:xfrm>
          <a:prstGeom prst="rect">
            <a:avLst/>
          </a:prstGeom>
          <a:noFill/>
          <a:ln>
            <a:noFill/>
          </a:ln>
        </p:spPr>
        <p:txBody>
          <a:bodyPr anchorCtr="0" anchor="b" bIns="45700" lIns="91425" spcFirstLastPara="1" rIns="91425" wrap="square" tIns="45700">
            <a:noAutofit/>
          </a:bodyPr>
          <a:lstStyle>
            <a:lvl1pPr indent="0" lvl="0" marL="0" marR="0" rtl="0" algn="ctr">
              <a:spcBef>
                <a:spcPts val="0"/>
              </a:spcBef>
              <a:buNone/>
              <a:defRPr b="0" i="0" sz="2801"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0" i="0" sz="2801"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0" i="0" sz="2801"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0" i="0" sz="2801"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0" i="0" sz="2801"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0" i="0" sz="2801"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0" i="0" sz="2801"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0" i="0" sz="2801"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0" i="0" sz="2801"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4.png"/><Relationship Id="rId8"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curbellplastics.com/Research-Solutions/Applications/Strong-and-Stiff" TargetMode="Externa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16.png"/><Relationship Id="rId5"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0.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3.png"/><Relationship Id="rId7"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6" name="Shape 146"/>
        <p:cNvGrpSpPr/>
        <p:nvPr/>
      </p:nvGrpSpPr>
      <p:grpSpPr>
        <a:xfrm>
          <a:off x="0" y="0"/>
          <a:ext cx="0" cy="0"/>
          <a:chOff x="0" y="0"/>
          <a:chExt cx="0" cy="0"/>
        </a:xfrm>
      </p:grpSpPr>
      <p:pic>
        <p:nvPicPr>
          <p:cNvPr id="147" name="Google Shape;147;p1"/>
          <p:cNvPicPr preferRelativeResize="0"/>
          <p:nvPr/>
        </p:nvPicPr>
        <p:blipFill rotWithShape="1">
          <a:blip r:embed="rId4">
            <a:alphaModFix/>
          </a:blip>
          <a:srcRect b="0" l="3613" r="0" t="0"/>
          <a:stretch/>
        </p:blipFill>
        <p:spPr>
          <a:xfrm>
            <a:off x="0" y="2669685"/>
            <a:ext cx="3027759" cy="4188315"/>
          </a:xfrm>
          <a:prstGeom prst="rect">
            <a:avLst/>
          </a:prstGeom>
          <a:noFill/>
          <a:ln>
            <a:noFill/>
          </a:ln>
        </p:spPr>
      </p:pic>
      <p:pic>
        <p:nvPicPr>
          <p:cNvPr id="148" name="Google Shape;148;p1"/>
          <p:cNvPicPr preferRelativeResize="0"/>
          <p:nvPr/>
        </p:nvPicPr>
        <p:blipFill rotWithShape="1">
          <a:blip r:embed="rId5">
            <a:alphaModFix/>
          </a:blip>
          <a:srcRect b="0" l="35640" r="0" t="0"/>
          <a:stretch/>
        </p:blipFill>
        <p:spPr>
          <a:xfrm>
            <a:off x="0" y="2892347"/>
            <a:ext cx="1141809" cy="2365453"/>
          </a:xfrm>
          <a:prstGeom prst="rect">
            <a:avLst/>
          </a:prstGeom>
          <a:noFill/>
          <a:ln>
            <a:noFill/>
          </a:ln>
        </p:spPr>
      </p:pic>
      <p:sp>
        <p:nvSpPr>
          <p:cNvPr id="149" name="Google Shape;149;p1"/>
          <p:cNvSpPr/>
          <p:nvPr/>
        </p:nvSpPr>
        <p:spPr>
          <a:xfrm>
            <a:off x="6456759" y="1676400"/>
            <a:ext cx="2114550" cy="2819400"/>
          </a:xfrm>
          <a:prstGeom prst="ellipse">
            <a:avLst/>
          </a:prstGeom>
          <a:gradFill>
            <a:gsLst>
              <a:gs pos="0">
                <a:srgbClr val="78C4F1">
                  <a:alpha val="6666"/>
                </a:srgbClr>
              </a:gs>
              <a:gs pos="36000">
                <a:srgbClr val="78C4F1">
                  <a:alpha val="5882"/>
                </a:srgbClr>
              </a:gs>
              <a:gs pos="69000">
                <a:srgbClr val="78C4F1">
                  <a:alpha val="0"/>
                </a:srgbClr>
              </a:gs>
              <a:gs pos="100000">
                <a:srgbClr val="78C4F1">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0" name="Google Shape;150;p1"/>
          <p:cNvPicPr preferRelativeResize="0"/>
          <p:nvPr/>
        </p:nvPicPr>
        <p:blipFill rotWithShape="1">
          <a:blip r:embed="rId6">
            <a:alphaModFix/>
          </a:blip>
          <a:srcRect b="0" l="0" r="0" t="28812"/>
          <a:stretch/>
        </p:blipFill>
        <p:spPr>
          <a:xfrm>
            <a:off x="5999559" y="0"/>
            <a:ext cx="1202540" cy="1141407"/>
          </a:xfrm>
          <a:prstGeom prst="rect">
            <a:avLst/>
          </a:prstGeom>
          <a:noFill/>
          <a:ln>
            <a:noFill/>
          </a:ln>
        </p:spPr>
      </p:pic>
      <p:pic>
        <p:nvPicPr>
          <p:cNvPr id="151" name="Google Shape;151;p1"/>
          <p:cNvPicPr preferRelativeResize="0"/>
          <p:nvPr/>
        </p:nvPicPr>
        <p:blipFill rotWithShape="1">
          <a:blip r:embed="rId7">
            <a:alphaModFix/>
          </a:blip>
          <a:srcRect b="23320" l="0" r="0" t="0"/>
          <a:stretch/>
        </p:blipFill>
        <p:spPr>
          <a:xfrm>
            <a:off x="6456759" y="6096000"/>
            <a:ext cx="745300" cy="762000"/>
          </a:xfrm>
          <a:prstGeom prst="rect">
            <a:avLst/>
          </a:prstGeom>
          <a:noFill/>
          <a:ln>
            <a:noFill/>
          </a:ln>
        </p:spPr>
      </p:pic>
      <p:sp>
        <p:nvSpPr>
          <p:cNvPr id="152" name="Google Shape;152;p1"/>
          <p:cNvSpPr/>
          <p:nvPr/>
        </p:nvSpPr>
        <p:spPr>
          <a:xfrm>
            <a:off x="7828359" y="0"/>
            <a:ext cx="51435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
          <p:cNvSpPr txBox="1"/>
          <p:nvPr>
            <p:ph type="ctrTitle"/>
          </p:nvPr>
        </p:nvSpPr>
        <p:spPr>
          <a:xfrm>
            <a:off x="193904" y="661220"/>
            <a:ext cx="3869278" cy="162232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200"/>
              <a:buFont typeface="Century Gothic"/>
              <a:buNone/>
            </a:pPr>
            <a:r>
              <a:rPr lang="en-US" sz="4200"/>
              <a:t>H &amp; M Robot</a:t>
            </a:r>
            <a:endParaRPr/>
          </a:p>
        </p:txBody>
      </p:sp>
      <p:sp>
        <p:nvSpPr>
          <p:cNvPr id="154" name="Google Shape;154;p1"/>
          <p:cNvSpPr/>
          <p:nvPr/>
        </p:nvSpPr>
        <p:spPr>
          <a:xfrm>
            <a:off x="486698" y="2438400"/>
            <a:ext cx="3124882" cy="3785419"/>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None/>
            </a:pPr>
            <a:r>
              <a:rPr b="0" i="0" lang="en-US" sz="1800" u="none" cap="none" strike="noStrike">
                <a:solidFill>
                  <a:schemeClr val="lt1"/>
                </a:solidFill>
                <a:latin typeface="Century Gothic"/>
                <a:ea typeface="Century Gothic"/>
                <a:cs typeface="Century Gothic"/>
                <a:sym typeface="Century Gothic"/>
              </a:rPr>
              <a:t>Supervisor:</a:t>
            </a:r>
            <a:endParaRPr/>
          </a:p>
          <a:p>
            <a:pPr indent="-91440" lvl="0" marL="0" marR="0" rtl="0" algn="l">
              <a:spcBef>
                <a:spcPts val="1000"/>
              </a:spcBef>
              <a:spcAft>
                <a:spcPts val="0"/>
              </a:spcAft>
              <a:buClr>
                <a:schemeClr val="accent1"/>
              </a:buClr>
              <a:buSzPts val="1440"/>
              <a:buFont typeface="Noto Sans Symbols"/>
              <a:buChar char="►"/>
            </a:pPr>
            <a:r>
              <a:rPr b="0" i="0" lang="en-US" sz="1800" u="none" cap="none" strike="noStrike">
                <a:solidFill>
                  <a:schemeClr val="lt1"/>
                </a:solidFill>
                <a:latin typeface="Century Gothic"/>
                <a:ea typeface="Century Gothic"/>
                <a:cs typeface="Century Gothic"/>
                <a:sym typeface="Century Gothic"/>
              </a:rPr>
              <a:t> Dr. Luai Malhis</a:t>
            </a:r>
            <a:endParaRPr b="0" i="0" sz="1800" u="none" cap="none" strike="noStrike">
              <a:solidFill>
                <a:schemeClr val="lt1"/>
              </a:solidFill>
              <a:latin typeface="Century Gothic"/>
              <a:ea typeface="Century Gothic"/>
              <a:cs typeface="Century Gothic"/>
              <a:sym typeface="Century Gothic"/>
            </a:endParaRPr>
          </a:p>
          <a:p>
            <a:pPr indent="0" lvl="0" marL="0" marR="0" rtl="0" algn="l">
              <a:spcBef>
                <a:spcPts val="1000"/>
              </a:spcBef>
              <a:spcAft>
                <a:spcPts val="0"/>
              </a:spcAft>
              <a:buNone/>
            </a:pPr>
            <a:r>
              <a:rPr b="0" i="0" lang="en-US" sz="1800" u="none" cap="none" strike="noStrike">
                <a:solidFill>
                  <a:schemeClr val="lt1"/>
                </a:solidFill>
                <a:latin typeface="Century Gothic"/>
                <a:ea typeface="Century Gothic"/>
                <a:cs typeface="Century Gothic"/>
                <a:sym typeface="Century Gothic"/>
              </a:rPr>
              <a:t> Prepared by:  </a:t>
            </a:r>
            <a:endParaRPr/>
          </a:p>
          <a:p>
            <a:pPr indent="-91440" lvl="0" marL="0" marR="0" rtl="0" algn="l">
              <a:spcBef>
                <a:spcPts val="1000"/>
              </a:spcBef>
              <a:spcAft>
                <a:spcPts val="0"/>
              </a:spcAft>
              <a:buClr>
                <a:schemeClr val="accent1"/>
              </a:buClr>
              <a:buSzPts val="1440"/>
              <a:buFont typeface="Noto Sans Symbols"/>
              <a:buChar char="►"/>
            </a:pPr>
            <a:r>
              <a:rPr b="0" i="0" lang="en-US" sz="1800" u="none" cap="none" strike="noStrike">
                <a:solidFill>
                  <a:schemeClr val="lt1"/>
                </a:solidFill>
                <a:latin typeface="Century Gothic"/>
                <a:ea typeface="Century Gothic"/>
                <a:cs typeface="Century Gothic"/>
                <a:sym typeface="Century Gothic"/>
              </a:rPr>
              <a:t>  Hadeel Ihbaisheh</a:t>
            </a:r>
            <a:endParaRPr b="0" i="0" sz="1800" u="none" cap="none" strike="noStrike">
              <a:solidFill>
                <a:schemeClr val="lt1"/>
              </a:solidFill>
              <a:latin typeface="Century Gothic"/>
              <a:ea typeface="Century Gothic"/>
              <a:cs typeface="Century Gothic"/>
              <a:sym typeface="Century Gothic"/>
            </a:endParaRPr>
          </a:p>
          <a:p>
            <a:pPr indent="-91440" lvl="0" marL="0" marR="0" rtl="0" algn="l">
              <a:spcBef>
                <a:spcPts val="1000"/>
              </a:spcBef>
              <a:spcAft>
                <a:spcPts val="0"/>
              </a:spcAft>
              <a:buClr>
                <a:schemeClr val="accent1"/>
              </a:buClr>
              <a:buSzPts val="1440"/>
              <a:buFont typeface="Noto Sans Symbols"/>
              <a:buChar char="►"/>
            </a:pPr>
            <a:r>
              <a:rPr b="0" i="0" lang="en-US" sz="1800" u="none" cap="none" strike="noStrike">
                <a:solidFill>
                  <a:schemeClr val="lt1"/>
                </a:solidFill>
                <a:latin typeface="Century Gothic"/>
                <a:ea typeface="Century Gothic"/>
                <a:cs typeface="Century Gothic"/>
                <a:sym typeface="Century Gothic"/>
              </a:rPr>
              <a:t>   Malak Bawwab</a:t>
            </a:r>
            <a:endParaRPr b="0" i="0" sz="1800" u="none" cap="none" strike="noStrike">
              <a:solidFill>
                <a:schemeClr val="lt1"/>
              </a:solidFill>
              <a:latin typeface="Century Gothic"/>
              <a:ea typeface="Century Gothic"/>
              <a:cs typeface="Century Gothic"/>
              <a:sym typeface="Century Gothic"/>
            </a:endParaRPr>
          </a:p>
          <a:p>
            <a:pPr indent="0" lvl="0" marL="0" marR="0" rtl="0" algn="l">
              <a:spcBef>
                <a:spcPts val="1000"/>
              </a:spcBef>
              <a:spcAft>
                <a:spcPts val="0"/>
              </a:spcAft>
              <a:buClr>
                <a:schemeClr val="accent1"/>
              </a:buClr>
              <a:buSzPts val="1440"/>
              <a:buFont typeface="Noto Sans Symbols"/>
              <a:buNone/>
            </a:pPr>
            <a:r>
              <a:t/>
            </a:r>
            <a:endParaRPr b="0" i="0" sz="1800" u="none" cap="none" strike="noStrike">
              <a:solidFill>
                <a:schemeClr val="lt1"/>
              </a:solidFill>
              <a:latin typeface="Century Gothic"/>
              <a:ea typeface="Century Gothic"/>
              <a:cs typeface="Century Gothic"/>
              <a:sym typeface="Century Gothic"/>
            </a:endParaRPr>
          </a:p>
        </p:txBody>
      </p:sp>
      <p:sp>
        <p:nvSpPr>
          <p:cNvPr id="155" name="Google Shape;155;p1"/>
          <p:cNvSpPr/>
          <p:nvPr/>
        </p:nvSpPr>
        <p:spPr>
          <a:xfrm>
            <a:off x="3745515" y="-1"/>
            <a:ext cx="419604" cy="3709642"/>
          </a:xfrm>
          <a:custGeom>
            <a:rect b="b" l="l" r="r" t="t"/>
            <a:pathLst>
              <a:path extrusionOk="0" h="3709642" w="55947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lt1">
              <a:alpha val="2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56" name="Google Shape;156;p1"/>
          <p:cNvSpPr/>
          <p:nvPr/>
        </p:nvSpPr>
        <p:spPr>
          <a:xfrm>
            <a:off x="4570494" y="0"/>
            <a:ext cx="4573820" cy="6858000"/>
          </a:xfrm>
          <a:prstGeom prst="rect">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Gothic"/>
              <a:ea typeface="Century Gothic"/>
              <a:cs typeface="Century Gothic"/>
              <a:sym typeface="Century Gothic"/>
            </a:endParaRPr>
          </a:p>
        </p:txBody>
      </p:sp>
      <p:sp>
        <p:nvSpPr>
          <p:cNvPr id="157" name="Google Shape;157;p1"/>
          <p:cNvSpPr/>
          <p:nvPr/>
        </p:nvSpPr>
        <p:spPr>
          <a:xfrm rot="-5400000">
            <a:off x="980683" y="2924731"/>
            <a:ext cx="6858000" cy="1008536"/>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158" name="Google Shape;158;p1"/>
          <p:cNvSpPr/>
          <p:nvPr/>
        </p:nvSpPr>
        <p:spPr>
          <a:xfrm>
            <a:off x="7831836" y="0"/>
            <a:ext cx="514350" cy="1143000"/>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A picture containing indoor&#10;&#10;Description automatically generated" id="159" name="Google Shape;159;p1"/>
          <p:cNvPicPr preferRelativeResize="0"/>
          <p:nvPr/>
        </p:nvPicPr>
        <p:blipFill rotWithShape="1">
          <a:blip r:embed="rId8">
            <a:alphaModFix/>
          </a:blip>
          <a:srcRect b="0" l="0" r="0" t="0"/>
          <a:stretch/>
        </p:blipFill>
        <p:spPr>
          <a:xfrm>
            <a:off x="4328206" y="1510480"/>
            <a:ext cx="4602592" cy="3785420"/>
          </a:xfrm>
          <a:prstGeom prst="rect">
            <a:avLst/>
          </a:prstGeom>
          <a:noFill/>
          <a:ln>
            <a:noFill/>
          </a:ln>
        </p:spPr>
      </p:pic>
    </p:spTree>
  </p:cSld>
  <p:clrMapOvr>
    <a:masterClrMapping/>
  </p:clrMapOvr>
  <p:transition spd="slow" p14:dur="800">
    <p:circl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0"/>
          <p:cNvSpPr txBox="1"/>
          <p:nvPr>
            <p:ph idx="1" type="body"/>
          </p:nvPr>
        </p:nvSpPr>
        <p:spPr>
          <a:xfrm>
            <a:off x="1007679" y="909470"/>
            <a:ext cx="6711654" cy="41954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t>HC-06 Bluetooth :</a:t>
            </a:r>
            <a:endParaRPr/>
          </a:p>
          <a:p>
            <a:pPr indent="0" lvl="0" marL="0" rtl="0" algn="l">
              <a:spcBef>
                <a:spcPts val="1000"/>
              </a:spcBef>
              <a:spcAft>
                <a:spcPts val="0"/>
              </a:spcAft>
              <a:buSzPts val="1600"/>
              <a:buNone/>
            </a:pPr>
            <a:r>
              <a:rPr lang="en-US"/>
              <a:t> It is a slave module that receive data from master bluetooth device( smart phones, PC ).It is used to receive commands from smartphone to move the robot forward or backward based on the command sent.</a:t>
            </a:r>
            <a:endParaRPr/>
          </a:p>
          <a:p>
            <a:pPr indent="0" lvl="0" marL="0" rtl="0" algn="l">
              <a:spcBef>
                <a:spcPts val="1000"/>
              </a:spcBef>
              <a:spcAft>
                <a:spcPts val="0"/>
              </a:spcAft>
              <a:buSzPts val="1600"/>
              <a:buNone/>
            </a:pPr>
            <a:r>
              <a:rPr lang="en-US"/>
              <a:t> </a:t>
            </a:r>
            <a:endParaRPr/>
          </a:p>
        </p:txBody>
      </p:sp>
      <p:pic>
        <p:nvPicPr>
          <p:cNvPr descr="A picture containing text, electronics, circuit&#10;&#10;Description automatically generated" id="219" name="Google Shape;219;p10"/>
          <p:cNvPicPr preferRelativeResize="0"/>
          <p:nvPr/>
        </p:nvPicPr>
        <p:blipFill rotWithShape="1">
          <a:blip r:embed="rId3">
            <a:alphaModFix/>
          </a:blip>
          <a:srcRect b="0" l="0" r="0" t="0"/>
          <a:stretch/>
        </p:blipFill>
        <p:spPr>
          <a:xfrm>
            <a:off x="1115616" y="4293096"/>
            <a:ext cx="6495781" cy="164579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1"/>
          <p:cNvSpPr txBox="1"/>
          <p:nvPr>
            <p:ph idx="1" type="body"/>
          </p:nvPr>
        </p:nvSpPr>
        <p:spPr>
          <a:xfrm>
            <a:off x="956690" y="908720"/>
            <a:ext cx="6711654" cy="41954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t>Ultrasonic Sensor </a:t>
            </a:r>
            <a:endParaRPr/>
          </a:p>
          <a:p>
            <a:pPr indent="0" lvl="0" marL="0" rtl="0" algn="l">
              <a:spcBef>
                <a:spcPts val="1000"/>
              </a:spcBef>
              <a:spcAft>
                <a:spcPts val="0"/>
              </a:spcAft>
              <a:buSzPts val="1600"/>
              <a:buNone/>
            </a:pPr>
            <a:r>
              <a:rPr lang="en-US"/>
              <a:t>It is used to determine distance to an object . It is used to enable the robot to avoid obstacles</a:t>
            </a:r>
            <a:endParaRPr/>
          </a:p>
        </p:txBody>
      </p:sp>
      <p:pic>
        <p:nvPicPr>
          <p:cNvPr descr="A picture containing text, electronics, screenshot&#10;&#10;Description automatically generated" id="225" name="Google Shape;225;p11"/>
          <p:cNvPicPr preferRelativeResize="0"/>
          <p:nvPr/>
        </p:nvPicPr>
        <p:blipFill rotWithShape="1">
          <a:blip r:embed="rId3">
            <a:alphaModFix/>
          </a:blip>
          <a:srcRect b="0" l="0" r="0" t="0"/>
          <a:stretch/>
        </p:blipFill>
        <p:spPr>
          <a:xfrm>
            <a:off x="1619672" y="2852936"/>
            <a:ext cx="5652120" cy="27890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12"/>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 </a:t>
            </a:r>
            <a:endParaRPr b="1" sz="4000"/>
          </a:p>
        </p:txBody>
      </p:sp>
      <p:sp>
        <p:nvSpPr>
          <p:cNvPr id="231" name="Google Shape;231;p12"/>
          <p:cNvSpPr txBox="1"/>
          <p:nvPr>
            <p:ph idx="1" type="body"/>
          </p:nvPr>
        </p:nvSpPr>
        <p:spPr>
          <a:xfrm>
            <a:off x="828436" y="1052736"/>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b="1" lang="en-US" sz="2800">
                <a:latin typeface="Bookman Old Style"/>
                <a:ea typeface="Bookman Old Style"/>
                <a:cs typeface="Bookman Old Style"/>
                <a:sym typeface="Bookman Old Style"/>
              </a:rPr>
              <a:t>Robot’s Body :</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The frame is created from </a:t>
            </a:r>
            <a:r>
              <a:rPr b="1" lang="en-US" u="sng"/>
              <a:t>Acrylic ,</a:t>
            </a:r>
            <a:r>
              <a:rPr lang="en-US">
                <a:latin typeface="Bookman Old Style"/>
                <a:ea typeface="Bookman Old Style"/>
                <a:cs typeface="Bookman Old Style"/>
                <a:sym typeface="Bookman Old Style"/>
              </a:rPr>
              <a:t>it </a:t>
            </a:r>
            <a:r>
              <a:rPr lang="en-US"/>
              <a:t> a transparent plastic material with</a:t>
            </a:r>
            <a:r>
              <a:rPr lang="en-US" u="sng">
                <a:solidFill>
                  <a:schemeClr val="hlink"/>
                </a:solidFill>
                <a:hlinkClick r:id="rId3"/>
              </a:rPr>
              <a:t> </a:t>
            </a:r>
            <a:r>
              <a:rPr lang="en-US"/>
              <a:t> outstanding strength, stiffness, and optical clarity</a:t>
            </a:r>
            <a:r>
              <a:rPr lang="en-US">
                <a:latin typeface="Bookman Old Style"/>
                <a:ea typeface="Bookman Old Style"/>
                <a:cs typeface="Bookman Old Style"/>
                <a:sym typeface="Bookman Old Style"/>
              </a:rPr>
              <a:t>.</a:t>
            </a:r>
            <a:endParaRPr/>
          </a:p>
          <a:p>
            <a:pPr indent="-241300" lvl="0" marL="342900" rtl="0" algn="l">
              <a:spcBef>
                <a:spcPts val="1000"/>
              </a:spcBef>
              <a:spcAft>
                <a:spcPts val="0"/>
              </a:spcAft>
              <a:buSzPts val="1600"/>
              <a:buNone/>
            </a:pPr>
            <a:r>
              <a:t/>
            </a:r>
            <a:endParaRPr/>
          </a:p>
        </p:txBody>
      </p:sp>
      <p:pic>
        <p:nvPicPr>
          <p:cNvPr id="232" name="Google Shape;232;p12"/>
          <p:cNvPicPr preferRelativeResize="0"/>
          <p:nvPr/>
        </p:nvPicPr>
        <p:blipFill rotWithShape="1">
          <a:blip r:embed="rId4">
            <a:alphaModFix/>
          </a:blip>
          <a:srcRect b="4120" l="5498" r="4061" t="6860"/>
          <a:stretch/>
        </p:blipFill>
        <p:spPr>
          <a:xfrm>
            <a:off x="2195736" y="3150476"/>
            <a:ext cx="4464496" cy="254308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13"/>
          <p:cNvPicPr preferRelativeResize="0"/>
          <p:nvPr/>
        </p:nvPicPr>
        <p:blipFill rotWithShape="1">
          <a:blip r:embed="rId3">
            <a:alphaModFix/>
          </a:blip>
          <a:srcRect b="0" l="0" r="0" t="0"/>
          <a:stretch/>
        </p:blipFill>
        <p:spPr>
          <a:xfrm>
            <a:off x="508968" y="490442"/>
            <a:ext cx="3540041" cy="2016224"/>
          </a:xfrm>
          <a:prstGeom prst="rect">
            <a:avLst/>
          </a:prstGeom>
          <a:noFill/>
          <a:ln>
            <a:noFill/>
          </a:ln>
        </p:spPr>
      </p:pic>
      <p:pic>
        <p:nvPicPr>
          <p:cNvPr id="238" name="Google Shape;238;p13"/>
          <p:cNvPicPr preferRelativeResize="0"/>
          <p:nvPr/>
        </p:nvPicPr>
        <p:blipFill rotWithShape="1">
          <a:blip r:embed="rId4">
            <a:alphaModFix/>
          </a:blip>
          <a:srcRect b="29108" l="4713" r="0" t="0"/>
          <a:stretch/>
        </p:blipFill>
        <p:spPr>
          <a:xfrm>
            <a:off x="4701410" y="490442"/>
            <a:ext cx="3613394" cy="2016224"/>
          </a:xfrm>
          <a:prstGeom prst="rect">
            <a:avLst/>
          </a:prstGeom>
          <a:noFill/>
          <a:ln>
            <a:noFill/>
          </a:ln>
        </p:spPr>
      </p:pic>
      <p:pic>
        <p:nvPicPr>
          <p:cNvPr id="239" name="Google Shape;239;p13"/>
          <p:cNvPicPr preferRelativeResize="0"/>
          <p:nvPr/>
        </p:nvPicPr>
        <p:blipFill rotWithShape="1">
          <a:blip r:embed="rId5">
            <a:alphaModFix/>
          </a:blip>
          <a:srcRect b="0" l="0" r="0" t="0"/>
          <a:stretch/>
        </p:blipFill>
        <p:spPr>
          <a:xfrm>
            <a:off x="2278988" y="2924944"/>
            <a:ext cx="4624406" cy="346830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4"/>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Century Gothic"/>
              <a:buNone/>
            </a:pPr>
            <a:r>
              <a:rPr b="1" lang="en-US" sz="4000"/>
              <a:t>Overall Design</a:t>
            </a:r>
            <a:endParaRPr b="1" sz="4000"/>
          </a:p>
        </p:txBody>
      </p:sp>
      <p:pic>
        <p:nvPicPr>
          <p:cNvPr id="245" name="Google Shape;245;p14"/>
          <p:cNvPicPr preferRelativeResize="0"/>
          <p:nvPr/>
        </p:nvPicPr>
        <p:blipFill rotWithShape="1">
          <a:blip r:embed="rId3">
            <a:alphaModFix/>
          </a:blip>
          <a:srcRect b="20053" l="11600" r="9999" t="-15466"/>
          <a:stretch/>
        </p:blipFill>
        <p:spPr>
          <a:xfrm>
            <a:off x="2123728" y="1268760"/>
            <a:ext cx="5112568" cy="466651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5"/>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4000"/>
              <a:buFont typeface="Century Gothic"/>
              <a:buNone/>
            </a:pPr>
            <a:r>
              <a:rPr b="1" lang="en-US" sz="4000"/>
              <a:t>Circuit:-</a:t>
            </a:r>
            <a:endParaRPr b="1" sz="4000"/>
          </a:p>
        </p:txBody>
      </p:sp>
      <p:pic>
        <p:nvPicPr>
          <p:cNvPr id="251" name="Google Shape;251;p15"/>
          <p:cNvPicPr preferRelativeResize="0"/>
          <p:nvPr>
            <p:ph idx="1" type="body"/>
          </p:nvPr>
        </p:nvPicPr>
        <p:blipFill rotWithShape="1">
          <a:blip r:embed="rId3">
            <a:alphaModFix/>
          </a:blip>
          <a:srcRect b="0" l="0" r="0" t="0"/>
          <a:stretch/>
        </p:blipFill>
        <p:spPr>
          <a:xfrm>
            <a:off x="-4517" y="1412776"/>
            <a:ext cx="9148517" cy="54452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6"/>
          <p:cNvSpPr txBox="1"/>
          <p:nvPr>
            <p:ph type="title"/>
          </p:nvPr>
        </p:nvSpPr>
        <p:spPr>
          <a:xfrm>
            <a:off x="899592" y="2348880"/>
            <a:ext cx="7467600" cy="11430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Software Implementation </a:t>
            </a:r>
            <a:endParaRPr b="1" sz="4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7"/>
          <p:cNvSpPr txBox="1"/>
          <p:nvPr>
            <p:ph idx="1" type="body"/>
          </p:nvPr>
        </p:nvSpPr>
        <p:spPr>
          <a:xfrm>
            <a:off x="683568" y="692696"/>
            <a:ext cx="6855786" cy="555571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t>Reading from MPU6050:</a:t>
            </a:r>
            <a:endParaRPr/>
          </a:p>
          <a:p>
            <a:pPr indent="-342900" lvl="0" marL="342900" rtl="0" algn="l">
              <a:spcBef>
                <a:spcPts val="1000"/>
              </a:spcBef>
              <a:spcAft>
                <a:spcPts val="0"/>
              </a:spcAft>
              <a:buSzPts val="1600"/>
              <a:buFont typeface="Noto Sans Symbols"/>
              <a:buChar char="❖"/>
            </a:pPr>
            <a:r>
              <a:rPr lang="en-US"/>
              <a:t>We used  it to find out the current position of the robot , we initialize a DMP (Digital Motion Processor) which will help to integrate the accelerometer information and the gyroscope information and give us a real and accurate value for yaw, pitch, and roll</a:t>
            </a:r>
            <a:endParaRPr/>
          </a:p>
          <a:p>
            <a:pPr indent="-342900" lvl="0" marL="342900" rtl="0" algn="l">
              <a:spcBef>
                <a:spcPts val="1000"/>
              </a:spcBef>
              <a:spcAft>
                <a:spcPts val="0"/>
              </a:spcAft>
              <a:buSzPts val="1600"/>
              <a:buFont typeface="Noto Sans Symbols"/>
              <a:buChar char="❖"/>
            </a:pPr>
            <a:r>
              <a:rPr lang="en-US"/>
              <a:t>We will use only the value of yaw .In order to use DMP the INT pin is connected to pin 2 of arduino. to inform the Arduino when to read the data from the module.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8"/>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2800"/>
              <a:buFont typeface="Century Gothic"/>
              <a:buNone/>
            </a:pPr>
            <a:r>
              <a:rPr b="1" lang="en-US" sz="2800"/>
              <a:t>PID Controller</a:t>
            </a:r>
            <a:endParaRPr b="1" sz="2800"/>
          </a:p>
        </p:txBody>
      </p:sp>
      <p:sp>
        <p:nvSpPr>
          <p:cNvPr id="267" name="Google Shape;267;p18"/>
          <p:cNvSpPr txBox="1"/>
          <p:nvPr>
            <p:ph idx="1" type="body"/>
          </p:nvPr>
        </p:nvSpPr>
        <p:spPr>
          <a:xfrm>
            <a:off x="971600" y="1556792"/>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Font typeface="Noto Sans Symbols"/>
              <a:buChar char="❖"/>
            </a:pPr>
            <a:r>
              <a:rPr lang="en-US"/>
              <a:t>The basic idea behind a PID controller is to read a sensor, then compute the desired actuator output by calculating proportional, integral, and derivative responses and summing those three components to compute the output.</a:t>
            </a:r>
            <a:endParaRPr/>
          </a:p>
          <a:p>
            <a:pPr indent="0" lvl="0" marL="0" rtl="0" algn="l">
              <a:spcBef>
                <a:spcPts val="1000"/>
              </a:spcBef>
              <a:spcAft>
                <a:spcPts val="0"/>
              </a:spcAft>
              <a:buSzPts val="1600"/>
              <a:buNone/>
            </a:pPr>
            <a:r>
              <a:t/>
            </a:r>
            <a:endParaRPr/>
          </a:p>
          <a:p>
            <a:pPr indent="0" lvl="0" marL="0" rtl="0" algn="l">
              <a:spcBef>
                <a:spcPts val="1000"/>
              </a:spcBef>
              <a:spcAft>
                <a:spcPts val="0"/>
              </a:spcAft>
              <a:buSzPts val="1600"/>
              <a:buNone/>
            </a:pPr>
            <a:r>
              <a:t/>
            </a:r>
            <a:endParaRPr/>
          </a:p>
          <a:p>
            <a:pPr indent="-342900" lvl="0" marL="342900" rtl="0" algn="l">
              <a:spcBef>
                <a:spcPts val="1000"/>
              </a:spcBef>
              <a:spcAft>
                <a:spcPts val="0"/>
              </a:spcAft>
              <a:buSzPts val="1600"/>
              <a:buFont typeface="Noto Sans Symbols"/>
              <a:buChar char="❖"/>
            </a:pPr>
            <a:r>
              <a:rPr lang="en-US"/>
              <a:t>PID control uses closed-loop control feedback to keep the actual input from a process as close to the target or setpoint output as possible. It will then provide an output to a control element.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9"/>
          <p:cNvSpPr txBox="1"/>
          <p:nvPr>
            <p:ph idx="1" type="body"/>
          </p:nvPr>
        </p:nvSpPr>
        <p:spPr>
          <a:xfrm>
            <a:off x="451625" y="992124"/>
            <a:ext cx="7467600" cy="487375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480"/>
              <a:buNone/>
            </a:pPr>
            <a:r>
              <a:rPr lang="en-US" sz="1850"/>
              <a:t>So, you tell the PID what to measure (the "Input",) Where you want that measurement to be (the "Setpoint",) and the variable to adjust that can make that happen (the "Output".) The PID then adjusts the output trying to make the input equal the setpoint.</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t/>
            </a:r>
            <a:endParaRPr sz="1850"/>
          </a:p>
          <a:p>
            <a:pPr indent="0" lvl="0" marL="0" rtl="0" algn="l">
              <a:lnSpc>
                <a:spcPct val="90000"/>
              </a:lnSpc>
              <a:spcBef>
                <a:spcPts val="1000"/>
              </a:spcBef>
              <a:spcAft>
                <a:spcPts val="0"/>
              </a:spcAft>
              <a:buSzPts val="1480"/>
              <a:buNone/>
            </a:pPr>
            <a:r>
              <a:rPr lang="en-US" sz="1850"/>
              <a:t> </a:t>
            </a:r>
            <a:endParaRPr/>
          </a:p>
          <a:p>
            <a:pPr indent="0" lvl="0" marL="0" rtl="0" algn="l">
              <a:lnSpc>
                <a:spcPct val="90000"/>
              </a:lnSpc>
              <a:spcBef>
                <a:spcPts val="1000"/>
              </a:spcBef>
              <a:spcAft>
                <a:spcPts val="0"/>
              </a:spcAft>
              <a:buSzPts val="1480"/>
              <a:buNone/>
            </a:pPr>
            <a:br>
              <a:rPr lang="en-US" sz="1850"/>
            </a:br>
            <a:endParaRPr sz="1850"/>
          </a:p>
        </p:txBody>
      </p:sp>
      <p:pic>
        <p:nvPicPr>
          <p:cNvPr descr="Diagram&#10;&#10;Description automatically generated" id="273" name="Google Shape;273;p19"/>
          <p:cNvPicPr preferRelativeResize="0"/>
          <p:nvPr/>
        </p:nvPicPr>
        <p:blipFill rotWithShape="1">
          <a:blip r:embed="rId3">
            <a:alphaModFix/>
          </a:blip>
          <a:srcRect b="0" l="0" r="0" t="0"/>
          <a:stretch/>
        </p:blipFill>
        <p:spPr>
          <a:xfrm>
            <a:off x="1339393" y="2887583"/>
            <a:ext cx="6579832" cy="295232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Century Gothic"/>
              <a:buNone/>
            </a:pPr>
            <a:r>
              <a:rPr b="1" lang="en-US" sz="4000"/>
              <a:t>Outlines</a:t>
            </a:r>
            <a:endParaRPr b="1" sz="4000"/>
          </a:p>
        </p:txBody>
      </p:sp>
      <p:sp>
        <p:nvSpPr>
          <p:cNvPr id="165" name="Google Shape;165;p2"/>
          <p:cNvSpPr txBox="1"/>
          <p:nvPr>
            <p:ph idx="1" type="body"/>
          </p:nvPr>
        </p:nvSpPr>
        <p:spPr>
          <a:xfrm>
            <a:off x="467544" y="1484784"/>
            <a:ext cx="7467600" cy="487375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None/>
            </a:pPr>
            <a:r>
              <a:rPr b="1" lang="en-US">
                <a:latin typeface="Bookman Old Style"/>
                <a:ea typeface="Bookman Old Style"/>
                <a:cs typeface="Bookman Old Style"/>
                <a:sym typeface="Bookman Old Style"/>
              </a:rPr>
              <a:t> </a:t>
            </a:r>
            <a:r>
              <a:rPr lang="en-US">
                <a:latin typeface="Bookman Old Style"/>
                <a:ea typeface="Bookman Old Style"/>
                <a:cs typeface="Bookman Old Style"/>
                <a:sym typeface="Bookman Old Style"/>
              </a:rPr>
              <a:t>o  Introduction.</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 o  Motivation.</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 o  Hardware Components.</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o  Software Implementation</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 o  Constraints and Difficulties.</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 o  Future Works. </a:t>
            </a:r>
            <a:endParaRPr/>
          </a:p>
          <a:p>
            <a:pPr indent="-342900" lvl="0" marL="342900" rtl="0" algn="l">
              <a:spcBef>
                <a:spcPts val="1000"/>
              </a:spcBef>
              <a:spcAft>
                <a:spcPts val="0"/>
              </a:spcAft>
              <a:buSzPts val="1600"/>
              <a:buNone/>
            </a:pPr>
            <a:r>
              <a:rPr lang="en-US">
                <a:latin typeface="Bookman Old Style"/>
                <a:ea typeface="Bookman Old Style"/>
                <a:cs typeface="Bookman Old Style"/>
                <a:sym typeface="Bookman Old Style"/>
              </a:rPr>
              <a:t> o  Demo.</a:t>
            </a:r>
            <a:endParaRPr>
              <a:latin typeface="Bookman Old Style"/>
              <a:ea typeface="Bookman Old Style"/>
              <a:cs typeface="Bookman Old Style"/>
              <a:sym typeface="Bookman Old Style"/>
            </a:endParaRPr>
          </a:p>
          <a:p>
            <a:pPr indent="-241300" lvl="0" marL="342900" rtl="0" algn="l">
              <a:spcBef>
                <a:spcPts val="1000"/>
              </a:spcBef>
              <a:spcAft>
                <a:spcPts val="0"/>
              </a:spcAft>
              <a:buSzPts val="16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20"/>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4200"/>
              <a:buFont typeface="Century Gothic"/>
              <a:buNone/>
            </a:pPr>
            <a:r>
              <a:t/>
            </a:r>
            <a:endParaRPr/>
          </a:p>
        </p:txBody>
      </p:sp>
      <p:pic>
        <p:nvPicPr>
          <p:cNvPr descr="Graphical user interface, application&#10;&#10;Description automatically generated" id="279" name="Google Shape;279;p20"/>
          <p:cNvPicPr preferRelativeResize="0"/>
          <p:nvPr>
            <p:ph idx="1" type="body"/>
          </p:nvPr>
        </p:nvPicPr>
        <p:blipFill rotWithShape="1">
          <a:blip r:embed="rId3">
            <a:alphaModFix/>
          </a:blip>
          <a:srcRect b="0" l="0" r="0" t="0"/>
          <a:stretch/>
        </p:blipFill>
        <p:spPr>
          <a:xfrm>
            <a:off x="395536" y="552868"/>
            <a:ext cx="8210563" cy="1729540"/>
          </a:xfrm>
          <a:prstGeom prst="rect">
            <a:avLst/>
          </a:prstGeom>
          <a:noFill/>
          <a:ln>
            <a:noFill/>
          </a:ln>
        </p:spPr>
      </p:pic>
      <p:pic>
        <p:nvPicPr>
          <p:cNvPr descr="Chart, line chart&#10;&#10;Description automatically generated" id="280" name="Google Shape;280;p20"/>
          <p:cNvPicPr preferRelativeResize="0"/>
          <p:nvPr/>
        </p:nvPicPr>
        <p:blipFill rotWithShape="1">
          <a:blip r:embed="rId4">
            <a:alphaModFix/>
          </a:blip>
          <a:srcRect b="0" l="0" r="0" t="0"/>
          <a:stretch/>
        </p:blipFill>
        <p:spPr>
          <a:xfrm>
            <a:off x="1669741" y="2780928"/>
            <a:ext cx="5662151" cy="309398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1"/>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2800"/>
              <a:buFont typeface="Century Gothic"/>
              <a:buNone/>
            </a:pPr>
            <a:r>
              <a:rPr b="1" lang="en-US" sz="2800"/>
              <a:t>Ki,Kp,Kd -Manual tuning </a:t>
            </a:r>
            <a:br>
              <a:rPr lang="en-US"/>
            </a:br>
            <a:endParaRPr/>
          </a:p>
        </p:txBody>
      </p:sp>
      <p:sp>
        <p:nvSpPr>
          <p:cNvPr id="286" name="Google Shape;286;p21"/>
          <p:cNvSpPr txBox="1"/>
          <p:nvPr>
            <p:ph idx="1" type="body"/>
          </p:nvPr>
        </p:nvSpPr>
        <p:spPr>
          <a:xfrm>
            <a:off x="827700" y="1340768"/>
            <a:ext cx="7055380" cy="506451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Font typeface="Noto Sans Symbols"/>
              <a:buChar char="❖"/>
            </a:pPr>
            <a:r>
              <a:rPr lang="en-US"/>
              <a:t> First, make Kp(Proportional Part), Ki(Integral Part, “Slow Mode”), and Kd (Derivative Part, “Fast Mode”)equal to zero.</a:t>
            </a:r>
            <a:endParaRPr/>
          </a:p>
          <a:p>
            <a:pPr indent="-342900" lvl="0" marL="342900" rtl="0" algn="l">
              <a:spcBef>
                <a:spcPts val="1000"/>
              </a:spcBef>
              <a:spcAft>
                <a:spcPts val="0"/>
              </a:spcAft>
              <a:buSzPts val="1600"/>
              <a:buFont typeface="Noto Sans Symbols"/>
              <a:buChar char="❖"/>
            </a:pPr>
            <a:r>
              <a:rPr lang="en-US"/>
              <a:t>  Adjust Kp ,too little Kp will cause the robot to fall over and too much Kp will cause the robot to move back and forth violently . So,we start to increase Kp from zero until we reach a point where the system starts to oscillate from its mean position.</a:t>
            </a:r>
            <a:endParaRPr/>
          </a:p>
          <a:p>
            <a:pPr indent="-342900" lvl="0" marL="342900" rtl="0" algn="l">
              <a:spcBef>
                <a:spcPts val="1000"/>
              </a:spcBef>
              <a:spcAft>
                <a:spcPts val="0"/>
              </a:spcAft>
              <a:buSzPts val="1600"/>
              <a:buFont typeface="Noto Sans Symbols"/>
              <a:buChar char="❖"/>
            </a:pPr>
            <a:r>
              <a:rPr lang="en-US"/>
              <a:t> Once the Kp is set, we adjust Ki,a good Ki value will reduce the overshoots and oscillations until the robot is almost steady.So,we start trying Ki values until the system reaches steady state.</a:t>
            </a:r>
            <a:endParaRPr/>
          </a:p>
          <a:p>
            <a:pPr indent="-342900" lvl="0" marL="342900" rtl="0" algn="l">
              <a:spcBef>
                <a:spcPts val="1000"/>
              </a:spcBef>
              <a:spcAft>
                <a:spcPts val="0"/>
              </a:spcAft>
              <a:buSzPts val="1600"/>
              <a:buFont typeface="Noto Sans Symbols"/>
              <a:buChar char="❖"/>
            </a:pPr>
            <a:r>
              <a:rPr lang="en-US"/>
              <a:t> Finally,we set the Kd.The correct Kd value will reduce the time needed for the robot to stabilize( decrease settling time).</a:t>
            </a:r>
            <a:endParaRPr/>
          </a:p>
          <a:p>
            <a:pPr indent="-241300" lvl="0" marL="342900" rtl="0" algn="l">
              <a:spcBef>
                <a:spcPts val="1000"/>
              </a:spcBef>
              <a:spcAft>
                <a:spcPts val="0"/>
              </a:spcAft>
              <a:buSzPts val="1600"/>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2"/>
          <p:cNvSpPr txBox="1"/>
          <p:nvPr>
            <p:ph idx="1" type="body"/>
          </p:nvPr>
        </p:nvSpPr>
        <p:spPr>
          <a:xfrm>
            <a:off x="11403" y="235732"/>
            <a:ext cx="4283968" cy="302433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3200"/>
              <a:buNone/>
            </a:pPr>
            <a:r>
              <a:rPr b="1" lang="en-US" sz="4000"/>
              <a:t>Initialization</a:t>
            </a:r>
            <a:endParaRPr/>
          </a:p>
          <a:p>
            <a:pPr indent="-241300" lvl="0" marL="342900" rtl="0" algn="l">
              <a:spcBef>
                <a:spcPts val="1000"/>
              </a:spcBef>
              <a:spcAft>
                <a:spcPts val="0"/>
              </a:spcAft>
              <a:buSzPts val="1600"/>
              <a:buNone/>
            </a:pPr>
            <a:r>
              <a:t/>
            </a:r>
            <a:endParaRPr/>
          </a:p>
        </p:txBody>
      </p:sp>
      <p:pic>
        <p:nvPicPr>
          <p:cNvPr id="292" name="Google Shape;292;p22"/>
          <p:cNvPicPr preferRelativeResize="0"/>
          <p:nvPr/>
        </p:nvPicPr>
        <p:blipFill rotWithShape="1">
          <a:blip r:embed="rId3">
            <a:alphaModFix/>
          </a:blip>
          <a:srcRect b="0" l="5301" r="0" t="1506"/>
          <a:stretch/>
        </p:blipFill>
        <p:spPr>
          <a:xfrm>
            <a:off x="3779912" y="235732"/>
            <a:ext cx="4921200" cy="649796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pic>
        <p:nvPicPr>
          <p:cNvPr id="297" name="Google Shape;297;p23"/>
          <p:cNvPicPr preferRelativeResize="0"/>
          <p:nvPr/>
        </p:nvPicPr>
        <p:blipFill rotWithShape="1">
          <a:blip r:embed="rId3">
            <a:alphaModFix/>
          </a:blip>
          <a:srcRect b="0" l="0" r="0" t="0"/>
          <a:stretch/>
        </p:blipFill>
        <p:spPr>
          <a:xfrm>
            <a:off x="2627784" y="0"/>
            <a:ext cx="6264696" cy="6899988"/>
          </a:xfrm>
          <a:prstGeom prst="rect">
            <a:avLst/>
          </a:prstGeom>
          <a:noFill/>
          <a:ln>
            <a:noFill/>
          </a:ln>
        </p:spPr>
      </p:pic>
      <p:sp>
        <p:nvSpPr>
          <p:cNvPr id="298" name="Google Shape;298;p23"/>
          <p:cNvSpPr txBox="1"/>
          <p:nvPr/>
        </p:nvSpPr>
        <p:spPr>
          <a:xfrm>
            <a:off x="179512" y="260648"/>
            <a:ext cx="2448272"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000" u="none" cap="none" strike="noStrike">
                <a:solidFill>
                  <a:schemeClr val="lt1"/>
                </a:solidFill>
                <a:latin typeface="Century Gothic"/>
                <a:ea typeface="Century Gothic"/>
                <a:cs typeface="Century Gothic"/>
                <a:sym typeface="Century Gothic"/>
              </a:rPr>
              <a:t>Main Loop</a:t>
            </a:r>
            <a:endParaRPr b="1" i="0" sz="30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4"/>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 </a:t>
            </a:r>
            <a:r>
              <a:rPr b="1" lang="en-US" sz="4000">
                <a:latin typeface="Bookman Old Style"/>
                <a:ea typeface="Bookman Old Style"/>
                <a:cs typeface="Bookman Old Style"/>
                <a:sym typeface="Bookman Old Style"/>
              </a:rPr>
              <a:t>Constraints</a:t>
            </a:r>
            <a:r>
              <a:rPr b="1" lang="en-US" sz="4000">
                <a:latin typeface="Bookman Old Style"/>
                <a:ea typeface="Bookman Old Style"/>
                <a:cs typeface="Bookman Old Style"/>
                <a:sym typeface="Bookman Old Style"/>
              </a:rPr>
              <a:t> and Difficulties</a:t>
            </a:r>
            <a:endParaRPr b="1" sz="4000"/>
          </a:p>
        </p:txBody>
      </p:sp>
      <p:sp>
        <p:nvSpPr>
          <p:cNvPr id="304" name="Google Shape;304;p24"/>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SzPts val="1600"/>
              <a:buChar char="►"/>
            </a:pPr>
            <a:r>
              <a:rPr lang="en-US"/>
              <a:t>Analyze and understand the physical concept of self-balancing and implement it on the robot take a lot of time. </a:t>
            </a:r>
            <a:endParaRPr/>
          </a:p>
          <a:p>
            <a:pPr indent="-342900" lvl="0" marL="342900" rtl="0" algn="l">
              <a:lnSpc>
                <a:spcPct val="90000"/>
              </a:lnSpc>
              <a:spcBef>
                <a:spcPts val="1000"/>
              </a:spcBef>
              <a:spcAft>
                <a:spcPts val="0"/>
              </a:spcAft>
              <a:buSzPts val="1600"/>
              <a:buChar char="►"/>
            </a:pPr>
            <a:r>
              <a:rPr lang="en-US"/>
              <a:t>It was difficult to reach to the correct PID coefficients Kp, Ki and Kd. </a:t>
            </a:r>
            <a:endParaRPr/>
          </a:p>
          <a:p>
            <a:pPr indent="-342900" lvl="0" marL="342900" rtl="0" algn="l">
              <a:lnSpc>
                <a:spcPct val="90000"/>
              </a:lnSpc>
              <a:spcBef>
                <a:spcPts val="1000"/>
              </a:spcBef>
              <a:spcAft>
                <a:spcPts val="0"/>
              </a:spcAft>
              <a:buSzPts val="1600"/>
              <a:buChar char="►"/>
            </a:pPr>
            <a:r>
              <a:rPr lang="en-US"/>
              <a:t>Difficult to find batteries which are sufficient to operate both DC motors and Arduino</a:t>
            </a:r>
            <a:endParaRPr/>
          </a:p>
          <a:p>
            <a:pPr indent="-342900" lvl="0" marL="342900" rtl="0" algn="l">
              <a:lnSpc>
                <a:spcPct val="90000"/>
              </a:lnSpc>
              <a:spcBef>
                <a:spcPts val="1000"/>
              </a:spcBef>
              <a:spcAft>
                <a:spcPts val="0"/>
              </a:spcAft>
              <a:buSzPts val="1600"/>
              <a:buChar char="►"/>
            </a:pPr>
            <a:r>
              <a:rPr lang="en-US"/>
              <a:t>Lack of parts needed to build the system, due to the economic and political situation,We need stronger DC motors to make the robot balanced better.</a:t>
            </a:r>
            <a:endParaRPr/>
          </a:p>
          <a:p>
            <a:pPr indent="-342900" lvl="0" marL="342900" rtl="0" algn="l">
              <a:lnSpc>
                <a:spcPct val="90000"/>
              </a:lnSpc>
              <a:spcBef>
                <a:spcPts val="1000"/>
              </a:spcBef>
              <a:spcAft>
                <a:spcPts val="0"/>
              </a:spcAft>
              <a:buSzPts val="1600"/>
              <a:buChar char="►"/>
            </a:pPr>
            <a:r>
              <a:rPr lang="en-US"/>
              <a:t>Coronavirus Crisis.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5"/>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 Future Work</a:t>
            </a:r>
            <a:endParaRPr b="1" sz="4000"/>
          </a:p>
        </p:txBody>
      </p:sp>
      <p:sp>
        <p:nvSpPr>
          <p:cNvPr id="310" name="Google Shape;310;p25"/>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 Add a Wi-Fi shield to control it via Internet instead of Bluetooth.</a:t>
            </a:r>
            <a:endParaRPr/>
          </a:p>
          <a:p>
            <a:pPr indent="-342900" lvl="0" marL="342900" rtl="0" algn="l">
              <a:spcBef>
                <a:spcPts val="1000"/>
              </a:spcBef>
              <a:spcAft>
                <a:spcPts val="0"/>
              </a:spcAft>
              <a:buSzPts val="1600"/>
              <a:buChar char="►"/>
            </a:pPr>
            <a:r>
              <a:rPr lang="en-US"/>
              <a:t>Control robot movement through voice commands.  </a:t>
            </a:r>
            <a:endParaRPr/>
          </a:p>
          <a:p>
            <a:pPr indent="-342900" lvl="0" marL="342900" rtl="0" algn="l">
              <a:spcBef>
                <a:spcPts val="1000"/>
              </a:spcBef>
              <a:spcAft>
                <a:spcPts val="0"/>
              </a:spcAft>
              <a:buSzPts val="1600"/>
              <a:buChar char="►"/>
            </a:pPr>
            <a:r>
              <a:rPr lang="en-US"/>
              <a:t>Make robot’s movement smoother. </a:t>
            </a:r>
            <a:endParaRPr/>
          </a:p>
          <a:p>
            <a:pPr indent="-342900" lvl="0" marL="342900" rtl="0" algn="l">
              <a:spcBef>
                <a:spcPts val="1000"/>
              </a:spcBef>
              <a:spcAft>
                <a:spcPts val="0"/>
              </a:spcAft>
              <a:buSzPts val="1600"/>
              <a:buChar char="►"/>
            </a:pPr>
            <a:r>
              <a:rPr lang="en-US"/>
              <a:t> Use encoder to make robot back to the same point.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6"/>
          <p:cNvSpPr txBox="1"/>
          <p:nvPr/>
        </p:nvSpPr>
        <p:spPr>
          <a:xfrm>
            <a:off x="162566" y="980728"/>
            <a:ext cx="8712968" cy="163121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10000" u="none" cap="none" strike="noStrike">
                <a:solidFill>
                  <a:schemeClr val="lt1"/>
                </a:solidFill>
                <a:latin typeface="Algerian"/>
                <a:ea typeface="Algerian"/>
                <a:cs typeface="Algerian"/>
                <a:sym typeface="Algerian"/>
              </a:rPr>
              <a:t>Thank You</a:t>
            </a:r>
            <a:endParaRPr b="0" i="0" sz="10000" u="none" cap="none" strike="noStrike">
              <a:solidFill>
                <a:schemeClr val="lt1"/>
              </a:solidFill>
              <a:latin typeface="Algerian"/>
              <a:ea typeface="Algerian"/>
              <a:cs typeface="Algerian"/>
              <a:sym typeface="Algerian"/>
            </a:endParaRPr>
          </a:p>
        </p:txBody>
      </p:sp>
      <p:pic>
        <p:nvPicPr>
          <p:cNvPr id="316" name="Google Shape;316;p26"/>
          <p:cNvPicPr preferRelativeResize="0"/>
          <p:nvPr/>
        </p:nvPicPr>
        <p:blipFill rotWithShape="1">
          <a:blip r:embed="rId3">
            <a:alphaModFix/>
          </a:blip>
          <a:srcRect b="0" l="0" r="0" t="0"/>
          <a:stretch/>
        </p:blipFill>
        <p:spPr>
          <a:xfrm>
            <a:off x="1728994" y="2611944"/>
            <a:ext cx="5580112" cy="31388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Introduction</a:t>
            </a:r>
            <a:endParaRPr b="1" sz="4000"/>
          </a:p>
        </p:txBody>
      </p:sp>
      <p:sp>
        <p:nvSpPr>
          <p:cNvPr id="171" name="Google Shape;171;p3"/>
          <p:cNvSpPr txBox="1"/>
          <p:nvPr>
            <p:ph idx="1" type="body"/>
          </p:nvPr>
        </p:nvSpPr>
        <p:spPr>
          <a:xfrm>
            <a:off x="611560" y="1700808"/>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b="1" lang="en-US"/>
              <a:t>H &amp; M robot </a:t>
            </a:r>
            <a:r>
              <a:rPr lang="en-US"/>
              <a:t>is a two-wheeled self-balancing robot consisted of an Arduino Mega microcontroller, gyroscope, accelerometer, motors, Ultrasonic-Bridge and two motors.</a:t>
            </a:r>
            <a:endParaRPr/>
          </a:p>
        </p:txBody>
      </p:sp>
      <p:pic>
        <p:nvPicPr>
          <p:cNvPr descr="A picture containing indoor&#10;&#10;Description automatically generated" id="172" name="Google Shape;172;p3"/>
          <p:cNvPicPr preferRelativeResize="0"/>
          <p:nvPr/>
        </p:nvPicPr>
        <p:blipFill rotWithShape="1">
          <a:blip r:embed="rId3">
            <a:alphaModFix/>
          </a:blip>
          <a:srcRect b="0" l="0" r="0" t="0"/>
          <a:stretch/>
        </p:blipFill>
        <p:spPr>
          <a:xfrm>
            <a:off x="4328206" y="2945136"/>
            <a:ext cx="4204234" cy="345778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4"/>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3200"/>
              <a:buFont typeface="Bookman Old Style"/>
              <a:buNone/>
            </a:pPr>
            <a:r>
              <a:rPr b="1" lang="en-US" sz="3200">
                <a:latin typeface="Bookman Old Style"/>
                <a:ea typeface="Bookman Old Style"/>
                <a:cs typeface="Bookman Old Style"/>
                <a:sym typeface="Bookman Old Style"/>
              </a:rPr>
              <a:t> Features</a:t>
            </a:r>
            <a:endParaRPr/>
          </a:p>
        </p:txBody>
      </p:sp>
      <p:sp>
        <p:nvSpPr>
          <p:cNvPr id="178" name="Google Shape;178;p4"/>
          <p:cNvSpPr txBox="1"/>
          <p:nvPr>
            <p:ph idx="1" type="body"/>
          </p:nvPr>
        </p:nvSpPr>
        <p:spPr>
          <a:xfrm>
            <a:off x="755576" y="1700808"/>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None/>
            </a:pPr>
            <a:r>
              <a:rPr lang="en-US">
                <a:solidFill>
                  <a:srgbClr val="BB9917"/>
                </a:solidFill>
                <a:latin typeface="Bookman Old Style"/>
                <a:ea typeface="Bookman Old Style"/>
                <a:cs typeface="Bookman Old Style"/>
                <a:sym typeface="Bookman Old Style"/>
              </a:rPr>
              <a:t>o </a:t>
            </a:r>
            <a:r>
              <a:rPr lang="en-US">
                <a:solidFill>
                  <a:srgbClr val="FEFEFE"/>
                </a:solidFill>
                <a:latin typeface="Bookman Old Style"/>
                <a:ea typeface="Bookman Old Style"/>
                <a:cs typeface="Bookman Old Style"/>
                <a:sym typeface="Bookman Old Style"/>
              </a:rPr>
              <a:t>Self-Balancing.</a:t>
            </a:r>
            <a:endParaRPr>
              <a:solidFill>
                <a:srgbClr val="FEFEFE"/>
              </a:solidFill>
              <a:latin typeface="Bookman Old Style"/>
              <a:ea typeface="Bookman Old Style"/>
              <a:cs typeface="Bookman Old Style"/>
              <a:sym typeface="Bookman Old Style"/>
            </a:endParaRPr>
          </a:p>
          <a:p>
            <a:pPr indent="-342900" lvl="0" marL="342900" rtl="0" algn="l">
              <a:spcBef>
                <a:spcPts val="1000"/>
              </a:spcBef>
              <a:spcAft>
                <a:spcPts val="0"/>
              </a:spcAft>
              <a:buSzPts val="1600"/>
              <a:buNone/>
            </a:pPr>
            <a:r>
              <a:rPr lang="en-US">
                <a:solidFill>
                  <a:srgbClr val="BB9917"/>
                </a:solidFill>
              </a:rPr>
              <a:t> </a:t>
            </a:r>
            <a:r>
              <a:rPr lang="en-US">
                <a:solidFill>
                  <a:srgbClr val="BB9917"/>
                </a:solidFill>
                <a:latin typeface="Bookman Old Style"/>
                <a:ea typeface="Bookman Old Style"/>
                <a:cs typeface="Bookman Old Style"/>
                <a:sym typeface="Bookman Old Style"/>
              </a:rPr>
              <a:t>o </a:t>
            </a:r>
            <a:r>
              <a:rPr lang="en-US">
                <a:solidFill>
                  <a:srgbClr val="FEFEFE"/>
                </a:solidFill>
                <a:latin typeface="Bookman Old Style"/>
                <a:ea typeface="Bookman Old Style"/>
                <a:cs typeface="Bookman Old Style"/>
                <a:sym typeface="Bookman Old Style"/>
              </a:rPr>
              <a:t>Avoid obstacles.</a:t>
            </a:r>
            <a:endParaRPr/>
          </a:p>
          <a:p>
            <a:pPr indent="-342900" lvl="0" marL="342900" rtl="0" algn="l">
              <a:spcBef>
                <a:spcPts val="1000"/>
              </a:spcBef>
              <a:spcAft>
                <a:spcPts val="0"/>
              </a:spcAft>
              <a:buSzPts val="1600"/>
              <a:buNone/>
            </a:pPr>
            <a:r>
              <a:rPr lang="en-US">
                <a:solidFill>
                  <a:srgbClr val="FEFEFE"/>
                </a:solidFill>
                <a:latin typeface="Bookman Old Style"/>
                <a:ea typeface="Bookman Old Style"/>
                <a:cs typeface="Bookman Old Style"/>
                <a:sym typeface="Bookman Old Style"/>
              </a:rPr>
              <a:t> </a:t>
            </a:r>
            <a:r>
              <a:rPr lang="en-US">
                <a:solidFill>
                  <a:srgbClr val="BB9917"/>
                </a:solidFill>
                <a:latin typeface="Bookman Old Style"/>
                <a:ea typeface="Bookman Old Style"/>
                <a:cs typeface="Bookman Old Style"/>
                <a:sym typeface="Bookman Old Style"/>
              </a:rPr>
              <a:t>o</a:t>
            </a:r>
            <a:r>
              <a:rPr lang="en-US">
                <a:solidFill>
                  <a:srgbClr val="FEFEFE"/>
                </a:solidFill>
                <a:latin typeface="Bookman Old Style"/>
                <a:ea typeface="Bookman Old Style"/>
                <a:cs typeface="Bookman Old Style"/>
                <a:sym typeface="Bookman Old Style"/>
              </a:rPr>
              <a:t> Moving forward and backward by controlling it via Bluetooth.</a:t>
            </a:r>
            <a:endParaRPr/>
          </a:p>
          <a:p>
            <a:pPr indent="-342900" lvl="0" marL="342900" rtl="0" algn="l">
              <a:spcBef>
                <a:spcPts val="1000"/>
              </a:spcBef>
              <a:spcAft>
                <a:spcPts val="0"/>
              </a:spcAft>
              <a:buSzPts val="1600"/>
              <a:buNone/>
            </a:pPr>
            <a:r>
              <a:rPr lang="en-US">
                <a:solidFill>
                  <a:srgbClr val="FEFEFE"/>
                </a:solidFill>
              </a:rPr>
              <a:t> </a:t>
            </a:r>
            <a:r>
              <a:rPr lang="en-US">
                <a:solidFill>
                  <a:srgbClr val="BB9917"/>
                </a:solidFill>
                <a:latin typeface="Bookman Old Style"/>
                <a:ea typeface="Bookman Old Style"/>
                <a:cs typeface="Bookman Old Style"/>
                <a:sym typeface="Bookman Old Style"/>
              </a:rPr>
              <a:t>o</a:t>
            </a:r>
            <a:r>
              <a:rPr lang="en-US">
                <a:solidFill>
                  <a:srgbClr val="FEFEFE"/>
                </a:solidFill>
                <a:latin typeface="Bookman Old Style"/>
                <a:ea typeface="Bookman Old Style"/>
                <a:cs typeface="Bookman Old Style"/>
                <a:sym typeface="Bookman Old Style"/>
              </a:rPr>
              <a:t> Carry loads with different weights.</a:t>
            </a:r>
            <a:endParaRPr/>
          </a:p>
          <a:p>
            <a:pPr indent="-342900" lvl="0" marL="342900" rtl="0" algn="l">
              <a:spcBef>
                <a:spcPts val="1000"/>
              </a:spcBef>
              <a:spcAft>
                <a:spcPts val="0"/>
              </a:spcAft>
              <a:buSzPts val="16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5"/>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Motivation</a:t>
            </a:r>
            <a:endParaRPr b="1" sz="4000"/>
          </a:p>
        </p:txBody>
      </p:sp>
      <p:sp>
        <p:nvSpPr>
          <p:cNvPr id="184" name="Google Shape;184;p5"/>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t>This type of robot is used many applications  in medical fields, especially in Areas for people with special needs. </a:t>
            </a:r>
            <a:endParaRPr/>
          </a:p>
          <a:p>
            <a:pPr indent="-241300" lvl="0" marL="342900" rtl="0" algn="l">
              <a:spcBef>
                <a:spcPts val="1000"/>
              </a:spcBef>
              <a:spcAft>
                <a:spcPts val="0"/>
              </a:spcAft>
              <a:buSzPts val="1600"/>
              <a:buNone/>
            </a:pPr>
            <a:r>
              <a:t/>
            </a:r>
            <a:endParaRPr/>
          </a:p>
          <a:p>
            <a:pPr indent="-342900" lvl="0" marL="342900" rtl="0" algn="l">
              <a:spcBef>
                <a:spcPts val="1000"/>
              </a:spcBef>
              <a:spcAft>
                <a:spcPts val="0"/>
              </a:spcAft>
              <a:buSzPts val="1600"/>
              <a:buChar char="►"/>
            </a:pPr>
            <a:r>
              <a:rPr lang="en-US"/>
              <a:t>The world now is  more interested in this type of robots, because it uses a control system  to be able to stabilize an unstable system by using efficient microcontrollers and sensors.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6"/>
          <p:cNvSpPr txBox="1"/>
          <p:nvPr>
            <p:ph type="title"/>
          </p:nvPr>
        </p:nvSpPr>
        <p:spPr>
          <a:xfrm>
            <a:off x="484710" y="452718"/>
            <a:ext cx="7055380" cy="140053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2"/>
              </a:buClr>
              <a:buSzPts val="4000"/>
              <a:buFont typeface="Bookman Old Style"/>
              <a:buNone/>
            </a:pPr>
            <a:r>
              <a:rPr b="1" lang="en-US" sz="4000">
                <a:latin typeface="Bookman Old Style"/>
                <a:ea typeface="Bookman Old Style"/>
                <a:cs typeface="Bookman Old Style"/>
                <a:sym typeface="Bookman Old Style"/>
              </a:rPr>
              <a:t>Hardware Components</a:t>
            </a:r>
            <a:endParaRPr b="1" sz="4000"/>
          </a:p>
        </p:txBody>
      </p:sp>
      <p:sp>
        <p:nvSpPr>
          <p:cNvPr id="190" name="Google Shape;190;p6"/>
          <p:cNvSpPr txBox="1"/>
          <p:nvPr>
            <p:ph idx="1" type="body"/>
          </p:nvPr>
        </p:nvSpPr>
        <p:spPr>
          <a:xfrm>
            <a:off x="827700" y="2052925"/>
            <a:ext cx="6711654" cy="419548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600"/>
              <a:buChar char="►"/>
            </a:pPr>
            <a:r>
              <a:rPr lang="en-US">
                <a:solidFill>
                  <a:srgbClr val="FEFEFE"/>
                </a:solidFill>
                <a:latin typeface="Bookman Old Style"/>
                <a:ea typeface="Bookman Old Style"/>
                <a:cs typeface="Bookman Old Style"/>
                <a:sym typeface="Bookman Old Style"/>
              </a:rPr>
              <a:t> Arduino Mega.</a:t>
            </a:r>
            <a:endParaRPr/>
          </a:p>
          <a:p>
            <a:pPr indent="-342900" lvl="0" marL="342900" rtl="0" algn="l">
              <a:spcBef>
                <a:spcPts val="1000"/>
              </a:spcBef>
              <a:spcAft>
                <a:spcPts val="0"/>
              </a:spcAft>
              <a:buSzPts val="1600"/>
              <a:buChar char="►"/>
            </a:pPr>
            <a:r>
              <a:rPr lang="en-US">
                <a:solidFill>
                  <a:srgbClr val="FEFEFE"/>
                </a:solidFill>
                <a:latin typeface="Bookman Old Style"/>
                <a:ea typeface="Bookman Old Style"/>
                <a:cs typeface="Bookman Old Style"/>
                <a:sym typeface="Bookman Old Style"/>
              </a:rPr>
              <a:t>MPU6050.</a:t>
            </a:r>
            <a:endParaRPr/>
          </a:p>
          <a:p>
            <a:pPr indent="-342900" lvl="0" marL="342900" rtl="0" algn="l">
              <a:spcBef>
                <a:spcPts val="1000"/>
              </a:spcBef>
              <a:spcAft>
                <a:spcPts val="0"/>
              </a:spcAft>
              <a:buSzPts val="1600"/>
              <a:buChar char="►"/>
            </a:pPr>
            <a:r>
              <a:rPr lang="en-US">
                <a:solidFill>
                  <a:srgbClr val="FEFEFE"/>
                </a:solidFill>
                <a:latin typeface="Bookman Old Style"/>
                <a:ea typeface="Bookman Old Style"/>
                <a:cs typeface="Bookman Old Style"/>
                <a:sym typeface="Bookman Old Style"/>
              </a:rPr>
              <a:t>Two DC Motors.</a:t>
            </a:r>
            <a:endParaRPr/>
          </a:p>
          <a:p>
            <a:pPr indent="-342900" lvl="0" marL="342900" rtl="0" algn="l">
              <a:spcBef>
                <a:spcPts val="1000"/>
              </a:spcBef>
              <a:spcAft>
                <a:spcPts val="0"/>
              </a:spcAft>
              <a:buSzPts val="1600"/>
              <a:buChar char="►"/>
            </a:pPr>
            <a:r>
              <a:rPr lang="en-US">
                <a:solidFill>
                  <a:srgbClr val="FEFEFE"/>
                </a:solidFill>
                <a:latin typeface="Bookman Old Style"/>
                <a:ea typeface="Bookman Old Style"/>
                <a:cs typeface="Bookman Old Style"/>
                <a:sym typeface="Bookman Old Style"/>
              </a:rPr>
              <a:t>Dual H-Bridges [L298N] </a:t>
            </a:r>
            <a:endParaRPr/>
          </a:p>
          <a:p>
            <a:pPr indent="-342900" lvl="0" marL="342900" rtl="0" algn="l">
              <a:spcBef>
                <a:spcPts val="1000"/>
              </a:spcBef>
              <a:spcAft>
                <a:spcPts val="0"/>
              </a:spcAft>
              <a:buSzPts val="1600"/>
              <a:buChar char="►"/>
            </a:pPr>
            <a:r>
              <a:rPr lang="en-US">
                <a:solidFill>
                  <a:srgbClr val="FEFEFE"/>
                </a:solidFill>
                <a:latin typeface="Bookman Old Style"/>
                <a:ea typeface="Bookman Old Style"/>
                <a:cs typeface="Bookman Old Style"/>
                <a:sym typeface="Bookman Old Style"/>
              </a:rPr>
              <a:t>Ultrasonic sensor</a:t>
            </a:r>
            <a:endParaRPr/>
          </a:p>
          <a:p>
            <a:pPr indent="-342900" lvl="0" marL="342900" rtl="0" algn="l">
              <a:spcBef>
                <a:spcPts val="1000"/>
              </a:spcBef>
              <a:spcAft>
                <a:spcPts val="0"/>
              </a:spcAft>
              <a:buSzPts val="1600"/>
              <a:buChar char="►"/>
            </a:pPr>
            <a:r>
              <a:rPr lang="en-US">
                <a:solidFill>
                  <a:srgbClr val="FEFEFE"/>
                </a:solidFill>
                <a:latin typeface="Bookman Old Style"/>
                <a:ea typeface="Bookman Old Style"/>
                <a:cs typeface="Bookman Old Style"/>
                <a:sym typeface="Bookman Old Style"/>
              </a:rPr>
              <a:t>Two Battery pack.</a:t>
            </a:r>
            <a:endParaRPr/>
          </a:p>
          <a:p>
            <a:pPr indent="-342900" lvl="0" marL="342900" rtl="0" algn="l">
              <a:spcBef>
                <a:spcPts val="1000"/>
              </a:spcBef>
              <a:spcAft>
                <a:spcPts val="0"/>
              </a:spcAft>
              <a:buSzPts val="1600"/>
              <a:buChar char="►"/>
            </a:pPr>
            <a:r>
              <a:rPr lang="en-US"/>
              <a:t> HC-06 Bluetooth</a:t>
            </a:r>
            <a:endParaRPr/>
          </a:p>
          <a:p>
            <a:pPr indent="-342900" lvl="0" marL="342900" rtl="0" algn="l">
              <a:spcBef>
                <a:spcPts val="1000"/>
              </a:spcBef>
              <a:spcAft>
                <a:spcPts val="0"/>
              </a:spcAft>
              <a:buSzPts val="1600"/>
              <a:buChar char="►"/>
            </a:pPr>
            <a:r>
              <a:rPr lang="en-US"/>
              <a:t>A pair of wheels</a:t>
            </a:r>
            <a:endParaRPr/>
          </a:p>
          <a:p>
            <a:pPr indent="-342900" lvl="0" marL="342900" rtl="0" algn="l">
              <a:spcBef>
                <a:spcPts val="1000"/>
              </a:spcBef>
              <a:spcAft>
                <a:spcPts val="0"/>
              </a:spcAft>
              <a:buSzPts val="1600"/>
              <a:buChar char="►"/>
            </a:pPr>
            <a:r>
              <a:rPr lang="en-US"/>
              <a:t>3D Printed Body</a:t>
            </a:r>
            <a:endParaRPr>
              <a:solidFill>
                <a:srgbClr val="FEFEFE"/>
              </a:solidFill>
              <a:latin typeface="Bookman Old Style"/>
              <a:ea typeface="Bookman Old Style"/>
              <a:cs typeface="Bookman Old Style"/>
              <a:sym typeface="Bookman Old Style"/>
            </a:endParaRPr>
          </a:p>
          <a:p>
            <a:pPr indent="-241300" lvl="0" marL="342900" rtl="0" algn="l">
              <a:spcBef>
                <a:spcPts val="1000"/>
              </a:spcBef>
              <a:spcAft>
                <a:spcPts val="0"/>
              </a:spcAft>
              <a:buSzPts val="1600"/>
              <a:buNone/>
            </a:pPr>
            <a:r>
              <a:t/>
            </a:r>
            <a:endParaRPr>
              <a:solidFill>
                <a:srgbClr val="FEFEFE"/>
              </a:solidFill>
              <a:latin typeface="Bookman Old Style"/>
              <a:ea typeface="Bookman Old Style"/>
              <a:cs typeface="Bookman Old Style"/>
              <a:sym typeface="Bookman Old Style"/>
            </a:endParaRPr>
          </a:p>
          <a:p>
            <a:pPr indent="-241300" lvl="0" marL="342900" rtl="0" algn="l">
              <a:spcBef>
                <a:spcPts val="1000"/>
              </a:spcBef>
              <a:spcAft>
                <a:spcPts val="0"/>
              </a:spcAft>
              <a:buSzPts val="1600"/>
              <a:buNone/>
            </a:pPr>
            <a:r>
              <a:t/>
            </a:r>
            <a:endParaRPr/>
          </a:p>
        </p:txBody>
      </p:sp>
      <p:pic>
        <p:nvPicPr>
          <p:cNvPr descr="Arduino Mega 2560 Board at Rs 1000/piece | Delhi| ID: 16869779762" id="191" name="Google Shape;191;p6"/>
          <p:cNvPicPr preferRelativeResize="0"/>
          <p:nvPr/>
        </p:nvPicPr>
        <p:blipFill rotWithShape="1">
          <a:blip r:embed="rId3">
            <a:alphaModFix/>
          </a:blip>
          <a:srcRect b="0" l="0" r="0" t="0"/>
          <a:stretch/>
        </p:blipFill>
        <p:spPr>
          <a:xfrm>
            <a:off x="6228184" y="1369640"/>
            <a:ext cx="2771545" cy="1818134"/>
          </a:xfrm>
          <a:prstGeom prst="rect">
            <a:avLst/>
          </a:prstGeom>
          <a:noFill/>
          <a:ln>
            <a:noFill/>
          </a:ln>
        </p:spPr>
      </p:pic>
      <p:pic>
        <p:nvPicPr>
          <p:cNvPr id="192" name="Google Shape;192;p6"/>
          <p:cNvPicPr preferRelativeResize="0"/>
          <p:nvPr/>
        </p:nvPicPr>
        <p:blipFill rotWithShape="1">
          <a:blip r:embed="rId4">
            <a:alphaModFix/>
          </a:blip>
          <a:srcRect b="0" l="0" r="0" t="0"/>
          <a:stretch/>
        </p:blipFill>
        <p:spPr>
          <a:xfrm>
            <a:off x="4235184" y="1602087"/>
            <a:ext cx="1819782" cy="1530102"/>
          </a:xfrm>
          <a:prstGeom prst="rect">
            <a:avLst/>
          </a:prstGeom>
          <a:noFill/>
          <a:ln>
            <a:noFill/>
          </a:ln>
        </p:spPr>
      </p:pic>
      <p:pic>
        <p:nvPicPr>
          <p:cNvPr id="193" name="Google Shape;193;p6"/>
          <p:cNvPicPr preferRelativeResize="0"/>
          <p:nvPr/>
        </p:nvPicPr>
        <p:blipFill rotWithShape="1">
          <a:blip r:embed="rId5">
            <a:alphaModFix/>
          </a:blip>
          <a:srcRect b="0" l="0" r="0" t="0"/>
          <a:stretch/>
        </p:blipFill>
        <p:spPr>
          <a:xfrm>
            <a:off x="4476768" y="3315207"/>
            <a:ext cx="1578198" cy="1578198"/>
          </a:xfrm>
          <a:prstGeom prst="rect">
            <a:avLst/>
          </a:prstGeom>
          <a:noFill/>
          <a:ln>
            <a:noFill/>
          </a:ln>
        </p:spPr>
      </p:pic>
      <p:pic>
        <p:nvPicPr>
          <p:cNvPr id="194" name="Google Shape;194;p6"/>
          <p:cNvPicPr preferRelativeResize="0"/>
          <p:nvPr/>
        </p:nvPicPr>
        <p:blipFill rotWithShape="1">
          <a:blip r:embed="rId6">
            <a:alphaModFix/>
          </a:blip>
          <a:srcRect b="0" l="0" r="0" t="0"/>
          <a:stretch/>
        </p:blipFill>
        <p:spPr>
          <a:xfrm>
            <a:off x="6651688" y="3299691"/>
            <a:ext cx="1586040" cy="1586040"/>
          </a:xfrm>
          <a:prstGeom prst="rect">
            <a:avLst/>
          </a:prstGeom>
          <a:noFill/>
          <a:ln>
            <a:noFill/>
          </a:ln>
        </p:spPr>
      </p:pic>
      <p:pic>
        <p:nvPicPr>
          <p:cNvPr id="195" name="Google Shape;195;p6"/>
          <p:cNvPicPr preferRelativeResize="0"/>
          <p:nvPr/>
        </p:nvPicPr>
        <p:blipFill rotWithShape="1">
          <a:blip r:embed="rId7">
            <a:alphaModFix/>
          </a:blip>
          <a:srcRect b="44397" l="31598" r="17672" t="32536"/>
          <a:stretch/>
        </p:blipFill>
        <p:spPr>
          <a:xfrm>
            <a:off x="5001454" y="5083912"/>
            <a:ext cx="2537900" cy="12291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descr="Arduino Mega 2560 Board at Rs 1000/piece | Delhi| ID: 16869779762" id="200" name="Google Shape;200;p7"/>
          <p:cNvPicPr preferRelativeResize="0"/>
          <p:nvPr/>
        </p:nvPicPr>
        <p:blipFill rotWithShape="1">
          <a:blip r:embed="rId3">
            <a:alphaModFix/>
          </a:blip>
          <a:srcRect b="0" l="0" r="0" t="0"/>
          <a:stretch/>
        </p:blipFill>
        <p:spPr>
          <a:xfrm>
            <a:off x="5724128" y="586277"/>
            <a:ext cx="3096344" cy="2574293"/>
          </a:xfrm>
          <a:prstGeom prst="rect">
            <a:avLst/>
          </a:prstGeom>
          <a:noFill/>
          <a:ln>
            <a:noFill/>
          </a:ln>
        </p:spPr>
      </p:pic>
      <p:sp>
        <p:nvSpPr>
          <p:cNvPr id="201" name="Google Shape;201;p7"/>
          <p:cNvSpPr txBox="1"/>
          <p:nvPr>
            <p:ph idx="1" type="body"/>
          </p:nvPr>
        </p:nvSpPr>
        <p:spPr>
          <a:xfrm>
            <a:off x="467544" y="566610"/>
            <a:ext cx="7467600" cy="487375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t>Arduino Mega</a:t>
            </a:r>
            <a:endParaRPr/>
          </a:p>
          <a:p>
            <a:pPr indent="-342900" lvl="0" marL="342900" rtl="0" algn="l">
              <a:spcBef>
                <a:spcPts val="1000"/>
              </a:spcBef>
              <a:spcAft>
                <a:spcPts val="0"/>
              </a:spcAft>
              <a:buSzPts val="1600"/>
              <a:buFont typeface="Noto Sans Symbols"/>
              <a:buChar char="⮚"/>
            </a:pPr>
            <a:r>
              <a:rPr lang="en-US"/>
              <a:t>It is a microcontroller that has 54 </a:t>
            </a:r>
            <a:endParaRPr/>
          </a:p>
          <a:p>
            <a:pPr indent="0" lvl="0" marL="0" rtl="0" algn="l">
              <a:spcBef>
                <a:spcPts val="1000"/>
              </a:spcBef>
              <a:spcAft>
                <a:spcPts val="0"/>
              </a:spcAft>
              <a:buSzPts val="1600"/>
              <a:buNone/>
            </a:pPr>
            <a:r>
              <a:rPr lang="en-US"/>
              <a:t>digital input/output pins (of which 15</a:t>
            </a:r>
            <a:endParaRPr/>
          </a:p>
          <a:p>
            <a:pPr indent="0" lvl="0" marL="0" rtl="0" algn="l">
              <a:spcBef>
                <a:spcPts val="1000"/>
              </a:spcBef>
              <a:spcAft>
                <a:spcPts val="0"/>
              </a:spcAft>
              <a:buSzPts val="1600"/>
              <a:buNone/>
            </a:pPr>
            <a:r>
              <a:rPr lang="en-US"/>
              <a:t> can be used as PWM outputs), •</a:t>
            </a:r>
            <a:endParaRPr/>
          </a:p>
          <a:p>
            <a:pPr indent="0" lvl="0" marL="0" rtl="0" algn="l">
              <a:spcBef>
                <a:spcPts val="1000"/>
              </a:spcBef>
              <a:spcAft>
                <a:spcPts val="0"/>
              </a:spcAft>
              <a:buSzPts val="1600"/>
              <a:buNone/>
            </a:pPr>
            <a:r>
              <a:t/>
            </a:r>
            <a:endParaRPr/>
          </a:p>
          <a:p>
            <a:pPr indent="0" lvl="0" marL="0" rtl="0" algn="l">
              <a:spcBef>
                <a:spcPts val="1000"/>
              </a:spcBef>
              <a:spcAft>
                <a:spcPts val="0"/>
              </a:spcAft>
              <a:buSzPts val="1600"/>
              <a:buNone/>
            </a:pPr>
            <a:r>
              <a:t/>
            </a:r>
            <a:endParaRPr/>
          </a:p>
          <a:p>
            <a:pPr indent="0" lvl="0" marL="0" rtl="0" algn="l">
              <a:spcBef>
                <a:spcPts val="1000"/>
              </a:spcBef>
              <a:spcAft>
                <a:spcPts val="0"/>
              </a:spcAft>
              <a:buSzPts val="1600"/>
              <a:buNone/>
            </a:pPr>
            <a:r>
              <a:t/>
            </a:r>
            <a:endParaRPr/>
          </a:p>
          <a:p>
            <a:pPr indent="-342900" lvl="0" marL="342900" rtl="0" algn="l">
              <a:spcBef>
                <a:spcPts val="1000"/>
              </a:spcBef>
              <a:spcAft>
                <a:spcPts val="0"/>
              </a:spcAft>
              <a:buSzPts val="1600"/>
              <a:buFont typeface="Noto Sans Symbols"/>
              <a:buChar char="⮚"/>
            </a:pPr>
            <a:r>
              <a:rPr lang="en-US"/>
              <a:t>The Arduino is used to communicate with MPU to read the robot’s tilt angle , proccess it and then it communicate with H-bridge to adjust the speed and direction of the motors.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8"/>
          <p:cNvSpPr txBox="1"/>
          <p:nvPr>
            <p:ph idx="1" type="body"/>
          </p:nvPr>
        </p:nvSpPr>
        <p:spPr>
          <a:xfrm>
            <a:off x="467544" y="620688"/>
            <a:ext cx="7457256" cy="58532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2240"/>
              <a:buNone/>
            </a:pPr>
            <a:r>
              <a:rPr b="1" lang="en-US" sz="2800"/>
              <a:t>MPU6050:</a:t>
            </a:r>
            <a:endParaRPr/>
          </a:p>
          <a:p>
            <a:pPr indent="-342900" lvl="0" marL="342900" rtl="0" algn="l">
              <a:lnSpc>
                <a:spcPct val="90000"/>
              </a:lnSpc>
              <a:spcBef>
                <a:spcPts val="1000"/>
              </a:spcBef>
              <a:spcAft>
                <a:spcPts val="0"/>
              </a:spcAft>
              <a:buSzPts val="1600"/>
              <a:buFont typeface="Noto Sans Symbols"/>
              <a:buChar char="⮚"/>
            </a:pPr>
            <a:r>
              <a:rPr lang="en-US"/>
              <a:t> MPU6050 has 3 axis Accelerometer and </a:t>
            </a:r>
            <a:endParaRPr/>
          </a:p>
          <a:p>
            <a:pPr indent="0" lvl="0" marL="0" rtl="0" algn="l">
              <a:lnSpc>
                <a:spcPct val="90000"/>
              </a:lnSpc>
              <a:spcBef>
                <a:spcPts val="1000"/>
              </a:spcBef>
              <a:spcAft>
                <a:spcPts val="0"/>
              </a:spcAft>
              <a:buSzPts val="1600"/>
              <a:buNone/>
            </a:pPr>
            <a:r>
              <a:rPr lang="en-US"/>
              <a:t>3-axis Gyroscope on a single chip .Gyroscope</a:t>
            </a:r>
            <a:endParaRPr/>
          </a:p>
          <a:p>
            <a:pPr indent="0" lvl="0" marL="0" rtl="0" algn="l">
              <a:lnSpc>
                <a:spcPct val="90000"/>
              </a:lnSpc>
              <a:spcBef>
                <a:spcPts val="1000"/>
              </a:spcBef>
              <a:spcAft>
                <a:spcPts val="0"/>
              </a:spcAft>
              <a:buSzPts val="1600"/>
              <a:buNone/>
            </a:pPr>
            <a:r>
              <a:rPr lang="en-US"/>
              <a:t> measures rotational velocity ( rate of change</a:t>
            </a:r>
            <a:endParaRPr/>
          </a:p>
          <a:p>
            <a:pPr indent="0" lvl="0" marL="0" rtl="0" algn="l">
              <a:lnSpc>
                <a:spcPct val="90000"/>
              </a:lnSpc>
              <a:spcBef>
                <a:spcPts val="1000"/>
              </a:spcBef>
              <a:spcAft>
                <a:spcPts val="0"/>
              </a:spcAft>
              <a:buSzPts val="1600"/>
              <a:buNone/>
            </a:pPr>
            <a:r>
              <a:rPr lang="en-US"/>
              <a:t> in the angular position over time along X, Y</a:t>
            </a:r>
            <a:endParaRPr/>
          </a:p>
          <a:p>
            <a:pPr indent="0" lvl="0" marL="0" rtl="0" algn="l">
              <a:lnSpc>
                <a:spcPct val="90000"/>
              </a:lnSpc>
              <a:spcBef>
                <a:spcPts val="1000"/>
              </a:spcBef>
              <a:spcAft>
                <a:spcPts val="0"/>
              </a:spcAft>
              <a:buSzPts val="1600"/>
              <a:buNone/>
            </a:pPr>
            <a:r>
              <a:rPr lang="en-US"/>
              <a:t> and Z axis ),Accelerometer measures</a:t>
            </a:r>
            <a:endParaRPr/>
          </a:p>
          <a:p>
            <a:pPr indent="0" lvl="0" marL="0" rtl="0" algn="l">
              <a:lnSpc>
                <a:spcPct val="90000"/>
              </a:lnSpc>
              <a:spcBef>
                <a:spcPts val="1000"/>
              </a:spcBef>
              <a:spcAft>
                <a:spcPts val="0"/>
              </a:spcAft>
              <a:buSzPts val="1600"/>
              <a:buNone/>
            </a:pPr>
            <a:r>
              <a:rPr lang="en-US"/>
              <a:t> gravitational acceleration along X, Y and Z axis , </a:t>
            </a:r>
            <a:endParaRPr/>
          </a:p>
          <a:p>
            <a:pPr indent="-342900" lvl="0" marL="342900" rtl="0" algn="l">
              <a:lnSpc>
                <a:spcPct val="90000"/>
              </a:lnSpc>
              <a:spcBef>
                <a:spcPts val="1000"/>
              </a:spcBef>
              <a:spcAft>
                <a:spcPts val="0"/>
              </a:spcAft>
              <a:buSzPts val="1600"/>
              <a:buFont typeface="Noto Sans Symbols"/>
              <a:buChar char="⮚"/>
            </a:pPr>
            <a:r>
              <a:rPr lang="en-US"/>
              <a:t> MPU6050 has also DMP( Digital Motion Processor) which is used to perform complex calculation </a:t>
            </a:r>
            <a:endParaRPr/>
          </a:p>
          <a:p>
            <a:pPr indent="-342900" lvl="0" marL="342900" rtl="0" algn="l">
              <a:lnSpc>
                <a:spcPct val="90000"/>
              </a:lnSpc>
              <a:spcBef>
                <a:spcPts val="1000"/>
              </a:spcBef>
              <a:spcAft>
                <a:spcPts val="0"/>
              </a:spcAft>
              <a:buSzPts val="1600"/>
              <a:buFont typeface="Noto Sans Symbols"/>
              <a:buChar char="⮚"/>
            </a:pPr>
            <a:r>
              <a:rPr lang="en-US"/>
              <a:t> MPU6050 uses the I2C module for communicating with Arduino using SCL and SDA pins. </a:t>
            </a:r>
            <a:endParaRPr/>
          </a:p>
          <a:p>
            <a:pPr indent="-342900" lvl="0" marL="342900" rtl="0" algn="l">
              <a:lnSpc>
                <a:spcPct val="90000"/>
              </a:lnSpc>
              <a:spcBef>
                <a:spcPts val="1000"/>
              </a:spcBef>
              <a:spcAft>
                <a:spcPts val="0"/>
              </a:spcAft>
              <a:buSzPts val="1600"/>
              <a:buFont typeface="Noto Sans Symbols"/>
              <a:buChar char="⮚"/>
            </a:pPr>
            <a:r>
              <a:rPr lang="en-US"/>
              <a:t> We use MPU6050 to obtain the tilt angle of the self balancing robot, which is used to know the current orientation of the robot and then try to keep the robot balanced based on it .</a:t>
            </a:r>
            <a:endParaRPr/>
          </a:p>
        </p:txBody>
      </p:sp>
      <p:pic>
        <p:nvPicPr>
          <p:cNvPr id="207" name="Google Shape;207;p8"/>
          <p:cNvPicPr preferRelativeResize="0"/>
          <p:nvPr/>
        </p:nvPicPr>
        <p:blipFill rotWithShape="1">
          <a:blip r:embed="rId3">
            <a:alphaModFix/>
          </a:blip>
          <a:srcRect b="0" l="0" r="0" t="0"/>
          <a:stretch/>
        </p:blipFill>
        <p:spPr>
          <a:xfrm>
            <a:off x="6444208" y="980728"/>
            <a:ext cx="2397937" cy="20162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9"/>
          <p:cNvSpPr txBox="1"/>
          <p:nvPr>
            <p:ph idx="1" type="body"/>
          </p:nvPr>
        </p:nvSpPr>
        <p:spPr>
          <a:xfrm>
            <a:off x="971600" y="805503"/>
            <a:ext cx="6711654" cy="419548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t>L298N Motor Driver :</a:t>
            </a:r>
            <a:endParaRPr/>
          </a:p>
          <a:p>
            <a:pPr indent="0" lvl="0" marL="0" rtl="0" algn="l">
              <a:spcBef>
                <a:spcPts val="1000"/>
              </a:spcBef>
              <a:spcAft>
                <a:spcPts val="0"/>
              </a:spcAft>
              <a:buSzPts val="1600"/>
              <a:buNone/>
            </a:pPr>
            <a:r>
              <a:rPr lang="en-US"/>
              <a:t>It is used for driving a pair of DC motors and to control rotation direction of the 2 DC motors based on the tilt angle of the robot . </a:t>
            </a:r>
            <a:endParaRPr/>
          </a:p>
          <a:p>
            <a:pPr indent="0" lvl="0" marL="0" rtl="0" algn="l">
              <a:spcBef>
                <a:spcPts val="1000"/>
              </a:spcBef>
              <a:spcAft>
                <a:spcPts val="0"/>
              </a:spcAft>
              <a:buSzPts val="1600"/>
              <a:buNone/>
            </a:pPr>
            <a:r>
              <a:t/>
            </a:r>
            <a:endParaRPr/>
          </a:p>
        </p:txBody>
      </p:sp>
      <p:pic>
        <p:nvPicPr>
          <p:cNvPr descr="A picture containing diagram&#10;&#10;Description automatically generated" id="213" name="Google Shape;213;p9"/>
          <p:cNvPicPr preferRelativeResize="0"/>
          <p:nvPr/>
        </p:nvPicPr>
        <p:blipFill rotWithShape="1">
          <a:blip r:embed="rId3">
            <a:alphaModFix/>
          </a:blip>
          <a:srcRect b="0" l="0" r="0" t="0"/>
          <a:stretch/>
        </p:blipFill>
        <p:spPr>
          <a:xfrm>
            <a:off x="2267744" y="3140968"/>
            <a:ext cx="4820441" cy="300774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on">
  <a:themeElements>
    <a:clrScheme name="Ion">
      <a:dk1>
        <a:srgbClr val="000000"/>
      </a:dk1>
      <a:lt1>
        <a:srgbClr val="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2020-12-18T20:37:05Z</dcterms:created>
  <dc:creator>Hbisheh, Hadeel</dc:creator>
</cp:coreProperties>
</file>