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52" r:id="rId1"/>
  </p:sldMasterIdLst>
  <p:notesMasterIdLst>
    <p:notesMasterId r:id="rId46"/>
  </p:notesMasterIdLst>
  <p:sldIdLst>
    <p:sldId id="352" r:id="rId2"/>
    <p:sldId id="257" r:id="rId3"/>
    <p:sldId id="353" r:id="rId4"/>
    <p:sldId id="354" r:id="rId5"/>
    <p:sldId id="383" r:id="rId6"/>
    <p:sldId id="382" r:id="rId7"/>
    <p:sldId id="355" r:id="rId8"/>
    <p:sldId id="356" r:id="rId9"/>
    <p:sldId id="358" r:id="rId10"/>
    <p:sldId id="313" r:id="rId11"/>
    <p:sldId id="314" r:id="rId12"/>
    <p:sldId id="361" r:id="rId13"/>
    <p:sldId id="360" r:id="rId14"/>
    <p:sldId id="315" r:id="rId15"/>
    <p:sldId id="317" r:id="rId16"/>
    <p:sldId id="319" r:id="rId17"/>
    <p:sldId id="320" r:id="rId18"/>
    <p:sldId id="344" r:id="rId19"/>
    <p:sldId id="349" r:id="rId20"/>
    <p:sldId id="322" r:id="rId21"/>
    <p:sldId id="327" r:id="rId22"/>
    <p:sldId id="378" r:id="rId23"/>
    <p:sldId id="364" r:id="rId24"/>
    <p:sldId id="365" r:id="rId25"/>
    <p:sldId id="374" r:id="rId26"/>
    <p:sldId id="366" r:id="rId27"/>
    <p:sldId id="367" r:id="rId28"/>
    <p:sldId id="370" r:id="rId29"/>
    <p:sldId id="368" r:id="rId30"/>
    <p:sldId id="371" r:id="rId31"/>
    <p:sldId id="372" r:id="rId32"/>
    <p:sldId id="260" r:id="rId33"/>
    <p:sldId id="261" r:id="rId34"/>
    <p:sldId id="280" r:id="rId35"/>
    <p:sldId id="275" r:id="rId36"/>
    <p:sldId id="278" r:id="rId37"/>
    <p:sldId id="375" r:id="rId38"/>
    <p:sldId id="350" r:id="rId39"/>
    <p:sldId id="276" r:id="rId40"/>
    <p:sldId id="379" r:id="rId41"/>
    <p:sldId id="380" r:id="rId42"/>
    <p:sldId id="282" r:id="rId43"/>
    <p:sldId id="384" r:id="rId44"/>
    <p:sldId id="274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CE36"/>
    <a:srgbClr val="CFE1F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65" autoAdjust="0"/>
    <p:restoredTop sz="94660" autoAdjust="0"/>
  </p:normalViewPr>
  <p:slideViewPr>
    <p:cSldViewPr>
      <p:cViewPr>
        <p:scale>
          <a:sx n="75" d="100"/>
          <a:sy n="75" d="100"/>
        </p:scale>
        <p:origin x="-108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6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1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67.jpg"/><Relationship Id="rId1" Type="http://schemas.openxmlformats.org/officeDocument/2006/relationships/image" Target="../media/image66.gif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image" Target="../media/image39.jpe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diagrams/_rels/drawing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66.gif"/><Relationship Id="rId1" Type="http://schemas.openxmlformats.org/officeDocument/2006/relationships/image" Target="../media/image68.jp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image" Target="../media/image39.jpe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241E67-2D2A-4944-8C5A-810B7F05982E}" type="doc">
      <dgm:prSet loTypeId="urn:microsoft.com/office/officeart/2005/8/layout/hList7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n-US"/>
        </a:p>
      </dgm:t>
    </dgm:pt>
    <dgm:pt modelId="{6CD17DEB-3A90-493B-B3CE-C18402B56B59}" type="pres">
      <dgm:prSet presAssocID="{EF241E67-2D2A-4944-8C5A-810B7F05982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109E54-A35D-4219-9650-E5F600F8BB9E}" type="pres">
      <dgm:prSet presAssocID="{EF241E67-2D2A-4944-8C5A-810B7F05982E}" presName="fgShape" presStyleLbl="fgShp" presStyleIdx="0" presStyleCnt="1" custFlipVert="0" custScaleX="1672" custScaleY="10788" custLinFactNeighborX="-49914" custLinFactNeighborY="13758"/>
      <dgm:spPr>
        <a:prstGeom prst="leftRightArrow">
          <a:avLst/>
        </a:prstGeom>
      </dgm:spPr>
      <dgm:t>
        <a:bodyPr/>
        <a:lstStyle/>
        <a:p>
          <a:pPr rtl="1"/>
          <a:endParaRPr lang="ar-SA"/>
        </a:p>
      </dgm:t>
    </dgm:pt>
    <dgm:pt modelId="{84FA5011-B39A-4E09-8F81-4C3FBEC6E515}" type="pres">
      <dgm:prSet presAssocID="{EF241E67-2D2A-4944-8C5A-810B7F05982E}" presName="linComp" presStyleCnt="0"/>
      <dgm:spPr/>
      <dgm:t>
        <a:bodyPr/>
        <a:lstStyle/>
        <a:p>
          <a:pPr rtl="1"/>
          <a:endParaRPr lang="ar-SA"/>
        </a:p>
      </dgm:t>
    </dgm:pt>
  </dgm:ptLst>
  <dgm:cxnLst>
    <dgm:cxn modelId="{F7C83C3B-7845-4982-9D83-5103927BB063}" type="presOf" srcId="{EF241E67-2D2A-4944-8C5A-810B7F05982E}" destId="{6CD17DEB-3A90-493B-B3CE-C18402B56B59}" srcOrd="0" destOrd="0" presId="urn:microsoft.com/office/officeart/2005/8/layout/hList7"/>
    <dgm:cxn modelId="{038EC2E5-78B4-4026-A6C1-876C5C38F368}" type="presParOf" srcId="{6CD17DEB-3A90-493B-B3CE-C18402B56B59}" destId="{62109E54-A35D-4219-9650-E5F600F8BB9E}" srcOrd="0" destOrd="0" presId="urn:microsoft.com/office/officeart/2005/8/layout/hList7"/>
    <dgm:cxn modelId="{937E5278-CB41-4586-9BBB-C3AE74415A75}" type="presParOf" srcId="{6CD17DEB-3A90-493B-B3CE-C18402B56B59}" destId="{84FA5011-B39A-4E09-8F81-4C3FBEC6E515}" srcOrd="1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D7AA9C1-357B-4048-805C-1F5B84816B9A}" type="doc">
      <dgm:prSet loTypeId="urn:microsoft.com/office/officeart/2005/8/layout/hProcess11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1DB06B8-8733-459E-9050-C4E8692C05F7}">
      <dgm:prSet/>
      <dgm:spPr/>
      <dgm:t>
        <a:bodyPr/>
        <a:lstStyle/>
        <a:p>
          <a:pPr rtl="0"/>
          <a:r>
            <a:rPr lang="en-US" dirty="0" smtClean="0"/>
            <a:t>Transmit</a:t>
          </a:r>
          <a:endParaRPr lang="en-US" dirty="0"/>
        </a:p>
      </dgm:t>
    </dgm:pt>
    <dgm:pt modelId="{E28BD699-C5E6-4ADF-A8D9-374BD3D1F38C}" type="parTrans" cxnId="{C246B3D7-D5F9-40C0-8693-5AA570C39805}">
      <dgm:prSet/>
      <dgm:spPr/>
      <dgm:t>
        <a:bodyPr/>
        <a:lstStyle/>
        <a:p>
          <a:endParaRPr lang="en-US"/>
        </a:p>
      </dgm:t>
    </dgm:pt>
    <dgm:pt modelId="{9C639E6F-2099-4E9D-98BF-B0F25336DCD2}" type="sibTrans" cxnId="{C246B3D7-D5F9-40C0-8693-5AA570C39805}">
      <dgm:prSet/>
      <dgm:spPr/>
      <dgm:t>
        <a:bodyPr/>
        <a:lstStyle/>
        <a:p>
          <a:endParaRPr lang="en-US"/>
        </a:p>
      </dgm:t>
    </dgm:pt>
    <dgm:pt modelId="{537B0069-99D8-46A6-A40F-6BB0DD1286F7}">
      <dgm:prSet/>
      <dgm:spPr/>
      <dgm:t>
        <a:bodyPr/>
        <a:lstStyle/>
        <a:p>
          <a:pPr rtl="0"/>
          <a:r>
            <a:rPr lang="en-US" dirty="0" smtClean="0"/>
            <a:t>Receive</a:t>
          </a:r>
          <a:endParaRPr lang="en-US" dirty="0"/>
        </a:p>
      </dgm:t>
    </dgm:pt>
    <dgm:pt modelId="{2A01E80F-779A-4309-978D-12B70F9EBB62}" type="parTrans" cxnId="{0264E62A-FAAE-4A91-B729-BA6E351150D1}">
      <dgm:prSet/>
      <dgm:spPr/>
      <dgm:t>
        <a:bodyPr/>
        <a:lstStyle/>
        <a:p>
          <a:endParaRPr lang="en-US"/>
        </a:p>
      </dgm:t>
    </dgm:pt>
    <dgm:pt modelId="{1B227872-FA17-4FB4-B9C6-526217B60629}" type="sibTrans" cxnId="{0264E62A-FAAE-4A91-B729-BA6E351150D1}">
      <dgm:prSet/>
      <dgm:spPr/>
      <dgm:t>
        <a:bodyPr/>
        <a:lstStyle/>
        <a:p>
          <a:endParaRPr lang="en-US"/>
        </a:p>
      </dgm:t>
    </dgm:pt>
    <dgm:pt modelId="{48684308-2AE9-43CE-9BC1-AB5493C4E9CF}">
      <dgm:prSet/>
      <dgm:spPr/>
      <dgm:t>
        <a:bodyPr/>
        <a:lstStyle/>
        <a:p>
          <a:pPr rtl="0"/>
          <a:r>
            <a:rPr lang="en-US" dirty="0" smtClean="0"/>
            <a:t>Falling</a:t>
          </a:r>
          <a:endParaRPr lang="en-US" dirty="0"/>
        </a:p>
      </dgm:t>
    </dgm:pt>
    <dgm:pt modelId="{4AD74FF2-B728-4663-9E22-DA2216E02C3C}" type="parTrans" cxnId="{237829A5-9C37-4E4F-AB4A-5F51DC15D0F4}">
      <dgm:prSet/>
      <dgm:spPr/>
      <dgm:t>
        <a:bodyPr/>
        <a:lstStyle/>
        <a:p>
          <a:endParaRPr lang="en-US"/>
        </a:p>
      </dgm:t>
    </dgm:pt>
    <dgm:pt modelId="{BB313CDF-048F-44D4-875F-67ED917EA362}" type="sibTrans" cxnId="{237829A5-9C37-4E4F-AB4A-5F51DC15D0F4}">
      <dgm:prSet/>
      <dgm:spPr/>
      <dgm:t>
        <a:bodyPr/>
        <a:lstStyle/>
        <a:p>
          <a:endParaRPr lang="en-US"/>
        </a:p>
      </dgm:t>
    </dgm:pt>
    <dgm:pt modelId="{B078AA52-3F95-4E98-B050-F2C15BA518F7}" type="pres">
      <dgm:prSet presAssocID="{2D7AA9C1-357B-4048-805C-1F5B84816B9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3D2CEA-1BE2-47CD-99D9-A87020BBE44C}" type="pres">
      <dgm:prSet presAssocID="{2D7AA9C1-357B-4048-805C-1F5B84816B9A}" presName="arrow" presStyleLbl="bgShp" presStyleIdx="0" presStyleCnt="1"/>
      <dgm:spPr/>
    </dgm:pt>
    <dgm:pt modelId="{EE252382-6B69-4AA0-8C70-C43160E45ADF}" type="pres">
      <dgm:prSet presAssocID="{2D7AA9C1-357B-4048-805C-1F5B84816B9A}" presName="points" presStyleCnt="0"/>
      <dgm:spPr/>
    </dgm:pt>
    <dgm:pt modelId="{2AFD1976-A84D-4A37-BD0E-7220115B5FFA}" type="pres">
      <dgm:prSet presAssocID="{E1DB06B8-8733-459E-9050-C4E8692C05F7}" presName="compositeA" presStyleCnt="0"/>
      <dgm:spPr/>
    </dgm:pt>
    <dgm:pt modelId="{0A3F0E3D-9780-4DDB-ADB9-7D1AA0CE2BF0}" type="pres">
      <dgm:prSet presAssocID="{E1DB06B8-8733-459E-9050-C4E8692C05F7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2BAB92-61BD-405B-88E9-ADE63C42ADC2}" type="pres">
      <dgm:prSet presAssocID="{E1DB06B8-8733-459E-9050-C4E8692C05F7}" presName="circleA" presStyleLbl="node1" presStyleIdx="0" presStyleCnt="3"/>
      <dgm:spPr/>
    </dgm:pt>
    <dgm:pt modelId="{261E767D-690E-4DB0-936F-1C737E83928D}" type="pres">
      <dgm:prSet presAssocID="{E1DB06B8-8733-459E-9050-C4E8692C05F7}" presName="spaceA" presStyleCnt="0"/>
      <dgm:spPr/>
    </dgm:pt>
    <dgm:pt modelId="{9516E76E-2985-4D96-855F-E8C6D7917460}" type="pres">
      <dgm:prSet presAssocID="{9C639E6F-2099-4E9D-98BF-B0F25336DCD2}" presName="space" presStyleCnt="0"/>
      <dgm:spPr/>
    </dgm:pt>
    <dgm:pt modelId="{713B3399-25E5-4564-B706-960E0FF6C9EA}" type="pres">
      <dgm:prSet presAssocID="{537B0069-99D8-46A6-A40F-6BB0DD1286F7}" presName="compositeB" presStyleCnt="0"/>
      <dgm:spPr/>
    </dgm:pt>
    <dgm:pt modelId="{D37C24F9-2C52-4054-90F0-1320DC4E6572}" type="pres">
      <dgm:prSet presAssocID="{537B0069-99D8-46A6-A40F-6BB0DD1286F7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A2B1FB-645C-48F6-8D9D-516C4B69B1DF}" type="pres">
      <dgm:prSet presAssocID="{537B0069-99D8-46A6-A40F-6BB0DD1286F7}" presName="circleB" presStyleLbl="node1" presStyleIdx="1" presStyleCnt="3"/>
      <dgm:spPr/>
    </dgm:pt>
    <dgm:pt modelId="{E672DC54-DB6C-42F5-893A-874CE7872064}" type="pres">
      <dgm:prSet presAssocID="{537B0069-99D8-46A6-A40F-6BB0DD1286F7}" presName="spaceB" presStyleCnt="0"/>
      <dgm:spPr/>
    </dgm:pt>
    <dgm:pt modelId="{29F52756-46AC-4D09-9E29-B13020146FB1}" type="pres">
      <dgm:prSet presAssocID="{1B227872-FA17-4FB4-B9C6-526217B60629}" presName="space" presStyleCnt="0"/>
      <dgm:spPr/>
    </dgm:pt>
    <dgm:pt modelId="{00797B58-21E1-44A3-A6EE-A5782314DD24}" type="pres">
      <dgm:prSet presAssocID="{48684308-2AE9-43CE-9BC1-AB5493C4E9CF}" presName="compositeA" presStyleCnt="0"/>
      <dgm:spPr/>
    </dgm:pt>
    <dgm:pt modelId="{71564E40-EE46-48A0-A9DA-90E06A4674CE}" type="pres">
      <dgm:prSet presAssocID="{48684308-2AE9-43CE-9BC1-AB5493C4E9CF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05EBF0-6DF9-4820-9688-5E36BA9F4CE3}" type="pres">
      <dgm:prSet presAssocID="{48684308-2AE9-43CE-9BC1-AB5493C4E9CF}" presName="circleA" presStyleLbl="node1" presStyleIdx="2" presStyleCnt="3"/>
      <dgm:spPr/>
    </dgm:pt>
    <dgm:pt modelId="{94DE3B2E-4042-4D72-A5AA-D99EF3547D06}" type="pres">
      <dgm:prSet presAssocID="{48684308-2AE9-43CE-9BC1-AB5493C4E9CF}" presName="spaceA" presStyleCnt="0"/>
      <dgm:spPr/>
    </dgm:pt>
  </dgm:ptLst>
  <dgm:cxnLst>
    <dgm:cxn modelId="{C246B3D7-D5F9-40C0-8693-5AA570C39805}" srcId="{2D7AA9C1-357B-4048-805C-1F5B84816B9A}" destId="{E1DB06B8-8733-459E-9050-C4E8692C05F7}" srcOrd="0" destOrd="0" parTransId="{E28BD699-C5E6-4ADF-A8D9-374BD3D1F38C}" sibTransId="{9C639E6F-2099-4E9D-98BF-B0F25336DCD2}"/>
    <dgm:cxn modelId="{0264E62A-FAAE-4A91-B729-BA6E351150D1}" srcId="{2D7AA9C1-357B-4048-805C-1F5B84816B9A}" destId="{537B0069-99D8-46A6-A40F-6BB0DD1286F7}" srcOrd="1" destOrd="0" parTransId="{2A01E80F-779A-4309-978D-12B70F9EBB62}" sibTransId="{1B227872-FA17-4FB4-B9C6-526217B60629}"/>
    <dgm:cxn modelId="{4337BCE7-1374-4ACA-A59C-C1D71F8E5068}" type="presOf" srcId="{E1DB06B8-8733-459E-9050-C4E8692C05F7}" destId="{0A3F0E3D-9780-4DDB-ADB9-7D1AA0CE2BF0}" srcOrd="0" destOrd="0" presId="urn:microsoft.com/office/officeart/2005/8/layout/hProcess11"/>
    <dgm:cxn modelId="{983E4C3A-CE77-4A77-AC1F-BE17391BAFCE}" type="presOf" srcId="{48684308-2AE9-43CE-9BC1-AB5493C4E9CF}" destId="{71564E40-EE46-48A0-A9DA-90E06A4674CE}" srcOrd="0" destOrd="0" presId="urn:microsoft.com/office/officeart/2005/8/layout/hProcess11"/>
    <dgm:cxn modelId="{237829A5-9C37-4E4F-AB4A-5F51DC15D0F4}" srcId="{2D7AA9C1-357B-4048-805C-1F5B84816B9A}" destId="{48684308-2AE9-43CE-9BC1-AB5493C4E9CF}" srcOrd="2" destOrd="0" parTransId="{4AD74FF2-B728-4663-9E22-DA2216E02C3C}" sibTransId="{BB313CDF-048F-44D4-875F-67ED917EA362}"/>
    <dgm:cxn modelId="{B5899A7C-681E-4ECF-B156-89643643B169}" type="presOf" srcId="{2D7AA9C1-357B-4048-805C-1F5B84816B9A}" destId="{B078AA52-3F95-4E98-B050-F2C15BA518F7}" srcOrd="0" destOrd="0" presId="urn:microsoft.com/office/officeart/2005/8/layout/hProcess11"/>
    <dgm:cxn modelId="{1D46926C-CD1E-4F70-87E9-E895AE98691F}" type="presOf" srcId="{537B0069-99D8-46A6-A40F-6BB0DD1286F7}" destId="{D37C24F9-2C52-4054-90F0-1320DC4E6572}" srcOrd="0" destOrd="0" presId="urn:microsoft.com/office/officeart/2005/8/layout/hProcess11"/>
    <dgm:cxn modelId="{BA777861-E757-4C11-BC96-F64D4CF30221}" type="presParOf" srcId="{B078AA52-3F95-4E98-B050-F2C15BA518F7}" destId="{B63D2CEA-1BE2-47CD-99D9-A87020BBE44C}" srcOrd="0" destOrd="0" presId="urn:microsoft.com/office/officeart/2005/8/layout/hProcess11"/>
    <dgm:cxn modelId="{ED399BA3-D1A9-46F5-8765-882C00434210}" type="presParOf" srcId="{B078AA52-3F95-4E98-B050-F2C15BA518F7}" destId="{EE252382-6B69-4AA0-8C70-C43160E45ADF}" srcOrd="1" destOrd="0" presId="urn:microsoft.com/office/officeart/2005/8/layout/hProcess11"/>
    <dgm:cxn modelId="{34CB4FF4-9A66-4491-8976-B42C93938CAD}" type="presParOf" srcId="{EE252382-6B69-4AA0-8C70-C43160E45ADF}" destId="{2AFD1976-A84D-4A37-BD0E-7220115B5FFA}" srcOrd="0" destOrd="0" presId="urn:microsoft.com/office/officeart/2005/8/layout/hProcess11"/>
    <dgm:cxn modelId="{C7131BCA-D6C3-49B9-A9E5-17618033F1A4}" type="presParOf" srcId="{2AFD1976-A84D-4A37-BD0E-7220115B5FFA}" destId="{0A3F0E3D-9780-4DDB-ADB9-7D1AA0CE2BF0}" srcOrd="0" destOrd="0" presId="urn:microsoft.com/office/officeart/2005/8/layout/hProcess11"/>
    <dgm:cxn modelId="{E77477A5-3239-47C2-971F-5243DBEB0CAB}" type="presParOf" srcId="{2AFD1976-A84D-4A37-BD0E-7220115B5FFA}" destId="{2B2BAB92-61BD-405B-88E9-ADE63C42ADC2}" srcOrd="1" destOrd="0" presId="urn:microsoft.com/office/officeart/2005/8/layout/hProcess11"/>
    <dgm:cxn modelId="{B6168D95-A42E-454C-9938-3767B1B120A4}" type="presParOf" srcId="{2AFD1976-A84D-4A37-BD0E-7220115B5FFA}" destId="{261E767D-690E-4DB0-936F-1C737E83928D}" srcOrd="2" destOrd="0" presId="urn:microsoft.com/office/officeart/2005/8/layout/hProcess11"/>
    <dgm:cxn modelId="{039FA7E0-E293-4362-934D-46CE367D252A}" type="presParOf" srcId="{EE252382-6B69-4AA0-8C70-C43160E45ADF}" destId="{9516E76E-2985-4D96-855F-E8C6D7917460}" srcOrd="1" destOrd="0" presId="urn:microsoft.com/office/officeart/2005/8/layout/hProcess11"/>
    <dgm:cxn modelId="{1CA2275D-6758-4B96-BFB7-4EA264BA2ADD}" type="presParOf" srcId="{EE252382-6B69-4AA0-8C70-C43160E45ADF}" destId="{713B3399-25E5-4564-B706-960E0FF6C9EA}" srcOrd="2" destOrd="0" presId="urn:microsoft.com/office/officeart/2005/8/layout/hProcess11"/>
    <dgm:cxn modelId="{A919B34E-12E8-4D54-8F0C-95BAA66E5CC3}" type="presParOf" srcId="{713B3399-25E5-4564-B706-960E0FF6C9EA}" destId="{D37C24F9-2C52-4054-90F0-1320DC4E6572}" srcOrd="0" destOrd="0" presId="urn:microsoft.com/office/officeart/2005/8/layout/hProcess11"/>
    <dgm:cxn modelId="{C28499B6-EB82-4E12-A206-E766B5A5DCDB}" type="presParOf" srcId="{713B3399-25E5-4564-B706-960E0FF6C9EA}" destId="{7CA2B1FB-645C-48F6-8D9D-516C4B69B1DF}" srcOrd="1" destOrd="0" presId="urn:microsoft.com/office/officeart/2005/8/layout/hProcess11"/>
    <dgm:cxn modelId="{9D05CFB1-DC7A-46D2-91DE-4DF451801D88}" type="presParOf" srcId="{713B3399-25E5-4564-B706-960E0FF6C9EA}" destId="{E672DC54-DB6C-42F5-893A-874CE7872064}" srcOrd="2" destOrd="0" presId="urn:microsoft.com/office/officeart/2005/8/layout/hProcess11"/>
    <dgm:cxn modelId="{0265E361-5518-4710-8953-159896E92700}" type="presParOf" srcId="{EE252382-6B69-4AA0-8C70-C43160E45ADF}" destId="{29F52756-46AC-4D09-9E29-B13020146FB1}" srcOrd="3" destOrd="0" presId="urn:microsoft.com/office/officeart/2005/8/layout/hProcess11"/>
    <dgm:cxn modelId="{557DB560-C5EB-4A1E-B965-AEC589789A0A}" type="presParOf" srcId="{EE252382-6B69-4AA0-8C70-C43160E45ADF}" destId="{00797B58-21E1-44A3-A6EE-A5782314DD24}" srcOrd="4" destOrd="0" presId="urn:microsoft.com/office/officeart/2005/8/layout/hProcess11"/>
    <dgm:cxn modelId="{4227E782-50AC-4213-A8E6-F91A5DE30703}" type="presParOf" srcId="{00797B58-21E1-44A3-A6EE-A5782314DD24}" destId="{71564E40-EE46-48A0-A9DA-90E06A4674CE}" srcOrd="0" destOrd="0" presId="urn:microsoft.com/office/officeart/2005/8/layout/hProcess11"/>
    <dgm:cxn modelId="{1E87A73F-8393-48B2-B192-ED154F336866}" type="presParOf" srcId="{00797B58-21E1-44A3-A6EE-A5782314DD24}" destId="{2705EBF0-6DF9-4820-9688-5E36BA9F4CE3}" srcOrd="1" destOrd="0" presId="urn:microsoft.com/office/officeart/2005/8/layout/hProcess11"/>
    <dgm:cxn modelId="{F1464238-339E-4F8F-B98A-A34C1F08EA80}" type="presParOf" srcId="{00797B58-21E1-44A3-A6EE-A5782314DD24}" destId="{94DE3B2E-4042-4D72-A5AA-D99EF3547D0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6388131-C0D0-4E17-8569-93D0DF877C1A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779ABF0-E993-4425-BFB2-CD6BE801DC61}">
      <dgm:prSet custT="1"/>
      <dgm:spPr/>
      <dgm:t>
        <a:bodyPr/>
        <a:lstStyle/>
        <a:p>
          <a:pPr rtl="0"/>
          <a:r>
            <a:rPr lang="en-US" sz="2000" b="1" dirty="0" smtClean="0"/>
            <a:t>Time</a:t>
          </a:r>
          <a:endParaRPr lang="en-US" sz="2000" b="1" dirty="0"/>
        </a:p>
      </dgm:t>
    </dgm:pt>
    <dgm:pt modelId="{3D0CE5D4-81EC-48A5-B3E3-83261E09F40C}" type="parTrans" cxnId="{C95C70AE-EFB1-4E89-9236-CD9AB9D31E9F}">
      <dgm:prSet/>
      <dgm:spPr/>
      <dgm:t>
        <a:bodyPr/>
        <a:lstStyle/>
        <a:p>
          <a:endParaRPr lang="en-US"/>
        </a:p>
      </dgm:t>
    </dgm:pt>
    <dgm:pt modelId="{78B972CD-CA56-4576-A2B8-EE5D22B5FAC4}" type="sibTrans" cxnId="{C95C70AE-EFB1-4E89-9236-CD9AB9D31E9F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</dgm:spPr>
      <dgm:t>
        <a:bodyPr/>
        <a:lstStyle/>
        <a:p>
          <a:endParaRPr lang="en-US"/>
        </a:p>
      </dgm:t>
    </dgm:pt>
    <dgm:pt modelId="{BD2696AD-2517-4565-9B66-A0716981AEEE}">
      <dgm:prSet custT="1"/>
      <dgm:spPr/>
      <dgm:t>
        <a:bodyPr/>
        <a:lstStyle/>
        <a:p>
          <a:pPr rtl="0"/>
          <a:r>
            <a:rPr lang="en-US" sz="1600" b="1" dirty="0" smtClean="0"/>
            <a:t>Effort</a:t>
          </a:r>
          <a:endParaRPr lang="en-US" sz="1600" b="1" dirty="0"/>
        </a:p>
      </dgm:t>
    </dgm:pt>
    <dgm:pt modelId="{8F20FD71-7095-4465-B934-C0A092E8DBDF}" type="parTrans" cxnId="{8355DA74-304D-4C57-BD21-EE5536BDE8AA}">
      <dgm:prSet/>
      <dgm:spPr/>
      <dgm:t>
        <a:bodyPr/>
        <a:lstStyle/>
        <a:p>
          <a:endParaRPr lang="en-US"/>
        </a:p>
      </dgm:t>
    </dgm:pt>
    <dgm:pt modelId="{3BA491B6-A29C-4EE3-A34B-DBD793D2A5E7}" type="sibTrans" cxnId="{8355DA74-304D-4C57-BD21-EE5536BDE8AA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</dgm:spPr>
      <dgm:t>
        <a:bodyPr/>
        <a:lstStyle/>
        <a:p>
          <a:endParaRPr lang="en-US"/>
        </a:p>
      </dgm:t>
    </dgm:pt>
    <dgm:pt modelId="{EAC0EB6A-656E-4FBD-A3BF-38E8E606D703}">
      <dgm:prSet custT="1"/>
      <dgm:spPr/>
      <dgm:t>
        <a:bodyPr/>
        <a:lstStyle/>
        <a:p>
          <a:pPr rtl="0"/>
          <a:r>
            <a:rPr lang="en-US" sz="1800" b="1" dirty="0" smtClean="0"/>
            <a:t>Cost</a:t>
          </a:r>
          <a:endParaRPr lang="en-US" sz="1800" b="1" dirty="0"/>
        </a:p>
      </dgm:t>
    </dgm:pt>
    <dgm:pt modelId="{0A8DFD58-4BEB-4C7E-97C1-B7DF9090A9F7}" type="sibTrans" cxnId="{621D4B4F-BA62-4C1D-8328-E998261B433A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  <dgm:t>
        <a:bodyPr/>
        <a:lstStyle/>
        <a:p>
          <a:endParaRPr lang="en-US"/>
        </a:p>
      </dgm:t>
    </dgm:pt>
    <dgm:pt modelId="{BFB6230F-B4D8-49F0-B716-7AAA73C6D744}" type="parTrans" cxnId="{621D4B4F-BA62-4C1D-8328-E998261B433A}">
      <dgm:prSet/>
      <dgm:spPr/>
      <dgm:t>
        <a:bodyPr/>
        <a:lstStyle/>
        <a:p>
          <a:endParaRPr lang="en-US"/>
        </a:p>
      </dgm:t>
    </dgm:pt>
    <dgm:pt modelId="{AC656FAE-1EA1-41EF-A53B-32ED98985D75}">
      <dgm:prSet/>
      <dgm:spPr/>
      <dgm:t>
        <a:bodyPr/>
        <a:lstStyle/>
        <a:p>
          <a:pPr rtl="0"/>
          <a:endParaRPr lang="en-US" dirty="0"/>
        </a:p>
      </dgm:t>
    </dgm:pt>
    <dgm:pt modelId="{388C0958-79E7-46FF-92C3-093DC9BB577B}" type="sibTrans" cxnId="{F8D7A7A3-47EF-415D-9D32-B9AAF597A089}">
      <dgm:prSet/>
      <dgm:spPr>
        <a:solidFill>
          <a:schemeClr val="accent1">
            <a:tint val="50000"/>
            <a:hueOff val="0"/>
            <a:satOff val="0"/>
            <a:lumOff val="0"/>
            <a:alpha val="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3CB2A581-DDBC-4BE2-A321-9A079C651E69}" type="parTrans" cxnId="{F8D7A7A3-47EF-415D-9D32-B9AAF597A089}">
      <dgm:prSet/>
      <dgm:spPr/>
      <dgm:t>
        <a:bodyPr/>
        <a:lstStyle/>
        <a:p>
          <a:endParaRPr lang="en-US"/>
        </a:p>
      </dgm:t>
    </dgm:pt>
    <dgm:pt modelId="{209527C9-1D7F-4FD7-8B9B-AE3A70523CB6}" type="pres">
      <dgm:prSet presAssocID="{26388131-C0D0-4E17-8569-93D0DF877C1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2D5EF7C2-F3D7-46DD-9698-13D940388905}" type="pres">
      <dgm:prSet presAssocID="{26388131-C0D0-4E17-8569-93D0DF877C1A}" presName="Name1" presStyleCnt="0"/>
      <dgm:spPr/>
    </dgm:pt>
    <dgm:pt modelId="{8C45AA0A-7BCE-4B68-A5C8-EB8116E6AC41}" type="pres">
      <dgm:prSet presAssocID="{388C0958-79E7-46FF-92C3-093DC9BB577B}" presName="picture_1" presStyleCnt="0"/>
      <dgm:spPr/>
    </dgm:pt>
    <dgm:pt modelId="{2E767A20-1ABA-48C7-BDFC-B2BBF5137A20}" type="pres">
      <dgm:prSet presAssocID="{388C0958-79E7-46FF-92C3-093DC9BB577B}" presName="pictureRepeatNode" presStyleLbl="alignImgPlace1" presStyleIdx="0" presStyleCnt="4"/>
      <dgm:spPr/>
      <dgm:t>
        <a:bodyPr/>
        <a:lstStyle/>
        <a:p>
          <a:endParaRPr lang="en-US"/>
        </a:p>
      </dgm:t>
    </dgm:pt>
    <dgm:pt modelId="{DBD4D6F3-372A-4A07-BC9F-AF36BA69A34E}" type="pres">
      <dgm:prSet presAssocID="{AC656FAE-1EA1-41EF-A53B-32ED98985D75}" presName="text_1" presStyleLbl="node1" presStyleIdx="0" presStyleCnt="0" custLinFactNeighborX="5622" custLinFactNeighborY="-493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71A3C7-CB46-4FC5-ADBC-074FAC72E655}" type="pres">
      <dgm:prSet presAssocID="{0A8DFD58-4BEB-4C7E-97C1-B7DF9090A9F7}" presName="picture_2" presStyleCnt="0"/>
      <dgm:spPr/>
    </dgm:pt>
    <dgm:pt modelId="{A555C346-169C-44E2-8E3B-EC2520062A3D}" type="pres">
      <dgm:prSet presAssocID="{0A8DFD58-4BEB-4C7E-97C1-B7DF9090A9F7}" presName="pictureRepeatNode" presStyleLbl="alignImgPlace1" presStyleIdx="1" presStyleCnt="4"/>
      <dgm:spPr/>
      <dgm:t>
        <a:bodyPr/>
        <a:lstStyle/>
        <a:p>
          <a:endParaRPr lang="en-US"/>
        </a:p>
      </dgm:t>
    </dgm:pt>
    <dgm:pt modelId="{46AFD092-CD70-4181-BF69-3C48C232F8ED}" type="pres">
      <dgm:prSet presAssocID="{EAC0EB6A-656E-4FBD-A3BF-38E8E606D703}" presName="line_2" presStyleLbl="parChTrans1D1" presStyleIdx="0" presStyleCnt="3"/>
      <dgm:spPr/>
    </dgm:pt>
    <dgm:pt modelId="{09DA9B19-44C3-4B92-AED2-32476BAD68F8}" type="pres">
      <dgm:prSet presAssocID="{EAC0EB6A-656E-4FBD-A3BF-38E8E606D703}" presName="textparent_2" presStyleLbl="node1" presStyleIdx="0" presStyleCnt="0"/>
      <dgm:spPr/>
    </dgm:pt>
    <dgm:pt modelId="{D0769B7B-8FEF-4F14-AC2E-CA396575E98B}" type="pres">
      <dgm:prSet presAssocID="{EAC0EB6A-656E-4FBD-A3BF-38E8E606D703}" presName="text_2" presStyleLbl="revTx" presStyleIdx="0" presStyleCnt="3" custScaleX="18172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F5A17F-2C9E-41A5-ADF6-4996F1933843}" type="pres">
      <dgm:prSet presAssocID="{78B972CD-CA56-4576-A2B8-EE5D22B5FAC4}" presName="picture_3" presStyleCnt="0"/>
      <dgm:spPr/>
    </dgm:pt>
    <dgm:pt modelId="{51402290-7721-446B-83E8-80C955C8D55B}" type="pres">
      <dgm:prSet presAssocID="{78B972CD-CA56-4576-A2B8-EE5D22B5FAC4}" presName="pictureRepeatNode" presStyleLbl="alignImgPlace1" presStyleIdx="2" presStyleCnt="4"/>
      <dgm:spPr/>
      <dgm:t>
        <a:bodyPr/>
        <a:lstStyle/>
        <a:p>
          <a:endParaRPr lang="en-US"/>
        </a:p>
      </dgm:t>
    </dgm:pt>
    <dgm:pt modelId="{507F84BB-45FE-4DFF-8B72-418A74FC16A5}" type="pres">
      <dgm:prSet presAssocID="{1779ABF0-E993-4425-BFB2-CD6BE801DC61}" presName="line_3" presStyleLbl="parChTrans1D1" presStyleIdx="1" presStyleCnt="3"/>
      <dgm:spPr/>
    </dgm:pt>
    <dgm:pt modelId="{4A9F64BA-A0F5-4345-BF6C-5D6CD11E1F16}" type="pres">
      <dgm:prSet presAssocID="{1779ABF0-E993-4425-BFB2-CD6BE801DC61}" presName="textparent_3" presStyleLbl="node1" presStyleIdx="0" presStyleCnt="0"/>
      <dgm:spPr/>
    </dgm:pt>
    <dgm:pt modelId="{D8C5DE61-0CAC-4486-8008-91AEA3F621E2}" type="pres">
      <dgm:prSet presAssocID="{1779ABF0-E993-4425-BFB2-CD6BE801DC61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7F1500-A039-4DAA-B590-059548E7AA30}" type="pres">
      <dgm:prSet presAssocID="{3BA491B6-A29C-4EE3-A34B-DBD793D2A5E7}" presName="picture_4" presStyleCnt="0"/>
      <dgm:spPr/>
    </dgm:pt>
    <dgm:pt modelId="{614DDC3B-D4DE-47F8-A2B9-66B2CF4FF7C9}" type="pres">
      <dgm:prSet presAssocID="{3BA491B6-A29C-4EE3-A34B-DBD793D2A5E7}" presName="pictureRepeatNode" presStyleLbl="alignImgPlace1" presStyleIdx="3" presStyleCnt="4"/>
      <dgm:spPr/>
      <dgm:t>
        <a:bodyPr/>
        <a:lstStyle/>
        <a:p>
          <a:endParaRPr lang="en-US"/>
        </a:p>
      </dgm:t>
    </dgm:pt>
    <dgm:pt modelId="{F69AE267-7F65-4CBE-A8EE-357AF94D78E8}" type="pres">
      <dgm:prSet presAssocID="{BD2696AD-2517-4565-9B66-A0716981AEEE}" presName="line_4" presStyleLbl="parChTrans1D1" presStyleIdx="2" presStyleCnt="3"/>
      <dgm:spPr/>
    </dgm:pt>
    <dgm:pt modelId="{A54A56E3-580F-471D-9D11-1A6767AFBDB7}" type="pres">
      <dgm:prSet presAssocID="{BD2696AD-2517-4565-9B66-A0716981AEEE}" presName="textparent_4" presStyleLbl="node1" presStyleIdx="0" presStyleCnt="0"/>
      <dgm:spPr/>
    </dgm:pt>
    <dgm:pt modelId="{3515591C-C11C-44DF-8812-4117464B3338}" type="pres">
      <dgm:prSet presAssocID="{BD2696AD-2517-4565-9B66-A0716981AEEE}" presName="text_4" presStyleLbl="revTx" presStyleIdx="2" presStyleCnt="3" custScaleX="20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5BC9E3-CAC3-491C-BA95-1D2B3053F8CD}" type="presOf" srcId="{AC656FAE-1EA1-41EF-A53B-32ED98985D75}" destId="{DBD4D6F3-372A-4A07-BC9F-AF36BA69A34E}" srcOrd="0" destOrd="0" presId="urn:microsoft.com/office/officeart/2008/layout/CircularPictureCallout"/>
    <dgm:cxn modelId="{C95C70AE-EFB1-4E89-9236-CD9AB9D31E9F}" srcId="{26388131-C0D0-4E17-8569-93D0DF877C1A}" destId="{1779ABF0-E993-4425-BFB2-CD6BE801DC61}" srcOrd="2" destOrd="0" parTransId="{3D0CE5D4-81EC-48A5-B3E3-83261E09F40C}" sibTransId="{78B972CD-CA56-4576-A2B8-EE5D22B5FAC4}"/>
    <dgm:cxn modelId="{646C66E4-2128-4DBA-B409-35F3923F0AA5}" type="presOf" srcId="{BD2696AD-2517-4565-9B66-A0716981AEEE}" destId="{3515591C-C11C-44DF-8812-4117464B3338}" srcOrd="0" destOrd="0" presId="urn:microsoft.com/office/officeart/2008/layout/CircularPictureCallout"/>
    <dgm:cxn modelId="{7358E82D-45D5-454B-91F1-D41419E62F99}" type="presOf" srcId="{EAC0EB6A-656E-4FBD-A3BF-38E8E606D703}" destId="{D0769B7B-8FEF-4F14-AC2E-CA396575E98B}" srcOrd="0" destOrd="0" presId="urn:microsoft.com/office/officeart/2008/layout/CircularPictureCallout"/>
    <dgm:cxn modelId="{8355DA74-304D-4C57-BD21-EE5536BDE8AA}" srcId="{26388131-C0D0-4E17-8569-93D0DF877C1A}" destId="{BD2696AD-2517-4565-9B66-A0716981AEEE}" srcOrd="3" destOrd="0" parTransId="{8F20FD71-7095-4465-B934-C0A092E8DBDF}" sibTransId="{3BA491B6-A29C-4EE3-A34B-DBD793D2A5E7}"/>
    <dgm:cxn modelId="{E5B9981A-E722-4C46-86BE-EC6A56087398}" type="presOf" srcId="{388C0958-79E7-46FF-92C3-093DC9BB577B}" destId="{2E767A20-1ABA-48C7-BDFC-B2BBF5137A20}" srcOrd="0" destOrd="0" presId="urn:microsoft.com/office/officeart/2008/layout/CircularPictureCallout"/>
    <dgm:cxn modelId="{00A1A7DB-B00C-418E-9FF5-AF91A1F263A9}" type="presOf" srcId="{3BA491B6-A29C-4EE3-A34B-DBD793D2A5E7}" destId="{614DDC3B-D4DE-47F8-A2B9-66B2CF4FF7C9}" srcOrd="0" destOrd="0" presId="urn:microsoft.com/office/officeart/2008/layout/CircularPictureCallout"/>
    <dgm:cxn modelId="{94C79C74-CF60-41EF-BF9F-113B0FFDE3CC}" type="presOf" srcId="{0A8DFD58-4BEB-4C7E-97C1-B7DF9090A9F7}" destId="{A555C346-169C-44E2-8E3B-EC2520062A3D}" srcOrd="0" destOrd="0" presId="urn:microsoft.com/office/officeart/2008/layout/CircularPictureCallout"/>
    <dgm:cxn modelId="{2399730D-3780-4D7A-83B2-F08CB7326E7C}" type="presOf" srcId="{1779ABF0-E993-4425-BFB2-CD6BE801DC61}" destId="{D8C5DE61-0CAC-4486-8008-91AEA3F621E2}" srcOrd="0" destOrd="0" presId="urn:microsoft.com/office/officeart/2008/layout/CircularPictureCallout"/>
    <dgm:cxn modelId="{621D4B4F-BA62-4C1D-8328-E998261B433A}" srcId="{26388131-C0D0-4E17-8569-93D0DF877C1A}" destId="{EAC0EB6A-656E-4FBD-A3BF-38E8E606D703}" srcOrd="1" destOrd="0" parTransId="{BFB6230F-B4D8-49F0-B716-7AAA73C6D744}" sibTransId="{0A8DFD58-4BEB-4C7E-97C1-B7DF9090A9F7}"/>
    <dgm:cxn modelId="{75292211-89EE-4713-BF07-035980AE0E2D}" type="presOf" srcId="{78B972CD-CA56-4576-A2B8-EE5D22B5FAC4}" destId="{51402290-7721-446B-83E8-80C955C8D55B}" srcOrd="0" destOrd="0" presId="urn:microsoft.com/office/officeart/2008/layout/CircularPictureCallout"/>
    <dgm:cxn modelId="{F8D7A7A3-47EF-415D-9D32-B9AAF597A089}" srcId="{26388131-C0D0-4E17-8569-93D0DF877C1A}" destId="{AC656FAE-1EA1-41EF-A53B-32ED98985D75}" srcOrd="0" destOrd="0" parTransId="{3CB2A581-DDBC-4BE2-A321-9A079C651E69}" sibTransId="{388C0958-79E7-46FF-92C3-093DC9BB577B}"/>
    <dgm:cxn modelId="{FDC349B7-1F59-4BC8-85A1-C8EC93405115}" type="presOf" srcId="{26388131-C0D0-4E17-8569-93D0DF877C1A}" destId="{209527C9-1D7F-4FD7-8B9B-AE3A70523CB6}" srcOrd="0" destOrd="0" presId="urn:microsoft.com/office/officeart/2008/layout/CircularPictureCallout"/>
    <dgm:cxn modelId="{2A03CEC4-DA28-405F-9F48-2E94215070AE}" type="presParOf" srcId="{209527C9-1D7F-4FD7-8B9B-AE3A70523CB6}" destId="{2D5EF7C2-F3D7-46DD-9698-13D940388905}" srcOrd="0" destOrd="0" presId="urn:microsoft.com/office/officeart/2008/layout/CircularPictureCallout"/>
    <dgm:cxn modelId="{8CA10060-51D9-4CB8-B6A7-B287DF361B87}" type="presParOf" srcId="{2D5EF7C2-F3D7-46DD-9698-13D940388905}" destId="{8C45AA0A-7BCE-4B68-A5C8-EB8116E6AC41}" srcOrd="0" destOrd="0" presId="urn:microsoft.com/office/officeart/2008/layout/CircularPictureCallout"/>
    <dgm:cxn modelId="{F5436122-4DC0-4171-8301-FF76A268A872}" type="presParOf" srcId="{8C45AA0A-7BCE-4B68-A5C8-EB8116E6AC41}" destId="{2E767A20-1ABA-48C7-BDFC-B2BBF5137A20}" srcOrd="0" destOrd="0" presId="urn:microsoft.com/office/officeart/2008/layout/CircularPictureCallout"/>
    <dgm:cxn modelId="{FF5829BE-7B07-4DD4-A042-F413ABD885D3}" type="presParOf" srcId="{2D5EF7C2-F3D7-46DD-9698-13D940388905}" destId="{DBD4D6F3-372A-4A07-BC9F-AF36BA69A34E}" srcOrd="1" destOrd="0" presId="urn:microsoft.com/office/officeart/2008/layout/CircularPictureCallout"/>
    <dgm:cxn modelId="{A1D9B416-4AC4-4C13-A12E-8624E1AC157A}" type="presParOf" srcId="{2D5EF7C2-F3D7-46DD-9698-13D940388905}" destId="{9271A3C7-CB46-4FC5-ADBC-074FAC72E655}" srcOrd="2" destOrd="0" presId="urn:microsoft.com/office/officeart/2008/layout/CircularPictureCallout"/>
    <dgm:cxn modelId="{B1FBC737-7330-4179-AA0B-948823E6FF32}" type="presParOf" srcId="{9271A3C7-CB46-4FC5-ADBC-074FAC72E655}" destId="{A555C346-169C-44E2-8E3B-EC2520062A3D}" srcOrd="0" destOrd="0" presId="urn:microsoft.com/office/officeart/2008/layout/CircularPictureCallout"/>
    <dgm:cxn modelId="{74147FC4-9633-4239-9CFF-A0237C1B02E5}" type="presParOf" srcId="{2D5EF7C2-F3D7-46DD-9698-13D940388905}" destId="{46AFD092-CD70-4181-BF69-3C48C232F8ED}" srcOrd="3" destOrd="0" presId="urn:microsoft.com/office/officeart/2008/layout/CircularPictureCallout"/>
    <dgm:cxn modelId="{94F227FD-232B-471A-91E8-F4D708B6F112}" type="presParOf" srcId="{2D5EF7C2-F3D7-46DD-9698-13D940388905}" destId="{09DA9B19-44C3-4B92-AED2-32476BAD68F8}" srcOrd="4" destOrd="0" presId="urn:microsoft.com/office/officeart/2008/layout/CircularPictureCallout"/>
    <dgm:cxn modelId="{DDABECF6-53C5-4F55-B5C0-098C05544D89}" type="presParOf" srcId="{09DA9B19-44C3-4B92-AED2-32476BAD68F8}" destId="{D0769B7B-8FEF-4F14-AC2E-CA396575E98B}" srcOrd="0" destOrd="0" presId="urn:microsoft.com/office/officeart/2008/layout/CircularPictureCallout"/>
    <dgm:cxn modelId="{41C0E4FE-DB06-4EAF-A3B2-845B9C3BB40C}" type="presParOf" srcId="{2D5EF7C2-F3D7-46DD-9698-13D940388905}" destId="{12F5A17F-2C9E-41A5-ADF6-4996F1933843}" srcOrd="5" destOrd="0" presId="urn:microsoft.com/office/officeart/2008/layout/CircularPictureCallout"/>
    <dgm:cxn modelId="{62173FAD-2A56-4237-8D44-3C91DEBD6196}" type="presParOf" srcId="{12F5A17F-2C9E-41A5-ADF6-4996F1933843}" destId="{51402290-7721-446B-83E8-80C955C8D55B}" srcOrd="0" destOrd="0" presId="urn:microsoft.com/office/officeart/2008/layout/CircularPictureCallout"/>
    <dgm:cxn modelId="{F8ABDF2F-9DCA-4B0D-B599-7A96536B956D}" type="presParOf" srcId="{2D5EF7C2-F3D7-46DD-9698-13D940388905}" destId="{507F84BB-45FE-4DFF-8B72-418A74FC16A5}" srcOrd="6" destOrd="0" presId="urn:microsoft.com/office/officeart/2008/layout/CircularPictureCallout"/>
    <dgm:cxn modelId="{AE19E6DD-0E85-4AEB-8E87-E9E0E305C835}" type="presParOf" srcId="{2D5EF7C2-F3D7-46DD-9698-13D940388905}" destId="{4A9F64BA-A0F5-4345-BF6C-5D6CD11E1F16}" srcOrd="7" destOrd="0" presId="urn:microsoft.com/office/officeart/2008/layout/CircularPictureCallout"/>
    <dgm:cxn modelId="{05A77BA7-E28E-4852-9D17-358BF51F7542}" type="presParOf" srcId="{4A9F64BA-A0F5-4345-BF6C-5D6CD11E1F16}" destId="{D8C5DE61-0CAC-4486-8008-91AEA3F621E2}" srcOrd="0" destOrd="0" presId="urn:microsoft.com/office/officeart/2008/layout/CircularPictureCallout"/>
    <dgm:cxn modelId="{11A80C69-A0CF-421F-B3F0-29C269B5E057}" type="presParOf" srcId="{2D5EF7C2-F3D7-46DD-9698-13D940388905}" destId="{0B7F1500-A039-4DAA-B590-059548E7AA30}" srcOrd="8" destOrd="0" presId="urn:microsoft.com/office/officeart/2008/layout/CircularPictureCallout"/>
    <dgm:cxn modelId="{63D9E6FB-0151-4EA1-A1B6-6201A359CF16}" type="presParOf" srcId="{0B7F1500-A039-4DAA-B590-059548E7AA30}" destId="{614DDC3B-D4DE-47F8-A2B9-66B2CF4FF7C9}" srcOrd="0" destOrd="0" presId="urn:microsoft.com/office/officeart/2008/layout/CircularPictureCallout"/>
    <dgm:cxn modelId="{F6963C11-9D91-429B-A44E-9FD092912E65}" type="presParOf" srcId="{2D5EF7C2-F3D7-46DD-9698-13D940388905}" destId="{F69AE267-7F65-4CBE-A8EE-357AF94D78E8}" srcOrd="9" destOrd="0" presId="urn:microsoft.com/office/officeart/2008/layout/CircularPictureCallout"/>
    <dgm:cxn modelId="{7E63A490-B652-4C2F-A5C6-0DE119973E32}" type="presParOf" srcId="{2D5EF7C2-F3D7-46DD-9698-13D940388905}" destId="{A54A56E3-580F-471D-9D11-1A6767AFBDB7}" srcOrd="10" destOrd="0" presId="urn:microsoft.com/office/officeart/2008/layout/CircularPictureCallout"/>
    <dgm:cxn modelId="{25ADF8CC-0F41-4E9E-9640-E65D33F474A2}" type="presParOf" srcId="{A54A56E3-580F-471D-9D11-1A6767AFBDB7}" destId="{3515591C-C11C-44DF-8812-4117464B3338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4B6ADA0-1E3E-4A10-822E-9A4A85F77505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51742E8-C84C-4D72-AD4A-D23EDFBD2AC1}">
      <dgm:prSet/>
      <dgm:spPr/>
      <dgm:t>
        <a:bodyPr/>
        <a:lstStyle/>
        <a:p>
          <a:pPr rtl="0"/>
          <a:r>
            <a:rPr lang="en-US" dirty="0" smtClean="0"/>
            <a:t>Environmentally Friendly!</a:t>
          </a:r>
          <a:endParaRPr lang="en-US" dirty="0"/>
        </a:p>
      </dgm:t>
    </dgm:pt>
    <dgm:pt modelId="{CC79FC45-4402-4D54-9E37-DF5749FD62C0}" type="parTrans" cxnId="{B0C1B8FF-E8A4-40DC-8807-63E19B69691B}">
      <dgm:prSet/>
      <dgm:spPr/>
      <dgm:t>
        <a:bodyPr/>
        <a:lstStyle/>
        <a:p>
          <a:endParaRPr lang="en-US"/>
        </a:p>
      </dgm:t>
    </dgm:pt>
    <dgm:pt modelId="{F4C1A93D-D6CE-493F-BAC4-BA36CB7189D0}" type="sibTrans" cxnId="{B0C1B8FF-E8A4-40DC-8807-63E19B69691B}">
      <dgm:prSet/>
      <dgm:spPr/>
      <dgm:t>
        <a:bodyPr/>
        <a:lstStyle/>
        <a:p>
          <a:endParaRPr lang="en-US"/>
        </a:p>
      </dgm:t>
    </dgm:pt>
    <dgm:pt modelId="{8B4F0A2E-9866-4414-A68C-BDC7721E5431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n-US" dirty="0" smtClean="0"/>
            <a:t>Fast performance!</a:t>
          </a:r>
          <a:endParaRPr lang="en-US" b="1" dirty="0"/>
        </a:p>
      </dgm:t>
    </dgm:pt>
    <dgm:pt modelId="{4A93B89A-D7B3-4A78-912F-7ECBAB791D97}" type="parTrans" cxnId="{E586DDA8-177E-4620-A1B2-224433BADDE5}">
      <dgm:prSet/>
      <dgm:spPr/>
      <dgm:t>
        <a:bodyPr/>
        <a:lstStyle/>
        <a:p>
          <a:endParaRPr lang="en-US"/>
        </a:p>
      </dgm:t>
    </dgm:pt>
    <dgm:pt modelId="{19134E0A-CAA1-4BD7-9A83-9704165A0E02}" type="sibTrans" cxnId="{E586DDA8-177E-4620-A1B2-224433BADDE5}">
      <dgm:prSet/>
      <dgm:spPr/>
      <dgm:t>
        <a:bodyPr/>
        <a:lstStyle/>
        <a:p>
          <a:endParaRPr lang="en-US"/>
        </a:p>
      </dgm:t>
    </dgm:pt>
    <dgm:pt modelId="{51B8DDC3-8565-4442-AD67-661944D936C7}">
      <dgm:prSet custT="1"/>
      <dgm:spPr/>
      <dgm:t>
        <a:bodyPr/>
        <a:lstStyle/>
        <a:p>
          <a:pPr rtl="0"/>
          <a:r>
            <a:rPr lang="en-US" sz="2800" b="1" dirty="0" smtClean="0"/>
            <a:t>Save</a:t>
          </a:r>
          <a:endParaRPr lang="en-US" sz="2800" b="1" dirty="0"/>
        </a:p>
      </dgm:t>
    </dgm:pt>
    <dgm:pt modelId="{96649CBC-9322-402E-936B-75BB48D9CA5F}" type="parTrans" cxnId="{1924568A-7363-4474-BE87-455A0F05D65F}">
      <dgm:prSet/>
      <dgm:spPr/>
      <dgm:t>
        <a:bodyPr/>
        <a:lstStyle/>
        <a:p>
          <a:endParaRPr lang="en-US"/>
        </a:p>
      </dgm:t>
    </dgm:pt>
    <dgm:pt modelId="{AFAC8D29-FF0C-4D5C-B6AB-AD7115A86B91}" type="sibTrans" cxnId="{1924568A-7363-4474-BE87-455A0F05D65F}">
      <dgm:prSet/>
      <dgm:spPr/>
      <dgm:t>
        <a:bodyPr/>
        <a:lstStyle/>
        <a:p>
          <a:endParaRPr lang="en-US"/>
        </a:p>
      </dgm:t>
    </dgm:pt>
    <dgm:pt modelId="{208E9E7D-3569-4F9C-8FB4-8431164F790D}" type="pres">
      <dgm:prSet presAssocID="{04B6ADA0-1E3E-4A10-822E-9A4A85F77505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86FDC9C-CE63-4333-9C2A-0DEA1806193B}" type="pres">
      <dgm:prSet presAssocID="{B51742E8-C84C-4D72-AD4A-D23EDFBD2AC1}" presName="chaos" presStyleCnt="0"/>
      <dgm:spPr/>
    </dgm:pt>
    <dgm:pt modelId="{DCB08AFC-057C-49BA-AD3F-DC57755465F8}" type="pres">
      <dgm:prSet presAssocID="{B51742E8-C84C-4D72-AD4A-D23EDFBD2AC1}" presName="parTx1" presStyleLbl="revTx" presStyleIdx="0" presStyleCnt="2"/>
      <dgm:spPr/>
      <dgm:t>
        <a:bodyPr/>
        <a:lstStyle/>
        <a:p>
          <a:endParaRPr lang="en-US"/>
        </a:p>
      </dgm:t>
    </dgm:pt>
    <dgm:pt modelId="{AA0644AC-F61B-4A22-AB4E-DFAC3F616465}" type="pres">
      <dgm:prSet presAssocID="{B51742E8-C84C-4D72-AD4A-D23EDFBD2AC1}" presName="c1" presStyleLbl="node1" presStyleIdx="0" presStyleCnt="19"/>
      <dgm:spPr/>
    </dgm:pt>
    <dgm:pt modelId="{1BE4AB94-CC2C-4057-9AD4-4CF674128F34}" type="pres">
      <dgm:prSet presAssocID="{B51742E8-C84C-4D72-AD4A-D23EDFBD2AC1}" presName="c2" presStyleLbl="node1" presStyleIdx="1" presStyleCnt="19"/>
      <dgm:spPr/>
    </dgm:pt>
    <dgm:pt modelId="{F56DD7D5-3A9B-44D0-9F1D-8956D5F8B9FC}" type="pres">
      <dgm:prSet presAssocID="{B51742E8-C84C-4D72-AD4A-D23EDFBD2AC1}" presName="c3" presStyleLbl="node1" presStyleIdx="2" presStyleCnt="19"/>
      <dgm:spPr/>
    </dgm:pt>
    <dgm:pt modelId="{3A65BF55-0337-4618-A736-33A0A4A0C307}" type="pres">
      <dgm:prSet presAssocID="{B51742E8-C84C-4D72-AD4A-D23EDFBD2AC1}" presName="c4" presStyleLbl="node1" presStyleIdx="3" presStyleCnt="19"/>
      <dgm:spPr/>
    </dgm:pt>
    <dgm:pt modelId="{B6109E63-4E10-4942-BCBE-A375C13AE1A5}" type="pres">
      <dgm:prSet presAssocID="{B51742E8-C84C-4D72-AD4A-D23EDFBD2AC1}" presName="c5" presStyleLbl="node1" presStyleIdx="4" presStyleCnt="19"/>
      <dgm:spPr/>
    </dgm:pt>
    <dgm:pt modelId="{7AC560C6-D145-4DB3-8320-0664436A95B6}" type="pres">
      <dgm:prSet presAssocID="{B51742E8-C84C-4D72-AD4A-D23EDFBD2AC1}" presName="c6" presStyleLbl="node1" presStyleIdx="5" presStyleCnt="19"/>
      <dgm:spPr/>
    </dgm:pt>
    <dgm:pt modelId="{15B7BEE8-15B4-4825-81EB-515B43011FA6}" type="pres">
      <dgm:prSet presAssocID="{B51742E8-C84C-4D72-AD4A-D23EDFBD2AC1}" presName="c7" presStyleLbl="node1" presStyleIdx="6" presStyleCnt="19"/>
      <dgm:spPr/>
    </dgm:pt>
    <dgm:pt modelId="{6448946F-5290-4992-8D59-91BA9E698419}" type="pres">
      <dgm:prSet presAssocID="{B51742E8-C84C-4D72-AD4A-D23EDFBD2AC1}" presName="c8" presStyleLbl="node1" presStyleIdx="7" presStyleCnt="19"/>
      <dgm:spPr/>
    </dgm:pt>
    <dgm:pt modelId="{F985AB07-3E16-4ECB-BD28-1AEC7F7F81E7}" type="pres">
      <dgm:prSet presAssocID="{B51742E8-C84C-4D72-AD4A-D23EDFBD2AC1}" presName="c9" presStyleLbl="node1" presStyleIdx="8" presStyleCnt="19"/>
      <dgm:spPr/>
    </dgm:pt>
    <dgm:pt modelId="{7F398302-A00B-4886-A22F-9118E6B83C62}" type="pres">
      <dgm:prSet presAssocID="{B51742E8-C84C-4D72-AD4A-D23EDFBD2AC1}" presName="c10" presStyleLbl="node1" presStyleIdx="9" presStyleCnt="19"/>
      <dgm:spPr/>
    </dgm:pt>
    <dgm:pt modelId="{E3BBFF77-C415-4CF9-94AD-D645C61C5316}" type="pres">
      <dgm:prSet presAssocID="{B51742E8-C84C-4D72-AD4A-D23EDFBD2AC1}" presName="c11" presStyleLbl="node1" presStyleIdx="10" presStyleCnt="19"/>
      <dgm:spPr/>
    </dgm:pt>
    <dgm:pt modelId="{A15752A5-316D-40C4-8718-164AD3D54D7F}" type="pres">
      <dgm:prSet presAssocID="{B51742E8-C84C-4D72-AD4A-D23EDFBD2AC1}" presName="c12" presStyleLbl="node1" presStyleIdx="11" presStyleCnt="19"/>
      <dgm:spPr/>
    </dgm:pt>
    <dgm:pt modelId="{A52B0C71-2842-46E8-8FDD-B34CEA758119}" type="pres">
      <dgm:prSet presAssocID="{B51742E8-C84C-4D72-AD4A-D23EDFBD2AC1}" presName="c13" presStyleLbl="node1" presStyleIdx="12" presStyleCnt="19"/>
      <dgm:spPr/>
    </dgm:pt>
    <dgm:pt modelId="{59C3F356-70C2-4C94-B403-B0DC194C757F}" type="pres">
      <dgm:prSet presAssocID="{B51742E8-C84C-4D72-AD4A-D23EDFBD2AC1}" presName="c14" presStyleLbl="node1" presStyleIdx="13" presStyleCnt="19"/>
      <dgm:spPr/>
    </dgm:pt>
    <dgm:pt modelId="{00ED728B-052E-4F2F-A0BE-3C94735CCE5D}" type="pres">
      <dgm:prSet presAssocID="{B51742E8-C84C-4D72-AD4A-D23EDFBD2AC1}" presName="c15" presStyleLbl="node1" presStyleIdx="14" presStyleCnt="19"/>
      <dgm:spPr/>
    </dgm:pt>
    <dgm:pt modelId="{72A7D629-65A0-47BF-94CD-8E07BC05354E}" type="pres">
      <dgm:prSet presAssocID="{B51742E8-C84C-4D72-AD4A-D23EDFBD2AC1}" presName="c16" presStyleLbl="node1" presStyleIdx="15" presStyleCnt="19"/>
      <dgm:spPr/>
    </dgm:pt>
    <dgm:pt modelId="{C4E5FF37-1C6A-4F4B-A822-A7A98612E93A}" type="pres">
      <dgm:prSet presAssocID="{B51742E8-C84C-4D72-AD4A-D23EDFBD2AC1}" presName="c17" presStyleLbl="node1" presStyleIdx="16" presStyleCnt="19"/>
      <dgm:spPr/>
    </dgm:pt>
    <dgm:pt modelId="{615D19B8-06CB-4BF1-AB3F-0AA44CF38CB4}" type="pres">
      <dgm:prSet presAssocID="{B51742E8-C84C-4D72-AD4A-D23EDFBD2AC1}" presName="c18" presStyleLbl="node1" presStyleIdx="17" presStyleCnt="19"/>
      <dgm:spPr/>
    </dgm:pt>
    <dgm:pt modelId="{FCDEDD85-6D46-44BB-B62F-3EBE5FB400FB}" type="pres">
      <dgm:prSet presAssocID="{F4C1A93D-D6CE-493F-BAC4-BA36CB7189D0}" presName="chevronComposite1" presStyleCnt="0"/>
      <dgm:spPr/>
    </dgm:pt>
    <dgm:pt modelId="{F547A56C-24CF-4E09-AB34-84FD3AFC7793}" type="pres">
      <dgm:prSet presAssocID="{F4C1A93D-D6CE-493F-BAC4-BA36CB7189D0}" presName="chevron1" presStyleLbl="sibTrans2D1" presStyleIdx="0" presStyleCnt="2" custLinFactNeighborX="-13595" custLinFactNeighborY="5911"/>
      <dgm:spPr>
        <a:prstGeom prst="flowChartSort">
          <a:avLst/>
        </a:prstGeom>
      </dgm:spPr>
    </dgm:pt>
    <dgm:pt modelId="{1DC06C81-8782-4DEB-87FB-019BBF4546F2}" type="pres">
      <dgm:prSet presAssocID="{F4C1A93D-D6CE-493F-BAC4-BA36CB7189D0}" presName="spChevron1" presStyleCnt="0"/>
      <dgm:spPr/>
    </dgm:pt>
    <dgm:pt modelId="{12EAB9A8-7556-430A-ADF0-4A75257607C8}" type="pres">
      <dgm:prSet presAssocID="{8B4F0A2E-9866-4414-A68C-BDC7721E5431}" presName="middle" presStyleCnt="0"/>
      <dgm:spPr/>
    </dgm:pt>
    <dgm:pt modelId="{23627C9B-138F-4A6E-916B-49FEC4586109}" type="pres">
      <dgm:prSet presAssocID="{8B4F0A2E-9866-4414-A68C-BDC7721E5431}" presName="parTxMid" presStyleLbl="revTx" presStyleIdx="1" presStyleCnt="2" custScaleX="88153" custScaleY="72307" custLinFactNeighborX="-4002" custLinFactNeighborY="-2606"/>
      <dgm:spPr>
        <a:prstGeom prst="round2DiagRect">
          <a:avLst/>
        </a:prstGeom>
      </dgm:spPr>
      <dgm:t>
        <a:bodyPr/>
        <a:lstStyle/>
        <a:p>
          <a:endParaRPr lang="en-US"/>
        </a:p>
      </dgm:t>
    </dgm:pt>
    <dgm:pt modelId="{8E7A4D09-69E8-4BDC-9552-351DC449D8E8}" type="pres">
      <dgm:prSet presAssocID="{8B4F0A2E-9866-4414-A68C-BDC7721E5431}" presName="spMid" presStyleCnt="0"/>
      <dgm:spPr/>
    </dgm:pt>
    <dgm:pt modelId="{465569B5-1339-4831-B5E0-DD1903A26989}" type="pres">
      <dgm:prSet presAssocID="{19134E0A-CAA1-4BD7-9A83-9704165A0E02}" presName="chevronComposite1" presStyleCnt="0"/>
      <dgm:spPr/>
    </dgm:pt>
    <dgm:pt modelId="{7A38F80E-BF92-4C13-968E-99454EB4F5BE}" type="pres">
      <dgm:prSet presAssocID="{19134E0A-CAA1-4BD7-9A83-9704165A0E02}" presName="chevron1" presStyleLbl="sibTrans2D1" presStyleIdx="1" presStyleCnt="2" custLinFactNeighborX="-4896" custLinFactNeighborY="532"/>
      <dgm:spPr>
        <a:prstGeom prst="flowChartSort">
          <a:avLst/>
        </a:prstGeom>
      </dgm:spPr>
    </dgm:pt>
    <dgm:pt modelId="{649F3C00-396E-4B3A-8E83-FB1F6EE07A91}" type="pres">
      <dgm:prSet presAssocID="{19134E0A-CAA1-4BD7-9A83-9704165A0E02}" presName="spChevron1" presStyleCnt="0"/>
      <dgm:spPr/>
    </dgm:pt>
    <dgm:pt modelId="{D4696917-5CDC-4D25-BC95-50B28976BA31}" type="pres">
      <dgm:prSet presAssocID="{51B8DDC3-8565-4442-AD67-661944D936C7}" presName="last" presStyleCnt="0"/>
      <dgm:spPr/>
    </dgm:pt>
    <dgm:pt modelId="{2D53DBE9-2591-4F1E-A13D-79FCF59F2DB0}" type="pres">
      <dgm:prSet presAssocID="{51B8DDC3-8565-4442-AD67-661944D936C7}" presName="circleTx" presStyleLbl="node1" presStyleIdx="18" presStyleCnt="19" custLinFactNeighborX="-5661" custLinFactNeighborY="-1615"/>
      <dgm:spPr/>
      <dgm:t>
        <a:bodyPr/>
        <a:lstStyle/>
        <a:p>
          <a:endParaRPr lang="en-US"/>
        </a:p>
      </dgm:t>
    </dgm:pt>
    <dgm:pt modelId="{E289BB51-2156-4080-A93F-00A2EB3E2ADA}" type="pres">
      <dgm:prSet presAssocID="{51B8DDC3-8565-4442-AD67-661944D936C7}" presName="spN" presStyleCnt="0"/>
      <dgm:spPr/>
    </dgm:pt>
  </dgm:ptLst>
  <dgm:cxnLst>
    <dgm:cxn modelId="{E586DDA8-177E-4620-A1B2-224433BADDE5}" srcId="{04B6ADA0-1E3E-4A10-822E-9A4A85F77505}" destId="{8B4F0A2E-9866-4414-A68C-BDC7721E5431}" srcOrd="1" destOrd="0" parTransId="{4A93B89A-D7B3-4A78-912F-7ECBAB791D97}" sibTransId="{19134E0A-CAA1-4BD7-9A83-9704165A0E02}"/>
    <dgm:cxn modelId="{A97E58F1-E2BC-47CC-94FD-BD08B787169E}" type="presOf" srcId="{51B8DDC3-8565-4442-AD67-661944D936C7}" destId="{2D53DBE9-2591-4F1E-A13D-79FCF59F2DB0}" srcOrd="0" destOrd="0" presId="urn:microsoft.com/office/officeart/2009/3/layout/RandomtoResultProcess"/>
    <dgm:cxn modelId="{B0C1B8FF-E8A4-40DC-8807-63E19B69691B}" srcId="{04B6ADA0-1E3E-4A10-822E-9A4A85F77505}" destId="{B51742E8-C84C-4D72-AD4A-D23EDFBD2AC1}" srcOrd="0" destOrd="0" parTransId="{CC79FC45-4402-4D54-9E37-DF5749FD62C0}" sibTransId="{F4C1A93D-D6CE-493F-BAC4-BA36CB7189D0}"/>
    <dgm:cxn modelId="{AAD10249-3C4B-4243-BD02-A011E5DB7FB6}" type="presOf" srcId="{04B6ADA0-1E3E-4A10-822E-9A4A85F77505}" destId="{208E9E7D-3569-4F9C-8FB4-8431164F790D}" srcOrd="0" destOrd="0" presId="urn:microsoft.com/office/officeart/2009/3/layout/RandomtoResultProcess"/>
    <dgm:cxn modelId="{E1CBC476-631C-4F14-BAAC-E718213EEBF0}" type="presOf" srcId="{8B4F0A2E-9866-4414-A68C-BDC7721E5431}" destId="{23627C9B-138F-4A6E-916B-49FEC4586109}" srcOrd="0" destOrd="0" presId="urn:microsoft.com/office/officeart/2009/3/layout/RandomtoResultProcess"/>
    <dgm:cxn modelId="{1924568A-7363-4474-BE87-455A0F05D65F}" srcId="{04B6ADA0-1E3E-4A10-822E-9A4A85F77505}" destId="{51B8DDC3-8565-4442-AD67-661944D936C7}" srcOrd="2" destOrd="0" parTransId="{96649CBC-9322-402E-936B-75BB48D9CA5F}" sibTransId="{AFAC8D29-FF0C-4D5C-B6AB-AD7115A86B91}"/>
    <dgm:cxn modelId="{F31ED7EB-D28F-4D2E-9B23-AE6202C319A5}" type="presOf" srcId="{B51742E8-C84C-4D72-AD4A-D23EDFBD2AC1}" destId="{DCB08AFC-057C-49BA-AD3F-DC57755465F8}" srcOrd="0" destOrd="0" presId="urn:microsoft.com/office/officeart/2009/3/layout/RandomtoResultProcess"/>
    <dgm:cxn modelId="{DAB17E07-D977-4801-9E89-E3B397BD8425}" type="presParOf" srcId="{208E9E7D-3569-4F9C-8FB4-8431164F790D}" destId="{D86FDC9C-CE63-4333-9C2A-0DEA1806193B}" srcOrd="0" destOrd="0" presId="urn:microsoft.com/office/officeart/2009/3/layout/RandomtoResultProcess"/>
    <dgm:cxn modelId="{D6229642-AF05-4CB8-AE3B-4EBE0D4EB9E7}" type="presParOf" srcId="{D86FDC9C-CE63-4333-9C2A-0DEA1806193B}" destId="{DCB08AFC-057C-49BA-AD3F-DC57755465F8}" srcOrd="0" destOrd="0" presId="urn:microsoft.com/office/officeart/2009/3/layout/RandomtoResultProcess"/>
    <dgm:cxn modelId="{0AE9FD4F-1F3A-433E-91AB-A75EA2B31DCB}" type="presParOf" srcId="{D86FDC9C-CE63-4333-9C2A-0DEA1806193B}" destId="{AA0644AC-F61B-4A22-AB4E-DFAC3F616465}" srcOrd="1" destOrd="0" presId="urn:microsoft.com/office/officeart/2009/3/layout/RandomtoResultProcess"/>
    <dgm:cxn modelId="{AACAFDBE-C7B5-4860-9238-958F28787F80}" type="presParOf" srcId="{D86FDC9C-CE63-4333-9C2A-0DEA1806193B}" destId="{1BE4AB94-CC2C-4057-9AD4-4CF674128F34}" srcOrd="2" destOrd="0" presId="urn:microsoft.com/office/officeart/2009/3/layout/RandomtoResultProcess"/>
    <dgm:cxn modelId="{D204E685-7A75-44D3-840D-6DC5DC04A8F7}" type="presParOf" srcId="{D86FDC9C-CE63-4333-9C2A-0DEA1806193B}" destId="{F56DD7D5-3A9B-44D0-9F1D-8956D5F8B9FC}" srcOrd="3" destOrd="0" presId="urn:microsoft.com/office/officeart/2009/3/layout/RandomtoResultProcess"/>
    <dgm:cxn modelId="{8ECA58ED-4692-4492-BF2F-26058EAF5182}" type="presParOf" srcId="{D86FDC9C-CE63-4333-9C2A-0DEA1806193B}" destId="{3A65BF55-0337-4618-A736-33A0A4A0C307}" srcOrd="4" destOrd="0" presId="urn:microsoft.com/office/officeart/2009/3/layout/RandomtoResultProcess"/>
    <dgm:cxn modelId="{E08D447D-C218-4AEE-ADC8-50F1E6A7A155}" type="presParOf" srcId="{D86FDC9C-CE63-4333-9C2A-0DEA1806193B}" destId="{B6109E63-4E10-4942-BCBE-A375C13AE1A5}" srcOrd="5" destOrd="0" presId="urn:microsoft.com/office/officeart/2009/3/layout/RandomtoResultProcess"/>
    <dgm:cxn modelId="{A7D0B9B8-D0F3-4A0F-8EEE-A89FF83B5324}" type="presParOf" srcId="{D86FDC9C-CE63-4333-9C2A-0DEA1806193B}" destId="{7AC560C6-D145-4DB3-8320-0664436A95B6}" srcOrd="6" destOrd="0" presId="urn:microsoft.com/office/officeart/2009/3/layout/RandomtoResultProcess"/>
    <dgm:cxn modelId="{241E76B3-E65A-4AEB-BA4D-BBDB6301EF72}" type="presParOf" srcId="{D86FDC9C-CE63-4333-9C2A-0DEA1806193B}" destId="{15B7BEE8-15B4-4825-81EB-515B43011FA6}" srcOrd="7" destOrd="0" presId="urn:microsoft.com/office/officeart/2009/3/layout/RandomtoResultProcess"/>
    <dgm:cxn modelId="{6FAF9683-2051-4E44-9CCD-3ABBF60711CE}" type="presParOf" srcId="{D86FDC9C-CE63-4333-9C2A-0DEA1806193B}" destId="{6448946F-5290-4992-8D59-91BA9E698419}" srcOrd="8" destOrd="0" presId="urn:microsoft.com/office/officeart/2009/3/layout/RandomtoResultProcess"/>
    <dgm:cxn modelId="{4D5514D5-5D76-473E-AF76-3327A287A607}" type="presParOf" srcId="{D86FDC9C-CE63-4333-9C2A-0DEA1806193B}" destId="{F985AB07-3E16-4ECB-BD28-1AEC7F7F81E7}" srcOrd="9" destOrd="0" presId="urn:microsoft.com/office/officeart/2009/3/layout/RandomtoResultProcess"/>
    <dgm:cxn modelId="{0904DE9B-A2DE-468C-91CC-B1B233DD0C62}" type="presParOf" srcId="{D86FDC9C-CE63-4333-9C2A-0DEA1806193B}" destId="{7F398302-A00B-4886-A22F-9118E6B83C62}" srcOrd="10" destOrd="0" presId="urn:microsoft.com/office/officeart/2009/3/layout/RandomtoResultProcess"/>
    <dgm:cxn modelId="{2751159E-D51B-4094-A975-5B5F63136C5D}" type="presParOf" srcId="{D86FDC9C-CE63-4333-9C2A-0DEA1806193B}" destId="{E3BBFF77-C415-4CF9-94AD-D645C61C5316}" srcOrd="11" destOrd="0" presId="urn:microsoft.com/office/officeart/2009/3/layout/RandomtoResultProcess"/>
    <dgm:cxn modelId="{CC9D03A3-CEB4-44AC-8CA1-EB88078B6628}" type="presParOf" srcId="{D86FDC9C-CE63-4333-9C2A-0DEA1806193B}" destId="{A15752A5-316D-40C4-8718-164AD3D54D7F}" srcOrd="12" destOrd="0" presId="urn:microsoft.com/office/officeart/2009/3/layout/RandomtoResultProcess"/>
    <dgm:cxn modelId="{9F8C8E78-BA08-4BFE-8B51-16DEC579C55F}" type="presParOf" srcId="{D86FDC9C-CE63-4333-9C2A-0DEA1806193B}" destId="{A52B0C71-2842-46E8-8FDD-B34CEA758119}" srcOrd="13" destOrd="0" presId="urn:microsoft.com/office/officeart/2009/3/layout/RandomtoResultProcess"/>
    <dgm:cxn modelId="{DD3DBBBF-C90E-4648-8B5D-2D4AF5BF432B}" type="presParOf" srcId="{D86FDC9C-CE63-4333-9C2A-0DEA1806193B}" destId="{59C3F356-70C2-4C94-B403-B0DC194C757F}" srcOrd="14" destOrd="0" presId="urn:microsoft.com/office/officeart/2009/3/layout/RandomtoResultProcess"/>
    <dgm:cxn modelId="{4F272490-E4BF-4B7E-A46A-A7EDEBF681BA}" type="presParOf" srcId="{D86FDC9C-CE63-4333-9C2A-0DEA1806193B}" destId="{00ED728B-052E-4F2F-A0BE-3C94735CCE5D}" srcOrd="15" destOrd="0" presId="urn:microsoft.com/office/officeart/2009/3/layout/RandomtoResultProcess"/>
    <dgm:cxn modelId="{87D740E7-BA74-457C-8867-E88B82279238}" type="presParOf" srcId="{D86FDC9C-CE63-4333-9C2A-0DEA1806193B}" destId="{72A7D629-65A0-47BF-94CD-8E07BC05354E}" srcOrd="16" destOrd="0" presId="urn:microsoft.com/office/officeart/2009/3/layout/RandomtoResultProcess"/>
    <dgm:cxn modelId="{F8B75EA2-6AE5-4CB6-9830-3875F21C9103}" type="presParOf" srcId="{D86FDC9C-CE63-4333-9C2A-0DEA1806193B}" destId="{C4E5FF37-1C6A-4F4B-A822-A7A98612E93A}" srcOrd="17" destOrd="0" presId="urn:microsoft.com/office/officeart/2009/3/layout/RandomtoResultProcess"/>
    <dgm:cxn modelId="{CF64B28D-BC2E-4CB6-A05F-B77B3FEE49DB}" type="presParOf" srcId="{D86FDC9C-CE63-4333-9C2A-0DEA1806193B}" destId="{615D19B8-06CB-4BF1-AB3F-0AA44CF38CB4}" srcOrd="18" destOrd="0" presId="urn:microsoft.com/office/officeart/2009/3/layout/RandomtoResultProcess"/>
    <dgm:cxn modelId="{44CD29CD-DD40-4D17-AA18-0185D4F72D2D}" type="presParOf" srcId="{208E9E7D-3569-4F9C-8FB4-8431164F790D}" destId="{FCDEDD85-6D46-44BB-B62F-3EBE5FB400FB}" srcOrd="1" destOrd="0" presId="urn:microsoft.com/office/officeart/2009/3/layout/RandomtoResultProcess"/>
    <dgm:cxn modelId="{54716B4A-BB86-4C1E-A380-B13AC8D2880B}" type="presParOf" srcId="{FCDEDD85-6D46-44BB-B62F-3EBE5FB400FB}" destId="{F547A56C-24CF-4E09-AB34-84FD3AFC7793}" srcOrd="0" destOrd="0" presId="urn:microsoft.com/office/officeart/2009/3/layout/RandomtoResultProcess"/>
    <dgm:cxn modelId="{ED10881C-3C4A-46F1-87AB-72CD87463442}" type="presParOf" srcId="{FCDEDD85-6D46-44BB-B62F-3EBE5FB400FB}" destId="{1DC06C81-8782-4DEB-87FB-019BBF4546F2}" srcOrd="1" destOrd="0" presId="urn:microsoft.com/office/officeart/2009/3/layout/RandomtoResultProcess"/>
    <dgm:cxn modelId="{448E25C6-24B9-42A3-AB18-06ACB1F323F6}" type="presParOf" srcId="{208E9E7D-3569-4F9C-8FB4-8431164F790D}" destId="{12EAB9A8-7556-430A-ADF0-4A75257607C8}" srcOrd="2" destOrd="0" presId="urn:microsoft.com/office/officeart/2009/3/layout/RandomtoResultProcess"/>
    <dgm:cxn modelId="{6CF68CF7-4184-409A-A620-5AE042B24CBE}" type="presParOf" srcId="{12EAB9A8-7556-430A-ADF0-4A75257607C8}" destId="{23627C9B-138F-4A6E-916B-49FEC4586109}" srcOrd="0" destOrd="0" presId="urn:microsoft.com/office/officeart/2009/3/layout/RandomtoResultProcess"/>
    <dgm:cxn modelId="{4B2D5996-1D73-4C24-8CE3-AEC8C208FED0}" type="presParOf" srcId="{12EAB9A8-7556-430A-ADF0-4A75257607C8}" destId="{8E7A4D09-69E8-4BDC-9552-351DC449D8E8}" srcOrd="1" destOrd="0" presId="urn:microsoft.com/office/officeart/2009/3/layout/RandomtoResultProcess"/>
    <dgm:cxn modelId="{A786D265-A43B-4548-A07F-605B27B650E2}" type="presParOf" srcId="{208E9E7D-3569-4F9C-8FB4-8431164F790D}" destId="{465569B5-1339-4831-B5E0-DD1903A26989}" srcOrd="3" destOrd="0" presId="urn:microsoft.com/office/officeart/2009/3/layout/RandomtoResultProcess"/>
    <dgm:cxn modelId="{59A13D16-130F-413F-864B-6655AC1BE5AF}" type="presParOf" srcId="{465569B5-1339-4831-B5E0-DD1903A26989}" destId="{7A38F80E-BF92-4C13-968E-99454EB4F5BE}" srcOrd="0" destOrd="0" presId="urn:microsoft.com/office/officeart/2009/3/layout/RandomtoResultProcess"/>
    <dgm:cxn modelId="{EC5802DC-EE3B-43C5-9BDC-0F6C2E28230B}" type="presParOf" srcId="{465569B5-1339-4831-B5E0-DD1903A26989}" destId="{649F3C00-396E-4B3A-8E83-FB1F6EE07A91}" srcOrd="1" destOrd="0" presId="urn:microsoft.com/office/officeart/2009/3/layout/RandomtoResultProcess"/>
    <dgm:cxn modelId="{026E96BD-021A-49BC-9848-CCFF4CADF829}" type="presParOf" srcId="{208E9E7D-3569-4F9C-8FB4-8431164F790D}" destId="{D4696917-5CDC-4D25-BC95-50B28976BA31}" srcOrd="4" destOrd="0" presId="urn:microsoft.com/office/officeart/2009/3/layout/RandomtoResultProcess"/>
    <dgm:cxn modelId="{D01FB8CE-4877-486A-91B2-950DD86FFF5F}" type="presParOf" srcId="{D4696917-5CDC-4D25-BC95-50B28976BA31}" destId="{2D53DBE9-2591-4F1E-A13D-79FCF59F2DB0}" srcOrd="0" destOrd="0" presId="urn:microsoft.com/office/officeart/2009/3/layout/RandomtoResultProcess"/>
    <dgm:cxn modelId="{4D581076-67EA-4592-8B5B-9F1C0FDB7C9B}" type="presParOf" srcId="{D4696917-5CDC-4D25-BC95-50B28976BA31}" destId="{E289BB51-2156-4080-A93F-00A2EB3E2ADA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7B5385-E07D-499C-8A00-BC0F2C38C180}" type="doc">
      <dgm:prSet loTypeId="urn:microsoft.com/office/officeart/2005/8/layout/vProcess5" loCatId="process" qsTypeId="urn:microsoft.com/office/officeart/2005/8/quickstyle/3d7" qsCatId="3D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FAEC6951-C87B-4F26-B949-77E9D44CDA29}">
      <dgm:prSet/>
      <dgm:spPr/>
      <dgm:t>
        <a:bodyPr/>
        <a:lstStyle/>
        <a:p>
          <a:pPr rtl="0"/>
          <a:r>
            <a:rPr lang="en-US" dirty="0" smtClean="0"/>
            <a:t>Introduction</a:t>
          </a:r>
          <a:endParaRPr lang="en-US" dirty="0"/>
        </a:p>
      </dgm:t>
    </dgm:pt>
    <dgm:pt modelId="{60DC8C98-5551-4142-84F3-C3057141B1DF}" type="parTrans" cxnId="{08E1659A-6236-4B7A-8349-19A92B3E17FA}">
      <dgm:prSet/>
      <dgm:spPr/>
      <dgm:t>
        <a:bodyPr/>
        <a:lstStyle/>
        <a:p>
          <a:endParaRPr lang="en-US"/>
        </a:p>
      </dgm:t>
    </dgm:pt>
    <dgm:pt modelId="{7D5DC054-FA4F-4A64-AA08-5B94C7CBFAAB}" type="sibTrans" cxnId="{08E1659A-6236-4B7A-8349-19A92B3E17FA}">
      <dgm:prSet/>
      <dgm:spPr/>
      <dgm:t>
        <a:bodyPr/>
        <a:lstStyle/>
        <a:p>
          <a:endParaRPr lang="en-US"/>
        </a:p>
      </dgm:t>
    </dgm:pt>
    <dgm:pt modelId="{1418D1BC-DBFB-4D7D-B523-D738F15FF71A}">
      <dgm:prSet/>
      <dgm:spPr/>
      <dgm:t>
        <a:bodyPr/>
        <a:lstStyle/>
        <a:p>
          <a:pPr rtl="0"/>
          <a:r>
            <a:rPr lang="en-US" dirty="0" smtClean="0"/>
            <a:t>Machine Components</a:t>
          </a:r>
          <a:endParaRPr lang="en-US" dirty="0"/>
        </a:p>
      </dgm:t>
    </dgm:pt>
    <dgm:pt modelId="{83E0DC20-93DD-4726-AB98-53E957140B5C}" type="parTrans" cxnId="{75809C62-03D3-48F5-9588-F78116971C86}">
      <dgm:prSet/>
      <dgm:spPr/>
      <dgm:t>
        <a:bodyPr/>
        <a:lstStyle/>
        <a:p>
          <a:endParaRPr lang="en-US"/>
        </a:p>
      </dgm:t>
    </dgm:pt>
    <dgm:pt modelId="{C5539F25-69C8-497D-BE30-C241D18D6ABB}" type="sibTrans" cxnId="{75809C62-03D3-48F5-9588-F78116971C86}">
      <dgm:prSet/>
      <dgm:spPr/>
      <dgm:t>
        <a:bodyPr/>
        <a:lstStyle/>
        <a:p>
          <a:endParaRPr lang="en-US"/>
        </a:p>
      </dgm:t>
    </dgm:pt>
    <dgm:pt modelId="{7CB330B0-CFDB-4464-860F-0314B16510F9}">
      <dgm:prSet/>
      <dgm:spPr/>
      <dgm:t>
        <a:bodyPr/>
        <a:lstStyle/>
        <a:p>
          <a:pPr rtl="0"/>
          <a:r>
            <a:rPr lang="en-US" dirty="0" smtClean="0"/>
            <a:t>Machine Operation</a:t>
          </a:r>
          <a:endParaRPr lang="en-US" dirty="0"/>
        </a:p>
      </dgm:t>
    </dgm:pt>
    <dgm:pt modelId="{3602D80D-ECE8-4FAC-8F33-8FAD552EC44A}" type="parTrans" cxnId="{3C61A260-08B7-4355-BB00-E5DE81E47E8C}">
      <dgm:prSet/>
      <dgm:spPr/>
      <dgm:t>
        <a:bodyPr/>
        <a:lstStyle/>
        <a:p>
          <a:endParaRPr lang="en-US"/>
        </a:p>
      </dgm:t>
    </dgm:pt>
    <dgm:pt modelId="{1D23826C-6159-4E3E-AB14-AD3EBCC09279}" type="sibTrans" cxnId="{3C61A260-08B7-4355-BB00-E5DE81E47E8C}">
      <dgm:prSet/>
      <dgm:spPr/>
      <dgm:t>
        <a:bodyPr/>
        <a:lstStyle/>
        <a:p>
          <a:endParaRPr lang="en-US"/>
        </a:p>
      </dgm:t>
    </dgm:pt>
    <dgm:pt modelId="{B94D0F50-A40A-4239-9680-CB34E535430C}">
      <dgm:prSet/>
      <dgm:spPr/>
      <dgm:t>
        <a:bodyPr/>
        <a:lstStyle/>
        <a:p>
          <a:pPr rtl="0"/>
          <a:r>
            <a:rPr lang="en-US" dirty="0" smtClean="0"/>
            <a:t>Conclusions</a:t>
          </a:r>
          <a:endParaRPr lang="en-US" dirty="0"/>
        </a:p>
      </dgm:t>
    </dgm:pt>
    <dgm:pt modelId="{12B45143-A751-4525-8B0E-210942BD7782}" type="parTrans" cxnId="{A89F60E2-FDFA-412F-8DAB-0041DB2E8E09}">
      <dgm:prSet/>
      <dgm:spPr/>
      <dgm:t>
        <a:bodyPr/>
        <a:lstStyle/>
        <a:p>
          <a:endParaRPr lang="en-US"/>
        </a:p>
      </dgm:t>
    </dgm:pt>
    <dgm:pt modelId="{84B8A5F8-B9B8-4EDC-96C7-075E4CA516C1}" type="sibTrans" cxnId="{A89F60E2-FDFA-412F-8DAB-0041DB2E8E09}">
      <dgm:prSet/>
      <dgm:spPr/>
      <dgm:t>
        <a:bodyPr/>
        <a:lstStyle/>
        <a:p>
          <a:endParaRPr lang="en-US"/>
        </a:p>
      </dgm:t>
    </dgm:pt>
    <dgm:pt modelId="{AFBACB7F-F5BE-4BF2-A1E7-64D3EE2AE8CA}">
      <dgm:prSet/>
      <dgm:spPr/>
      <dgm:t>
        <a:bodyPr/>
        <a:lstStyle/>
        <a:p>
          <a:pPr rtl="0"/>
          <a:r>
            <a:rPr lang="en-US" dirty="0" smtClean="0"/>
            <a:t>Machine Control </a:t>
          </a:r>
          <a:endParaRPr lang="en-US" dirty="0"/>
        </a:p>
      </dgm:t>
    </dgm:pt>
    <dgm:pt modelId="{9552C50E-3948-41ED-ACFA-4487A917DBA7}" type="parTrans" cxnId="{39626BAA-5B33-4BD3-AAE8-E92E26326926}">
      <dgm:prSet/>
      <dgm:spPr/>
      <dgm:t>
        <a:bodyPr/>
        <a:lstStyle/>
        <a:p>
          <a:pPr rtl="1"/>
          <a:endParaRPr lang="ar-SA"/>
        </a:p>
      </dgm:t>
    </dgm:pt>
    <dgm:pt modelId="{C38B0BE6-079F-4A07-B00A-D0129A9D9A1F}" type="sibTrans" cxnId="{39626BAA-5B33-4BD3-AAE8-E92E26326926}">
      <dgm:prSet/>
      <dgm:spPr/>
      <dgm:t>
        <a:bodyPr/>
        <a:lstStyle/>
        <a:p>
          <a:pPr rtl="1"/>
          <a:endParaRPr lang="ar-SA"/>
        </a:p>
      </dgm:t>
    </dgm:pt>
    <dgm:pt modelId="{8828E6BB-E191-40E1-8313-0B2442451117}" type="pres">
      <dgm:prSet presAssocID="{B07B5385-E07D-499C-8A00-BC0F2C38C180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A3967B0-2005-463F-8A32-5F20405C0FED}" type="pres">
      <dgm:prSet presAssocID="{B07B5385-E07D-499C-8A00-BC0F2C38C180}" presName="dummyMaxCanvas" presStyleCnt="0">
        <dgm:presLayoutVars/>
      </dgm:prSet>
      <dgm:spPr/>
    </dgm:pt>
    <dgm:pt modelId="{81C8F9D7-263A-4023-8B83-A206631273B8}" type="pres">
      <dgm:prSet presAssocID="{B07B5385-E07D-499C-8A00-BC0F2C38C180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2128B25-F021-41E7-899A-C6EDAD05BBE0}" type="pres">
      <dgm:prSet presAssocID="{B07B5385-E07D-499C-8A00-BC0F2C38C180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74E5BAF-B63E-46E7-A87B-87C3B3346EFE}" type="pres">
      <dgm:prSet presAssocID="{B07B5385-E07D-499C-8A00-BC0F2C38C180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B119112-110F-4425-A44E-B05ECCAC494D}" type="pres">
      <dgm:prSet presAssocID="{B07B5385-E07D-499C-8A00-BC0F2C38C180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7F7E50E-A858-47E0-9E9B-637FD7417959}" type="pres">
      <dgm:prSet presAssocID="{B07B5385-E07D-499C-8A00-BC0F2C38C180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78C60A0-C5D5-4472-8560-FE5C0AADC141}" type="pres">
      <dgm:prSet presAssocID="{B07B5385-E07D-499C-8A00-BC0F2C38C180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6E7DC37-C075-446E-B9FA-580F19C38BAA}" type="pres">
      <dgm:prSet presAssocID="{B07B5385-E07D-499C-8A00-BC0F2C38C180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D98EE7F-B6F9-4DA5-93D0-D0A50001A27F}" type="pres">
      <dgm:prSet presAssocID="{B07B5385-E07D-499C-8A00-BC0F2C38C180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E54148B-F001-41EF-8FD6-3BC1607BC9A9}" type="pres">
      <dgm:prSet presAssocID="{B07B5385-E07D-499C-8A00-BC0F2C38C180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000D5D-AC1D-41F2-AADB-9F6B63240B04}" type="pres">
      <dgm:prSet presAssocID="{B07B5385-E07D-499C-8A00-BC0F2C38C180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74E1BB-F514-40BA-A292-9EA259EF43E1}" type="pres">
      <dgm:prSet presAssocID="{B07B5385-E07D-499C-8A00-BC0F2C38C180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884683F-D3A4-4E28-A6FA-E1839CF8CA68}" type="pres">
      <dgm:prSet presAssocID="{B07B5385-E07D-499C-8A00-BC0F2C38C180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A29569-8719-48F3-AFD6-D9731FBC4504}" type="pres">
      <dgm:prSet presAssocID="{B07B5385-E07D-499C-8A00-BC0F2C38C180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8E67119-402E-4701-AA42-E3C70DCD1E40}" type="pres">
      <dgm:prSet presAssocID="{B07B5385-E07D-499C-8A00-BC0F2C38C180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A28ABDA-A571-44E6-A207-A94B065EC0B7}" type="presOf" srcId="{7D5DC054-FA4F-4A64-AA08-5B94C7CBFAAB}" destId="{E78C60A0-C5D5-4472-8560-FE5C0AADC141}" srcOrd="0" destOrd="0" presId="urn:microsoft.com/office/officeart/2005/8/layout/vProcess5"/>
    <dgm:cxn modelId="{A47227CD-F1A0-4309-9DFE-91BF06AD1752}" type="presOf" srcId="{7CB330B0-CFDB-4464-860F-0314B16510F9}" destId="{A5A29569-8719-48F3-AFD6-D9731FBC4504}" srcOrd="1" destOrd="0" presId="urn:microsoft.com/office/officeart/2005/8/layout/vProcess5"/>
    <dgm:cxn modelId="{4FF4DB3A-5C5E-4465-A83A-6629F950421E}" type="presOf" srcId="{AFBACB7F-F5BE-4BF2-A1E7-64D3EE2AE8CA}" destId="{274E5BAF-B63E-46E7-A87B-87C3B3346EFE}" srcOrd="0" destOrd="0" presId="urn:microsoft.com/office/officeart/2005/8/layout/vProcess5"/>
    <dgm:cxn modelId="{75809C62-03D3-48F5-9588-F78116971C86}" srcId="{B07B5385-E07D-499C-8A00-BC0F2C38C180}" destId="{1418D1BC-DBFB-4D7D-B523-D738F15FF71A}" srcOrd="1" destOrd="0" parTransId="{83E0DC20-93DD-4726-AB98-53E957140B5C}" sibTransId="{C5539F25-69C8-497D-BE30-C241D18D6ABB}"/>
    <dgm:cxn modelId="{412664E7-2D84-4A4F-839A-D70E6EAC20C8}" type="presOf" srcId="{FAEC6951-C87B-4F26-B949-77E9D44CDA29}" destId="{01000D5D-AC1D-41F2-AADB-9F6B63240B04}" srcOrd="1" destOrd="0" presId="urn:microsoft.com/office/officeart/2005/8/layout/vProcess5"/>
    <dgm:cxn modelId="{A89F60E2-FDFA-412F-8DAB-0041DB2E8E09}" srcId="{B07B5385-E07D-499C-8A00-BC0F2C38C180}" destId="{B94D0F50-A40A-4239-9680-CB34E535430C}" srcOrd="4" destOrd="0" parTransId="{12B45143-A751-4525-8B0E-210942BD7782}" sibTransId="{84B8A5F8-B9B8-4EDC-96C7-075E4CA516C1}"/>
    <dgm:cxn modelId="{08E1659A-6236-4B7A-8349-19A92B3E17FA}" srcId="{B07B5385-E07D-499C-8A00-BC0F2C38C180}" destId="{FAEC6951-C87B-4F26-B949-77E9D44CDA29}" srcOrd="0" destOrd="0" parTransId="{60DC8C98-5551-4142-84F3-C3057141B1DF}" sibTransId="{7D5DC054-FA4F-4A64-AA08-5B94C7CBFAAB}"/>
    <dgm:cxn modelId="{5EC38E0D-FE0B-49EC-B9F7-A4C18D172983}" type="presOf" srcId="{B94D0F50-A40A-4239-9680-CB34E535430C}" destId="{D7F7E50E-A858-47E0-9E9B-637FD7417959}" srcOrd="0" destOrd="0" presId="urn:microsoft.com/office/officeart/2005/8/layout/vProcess5"/>
    <dgm:cxn modelId="{0448525F-5DD8-4484-9379-4323A2C0A7E8}" type="presOf" srcId="{C5539F25-69C8-497D-BE30-C241D18D6ABB}" destId="{16E7DC37-C075-446E-B9FA-580F19C38BAA}" srcOrd="0" destOrd="0" presId="urn:microsoft.com/office/officeart/2005/8/layout/vProcess5"/>
    <dgm:cxn modelId="{51D55240-7565-4216-B5AE-C8EFA5A31A4C}" type="presOf" srcId="{B94D0F50-A40A-4239-9680-CB34E535430C}" destId="{38E67119-402E-4701-AA42-E3C70DCD1E40}" srcOrd="1" destOrd="0" presId="urn:microsoft.com/office/officeart/2005/8/layout/vProcess5"/>
    <dgm:cxn modelId="{103E3FEF-E897-4295-A7D2-FCBD37116201}" type="presOf" srcId="{AFBACB7F-F5BE-4BF2-A1E7-64D3EE2AE8CA}" destId="{F884683F-D3A4-4E28-A6FA-E1839CF8CA68}" srcOrd="1" destOrd="0" presId="urn:microsoft.com/office/officeart/2005/8/layout/vProcess5"/>
    <dgm:cxn modelId="{5A4481FC-A49E-4003-8422-06FC11B88D6D}" type="presOf" srcId="{1D23826C-6159-4E3E-AB14-AD3EBCC09279}" destId="{7E54148B-F001-41EF-8FD6-3BC1607BC9A9}" srcOrd="0" destOrd="0" presId="urn:microsoft.com/office/officeart/2005/8/layout/vProcess5"/>
    <dgm:cxn modelId="{39626BAA-5B33-4BD3-AAE8-E92E26326926}" srcId="{B07B5385-E07D-499C-8A00-BC0F2C38C180}" destId="{AFBACB7F-F5BE-4BF2-A1E7-64D3EE2AE8CA}" srcOrd="2" destOrd="0" parTransId="{9552C50E-3948-41ED-ACFA-4487A917DBA7}" sibTransId="{C38B0BE6-079F-4A07-B00A-D0129A9D9A1F}"/>
    <dgm:cxn modelId="{9964F42C-0376-4C9C-9DB3-B5B18C980192}" type="presOf" srcId="{B07B5385-E07D-499C-8A00-BC0F2C38C180}" destId="{8828E6BB-E191-40E1-8313-0B2442451117}" srcOrd="0" destOrd="0" presId="urn:microsoft.com/office/officeart/2005/8/layout/vProcess5"/>
    <dgm:cxn modelId="{3C61A260-08B7-4355-BB00-E5DE81E47E8C}" srcId="{B07B5385-E07D-499C-8A00-BC0F2C38C180}" destId="{7CB330B0-CFDB-4464-860F-0314B16510F9}" srcOrd="3" destOrd="0" parTransId="{3602D80D-ECE8-4FAC-8F33-8FAD552EC44A}" sibTransId="{1D23826C-6159-4E3E-AB14-AD3EBCC09279}"/>
    <dgm:cxn modelId="{BD2E4EE2-F5B7-4324-B17E-BD43A5437904}" type="presOf" srcId="{C38B0BE6-079F-4A07-B00A-D0129A9D9A1F}" destId="{7D98EE7F-B6F9-4DA5-93D0-D0A50001A27F}" srcOrd="0" destOrd="0" presId="urn:microsoft.com/office/officeart/2005/8/layout/vProcess5"/>
    <dgm:cxn modelId="{E913BFB5-DDC3-4BF3-8270-5E501F91FBF3}" type="presOf" srcId="{7CB330B0-CFDB-4464-860F-0314B16510F9}" destId="{9B119112-110F-4425-A44E-B05ECCAC494D}" srcOrd="0" destOrd="0" presId="urn:microsoft.com/office/officeart/2005/8/layout/vProcess5"/>
    <dgm:cxn modelId="{EB6B635E-A2C8-4A7B-BE3B-F4BD0096B14F}" type="presOf" srcId="{1418D1BC-DBFB-4D7D-B523-D738F15FF71A}" destId="{F2128B25-F021-41E7-899A-C6EDAD05BBE0}" srcOrd="0" destOrd="0" presId="urn:microsoft.com/office/officeart/2005/8/layout/vProcess5"/>
    <dgm:cxn modelId="{5700A39B-460B-437B-B780-B168A3277B91}" type="presOf" srcId="{1418D1BC-DBFB-4D7D-B523-D738F15FF71A}" destId="{3074E1BB-F514-40BA-A292-9EA259EF43E1}" srcOrd="1" destOrd="0" presId="urn:microsoft.com/office/officeart/2005/8/layout/vProcess5"/>
    <dgm:cxn modelId="{9D04F1D4-305D-4BA6-BD01-4A365FC336FB}" type="presOf" srcId="{FAEC6951-C87B-4F26-B949-77E9D44CDA29}" destId="{81C8F9D7-263A-4023-8B83-A206631273B8}" srcOrd="0" destOrd="0" presId="urn:microsoft.com/office/officeart/2005/8/layout/vProcess5"/>
    <dgm:cxn modelId="{9011F048-A97E-4E2C-9C7B-21CE5C3179C7}" type="presParOf" srcId="{8828E6BB-E191-40E1-8313-0B2442451117}" destId="{9A3967B0-2005-463F-8A32-5F20405C0FED}" srcOrd="0" destOrd="0" presId="urn:microsoft.com/office/officeart/2005/8/layout/vProcess5"/>
    <dgm:cxn modelId="{0F6EE429-41CF-4877-9949-D0B60DEC807F}" type="presParOf" srcId="{8828E6BB-E191-40E1-8313-0B2442451117}" destId="{81C8F9D7-263A-4023-8B83-A206631273B8}" srcOrd="1" destOrd="0" presId="urn:microsoft.com/office/officeart/2005/8/layout/vProcess5"/>
    <dgm:cxn modelId="{A3E893C0-471B-4745-A014-0DE5355FF24B}" type="presParOf" srcId="{8828E6BB-E191-40E1-8313-0B2442451117}" destId="{F2128B25-F021-41E7-899A-C6EDAD05BBE0}" srcOrd="2" destOrd="0" presId="urn:microsoft.com/office/officeart/2005/8/layout/vProcess5"/>
    <dgm:cxn modelId="{20CD9443-0277-4A0E-A095-89CBAEBB2B48}" type="presParOf" srcId="{8828E6BB-E191-40E1-8313-0B2442451117}" destId="{274E5BAF-B63E-46E7-A87B-87C3B3346EFE}" srcOrd="3" destOrd="0" presId="urn:microsoft.com/office/officeart/2005/8/layout/vProcess5"/>
    <dgm:cxn modelId="{C1EF158D-8EDB-49C7-9E43-2FB0E283CEBC}" type="presParOf" srcId="{8828E6BB-E191-40E1-8313-0B2442451117}" destId="{9B119112-110F-4425-A44E-B05ECCAC494D}" srcOrd="4" destOrd="0" presId="urn:microsoft.com/office/officeart/2005/8/layout/vProcess5"/>
    <dgm:cxn modelId="{B425CC18-BFA0-4A7C-80D4-440262749603}" type="presParOf" srcId="{8828E6BB-E191-40E1-8313-0B2442451117}" destId="{D7F7E50E-A858-47E0-9E9B-637FD7417959}" srcOrd="5" destOrd="0" presId="urn:microsoft.com/office/officeart/2005/8/layout/vProcess5"/>
    <dgm:cxn modelId="{2C1733AF-6A79-4502-9C2B-EDB8024FB22D}" type="presParOf" srcId="{8828E6BB-E191-40E1-8313-0B2442451117}" destId="{E78C60A0-C5D5-4472-8560-FE5C0AADC141}" srcOrd="6" destOrd="0" presId="urn:microsoft.com/office/officeart/2005/8/layout/vProcess5"/>
    <dgm:cxn modelId="{046294C8-3DEF-4DC1-8656-48CEF6167619}" type="presParOf" srcId="{8828E6BB-E191-40E1-8313-0B2442451117}" destId="{16E7DC37-C075-446E-B9FA-580F19C38BAA}" srcOrd="7" destOrd="0" presId="urn:microsoft.com/office/officeart/2005/8/layout/vProcess5"/>
    <dgm:cxn modelId="{D09490A9-BFCB-4E05-B357-7E5C426A3FE2}" type="presParOf" srcId="{8828E6BB-E191-40E1-8313-0B2442451117}" destId="{7D98EE7F-B6F9-4DA5-93D0-D0A50001A27F}" srcOrd="8" destOrd="0" presId="urn:microsoft.com/office/officeart/2005/8/layout/vProcess5"/>
    <dgm:cxn modelId="{5459A4F4-C9B0-4419-806E-0576FE512A7F}" type="presParOf" srcId="{8828E6BB-E191-40E1-8313-0B2442451117}" destId="{7E54148B-F001-41EF-8FD6-3BC1607BC9A9}" srcOrd="9" destOrd="0" presId="urn:microsoft.com/office/officeart/2005/8/layout/vProcess5"/>
    <dgm:cxn modelId="{42EB8905-9BD0-433B-B954-0DAA27F3AF0C}" type="presParOf" srcId="{8828E6BB-E191-40E1-8313-0B2442451117}" destId="{01000D5D-AC1D-41F2-AADB-9F6B63240B04}" srcOrd="10" destOrd="0" presId="urn:microsoft.com/office/officeart/2005/8/layout/vProcess5"/>
    <dgm:cxn modelId="{37CA7F82-9B40-4605-A5CF-41730A602F6D}" type="presParOf" srcId="{8828E6BB-E191-40E1-8313-0B2442451117}" destId="{3074E1BB-F514-40BA-A292-9EA259EF43E1}" srcOrd="11" destOrd="0" presId="urn:microsoft.com/office/officeart/2005/8/layout/vProcess5"/>
    <dgm:cxn modelId="{BBB6D44F-EA29-4595-BBFB-53BE21AA8D5E}" type="presParOf" srcId="{8828E6BB-E191-40E1-8313-0B2442451117}" destId="{F884683F-D3A4-4E28-A6FA-E1839CF8CA68}" srcOrd="12" destOrd="0" presId="urn:microsoft.com/office/officeart/2005/8/layout/vProcess5"/>
    <dgm:cxn modelId="{C37AF6AC-3A7E-4C4F-A1E2-B5A63C29A0F1}" type="presParOf" srcId="{8828E6BB-E191-40E1-8313-0B2442451117}" destId="{A5A29569-8719-48F3-AFD6-D9731FBC4504}" srcOrd="13" destOrd="0" presId="urn:microsoft.com/office/officeart/2005/8/layout/vProcess5"/>
    <dgm:cxn modelId="{7CA6A170-0542-43B4-B489-1287E0F53F25}" type="presParOf" srcId="{8828E6BB-E191-40E1-8313-0B2442451117}" destId="{38E67119-402E-4701-AA42-E3C70DCD1E40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F241E67-2D2A-4944-8C5A-810B7F05982E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9649005-D7CB-4137-B8CC-2F50A9CB9EF6}">
      <dgm:prSet custT="1"/>
      <dgm:spPr/>
      <dgm:t>
        <a:bodyPr anchor="b"/>
        <a:lstStyle/>
        <a:p>
          <a:pPr rtl="0"/>
          <a:r>
            <a:rPr lang="en-US" sz="2600" dirty="0" smtClean="0"/>
            <a:t>Reducing the economic costs and operational costs</a:t>
          </a:r>
          <a:endParaRPr lang="ar-SA" sz="2600" dirty="0" smtClean="0"/>
        </a:p>
        <a:p>
          <a:pPr rtl="0"/>
          <a:endParaRPr lang="en-US" sz="2600" dirty="0"/>
        </a:p>
      </dgm:t>
    </dgm:pt>
    <dgm:pt modelId="{E3EDBA62-3002-4E0E-BAC1-93A3C032DA9C}" type="sibTrans" cxnId="{EF0ED6E8-EF6B-40D4-A8FC-DAF3917C0F11}">
      <dgm:prSet/>
      <dgm:spPr/>
      <dgm:t>
        <a:bodyPr/>
        <a:lstStyle/>
        <a:p>
          <a:endParaRPr lang="en-US"/>
        </a:p>
      </dgm:t>
    </dgm:pt>
    <dgm:pt modelId="{662E96B5-ED09-4C97-855A-B1F30532C82E}" type="parTrans" cxnId="{EF0ED6E8-EF6B-40D4-A8FC-DAF3917C0F11}">
      <dgm:prSet/>
      <dgm:spPr/>
      <dgm:t>
        <a:bodyPr/>
        <a:lstStyle/>
        <a:p>
          <a:endParaRPr lang="en-US"/>
        </a:p>
      </dgm:t>
    </dgm:pt>
    <dgm:pt modelId="{E8A7EE28-09BA-4908-AF0F-0BAACD0CC99F}">
      <dgm:prSet custT="1"/>
      <dgm:spPr/>
      <dgm:t>
        <a:bodyPr anchor="b"/>
        <a:lstStyle/>
        <a:p>
          <a:pPr rtl="0"/>
          <a:r>
            <a:rPr lang="en-US" sz="2800" dirty="0" smtClean="0"/>
            <a:t>planting wide area rapidly with accurate processing</a:t>
          </a:r>
        </a:p>
        <a:p>
          <a:pPr rtl="0"/>
          <a:endParaRPr lang="en-US" sz="2800" dirty="0" smtClean="0"/>
        </a:p>
      </dgm:t>
    </dgm:pt>
    <dgm:pt modelId="{159749DA-68CC-4CB0-9C0C-E6A32E89D2A8}" type="sibTrans" cxnId="{470EF7E8-A646-4964-901A-4C78720544C5}">
      <dgm:prSet/>
      <dgm:spPr/>
      <dgm:t>
        <a:bodyPr/>
        <a:lstStyle/>
        <a:p>
          <a:endParaRPr lang="en-US"/>
        </a:p>
      </dgm:t>
    </dgm:pt>
    <dgm:pt modelId="{873895A1-4032-40A7-9900-05759697A1E0}" type="parTrans" cxnId="{470EF7E8-A646-4964-901A-4C78720544C5}">
      <dgm:prSet/>
      <dgm:spPr/>
      <dgm:t>
        <a:bodyPr/>
        <a:lstStyle/>
        <a:p>
          <a:endParaRPr lang="en-US"/>
        </a:p>
      </dgm:t>
    </dgm:pt>
    <dgm:pt modelId="{57E1F3F5-0B2F-4894-92FD-DD26A53DD61D}" type="pres">
      <dgm:prSet presAssocID="{EF241E67-2D2A-4944-8C5A-810B7F05982E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A9525A6-D15F-4A1F-8728-8BAC7D8D7E2F}" type="pres">
      <dgm:prSet presAssocID="{E8A7EE28-09BA-4908-AF0F-0BAACD0CC99F}" presName="compNode" presStyleCnt="0"/>
      <dgm:spPr/>
    </dgm:pt>
    <dgm:pt modelId="{0FDEA861-5453-40F2-AF76-34DE461E7204}" type="pres">
      <dgm:prSet presAssocID="{E8A7EE28-09BA-4908-AF0F-0BAACD0CC99F}" presName="aNode" presStyleLbl="bgShp" presStyleIdx="0" presStyleCnt="2"/>
      <dgm:spPr/>
      <dgm:t>
        <a:bodyPr/>
        <a:lstStyle/>
        <a:p>
          <a:pPr rtl="1"/>
          <a:endParaRPr lang="ar-SA"/>
        </a:p>
      </dgm:t>
    </dgm:pt>
    <dgm:pt modelId="{22E5BB03-D8B6-4B10-9420-B27D7D4B7F36}" type="pres">
      <dgm:prSet presAssocID="{E8A7EE28-09BA-4908-AF0F-0BAACD0CC99F}" presName="textNode" presStyleLbl="bgShp" presStyleIdx="0" presStyleCnt="2"/>
      <dgm:spPr/>
      <dgm:t>
        <a:bodyPr/>
        <a:lstStyle/>
        <a:p>
          <a:pPr rtl="1"/>
          <a:endParaRPr lang="ar-SA"/>
        </a:p>
      </dgm:t>
    </dgm:pt>
    <dgm:pt modelId="{C1BD58F3-88F4-433F-B7E9-ECA7B96FD121}" type="pres">
      <dgm:prSet presAssocID="{E8A7EE28-09BA-4908-AF0F-0BAACD0CC99F}" presName="compChildNode" presStyleCnt="0"/>
      <dgm:spPr/>
    </dgm:pt>
    <dgm:pt modelId="{60739686-CA49-48D3-97B5-18A7DDAA8CFC}" type="pres">
      <dgm:prSet presAssocID="{E8A7EE28-09BA-4908-AF0F-0BAACD0CC99F}" presName="theInnerList" presStyleCnt="0"/>
      <dgm:spPr/>
    </dgm:pt>
    <dgm:pt modelId="{1FE145D8-F371-4904-8422-6865D10957E3}" type="pres">
      <dgm:prSet presAssocID="{E8A7EE28-09BA-4908-AF0F-0BAACD0CC99F}" presName="aSpace" presStyleCnt="0"/>
      <dgm:spPr/>
    </dgm:pt>
    <dgm:pt modelId="{2ED5FE24-5D24-475A-A280-348A47A0BD4C}" type="pres">
      <dgm:prSet presAssocID="{C9649005-D7CB-4137-B8CC-2F50A9CB9EF6}" presName="compNode" presStyleCnt="0"/>
      <dgm:spPr/>
    </dgm:pt>
    <dgm:pt modelId="{ACD432C5-AD8E-48F0-856B-F21489E246A6}" type="pres">
      <dgm:prSet presAssocID="{C9649005-D7CB-4137-B8CC-2F50A9CB9EF6}" presName="aNode" presStyleLbl="bgShp" presStyleIdx="1" presStyleCnt="2"/>
      <dgm:spPr/>
      <dgm:t>
        <a:bodyPr/>
        <a:lstStyle/>
        <a:p>
          <a:pPr rtl="1"/>
          <a:endParaRPr lang="ar-SA"/>
        </a:p>
      </dgm:t>
    </dgm:pt>
    <dgm:pt modelId="{A1AE00D7-C6DE-483D-B3DA-8C0026A2BBD2}" type="pres">
      <dgm:prSet presAssocID="{C9649005-D7CB-4137-B8CC-2F50A9CB9EF6}" presName="textNode" presStyleLbl="bgShp" presStyleIdx="1" presStyleCnt="2"/>
      <dgm:spPr/>
      <dgm:t>
        <a:bodyPr/>
        <a:lstStyle/>
        <a:p>
          <a:pPr rtl="1"/>
          <a:endParaRPr lang="ar-SA"/>
        </a:p>
      </dgm:t>
    </dgm:pt>
    <dgm:pt modelId="{138AE1DF-511E-49F0-A0D0-93D1C06D4DA2}" type="pres">
      <dgm:prSet presAssocID="{C9649005-D7CB-4137-B8CC-2F50A9CB9EF6}" presName="compChildNode" presStyleCnt="0"/>
      <dgm:spPr/>
    </dgm:pt>
    <dgm:pt modelId="{0F22C4D9-B241-4401-8C19-F0141BBFE0CF}" type="pres">
      <dgm:prSet presAssocID="{C9649005-D7CB-4137-B8CC-2F50A9CB9EF6}" presName="theInnerList" presStyleCnt="0"/>
      <dgm:spPr/>
    </dgm:pt>
  </dgm:ptLst>
  <dgm:cxnLst>
    <dgm:cxn modelId="{470EF7E8-A646-4964-901A-4C78720544C5}" srcId="{EF241E67-2D2A-4944-8C5A-810B7F05982E}" destId="{E8A7EE28-09BA-4908-AF0F-0BAACD0CC99F}" srcOrd="0" destOrd="0" parTransId="{873895A1-4032-40A7-9900-05759697A1E0}" sibTransId="{159749DA-68CC-4CB0-9C0C-E6A32E89D2A8}"/>
    <dgm:cxn modelId="{172E8993-53E2-4576-A583-C03906C7FC71}" type="presOf" srcId="{C9649005-D7CB-4137-B8CC-2F50A9CB9EF6}" destId="{A1AE00D7-C6DE-483D-B3DA-8C0026A2BBD2}" srcOrd="1" destOrd="0" presId="urn:microsoft.com/office/officeart/2005/8/layout/lProcess2"/>
    <dgm:cxn modelId="{EF0ED6E8-EF6B-40D4-A8FC-DAF3917C0F11}" srcId="{EF241E67-2D2A-4944-8C5A-810B7F05982E}" destId="{C9649005-D7CB-4137-B8CC-2F50A9CB9EF6}" srcOrd="1" destOrd="0" parTransId="{662E96B5-ED09-4C97-855A-B1F30532C82E}" sibTransId="{E3EDBA62-3002-4E0E-BAC1-93A3C032DA9C}"/>
    <dgm:cxn modelId="{25C3FDD0-0C01-4E8B-AF18-E78D57DA0C6E}" type="presOf" srcId="{C9649005-D7CB-4137-B8CC-2F50A9CB9EF6}" destId="{ACD432C5-AD8E-48F0-856B-F21489E246A6}" srcOrd="0" destOrd="0" presId="urn:microsoft.com/office/officeart/2005/8/layout/lProcess2"/>
    <dgm:cxn modelId="{0F2D726D-51D2-4049-B0B9-441476DBF18E}" type="presOf" srcId="{E8A7EE28-09BA-4908-AF0F-0BAACD0CC99F}" destId="{22E5BB03-D8B6-4B10-9420-B27D7D4B7F36}" srcOrd="1" destOrd="0" presId="urn:microsoft.com/office/officeart/2005/8/layout/lProcess2"/>
    <dgm:cxn modelId="{E703A353-EC84-49D9-ADCF-C8180DF3DB60}" type="presOf" srcId="{EF241E67-2D2A-4944-8C5A-810B7F05982E}" destId="{57E1F3F5-0B2F-4894-92FD-DD26A53DD61D}" srcOrd="0" destOrd="0" presId="urn:microsoft.com/office/officeart/2005/8/layout/lProcess2"/>
    <dgm:cxn modelId="{32D5F5CC-585E-4F1C-B3B9-8A7D26B413C5}" type="presOf" srcId="{E8A7EE28-09BA-4908-AF0F-0BAACD0CC99F}" destId="{0FDEA861-5453-40F2-AF76-34DE461E7204}" srcOrd="0" destOrd="0" presId="urn:microsoft.com/office/officeart/2005/8/layout/lProcess2"/>
    <dgm:cxn modelId="{A609D3E6-A9E8-4CA3-9123-EE9639FABB02}" type="presParOf" srcId="{57E1F3F5-0B2F-4894-92FD-DD26A53DD61D}" destId="{5A9525A6-D15F-4A1F-8728-8BAC7D8D7E2F}" srcOrd="0" destOrd="0" presId="urn:microsoft.com/office/officeart/2005/8/layout/lProcess2"/>
    <dgm:cxn modelId="{57F648C3-AA59-40DA-AAB3-D9EB1FEAEA47}" type="presParOf" srcId="{5A9525A6-D15F-4A1F-8728-8BAC7D8D7E2F}" destId="{0FDEA861-5453-40F2-AF76-34DE461E7204}" srcOrd="0" destOrd="0" presId="urn:microsoft.com/office/officeart/2005/8/layout/lProcess2"/>
    <dgm:cxn modelId="{EB0BD17B-73CC-44F6-AB14-64632113A373}" type="presParOf" srcId="{5A9525A6-D15F-4A1F-8728-8BAC7D8D7E2F}" destId="{22E5BB03-D8B6-4B10-9420-B27D7D4B7F36}" srcOrd="1" destOrd="0" presId="urn:microsoft.com/office/officeart/2005/8/layout/lProcess2"/>
    <dgm:cxn modelId="{F5C5A841-B7A8-43E1-999D-D9F54738CB5D}" type="presParOf" srcId="{5A9525A6-D15F-4A1F-8728-8BAC7D8D7E2F}" destId="{C1BD58F3-88F4-433F-B7E9-ECA7B96FD121}" srcOrd="2" destOrd="0" presId="urn:microsoft.com/office/officeart/2005/8/layout/lProcess2"/>
    <dgm:cxn modelId="{62B7D130-1FCD-4D30-95E0-370952615CAC}" type="presParOf" srcId="{C1BD58F3-88F4-433F-B7E9-ECA7B96FD121}" destId="{60739686-CA49-48D3-97B5-18A7DDAA8CFC}" srcOrd="0" destOrd="0" presId="urn:microsoft.com/office/officeart/2005/8/layout/lProcess2"/>
    <dgm:cxn modelId="{4E696CD8-5A61-4344-8C26-38711F5EBBDD}" type="presParOf" srcId="{57E1F3F5-0B2F-4894-92FD-DD26A53DD61D}" destId="{1FE145D8-F371-4904-8422-6865D10957E3}" srcOrd="1" destOrd="0" presId="urn:microsoft.com/office/officeart/2005/8/layout/lProcess2"/>
    <dgm:cxn modelId="{67CD3EDA-CEF9-4571-830A-A46F6CD0A2ED}" type="presParOf" srcId="{57E1F3F5-0B2F-4894-92FD-DD26A53DD61D}" destId="{2ED5FE24-5D24-475A-A280-348A47A0BD4C}" srcOrd="2" destOrd="0" presId="urn:microsoft.com/office/officeart/2005/8/layout/lProcess2"/>
    <dgm:cxn modelId="{3B20D285-1F52-4E78-90CC-1079C89978BE}" type="presParOf" srcId="{2ED5FE24-5D24-475A-A280-348A47A0BD4C}" destId="{ACD432C5-AD8E-48F0-856B-F21489E246A6}" srcOrd="0" destOrd="0" presId="urn:microsoft.com/office/officeart/2005/8/layout/lProcess2"/>
    <dgm:cxn modelId="{9AFADC00-FE2A-4A86-805E-3E3A4439F73F}" type="presParOf" srcId="{2ED5FE24-5D24-475A-A280-348A47A0BD4C}" destId="{A1AE00D7-C6DE-483D-B3DA-8C0026A2BBD2}" srcOrd="1" destOrd="0" presId="urn:microsoft.com/office/officeart/2005/8/layout/lProcess2"/>
    <dgm:cxn modelId="{E896203A-DA25-4B79-901B-CDBB4116FB00}" type="presParOf" srcId="{2ED5FE24-5D24-475A-A280-348A47A0BD4C}" destId="{138AE1DF-511E-49F0-A0D0-93D1C06D4DA2}" srcOrd="2" destOrd="0" presId="urn:microsoft.com/office/officeart/2005/8/layout/lProcess2"/>
    <dgm:cxn modelId="{31AFAFC0-1CB6-42AE-BF37-49DEF00DE9C8}" type="presParOf" srcId="{138AE1DF-511E-49F0-A0D0-93D1C06D4DA2}" destId="{0F22C4D9-B241-4401-8C19-F0141BBFE0CF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07B5385-E07D-499C-8A00-BC0F2C38C180}" type="doc">
      <dgm:prSet loTypeId="urn:microsoft.com/office/officeart/2008/layout/LinedList" loCatId="list" qsTypeId="urn:microsoft.com/office/officeart/2005/8/quickstyle/3d7" qsCatId="3D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FAEC6951-C87B-4F26-B949-77E9D44CDA29}">
      <dgm:prSet custT="1"/>
      <dgm:spPr/>
      <dgm:t>
        <a:bodyPr/>
        <a:lstStyle/>
        <a:p>
          <a:pPr rtl="0"/>
          <a:r>
            <a:rPr lang="en-US" sz="3200" dirty="0" smtClean="0"/>
            <a:t>Reduce the number of workers</a:t>
          </a:r>
          <a:endParaRPr lang="en-US" sz="3200" dirty="0"/>
        </a:p>
      </dgm:t>
    </dgm:pt>
    <dgm:pt modelId="{60DC8C98-5551-4142-84F3-C3057141B1DF}" type="parTrans" cxnId="{08E1659A-6236-4B7A-8349-19A92B3E17FA}">
      <dgm:prSet/>
      <dgm:spPr/>
      <dgm:t>
        <a:bodyPr/>
        <a:lstStyle/>
        <a:p>
          <a:endParaRPr lang="en-US"/>
        </a:p>
      </dgm:t>
    </dgm:pt>
    <dgm:pt modelId="{7D5DC054-FA4F-4A64-AA08-5B94C7CBFAAB}" type="sibTrans" cxnId="{08E1659A-6236-4B7A-8349-19A92B3E17FA}">
      <dgm:prSet/>
      <dgm:spPr/>
      <dgm:t>
        <a:bodyPr/>
        <a:lstStyle/>
        <a:p>
          <a:endParaRPr lang="en-US"/>
        </a:p>
      </dgm:t>
    </dgm:pt>
    <dgm:pt modelId="{1418D1BC-DBFB-4D7D-B523-D738F15FF71A}">
      <dgm:prSet custT="1"/>
      <dgm:spPr/>
      <dgm:t>
        <a:bodyPr/>
        <a:lstStyle/>
        <a:p>
          <a:pPr rtl="0"/>
          <a:r>
            <a:rPr lang="en-US" sz="3200" dirty="0" smtClean="0"/>
            <a:t>Reduce the losses of seedling</a:t>
          </a:r>
          <a:endParaRPr lang="en-US" sz="3200" dirty="0"/>
        </a:p>
      </dgm:t>
    </dgm:pt>
    <dgm:pt modelId="{83E0DC20-93DD-4726-AB98-53E957140B5C}" type="parTrans" cxnId="{75809C62-03D3-48F5-9588-F78116971C86}">
      <dgm:prSet/>
      <dgm:spPr/>
      <dgm:t>
        <a:bodyPr/>
        <a:lstStyle/>
        <a:p>
          <a:endParaRPr lang="en-US"/>
        </a:p>
      </dgm:t>
    </dgm:pt>
    <dgm:pt modelId="{C5539F25-69C8-497D-BE30-C241D18D6ABB}" type="sibTrans" cxnId="{75809C62-03D3-48F5-9588-F78116971C86}">
      <dgm:prSet/>
      <dgm:spPr/>
      <dgm:t>
        <a:bodyPr/>
        <a:lstStyle/>
        <a:p>
          <a:endParaRPr lang="en-US"/>
        </a:p>
      </dgm:t>
    </dgm:pt>
    <dgm:pt modelId="{7CB330B0-CFDB-4464-860F-0314B16510F9}">
      <dgm:prSet custT="1"/>
      <dgm:spPr/>
      <dgm:t>
        <a:bodyPr/>
        <a:lstStyle/>
        <a:p>
          <a:pPr rtl="0"/>
          <a:r>
            <a:rPr lang="en-US" sz="3200" dirty="0" smtClean="0"/>
            <a:t>Reduce effort</a:t>
          </a:r>
          <a:endParaRPr lang="en-US" sz="3200" dirty="0"/>
        </a:p>
      </dgm:t>
    </dgm:pt>
    <dgm:pt modelId="{3602D80D-ECE8-4FAC-8F33-8FAD552EC44A}" type="parTrans" cxnId="{3C61A260-08B7-4355-BB00-E5DE81E47E8C}">
      <dgm:prSet/>
      <dgm:spPr/>
      <dgm:t>
        <a:bodyPr/>
        <a:lstStyle/>
        <a:p>
          <a:endParaRPr lang="en-US"/>
        </a:p>
      </dgm:t>
    </dgm:pt>
    <dgm:pt modelId="{1D23826C-6159-4E3E-AB14-AD3EBCC09279}" type="sibTrans" cxnId="{3C61A260-08B7-4355-BB00-E5DE81E47E8C}">
      <dgm:prSet/>
      <dgm:spPr/>
      <dgm:t>
        <a:bodyPr/>
        <a:lstStyle/>
        <a:p>
          <a:endParaRPr lang="en-US"/>
        </a:p>
      </dgm:t>
    </dgm:pt>
    <dgm:pt modelId="{B94D0F50-A40A-4239-9680-CB34E535430C}">
      <dgm:prSet/>
      <dgm:spPr/>
      <dgm:t>
        <a:bodyPr/>
        <a:lstStyle/>
        <a:p>
          <a:pPr rtl="0"/>
          <a:r>
            <a:rPr lang="en-US" dirty="0" smtClean="0"/>
            <a:t>save money</a:t>
          </a:r>
          <a:endParaRPr lang="en-US" dirty="0"/>
        </a:p>
      </dgm:t>
    </dgm:pt>
    <dgm:pt modelId="{12B45143-A751-4525-8B0E-210942BD7782}" type="parTrans" cxnId="{A89F60E2-FDFA-412F-8DAB-0041DB2E8E09}">
      <dgm:prSet/>
      <dgm:spPr/>
      <dgm:t>
        <a:bodyPr/>
        <a:lstStyle/>
        <a:p>
          <a:endParaRPr lang="en-US"/>
        </a:p>
      </dgm:t>
    </dgm:pt>
    <dgm:pt modelId="{84B8A5F8-B9B8-4EDC-96C7-075E4CA516C1}" type="sibTrans" cxnId="{A89F60E2-FDFA-412F-8DAB-0041DB2E8E09}">
      <dgm:prSet/>
      <dgm:spPr/>
      <dgm:t>
        <a:bodyPr/>
        <a:lstStyle/>
        <a:p>
          <a:endParaRPr lang="en-US"/>
        </a:p>
      </dgm:t>
    </dgm:pt>
    <dgm:pt modelId="{BEC91EDB-0829-4B51-A6D1-B29B5BDDB071}" type="pres">
      <dgm:prSet presAssocID="{B07B5385-E07D-499C-8A00-BC0F2C38C180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B432B2C-0263-4E44-8F60-762BE9651BEC}" type="pres">
      <dgm:prSet presAssocID="{FAEC6951-C87B-4F26-B949-77E9D44CDA29}" presName="thickLine" presStyleLbl="alignNode1" presStyleIdx="0" presStyleCnt="4"/>
      <dgm:spPr/>
    </dgm:pt>
    <dgm:pt modelId="{F4B0AD59-CC9F-4460-B321-64A9A6A6BDAC}" type="pres">
      <dgm:prSet presAssocID="{FAEC6951-C87B-4F26-B949-77E9D44CDA29}" presName="horz1" presStyleCnt="0"/>
      <dgm:spPr/>
    </dgm:pt>
    <dgm:pt modelId="{F9AF079E-94EF-4D38-BC9A-109F06BC4C7B}" type="pres">
      <dgm:prSet presAssocID="{FAEC6951-C87B-4F26-B949-77E9D44CDA29}" presName="tx1" presStyleLbl="revTx" presStyleIdx="0" presStyleCnt="4"/>
      <dgm:spPr/>
      <dgm:t>
        <a:bodyPr/>
        <a:lstStyle/>
        <a:p>
          <a:endParaRPr lang="en-US"/>
        </a:p>
      </dgm:t>
    </dgm:pt>
    <dgm:pt modelId="{A9525807-3BF0-4031-B4E5-964BEB8F235E}" type="pres">
      <dgm:prSet presAssocID="{FAEC6951-C87B-4F26-B949-77E9D44CDA29}" presName="vert1" presStyleCnt="0"/>
      <dgm:spPr/>
    </dgm:pt>
    <dgm:pt modelId="{8D83D3CD-E22C-4B16-9219-5026760698D6}" type="pres">
      <dgm:prSet presAssocID="{1418D1BC-DBFB-4D7D-B523-D738F15FF71A}" presName="thickLine" presStyleLbl="alignNode1" presStyleIdx="1" presStyleCnt="4"/>
      <dgm:spPr/>
    </dgm:pt>
    <dgm:pt modelId="{3C7B4C96-1E48-432C-89D9-765002F4BED8}" type="pres">
      <dgm:prSet presAssocID="{1418D1BC-DBFB-4D7D-B523-D738F15FF71A}" presName="horz1" presStyleCnt="0"/>
      <dgm:spPr/>
    </dgm:pt>
    <dgm:pt modelId="{D94B35C3-AD0D-4A7E-8339-3485BBAF25FF}" type="pres">
      <dgm:prSet presAssocID="{1418D1BC-DBFB-4D7D-B523-D738F15FF71A}" presName="tx1" presStyleLbl="revTx" presStyleIdx="1" presStyleCnt="4"/>
      <dgm:spPr/>
      <dgm:t>
        <a:bodyPr/>
        <a:lstStyle/>
        <a:p>
          <a:endParaRPr lang="en-US"/>
        </a:p>
      </dgm:t>
    </dgm:pt>
    <dgm:pt modelId="{D35DA71B-2F48-4A88-BD11-B99D479FA3EB}" type="pres">
      <dgm:prSet presAssocID="{1418D1BC-DBFB-4D7D-B523-D738F15FF71A}" presName="vert1" presStyleCnt="0"/>
      <dgm:spPr/>
    </dgm:pt>
    <dgm:pt modelId="{4CB1A22E-A2E1-4E44-ADB0-9CEA5752D8F3}" type="pres">
      <dgm:prSet presAssocID="{7CB330B0-CFDB-4464-860F-0314B16510F9}" presName="thickLine" presStyleLbl="alignNode1" presStyleIdx="2" presStyleCnt="4"/>
      <dgm:spPr/>
    </dgm:pt>
    <dgm:pt modelId="{07CE1EF0-7128-43F8-9B0F-F2C614E8FC0B}" type="pres">
      <dgm:prSet presAssocID="{7CB330B0-CFDB-4464-860F-0314B16510F9}" presName="horz1" presStyleCnt="0"/>
      <dgm:spPr/>
    </dgm:pt>
    <dgm:pt modelId="{F05AF8E4-B621-40C0-8181-B3D857C7823C}" type="pres">
      <dgm:prSet presAssocID="{7CB330B0-CFDB-4464-860F-0314B16510F9}" presName="tx1" presStyleLbl="revTx" presStyleIdx="2" presStyleCnt="4"/>
      <dgm:spPr/>
      <dgm:t>
        <a:bodyPr/>
        <a:lstStyle/>
        <a:p>
          <a:endParaRPr lang="en-US"/>
        </a:p>
      </dgm:t>
    </dgm:pt>
    <dgm:pt modelId="{4FC3DBC9-68E4-4370-B752-94F7039C4D47}" type="pres">
      <dgm:prSet presAssocID="{7CB330B0-CFDB-4464-860F-0314B16510F9}" presName="vert1" presStyleCnt="0"/>
      <dgm:spPr/>
    </dgm:pt>
    <dgm:pt modelId="{17986D93-4337-46B5-9359-249014471EA8}" type="pres">
      <dgm:prSet presAssocID="{B94D0F50-A40A-4239-9680-CB34E535430C}" presName="thickLine" presStyleLbl="alignNode1" presStyleIdx="3" presStyleCnt="4"/>
      <dgm:spPr/>
    </dgm:pt>
    <dgm:pt modelId="{9B144F31-6583-4140-A4A0-88219496A79F}" type="pres">
      <dgm:prSet presAssocID="{B94D0F50-A40A-4239-9680-CB34E535430C}" presName="horz1" presStyleCnt="0"/>
      <dgm:spPr/>
    </dgm:pt>
    <dgm:pt modelId="{732DECDC-9E3F-4804-9FB1-98F31FE67D64}" type="pres">
      <dgm:prSet presAssocID="{B94D0F50-A40A-4239-9680-CB34E535430C}" presName="tx1" presStyleLbl="revTx" presStyleIdx="3" presStyleCnt="4"/>
      <dgm:spPr/>
      <dgm:t>
        <a:bodyPr/>
        <a:lstStyle/>
        <a:p>
          <a:endParaRPr lang="en-US"/>
        </a:p>
      </dgm:t>
    </dgm:pt>
    <dgm:pt modelId="{1897D89D-B2DE-42B1-B8B8-CC47AF5F3D1C}" type="pres">
      <dgm:prSet presAssocID="{B94D0F50-A40A-4239-9680-CB34E535430C}" presName="vert1" presStyleCnt="0"/>
      <dgm:spPr/>
    </dgm:pt>
  </dgm:ptLst>
  <dgm:cxnLst>
    <dgm:cxn modelId="{FCE49E2D-BFCF-41D9-916C-B5327F15089F}" type="presOf" srcId="{7CB330B0-CFDB-4464-860F-0314B16510F9}" destId="{F05AF8E4-B621-40C0-8181-B3D857C7823C}" srcOrd="0" destOrd="0" presId="urn:microsoft.com/office/officeart/2008/layout/LinedList"/>
    <dgm:cxn modelId="{75809C62-03D3-48F5-9588-F78116971C86}" srcId="{B07B5385-E07D-499C-8A00-BC0F2C38C180}" destId="{1418D1BC-DBFB-4D7D-B523-D738F15FF71A}" srcOrd="1" destOrd="0" parTransId="{83E0DC20-93DD-4726-AB98-53E957140B5C}" sibTransId="{C5539F25-69C8-497D-BE30-C241D18D6ABB}"/>
    <dgm:cxn modelId="{B4B42C01-1411-406C-84BD-CE27F5491E52}" type="presOf" srcId="{B94D0F50-A40A-4239-9680-CB34E535430C}" destId="{732DECDC-9E3F-4804-9FB1-98F31FE67D64}" srcOrd="0" destOrd="0" presId="urn:microsoft.com/office/officeart/2008/layout/LinedList"/>
    <dgm:cxn modelId="{A89F60E2-FDFA-412F-8DAB-0041DB2E8E09}" srcId="{B07B5385-E07D-499C-8A00-BC0F2C38C180}" destId="{B94D0F50-A40A-4239-9680-CB34E535430C}" srcOrd="3" destOrd="0" parTransId="{12B45143-A751-4525-8B0E-210942BD7782}" sibTransId="{84B8A5F8-B9B8-4EDC-96C7-075E4CA516C1}"/>
    <dgm:cxn modelId="{08E1659A-6236-4B7A-8349-19A92B3E17FA}" srcId="{B07B5385-E07D-499C-8A00-BC0F2C38C180}" destId="{FAEC6951-C87B-4F26-B949-77E9D44CDA29}" srcOrd="0" destOrd="0" parTransId="{60DC8C98-5551-4142-84F3-C3057141B1DF}" sibTransId="{7D5DC054-FA4F-4A64-AA08-5B94C7CBFAAB}"/>
    <dgm:cxn modelId="{EBAA828E-5303-4743-800B-C37B84022943}" type="presOf" srcId="{1418D1BC-DBFB-4D7D-B523-D738F15FF71A}" destId="{D94B35C3-AD0D-4A7E-8339-3485BBAF25FF}" srcOrd="0" destOrd="0" presId="urn:microsoft.com/office/officeart/2008/layout/LinedList"/>
    <dgm:cxn modelId="{3C61A260-08B7-4355-BB00-E5DE81E47E8C}" srcId="{B07B5385-E07D-499C-8A00-BC0F2C38C180}" destId="{7CB330B0-CFDB-4464-860F-0314B16510F9}" srcOrd="2" destOrd="0" parTransId="{3602D80D-ECE8-4FAC-8F33-8FAD552EC44A}" sibTransId="{1D23826C-6159-4E3E-AB14-AD3EBCC09279}"/>
    <dgm:cxn modelId="{8510EE57-AB34-405D-BAD7-68319AB6AA60}" type="presOf" srcId="{B07B5385-E07D-499C-8A00-BC0F2C38C180}" destId="{BEC91EDB-0829-4B51-A6D1-B29B5BDDB071}" srcOrd="0" destOrd="0" presId="urn:microsoft.com/office/officeart/2008/layout/LinedList"/>
    <dgm:cxn modelId="{6AABEAC9-34C1-409D-B677-4A6D40B4BAB4}" type="presOf" srcId="{FAEC6951-C87B-4F26-B949-77E9D44CDA29}" destId="{F9AF079E-94EF-4D38-BC9A-109F06BC4C7B}" srcOrd="0" destOrd="0" presId="urn:microsoft.com/office/officeart/2008/layout/LinedList"/>
    <dgm:cxn modelId="{F8515EBF-B508-4699-9452-52CEB4AC954A}" type="presParOf" srcId="{BEC91EDB-0829-4B51-A6D1-B29B5BDDB071}" destId="{3B432B2C-0263-4E44-8F60-762BE9651BEC}" srcOrd="0" destOrd="0" presId="urn:microsoft.com/office/officeart/2008/layout/LinedList"/>
    <dgm:cxn modelId="{C101631E-A58F-4F72-8522-9637F7312164}" type="presParOf" srcId="{BEC91EDB-0829-4B51-A6D1-B29B5BDDB071}" destId="{F4B0AD59-CC9F-4460-B321-64A9A6A6BDAC}" srcOrd="1" destOrd="0" presId="urn:microsoft.com/office/officeart/2008/layout/LinedList"/>
    <dgm:cxn modelId="{EA2768F0-2217-4878-B7AF-3623D05FBEAD}" type="presParOf" srcId="{F4B0AD59-CC9F-4460-B321-64A9A6A6BDAC}" destId="{F9AF079E-94EF-4D38-BC9A-109F06BC4C7B}" srcOrd="0" destOrd="0" presId="urn:microsoft.com/office/officeart/2008/layout/LinedList"/>
    <dgm:cxn modelId="{E95E284F-D8C1-4AA0-8EB4-015135FF6B3F}" type="presParOf" srcId="{F4B0AD59-CC9F-4460-B321-64A9A6A6BDAC}" destId="{A9525807-3BF0-4031-B4E5-964BEB8F235E}" srcOrd="1" destOrd="0" presId="urn:microsoft.com/office/officeart/2008/layout/LinedList"/>
    <dgm:cxn modelId="{2AE92B82-A3FA-4B62-A5CE-70BDCFF6DD32}" type="presParOf" srcId="{BEC91EDB-0829-4B51-A6D1-B29B5BDDB071}" destId="{8D83D3CD-E22C-4B16-9219-5026760698D6}" srcOrd="2" destOrd="0" presId="urn:microsoft.com/office/officeart/2008/layout/LinedList"/>
    <dgm:cxn modelId="{5B1E8329-609E-48EE-8946-8F54AA5199C6}" type="presParOf" srcId="{BEC91EDB-0829-4B51-A6D1-B29B5BDDB071}" destId="{3C7B4C96-1E48-432C-89D9-765002F4BED8}" srcOrd="3" destOrd="0" presId="urn:microsoft.com/office/officeart/2008/layout/LinedList"/>
    <dgm:cxn modelId="{395402FE-A149-4F7B-A813-2597DF88DD8A}" type="presParOf" srcId="{3C7B4C96-1E48-432C-89D9-765002F4BED8}" destId="{D94B35C3-AD0D-4A7E-8339-3485BBAF25FF}" srcOrd="0" destOrd="0" presId="urn:microsoft.com/office/officeart/2008/layout/LinedList"/>
    <dgm:cxn modelId="{D15B03C4-F461-4254-9911-4DDC76DE8DC6}" type="presParOf" srcId="{3C7B4C96-1E48-432C-89D9-765002F4BED8}" destId="{D35DA71B-2F48-4A88-BD11-B99D479FA3EB}" srcOrd="1" destOrd="0" presId="urn:microsoft.com/office/officeart/2008/layout/LinedList"/>
    <dgm:cxn modelId="{D6E46BCA-B7B1-4C11-BA1E-869893FB263D}" type="presParOf" srcId="{BEC91EDB-0829-4B51-A6D1-B29B5BDDB071}" destId="{4CB1A22E-A2E1-4E44-ADB0-9CEA5752D8F3}" srcOrd="4" destOrd="0" presId="urn:microsoft.com/office/officeart/2008/layout/LinedList"/>
    <dgm:cxn modelId="{BB6FB252-E3FB-4AB4-9CBF-60964CEC73D3}" type="presParOf" srcId="{BEC91EDB-0829-4B51-A6D1-B29B5BDDB071}" destId="{07CE1EF0-7128-43F8-9B0F-F2C614E8FC0B}" srcOrd="5" destOrd="0" presId="urn:microsoft.com/office/officeart/2008/layout/LinedList"/>
    <dgm:cxn modelId="{851C9CB3-525D-4170-BE37-11CB429A5365}" type="presParOf" srcId="{07CE1EF0-7128-43F8-9B0F-F2C614E8FC0B}" destId="{F05AF8E4-B621-40C0-8181-B3D857C7823C}" srcOrd="0" destOrd="0" presId="urn:microsoft.com/office/officeart/2008/layout/LinedList"/>
    <dgm:cxn modelId="{A4CEA91D-60ED-4EE8-8DFC-7F6BB8C96210}" type="presParOf" srcId="{07CE1EF0-7128-43F8-9B0F-F2C614E8FC0B}" destId="{4FC3DBC9-68E4-4370-B752-94F7039C4D47}" srcOrd="1" destOrd="0" presId="urn:microsoft.com/office/officeart/2008/layout/LinedList"/>
    <dgm:cxn modelId="{4018D04F-6051-4266-85D3-5F6995911782}" type="presParOf" srcId="{BEC91EDB-0829-4B51-A6D1-B29B5BDDB071}" destId="{17986D93-4337-46B5-9359-249014471EA8}" srcOrd="6" destOrd="0" presId="urn:microsoft.com/office/officeart/2008/layout/LinedList"/>
    <dgm:cxn modelId="{C3D0874C-3825-4687-B4A1-FFAD82788F7F}" type="presParOf" srcId="{BEC91EDB-0829-4B51-A6D1-B29B5BDDB071}" destId="{9B144F31-6583-4140-A4A0-88219496A79F}" srcOrd="7" destOrd="0" presId="urn:microsoft.com/office/officeart/2008/layout/LinedList"/>
    <dgm:cxn modelId="{D5E1AC75-158C-46E9-A3A0-955F9B24C514}" type="presParOf" srcId="{9B144F31-6583-4140-A4A0-88219496A79F}" destId="{732DECDC-9E3F-4804-9FB1-98F31FE67D64}" srcOrd="0" destOrd="0" presId="urn:microsoft.com/office/officeart/2008/layout/LinedList"/>
    <dgm:cxn modelId="{3FF2964A-6138-4308-8F94-A030A529496D}" type="presParOf" srcId="{9B144F31-6583-4140-A4A0-88219496A79F}" destId="{1897D89D-B2DE-42B1-B8B8-CC47AF5F3D1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7364BAE-9FDF-4942-816F-575707D463C7}" type="doc">
      <dgm:prSet loTypeId="urn:microsoft.com/office/officeart/2005/8/layout/hProcess9" loCatId="process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6D57651-0112-4B2C-B873-8906F69B8F4A}">
      <dgm:prSet/>
      <dgm:spPr/>
      <dgm:t>
        <a:bodyPr/>
        <a:lstStyle/>
        <a:p>
          <a:pPr rtl="0"/>
          <a:r>
            <a:rPr lang="en-US" dirty="0" smtClean="0"/>
            <a:t>Sensors</a:t>
          </a:r>
          <a:endParaRPr lang="en-US" dirty="0"/>
        </a:p>
      </dgm:t>
    </dgm:pt>
    <dgm:pt modelId="{187886F1-8AB1-445A-8D7A-A0C883D4A275}" type="parTrans" cxnId="{783DC46B-EDF1-4F46-A5D9-B589474A737A}">
      <dgm:prSet/>
      <dgm:spPr/>
      <dgm:t>
        <a:bodyPr/>
        <a:lstStyle/>
        <a:p>
          <a:endParaRPr lang="en-US"/>
        </a:p>
      </dgm:t>
    </dgm:pt>
    <dgm:pt modelId="{B37C8FDD-1870-4293-A026-46D9583F7731}" type="sibTrans" cxnId="{783DC46B-EDF1-4F46-A5D9-B589474A737A}">
      <dgm:prSet/>
      <dgm:spPr/>
      <dgm:t>
        <a:bodyPr/>
        <a:lstStyle/>
        <a:p>
          <a:endParaRPr lang="en-US"/>
        </a:p>
      </dgm:t>
    </dgm:pt>
    <dgm:pt modelId="{9F13C83B-8B02-45EF-8235-B3766CB97B13}">
      <dgm:prSet/>
      <dgm:spPr/>
      <dgm:t>
        <a:bodyPr/>
        <a:lstStyle/>
        <a:p>
          <a:pPr rtl="0"/>
          <a:r>
            <a:rPr lang="en-US" smtClean="0"/>
            <a:t>Controlling</a:t>
          </a:r>
          <a:endParaRPr lang="en-US" dirty="0"/>
        </a:p>
      </dgm:t>
    </dgm:pt>
    <dgm:pt modelId="{94AB9F4B-737B-4381-838D-60CF10DA8480}" type="parTrans" cxnId="{634A8ABE-0EAC-4322-A71F-0A0FCD53A1A9}">
      <dgm:prSet/>
      <dgm:spPr/>
      <dgm:t>
        <a:bodyPr/>
        <a:lstStyle/>
        <a:p>
          <a:endParaRPr lang="en-US"/>
        </a:p>
      </dgm:t>
    </dgm:pt>
    <dgm:pt modelId="{FED497D9-F18F-42AD-A36F-F3C1D1584DFA}" type="sibTrans" cxnId="{634A8ABE-0EAC-4322-A71F-0A0FCD53A1A9}">
      <dgm:prSet/>
      <dgm:spPr/>
      <dgm:t>
        <a:bodyPr/>
        <a:lstStyle/>
        <a:p>
          <a:endParaRPr lang="en-US"/>
        </a:p>
      </dgm:t>
    </dgm:pt>
    <dgm:pt modelId="{AECA35ED-BDDB-4D4B-97C5-9F2DC07276DC}">
      <dgm:prSet/>
      <dgm:spPr/>
      <dgm:t>
        <a:bodyPr/>
        <a:lstStyle/>
        <a:p>
          <a:pPr rtl="1"/>
          <a:r>
            <a:rPr lang="en-US" dirty="0" smtClean="0"/>
            <a:t>Pneumatic Jacks</a:t>
          </a:r>
          <a:endParaRPr lang="ar-SA" dirty="0"/>
        </a:p>
      </dgm:t>
    </dgm:pt>
    <dgm:pt modelId="{870FAD0C-F9B7-4EAA-8122-F289B8A7591D}" type="parTrans" cxnId="{A47EEF21-8252-4E07-8734-435216B9AEBC}">
      <dgm:prSet/>
      <dgm:spPr/>
      <dgm:t>
        <a:bodyPr/>
        <a:lstStyle/>
        <a:p>
          <a:pPr rtl="1"/>
          <a:endParaRPr lang="ar-SA"/>
        </a:p>
      </dgm:t>
    </dgm:pt>
    <dgm:pt modelId="{818FE065-72E2-4ACE-8A53-2A16D5876AE0}" type="sibTrans" cxnId="{A47EEF21-8252-4E07-8734-435216B9AEBC}">
      <dgm:prSet/>
      <dgm:spPr/>
      <dgm:t>
        <a:bodyPr/>
        <a:lstStyle/>
        <a:p>
          <a:pPr rtl="1"/>
          <a:endParaRPr lang="ar-SA"/>
        </a:p>
      </dgm:t>
    </dgm:pt>
    <dgm:pt modelId="{EF927958-693D-4D86-A9CB-82E7C090B1AA}">
      <dgm:prSet/>
      <dgm:spPr/>
      <dgm:t>
        <a:bodyPr/>
        <a:lstStyle/>
        <a:p>
          <a:pPr rtl="0"/>
          <a:r>
            <a:rPr lang="en-US" dirty="0" smtClean="0"/>
            <a:t>Motors</a:t>
          </a:r>
          <a:endParaRPr lang="en-US" dirty="0"/>
        </a:p>
      </dgm:t>
    </dgm:pt>
    <dgm:pt modelId="{D8864C7E-85C5-40DD-8822-03ED6035875C}" type="parTrans" cxnId="{0DE9CDFB-40D9-4C0B-A544-BD6119BF3150}">
      <dgm:prSet/>
      <dgm:spPr/>
      <dgm:t>
        <a:bodyPr/>
        <a:lstStyle/>
        <a:p>
          <a:pPr rtl="1"/>
          <a:endParaRPr lang="ar-SA"/>
        </a:p>
      </dgm:t>
    </dgm:pt>
    <dgm:pt modelId="{484DD811-7BD9-4FCF-81C1-219D2EB43520}" type="sibTrans" cxnId="{0DE9CDFB-40D9-4C0B-A544-BD6119BF3150}">
      <dgm:prSet/>
      <dgm:spPr/>
      <dgm:t>
        <a:bodyPr/>
        <a:lstStyle/>
        <a:p>
          <a:pPr rtl="1"/>
          <a:endParaRPr lang="ar-SA"/>
        </a:p>
      </dgm:t>
    </dgm:pt>
    <dgm:pt modelId="{C73BBBC4-7353-4B90-B179-B1E00EC2AE19}" type="pres">
      <dgm:prSet presAssocID="{37364BAE-9FDF-4942-816F-575707D463C7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84B826F-082F-408A-B0B8-6BEF78EBEB43}" type="pres">
      <dgm:prSet presAssocID="{37364BAE-9FDF-4942-816F-575707D463C7}" presName="arrow" presStyleLbl="bgShp" presStyleIdx="0" presStyleCnt="1"/>
      <dgm:spPr/>
      <dgm:t>
        <a:bodyPr/>
        <a:lstStyle/>
        <a:p>
          <a:pPr rtl="1"/>
          <a:endParaRPr lang="ar-SA"/>
        </a:p>
      </dgm:t>
    </dgm:pt>
    <dgm:pt modelId="{A83D3207-A875-4C58-9C01-B1C9F91080BD}" type="pres">
      <dgm:prSet presAssocID="{37364BAE-9FDF-4942-816F-575707D463C7}" presName="linearProcess" presStyleCnt="0"/>
      <dgm:spPr/>
      <dgm:t>
        <a:bodyPr/>
        <a:lstStyle/>
        <a:p>
          <a:pPr rtl="1"/>
          <a:endParaRPr lang="ar-SA"/>
        </a:p>
      </dgm:t>
    </dgm:pt>
    <dgm:pt modelId="{2F85E081-4CE6-4C7C-97A0-BD9D06B3A621}" type="pres">
      <dgm:prSet presAssocID="{66D57651-0112-4B2C-B873-8906F69B8F4A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263618-AEEE-4E06-8857-CFE78BA06210}" type="pres">
      <dgm:prSet presAssocID="{B37C8FDD-1870-4293-A026-46D9583F7731}" presName="sibTrans" presStyleCnt="0"/>
      <dgm:spPr/>
      <dgm:t>
        <a:bodyPr/>
        <a:lstStyle/>
        <a:p>
          <a:pPr rtl="1"/>
          <a:endParaRPr lang="ar-SA"/>
        </a:p>
      </dgm:t>
    </dgm:pt>
    <dgm:pt modelId="{901D6F24-B33F-43B0-A9FF-8304A9AE6AC5}" type="pres">
      <dgm:prSet presAssocID="{EF927958-693D-4D86-A9CB-82E7C090B1AA}" presName="textNode" presStyleLbl="node1" presStyleIdx="1" presStyleCnt="4" custScaleX="153201" custScaleY="119246">
        <dgm:presLayoutVars>
          <dgm:bulletEnabled val="1"/>
        </dgm:presLayoutVars>
      </dgm:prSet>
      <dgm:spPr>
        <a:prstGeom prst="plus">
          <a:avLst/>
        </a:prstGeom>
      </dgm:spPr>
      <dgm:t>
        <a:bodyPr/>
        <a:lstStyle/>
        <a:p>
          <a:pPr rtl="1"/>
          <a:endParaRPr lang="ar-SA"/>
        </a:p>
      </dgm:t>
    </dgm:pt>
    <dgm:pt modelId="{F897BEC3-02C6-4CF7-BD96-5CEE5DA84A55}" type="pres">
      <dgm:prSet presAssocID="{484DD811-7BD9-4FCF-81C1-219D2EB43520}" presName="sibTrans" presStyleCnt="0"/>
      <dgm:spPr/>
    </dgm:pt>
    <dgm:pt modelId="{B7280AB7-5196-41E4-B1F1-62D846D8DEBA}" type="pres">
      <dgm:prSet presAssocID="{AECA35ED-BDDB-4D4B-97C5-9F2DC07276DC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A61490E-9D81-42A7-B2A5-A2552E1D83FA}" type="pres">
      <dgm:prSet presAssocID="{818FE065-72E2-4ACE-8A53-2A16D5876AE0}" presName="sibTrans" presStyleCnt="0"/>
      <dgm:spPr/>
    </dgm:pt>
    <dgm:pt modelId="{304D7771-6EAE-4D61-8D87-E407FA7163E9}" type="pres">
      <dgm:prSet presAssocID="{9F13C83B-8B02-45EF-8235-B3766CB97B13}" presName="textNode" presStyleLbl="node1" presStyleIdx="3" presStyleCnt="4" custScaleX="112223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n-US"/>
        </a:p>
      </dgm:t>
    </dgm:pt>
  </dgm:ptLst>
  <dgm:cxnLst>
    <dgm:cxn modelId="{0DE9CDFB-40D9-4C0B-A544-BD6119BF3150}" srcId="{37364BAE-9FDF-4942-816F-575707D463C7}" destId="{EF927958-693D-4D86-A9CB-82E7C090B1AA}" srcOrd="1" destOrd="0" parTransId="{D8864C7E-85C5-40DD-8822-03ED6035875C}" sibTransId="{484DD811-7BD9-4FCF-81C1-219D2EB43520}"/>
    <dgm:cxn modelId="{783DC46B-EDF1-4F46-A5D9-B589474A737A}" srcId="{37364BAE-9FDF-4942-816F-575707D463C7}" destId="{66D57651-0112-4B2C-B873-8906F69B8F4A}" srcOrd="0" destOrd="0" parTransId="{187886F1-8AB1-445A-8D7A-A0C883D4A275}" sibTransId="{B37C8FDD-1870-4293-A026-46D9583F7731}"/>
    <dgm:cxn modelId="{50B14E20-8D99-4379-A9EF-582B997C2570}" type="presOf" srcId="{9F13C83B-8B02-45EF-8235-B3766CB97B13}" destId="{304D7771-6EAE-4D61-8D87-E407FA7163E9}" srcOrd="0" destOrd="0" presId="urn:microsoft.com/office/officeart/2005/8/layout/hProcess9"/>
    <dgm:cxn modelId="{A47EEF21-8252-4E07-8734-435216B9AEBC}" srcId="{37364BAE-9FDF-4942-816F-575707D463C7}" destId="{AECA35ED-BDDB-4D4B-97C5-9F2DC07276DC}" srcOrd="2" destOrd="0" parTransId="{870FAD0C-F9B7-4EAA-8122-F289B8A7591D}" sibTransId="{818FE065-72E2-4ACE-8A53-2A16D5876AE0}"/>
    <dgm:cxn modelId="{2AE5F5F7-28A1-4157-B0B6-825F61B19677}" type="presOf" srcId="{AECA35ED-BDDB-4D4B-97C5-9F2DC07276DC}" destId="{B7280AB7-5196-41E4-B1F1-62D846D8DEBA}" srcOrd="0" destOrd="0" presId="urn:microsoft.com/office/officeart/2005/8/layout/hProcess9"/>
    <dgm:cxn modelId="{EDBFD543-DE01-4CF1-927F-E212BB917795}" type="presOf" srcId="{37364BAE-9FDF-4942-816F-575707D463C7}" destId="{C73BBBC4-7353-4B90-B179-B1E00EC2AE19}" srcOrd="0" destOrd="0" presId="urn:microsoft.com/office/officeart/2005/8/layout/hProcess9"/>
    <dgm:cxn modelId="{C195B6F8-04FA-4C65-A20B-77B8C7350601}" type="presOf" srcId="{EF927958-693D-4D86-A9CB-82E7C090B1AA}" destId="{901D6F24-B33F-43B0-A9FF-8304A9AE6AC5}" srcOrd="0" destOrd="0" presId="urn:microsoft.com/office/officeart/2005/8/layout/hProcess9"/>
    <dgm:cxn modelId="{C4FDE592-B07A-4DBF-85EC-DA50341E04E5}" type="presOf" srcId="{66D57651-0112-4B2C-B873-8906F69B8F4A}" destId="{2F85E081-4CE6-4C7C-97A0-BD9D06B3A621}" srcOrd="0" destOrd="0" presId="urn:microsoft.com/office/officeart/2005/8/layout/hProcess9"/>
    <dgm:cxn modelId="{634A8ABE-0EAC-4322-A71F-0A0FCD53A1A9}" srcId="{37364BAE-9FDF-4942-816F-575707D463C7}" destId="{9F13C83B-8B02-45EF-8235-B3766CB97B13}" srcOrd="3" destOrd="0" parTransId="{94AB9F4B-737B-4381-838D-60CF10DA8480}" sibTransId="{FED497D9-F18F-42AD-A36F-F3C1D1584DFA}"/>
    <dgm:cxn modelId="{C7CD490B-DC04-481C-8F56-F24CDA12DABD}" type="presParOf" srcId="{C73BBBC4-7353-4B90-B179-B1E00EC2AE19}" destId="{F84B826F-082F-408A-B0B8-6BEF78EBEB43}" srcOrd="0" destOrd="0" presId="urn:microsoft.com/office/officeart/2005/8/layout/hProcess9"/>
    <dgm:cxn modelId="{DE339478-88C6-47C4-B23A-3E3935C23D7A}" type="presParOf" srcId="{C73BBBC4-7353-4B90-B179-B1E00EC2AE19}" destId="{A83D3207-A875-4C58-9C01-B1C9F91080BD}" srcOrd="1" destOrd="0" presId="urn:microsoft.com/office/officeart/2005/8/layout/hProcess9"/>
    <dgm:cxn modelId="{E97D02EC-7AC4-40E8-BAF3-744C32F5CB0F}" type="presParOf" srcId="{A83D3207-A875-4C58-9C01-B1C9F91080BD}" destId="{2F85E081-4CE6-4C7C-97A0-BD9D06B3A621}" srcOrd="0" destOrd="0" presId="urn:microsoft.com/office/officeart/2005/8/layout/hProcess9"/>
    <dgm:cxn modelId="{6786367B-C840-454F-B4BB-5D84E9036F26}" type="presParOf" srcId="{A83D3207-A875-4C58-9C01-B1C9F91080BD}" destId="{F0263618-AEEE-4E06-8857-CFE78BA06210}" srcOrd="1" destOrd="0" presId="urn:microsoft.com/office/officeart/2005/8/layout/hProcess9"/>
    <dgm:cxn modelId="{84A0E1DF-85D7-4748-B821-B4A85B795A64}" type="presParOf" srcId="{A83D3207-A875-4C58-9C01-B1C9F91080BD}" destId="{901D6F24-B33F-43B0-A9FF-8304A9AE6AC5}" srcOrd="2" destOrd="0" presId="urn:microsoft.com/office/officeart/2005/8/layout/hProcess9"/>
    <dgm:cxn modelId="{91DA1F80-35A0-47F1-A8BB-595F3BA88DE3}" type="presParOf" srcId="{A83D3207-A875-4C58-9C01-B1C9F91080BD}" destId="{F897BEC3-02C6-4CF7-BD96-5CEE5DA84A55}" srcOrd="3" destOrd="0" presId="urn:microsoft.com/office/officeart/2005/8/layout/hProcess9"/>
    <dgm:cxn modelId="{AC6666D0-D304-4A4D-BB49-6AFBFACC89AF}" type="presParOf" srcId="{A83D3207-A875-4C58-9C01-B1C9F91080BD}" destId="{B7280AB7-5196-41E4-B1F1-62D846D8DEBA}" srcOrd="4" destOrd="0" presId="urn:microsoft.com/office/officeart/2005/8/layout/hProcess9"/>
    <dgm:cxn modelId="{774601A1-FBB5-4075-9999-20D4D88B8B23}" type="presParOf" srcId="{A83D3207-A875-4C58-9C01-B1C9F91080BD}" destId="{6A61490E-9D81-42A7-B2A5-A2552E1D83FA}" srcOrd="5" destOrd="0" presId="urn:microsoft.com/office/officeart/2005/8/layout/hProcess9"/>
    <dgm:cxn modelId="{769FF0C9-3869-4EDA-AF3B-2350FCEC1B79}" type="presParOf" srcId="{A83D3207-A875-4C58-9C01-B1C9F91080BD}" destId="{304D7771-6EAE-4D61-8D87-E407FA7163E9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7D3754F-0DE3-4FEC-950D-07DCCCE31359}" type="doc">
      <dgm:prSet loTypeId="urn:microsoft.com/office/officeart/2005/8/layout/venn1" loCatId="relationship" qsTypeId="urn:microsoft.com/office/officeart/2005/8/quickstyle/3d7" qsCatId="3D" csTypeId="urn:microsoft.com/office/officeart/2005/8/colors/accent1_2" csCatId="accent1" phldr="1"/>
      <dgm:spPr>
        <a:scene3d>
          <a:camera prst="perspectiveLeft" zoom="91000"/>
          <a:lightRig rig="balanced" dir="t"/>
        </a:scene3d>
      </dgm:spPr>
      <dgm:t>
        <a:bodyPr/>
        <a:lstStyle/>
        <a:p>
          <a:endParaRPr lang="en-US"/>
        </a:p>
      </dgm:t>
    </dgm:pt>
    <dgm:pt modelId="{62F0BCE6-871F-4835-8EE7-A6206B1810BB}">
      <dgm:prSet/>
      <dgm:spPr>
        <a:scene3d>
          <a:camera prst="perspectiveLeft" zoom="91000"/>
          <a:lightRig rig="balanced" dir="t"/>
        </a:scene3d>
        <a:sp3d>
          <a:bevelT w="228600"/>
        </a:sp3d>
      </dgm:spPr>
      <dgm:t>
        <a:bodyPr/>
        <a:lstStyle/>
        <a:p>
          <a:pPr rtl="0"/>
          <a:r>
            <a:rPr lang="en-US" dirty="0" smtClean="0"/>
            <a:t>Motors</a:t>
          </a:r>
          <a:endParaRPr lang="en-US" dirty="0"/>
        </a:p>
      </dgm:t>
    </dgm:pt>
    <dgm:pt modelId="{C6F1FDFD-463E-4698-9EA5-09B3F49BE492}" type="parTrans" cxnId="{74AE4CEC-53B9-4C3B-88F2-DA22DCC2913F}">
      <dgm:prSet/>
      <dgm:spPr/>
      <dgm:t>
        <a:bodyPr/>
        <a:lstStyle/>
        <a:p>
          <a:endParaRPr lang="en-US"/>
        </a:p>
      </dgm:t>
    </dgm:pt>
    <dgm:pt modelId="{C6F455AB-7E67-45E8-A870-5FE0756965D8}" type="sibTrans" cxnId="{74AE4CEC-53B9-4C3B-88F2-DA22DCC2913F}">
      <dgm:prSet/>
      <dgm:spPr/>
      <dgm:t>
        <a:bodyPr/>
        <a:lstStyle/>
        <a:p>
          <a:endParaRPr lang="en-US"/>
        </a:p>
      </dgm:t>
    </dgm:pt>
    <dgm:pt modelId="{6960EE44-CCBF-4A5B-8FA1-B880B01A3687}">
      <dgm:prSet/>
      <dgm:spPr>
        <a:scene3d>
          <a:camera prst="perspectiveLeft" zoom="91000"/>
          <a:lightRig rig="balanced" dir="t"/>
        </a:scene3d>
        <a:sp3d>
          <a:bevelT w="228600"/>
        </a:sp3d>
      </dgm:spPr>
      <dgm:t>
        <a:bodyPr/>
        <a:lstStyle/>
        <a:p>
          <a:pPr rtl="0"/>
          <a:r>
            <a:rPr lang="en-US" dirty="0" smtClean="0"/>
            <a:t>Stepper</a:t>
          </a:r>
          <a:endParaRPr lang="en-US" dirty="0"/>
        </a:p>
      </dgm:t>
    </dgm:pt>
    <dgm:pt modelId="{436823BD-D2A5-4ECD-A0CE-37A6CAB89B52}" type="parTrans" cxnId="{A22BBF56-DB5A-478E-9C5E-3ACD4850A970}">
      <dgm:prSet/>
      <dgm:spPr/>
      <dgm:t>
        <a:bodyPr/>
        <a:lstStyle/>
        <a:p>
          <a:endParaRPr lang="en-US"/>
        </a:p>
      </dgm:t>
    </dgm:pt>
    <dgm:pt modelId="{C1A1BB05-D77A-46F0-8143-F83A3FBD18B8}" type="sibTrans" cxnId="{A22BBF56-DB5A-478E-9C5E-3ACD4850A970}">
      <dgm:prSet/>
      <dgm:spPr/>
      <dgm:t>
        <a:bodyPr/>
        <a:lstStyle/>
        <a:p>
          <a:endParaRPr lang="en-US"/>
        </a:p>
      </dgm:t>
    </dgm:pt>
    <dgm:pt modelId="{27B95D51-ED63-4C96-BC55-8696A736C8B6}">
      <dgm:prSet/>
      <dgm:spPr>
        <a:scene3d>
          <a:camera prst="perspectiveLeft" zoom="91000"/>
          <a:lightRig rig="balanced" dir="t"/>
        </a:scene3d>
        <a:sp3d>
          <a:bevelT w="228600"/>
        </a:sp3d>
      </dgm:spPr>
      <dgm:t>
        <a:bodyPr/>
        <a:lstStyle/>
        <a:p>
          <a:pPr rtl="0"/>
          <a:r>
            <a:rPr lang="en-US" dirty="0" smtClean="0"/>
            <a:t>Servo</a:t>
          </a:r>
          <a:endParaRPr lang="en-US" dirty="0"/>
        </a:p>
      </dgm:t>
    </dgm:pt>
    <dgm:pt modelId="{4B36C494-A309-49F8-B719-B37F1F7E77C2}" type="sibTrans" cxnId="{DF47FBEF-917F-4C6F-845B-26DE928319F9}">
      <dgm:prSet/>
      <dgm:spPr/>
      <dgm:t>
        <a:bodyPr/>
        <a:lstStyle/>
        <a:p>
          <a:endParaRPr lang="en-US"/>
        </a:p>
      </dgm:t>
    </dgm:pt>
    <dgm:pt modelId="{ED4480BD-0A39-4792-A3F8-1267489168A6}" type="parTrans" cxnId="{DF47FBEF-917F-4C6F-845B-26DE928319F9}">
      <dgm:prSet/>
      <dgm:spPr/>
      <dgm:t>
        <a:bodyPr/>
        <a:lstStyle/>
        <a:p>
          <a:endParaRPr lang="en-US"/>
        </a:p>
      </dgm:t>
    </dgm:pt>
    <dgm:pt modelId="{E91232F0-05C2-41B8-A3CF-411FE6A272F7}" type="pres">
      <dgm:prSet presAssocID="{17D3754F-0DE3-4FEC-950D-07DCCCE3135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F91A9B-0319-483D-8FC7-9F0FEAA808CD}" type="pres">
      <dgm:prSet presAssocID="{62F0BCE6-871F-4835-8EE7-A6206B1810BB}" presName="circ1" presStyleLbl="vennNode1" presStyleIdx="0" presStyleCnt="3"/>
      <dgm:spPr/>
      <dgm:t>
        <a:bodyPr/>
        <a:lstStyle/>
        <a:p>
          <a:endParaRPr lang="en-US"/>
        </a:p>
      </dgm:t>
    </dgm:pt>
    <dgm:pt modelId="{AC37DBB4-3C79-4D1E-B9AC-1C0AFFF3FFDA}" type="pres">
      <dgm:prSet presAssocID="{62F0BCE6-871F-4835-8EE7-A6206B1810B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E10F45-947F-424C-883A-B39B595C4BDA}" type="pres">
      <dgm:prSet presAssocID="{27B95D51-ED63-4C96-BC55-8696A736C8B6}" presName="circ2" presStyleLbl="vennNode1" presStyleIdx="1" presStyleCnt="3"/>
      <dgm:spPr/>
      <dgm:t>
        <a:bodyPr/>
        <a:lstStyle/>
        <a:p>
          <a:endParaRPr lang="en-US"/>
        </a:p>
      </dgm:t>
    </dgm:pt>
    <dgm:pt modelId="{4597EE62-630C-4664-BD3C-C35B1408F1D7}" type="pres">
      <dgm:prSet presAssocID="{27B95D51-ED63-4C96-BC55-8696A736C8B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CEDC58-B3EB-407F-A8B4-5CB745FA8C88}" type="pres">
      <dgm:prSet presAssocID="{6960EE44-CCBF-4A5B-8FA1-B880B01A3687}" presName="circ3" presStyleLbl="vennNode1" presStyleIdx="2" presStyleCnt="3"/>
      <dgm:spPr/>
      <dgm:t>
        <a:bodyPr/>
        <a:lstStyle/>
        <a:p>
          <a:endParaRPr lang="en-US"/>
        </a:p>
      </dgm:t>
    </dgm:pt>
    <dgm:pt modelId="{DE30569C-CE4F-49DB-998F-F46488BE5DED}" type="pres">
      <dgm:prSet presAssocID="{6960EE44-CCBF-4A5B-8FA1-B880B01A368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334568-6D88-487C-85B0-2B8AD51CB3EB}" type="presOf" srcId="{62F0BCE6-871F-4835-8EE7-A6206B1810BB}" destId="{47F91A9B-0319-483D-8FC7-9F0FEAA808CD}" srcOrd="0" destOrd="0" presId="urn:microsoft.com/office/officeart/2005/8/layout/venn1"/>
    <dgm:cxn modelId="{74AE4CEC-53B9-4C3B-88F2-DA22DCC2913F}" srcId="{17D3754F-0DE3-4FEC-950D-07DCCCE31359}" destId="{62F0BCE6-871F-4835-8EE7-A6206B1810BB}" srcOrd="0" destOrd="0" parTransId="{C6F1FDFD-463E-4698-9EA5-09B3F49BE492}" sibTransId="{C6F455AB-7E67-45E8-A870-5FE0756965D8}"/>
    <dgm:cxn modelId="{D3498A0E-DAA8-476B-904A-ED3DA150B513}" type="presOf" srcId="{27B95D51-ED63-4C96-BC55-8696A736C8B6}" destId="{4597EE62-630C-4664-BD3C-C35B1408F1D7}" srcOrd="1" destOrd="0" presId="urn:microsoft.com/office/officeart/2005/8/layout/venn1"/>
    <dgm:cxn modelId="{FDE0EB21-2372-4083-8574-37ACDD3CBDED}" type="presOf" srcId="{62F0BCE6-871F-4835-8EE7-A6206B1810BB}" destId="{AC37DBB4-3C79-4D1E-B9AC-1C0AFFF3FFDA}" srcOrd="1" destOrd="0" presId="urn:microsoft.com/office/officeart/2005/8/layout/venn1"/>
    <dgm:cxn modelId="{C5B451F0-3B24-4901-9CEF-6DC217AE6F6A}" type="presOf" srcId="{6960EE44-CCBF-4A5B-8FA1-B880B01A3687}" destId="{83CEDC58-B3EB-407F-A8B4-5CB745FA8C88}" srcOrd="0" destOrd="0" presId="urn:microsoft.com/office/officeart/2005/8/layout/venn1"/>
    <dgm:cxn modelId="{BF367F3D-C6F2-4893-A1FF-DD93EFF0242A}" type="presOf" srcId="{17D3754F-0DE3-4FEC-950D-07DCCCE31359}" destId="{E91232F0-05C2-41B8-A3CF-411FE6A272F7}" srcOrd="0" destOrd="0" presId="urn:microsoft.com/office/officeart/2005/8/layout/venn1"/>
    <dgm:cxn modelId="{E7A9BF12-D67F-4B21-8E91-707E2B0D42A2}" type="presOf" srcId="{6960EE44-CCBF-4A5B-8FA1-B880B01A3687}" destId="{DE30569C-CE4F-49DB-998F-F46488BE5DED}" srcOrd="1" destOrd="0" presId="urn:microsoft.com/office/officeart/2005/8/layout/venn1"/>
    <dgm:cxn modelId="{A22BBF56-DB5A-478E-9C5E-3ACD4850A970}" srcId="{17D3754F-0DE3-4FEC-950D-07DCCCE31359}" destId="{6960EE44-CCBF-4A5B-8FA1-B880B01A3687}" srcOrd="2" destOrd="0" parTransId="{436823BD-D2A5-4ECD-A0CE-37A6CAB89B52}" sibTransId="{C1A1BB05-D77A-46F0-8143-F83A3FBD18B8}"/>
    <dgm:cxn modelId="{DB8443DC-07D8-48A6-8FD9-ADD041F5BE43}" type="presOf" srcId="{27B95D51-ED63-4C96-BC55-8696A736C8B6}" destId="{20E10F45-947F-424C-883A-B39B595C4BDA}" srcOrd="0" destOrd="0" presId="urn:microsoft.com/office/officeart/2005/8/layout/venn1"/>
    <dgm:cxn modelId="{DF47FBEF-917F-4C6F-845B-26DE928319F9}" srcId="{17D3754F-0DE3-4FEC-950D-07DCCCE31359}" destId="{27B95D51-ED63-4C96-BC55-8696A736C8B6}" srcOrd="1" destOrd="0" parTransId="{ED4480BD-0A39-4792-A3F8-1267489168A6}" sibTransId="{4B36C494-A309-49F8-B719-B37F1F7E77C2}"/>
    <dgm:cxn modelId="{79AFB38F-9380-4499-8D05-4C836214B07C}" type="presParOf" srcId="{E91232F0-05C2-41B8-A3CF-411FE6A272F7}" destId="{47F91A9B-0319-483D-8FC7-9F0FEAA808CD}" srcOrd="0" destOrd="0" presId="urn:microsoft.com/office/officeart/2005/8/layout/venn1"/>
    <dgm:cxn modelId="{E648B62A-8B27-45CB-98C0-BDBFE7DE0F90}" type="presParOf" srcId="{E91232F0-05C2-41B8-A3CF-411FE6A272F7}" destId="{AC37DBB4-3C79-4D1E-B9AC-1C0AFFF3FFDA}" srcOrd="1" destOrd="0" presId="urn:microsoft.com/office/officeart/2005/8/layout/venn1"/>
    <dgm:cxn modelId="{9AC0B9CE-5139-4E4E-9D9A-6E68A3889AA4}" type="presParOf" srcId="{E91232F0-05C2-41B8-A3CF-411FE6A272F7}" destId="{20E10F45-947F-424C-883A-B39B595C4BDA}" srcOrd="2" destOrd="0" presId="urn:microsoft.com/office/officeart/2005/8/layout/venn1"/>
    <dgm:cxn modelId="{2ADE1E4A-AF3B-40BD-83F7-2CE29098EA8A}" type="presParOf" srcId="{E91232F0-05C2-41B8-A3CF-411FE6A272F7}" destId="{4597EE62-630C-4664-BD3C-C35B1408F1D7}" srcOrd="3" destOrd="0" presId="urn:microsoft.com/office/officeart/2005/8/layout/venn1"/>
    <dgm:cxn modelId="{C601AB06-CB67-4110-A633-5283E14D631E}" type="presParOf" srcId="{E91232F0-05C2-41B8-A3CF-411FE6A272F7}" destId="{83CEDC58-B3EB-407F-A8B4-5CB745FA8C88}" srcOrd="4" destOrd="0" presId="urn:microsoft.com/office/officeart/2005/8/layout/venn1"/>
    <dgm:cxn modelId="{22FD8BC1-7934-4A52-99CF-3C8163F3AEBD}" type="presParOf" srcId="{E91232F0-05C2-41B8-A3CF-411FE6A272F7}" destId="{DE30569C-CE4F-49DB-998F-F46488BE5DED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7364BAE-9FDF-4942-816F-575707D463C7}" type="doc">
      <dgm:prSet loTypeId="urn:microsoft.com/office/officeart/2005/8/layout/bProcess3" loCatId="process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6D57651-0112-4B2C-B873-8906F69B8F4A}">
      <dgm:prSet/>
      <dgm:spPr/>
      <dgm:t>
        <a:bodyPr/>
        <a:lstStyle/>
        <a:p>
          <a:pPr rtl="0"/>
          <a:r>
            <a:rPr lang="en-US" dirty="0" smtClean="0"/>
            <a:t>Sensors</a:t>
          </a:r>
          <a:endParaRPr lang="en-US" dirty="0"/>
        </a:p>
      </dgm:t>
    </dgm:pt>
    <dgm:pt modelId="{187886F1-8AB1-445A-8D7A-A0C883D4A275}" type="parTrans" cxnId="{783DC46B-EDF1-4F46-A5D9-B589474A737A}">
      <dgm:prSet/>
      <dgm:spPr/>
      <dgm:t>
        <a:bodyPr/>
        <a:lstStyle/>
        <a:p>
          <a:endParaRPr lang="en-US"/>
        </a:p>
      </dgm:t>
    </dgm:pt>
    <dgm:pt modelId="{B37C8FDD-1870-4293-A026-46D9583F7731}" type="sibTrans" cxnId="{783DC46B-EDF1-4F46-A5D9-B589474A737A}">
      <dgm:prSet/>
      <dgm:spPr/>
      <dgm:t>
        <a:bodyPr/>
        <a:lstStyle/>
        <a:p>
          <a:endParaRPr lang="en-US"/>
        </a:p>
      </dgm:t>
    </dgm:pt>
    <dgm:pt modelId="{9F13C83B-8B02-45EF-8235-B3766CB97B13}">
      <dgm:prSet/>
      <dgm:spPr/>
      <dgm:t>
        <a:bodyPr/>
        <a:lstStyle/>
        <a:p>
          <a:pPr rtl="0"/>
          <a:r>
            <a:rPr lang="en-US" dirty="0" smtClean="0"/>
            <a:t>Connection</a:t>
          </a:r>
          <a:endParaRPr lang="en-US" dirty="0"/>
        </a:p>
      </dgm:t>
    </dgm:pt>
    <dgm:pt modelId="{94AB9F4B-737B-4381-838D-60CF10DA8480}" type="parTrans" cxnId="{634A8ABE-0EAC-4322-A71F-0A0FCD53A1A9}">
      <dgm:prSet/>
      <dgm:spPr/>
      <dgm:t>
        <a:bodyPr/>
        <a:lstStyle/>
        <a:p>
          <a:endParaRPr lang="en-US"/>
        </a:p>
      </dgm:t>
    </dgm:pt>
    <dgm:pt modelId="{FED497D9-F18F-42AD-A36F-F3C1D1584DFA}" type="sibTrans" cxnId="{634A8ABE-0EAC-4322-A71F-0A0FCD53A1A9}">
      <dgm:prSet/>
      <dgm:spPr/>
      <dgm:t>
        <a:bodyPr/>
        <a:lstStyle/>
        <a:p>
          <a:endParaRPr lang="en-US"/>
        </a:p>
      </dgm:t>
    </dgm:pt>
    <dgm:pt modelId="{AECA35ED-BDDB-4D4B-97C5-9F2DC07276DC}">
      <dgm:prSet/>
      <dgm:spPr/>
      <dgm:t>
        <a:bodyPr/>
        <a:lstStyle/>
        <a:p>
          <a:pPr rtl="1"/>
          <a:r>
            <a:rPr lang="en-US" dirty="0" smtClean="0"/>
            <a:t>Pneumatic Jacks</a:t>
          </a:r>
          <a:endParaRPr lang="ar-SA" dirty="0"/>
        </a:p>
      </dgm:t>
    </dgm:pt>
    <dgm:pt modelId="{870FAD0C-F9B7-4EAA-8122-F289B8A7591D}" type="parTrans" cxnId="{A47EEF21-8252-4E07-8734-435216B9AEBC}">
      <dgm:prSet/>
      <dgm:spPr/>
      <dgm:t>
        <a:bodyPr/>
        <a:lstStyle/>
        <a:p>
          <a:pPr rtl="1"/>
          <a:endParaRPr lang="ar-SA"/>
        </a:p>
      </dgm:t>
    </dgm:pt>
    <dgm:pt modelId="{818FE065-72E2-4ACE-8A53-2A16D5876AE0}" type="sibTrans" cxnId="{A47EEF21-8252-4E07-8734-435216B9AEBC}">
      <dgm:prSet/>
      <dgm:spPr/>
      <dgm:t>
        <a:bodyPr/>
        <a:lstStyle/>
        <a:p>
          <a:pPr rtl="1"/>
          <a:endParaRPr lang="ar-SA"/>
        </a:p>
      </dgm:t>
    </dgm:pt>
    <dgm:pt modelId="{EF927958-693D-4D86-A9CB-82E7C090B1AA}">
      <dgm:prSet/>
      <dgm:spPr/>
      <dgm:t>
        <a:bodyPr/>
        <a:lstStyle/>
        <a:p>
          <a:pPr rtl="0"/>
          <a:r>
            <a:rPr lang="en-US" dirty="0" smtClean="0"/>
            <a:t>Motors</a:t>
          </a:r>
          <a:endParaRPr lang="en-US" dirty="0"/>
        </a:p>
      </dgm:t>
    </dgm:pt>
    <dgm:pt modelId="{D8864C7E-85C5-40DD-8822-03ED6035875C}" type="parTrans" cxnId="{0DE9CDFB-40D9-4C0B-A544-BD6119BF3150}">
      <dgm:prSet/>
      <dgm:spPr/>
      <dgm:t>
        <a:bodyPr/>
        <a:lstStyle/>
        <a:p>
          <a:pPr rtl="1"/>
          <a:endParaRPr lang="ar-SA"/>
        </a:p>
      </dgm:t>
    </dgm:pt>
    <dgm:pt modelId="{484DD811-7BD9-4FCF-81C1-219D2EB43520}" type="sibTrans" cxnId="{0DE9CDFB-40D9-4C0B-A544-BD6119BF3150}">
      <dgm:prSet/>
      <dgm:spPr/>
      <dgm:t>
        <a:bodyPr/>
        <a:lstStyle/>
        <a:p>
          <a:pPr rtl="1"/>
          <a:endParaRPr lang="ar-SA"/>
        </a:p>
      </dgm:t>
    </dgm:pt>
    <dgm:pt modelId="{E915376F-71D7-45FE-8539-7529DD771455}" type="pres">
      <dgm:prSet presAssocID="{37364BAE-9FDF-4942-816F-575707D463C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33BB4CF-49AB-4D9A-9007-24D362EA6B5B}" type="pres">
      <dgm:prSet presAssocID="{66D57651-0112-4B2C-B873-8906F69B8F4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EA3BE13-9340-41E4-A33F-1E496B8F58F6}" type="pres">
      <dgm:prSet presAssocID="{B37C8FDD-1870-4293-A026-46D9583F7731}" presName="sibTrans" presStyleLbl="sibTrans1D1" presStyleIdx="0" presStyleCnt="3"/>
      <dgm:spPr/>
      <dgm:t>
        <a:bodyPr/>
        <a:lstStyle/>
        <a:p>
          <a:pPr rtl="1"/>
          <a:endParaRPr lang="ar-SA"/>
        </a:p>
      </dgm:t>
    </dgm:pt>
    <dgm:pt modelId="{D3A757DF-A874-40B9-BE20-6FB94AE0E608}" type="pres">
      <dgm:prSet presAssocID="{B37C8FDD-1870-4293-A026-46D9583F7731}" presName="connectorText" presStyleLbl="sibTrans1D1" presStyleIdx="0" presStyleCnt="3"/>
      <dgm:spPr/>
      <dgm:t>
        <a:bodyPr/>
        <a:lstStyle/>
        <a:p>
          <a:pPr rtl="1"/>
          <a:endParaRPr lang="ar-SA"/>
        </a:p>
      </dgm:t>
    </dgm:pt>
    <dgm:pt modelId="{148CEAD4-E801-4EE6-B579-BC4C05BB7721}" type="pres">
      <dgm:prSet presAssocID="{EF927958-693D-4D86-A9CB-82E7C090B1A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407ACC0-2997-42C6-A72B-A6F521A18BFC}" type="pres">
      <dgm:prSet presAssocID="{484DD811-7BD9-4FCF-81C1-219D2EB43520}" presName="sibTrans" presStyleLbl="sibTrans1D1" presStyleIdx="1" presStyleCnt="3"/>
      <dgm:spPr/>
      <dgm:t>
        <a:bodyPr/>
        <a:lstStyle/>
        <a:p>
          <a:pPr rtl="1"/>
          <a:endParaRPr lang="ar-SA"/>
        </a:p>
      </dgm:t>
    </dgm:pt>
    <dgm:pt modelId="{D2FE2CF0-8D33-4DEB-A132-479E64DF0D98}" type="pres">
      <dgm:prSet presAssocID="{484DD811-7BD9-4FCF-81C1-219D2EB43520}" presName="connectorText" presStyleLbl="sibTrans1D1" presStyleIdx="1" presStyleCnt="3"/>
      <dgm:spPr/>
      <dgm:t>
        <a:bodyPr/>
        <a:lstStyle/>
        <a:p>
          <a:pPr rtl="1"/>
          <a:endParaRPr lang="ar-SA"/>
        </a:p>
      </dgm:t>
    </dgm:pt>
    <dgm:pt modelId="{DFC4E7B2-67C6-477D-A15A-F4A7411B5204}" type="pres">
      <dgm:prSet presAssocID="{AECA35ED-BDDB-4D4B-97C5-9F2DC07276D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8C07E4-5064-41D0-B148-3EDAFF8A1A5E}" type="pres">
      <dgm:prSet presAssocID="{818FE065-72E2-4ACE-8A53-2A16D5876AE0}" presName="sibTrans" presStyleLbl="sibTrans1D1" presStyleIdx="2" presStyleCnt="3"/>
      <dgm:spPr/>
      <dgm:t>
        <a:bodyPr/>
        <a:lstStyle/>
        <a:p>
          <a:pPr rtl="1"/>
          <a:endParaRPr lang="ar-SA"/>
        </a:p>
      </dgm:t>
    </dgm:pt>
    <dgm:pt modelId="{D4268964-8B0E-4E7D-A707-A51938E5FB5A}" type="pres">
      <dgm:prSet presAssocID="{818FE065-72E2-4ACE-8A53-2A16D5876AE0}" presName="connectorText" presStyleLbl="sibTrans1D1" presStyleIdx="2" presStyleCnt="3"/>
      <dgm:spPr/>
      <dgm:t>
        <a:bodyPr/>
        <a:lstStyle/>
        <a:p>
          <a:pPr rtl="1"/>
          <a:endParaRPr lang="ar-SA"/>
        </a:p>
      </dgm:t>
    </dgm:pt>
    <dgm:pt modelId="{3BE6C362-6495-4303-BBF2-A7BAB61C5654}" type="pres">
      <dgm:prSet presAssocID="{9F13C83B-8B02-45EF-8235-B3766CB97B1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879ABAC-3CDC-454E-8EDB-0697E9FDFC32}" type="presOf" srcId="{B37C8FDD-1870-4293-A026-46D9583F7731}" destId="{D3A757DF-A874-40B9-BE20-6FB94AE0E608}" srcOrd="1" destOrd="0" presId="urn:microsoft.com/office/officeart/2005/8/layout/bProcess3"/>
    <dgm:cxn modelId="{4822F174-3D7B-4FE4-A947-7C94F68733D6}" type="presOf" srcId="{EF927958-693D-4D86-A9CB-82E7C090B1AA}" destId="{148CEAD4-E801-4EE6-B579-BC4C05BB7721}" srcOrd="0" destOrd="0" presId="urn:microsoft.com/office/officeart/2005/8/layout/bProcess3"/>
    <dgm:cxn modelId="{E9BE603D-B1FC-4F87-B908-C22F38C0088A}" type="presOf" srcId="{37364BAE-9FDF-4942-816F-575707D463C7}" destId="{E915376F-71D7-45FE-8539-7529DD771455}" srcOrd="0" destOrd="0" presId="urn:microsoft.com/office/officeart/2005/8/layout/bProcess3"/>
    <dgm:cxn modelId="{86BD1CD4-8540-47BF-B369-FC1EDBC89414}" type="presOf" srcId="{484DD811-7BD9-4FCF-81C1-219D2EB43520}" destId="{7407ACC0-2997-42C6-A72B-A6F521A18BFC}" srcOrd="0" destOrd="0" presId="urn:microsoft.com/office/officeart/2005/8/layout/bProcess3"/>
    <dgm:cxn modelId="{B0840227-DA00-4DA8-8099-EA5E597AA1FA}" type="presOf" srcId="{B37C8FDD-1870-4293-A026-46D9583F7731}" destId="{FEA3BE13-9340-41E4-A33F-1E496B8F58F6}" srcOrd="0" destOrd="0" presId="urn:microsoft.com/office/officeart/2005/8/layout/bProcess3"/>
    <dgm:cxn modelId="{634A8ABE-0EAC-4322-A71F-0A0FCD53A1A9}" srcId="{37364BAE-9FDF-4942-816F-575707D463C7}" destId="{9F13C83B-8B02-45EF-8235-B3766CB97B13}" srcOrd="3" destOrd="0" parTransId="{94AB9F4B-737B-4381-838D-60CF10DA8480}" sibTransId="{FED497D9-F18F-42AD-A36F-F3C1D1584DFA}"/>
    <dgm:cxn modelId="{2CE8B9A0-5D7F-4BEA-8159-70BBA3C13D99}" type="presOf" srcId="{AECA35ED-BDDB-4D4B-97C5-9F2DC07276DC}" destId="{DFC4E7B2-67C6-477D-A15A-F4A7411B5204}" srcOrd="0" destOrd="0" presId="urn:microsoft.com/office/officeart/2005/8/layout/bProcess3"/>
    <dgm:cxn modelId="{8C607EED-90A5-4712-9F72-27337FC28F29}" type="presOf" srcId="{9F13C83B-8B02-45EF-8235-B3766CB97B13}" destId="{3BE6C362-6495-4303-BBF2-A7BAB61C5654}" srcOrd="0" destOrd="0" presId="urn:microsoft.com/office/officeart/2005/8/layout/bProcess3"/>
    <dgm:cxn modelId="{0DE9CDFB-40D9-4C0B-A544-BD6119BF3150}" srcId="{37364BAE-9FDF-4942-816F-575707D463C7}" destId="{EF927958-693D-4D86-A9CB-82E7C090B1AA}" srcOrd="1" destOrd="0" parTransId="{D8864C7E-85C5-40DD-8822-03ED6035875C}" sibTransId="{484DD811-7BD9-4FCF-81C1-219D2EB43520}"/>
    <dgm:cxn modelId="{AAE26020-0359-4EAD-8D26-3970E773E22D}" type="presOf" srcId="{66D57651-0112-4B2C-B873-8906F69B8F4A}" destId="{A33BB4CF-49AB-4D9A-9007-24D362EA6B5B}" srcOrd="0" destOrd="0" presId="urn:microsoft.com/office/officeart/2005/8/layout/bProcess3"/>
    <dgm:cxn modelId="{783DC46B-EDF1-4F46-A5D9-B589474A737A}" srcId="{37364BAE-9FDF-4942-816F-575707D463C7}" destId="{66D57651-0112-4B2C-B873-8906F69B8F4A}" srcOrd="0" destOrd="0" parTransId="{187886F1-8AB1-445A-8D7A-A0C883D4A275}" sibTransId="{B37C8FDD-1870-4293-A026-46D9583F7731}"/>
    <dgm:cxn modelId="{7C3FDE39-D0A6-4714-9D12-5A13D6583056}" type="presOf" srcId="{818FE065-72E2-4ACE-8A53-2A16D5876AE0}" destId="{D4268964-8B0E-4E7D-A707-A51938E5FB5A}" srcOrd="1" destOrd="0" presId="urn:microsoft.com/office/officeart/2005/8/layout/bProcess3"/>
    <dgm:cxn modelId="{30064410-A4B2-4C19-81F4-F3F2E4620019}" type="presOf" srcId="{484DD811-7BD9-4FCF-81C1-219D2EB43520}" destId="{D2FE2CF0-8D33-4DEB-A132-479E64DF0D98}" srcOrd="1" destOrd="0" presId="urn:microsoft.com/office/officeart/2005/8/layout/bProcess3"/>
    <dgm:cxn modelId="{A47EEF21-8252-4E07-8734-435216B9AEBC}" srcId="{37364BAE-9FDF-4942-816F-575707D463C7}" destId="{AECA35ED-BDDB-4D4B-97C5-9F2DC07276DC}" srcOrd="2" destOrd="0" parTransId="{870FAD0C-F9B7-4EAA-8122-F289B8A7591D}" sibTransId="{818FE065-72E2-4ACE-8A53-2A16D5876AE0}"/>
    <dgm:cxn modelId="{A3D52C98-BC29-4857-99E2-BD3C2117189B}" type="presOf" srcId="{818FE065-72E2-4ACE-8A53-2A16D5876AE0}" destId="{F98C07E4-5064-41D0-B148-3EDAFF8A1A5E}" srcOrd="0" destOrd="0" presId="urn:microsoft.com/office/officeart/2005/8/layout/bProcess3"/>
    <dgm:cxn modelId="{C37A81D6-F829-4889-99F0-3E2411A2C157}" type="presParOf" srcId="{E915376F-71D7-45FE-8539-7529DD771455}" destId="{A33BB4CF-49AB-4D9A-9007-24D362EA6B5B}" srcOrd="0" destOrd="0" presId="urn:microsoft.com/office/officeart/2005/8/layout/bProcess3"/>
    <dgm:cxn modelId="{6EB8CA78-8C4A-4F41-8DDB-BC03EB5C10AB}" type="presParOf" srcId="{E915376F-71D7-45FE-8539-7529DD771455}" destId="{FEA3BE13-9340-41E4-A33F-1E496B8F58F6}" srcOrd="1" destOrd="0" presId="urn:microsoft.com/office/officeart/2005/8/layout/bProcess3"/>
    <dgm:cxn modelId="{1EDF211D-09B4-46D4-B4A9-290ADAAE7EE5}" type="presParOf" srcId="{FEA3BE13-9340-41E4-A33F-1E496B8F58F6}" destId="{D3A757DF-A874-40B9-BE20-6FB94AE0E608}" srcOrd="0" destOrd="0" presId="urn:microsoft.com/office/officeart/2005/8/layout/bProcess3"/>
    <dgm:cxn modelId="{B779CDDE-3171-451F-A293-639234EFDF5D}" type="presParOf" srcId="{E915376F-71D7-45FE-8539-7529DD771455}" destId="{148CEAD4-E801-4EE6-B579-BC4C05BB7721}" srcOrd="2" destOrd="0" presId="urn:microsoft.com/office/officeart/2005/8/layout/bProcess3"/>
    <dgm:cxn modelId="{C581C995-4E7A-4AC1-9D41-3E5702CE427B}" type="presParOf" srcId="{E915376F-71D7-45FE-8539-7529DD771455}" destId="{7407ACC0-2997-42C6-A72B-A6F521A18BFC}" srcOrd="3" destOrd="0" presId="urn:microsoft.com/office/officeart/2005/8/layout/bProcess3"/>
    <dgm:cxn modelId="{E661D714-F1CB-4466-8FC2-6CDB4C0569A7}" type="presParOf" srcId="{7407ACC0-2997-42C6-A72B-A6F521A18BFC}" destId="{D2FE2CF0-8D33-4DEB-A132-479E64DF0D98}" srcOrd="0" destOrd="0" presId="urn:microsoft.com/office/officeart/2005/8/layout/bProcess3"/>
    <dgm:cxn modelId="{4BB33736-2CEC-4BCE-820A-E796573F35FD}" type="presParOf" srcId="{E915376F-71D7-45FE-8539-7529DD771455}" destId="{DFC4E7B2-67C6-477D-A15A-F4A7411B5204}" srcOrd="4" destOrd="0" presId="urn:microsoft.com/office/officeart/2005/8/layout/bProcess3"/>
    <dgm:cxn modelId="{8E590662-37AA-4FCE-976D-6DF6CE0C27E7}" type="presParOf" srcId="{E915376F-71D7-45FE-8539-7529DD771455}" destId="{F98C07E4-5064-41D0-B148-3EDAFF8A1A5E}" srcOrd="5" destOrd="0" presId="urn:microsoft.com/office/officeart/2005/8/layout/bProcess3"/>
    <dgm:cxn modelId="{FBB417F8-89A0-4521-8158-816749B61EC7}" type="presParOf" srcId="{F98C07E4-5064-41D0-B148-3EDAFF8A1A5E}" destId="{D4268964-8B0E-4E7D-A707-A51938E5FB5A}" srcOrd="0" destOrd="0" presId="urn:microsoft.com/office/officeart/2005/8/layout/bProcess3"/>
    <dgm:cxn modelId="{74F856E0-CDD5-4982-9039-F23742836D08}" type="presParOf" srcId="{E915376F-71D7-45FE-8539-7529DD771455}" destId="{3BE6C362-6495-4303-BBF2-A7BAB61C5654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374F57B-7F78-427E-B298-521CCAEAE69B}" type="doc">
      <dgm:prSet loTypeId="urn:microsoft.com/office/officeart/2005/8/layout/vList3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7B02064-8FC8-4DB5-8EA6-7D0F172B26E3}">
      <dgm:prSet/>
      <dgm:spPr/>
      <dgm:t>
        <a:bodyPr/>
        <a:lstStyle/>
        <a:p>
          <a:pPr algn="l" rtl="0"/>
          <a:r>
            <a:rPr lang="en-US" dirty="0" smtClean="0"/>
            <a:t>Plowing process</a:t>
          </a:r>
          <a:endParaRPr lang="en-US" dirty="0"/>
        </a:p>
      </dgm:t>
    </dgm:pt>
    <dgm:pt modelId="{B3240878-2BA8-42EC-A5F7-560CA16D88D9}" type="parTrans" cxnId="{B8F2EB0F-A3D7-4E18-85E1-443113AEB828}">
      <dgm:prSet/>
      <dgm:spPr/>
      <dgm:t>
        <a:bodyPr/>
        <a:lstStyle/>
        <a:p>
          <a:endParaRPr lang="en-US"/>
        </a:p>
      </dgm:t>
    </dgm:pt>
    <dgm:pt modelId="{0D48AE59-79F3-4102-A0FE-B28DAF4CA655}" type="sibTrans" cxnId="{B8F2EB0F-A3D7-4E18-85E1-443113AEB828}">
      <dgm:prSet/>
      <dgm:spPr/>
      <dgm:t>
        <a:bodyPr/>
        <a:lstStyle/>
        <a:p>
          <a:endParaRPr lang="en-US"/>
        </a:p>
      </dgm:t>
    </dgm:pt>
    <dgm:pt modelId="{6930179A-91D7-46D8-921A-C121EDFC4969}">
      <dgm:prSet/>
      <dgm:spPr/>
      <dgm:t>
        <a:bodyPr/>
        <a:lstStyle/>
        <a:p>
          <a:pPr algn="l" rtl="0"/>
          <a:r>
            <a:rPr lang="en-US" dirty="0" smtClean="0"/>
            <a:t>Falling of the Seedlings</a:t>
          </a:r>
          <a:endParaRPr lang="en-US" dirty="0"/>
        </a:p>
      </dgm:t>
    </dgm:pt>
    <dgm:pt modelId="{3F6E54E6-9C98-49BA-8905-E9149DBE67CB}" type="parTrans" cxnId="{F3F236CE-3433-420E-A541-D27D9329632E}">
      <dgm:prSet/>
      <dgm:spPr/>
      <dgm:t>
        <a:bodyPr/>
        <a:lstStyle/>
        <a:p>
          <a:endParaRPr lang="en-US"/>
        </a:p>
      </dgm:t>
    </dgm:pt>
    <dgm:pt modelId="{60D216B2-630C-43E5-A2B5-B3603ADFFC73}" type="sibTrans" cxnId="{F3F236CE-3433-420E-A541-D27D9329632E}">
      <dgm:prSet/>
      <dgm:spPr/>
      <dgm:t>
        <a:bodyPr/>
        <a:lstStyle/>
        <a:p>
          <a:endParaRPr lang="en-US"/>
        </a:p>
      </dgm:t>
    </dgm:pt>
    <dgm:pt modelId="{885E5DB8-0C29-4798-B66C-D099397929B6}">
      <dgm:prSet/>
      <dgm:spPr/>
      <dgm:t>
        <a:bodyPr/>
        <a:lstStyle/>
        <a:p>
          <a:pPr algn="l" rtl="0"/>
          <a:r>
            <a:rPr lang="en-US" dirty="0" smtClean="0"/>
            <a:t>Land fill the seedling</a:t>
          </a:r>
          <a:endParaRPr lang="en-US" dirty="0"/>
        </a:p>
      </dgm:t>
    </dgm:pt>
    <dgm:pt modelId="{00F17ECC-C702-41BF-A41F-7DB38253702E}" type="parTrans" cxnId="{1E9844B2-57D6-4932-93BF-1F11DDC3E081}">
      <dgm:prSet/>
      <dgm:spPr/>
      <dgm:t>
        <a:bodyPr/>
        <a:lstStyle/>
        <a:p>
          <a:endParaRPr lang="en-US"/>
        </a:p>
      </dgm:t>
    </dgm:pt>
    <dgm:pt modelId="{DC781946-7700-4B31-A80B-9D1303E6E965}" type="sibTrans" cxnId="{1E9844B2-57D6-4932-93BF-1F11DDC3E081}">
      <dgm:prSet/>
      <dgm:spPr/>
      <dgm:t>
        <a:bodyPr/>
        <a:lstStyle/>
        <a:p>
          <a:endParaRPr lang="en-US"/>
        </a:p>
      </dgm:t>
    </dgm:pt>
    <dgm:pt modelId="{69E107F5-66A1-42D8-BAF0-4D78813D6595}" type="pres">
      <dgm:prSet presAssocID="{E374F57B-7F78-427E-B298-521CCAEAE69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0B29974-B32A-4333-A25A-5BB6EBC53BE6}" type="pres">
      <dgm:prSet presAssocID="{87B02064-8FC8-4DB5-8EA6-7D0F172B26E3}" presName="composite" presStyleCnt="0"/>
      <dgm:spPr/>
    </dgm:pt>
    <dgm:pt modelId="{5EF77944-86B3-46CA-98E7-A1F41311BD75}" type="pres">
      <dgm:prSet presAssocID="{87B02064-8FC8-4DB5-8EA6-7D0F172B26E3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en-US"/>
        </a:p>
      </dgm:t>
    </dgm:pt>
    <dgm:pt modelId="{A787C5C9-8C63-496A-9D87-976B29F38ADC}" type="pres">
      <dgm:prSet presAssocID="{87B02064-8FC8-4DB5-8EA6-7D0F172B26E3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640CB3-BC41-40AD-A255-7B29B54138C5}" type="pres">
      <dgm:prSet presAssocID="{0D48AE59-79F3-4102-A0FE-B28DAF4CA655}" presName="spacing" presStyleCnt="0"/>
      <dgm:spPr/>
    </dgm:pt>
    <dgm:pt modelId="{0C083FCC-101A-4E65-A9EE-761F5F15D022}" type="pres">
      <dgm:prSet presAssocID="{6930179A-91D7-46D8-921A-C121EDFC4969}" presName="composite" presStyleCnt="0"/>
      <dgm:spPr/>
    </dgm:pt>
    <dgm:pt modelId="{FC939BD7-1672-4B44-A04D-678E153A8C20}" type="pres">
      <dgm:prSet presAssocID="{6930179A-91D7-46D8-921A-C121EDFC4969}" presName="imgShp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  <dgm:t>
        <a:bodyPr/>
        <a:lstStyle/>
        <a:p>
          <a:pPr rtl="1"/>
          <a:endParaRPr lang="ar-SA"/>
        </a:p>
      </dgm:t>
    </dgm:pt>
    <dgm:pt modelId="{4C267D5E-314F-4424-BC5E-67568F5F666E}" type="pres">
      <dgm:prSet presAssocID="{6930179A-91D7-46D8-921A-C121EDFC4969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0500E3-50D8-4DAF-B204-34C295B961D6}" type="pres">
      <dgm:prSet presAssocID="{60D216B2-630C-43E5-A2B5-B3603ADFFC73}" presName="spacing" presStyleCnt="0"/>
      <dgm:spPr/>
    </dgm:pt>
    <dgm:pt modelId="{6E906E37-5B69-4CE7-9EFC-3D80CEA64E4C}" type="pres">
      <dgm:prSet presAssocID="{885E5DB8-0C29-4798-B66C-D099397929B6}" presName="composite" presStyleCnt="0"/>
      <dgm:spPr/>
    </dgm:pt>
    <dgm:pt modelId="{F06BA5DE-A6D5-409C-B566-3C0B59D12908}" type="pres">
      <dgm:prSet presAssocID="{885E5DB8-0C29-4798-B66C-D099397929B6}" presName="imgShp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  <dgm:t>
        <a:bodyPr/>
        <a:lstStyle/>
        <a:p>
          <a:pPr rtl="1"/>
          <a:endParaRPr lang="ar-SA"/>
        </a:p>
      </dgm:t>
    </dgm:pt>
    <dgm:pt modelId="{9D6DE450-A5BE-4318-855F-054FE18F6C67}" type="pres">
      <dgm:prSet presAssocID="{885E5DB8-0C29-4798-B66C-D099397929B6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197FE2-B257-4ED3-B5F4-B00CC79AB8EC}" type="presOf" srcId="{87B02064-8FC8-4DB5-8EA6-7D0F172B26E3}" destId="{A787C5C9-8C63-496A-9D87-976B29F38ADC}" srcOrd="0" destOrd="0" presId="urn:microsoft.com/office/officeart/2005/8/layout/vList3"/>
    <dgm:cxn modelId="{06FBDC8C-9E5F-4628-8E9E-31143FD8D74B}" type="presOf" srcId="{885E5DB8-0C29-4798-B66C-D099397929B6}" destId="{9D6DE450-A5BE-4318-855F-054FE18F6C67}" srcOrd="0" destOrd="0" presId="urn:microsoft.com/office/officeart/2005/8/layout/vList3"/>
    <dgm:cxn modelId="{97E66199-E513-48CA-9BE1-8C9A9E1D1519}" type="presOf" srcId="{E374F57B-7F78-427E-B298-521CCAEAE69B}" destId="{69E107F5-66A1-42D8-BAF0-4D78813D6595}" srcOrd="0" destOrd="0" presId="urn:microsoft.com/office/officeart/2005/8/layout/vList3"/>
    <dgm:cxn modelId="{B98A025E-AE9A-47AF-8F79-16E56AA2621A}" type="presOf" srcId="{6930179A-91D7-46D8-921A-C121EDFC4969}" destId="{4C267D5E-314F-4424-BC5E-67568F5F666E}" srcOrd="0" destOrd="0" presId="urn:microsoft.com/office/officeart/2005/8/layout/vList3"/>
    <dgm:cxn modelId="{1E9844B2-57D6-4932-93BF-1F11DDC3E081}" srcId="{E374F57B-7F78-427E-B298-521CCAEAE69B}" destId="{885E5DB8-0C29-4798-B66C-D099397929B6}" srcOrd="2" destOrd="0" parTransId="{00F17ECC-C702-41BF-A41F-7DB38253702E}" sibTransId="{DC781946-7700-4B31-A80B-9D1303E6E965}"/>
    <dgm:cxn modelId="{F3F236CE-3433-420E-A541-D27D9329632E}" srcId="{E374F57B-7F78-427E-B298-521CCAEAE69B}" destId="{6930179A-91D7-46D8-921A-C121EDFC4969}" srcOrd="1" destOrd="0" parTransId="{3F6E54E6-9C98-49BA-8905-E9149DBE67CB}" sibTransId="{60D216B2-630C-43E5-A2B5-B3603ADFFC73}"/>
    <dgm:cxn modelId="{B8F2EB0F-A3D7-4E18-85E1-443113AEB828}" srcId="{E374F57B-7F78-427E-B298-521CCAEAE69B}" destId="{87B02064-8FC8-4DB5-8EA6-7D0F172B26E3}" srcOrd="0" destOrd="0" parTransId="{B3240878-2BA8-42EC-A5F7-560CA16D88D9}" sibTransId="{0D48AE59-79F3-4102-A0FE-B28DAF4CA655}"/>
    <dgm:cxn modelId="{AE383B79-5BC9-456B-A72D-8C765B46551C}" type="presParOf" srcId="{69E107F5-66A1-42D8-BAF0-4D78813D6595}" destId="{C0B29974-B32A-4333-A25A-5BB6EBC53BE6}" srcOrd="0" destOrd="0" presId="urn:microsoft.com/office/officeart/2005/8/layout/vList3"/>
    <dgm:cxn modelId="{B7BB97F7-848A-4D82-82BB-8DC70DAA0D3E}" type="presParOf" srcId="{C0B29974-B32A-4333-A25A-5BB6EBC53BE6}" destId="{5EF77944-86B3-46CA-98E7-A1F41311BD75}" srcOrd="0" destOrd="0" presId="urn:microsoft.com/office/officeart/2005/8/layout/vList3"/>
    <dgm:cxn modelId="{34A350D4-AF6F-402F-8180-A5E4CFEEA5AA}" type="presParOf" srcId="{C0B29974-B32A-4333-A25A-5BB6EBC53BE6}" destId="{A787C5C9-8C63-496A-9D87-976B29F38ADC}" srcOrd="1" destOrd="0" presId="urn:microsoft.com/office/officeart/2005/8/layout/vList3"/>
    <dgm:cxn modelId="{C16BD92F-3B52-4707-9DDD-3D447C34FAF0}" type="presParOf" srcId="{69E107F5-66A1-42D8-BAF0-4D78813D6595}" destId="{5C640CB3-BC41-40AD-A255-7B29B54138C5}" srcOrd="1" destOrd="0" presId="urn:microsoft.com/office/officeart/2005/8/layout/vList3"/>
    <dgm:cxn modelId="{0725C986-D303-4767-ADFD-30D78B1B8799}" type="presParOf" srcId="{69E107F5-66A1-42D8-BAF0-4D78813D6595}" destId="{0C083FCC-101A-4E65-A9EE-761F5F15D022}" srcOrd="2" destOrd="0" presId="urn:microsoft.com/office/officeart/2005/8/layout/vList3"/>
    <dgm:cxn modelId="{76109410-6D24-4FF0-ACA1-4C358AB4777E}" type="presParOf" srcId="{0C083FCC-101A-4E65-A9EE-761F5F15D022}" destId="{FC939BD7-1672-4B44-A04D-678E153A8C20}" srcOrd="0" destOrd="0" presId="urn:microsoft.com/office/officeart/2005/8/layout/vList3"/>
    <dgm:cxn modelId="{C20A87C4-9A6E-4235-AF73-D0E5D011FE96}" type="presParOf" srcId="{0C083FCC-101A-4E65-A9EE-761F5F15D022}" destId="{4C267D5E-314F-4424-BC5E-67568F5F666E}" srcOrd="1" destOrd="0" presId="urn:microsoft.com/office/officeart/2005/8/layout/vList3"/>
    <dgm:cxn modelId="{1B42C7D3-2609-45B6-8E22-47C62C18EF42}" type="presParOf" srcId="{69E107F5-66A1-42D8-BAF0-4D78813D6595}" destId="{FC0500E3-50D8-4DAF-B204-34C295B961D6}" srcOrd="3" destOrd="0" presId="urn:microsoft.com/office/officeart/2005/8/layout/vList3"/>
    <dgm:cxn modelId="{86E72850-148E-499F-92EE-335582739DA9}" type="presParOf" srcId="{69E107F5-66A1-42D8-BAF0-4D78813D6595}" destId="{6E906E37-5B69-4CE7-9EFC-3D80CEA64E4C}" srcOrd="4" destOrd="0" presId="urn:microsoft.com/office/officeart/2005/8/layout/vList3"/>
    <dgm:cxn modelId="{5CEE6675-6840-4106-8B01-F6137FD77ADF}" type="presParOf" srcId="{6E906E37-5B69-4CE7-9EFC-3D80CEA64E4C}" destId="{F06BA5DE-A6D5-409C-B566-3C0B59D12908}" srcOrd="0" destOrd="0" presId="urn:microsoft.com/office/officeart/2005/8/layout/vList3"/>
    <dgm:cxn modelId="{AB27A97C-59B5-4E79-8EFB-F068C0B69BED}" type="presParOf" srcId="{6E906E37-5B69-4CE7-9EFC-3D80CEA64E4C}" destId="{9D6DE450-A5BE-4318-855F-054FE18F6C6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9B2F9B0-3179-4765-B156-6F2E6151E2BD}" type="doc">
      <dgm:prSet loTypeId="urn:microsoft.com/office/officeart/2005/8/layout/hProcess10" loCatId="process" qsTypeId="urn:microsoft.com/office/officeart/2005/8/quickstyle/3d9" qsCatId="3D" csTypeId="urn:microsoft.com/office/officeart/2005/8/colors/accent4_1" csCatId="accent4" phldr="1"/>
      <dgm:spPr>
        <a:scene3d>
          <a:camera prst="perspectiveRelaxed" fov="3000000">
            <a:rot lat="19200000" lon="21000000" rev="600000"/>
          </a:camera>
          <a:lightRig rig="threePt" dir="t"/>
          <a:backdrop>
            <a:anchor x="0" y="0" z="-210000"/>
            <a:norm dx="0" dy="0" dz="914400"/>
            <a:up dx="0" dy="914400" dz="0"/>
          </a:backdrop>
        </a:scene3d>
      </dgm:spPr>
      <dgm:t>
        <a:bodyPr/>
        <a:lstStyle/>
        <a:p>
          <a:endParaRPr lang="en-US"/>
        </a:p>
      </dgm:t>
    </dgm:pt>
    <dgm:pt modelId="{3DB69BF3-B1D9-49AC-9D95-356C81651FF4}">
      <dgm:prSet/>
      <dgm:spPr>
        <a:solidFill>
          <a:schemeClr val="lt1">
            <a:hueOff val="0"/>
            <a:satOff val="0"/>
            <a:lumOff val="0"/>
            <a:alpha val="69000"/>
          </a:schemeClr>
        </a:solidFill>
      </dgm:spPr>
      <dgm:t>
        <a:bodyPr/>
        <a:lstStyle/>
        <a:p>
          <a:pPr rtl="0"/>
          <a:r>
            <a:rPr lang="en-US" dirty="0" smtClean="0"/>
            <a:t>Transmit a signal from wheel Sensor </a:t>
          </a:r>
          <a:endParaRPr lang="en-US" dirty="0"/>
        </a:p>
      </dgm:t>
    </dgm:pt>
    <dgm:pt modelId="{C7190E96-E23F-4EF5-B875-1F0DA893A270}" type="parTrans" cxnId="{A96149A6-CE92-40E5-B6D5-9598AAC3CC06}">
      <dgm:prSet/>
      <dgm:spPr/>
      <dgm:t>
        <a:bodyPr/>
        <a:lstStyle/>
        <a:p>
          <a:endParaRPr lang="en-US"/>
        </a:p>
      </dgm:t>
    </dgm:pt>
    <dgm:pt modelId="{C66E036D-2DF8-4DDD-8FEB-1CD1EA2140B6}" type="sibTrans" cxnId="{A96149A6-CE92-40E5-B6D5-9598AAC3CC06}">
      <dgm:prSet/>
      <dgm:spPr>
        <a:sp3d z="-227350" prstMaterial="matte">
          <a:bevelT w="50800"/>
        </a:sp3d>
      </dgm:spPr>
      <dgm:t>
        <a:bodyPr/>
        <a:lstStyle/>
        <a:p>
          <a:endParaRPr lang="en-US" b="1" cap="none" spc="100">
            <a:ln w="18000">
              <a:solidFill>
                <a:schemeClr val="accent1">
                  <a:satMod val="200000"/>
                  <a:tint val="72000"/>
                </a:schemeClr>
              </a:solidFill>
              <a:prstDash val="solid"/>
            </a:ln>
            <a:solidFill>
              <a:schemeClr val="accent1">
                <a:satMod val="280000"/>
                <a:tint val="100000"/>
                <a:alpha val="5700"/>
              </a:schemeClr>
            </a:solidFill>
            <a:effectLst>
              <a:outerShdw blurRad="25000" dist="20000" dir="16020000" algn="tl">
                <a:schemeClr val="accent1">
                  <a:satMod val="200000"/>
                  <a:shade val="1000"/>
                  <a:alpha val="60000"/>
                </a:schemeClr>
              </a:outerShdw>
            </a:effectLst>
          </a:endParaRPr>
        </a:p>
      </dgm:t>
    </dgm:pt>
    <dgm:pt modelId="{F21E16AD-289F-4CE8-B7BF-188113BBADEA}">
      <dgm:prSet/>
      <dgm:spPr>
        <a:solidFill>
          <a:schemeClr val="lt1">
            <a:hueOff val="0"/>
            <a:satOff val="0"/>
            <a:lumOff val="0"/>
            <a:alpha val="73000"/>
          </a:schemeClr>
        </a:solidFill>
      </dgm:spPr>
      <dgm:t>
        <a:bodyPr/>
        <a:lstStyle/>
        <a:p>
          <a:pPr rtl="0"/>
          <a:r>
            <a:rPr lang="en-US" dirty="0" smtClean="0"/>
            <a:t>Receive a signal to slot Motor  </a:t>
          </a:r>
          <a:endParaRPr lang="en-US" dirty="0"/>
        </a:p>
      </dgm:t>
    </dgm:pt>
    <dgm:pt modelId="{463A184D-D294-4E45-9622-F4B75384153C}" type="parTrans" cxnId="{40D2E762-5EF8-4AEC-B6BB-F7D4E8412060}">
      <dgm:prSet/>
      <dgm:spPr/>
      <dgm:t>
        <a:bodyPr/>
        <a:lstStyle/>
        <a:p>
          <a:endParaRPr lang="en-US"/>
        </a:p>
      </dgm:t>
    </dgm:pt>
    <dgm:pt modelId="{422ABC7C-AC2F-49D0-87F5-B478A030909E}" type="sibTrans" cxnId="{40D2E762-5EF8-4AEC-B6BB-F7D4E8412060}">
      <dgm:prSet/>
      <dgm:spPr>
        <a:sp3d z="-227350" prstMaterial="matte">
          <a:bevelT w="50800"/>
        </a:sp3d>
      </dgm:spPr>
      <dgm:t>
        <a:bodyPr/>
        <a:lstStyle/>
        <a:p>
          <a:endParaRPr lang="en-US"/>
        </a:p>
      </dgm:t>
    </dgm:pt>
    <dgm:pt modelId="{50096096-3A21-4E1A-AE2C-28F54B0CF565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</dgm:spPr>
      <dgm:t>
        <a:bodyPr/>
        <a:lstStyle/>
        <a:p>
          <a:pPr rtl="0"/>
          <a:r>
            <a:rPr lang="en-US" dirty="0" smtClean="0"/>
            <a:t>Seedlings falling</a:t>
          </a:r>
          <a:endParaRPr lang="en-US" dirty="0"/>
        </a:p>
      </dgm:t>
    </dgm:pt>
    <dgm:pt modelId="{46945520-72C8-4875-9054-CBAED40CE9C4}" type="parTrans" cxnId="{DD174ABA-C19E-4E81-87EB-A58EA96AD753}">
      <dgm:prSet/>
      <dgm:spPr/>
      <dgm:t>
        <a:bodyPr/>
        <a:lstStyle/>
        <a:p>
          <a:endParaRPr lang="en-US"/>
        </a:p>
      </dgm:t>
    </dgm:pt>
    <dgm:pt modelId="{055B9845-1F65-4326-993F-9088EB884CEF}" type="sibTrans" cxnId="{DD174ABA-C19E-4E81-87EB-A58EA96AD753}">
      <dgm:prSet/>
      <dgm:spPr/>
      <dgm:t>
        <a:bodyPr/>
        <a:lstStyle/>
        <a:p>
          <a:endParaRPr lang="en-US"/>
        </a:p>
      </dgm:t>
    </dgm:pt>
    <dgm:pt modelId="{B7796AC4-65D6-4F6D-94CF-B857B77D4FD6}" type="pres">
      <dgm:prSet presAssocID="{39B2F9B0-3179-4765-B156-6F2E6151E2B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AE03D2D-3695-4FE5-BF90-72917B3A5E25}" type="pres">
      <dgm:prSet presAssocID="{3DB69BF3-B1D9-49AC-9D95-356C81651FF4}" presName="composite" presStyleCnt="0"/>
      <dgm:spPr/>
      <dgm:t>
        <a:bodyPr/>
        <a:lstStyle/>
        <a:p>
          <a:endParaRPr lang="en-US"/>
        </a:p>
      </dgm:t>
    </dgm:pt>
    <dgm:pt modelId="{5C77BA8A-5660-4CC9-B61E-CAEC0DD92830}" type="pres">
      <dgm:prSet presAssocID="{3DB69BF3-B1D9-49AC-9D95-356C81651FF4}" presName="imagSh" presStyleLbl="b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  <a:sp3d z="-227350" extrusionH="25400">
          <a:bevelT w="57150"/>
        </a:sp3d>
      </dgm:spPr>
      <dgm:t>
        <a:bodyPr/>
        <a:lstStyle/>
        <a:p>
          <a:endParaRPr lang="en-US"/>
        </a:p>
      </dgm:t>
    </dgm:pt>
    <dgm:pt modelId="{A6D39E9E-467E-4095-A535-D60E55081888}" type="pres">
      <dgm:prSet presAssocID="{3DB69BF3-B1D9-49AC-9D95-356C81651FF4}" presName="tx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8E45A3-9B8D-495C-9BE6-C9FABF68037F}" type="pres">
      <dgm:prSet presAssocID="{C66E036D-2DF8-4DDD-8FEB-1CD1EA2140B6}" presName="sibTrans" presStyleLbl="sibTrans2D1" presStyleIdx="0" presStyleCnt="2" custScaleX="254726" custScaleY="189696"/>
      <dgm:spPr>
        <a:prstGeom prst="mathPlus">
          <a:avLst/>
        </a:prstGeom>
      </dgm:spPr>
      <dgm:t>
        <a:bodyPr/>
        <a:lstStyle/>
        <a:p>
          <a:endParaRPr lang="en-US"/>
        </a:p>
      </dgm:t>
    </dgm:pt>
    <dgm:pt modelId="{73523BA1-44B1-4F80-9AB1-D804BC243ACF}" type="pres">
      <dgm:prSet presAssocID="{C66E036D-2DF8-4DDD-8FEB-1CD1EA2140B6}" presName="connTx" presStyleLbl="sibTrans2D1" presStyleIdx="0" presStyleCnt="2"/>
      <dgm:spPr/>
      <dgm:t>
        <a:bodyPr/>
        <a:lstStyle/>
        <a:p>
          <a:endParaRPr lang="en-US"/>
        </a:p>
      </dgm:t>
    </dgm:pt>
    <dgm:pt modelId="{9299B2CB-CCBF-4C82-8A1F-9BC904AC7B20}" type="pres">
      <dgm:prSet presAssocID="{F21E16AD-289F-4CE8-B7BF-188113BBADEA}" presName="composite" presStyleCnt="0"/>
      <dgm:spPr/>
      <dgm:t>
        <a:bodyPr/>
        <a:lstStyle/>
        <a:p>
          <a:endParaRPr lang="en-US"/>
        </a:p>
      </dgm:t>
    </dgm:pt>
    <dgm:pt modelId="{FFD8216F-594D-4A65-98BD-179F2CE9D3C3}" type="pres">
      <dgm:prSet presAssocID="{F21E16AD-289F-4CE8-B7BF-188113BBADEA}" presName="imagSh" presStyleLbl="b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  <a:sp3d z="-227350" extrusionH="25400">
          <a:bevelT w="57150"/>
        </a:sp3d>
      </dgm:spPr>
      <dgm:t>
        <a:bodyPr/>
        <a:lstStyle/>
        <a:p>
          <a:endParaRPr lang="en-US"/>
        </a:p>
      </dgm:t>
    </dgm:pt>
    <dgm:pt modelId="{BAFC4834-C9D8-4D14-AD27-1CAE27D163F7}" type="pres">
      <dgm:prSet presAssocID="{F21E16AD-289F-4CE8-B7BF-188113BBADEA}" presName="tx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39E2A4-7859-421D-ACE1-66F759AF2021}" type="pres">
      <dgm:prSet presAssocID="{422ABC7C-AC2F-49D0-87F5-B478A030909E}" presName="sibTrans" presStyleLbl="sibTrans2D1" presStyleIdx="1" presStyleCnt="2" custScaleX="240226" custScaleY="153159"/>
      <dgm:spPr>
        <a:prstGeom prst="mathEqual">
          <a:avLst/>
        </a:prstGeom>
      </dgm:spPr>
      <dgm:t>
        <a:bodyPr/>
        <a:lstStyle/>
        <a:p>
          <a:endParaRPr lang="en-US"/>
        </a:p>
      </dgm:t>
    </dgm:pt>
    <dgm:pt modelId="{DCFA2C54-A1A9-4EFF-9D80-55DCEA2FD6DC}" type="pres">
      <dgm:prSet presAssocID="{422ABC7C-AC2F-49D0-87F5-B478A030909E}" presName="connTx" presStyleLbl="sibTrans2D1" presStyleIdx="1" presStyleCnt="2"/>
      <dgm:spPr/>
      <dgm:t>
        <a:bodyPr/>
        <a:lstStyle/>
        <a:p>
          <a:endParaRPr lang="en-US"/>
        </a:p>
      </dgm:t>
    </dgm:pt>
    <dgm:pt modelId="{90B92104-14E0-441A-858B-52B0E8EE714C}" type="pres">
      <dgm:prSet presAssocID="{50096096-3A21-4E1A-AE2C-28F54B0CF565}" presName="composite" presStyleCnt="0"/>
      <dgm:spPr/>
      <dgm:t>
        <a:bodyPr/>
        <a:lstStyle/>
        <a:p>
          <a:endParaRPr lang="en-US"/>
        </a:p>
      </dgm:t>
    </dgm:pt>
    <dgm:pt modelId="{2109C032-CA93-4656-9E03-6EDC3C72D6DC}" type="pres">
      <dgm:prSet presAssocID="{50096096-3A21-4E1A-AE2C-28F54B0CF565}" presName="imagSh" presStyleLbl="b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  <a:sp3d z="-227350" extrusionH="25400">
          <a:bevelT w="57150"/>
        </a:sp3d>
      </dgm:spPr>
      <dgm:t>
        <a:bodyPr/>
        <a:lstStyle/>
        <a:p>
          <a:endParaRPr lang="en-US"/>
        </a:p>
      </dgm:t>
    </dgm:pt>
    <dgm:pt modelId="{0D4EF149-AF2E-448A-B369-0D2281DE4289}" type="pres">
      <dgm:prSet presAssocID="{50096096-3A21-4E1A-AE2C-28F54B0CF565}" presName="tx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6149A6-CE92-40E5-B6D5-9598AAC3CC06}" srcId="{39B2F9B0-3179-4765-B156-6F2E6151E2BD}" destId="{3DB69BF3-B1D9-49AC-9D95-356C81651FF4}" srcOrd="0" destOrd="0" parTransId="{C7190E96-E23F-4EF5-B875-1F0DA893A270}" sibTransId="{C66E036D-2DF8-4DDD-8FEB-1CD1EA2140B6}"/>
    <dgm:cxn modelId="{56B90607-A9EF-4A3E-9859-AB9A6826EE4E}" type="presOf" srcId="{50096096-3A21-4E1A-AE2C-28F54B0CF565}" destId="{0D4EF149-AF2E-448A-B369-0D2281DE4289}" srcOrd="0" destOrd="0" presId="urn:microsoft.com/office/officeart/2005/8/layout/hProcess10"/>
    <dgm:cxn modelId="{5AA80718-8942-4606-97EE-2EBB525FB559}" type="presOf" srcId="{C66E036D-2DF8-4DDD-8FEB-1CD1EA2140B6}" destId="{73523BA1-44B1-4F80-9AB1-D804BC243ACF}" srcOrd="1" destOrd="0" presId="urn:microsoft.com/office/officeart/2005/8/layout/hProcess10"/>
    <dgm:cxn modelId="{FA85C3BA-671A-4491-8589-2DDCCCFEEEEE}" type="presOf" srcId="{C66E036D-2DF8-4DDD-8FEB-1CD1EA2140B6}" destId="{0B8E45A3-9B8D-495C-9BE6-C9FABF68037F}" srcOrd="0" destOrd="0" presId="urn:microsoft.com/office/officeart/2005/8/layout/hProcess10"/>
    <dgm:cxn modelId="{40D2E762-5EF8-4AEC-B6BB-F7D4E8412060}" srcId="{39B2F9B0-3179-4765-B156-6F2E6151E2BD}" destId="{F21E16AD-289F-4CE8-B7BF-188113BBADEA}" srcOrd="1" destOrd="0" parTransId="{463A184D-D294-4E45-9622-F4B75384153C}" sibTransId="{422ABC7C-AC2F-49D0-87F5-B478A030909E}"/>
    <dgm:cxn modelId="{72FC1A08-A812-402B-B15B-3C998A487730}" type="presOf" srcId="{F21E16AD-289F-4CE8-B7BF-188113BBADEA}" destId="{BAFC4834-C9D8-4D14-AD27-1CAE27D163F7}" srcOrd="0" destOrd="0" presId="urn:microsoft.com/office/officeart/2005/8/layout/hProcess10"/>
    <dgm:cxn modelId="{E20A837A-1E1F-43DD-9759-A7EA2D344F2A}" type="presOf" srcId="{39B2F9B0-3179-4765-B156-6F2E6151E2BD}" destId="{B7796AC4-65D6-4F6D-94CF-B857B77D4FD6}" srcOrd="0" destOrd="0" presId="urn:microsoft.com/office/officeart/2005/8/layout/hProcess10"/>
    <dgm:cxn modelId="{D97A5729-CD9A-467E-AB66-2480EABA9680}" type="presOf" srcId="{3DB69BF3-B1D9-49AC-9D95-356C81651FF4}" destId="{A6D39E9E-467E-4095-A535-D60E55081888}" srcOrd="0" destOrd="0" presId="urn:microsoft.com/office/officeart/2005/8/layout/hProcess10"/>
    <dgm:cxn modelId="{5ECE9180-E649-4EEC-8279-B9C6D0B948B1}" type="presOf" srcId="{422ABC7C-AC2F-49D0-87F5-B478A030909E}" destId="{DCFA2C54-A1A9-4EFF-9D80-55DCEA2FD6DC}" srcOrd="1" destOrd="0" presId="urn:microsoft.com/office/officeart/2005/8/layout/hProcess10"/>
    <dgm:cxn modelId="{DD174ABA-C19E-4E81-87EB-A58EA96AD753}" srcId="{39B2F9B0-3179-4765-B156-6F2E6151E2BD}" destId="{50096096-3A21-4E1A-AE2C-28F54B0CF565}" srcOrd="2" destOrd="0" parTransId="{46945520-72C8-4875-9054-CBAED40CE9C4}" sibTransId="{055B9845-1F65-4326-993F-9088EB884CEF}"/>
    <dgm:cxn modelId="{210ABAF8-C6F1-403B-AB1F-2E64B92F75E6}" type="presOf" srcId="{422ABC7C-AC2F-49D0-87F5-B478A030909E}" destId="{AC39E2A4-7859-421D-ACE1-66F759AF2021}" srcOrd="0" destOrd="0" presId="urn:microsoft.com/office/officeart/2005/8/layout/hProcess10"/>
    <dgm:cxn modelId="{BD7A5776-99C0-460F-8958-D01314E3E3ED}" type="presParOf" srcId="{B7796AC4-65D6-4F6D-94CF-B857B77D4FD6}" destId="{1AE03D2D-3695-4FE5-BF90-72917B3A5E25}" srcOrd="0" destOrd="0" presId="urn:microsoft.com/office/officeart/2005/8/layout/hProcess10"/>
    <dgm:cxn modelId="{FBFA40DC-B0B1-4347-AA07-D74FB910D3AF}" type="presParOf" srcId="{1AE03D2D-3695-4FE5-BF90-72917B3A5E25}" destId="{5C77BA8A-5660-4CC9-B61E-CAEC0DD92830}" srcOrd="0" destOrd="0" presId="urn:microsoft.com/office/officeart/2005/8/layout/hProcess10"/>
    <dgm:cxn modelId="{FEB020F4-4122-48E6-94A1-C39EB7F084DA}" type="presParOf" srcId="{1AE03D2D-3695-4FE5-BF90-72917B3A5E25}" destId="{A6D39E9E-467E-4095-A535-D60E55081888}" srcOrd="1" destOrd="0" presId="urn:microsoft.com/office/officeart/2005/8/layout/hProcess10"/>
    <dgm:cxn modelId="{8CFAC984-CE35-428A-B8EF-99A226D158AC}" type="presParOf" srcId="{B7796AC4-65D6-4F6D-94CF-B857B77D4FD6}" destId="{0B8E45A3-9B8D-495C-9BE6-C9FABF68037F}" srcOrd="1" destOrd="0" presId="urn:microsoft.com/office/officeart/2005/8/layout/hProcess10"/>
    <dgm:cxn modelId="{E3EB65F2-6AF7-486B-A633-33F53303EE1F}" type="presParOf" srcId="{0B8E45A3-9B8D-495C-9BE6-C9FABF68037F}" destId="{73523BA1-44B1-4F80-9AB1-D804BC243ACF}" srcOrd="0" destOrd="0" presId="urn:microsoft.com/office/officeart/2005/8/layout/hProcess10"/>
    <dgm:cxn modelId="{4959D48A-F2B8-4D01-A2E2-6780E6929D45}" type="presParOf" srcId="{B7796AC4-65D6-4F6D-94CF-B857B77D4FD6}" destId="{9299B2CB-CCBF-4C82-8A1F-9BC904AC7B20}" srcOrd="2" destOrd="0" presId="urn:microsoft.com/office/officeart/2005/8/layout/hProcess10"/>
    <dgm:cxn modelId="{94A87208-4ECE-4B7E-81A6-969A55B9CD85}" type="presParOf" srcId="{9299B2CB-CCBF-4C82-8A1F-9BC904AC7B20}" destId="{FFD8216F-594D-4A65-98BD-179F2CE9D3C3}" srcOrd="0" destOrd="0" presId="urn:microsoft.com/office/officeart/2005/8/layout/hProcess10"/>
    <dgm:cxn modelId="{CC65FB03-C2DE-411B-A651-EEF8CD22B63A}" type="presParOf" srcId="{9299B2CB-CCBF-4C82-8A1F-9BC904AC7B20}" destId="{BAFC4834-C9D8-4D14-AD27-1CAE27D163F7}" srcOrd="1" destOrd="0" presId="urn:microsoft.com/office/officeart/2005/8/layout/hProcess10"/>
    <dgm:cxn modelId="{7AEE953E-7A36-4280-B26B-8A748DBBF50C}" type="presParOf" srcId="{B7796AC4-65D6-4F6D-94CF-B857B77D4FD6}" destId="{AC39E2A4-7859-421D-ACE1-66F759AF2021}" srcOrd="3" destOrd="0" presId="urn:microsoft.com/office/officeart/2005/8/layout/hProcess10"/>
    <dgm:cxn modelId="{E6FA93A2-C601-4810-8548-F6EF78EFB207}" type="presParOf" srcId="{AC39E2A4-7859-421D-ACE1-66F759AF2021}" destId="{DCFA2C54-A1A9-4EFF-9D80-55DCEA2FD6DC}" srcOrd="0" destOrd="0" presId="urn:microsoft.com/office/officeart/2005/8/layout/hProcess10"/>
    <dgm:cxn modelId="{828556BF-C4E8-4D7B-987F-6707DA0B2268}" type="presParOf" srcId="{B7796AC4-65D6-4F6D-94CF-B857B77D4FD6}" destId="{90B92104-14E0-441A-858B-52B0E8EE714C}" srcOrd="4" destOrd="0" presId="urn:microsoft.com/office/officeart/2005/8/layout/hProcess10"/>
    <dgm:cxn modelId="{36FAD228-F71E-463E-9DA6-F35175CCF4D8}" type="presParOf" srcId="{90B92104-14E0-441A-858B-52B0E8EE714C}" destId="{2109C032-CA93-4656-9E03-6EDC3C72D6DC}" srcOrd="0" destOrd="0" presId="urn:microsoft.com/office/officeart/2005/8/layout/hProcess10"/>
    <dgm:cxn modelId="{AF372E59-A514-4774-B045-7FA56703101A}" type="presParOf" srcId="{90B92104-14E0-441A-858B-52B0E8EE714C}" destId="{0D4EF149-AF2E-448A-B369-0D2281DE4289}" srcOrd="1" destOrd="0" presId="urn:microsoft.com/office/officeart/2005/8/layout/hProcess10"/>
  </dgm:cxnLst>
  <dgm:bg>
    <a:effectLst>
      <a:outerShdw blurRad="50800" dist="50800" dir="5400000" algn="ctr" rotWithShape="0">
        <a:srgbClr val="000000">
          <a:alpha val="83000"/>
        </a:srgbClr>
      </a:outerShdw>
    </a:effectLst>
  </dgm:bg>
  <dgm:whole>
    <a:effectLst>
      <a:reflection stA="22000" endPos="46000" dist="50800" dir="5400000" sy="-100000" algn="bl" rotWithShape="0"/>
    </a:effectLst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109E54-A35D-4219-9650-E5F600F8BB9E}">
      <dsp:nvSpPr>
        <dsp:cNvPr id="0" name=""/>
        <dsp:cNvSpPr/>
      </dsp:nvSpPr>
      <dsp:spPr>
        <a:xfrm>
          <a:off x="152398" y="2144818"/>
          <a:ext cx="70823" cy="67715"/>
        </a:xfrm>
        <a:prstGeom prst="leftRightArrow">
          <a:avLst/>
        </a:prstGeom>
        <a:solidFill>
          <a:schemeClr val="accent3"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3D2CEA-1BE2-47CD-99D9-A87020BBE44C}">
      <dsp:nvSpPr>
        <dsp:cNvPr id="0" name=""/>
        <dsp:cNvSpPr/>
      </dsp:nvSpPr>
      <dsp:spPr>
        <a:xfrm>
          <a:off x="0" y="551319"/>
          <a:ext cx="5029199" cy="735092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A3F0E3D-9780-4DDB-ADB9-7D1AA0CE2BF0}">
      <dsp:nvSpPr>
        <dsp:cNvPr id="0" name=""/>
        <dsp:cNvSpPr/>
      </dsp:nvSpPr>
      <dsp:spPr>
        <a:xfrm>
          <a:off x="2210" y="0"/>
          <a:ext cx="1458664" cy="7350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Transmit</a:t>
          </a:r>
          <a:endParaRPr lang="en-US" sz="2300" kern="1200" dirty="0"/>
        </a:p>
      </dsp:txBody>
      <dsp:txXfrm>
        <a:off x="2210" y="0"/>
        <a:ext cx="1458664" cy="735092"/>
      </dsp:txXfrm>
    </dsp:sp>
    <dsp:sp modelId="{2B2BAB92-61BD-405B-88E9-ADE63C42ADC2}">
      <dsp:nvSpPr>
        <dsp:cNvPr id="0" name=""/>
        <dsp:cNvSpPr/>
      </dsp:nvSpPr>
      <dsp:spPr>
        <a:xfrm>
          <a:off x="639655" y="826978"/>
          <a:ext cx="183773" cy="1837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brightRoom" dir="tl">
            <a:rot lat="0" lon="0" rev="1800000"/>
          </a:lightRig>
        </a:scene3d>
        <a:sp3d contourW="10160" prstMaterial="dkEdge">
          <a:bevelT w="38100" h="50800" prst="angle"/>
          <a:contourClr>
            <a:schemeClr val="accent1">
              <a:hueOff val="0"/>
              <a:satOff val="0"/>
              <a:lumOff val="0"/>
              <a:alphaOff val="0"/>
              <a:shade val="4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37C24F9-2C52-4054-90F0-1320DC4E6572}">
      <dsp:nvSpPr>
        <dsp:cNvPr id="0" name=""/>
        <dsp:cNvSpPr/>
      </dsp:nvSpPr>
      <dsp:spPr>
        <a:xfrm>
          <a:off x="1533807" y="1102638"/>
          <a:ext cx="1458664" cy="7350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Receive</a:t>
          </a:r>
          <a:endParaRPr lang="en-US" sz="2300" kern="1200" dirty="0"/>
        </a:p>
      </dsp:txBody>
      <dsp:txXfrm>
        <a:off x="1533807" y="1102638"/>
        <a:ext cx="1458664" cy="735092"/>
      </dsp:txXfrm>
    </dsp:sp>
    <dsp:sp modelId="{7CA2B1FB-645C-48F6-8D9D-516C4B69B1DF}">
      <dsp:nvSpPr>
        <dsp:cNvPr id="0" name=""/>
        <dsp:cNvSpPr/>
      </dsp:nvSpPr>
      <dsp:spPr>
        <a:xfrm>
          <a:off x="2171253" y="826978"/>
          <a:ext cx="183773" cy="1837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brightRoom" dir="tl">
            <a:rot lat="0" lon="0" rev="1800000"/>
          </a:lightRig>
        </a:scene3d>
        <a:sp3d contourW="10160" prstMaterial="dkEdge">
          <a:bevelT w="38100" h="50800" prst="angle"/>
          <a:contourClr>
            <a:schemeClr val="accent1">
              <a:hueOff val="0"/>
              <a:satOff val="0"/>
              <a:lumOff val="0"/>
              <a:alphaOff val="0"/>
              <a:shade val="4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1564E40-EE46-48A0-A9DA-90E06A4674CE}">
      <dsp:nvSpPr>
        <dsp:cNvPr id="0" name=""/>
        <dsp:cNvSpPr/>
      </dsp:nvSpPr>
      <dsp:spPr>
        <a:xfrm>
          <a:off x="3065405" y="0"/>
          <a:ext cx="1458664" cy="7350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Falling</a:t>
          </a:r>
          <a:endParaRPr lang="en-US" sz="2300" kern="1200" dirty="0"/>
        </a:p>
      </dsp:txBody>
      <dsp:txXfrm>
        <a:off x="3065405" y="0"/>
        <a:ext cx="1458664" cy="735092"/>
      </dsp:txXfrm>
    </dsp:sp>
    <dsp:sp modelId="{2705EBF0-6DF9-4820-9688-5E36BA9F4CE3}">
      <dsp:nvSpPr>
        <dsp:cNvPr id="0" name=""/>
        <dsp:cNvSpPr/>
      </dsp:nvSpPr>
      <dsp:spPr>
        <a:xfrm>
          <a:off x="3702851" y="826978"/>
          <a:ext cx="183773" cy="1837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brightRoom" dir="tl">
            <a:rot lat="0" lon="0" rev="1800000"/>
          </a:lightRig>
        </a:scene3d>
        <a:sp3d contourW="10160" prstMaterial="dkEdge">
          <a:bevelT w="38100" h="50800" prst="angle"/>
          <a:contourClr>
            <a:schemeClr val="accent1">
              <a:hueOff val="0"/>
              <a:satOff val="0"/>
              <a:lumOff val="0"/>
              <a:alphaOff val="0"/>
              <a:shade val="4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9AE267-7F65-4CBE-A8EE-357AF94D78E8}">
      <dsp:nvSpPr>
        <dsp:cNvPr id="0" name=""/>
        <dsp:cNvSpPr/>
      </dsp:nvSpPr>
      <dsp:spPr>
        <a:xfrm>
          <a:off x="933528" y="2253615"/>
          <a:ext cx="187436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7F84BB-45FE-4DFF-8B72-418A74FC16A5}">
      <dsp:nvSpPr>
        <dsp:cNvPr id="0" name=""/>
        <dsp:cNvSpPr/>
      </dsp:nvSpPr>
      <dsp:spPr>
        <a:xfrm>
          <a:off x="933528" y="1600200"/>
          <a:ext cx="1605533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AFD092-CD70-4181-BF69-3C48C232F8ED}">
      <dsp:nvSpPr>
        <dsp:cNvPr id="0" name=""/>
        <dsp:cNvSpPr/>
      </dsp:nvSpPr>
      <dsp:spPr>
        <a:xfrm>
          <a:off x="933528" y="946785"/>
          <a:ext cx="1874367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767A20-1ABA-48C7-BDFC-B2BBF5137A20}">
      <dsp:nvSpPr>
        <dsp:cNvPr id="0" name=""/>
        <dsp:cNvSpPr/>
      </dsp:nvSpPr>
      <dsp:spPr>
        <a:xfrm>
          <a:off x="78" y="666750"/>
          <a:ext cx="1866900" cy="186690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D4D6F3-372A-4A07-BC9F-AF36BA69A34E}">
      <dsp:nvSpPr>
        <dsp:cNvPr id="0" name=""/>
        <dsp:cNvSpPr/>
      </dsp:nvSpPr>
      <dsp:spPr>
        <a:xfrm>
          <a:off x="403293" y="1354206"/>
          <a:ext cx="1194816" cy="61607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400" kern="1200" dirty="0"/>
        </a:p>
      </dsp:txBody>
      <dsp:txXfrm>
        <a:off x="403293" y="1354206"/>
        <a:ext cx="1194816" cy="616077"/>
      </dsp:txXfrm>
    </dsp:sp>
    <dsp:sp modelId="{A555C346-169C-44E2-8E3B-EC2520062A3D}">
      <dsp:nvSpPr>
        <dsp:cNvPr id="0" name=""/>
        <dsp:cNvSpPr/>
      </dsp:nvSpPr>
      <dsp:spPr>
        <a:xfrm>
          <a:off x="2527861" y="666750"/>
          <a:ext cx="560070" cy="56007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769B7B-8FEF-4F14-AC2E-CA396575E98B}">
      <dsp:nvSpPr>
        <dsp:cNvPr id="0" name=""/>
        <dsp:cNvSpPr/>
      </dsp:nvSpPr>
      <dsp:spPr>
        <a:xfrm>
          <a:off x="3087931" y="666750"/>
          <a:ext cx="645407" cy="560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0" rIns="68580" bIns="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Cost</a:t>
          </a:r>
          <a:endParaRPr lang="en-US" sz="1800" b="1" kern="1200" dirty="0"/>
        </a:p>
      </dsp:txBody>
      <dsp:txXfrm>
        <a:off x="3087931" y="666750"/>
        <a:ext cx="645407" cy="560070"/>
      </dsp:txXfrm>
    </dsp:sp>
    <dsp:sp modelId="{51402290-7721-446B-83E8-80C955C8D55B}">
      <dsp:nvSpPr>
        <dsp:cNvPr id="0" name=""/>
        <dsp:cNvSpPr/>
      </dsp:nvSpPr>
      <dsp:spPr>
        <a:xfrm>
          <a:off x="2259027" y="1320165"/>
          <a:ext cx="560070" cy="56007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C5DE61-0CAC-4486-8008-91AEA3F621E2}">
      <dsp:nvSpPr>
        <dsp:cNvPr id="0" name=""/>
        <dsp:cNvSpPr/>
      </dsp:nvSpPr>
      <dsp:spPr>
        <a:xfrm>
          <a:off x="2819097" y="1320165"/>
          <a:ext cx="708955" cy="560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0" rIns="7620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Time</a:t>
          </a:r>
          <a:endParaRPr lang="en-US" sz="2000" b="1" kern="1200" dirty="0"/>
        </a:p>
      </dsp:txBody>
      <dsp:txXfrm>
        <a:off x="2819097" y="1320165"/>
        <a:ext cx="708955" cy="560070"/>
      </dsp:txXfrm>
    </dsp:sp>
    <dsp:sp modelId="{614DDC3B-D4DE-47F8-A2B9-66B2CF4FF7C9}">
      <dsp:nvSpPr>
        <dsp:cNvPr id="0" name=""/>
        <dsp:cNvSpPr/>
      </dsp:nvSpPr>
      <dsp:spPr>
        <a:xfrm>
          <a:off x="2527861" y="1973580"/>
          <a:ext cx="560070" cy="560070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15591C-C11C-44DF-8812-4117464B3338}">
      <dsp:nvSpPr>
        <dsp:cNvPr id="0" name=""/>
        <dsp:cNvSpPr/>
      </dsp:nvSpPr>
      <dsp:spPr>
        <a:xfrm>
          <a:off x="3087931" y="1973580"/>
          <a:ext cx="645789" cy="560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0" rIns="60960" bIns="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Effort</a:t>
          </a:r>
          <a:endParaRPr lang="en-US" sz="1600" b="1" kern="1200" dirty="0"/>
        </a:p>
      </dsp:txBody>
      <dsp:txXfrm>
        <a:off x="3087931" y="1973580"/>
        <a:ext cx="645789" cy="56007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B08AFC-057C-49BA-AD3F-DC57755465F8}">
      <dsp:nvSpPr>
        <dsp:cNvPr id="0" name=""/>
        <dsp:cNvSpPr/>
      </dsp:nvSpPr>
      <dsp:spPr>
        <a:xfrm>
          <a:off x="138116" y="1442340"/>
          <a:ext cx="2021485" cy="66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Environmentally Friendly!</a:t>
          </a:r>
          <a:endParaRPr lang="en-US" sz="2100" kern="1200" dirty="0"/>
        </a:p>
      </dsp:txBody>
      <dsp:txXfrm>
        <a:off x="138116" y="1442340"/>
        <a:ext cx="2021485" cy="666171"/>
      </dsp:txXfrm>
    </dsp:sp>
    <dsp:sp modelId="{AA0644AC-F61B-4A22-AB4E-DFAC3F616465}">
      <dsp:nvSpPr>
        <dsp:cNvPr id="0" name=""/>
        <dsp:cNvSpPr/>
      </dsp:nvSpPr>
      <dsp:spPr>
        <a:xfrm>
          <a:off x="135819" y="1239732"/>
          <a:ext cx="160799" cy="1607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E4AB94-CC2C-4057-9AD4-4CF674128F34}">
      <dsp:nvSpPr>
        <dsp:cNvPr id="0" name=""/>
        <dsp:cNvSpPr/>
      </dsp:nvSpPr>
      <dsp:spPr>
        <a:xfrm>
          <a:off x="248379" y="1014612"/>
          <a:ext cx="160799" cy="1607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6DD7D5-3A9B-44D0-9F1D-8956D5F8B9FC}">
      <dsp:nvSpPr>
        <dsp:cNvPr id="0" name=""/>
        <dsp:cNvSpPr/>
      </dsp:nvSpPr>
      <dsp:spPr>
        <a:xfrm>
          <a:off x="518523" y="1059636"/>
          <a:ext cx="252685" cy="2526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65BF55-0337-4618-A736-33A0A4A0C307}">
      <dsp:nvSpPr>
        <dsp:cNvPr id="0" name=""/>
        <dsp:cNvSpPr/>
      </dsp:nvSpPr>
      <dsp:spPr>
        <a:xfrm>
          <a:off x="743643" y="812004"/>
          <a:ext cx="160799" cy="1607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109E63-4E10-4942-BCBE-A375C13AE1A5}">
      <dsp:nvSpPr>
        <dsp:cNvPr id="0" name=""/>
        <dsp:cNvSpPr/>
      </dsp:nvSpPr>
      <dsp:spPr>
        <a:xfrm>
          <a:off x="1036299" y="721956"/>
          <a:ext cx="160799" cy="1607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C560C6-D145-4DB3-8320-0664436A95B6}">
      <dsp:nvSpPr>
        <dsp:cNvPr id="0" name=""/>
        <dsp:cNvSpPr/>
      </dsp:nvSpPr>
      <dsp:spPr>
        <a:xfrm>
          <a:off x="1396491" y="879540"/>
          <a:ext cx="160799" cy="1607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B7BEE8-15B4-4825-81EB-515B43011FA6}">
      <dsp:nvSpPr>
        <dsp:cNvPr id="0" name=""/>
        <dsp:cNvSpPr/>
      </dsp:nvSpPr>
      <dsp:spPr>
        <a:xfrm>
          <a:off x="1621611" y="992100"/>
          <a:ext cx="252685" cy="2526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48946F-5290-4992-8D59-91BA9E698419}">
      <dsp:nvSpPr>
        <dsp:cNvPr id="0" name=""/>
        <dsp:cNvSpPr/>
      </dsp:nvSpPr>
      <dsp:spPr>
        <a:xfrm>
          <a:off x="1936779" y="1239732"/>
          <a:ext cx="160799" cy="1607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85AB07-3E16-4ECB-BD28-1AEC7F7F81E7}">
      <dsp:nvSpPr>
        <dsp:cNvPr id="0" name=""/>
        <dsp:cNvSpPr/>
      </dsp:nvSpPr>
      <dsp:spPr>
        <a:xfrm>
          <a:off x="2071851" y="1487364"/>
          <a:ext cx="160799" cy="1607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398302-A00B-4886-A22F-9118E6B83C62}">
      <dsp:nvSpPr>
        <dsp:cNvPr id="0" name=""/>
        <dsp:cNvSpPr/>
      </dsp:nvSpPr>
      <dsp:spPr>
        <a:xfrm>
          <a:off x="901227" y="1014612"/>
          <a:ext cx="413485" cy="4134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BBFF77-C415-4CF9-94AD-D645C61C5316}">
      <dsp:nvSpPr>
        <dsp:cNvPr id="0" name=""/>
        <dsp:cNvSpPr/>
      </dsp:nvSpPr>
      <dsp:spPr>
        <a:xfrm>
          <a:off x="23259" y="1870067"/>
          <a:ext cx="160799" cy="1607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5752A5-316D-40C4-8718-164AD3D54D7F}">
      <dsp:nvSpPr>
        <dsp:cNvPr id="0" name=""/>
        <dsp:cNvSpPr/>
      </dsp:nvSpPr>
      <dsp:spPr>
        <a:xfrm>
          <a:off x="158331" y="2072675"/>
          <a:ext cx="252685" cy="2526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2B0C71-2842-46E8-8FDD-B34CEA758119}">
      <dsp:nvSpPr>
        <dsp:cNvPr id="0" name=""/>
        <dsp:cNvSpPr/>
      </dsp:nvSpPr>
      <dsp:spPr>
        <a:xfrm>
          <a:off x="496011" y="2252771"/>
          <a:ext cx="367542" cy="3675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C3F356-70C2-4C94-B403-B0DC194C757F}">
      <dsp:nvSpPr>
        <dsp:cNvPr id="0" name=""/>
        <dsp:cNvSpPr/>
      </dsp:nvSpPr>
      <dsp:spPr>
        <a:xfrm>
          <a:off x="968763" y="2545427"/>
          <a:ext cx="160799" cy="1607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ED728B-052E-4F2F-A0BE-3C94735CCE5D}">
      <dsp:nvSpPr>
        <dsp:cNvPr id="0" name=""/>
        <dsp:cNvSpPr/>
      </dsp:nvSpPr>
      <dsp:spPr>
        <a:xfrm>
          <a:off x="1058811" y="2252771"/>
          <a:ext cx="252685" cy="2526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A7D629-65A0-47BF-94CD-8E07BC05354E}">
      <dsp:nvSpPr>
        <dsp:cNvPr id="0" name=""/>
        <dsp:cNvSpPr/>
      </dsp:nvSpPr>
      <dsp:spPr>
        <a:xfrm>
          <a:off x="1283931" y="2567939"/>
          <a:ext cx="160799" cy="1607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E5FF37-1C6A-4F4B-A822-A7A98612E93A}">
      <dsp:nvSpPr>
        <dsp:cNvPr id="0" name=""/>
        <dsp:cNvSpPr/>
      </dsp:nvSpPr>
      <dsp:spPr>
        <a:xfrm>
          <a:off x="1486539" y="2207747"/>
          <a:ext cx="367542" cy="3675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5D19B8-06CB-4BF1-AB3F-0AA44CF38CB4}">
      <dsp:nvSpPr>
        <dsp:cNvPr id="0" name=""/>
        <dsp:cNvSpPr/>
      </dsp:nvSpPr>
      <dsp:spPr>
        <a:xfrm>
          <a:off x="1981803" y="2117699"/>
          <a:ext cx="252685" cy="2526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47A56C-24CF-4E09-AB34-84FD3AFC7793}">
      <dsp:nvSpPr>
        <dsp:cNvPr id="0" name=""/>
        <dsp:cNvSpPr/>
      </dsp:nvSpPr>
      <dsp:spPr>
        <a:xfrm>
          <a:off x="2133600" y="1143005"/>
          <a:ext cx="742101" cy="1416753"/>
        </a:xfrm>
        <a:prstGeom prst="flowChartSor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627C9B-138F-4A6E-916B-49FEC4586109}">
      <dsp:nvSpPr>
        <dsp:cNvPr id="0" name=""/>
        <dsp:cNvSpPr/>
      </dsp:nvSpPr>
      <dsp:spPr>
        <a:xfrm>
          <a:off x="2895593" y="1219198"/>
          <a:ext cx="1784140" cy="1024402"/>
        </a:xfrm>
        <a:prstGeom prst="round2DiagRect">
          <a:avLst/>
        </a:prstGeom>
        <a:solidFill>
          <a:schemeClr val="lt1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Fast performance!</a:t>
          </a:r>
          <a:endParaRPr lang="en-US" sz="2100" b="1" kern="1200" dirty="0"/>
        </a:p>
      </dsp:txBody>
      <dsp:txXfrm>
        <a:off x="2945600" y="1269205"/>
        <a:ext cx="1684126" cy="924388"/>
      </dsp:txXfrm>
    </dsp:sp>
    <dsp:sp modelId="{7A38F80E-BF92-4C13-968E-99454EB4F5BE}">
      <dsp:nvSpPr>
        <dsp:cNvPr id="0" name=""/>
        <dsp:cNvSpPr/>
      </dsp:nvSpPr>
      <dsp:spPr>
        <a:xfrm>
          <a:off x="4724398" y="1066798"/>
          <a:ext cx="742101" cy="1416753"/>
        </a:xfrm>
        <a:prstGeom prst="flowChartSor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53DBE9-2591-4F1E-A13D-79FCF59F2DB0}">
      <dsp:nvSpPr>
        <dsp:cNvPr id="0" name=""/>
        <dsp:cNvSpPr/>
      </dsp:nvSpPr>
      <dsp:spPr>
        <a:xfrm>
          <a:off x="5486402" y="914394"/>
          <a:ext cx="1720326" cy="17203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Save</a:t>
          </a:r>
          <a:endParaRPr lang="en-US" sz="2800" b="1" kern="1200" dirty="0"/>
        </a:p>
      </dsp:txBody>
      <dsp:txXfrm>
        <a:off x="5738338" y="1166330"/>
        <a:ext cx="1216454" cy="1216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C8F9D7-263A-4023-8B83-A206631273B8}">
      <dsp:nvSpPr>
        <dsp:cNvPr id="0" name=""/>
        <dsp:cNvSpPr/>
      </dsp:nvSpPr>
      <dsp:spPr>
        <a:xfrm>
          <a:off x="0" y="0"/>
          <a:ext cx="5704416" cy="62112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Introduction</a:t>
          </a:r>
          <a:endParaRPr lang="en-US" sz="2700" kern="1200" dirty="0"/>
        </a:p>
      </dsp:txBody>
      <dsp:txXfrm>
        <a:off x="18192" y="18192"/>
        <a:ext cx="4961502" cy="584741"/>
      </dsp:txXfrm>
    </dsp:sp>
    <dsp:sp modelId="{F2128B25-F021-41E7-899A-C6EDAD05BBE0}">
      <dsp:nvSpPr>
        <dsp:cNvPr id="0" name=""/>
        <dsp:cNvSpPr/>
      </dsp:nvSpPr>
      <dsp:spPr>
        <a:xfrm>
          <a:off x="425979" y="707392"/>
          <a:ext cx="5704416" cy="62112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1000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Machine Components</a:t>
          </a:r>
          <a:endParaRPr lang="en-US" sz="2700" kern="1200" dirty="0"/>
        </a:p>
      </dsp:txBody>
      <dsp:txXfrm>
        <a:off x="444171" y="725584"/>
        <a:ext cx="4838321" cy="584741"/>
      </dsp:txXfrm>
    </dsp:sp>
    <dsp:sp modelId="{274E5BAF-B63E-46E7-A87B-87C3B3346EFE}">
      <dsp:nvSpPr>
        <dsp:cNvPr id="0" name=""/>
        <dsp:cNvSpPr/>
      </dsp:nvSpPr>
      <dsp:spPr>
        <a:xfrm>
          <a:off x="851958" y="1414785"/>
          <a:ext cx="5704416" cy="62112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Machine Control </a:t>
          </a:r>
          <a:endParaRPr lang="en-US" sz="2700" kern="1200" dirty="0"/>
        </a:p>
      </dsp:txBody>
      <dsp:txXfrm>
        <a:off x="870150" y="1432977"/>
        <a:ext cx="4838321" cy="584741"/>
      </dsp:txXfrm>
    </dsp:sp>
    <dsp:sp modelId="{9B119112-110F-4425-A44E-B05ECCAC494D}">
      <dsp:nvSpPr>
        <dsp:cNvPr id="0" name=""/>
        <dsp:cNvSpPr/>
      </dsp:nvSpPr>
      <dsp:spPr>
        <a:xfrm>
          <a:off x="1277937" y="2122178"/>
          <a:ext cx="5704416" cy="62112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3000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Machine Operation</a:t>
          </a:r>
          <a:endParaRPr lang="en-US" sz="2700" kern="1200" dirty="0"/>
        </a:p>
      </dsp:txBody>
      <dsp:txXfrm>
        <a:off x="1296129" y="2140370"/>
        <a:ext cx="4838321" cy="584741"/>
      </dsp:txXfrm>
    </dsp:sp>
    <dsp:sp modelId="{D7F7E50E-A858-47E0-9E9B-637FD7417959}">
      <dsp:nvSpPr>
        <dsp:cNvPr id="0" name=""/>
        <dsp:cNvSpPr/>
      </dsp:nvSpPr>
      <dsp:spPr>
        <a:xfrm>
          <a:off x="1703916" y="2829570"/>
          <a:ext cx="5704416" cy="62112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Conclusions</a:t>
          </a:r>
          <a:endParaRPr lang="en-US" sz="2700" kern="1200" dirty="0"/>
        </a:p>
      </dsp:txBody>
      <dsp:txXfrm>
        <a:off x="1722108" y="2847762"/>
        <a:ext cx="4838321" cy="584741"/>
      </dsp:txXfrm>
    </dsp:sp>
    <dsp:sp modelId="{E78C60A0-C5D5-4472-8560-FE5C0AADC141}">
      <dsp:nvSpPr>
        <dsp:cNvPr id="0" name=""/>
        <dsp:cNvSpPr/>
      </dsp:nvSpPr>
      <dsp:spPr>
        <a:xfrm>
          <a:off x="5300684" y="453766"/>
          <a:ext cx="403731" cy="40373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5391523" y="453766"/>
        <a:ext cx="222053" cy="303808"/>
      </dsp:txXfrm>
    </dsp:sp>
    <dsp:sp modelId="{16E7DC37-C075-446E-B9FA-580F19C38BAA}">
      <dsp:nvSpPr>
        <dsp:cNvPr id="0" name=""/>
        <dsp:cNvSpPr/>
      </dsp:nvSpPr>
      <dsp:spPr>
        <a:xfrm>
          <a:off x="5726664" y="1161159"/>
          <a:ext cx="403731" cy="40373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-13333"/>
          </a:schemeClr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5817503" y="1161159"/>
        <a:ext cx="222053" cy="303808"/>
      </dsp:txXfrm>
    </dsp:sp>
    <dsp:sp modelId="{7D98EE7F-B6F9-4DA5-93D0-D0A50001A27F}">
      <dsp:nvSpPr>
        <dsp:cNvPr id="0" name=""/>
        <dsp:cNvSpPr/>
      </dsp:nvSpPr>
      <dsp:spPr>
        <a:xfrm>
          <a:off x="6152643" y="1858199"/>
          <a:ext cx="403731" cy="40373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-26667"/>
          </a:schemeClr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>
        <a:off x="6243482" y="1858199"/>
        <a:ext cx="222053" cy="303808"/>
      </dsp:txXfrm>
    </dsp:sp>
    <dsp:sp modelId="{7E54148B-F001-41EF-8FD6-3BC1607BC9A9}">
      <dsp:nvSpPr>
        <dsp:cNvPr id="0" name=""/>
        <dsp:cNvSpPr/>
      </dsp:nvSpPr>
      <dsp:spPr>
        <a:xfrm>
          <a:off x="6578622" y="2572493"/>
          <a:ext cx="403731" cy="40373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-40000"/>
          </a:schemeClr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6669461" y="2572493"/>
        <a:ext cx="222053" cy="3038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DEA861-5453-40F2-AF76-34DE461E7204}">
      <dsp:nvSpPr>
        <dsp:cNvPr id="0" name=""/>
        <dsp:cNvSpPr/>
      </dsp:nvSpPr>
      <dsp:spPr>
        <a:xfrm>
          <a:off x="4347" y="0"/>
          <a:ext cx="4182219" cy="374464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planting wide area rapidly with accurate processing</a:t>
          </a: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 smtClean="0"/>
        </a:p>
      </dsp:txBody>
      <dsp:txXfrm>
        <a:off x="4347" y="0"/>
        <a:ext cx="4182219" cy="1123394"/>
      </dsp:txXfrm>
    </dsp:sp>
    <dsp:sp modelId="{ACD432C5-AD8E-48F0-856B-F21489E246A6}">
      <dsp:nvSpPr>
        <dsp:cNvPr id="0" name=""/>
        <dsp:cNvSpPr/>
      </dsp:nvSpPr>
      <dsp:spPr>
        <a:xfrm>
          <a:off x="4500233" y="0"/>
          <a:ext cx="4182219" cy="374464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Reducing the economic costs and operational costs</a:t>
          </a:r>
          <a:endParaRPr lang="ar-SA" sz="2600" kern="1200" dirty="0" smtClean="0"/>
        </a:p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/>
        </a:p>
      </dsp:txBody>
      <dsp:txXfrm>
        <a:off x="4500233" y="0"/>
        <a:ext cx="4182219" cy="11233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432B2C-0263-4E44-8F60-762BE9651BEC}">
      <dsp:nvSpPr>
        <dsp:cNvPr id="0" name=""/>
        <dsp:cNvSpPr/>
      </dsp:nvSpPr>
      <dsp:spPr>
        <a:xfrm>
          <a:off x="0" y="0"/>
          <a:ext cx="7408333" cy="0"/>
        </a:xfrm>
        <a:prstGeom prst="line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9AF079E-94EF-4D38-BC9A-109F06BC4C7B}">
      <dsp:nvSpPr>
        <dsp:cNvPr id="0" name=""/>
        <dsp:cNvSpPr/>
      </dsp:nvSpPr>
      <dsp:spPr>
        <a:xfrm>
          <a:off x="0" y="0"/>
          <a:ext cx="7408333" cy="8626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Reduce the number of workers</a:t>
          </a:r>
          <a:endParaRPr lang="en-US" sz="3200" kern="1200" dirty="0"/>
        </a:p>
      </dsp:txBody>
      <dsp:txXfrm>
        <a:off x="0" y="0"/>
        <a:ext cx="7408333" cy="862673"/>
      </dsp:txXfrm>
    </dsp:sp>
    <dsp:sp modelId="{8D83D3CD-E22C-4B16-9219-5026760698D6}">
      <dsp:nvSpPr>
        <dsp:cNvPr id="0" name=""/>
        <dsp:cNvSpPr/>
      </dsp:nvSpPr>
      <dsp:spPr>
        <a:xfrm>
          <a:off x="0" y="862674"/>
          <a:ext cx="7408333" cy="0"/>
        </a:xfrm>
        <a:prstGeom prst="line">
          <a:avLst/>
        </a:prstGeom>
        <a:solidFill>
          <a:schemeClr val="accent2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-13333"/>
            </a:schemeClr>
          </a:solidFill>
          <a:prstDash val="solid"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94B35C3-AD0D-4A7E-8339-3485BBAF25FF}">
      <dsp:nvSpPr>
        <dsp:cNvPr id="0" name=""/>
        <dsp:cNvSpPr/>
      </dsp:nvSpPr>
      <dsp:spPr>
        <a:xfrm>
          <a:off x="0" y="862673"/>
          <a:ext cx="7408333" cy="8626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Reduce the losses of seedling</a:t>
          </a:r>
          <a:endParaRPr lang="en-US" sz="3200" kern="1200" dirty="0"/>
        </a:p>
      </dsp:txBody>
      <dsp:txXfrm>
        <a:off x="0" y="862673"/>
        <a:ext cx="7408333" cy="862673"/>
      </dsp:txXfrm>
    </dsp:sp>
    <dsp:sp modelId="{4CB1A22E-A2E1-4E44-ADB0-9CEA5752D8F3}">
      <dsp:nvSpPr>
        <dsp:cNvPr id="0" name=""/>
        <dsp:cNvSpPr/>
      </dsp:nvSpPr>
      <dsp:spPr>
        <a:xfrm>
          <a:off x="0" y="1725348"/>
          <a:ext cx="7408333" cy="0"/>
        </a:xfrm>
        <a:prstGeom prst="line">
          <a:avLst/>
        </a:prstGeom>
        <a:solidFill>
          <a:schemeClr val="accent2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-26667"/>
            </a:schemeClr>
          </a:solidFill>
          <a:prstDash val="solid"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05AF8E4-B621-40C0-8181-B3D857C7823C}">
      <dsp:nvSpPr>
        <dsp:cNvPr id="0" name=""/>
        <dsp:cNvSpPr/>
      </dsp:nvSpPr>
      <dsp:spPr>
        <a:xfrm>
          <a:off x="0" y="1725347"/>
          <a:ext cx="7408333" cy="8626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Reduce effort</a:t>
          </a:r>
          <a:endParaRPr lang="en-US" sz="3200" kern="1200" dirty="0"/>
        </a:p>
      </dsp:txBody>
      <dsp:txXfrm>
        <a:off x="0" y="1725347"/>
        <a:ext cx="7408333" cy="862673"/>
      </dsp:txXfrm>
    </dsp:sp>
    <dsp:sp modelId="{17986D93-4337-46B5-9359-249014471EA8}">
      <dsp:nvSpPr>
        <dsp:cNvPr id="0" name=""/>
        <dsp:cNvSpPr/>
      </dsp:nvSpPr>
      <dsp:spPr>
        <a:xfrm>
          <a:off x="0" y="2588022"/>
          <a:ext cx="7408333" cy="0"/>
        </a:xfrm>
        <a:prstGeom prst="line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32DECDC-9E3F-4804-9FB1-98F31FE67D64}">
      <dsp:nvSpPr>
        <dsp:cNvPr id="0" name=""/>
        <dsp:cNvSpPr/>
      </dsp:nvSpPr>
      <dsp:spPr>
        <a:xfrm>
          <a:off x="0" y="2588021"/>
          <a:ext cx="7408333" cy="8626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t" anchorCtr="0">
          <a:noAutofit/>
        </a:bodyPr>
        <a:lstStyle/>
        <a:p>
          <a:pPr lvl="0" algn="l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save money</a:t>
          </a:r>
          <a:endParaRPr lang="en-US" sz="3900" kern="1200" dirty="0"/>
        </a:p>
      </dsp:txBody>
      <dsp:txXfrm>
        <a:off x="0" y="2588021"/>
        <a:ext cx="7408333" cy="86267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4B826F-082F-408A-B0B8-6BEF78EBEB43}">
      <dsp:nvSpPr>
        <dsp:cNvPr id="0" name=""/>
        <dsp:cNvSpPr/>
      </dsp:nvSpPr>
      <dsp:spPr>
        <a:xfrm>
          <a:off x="555624" y="0"/>
          <a:ext cx="6297083" cy="345069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85E081-4CE6-4C7C-97A0-BD9D06B3A621}">
      <dsp:nvSpPr>
        <dsp:cNvPr id="0" name=""/>
        <dsp:cNvSpPr/>
      </dsp:nvSpPr>
      <dsp:spPr>
        <a:xfrm>
          <a:off x="3665" y="1035208"/>
          <a:ext cx="1498063" cy="13802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Sensors</a:t>
          </a:r>
          <a:endParaRPr lang="en-US" sz="1900" kern="1200" dirty="0"/>
        </a:p>
      </dsp:txBody>
      <dsp:txXfrm>
        <a:off x="71045" y="1102588"/>
        <a:ext cx="1363303" cy="1245518"/>
      </dsp:txXfrm>
    </dsp:sp>
    <dsp:sp modelId="{901D6F24-B33F-43B0-A9FF-8304A9AE6AC5}">
      <dsp:nvSpPr>
        <dsp:cNvPr id="0" name=""/>
        <dsp:cNvSpPr/>
      </dsp:nvSpPr>
      <dsp:spPr>
        <a:xfrm>
          <a:off x="1644613" y="902384"/>
          <a:ext cx="2295048" cy="1645926"/>
        </a:xfrm>
        <a:prstGeom prst="plus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Motors</a:t>
          </a:r>
          <a:endParaRPr lang="en-US" sz="1900" kern="1200" dirty="0"/>
        </a:p>
      </dsp:txBody>
      <dsp:txXfrm>
        <a:off x="1644613" y="1313866"/>
        <a:ext cx="2295048" cy="822963"/>
      </dsp:txXfrm>
    </dsp:sp>
    <dsp:sp modelId="{B7280AB7-5196-41E4-B1F1-62D846D8DEBA}">
      <dsp:nvSpPr>
        <dsp:cNvPr id="0" name=""/>
        <dsp:cNvSpPr/>
      </dsp:nvSpPr>
      <dsp:spPr>
        <a:xfrm>
          <a:off x="4082547" y="1035208"/>
          <a:ext cx="1498063" cy="13802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Pneumatic Jacks</a:t>
          </a:r>
          <a:endParaRPr lang="ar-SA" sz="1900" kern="1200" dirty="0"/>
        </a:p>
      </dsp:txBody>
      <dsp:txXfrm>
        <a:off x="4149927" y="1102588"/>
        <a:ext cx="1363303" cy="1245518"/>
      </dsp:txXfrm>
    </dsp:sp>
    <dsp:sp modelId="{304D7771-6EAE-4D61-8D87-E407FA7163E9}">
      <dsp:nvSpPr>
        <dsp:cNvPr id="0" name=""/>
        <dsp:cNvSpPr/>
      </dsp:nvSpPr>
      <dsp:spPr>
        <a:xfrm>
          <a:off x="5723496" y="1035208"/>
          <a:ext cx="1681171" cy="138027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Controlling</a:t>
          </a:r>
          <a:endParaRPr lang="en-US" sz="1900" kern="1200" dirty="0"/>
        </a:p>
      </dsp:txBody>
      <dsp:txXfrm>
        <a:off x="5723496" y="1035208"/>
        <a:ext cx="1336102" cy="138027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F91A9B-0319-483D-8FC7-9F0FEAA808CD}">
      <dsp:nvSpPr>
        <dsp:cNvPr id="0" name=""/>
        <dsp:cNvSpPr/>
      </dsp:nvSpPr>
      <dsp:spPr>
        <a:xfrm>
          <a:off x="746759" y="37147"/>
          <a:ext cx="1783080" cy="17830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perspectiveLeft" zoom="91000"/>
          <a:lightRig rig="balanced" dir="t"/>
        </a:scene3d>
        <a:sp3d>
          <a:bevelT w="2286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Motors</a:t>
          </a:r>
          <a:endParaRPr lang="en-US" sz="2500" kern="1200" dirty="0"/>
        </a:p>
      </dsp:txBody>
      <dsp:txXfrm>
        <a:off x="984503" y="349186"/>
        <a:ext cx="1307592" cy="802386"/>
      </dsp:txXfrm>
    </dsp:sp>
    <dsp:sp modelId="{20E10F45-947F-424C-883A-B39B595C4BDA}">
      <dsp:nvSpPr>
        <dsp:cNvPr id="0" name=""/>
        <dsp:cNvSpPr/>
      </dsp:nvSpPr>
      <dsp:spPr>
        <a:xfrm>
          <a:off x="1390154" y="1151572"/>
          <a:ext cx="1783080" cy="17830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perspectiveLeft" zoom="91000"/>
          <a:lightRig rig="balanced" dir="t"/>
        </a:scene3d>
        <a:sp3d>
          <a:bevelT w="2286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Servo</a:t>
          </a:r>
          <a:endParaRPr lang="en-US" sz="2500" kern="1200" dirty="0"/>
        </a:p>
      </dsp:txBody>
      <dsp:txXfrm>
        <a:off x="1935480" y="1612201"/>
        <a:ext cx="1069848" cy="980694"/>
      </dsp:txXfrm>
    </dsp:sp>
    <dsp:sp modelId="{83CEDC58-B3EB-407F-A8B4-5CB745FA8C88}">
      <dsp:nvSpPr>
        <dsp:cNvPr id="0" name=""/>
        <dsp:cNvSpPr/>
      </dsp:nvSpPr>
      <dsp:spPr>
        <a:xfrm>
          <a:off x="103365" y="1151572"/>
          <a:ext cx="1783080" cy="17830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perspectiveLeft" zoom="91000"/>
          <a:lightRig rig="balanced" dir="t"/>
        </a:scene3d>
        <a:sp3d>
          <a:bevelT w="2286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Stepper</a:t>
          </a:r>
          <a:endParaRPr lang="en-US" sz="2500" kern="1200" dirty="0"/>
        </a:p>
      </dsp:txBody>
      <dsp:txXfrm>
        <a:off x="271271" y="1612201"/>
        <a:ext cx="1069848" cy="98069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A3BE13-9340-41E4-A33F-1E496B8F58F6}">
      <dsp:nvSpPr>
        <dsp:cNvPr id="0" name=""/>
        <dsp:cNvSpPr/>
      </dsp:nvSpPr>
      <dsp:spPr>
        <a:xfrm>
          <a:off x="3640881" y="690605"/>
          <a:ext cx="53263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2636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893119" y="733508"/>
        <a:ext cx="28161" cy="5632"/>
      </dsp:txXfrm>
    </dsp:sp>
    <dsp:sp modelId="{A33BB4CF-49AB-4D9A-9007-24D362EA6B5B}">
      <dsp:nvSpPr>
        <dsp:cNvPr id="0" name=""/>
        <dsp:cNvSpPr/>
      </dsp:nvSpPr>
      <dsp:spPr>
        <a:xfrm>
          <a:off x="1193826" y="1668"/>
          <a:ext cx="2448855" cy="14693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Sensors</a:t>
          </a:r>
          <a:endParaRPr lang="en-US" sz="3200" kern="1200" dirty="0"/>
        </a:p>
      </dsp:txBody>
      <dsp:txXfrm>
        <a:off x="1193826" y="1668"/>
        <a:ext cx="2448855" cy="1469313"/>
      </dsp:txXfrm>
    </dsp:sp>
    <dsp:sp modelId="{7407ACC0-2997-42C6-A72B-A6F521A18BFC}">
      <dsp:nvSpPr>
        <dsp:cNvPr id="0" name=""/>
        <dsp:cNvSpPr/>
      </dsp:nvSpPr>
      <dsp:spPr>
        <a:xfrm>
          <a:off x="2418254" y="1469181"/>
          <a:ext cx="3012091" cy="532636"/>
        </a:xfrm>
        <a:custGeom>
          <a:avLst/>
          <a:gdLst/>
          <a:ahLst/>
          <a:cxnLst/>
          <a:rect l="0" t="0" r="0" b="0"/>
          <a:pathLst>
            <a:path>
              <a:moveTo>
                <a:pt x="3012091" y="0"/>
              </a:moveTo>
              <a:lnTo>
                <a:pt x="3012091" y="283418"/>
              </a:lnTo>
              <a:lnTo>
                <a:pt x="0" y="283418"/>
              </a:lnTo>
              <a:lnTo>
                <a:pt x="0" y="532636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847692" y="1732683"/>
        <a:ext cx="153214" cy="5632"/>
      </dsp:txXfrm>
    </dsp:sp>
    <dsp:sp modelId="{148CEAD4-E801-4EE6-B579-BC4C05BB7721}">
      <dsp:nvSpPr>
        <dsp:cNvPr id="0" name=""/>
        <dsp:cNvSpPr/>
      </dsp:nvSpPr>
      <dsp:spPr>
        <a:xfrm>
          <a:off x="4205918" y="1668"/>
          <a:ext cx="2448855" cy="14693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Motors</a:t>
          </a:r>
          <a:endParaRPr lang="en-US" sz="3200" kern="1200" dirty="0"/>
        </a:p>
      </dsp:txBody>
      <dsp:txXfrm>
        <a:off x="4205918" y="1668"/>
        <a:ext cx="2448855" cy="1469313"/>
      </dsp:txXfrm>
    </dsp:sp>
    <dsp:sp modelId="{F98C07E4-5064-41D0-B148-3EDAFF8A1A5E}">
      <dsp:nvSpPr>
        <dsp:cNvPr id="0" name=""/>
        <dsp:cNvSpPr/>
      </dsp:nvSpPr>
      <dsp:spPr>
        <a:xfrm>
          <a:off x="3640881" y="2723154"/>
          <a:ext cx="53263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2636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893119" y="2766058"/>
        <a:ext cx="28161" cy="5632"/>
      </dsp:txXfrm>
    </dsp:sp>
    <dsp:sp modelId="{DFC4E7B2-67C6-477D-A15A-F4A7411B5204}">
      <dsp:nvSpPr>
        <dsp:cNvPr id="0" name=""/>
        <dsp:cNvSpPr/>
      </dsp:nvSpPr>
      <dsp:spPr>
        <a:xfrm>
          <a:off x="1193826" y="2034218"/>
          <a:ext cx="2448855" cy="14693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Pneumatic Jacks</a:t>
          </a:r>
          <a:endParaRPr lang="ar-SA" sz="3200" kern="1200" dirty="0"/>
        </a:p>
      </dsp:txBody>
      <dsp:txXfrm>
        <a:off x="1193826" y="2034218"/>
        <a:ext cx="2448855" cy="1469313"/>
      </dsp:txXfrm>
    </dsp:sp>
    <dsp:sp modelId="{3BE6C362-6495-4303-BBF2-A7BAB61C5654}">
      <dsp:nvSpPr>
        <dsp:cNvPr id="0" name=""/>
        <dsp:cNvSpPr/>
      </dsp:nvSpPr>
      <dsp:spPr>
        <a:xfrm>
          <a:off x="4205918" y="2034218"/>
          <a:ext cx="2448855" cy="14693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Connection</a:t>
          </a:r>
          <a:endParaRPr lang="en-US" sz="3200" kern="1200" dirty="0"/>
        </a:p>
      </dsp:txBody>
      <dsp:txXfrm>
        <a:off x="4205918" y="2034218"/>
        <a:ext cx="2448855" cy="146931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87C5C9-8C63-496A-9D87-976B29F38ADC}">
      <dsp:nvSpPr>
        <dsp:cNvPr id="0" name=""/>
        <dsp:cNvSpPr/>
      </dsp:nvSpPr>
      <dsp:spPr>
        <a:xfrm rot="10800000">
          <a:off x="1201939" y="217"/>
          <a:ext cx="4267793" cy="50787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3959" tIns="87630" rIns="163576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Plowing process</a:t>
          </a:r>
          <a:endParaRPr lang="en-US" sz="2300" kern="1200" dirty="0"/>
        </a:p>
      </dsp:txBody>
      <dsp:txXfrm rot="10800000">
        <a:off x="1328908" y="217"/>
        <a:ext cx="4140824" cy="507876"/>
      </dsp:txXfrm>
    </dsp:sp>
    <dsp:sp modelId="{5EF77944-86B3-46CA-98E7-A1F41311BD75}">
      <dsp:nvSpPr>
        <dsp:cNvPr id="0" name=""/>
        <dsp:cNvSpPr/>
      </dsp:nvSpPr>
      <dsp:spPr>
        <a:xfrm>
          <a:off x="948001" y="217"/>
          <a:ext cx="507876" cy="50787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267D5E-314F-4424-BC5E-67568F5F666E}">
      <dsp:nvSpPr>
        <dsp:cNvPr id="0" name=""/>
        <dsp:cNvSpPr/>
      </dsp:nvSpPr>
      <dsp:spPr>
        <a:xfrm rot="10800000">
          <a:off x="1201939" y="635062"/>
          <a:ext cx="4267793" cy="50787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3959" tIns="87630" rIns="163576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Falling of the Seedlings</a:t>
          </a:r>
          <a:endParaRPr lang="en-US" sz="2300" kern="1200" dirty="0"/>
        </a:p>
      </dsp:txBody>
      <dsp:txXfrm rot="10800000">
        <a:off x="1328908" y="635062"/>
        <a:ext cx="4140824" cy="507876"/>
      </dsp:txXfrm>
    </dsp:sp>
    <dsp:sp modelId="{FC939BD7-1672-4B44-A04D-678E153A8C20}">
      <dsp:nvSpPr>
        <dsp:cNvPr id="0" name=""/>
        <dsp:cNvSpPr/>
      </dsp:nvSpPr>
      <dsp:spPr>
        <a:xfrm>
          <a:off x="948001" y="635062"/>
          <a:ext cx="507876" cy="507876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6DE450-A5BE-4318-855F-054FE18F6C67}">
      <dsp:nvSpPr>
        <dsp:cNvPr id="0" name=""/>
        <dsp:cNvSpPr/>
      </dsp:nvSpPr>
      <dsp:spPr>
        <a:xfrm rot="10800000">
          <a:off x="1201939" y="1269907"/>
          <a:ext cx="4267793" cy="50787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3959" tIns="87630" rIns="163576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Land fill the seedling</a:t>
          </a:r>
          <a:endParaRPr lang="en-US" sz="2300" kern="1200" dirty="0"/>
        </a:p>
      </dsp:txBody>
      <dsp:txXfrm rot="10800000">
        <a:off x="1328908" y="1269907"/>
        <a:ext cx="4140824" cy="507876"/>
      </dsp:txXfrm>
    </dsp:sp>
    <dsp:sp modelId="{F06BA5DE-A6D5-409C-B566-3C0B59D12908}">
      <dsp:nvSpPr>
        <dsp:cNvPr id="0" name=""/>
        <dsp:cNvSpPr/>
      </dsp:nvSpPr>
      <dsp:spPr>
        <a:xfrm>
          <a:off x="948001" y="1269907"/>
          <a:ext cx="507876" cy="507876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77BA8A-5660-4CC9-B61E-CAEC0DD92830}">
      <dsp:nvSpPr>
        <dsp:cNvPr id="0" name=""/>
        <dsp:cNvSpPr/>
      </dsp:nvSpPr>
      <dsp:spPr>
        <a:xfrm>
          <a:off x="3684" y="336632"/>
          <a:ext cx="1735893" cy="173589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p3d z="-227350" extrusionH="25400">
          <a:bevelT w="5715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D39E9E-467E-4095-A535-D60E55081888}">
      <dsp:nvSpPr>
        <dsp:cNvPr id="0" name=""/>
        <dsp:cNvSpPr/>
      </dsp:nvSpPr>
      <dsp:spPr>
        <a:xfrm>
          <a:off x="286272" y="1378169"/>
          <a:ext cx="1735893" cy="173589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6900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perspectiveRelaxed" fov="3000000">
            <a:rot lat="19200000" lon="21000000" rev="600000"/>
          </a:camera>
          <a:lightRig rig="threeP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  <a:sp3d extrusionH="28000" prstMaterial="matte"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Transmit a signal from wheel Sensor </a:t>
          </a:r>
          <a:endParaRPr lang="en-US" sz="2400" kern="1200" dirty="0"/>
        </a:p>
      </dsp:txBody>
      <dsp:txXfrm>
        <a:off x="337115" y="1429012"/>
        <a:ext cx="1634207" cy="1634207"/>
      </dsp:txXfrm>
    </dsp:sp>
    <dsp:sp modelId="{0B8E45A3-9B8D-495C-9BE6-C9FABF68037F}">
      <dsp:nvSpPr>
        <dsp:cNvPr id="0" name=""/>
        <dsp:cNvSpPr/>
      </dsp:nvSpPr>
      <dsp:spPr>
        <a:xfrm>
          <a:off x="1815270" y="808958"/>
          <a:ext cx="851731" cy="791243"/>
        </a:xfrm>
        <a:prstGeom prst="mathPlus">
          <a:avLst/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perspectiveRelaxed" fov="3000000">
            <a:rot lat="19200000" lon="21000000" rev="600000"/>
          </a:camera>
          <a:lightRig rig="threePt" dir="t"/>
          <a:backdrop>
            <a:anchor x="0" y="0" z="-210000"/>
            <a:norm dx="0" dy="0" dz="914400"/>
            <a:up dx="0" dy="914400" dz="0"/>
          </a:backdrop>
        </a:scene3d>
        <a:sp3d z="-227350" prstMaterial="matte">
          <a:bevelT w="508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b="1" kern="1200" cap="none" spc="100">
            <a:ln w="18000">
              <a:solidFill>
                <a:schemeClr val="accent1">
                  <a:satMod val="200000"/>
                  <a:tint val="72000"/>
                </a:schemeClr>
              </a:solidFill>
              <a:prstDash val="solid"/>
            </a:ln>
            <a:solidFill>
              <a:schemeClr val="accent1">
                <a:satMod val="280000"/>
                <a:tint val="100000"/>
                <a:alpha val="5700"/>
              </a:schemeClr>
            </a:solidFill>
            <a:effectLst>
              <a:outerShdw blurRad="25000" dist="20000" dir="16020000" algn="tl">
                <a:schemeClr val="accent1">
                  <a:satMod val="200000"/>
                  <a:shade val="1000"/>
                  <a:alpha val="60000"/>
                </a:schemeClr>
              </a:outerShdw>
            </a:effectLst>
          </a:endParaRPr>
        </a:p>
      </dsp:txBody>
      <dsp:txXfrm>
        <a:off x="1815270" y="967207"/>
        <a:ext cx="614358" cy="474745"/>
      </dsp:txXfrm>
    </dsp:sp>
    <dsp:sp modelId="{FFD8216F-594D-4A65-98BD-179F2CE9D3C3}">
      <dsp:nvSpPr>
        <dsp:cNvPr id="0" name=""/>
        <dsp:cNvSpPr/>
      </dsp:nvSpPr>
      <dsp:spPr>
        <a:xfrm>
          <a:off x="2694925" y="336632"/>
          <a:ext cx="1735893" cy="173589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p3d z="-227350" extrusionH="25400">
          <a:bevelT w="5715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FC4834-C9D8-4D14-AD27-1CAE27D163F7}">
      <dsp:nvSpPr>
        <dsp:cNvPr id="0" name=""/>
        <dsp:cNvSpPr/>
      </dsp:nvSpPr>
      <dsp:spPr>
        <a:xfrm>
          <a:off x="2977513" y="1378169"/>
          <a:ext cx="1735893" cy="173589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7300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perspectiveRelaxed" fov="3000000">
            <a:rot lat="19200000" lon="21000000" rev="600000"/>
          </a:camera>
          <a:lightRig rig="threeP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  <a:sp3d extrusionH="28000" prstMaterial="matte"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Receive a signal to slot Motor  </a:t>
          </a:r>
          <a:endParaRPr lang="en-US" sz="2400" kern="1200" dirty="0"/>
        </a:p>
      </dsp:txBody>
      <dsp:txXfrm>
        <a:off x="3028356" y="1429012"/>
        <a:ext cx="1634207" cy="1634207"/>
      </dsp:txXfrm>
    </dsp:sp>
    <dsp:sp modelId="{AC39E2A4-7859-421D-ACE1-66F759AF2021}">
      <dsp:nvSpPr>
        <dsp:cNvPr id="0" name=""/>
        <dsp:cNvSpPr/>
      </dsp:nvSpPr>
      <dsp:spPr>
        <a:xfrm>
          <a:off x="4530753" y="885158"/>
          <a:ext cx="803247" cy="638843"/>
        </a:xfrm>
        <a:prstGeom prst="mathEqual">
          <a:avLst/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perspectiveRelaxed" fov="3000000">
            <a:rot lat="19200000" lon="21000000" rev="600000"/>
          </a:camera>
          <a:lightRig rig="threePt" dir="t"/>
          <a:backdrop>
            <a:anchor x="0" y="0" z="-210000"/>
            <a:norm dx="0" dy="0" dz="914400"/>
            <a:up dx="0" dy="914400" dz="0"/>
          </a:backdrop>
        </a:scene3d>
        <a:sp3d z="-227350" prstMaterial="matte">
          <a:bevelT w="508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4530753" y="1012927"/>
        <a:ext cx="611594" cy="383305"/>
      </dsp:txXfrm>
    </dsp:sp>
    <dsp:sp modelId="{2109C032-CA93-4656-9E03-6EDC3C72D6DC}">
      <dsp:nvSpPr>
        <dsp:cNvPr id="0" name=""/>
        <dsp:cNvSpPr/>
      </dsp:nvSpPr>
      <dsp:spPr>
        <a:xfrm>
          <a:off x="5386167" y="336632"/>
          <a:ext cx="1735893" cy="173589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p3d z="-227350" extrusionH="25400">
          <a:bevelT w="5715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4EF149-AF2E-448A-B369-0D2281DE4289}">
      <dsp:nvSpPr>
        <dsp:cNvPr id="0" name=""/>
        <dsp:cNvSpPr/>
      </dsp:nvSpPr>
      <dsp:spPr>
        <a:xfrm>
          <a:off x="5668754" y="1378169"/>
          <a:ext cx="1735893" cy="173589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6500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perspectiveRelaxed" fov="3000000">
            <a:rot lat="19200000" lon="21000000" rev="600000"/>
          </a:camera>
          <a:lightRig rig="threeP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  <a:sp3d extrusionH="28000" prstMaterial="matte"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Seedlings falling</a:t>
          </a:r>
          <a:endParaRPr lang="en-US" sz="2400" kern="1200" dirty="0"/>
        </a:p>
      </dsp:txBody>
      <dsp:txXfrm>
        <a:off x="5719597" y="1429012"/>
        <a:ext cx="1634207" cy="16342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25115D-270F-4C59-A30C-43D2BD503619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CC6336-6D4B-4BFD-992D-CAE93F389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599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CC6336-6D4B-4BFD-992D-CAE93F3899C4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71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CC6336-6D4B-4BFD-992D-CAE93F3899C4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49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CC6336-6D4B-4BFD-992D-CAE93F3899C4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511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9FA1-BB44-4F85-9684-848E746D6B69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129B5-0811-4DEF-BA30-2B3345351C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9FA1-BB44-4F85-9684-848E746D6B69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129B5-0811-4DEF-BA30-2B3345351C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9FA1-BB44-4F85-9684-848E746D6B69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129B5-0811-4DEF-BA30-2B3345351C90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9FA1-BB44-4F85-9684-848E746D6B69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129B5-0811-4DEF-BA30-2B3345351C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9FA1-BB44-4F85-9684-848E746D6B69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129B5-0811-4DEF-BA30-2B3345351C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9FA1-BB44-4F85-9684-848E746D6B69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129B5-0811-4DEF-BA30-2B3345351C9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9FA1-BB44-4F85-9684-848E746D6B69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129B5-0811-4DEF-BA30-2B3345351C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9FA1-BB44-4F85-9684-848E746D6B69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129B5-0811-4DEF-BA30-2B3345351C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9FA1-BB44-4F85-9684-848E746D6B69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129B5-0811-4DEF-BA30-2B3345351C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9FA1-BB44-4F85-9684-848E746D6B69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129B5-0811-4DEF-BA30-2B3345351C90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9FA1-BB44-4F85-9684-848E746D6B69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129B5-0811-4DEF-BA30-2B3345351C9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67D9FA1-BB44-4F85-9684-848E746D6B69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05129B5-0811-4DEF-BA30-2B3345351C9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3" r:id="rId1"/>
    <p:sldLayoutId id="2147484454" r:id="rId2"/>
    <p:sldLayoutId id="2147484455" r:id="rId3"/>
    <p:sldLayoutId id="2147484456" r:id="rId4"/>
    <p:sldLayoutId id="2147484457" r:id="rId5"/>
    <p:sldLayoutId id="2147484458" r:id="rId6"/>
    <p:sldLayoutId id="2147484459" r:id="rId7"/>
    <p:sldLayoutId id="2147484460" r:id="rId8"/>
    <p:sldLayoutId id="2147484461" r:id="rId9"/>
    <p:sldLayoutId id="2147484462" r:id="rId10"/>
    <p:sldLayoutId id="21474844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17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microsoft.com/office/2007/relationships/diagramDrawing" Target="../diagrams/drawing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11" Type="http://schemas.openxmlformats.org/officeDocument/2006/relationships/diagramColors" Target="../diagrams/colors10.xml"/><Relationship Id="rId5" Type="http://schemas.openxmlformats.org/officeDocument/2006/relationships/diagramQuickStyle" Target="../diagrams/quickStyle9.xml"/><Relationship Id="rId10" Type="http://schemas.openxmlformats.org/officeDocument/2006/relationships/diagramQuickStyle" Target="../diagrams/quickStyle10.xml"/><Relationship Id="rId4" Type="http://schemas.openxmlformats.org/officeDocument/2006/relationships/diagramLayout" Target="../diagrams/layout9.xml"/><Relationship Id="rId9" Type="http://schemas.openxmlformats.org/officeDocument/2006/relationships/diagramLayout" Target="../diagrams/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diagramLayout" Target="../diagrams/layout3.xml"/><Relationship Id="rId7" Type="http://schemas.openxmlformats.org/officeDocument/2006/relationships/image" Target="../media/image7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2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8284195"/>
              </p:ext>
            </p:extLst>
          </p:nvPr>
        </p:nvGraphicFramePr>
        <p:xfrm>
          <a:off x="0" y="1124095"/>
          <a:ext cx="4604197" cy="4184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angle 1"/>
          <p:cNvSpPr/>
          <p:nvPr/>
        </p:nvSpPr>
        <p:spPr>
          <a:xfrm>
            <a:off x="25400" y="362634"/>
            <a:ext cx="7337872" cy="64633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CONTROLLED </a:t>
            </a:r>
            <a:r>
              <a:rPr 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PLANTING MACHINE</a:t>
            </a:r>
          </a:p>
        </p:txBody>
      </p:sp>
      <p:sp>
        <p:nvSpPr>
          <p:cNvPr id="3" name="Rectangle 2"/>
          <p:cNvSpPr/>
          <p:nvPr/>
        </p:nvSpPr>
        <p:spPr>
          <a:xfrm>
            <a:off x="2895599" y="4919008"/>
            <a:ext cx="62805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Student:</a:t>
            </a:r>
          </a:p>
          <a:p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Mohammed A. AMER (10926858)</a:t>
            </a:r>
          </a:p>
          <a:p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Ahmad N. DARAGHMEH (10927096)</a:t>
            </a:r>
          </a:p>
          <a:p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Rami A. DWAIKAT (10926675)</a:t>
            </a:r>
          </a:p>
          <a:p>
            <a:r>
              <a:rPr lang="en-US" sz="24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Ayman</a:t>
            </a: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S. YAHYA (10901456) </a:t>
            </a:r>
          </a:p>
        </p:txBody>
      </p:sp>
      <p:sp>
        <p:nvSpPr>
          <p:cNvPr id="4" name="Rectangle 3"/>
          <p:cNvSpPr/>
          <p:nvPr/>
        </p:nvSpPr>
        <p:spPr>
          <a:xfrm>
            <a:off x="152400" y="491900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FF3300"/>
                </a:solidFill>
              </a:rPr>
              <a:t>Supervisor:</a:t>
            </a:r>
          </a:p>
          <a:p>
            <a:r>
              <a:rPr lang="en-US" sz="2400" b="1" dirty="0">
                <a:solidFill>
                  <a:srgbClr val="F8CE36"/>
                </a:solidFill>
              </a:rPr>
              <a:t>Dr</a:t>
            </a:r>
            <a:r>
              <a:rPr lang="en-US" sz="2400" b="1" dirty="0" smtClean="0">
                <a:solidFill>
                  <a:srgbClr val="F8CE36"/>
                </a:solidFill>
              </a:rPr>
              <a:t>. Bashir </a:t>
            </a:r>
            <a:r>
              <a:rPr lang="en-US" sz="2400" b="1" dirty="0">
                <a:solidFill>
                  <a:srgbClr val="F8CE36"/>
                </a:solidFill>
              </a:rPr>
              <a:t>NOURI </a:t>
            </a:r>
          </a:p>
        </p:txBody>
      </p:sp>
      <p:pic>
        <p:nvPicPr>
          <p:cNvPr id="1028" name="Picture 4" descr="C:\Users\h&amp;j\Desktop\مشروع التخرج\picture for machine\0000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59808"/>
            <a:ext cx="6400800" cy="3733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0572" y="0"/>
            <a:ext cx="1800225" cy="1790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25205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Machine </a:t>
            </a:r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Components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2667000"/>
            <a:ext cx="8382000" cy="3344333"/>
          </a:xfrm>
        </p:spPr>
        <p:txBody>
          <a:bodyPr/>
          <a:lstStyle/>
          <a:p>
            <a:r>
              <a:rPr lang="en-US" dirty="0" smtClean="0"/>
              <a:t>The whole movement of the system is explained in the flowing slides.</a:t>
            </a:r>
          </a:p>
          <a:p>
            <a:endParaRPr lang="en-US" dirty="0" smtClean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0019346"/>
              </p:ext>
            </p:extLst>
          </p:nvPr>
        </p:nvGraphicFramePr>
        <p:xfrm>
          <a:off x="914400" y="3124200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306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4" presetClass="emph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0.0 0.0 L 0.0 -0.07213" pathEditMode="relative" ptsTypes="">
                                          <p:cBhvr>
                                            <p:cTn id="6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Rot by="1500000">
                                          <p:cBhvr>
                                            <p:cTn id="7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8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9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10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8" fill="hold" grpId="0" nodeType="click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F84B826F-082F-408A-B0B8-6BEF78EBEB43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5" dur="500" fill="hold"/>
                                            <p:tgtEl>
                                              <p:spTgt spid="4">
                                                <p:graphicEl>
                                                  <a:dgm id="{F84B826F-082F-408A-B0B8-6BEF78EBEB43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6" dur="500" fill="hold"/>
                                            <p:tgtEl>
                                              <p:spTgt spid="4">
                                                <p:graphicEl>
                                                  <a:dgm id="{F84B826F-082F-408A-B0B8-6BEF78EBEB43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fill="hold" grpId="0" nodeType="click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2F85E081-4CE6-4C7C-97A0-BD9D06B3A62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1" dur="500" fill="hold"/>
                                            <p:tgtEl>
                                              <p:spTgt spid="4">
                                                <p:graphicEl>
                                                  <a:dgm id="{2F85E081-4CE6-4C7C-97A0-BD9D06B3A62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2" dur="500" fill="hold"/>
                                            <p:tgtEl>
                                              <p:spTgt spid="4">
                                                <p:graphicEl>
                                                  <a:dgm id="{2F85E081-4CE6-4C7C-97A0-BD9D06B3A62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fill="hold" grpId="0" nodeType="click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901D6F24-B33F-43B0-A9FF-8304A9AE6AC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7" dur="500" fill="hold"/>
                                            <p:tgtEl>
                                              <p:spTgt spid="4">
                                                <p:graphicEl>
                                                  <a:dgm id="{901D6F24-B33F-43B0-A9FF-8304A9AE6AC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8" dur="500" fill="hold"/>
                                            <p:tgtEl>
                                              <p:spTgt spid="4">
                                                <p:graphicEl>
                                                  <a:dgm id="{901D6F24-B33F-43B0-A9FF-8304A9AE6AC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fill="hold" grpId="0" nodeType="click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B7280AB7-5196-41E4-B1F1-62D846D8DEB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3" dur="500" fill="hold"/>
                                            <p:tgtEl>
                                              <p:spTgt spid="4">
                                                <p:graphicEl>
                                                  <a:dgm id="{B7280AB7-5196-41E4-B1F1-62D846D8DEB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4" dur="500" fill="hold"/>
                                            <p:tgtEl>
                                              <p:spTgt spid="4">
                                                <p:graphicEl>
                                                  <a:dgm id="{B7280AB7-5196-41E4-B1F1-62D846D8DEB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8" fill="hold" grpId="0" nodeType="click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304D7771-6EAE-4D61-8D87-E407FA7163E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9" dur="500" fill="hold"/>
                                            <p:tgtEl>
                                              <p:spTgt spid="4">
                                                <p:graphicEl>
                                                  <a:dgm id="{304D7771-6EAE-4D61-8D87-E407FA7163E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40" dur="500" fill="hold"/>
                                            <p:tgtEl>
                                              <p:spTgt spid="4">
                                                <p:graphicEl>
                                                  <a:dgm id="{304D7771-6EAE-4D61-8D87-E407FA7163E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Graphic spid="4" grpId="0">
            <p:bldSub>
              <a:bldDgm bld="one"/>
            </p:bldSub>
          </p:bldGraphic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4" presetClass="emph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0.0 0.0 L 0.0 -0.07213" pathEditMode="relative" ptsTypes="">
                                          <p:cBhvr>
                                            <p:cTn id="6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Rot by="1500000">
                                          <p:cBhvr>
                                            <p:cTn id="7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8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9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10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F84B826F-082F-408A-B0B8-6BEF78EBEB43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>
                                                <p:graphicEl>
                                                  <a:dgm id="{F84B826F-082F-408A-B0B8-6BEF78EBEB43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">
                                                <p:graphicEl>
                                                  <a:dgm id="{F84B826F-082F-408A-B0B8-6BEF78EBEB43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2F85E081-4CE6-4C7C-97A0-BD9D06B3A62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">
                                                <p:graphicEl>
                                                  <a:dgm id="{2F85E081-4CE6-4C7C-97A0-BD9D06B3A62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">
                                                <p:graphicEl>
                                                  <a:dgm id="{2F85E081-4CE6-4C7C-97A0-BD9D06B3A62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901D6F24-B33F-43B0-A9FF-8304A9AE6AC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">
                                                <p:graphicEl>
                                                  <a:dgm id="{901D6F24-B33F-43B0-A9FF-8304A9AE6AC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">
                                                <p:graphicEl>
                                                  <a:dgm id="{901D6F24-B33F-43B0-A9FF-8304A9AE6AC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B7280AB7-5196-41E4-B1F1-62D846D8DEB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4">
                                                <p:graphicEl>
                                                  <a:dgm id="{B7280AB7-5196-41E4-B1F1-62D846D8DEB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4">
                                                <p:graphicEl>
                                                  <a:dgm id="{B7280AB7-5196-41E4-B1F1-62D846D8DEB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304D7771-6EAE-4D61-8D87-E407FA7163E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4">
                                                <p:graphicEl>
                                                  <a:dgm id="{304D7771-6EAE-4D61-8D87-E407FA7163E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4">
                                                <p:graphicEl>
                                                  <a:dgm id="{304D7771-6EAE-4D61-8D87-E407FA7163E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Graphic spid="4" grpId="0">
            <p:bldSub>
              <a:bldDgm bld="one"/>
            </p:bldSub>
          </p:bldGraphic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Sensors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2514600"/>
            <a:ext cx="8686800" cy="5026072"/>
          </a:xfrm>
        </p:spPr>
        <p:txBody>
          <a:bodyPr/>
          <a:lstStyle/>
          <a:p>
            <a:r>
              <a:rPr lang="en-US" dirty="0" smtClean="0"/>
              <a:t>The sensors sense physical quantities and convert it to signals.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b="1" i="1" u="sng" dirty="0">
                <a:solidFill>
                  <a:srgbClr val="FF0000"/>
                </a:solidFill>
              </a:rPr>
              <a:t>The proximity sensors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The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proximity sensors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are position transducers in which there is no mechanical contact </a:t>
            </a:r>
            <a:r>
              <a:rPr lang="en-US" dirty="0" smtClean="0"/>
              <a:t>between </a:t>
            </a:r>
            <a:r>
              <a:rPr lang="en-US" dirty="0"/>
              <a:t>sensor and the </a:t>
            </a:r>
            <a:r>
              <a:rPr lang="en-US" dirty="0" smtClean="0"/>
              <a:t>object.</a:t>
            </a:r>
          </a:p>
          <a:p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30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Classification </a:t>
            </a:r>
            <a:r>
              <a:rPr lang="en-US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of proximity sensors</a:t>
            </a:r>
          </a:p>
        </p:txBody>
      </p:sp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2514600"/>
            <a:ext cx="8686800" cy="5026072"/>
          </a:xfrm>
        </p:spPr>
        <p:txBody>
          <a:bodyPr/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1026" name="Picture 2" descr="D:\5th year\مشروع التخرج\Graduation Project 2\brfg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667000"/>
            <a:ext cx="8305800" cy="33972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525333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Sensors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2514600"/>
            <a:ext cx="8686800" cy="5026072"/>
          </a:xfrm>
        </p:spPr>
        <p:txBody>
          <a:bodyPr/>
          <a:lstStyle/>
          <a:p>
            <a:r>
              <a:rPr lang="en-US" dirty="0" smtClean="0"/>
              <a:t>The sensors that </a:t>
            </a:r>
            <a:r>
              <a:rPr lang="en-US" dirty="0"/>
              <a:t>are used :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   </a:t>
            </a:r>
            <a:r>
              <a:rPr lang="en-US" dirty="0" smtClean="0">
                <a:solidFill>
                  <a:srgbClr val="00B0F0"/>
                </a:solidFill>
              </a:rPr>
              <a:t>-</a:t>
            </a:r>
            <a:r>
              <a:rPr lang="en-US" dirty="0" smtClean="0"/>
              <a:t> Inductive Proximity used as Position transducer with encoder.</a:t>
            </a:r>
          </a:p>
          <a:p>
            <a:pPr lvl="0">
              <a:buNone/>
            </a:pPr>
            <a:r>
              <a:rPr lang="en-US" dirty="0" smtClean="0"/>
              <a:t>   </a:t>
            </a:r>
            <a:r>
              <a:rPr lang="en-US" dirty="0" smtClean="0">
                <a:solidFill>
                  <a:srgbClr val="00B0F0"/>
                </a:solidFill>
              </a:rPr>
              <a:t>-</a:t>
            </a:r>
            <a:r>
              <a:rPr lang="en-US" dirty="0" smtClean="0"/>
              <a:t> Capacitive Proximity sensor.</a:t>
            </a:r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5" name="Picture 3" descr="C:\Users\new click\Desktop\2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3581400"/>
            <a:ext cx="1705310" cy="23542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مستطيل 5"/>
          <p:cNvSpPr/>
          <p:nvPr/>
        </p:nvSpPr>
        <p:spPr>
          <a:xfrm>
            <a:off x="5913460" y="5957778"/>
            <a:ext cx="18998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Position transducer</a:t>
            </a:r>
          </a:p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 with encoder</a:t>
            </a:r>
            <a:endParaRPr lang="ar-SA" sz="1600" b="1" dirty="0">
              <a:solidFill>
                <a:srgbClr val="7030A0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550687" y="6080888"/>
            <a:ext cx="26276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Capacitive Proximity </a:t>
            </a:r>
            <a:r>
              <a:rPr lang="en-US" sz="1600" b="1" dirty="0">
                <a:solidFill>
                  <a:srgbClr val="7030A0"/>
                </a:solidFill>
              </a:rPr>
              <a:t>sensor</a:t>
            </a:r>
            <a:endParaRPr lang="ar-SA" sz="1600" b="1" dirty="0">
              <a:solidFill>
                <a:srgbClr val="7030A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676102"/>
            <a:ext cx="2013263" cy="2259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96" y="3912851"/>
            <a:ext cx="2195825" cy="20449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8362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5039" y="609600"/>
            <a:ext cx="8686800" cy="1252728"/>
          </a:xfrm>
        </p:spPr>
        <p:txBody>
          <a:bodyPr>
            <a:noAutofit/>
          </a:bodyPr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Inductive Proximity </a:t>
            </a:r>
            <a:r>
              <a:rPr lang="en-US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Sensor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486400" y="6101226"/>
            <a:ext cx="27638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Position transducer</a:t>
            </a:r>
          </a:p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 with encoder</a:t>
            </a:r>
            <a:endParaRPr lang="ar-SA" sz="2400" b="1" dirty="0">
              <a:solidFill>
                <a:srgbClr val="7030A0"/>
              </a:solidFill>
            </a:endParaRPr>
          </a:p>
        </p:txBody>
      </p:sp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304800" y="2057400"/>
            <a:ext cx="3998890" cy="1828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Used </a:t>
            </a:r>
            <a:r>
              <a:rPr lang="en-US" dirty="0"/>
              <a:t>to indicate the distance that needed to implement the transplant.</a:t>
            </a:r>
            <a:endParaRPr lang="ar-SA" dirty="0"/>
          </a:p>
          <a:p>
            <a:pPr>
              <a:buFont typeface="Symbol" pitchFamily="18" charset="2"/>
              <a:buNone/>
            </a:pPr>
            <a:endParaRPr lang="en-US" dirty="0" smtClean="0"/>
          </a:p>
          <a:p>
            <a:pPr>
              <a:buFont typeface="Symbol" pitchFamily="18" charset="2"/>
              <a:buNone/>
            </a:pPr>
            <a:endParaRPr lang="en-US" dirty="0" smtClean="0"/>
          </a:p>
          <a:p>
            <a:pPr>
              <a:buFont typeface="Symbol" pitchFamily="18" charset="2"/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971800"/>
            <a:ext cx="3158476" cy="3544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D:\5th year\مشروع التخرج\Graduation Project 2\111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651" y="2738581"/>
            <a:ext cx="4464923" cy="33626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27893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52728"/>
          </a:xfrm>
        </p:spPr>
        <p:txBody>
          <a:bodyPr>
            <a:noAutofit/>
          </a:bodyPr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Capacitive Proximity Sensor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Picture 2" descr="C:\Users\new click\Desktop\Fig_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398" y="3884992"/>
            <a:ext cx="4424455" cy="2973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عنصر نائب للمحتوى 2"/>
          <p:cNvSpPr>
            <a:spLocks noGrp="1"/>
          </p:cNvSpPr>
          <p:nvPr>
            <p:ph idx="1"/>
          </p:nvPr>
        </p:nvSpPr>
        <p:spPr>
          <a:xfrm>
            <a:off x="152400" y="2514600"/>
            <a:ext cx="8534400" cy="152400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 Capacitive Proximity Sensor detect any material pass within the sensor rang</a:t>
            </a:r>
            <a:r>
              <a:rPr lang="en-US" dirty="0" smtClean="0"/>
              <a:t>.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 Normally  </a:t>
            </a:r>
            <a:r>
              <a:rPr lang="en-US" dirty="0" smtClean="0"/>
              <a:t>open.</a:t>
            </a:r>
            <a:endParaRPr lang="ar-SA" dirty="0"/>
          </a:p>
        </p:txBody>
      </p:sp>
      <p:pic>
        <p:nvPicPr>
          <p:cNvPr id="4098" name="Picture 2" descr="D:\5th year\مشروع التخرج\Graduation Project 2\333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060653"/>
            <a:ext cx="3143732" cy="37168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62282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MOTORS 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2514600"/>
            <a:ext cx="8686800" cy="5026072"/>
          </a:xfrm>
        </p:spPr>
        <p:txBody>
          <a:bodyPr/>
          <a:lstStyle/>
          <a:p>
            <a:r>
              <a:rPr lang="en-US" dirty="0"/>
              <a:t>The Motor is an electric </a:t>
            </a:r>
            <a:r>
              <a:rPr lang="en-US" dirty="0" smtClean="0"/>
              <a:t>device</a:t>
            </a:r>
            <a:r>
              <a:rPr lang="en-US" dirty="0"/>
              <a:t> that converts electrical energy into mechanical </a:t>
            </a:r>
            <a:r>
              <a:rPr lang="en-US" dirty="0" smtClean="0"/>
              <a:t>energy.</a:t>
            </a: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Font typeface="Courier New" pitchFamily="49" charset="0"/>
              <a:buChar char="o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The motors needed is that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provides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high torque and saves the rotation position in order to prevent any locational error that maybe happened after power is OFF.</a:t>
            </a:r>
          </a:p>
        </p:txBody>
      </p:sp>
      <p:pic>
        <p:nvPicPr>
          <p:cNvPr id="5" name="Picture 2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106661"/>
            <a:ext cx="2229092" cy="18463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207985"/>
            <a:ext cx="1676400" cy="16436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6892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52728"/>
          </a:xfrm>
        </p:spPr>
        <p:txBody>
          <a:bodyPr>
            <a:noAutofit/>
          </a:bodyPr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Motors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عنصر نائب للمحتوى 2"/>
          <p:cNvSpPr>
            <a:spLocks noGrp="1"/>
          </p:cNvSpPr>
          <p:nvPr>
            <p:ph idx="1"/>
          </p:nvPr>
        </p:nvSpPr>
        <p:spPr>
          <a:xfrm>
            <a:off x="152400" y="1752600"/>
            <a:ext cx="4876824" cy="20574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motors that choice are: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(a) </a:t>
            </a:r>
            <a:r>
              <a:rPr lang="en-US" dirty="0" smtClean="0"/>
              <a:t>Stepper motor.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(b) </a:t>
            </a:r>
            <a:r>
              <a:rPr lang="en-US" dirty="0" smtClean="0"/>
              <a:t>Servomotor.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5618702"/>
              </p:ext>
            </p:extLst>
          </p:nvPr>
        </p:nvGraphicFramePr>
        <p:xfrm>
          <a:off x="5854700" y="2971800"/>
          <a:ext cx="3276600" cy="297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98" y="3704441"/>
            <a:ext cx="3124200" cy="24182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 descr="C:\Users\new click\Desktop\servo\محرك_سيرفو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29000" y="3495142"/>
            <a:ext cx="2786082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مستطيل 7"/>
          <p:cNvSpPr/>
          <p:nvPr/>
        </p:nvSpPr>
        <p:spPr>
          <a:xfrm>
            <a:off x="685800" y="6148125"/>
            <a:ext cx="21937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Stepper motor</a:t>
            </a:r>
            <a:endParaRPr lang="ar-SA" sz="2400" b="1" dirty="0">
              <a:solidFill>
                <a:srgbClr val="7030A0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3987800" y="6148125"/>
            <a:ext cx="1928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Servomotor</a:t>
            </a:r>
            <a:endParaRPr lang="ar-SA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9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graphicEl>
                                                  <a:dgm id="{47F91A9B-0319-483D-8FC7-9F0FEAA808C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" dur="500" fill="hold"/>
                                            <p:tgtEl>
                                              <p:spTgt spid="6">
                                                <p:graphicEl>
                                                  <a:dgm id="{47F91A9B-0319-483D-8FC7-9F0FEAA808C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8" dur="500" fill="hold"/>
                                            <p:tgtEl>
                                              <p:spTgt spid="6">
                                                <p:graphicEl>
                                                  <a:dgm id="{47F91A9B-0319-483D-8FC7-9F0FEAA808C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graphicEl>
                                                  <a:dgm id="{20E10F45-947F-424C-883A-B39B595C4BD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2" dur="500" fill="hold"/>
                                            <p:tgtEl>
                                              <p:spTgt spid="6">
                                                <p:graphicEl>
                                                  <a:dgm id="{20E10F45-947F-424C-883A-B39B595C4BD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3" dur="500" fill="hold"/>
                                            <p:tgtEl>
                                              <p:spTgt spid="6">
                                                <p:graphicEl>
                                                  <a:dgm id="{20E10F45-947F-424C-883A-B39B595C4BD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graphicEl>
                                                  <a:dgm id="{83CEDC58-B3EB-407F-A8B4-5CB745FA8C8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7" dur="600" fill="hold"/>
                                            <p:tgtEl>
                                              <p:spTgt spid="6">
                                                <p:graphicEl>
                                                  <a:dgm id="{83CEDC58-B3EB-407F-A8B4-5CB745FA8C8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8" dur="600" fill="hold"/>
                                            <p:tgtEl>
                                              <p:spTgt spid="6">
                                                <p:graphicEl>
                                                  <a:dgm id="{83CEDC58-B3EB-407F-A8B4-5CB745FA8C8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6" grpId="0">
            <p:bldSub>
              <a:bldDgm/>
            </p:bldSub>
          </p:bldGraphic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graphicEl>
                                                  <a:dgm id="{47F91A9B-0319-483D-8FC7-9F0FEAA808C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>
                                                <p:graphicEl>
                                                  <a:dgm id="{47F91A9B-0319-483D-8FC7-9F0FEAA808C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>
                                                <p:graphicEl>
                                                  <a:dgm id="{47F91A9B-0319-483D-8FC7-9F0FEAA808C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graphicEl>
                                                  <a:dgm id="{20E10F45-947F-424C-883A-B39B595C4BD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>
                                                <p:graphicEl>
                                                  <a:dgm id="{20E10F45-947F-424C-883A-B39B595C4BD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>
                                                <p:graphicEl>
                                                  <a:dgm id="{20E10F45-947F-424C-883A-B39B595C4BD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graphicEl>
                                                  <a:dgm id="{83CEDC58-B3EB-407F-A8B4-5CB745FA8C8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600" fill="hold"/>
                                            <p:tgtEl>
                                              <p:spTgt spid="6">
                                                <p:graphicEl>
                                                  <a:dgm id="{83CEDC58-B3EB-407F-A8B4-5CB745FA8C8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600" fill="hold"/>
                                            <p:tgtEl>
                                              <p:spTgt spid="6">
                                                <p:graphicEl>
                                                  <a:dgm id="{83CEDC58-B3EB-407F-A8B4-5CB745FA8C8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6" grpId="0">
            <p:bldSub>
              <a:bldDgm/>
            </p:bldSub>
          </p:bldGraphic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52728"/>
          </a:xfrm>
        </p:spPr>
        <p:txBody>
          <a:bodyPr>
            <a:noAutofit/>
          </a:bodyPr>
          <a:lstStyle/>
          <a:p>
            <a:r>
              <a:rPr lang="en-US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Bipolar Stepper motor concept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2057400"/>
            <a:ext cx="8229600" cy="581189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4267200" y="3004066"/>
            <a:ext cx="4300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*High Torque and High Precision</a:t>
            </a:r>
          </a:p>
          <a:p>
            <a:r>
              <a:rPr lang="en-US" b="1" dirty="0" smtClean="0"/>
              <a:t>*</a:t>
            </a:r>
            <a:r>
              <a:rPr lang="en-US" b="1" dirty="0"/>
              <a:t>Used as agate</a:t>
            </a:r>
            <a:endParaRPr lang="ar-SA" b="1" dirty="0"/>
          </a:p>
          <a:p>
            <a:pPr algn="ctr" rtl="0"/>
            <a:endParaRPr lang="en-US" b="1" dirty="0"/>
          </a:p>
        </p:txBody>
      </p:sp>
      <p:pic>
        <p:nvPicPr>
          <p:cNvPr id="6" name="Picture 4" descr="C:\Users\new click\Desktop\stepper motor\3bI3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039653"/>
            <a:ext cx="2571768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3" descr="G:\graduation project\final work\controlling a stepper motor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8075" y="3936282"/>
            <a:ext cx="8297638" cy="2390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6639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52728"/>
          </a:xfrm>
        </p:spPr>
        <p:txBody>
          <a:bodyPr>
            <a:noAutofit/>
          </a:bodyPr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Servomotor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عنصر نائب للمحتوى 1"/>
          <p:cNvSpPr txBox="1">
            <a:spLocks/>
          </p:cNvSpPr>
          <p:nvPr/>
        </p:nvSpPr>
        <p:spPr>
          <a:xfrm>
            <a:off x="3352800" y="2895600"/>
            <a:ext cx="50292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US" dirty="0"/>
              <a:t>Used for transport the </a:t>
            </a:r>
            <a:r>
              <a:rPr lang="en-US" dirty="0" smtClean="0"/>
              <a:t>plate.</a:t>
            </a: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endParaRPr lang="en-US" dirty="0"/>
          </a:p>
          <a:p>
            <a:endParaRPr lang="ar-SA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30" y="1981200"/>
            <a:ext cx="2682661" cy="4752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D:\مشروع التخرج\Graduation Project 1\picture for machine\000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797301"/>
            <a:ext cx="5225141" cy="3047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35475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4886132"/>
              </p:ext>
            </p:extLst>
          </p:nvPr>
        </p:nvGraphicFramePr>
        <p:xfrm>
          <a:off x="872067" y="2675467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71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graphicEl>
                                              <a:dgm id="{81C8F9D7-263A-4023-8B83-A206631273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graphicEl>
                                              <a:dgm id="{81C8F9D7-263A-4023-8B83-A206631273B8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>
                                            <p:graphicEl>
                                              <a:dgm id="{E78C60A0-C5D5-4472-8560-FE5C0AADC1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>
                                            <p:graphicEl>
                                              <a:dgm id="{E78C60A0-C5D5-4472-8560-FE5C0AADC141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">
                                            <p:graphicEl>
                                              <a:dgm id="{F2128B25-F021-41E7-899A-C6EDAD05BB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">
                                            <p:graphicEl>
                                              <a:dgm id="{F2128B25-F021-41E7-899A-C6EDAD05BBE0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4">
                                            <p:graphicEl>
                                              <a:dgm id="{16E7DC37-C075-446E-B9FA-580F19C38B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4">
                                            <p:graphicEl>
                                              <a:dgm id="{16E7DC37-C075-446E-B9FA-580F19C38BAA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4">
                                            <p:graphicEl>
                                              <a:dgm id="{274E5BAF-B63E-46E7-A87B-87C3B3346E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4">
                                            <p:graphicEl>
                                              <a:dgm id="{274E5BAF-B63E-46E7-A87B-87C3B3346EFE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4">
                                            <p:graphicEl>
                                              <a:dgm id="{7D98EE7F-B6F9-4DA5-93D0-D0A50001A2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4">
                                            <p:graphicEl>
                                              <a:dgm id="{7D98EE7F-B6F9-4DA5-93D0-D0A50001A27F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4">
                                            <p:graphicEl>
                                              <a:dgm id="{9B119112-110F-4425-A44E-B05ECCAC49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4">
                                            <p:graphicEl>
                                              <a:dgm id="{9B119112-110F-4425-A44E-B05ECCAC494D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4">
                                            <p:graphicEl>
                                              <a:dgm id="{7E54148B-F001-41EF-8FD6-3BC1607BC9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4">
                                            <p:graphicEl>
                                              <a:dgm id="{7E54148B-F001-41EF-8FD6-3BC1607BC9A9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4">
                                            <p:graphicEl>
                                              <a:dgm id="{D7F7E50E-A858-47E0-9E9B-637FD74179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4">
                                            <p:graphicEl>
                                              <a:dgm id="{D7F7E50E-A858-47E0-9E9B-637FD7417959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52728"/>
          </a:xfrm>
        </p:spPr>
        <p:txBody>
          <a:bodyPr>
            <a:noAutofit/>
          </a:bodyPr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Pneumatic Jacks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228600" y="2491052"/>
            <a:ext cx="8763000" cy="3450696"/>
          </a:xfrm>
        </p:spPr>
        <p:txBody>
          <a:bodyPr/>
          <a:lstStyle/>
          <a:p>
            <a:r>
              <a:rPr lang="en-US" dirty="0"/>
              <a:t>The Pneumatic jack are used </a:t>
            </a:r>
            <a:r>
              <a:rPr lang="en-US" dirty="0">
                <a:solidFill>
                  <a:srgbClr val="FF0000"/>
                </a:solidFill>
              </a:rPr>
              <a:t>in place of servomotor </a:t>
            </a:r>
            <a:r>
              <a:rPr lang="en-US" dirty="0"/>
              <a:t>to move the horizontal plate and follow the same concept, it is simply works using air pressure; and connected with </a:t>
            </a:r>
            <a:r>
              <a:rPr lang="en-US" dirty="0">
                <a:solidFill>
                  <a:srgbClr val="FF0000"/>
                </a:solidFill>
              </a:rPr>
              <a:t>solenoid</a:t>
            </a:r>
            <a:r>
              <a:rPr lang="en-US" dirty="0"/>
              <a:t> valve to make it easy to be controlled by “</a:t>
            </a:r>
            <a:r>
              <a:rPr lang="en-US" dirty="0">
                <a:solidFill>
                  <a:srgbClr val="FF0000"/>
                </a:solidFill>
              </a:rPr>
              <a:t>Arduino</a:t>
            </a:r>
            <a:r>
              <a:rPr lang="en-US" dirty="0"/>
              <a:t>”</a:t>
            </a:r>
            <a:endParaRPr lang="ar-SA" dirty="0"/>
          </a:p>
        </p:txBody>
      </p:sp>
      <p:pic>
        <p:nvPicPr>
          <p:cNvPr id="2051" name="Picture 3" descr="D:\5th year\مشروع التخرج\Graduation Project 2\1459763_630427577020956_1775824833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4191000"/>
            <a:ext cx="2963333" cy="2222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2" name="Picture 4" descr="D:\5th year\مشروع التخرج\Graduation Project 2\1460183_630427643687616_297844572_n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800" y="3886200"/>
            <a:ext cx="2997200" cy="2247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732085"/>
            <a:ext cx="2849032" cy="21259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200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52728"/>
          </a:xfrm>
        </p:spPr>
        <p:txBody>
          <a:bodyPr>
            <a:noAutofit/>
          </a:bodyPr>
          <a:lstStyle/>
          <a:p>
            <a:r>
              <a:rPr lang="en-US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Flexible belts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2438400"/>
            <a:ext cx="8229600" cy="4267200"/>
          </a:xfrm>
        </p:spPr>
        <p:txBody>
          <a:bodyPr/>
          <a:lstStyle/>
          <a:p>
            <a:r>
              <a:rPr lang="en-US" dirty="0"/>
              <a:t>The transmitting belts are consists of two separating belts that fasten parallel to each other.</a:t>
            </a:r>
          </a:p>
          <a:p>
            <a:r>
              <a:rPr lang="en-US" dirty="0"/>
              <a:t>It hold the seedling.</a:t>
            </a:r>
          </a:p>
          <a:p>
            <a:endParaRPr lang="ar-SA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 descr="C:\Users\new click\Desktop\1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399" y="3886199"/>
            <a:ext cx="4441485" cy="2590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185" y="3124201"/>
            <a:ext cx="3419522" cy="3352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0997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5th year\مشروع التخرج\Graduation Project 2\578521_591175447615468_159092785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900" y="2755900"/>
            <a:ext cx="4102100" cy="4102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52728"/>
          </a:xfrm>
        </p:spPr>
        <p:txBody>
          <a:bodyPr>
            <a:noAutofit/>
          </a:bodyPr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Arduino (controller)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2438400"/>
            <a:ext cx="8153400" cy="762000"/>
          </a:xfrm>
        </p:spPr>
        <p:txBody>
          <a:bodyPr/>
          <a:lstStyle/>
          <a:p>
            <a:r>
              <a:rPr lang="en-US" dirty="0" smtClean="0"/>
              <a:t>Instead of PIC</a:t>
            </a:r>
            <a:endParaRPr lang="en-US" dirty="0"/>
          </a:p>
          <a:p>
            <a:endParaRPr lang="ar-SA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16387" name="Picture 3" descr="D:\5th year\مشروع التخرج\Graduation Project 2\working\ليث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352800"/>
            <a:ext cx="4191000" cy="3143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55487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Machine Control 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6400083"/>
              </p:ext>
            </p:extLst>
          </p:nvPr>
        </p:nvGraphicFramePr>
        <p:xfrm>
          <a:off x="304800" y="2667000"/>
          <a:ext cx="7848600" cy="350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5275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graphicEl>
                                                  <a:dgm id="{A33BB4CF-49AB-4D9A-9007-24D362EA6B5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" dur="500" fill="hold"/>
                                            <p:tgtEl>
                                              <p:spTgt spid="7">
                                                <p:graphicEl>
                                                  <a:dgm id="{A33BB4CF-49AB-4D9A-9007-24D362EA6B5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8" dur="500" fill="hold"/>
                                            <p:tgtEl>
                                              <p:spTgt spid="7">
                                                <p:graphicEl>
                                                  <a:dgm id="{A33BB4CF-49AB-4D9A-9007-24D362EA6B5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fill="hold" grpId="0" nodeType="click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graphicEl>
                                                  <a:dgm id="{FEA3BE13-9340-41E4-A33F-1E496B8F58F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3" dur="500" fill="hold"/>
                                            <p:tgtEl>
                                              <p:spTgt spid="7">
                                                <p:graphicEl>
                                                  <a:dgm id="{FEA3BE13-9340-41E4-A33F-1E496B8F58F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4" dur="500" fill="hold"/>
                                            <p:tgtEl>
                                              <p:spTgt spid="7">
                                                <p:graphicEl>
                                                  <a:dgm id="{FEA3BE13-9340-41E4-A33F-1E496B8F58F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graphicEl>
                                                  <a:dgm id="{148CEAD4-E801-4EE6-B579-BC4C05BB772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7" dur="500" fill="hold"/>
                                            <p:tgtEl>
                                              <p:spTgt spid="7">
                                                <p:graphicEl>
                                                  <a:dgm id="{148CEAD4-E801-4EE6-B579-BC4C05BB772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8" dur="500" fill="hold"/>
                                            <p:tgtEl>
                                              <p:spTgt spid="7">
                                                <p:graphicEl>
                                                  <a:dgm id="{148CEAD4-E801-4EE6-B579-BC4C05BB772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" presetClass="entr" presetSubtype="8" fill="hold" grpId="0" nodeType="click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graphicEl>
                                                  <a:dgm id="{7407ACC0-2997-42C6-A72B-A6F521A18BF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3" dur="500" fill="hold"/>
                                            <p:tgtEl>
                                              <p:spTgt spid="7">
                                                <p:graphicEl>
                                                  <a:dgm id="{7407ACC0-2997-42C6-A72B-A6F521A18BF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4" dur="500" fill="hold"/>
                                            <p:tgtEl>
                                              <p:spTgt spid="7">
                                                <p:graphicEl>
                                                  <a:dgm id="{7407ACC0-2997-42C6-A72B-A6F521A18BF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graphicEl>
                                                  <a:dgm id="{DFC4E7B2-67C6-477D-A15A-F4A7411B520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7" dur="500" fill="hold"/>
                                            <p:tgtEl>
                                              <p:spTgt spid="7">
                                                <p:graphicEl>
                                                  <a:dgm id="{DFC4E7B2-67C6-477D-A15A-F4A7411B520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8" dur="500" fill="hold"/>
                                            <p:tgtEl>
                                              <p:spTgt spid="7">
                                                <p:graphicEl>
                                                  <a:dgm id="{DFC4E7B2-67C6-477D-A15A-F4A7411B520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fill="hold" grpId="0" nodeType="click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graphicEl>
                                                  <a:dgm id="{F98C07E4-5064-41D0-B148-3EDAFF8A1A5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3" dur="500" fill="hold"/>
                                            <p:tgtEl>
                                              <p:spTgt spid="7">
                                                <p:graphicEl>
                                                  <a:dgm id="{F98C07E4-5064-41D0-B148-3EDAFF8A1A5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4" dur="500" fill="hold"/>
                                            <p:tgtEl>
                                              <p:spTgt spid="7">
                                                <p:graphicEl>
                                                  <a:dgm id="{F98C07E4-5064-41D0-B148-3EDAFF8A1A5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graphicEl>
                                                  <a:dgm id="{3BE6C362-6495-4303-BBF2-A7BAB61C565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7" dur="500" fill="hold"/>
                                            <p:tgtEl>
                                              <p:spTgt spid="7">
                                                <p:graphicEl>
                                                  <a:dgm id="{3BE6C362-6495-4303-BBF2-A7BAB61C565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8" dur="500" fill="hold"/>
                                            <p:tgtEl>
                                              <p:spTgt spid="7">
                                                <p:graphicEl>
                                                  <a:dgm id="{3BE6C362-6495-4303-BBF2-A7BAB61C565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7" grpId="0">
            <p:bldSub>
              <a:bldDgm bld="one"/>
            </p:bldSub>
          </p:bldGraphic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graphicEl>
                                                  <a:dgm id="{A33BB4CF-49AB-4D9A-9007-24D362EA6B5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>
                                                <p:graphicEl>
                                                  <a:dgm id="{A33BB4CF-49AB-4D9A-9007-24D362EA6B5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>
                                                <p:graphicEl>
                                                  <a:dgm id="{A33BB4CF-49AB-4D9A-9007-24D362EA6B5B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graphicEl>
                                                  <a:dgm id="{FEA3BE13-9340-41E4-A33F-1E496B8F58F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7">
                                                <p:graphicEl>
                                                  <a:dgm id="{FEA3BE13-9340-41E4-A33F-1E496B8F58F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7">
                                                <p:graphicEl>
                                                  <a:dgm id="{FEA3BE13-9340-41E4-A33F-1E496B8F58F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graphicEl>
                                                  <a:dgm id="{148CEAD4-E801-4EE6-B579-BC4C05BB772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">
                                                <p:graphicEl>
                                                  <a:dgm id="{148CEAD4-E801-4EE6-B579-BC4C05BB772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">
                                                <p:graphicEl>
                                                  <a:dgm id="{148CEAD4-E801-4EE6-B579-BC4C05BB772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graphicEl>
                                                  <a:dgm id="{7407ACC0-2997-42C6-A72B-A6F521A18BF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>
                                                <p:graphicEl>
                                                  <a:dgm id="{7407ACC0-2997-42C6-A72B-A6F521A18BF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">
                                                <p:graphicEl>
                                                  <a:dgm id="{7407ACC0-2997-42C6-A72B-A6F521A18BF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graphicEl>
                                                  <a:dgm id="{DFC4E7B2-67C6-477D-A15A-F4A7411B520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">
                                                <p:graphicEl>
                                                  <a:dgm id="{DFC4E7B2-67C6-477D-A15A-F4A7411B520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7">
                                                <p:graphicEl>
                                                  <a:dgm id="{DFC4E7B2-67C6-477D-A15A-F4A7411B520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graphicEl>
                                                  <a:dgm id="{F98C07E4-5064-41D0-B148-3EDAFF8A1A5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7">
                                                <p:graphicEl>
                                                  <a:dgm id="{F98C07E4-5064-41D0-B148-3EDAFF8A1A5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7">
                                                <p:graphicEl>
                                                  <a:dgm id="{F98C07E4-5064-41D0-B148-3EDAFF8A1A5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graphicEl>
                                                  <a:dgm id="{3BE6C362-6495-4303-BBF2-A7BAB61C565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7">
                                                <p:graphicEl>
                                                  <a:dgm id="{3BE6C362-6495-4303-BBF2-A7BAB61C565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">
                                                <p:graphicEl>
                                                  <a:dgm id="{3BE6C362-6495-4303-BBF2-A7BAB61C565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7" grpId="0">
            <p:bldSub>
              <a:bldDgm bld="one"/>
            </p:bldSub>
          </p:bldGraphic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Stepper motor connection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2667000"/>
            <a:ext cx="8991600" cy="38446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23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Solenoid </a:t>
            </a:r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connection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329808"/>
            <a:ext cx="5410200" cy="24900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981200"/>
            <a:ext cx="3568700" cy="26629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600054" y="6115110"/>
            <a:ext cx="27749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5/2 (gate/position) directional valve 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6172200" y="3960476"/>
            <a:ext cx="277499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Double acting cylinder</a:t>
            </a:r>
            <a:endParaRPr lang="ar-SA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56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Solenoid </a:t>
            </a:r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connection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81200"/>
            <a:ext cx="3276600" cy="23476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857500"/>
            <a:ext cx="5715000" cy="4000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654012" y="4519196"/>
            <a:ext cx="22733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Servomotor connection</a:t>
            </a:r>
            <a:endParaRPr lang="ar-SA" sz="1600" b="1" dirty="0">
              <a:solidFill>
                <a:srgbClr val="7030A0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52400" y="5715000"/>
            <a:ext cx="27749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7030A0"/>
                </a:solidFill>
              </a:rPr>
              <a:t>Pneumatic connection</a:t>
            </a:r>
            <a:endParaRPr lang="ar-SA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91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Sensors connection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2667000"/>
            <a:ext cx="4724400" cy="1676400"/>
          </a:xfrm>
        </p:spPr>
        <p:txBody>
          <a:bodyPr>
            <a:normAutofit/>
          </a:bodyPr>
          <a:lstStyle/>
          <a:p>
            <a:r>
              <a:rPr lang="en-US" dirty="0"/>
              <a:t>The capacitive proximity sensor </a:t>
            </a:r>
          </a:p>
          <a:p>
            <a:pPr marL="0" indent="0">
              <a:buNone/>
            </a:pPr>
            <a:r>
              <a:rPr lang="en-US" dirty="0" smtClean="0"/>
              <a:t>     has </a:t>
            </a:r>
            <a:r>
              <a:rPr lang="en-US" dirty="0"/>
              <a:t>tree wire connection :</a:t>
            </a:r>
          </a:p>
          <a:p>
            <a:pPr>
              <a:buNone/>
            </a:pP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   (Brow, </a:t>
            </a:r>
            <a:r>
              <a:rPr lang="en-US" dirty="0">
                <a:solidFill>
                  <a:srgbClr val="7030A0"/>
                </a:solidFill>
              </a:rPr>
              <a:t>black, and blue)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-76200" y="1905000"/>
            <a:ext cx="57912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Capacitive Proximity Sensor</a:t>
            </a:r>
            <a:endParaRPr lang="en-US" sz="3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70C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7" name="Picture 3" descr="D:\UNIVERCITY\graduation project\Capacitive\Accessories_Sensors_Connection_Diagr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630000"/>
            <a:ext cx="4429156" cy="420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D:\UNIVERCITY\graduation project\Capacitive\lanbao-cr30scn15dno-capacitive-proximity-sens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295400" y="4108778"/>
            <a:ext cx="2667000" cy="27238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0860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Sensors connection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58156"/>
            <a:ext cx="7315200" cy="4287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828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Limit switch connection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2387601"/>
            <a:ext cx="5638800" cy="3942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عنصر نائب للمحتوى 2"/>
          <p:cNvSpPr>
            <a:spLocks noGrp="1"/>
          </p:cNvSpPr>
          <p:nvPr>
            <p:ph idx="1"/>
          </p:nvPr>
        </p:nvSpPr>
        <p:spPr>
          <a:xfrm>
            <a:off x="5562600" y="3124200"/>
            <a:ext cx="3581400" cy="3429000"/>
          </a:xfrm>
        </p:spPr>
        <p:txBody>
          <a:bodyPr>
            <a:normAutofit/>
          </a:bodyPr>
          <a:lstStyle/>
          <a:p>
            <a:r>
              <a:rPr lang="en-US" dirty="0"/>
              <a:t>The limit switch was used to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detect </a:t>
            </a:r>
            <a:r>
              <a:rPr lang="en-US" dirty="0"/>
              <a:t>the initial position of the plates, which for the horizontal plate </a:t>
            </a:r>
            <a:r>
              <a:rPr lang="en-US" dirty="0" smtClean="0"/>
              <a:t>movement.</a:t>
            </a:r>
            <a:endParaRPr lang="ar-SA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52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2590800"/>
            <a:ext cx="8348133" cy="3886200"/>
          </a:xfrm>
        </p:spPr>
        <p:txBody>
          <a:bodyPr/>
          <a:lstStyle/>
          <a:p>
            <a:r>
              <a:rPr lang="en-US" dirty="0" smtClean="0"/>
              <a:t>The agricultural sector  represent  for </a:t>
            </a:r>
            <a:r>
              <a:rPr lang="en-US" dirty="0" smtClean="0">
                <a:solidFill>
                  <a:srgbClr val="FF0000"/>
                </a:solidFill>
              </a:rPr>
              <a:t>5.6% </a:t>
            </a:r>
            <a:r>
              <a:rPr lang="en-US" dirty="0" smtClean="0"/>
              <a:t>of gross domestic product and employs </a:t>
            </a:r>
            <a:r>
              <a:rPr lang="en-US" dirty="0" smtClean="0">
                <a:solidFill>
                  <a:srgbClr val="FF0000"/>
                </a:solidFill>
              </a:rPr>
              <a:t>15.2 % </a:t>
            </a:r>
            <a:r>
              <a:rPr lang="en-US" dirty="0" smtClean="0"/>
              <a:t>of the worker in Palestine</a:t>
            </a:r>
            <a:r>
              <a:rPr lang="ar-SA" dirty="0" smtClean="0"/>
              <a:t> .</a:t>
            </a:r>
            <a:r>
              <a:rPr lang="en-US" dirty="0" smtClean="0"/>
              <a:t> </a:t>
            </a:r>
            <a:endParaRPr lang="ar-SA" dirty="0" smtClean="0"/>
          </a:p>
          <a:p>
            <a:endParaRPr lang="ar-SA" dirty="0" smtClean="0"/>
          </a:p>
          <a:p>
            <a:r>
              <a:rPr lang="en-US" dirty="0" smtClean="0"/>
              <a:t>the area of cultivated  land in Palestine reached  over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.854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million dunum </a:t>
            </a:r>
            <a:r>
              <a:rPr lang="en-US" dirty="0" smtClean="0"/>
              <a:t>.</a:t>
            </a:r>
            <a:endParaRPr lang="ar-JO" dirty="0" smtClean="0"/>
          </a:p>
          <a:p>
            <a:endParaRPr lang="ar-JO" dirty="0" smtClean="0"/>
          </a:p>
          <a:p>
            <a:r>
              <a:rPr lang="en-US" dirty="0" smtClean="0"/>
              <a:t>The total area cultivated with</a:t>
            </a:r>
            <a:r>
              <a:rPr lang="en-US" b="1" dirty="0" smtClean="0">
                <a:solidFill>
                  <a:srgbClr val="FF0000"/>
                </a:solidFill>
              </a:rPr>
              <a:t> vegetables </a:t>
            </a:r>
            <a:r>
              <a:rPr lang="en-US" dirty="0" smtClean="0"/>
              <a:t>in the Palestinian during the agricultural year 2011/2010 , about </a:t>
            </a:r>
            <a:r>
              <a:rPr lang="en-US" dirty="0" smtClean="0">
                <a:solidFill>
                  <a:srgbClr val="FF0000"/>
                </a:solidFill>
              </a:rPr>
              <a:t>129</a:t>
            </a:r>
            <a:r>
              <a:rPr lang="ar-JO" dirty="0" smtClean="0">
                <a:solidFill>
                  <a:srgbClr val="FF0000"/>
                </a:solidFill>
              </a:rPr>
              <a:t>,</a:t>
            </a:r>
            <a:r>
              <a:rPr lang="en-US" dirty="0" smtClean="0">
                <a:solidFill>
                  <a:srgbClr val="FF0000"/>
                </a:solidFill>
              </a:rPr>
              <a:t>593 </a:t>
            </a:r>
            <a:r>
              <a:rPr lang="en-US" dirty="0" smtClean="0"/>
              <a:t>dunum .</a:t>
            </a:r>
            <a:endParaRPr lang="ar-J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1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Complete circuit connection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3276600" y="3810000"/>
            <a:ext cx="2785533" cy="52493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Next Slide  &gt;&gt;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0768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Complete circuit connection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110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2400" cy="1524000"/>
          </a:xfrm>
        </p:spPr>
        <p:txBody>
          <a:bodyPr>
            <a:normAutofit/>
          </a:bodyPr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Machine Operation</a:t>
            </a:r>
            <a:endParaRPr 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85100903"/>
              </p:ext>
            </p:extLst>
          </p:nvPr>
        </p:nvGraphicFramePr>
        <p:xfrm>
          <a:off x="1066800" y="1905000"/>
          <a:ext cx="6417734" cy="1778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524000" y="5402759"/>
            <a:ext cx="594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Falling of the Seedlings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88258" y="5421486"/>
            <a:ext cx="50834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4400" dirty="0"/>
              <a:t>Land fill the seedling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90800" y="5414559"/>
            <a:ext cx="40783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4400" dirty="0"/>
              <a:t>Plowing process</a:t>
            </a:r>
          </a:p>
        </p:txBody>
      </p:sp>
    </p:spTree>
    <p:extLst>
      <p:ext uri="{BB962C8B-B14F-4D97-AF65-F5344CB8AC3E}">
        <p14:creationId xmlns:p14="http://schemas.microsoft.com/office/powerpoint/2010/main" val="1775799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5">
                                            <p:graphicEl>
                                              <a:dgm id="{5EF77944-86B3-46CA-98E7-A1F41311BD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C631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5">
                                            <p:graphicEl>
                                              <a:dgm id="{5EF77944-86B3-46CA-98E7-A1F41311BD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C631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5">
                                            <p:graphicEl>
                                              <a:dgm id="{5EF77944-86B3-46CA-98E7-A1F41311BD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5">
                                            <p:graphicEl>
                                              <a:dgm id="{5EF77944-86B3-46CA-98E7-A1F41311BD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5">
                                            <p:graphicEl>
                                              <a:dgm id="{A787C5C9-8C63-496A-9D87-976B29F38A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C631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5">
                                            <p:graphicEl>
                                              <a:dgm id="{A787C5C9-8C63-496A-9D87-976B29F38A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C631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5">
                                            <p:graphicEl>
                                              <a:dgm id="{A787C5C9-8C63-496A-9D87-976B29F38A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5">
                                            <p:graphicEl>
                                              <a:dgm id="{A787C5C9-8C63-496A-9D87-976B29F38A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250" autoRev="1" fill="remove"/>
                                        <p:tgtEl>
                                          <p:spTgt spid="5">
                                            <p:graphicEl>
                                              <a:dgm id="{FC939BD7-1672-4B44-A04D-678E153A8C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C6311"/>
                                      </p:to>
                                    </p:animClr>
                                    <p:animClr clrSpc="rgb" dir="cw">
                                      <p:cBhvr>
                                        <p:cTn id="24" dur="250" autoRev="1" fill="remove"/>
                                        <p:tgtEl>
                                          <p:spTgt spid="5">
                                            <p:graphicEl>
                                              <a:dgm id="{FC939BD7-1672-4B44-A04D-678E153A8C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C6311"/>
                                      </p:to>
                                    </p:animClr>
                                    <p:set>
                                      <p:cBhvr>
                                        <p:cTn id="25" dur="250" autoRev="1" fill="remove"/>
                                        <p:tgtEl>
                                          <p:spTgt spid="5">
                                            <p:graphicEl>
                                              <a:dgm id="{FC939BD7-1672-4B44-A04D-678E153A8C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50" autoRev="1" fill="remove"/>
                                        <p:tgtEl>
                                          <p:spTgt spid="5">
                                            <p:graphicEl>
                                              <a:dgm id="{FC939BD7-1672-4B44-A04D-678E153A8C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50" autoRev="1" fill="remove"/>
                                        <p:tgtEl>
                                          <p:spTgt spid="5">
                                            <p:graphicEl>
                                              <a:dgm id="{4C267D5E-314F-4424-BC5E-67568F5F66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C6311"/>
                                      </p:to>
                                    </p:animClr>
                                    <p:animClr clrSpc="rgb" dir="cw">
                                      <p:cBhvr>
                                        <p:cTn id="29" dur="250" autoRev="1" fill="remove"/>
                                        <p:tgtEl>
                                          <p:spTgt spid="5">
                                            <p:graphicEl>
                                              <a:dgm id="{4C267D5E-314F-4424-BC5E-67568F5F66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C6311"/>
                                      </p:to>
                                    </p:animClr>
                                    <p:set>
                                      <p:cBhvr>
                                        <p:cTn id="30" dur="250" autoRev="1" fill="remove"/>
                                        <p:tgtEl>
                                          <p:spTgt spid="5">
                                            <p:graphicEl>
                                              <a:dgm id="{4C267D5E-314F-4424-BC5E-67568F5F66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50" autoRev="1" fill="remove"/>
                                        <p:tgtEl>
                                          <p:spTgt spid="5">
                                            <p:graphicEl>
                                              <a:dgm id="{4C267D5E-314F-4424-BC5E-67568F5F66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50" autoRev="1" fill="remove"/>
                                        <p:tgtEl>
                                          <p:spTgt spid="5">
                                            <p:graphicEl>
                                              <a:dgm id="{F06BA5DE-A6D5-409C-B566-3C0B59D129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C6311"/>
                                      </p:to>
                                    </p:animClr>
                                    <p:animClr clrSpc="rgb" dir="cw">
                                      <p:cBhvr>
                                        <p:cTn id="46" dur="250" autoRev="1" fill="remove"/>
                                        <p:tgtEl>
                                          <p:spTgt spid="5">
                                            <p:graphicEl>
                                              <a:dgm id="{F06BA5DE-A6D5-409C-B566-3C0B59D129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C6311"/>
                                      </p:to>
                                    </p:animClr>
                                    <p:set>
                                      <p:cBhvr>
                                        <p:cTn id="47" dur="250" autoRev="1" fill="remove"/>
                                        <p:tgtEl>
                                          <p:spTgt spid="5">
                                            <p:graphicEl>
                                              <a:dgm id="{F06BA5DE-A6D5-409C-B566-3C0B59D129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50" autoRev="1" fill="remove"/>
                                        <p:tgtEl>
                                          <p:spTgt spid="5">
                                            <p:graphicEl>
                                              <a:dgm id="{F06BA5DE-A6D5-409C-B566-3C0B59D129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50" autoRev="1" fill="remove"/>
                                        <p:tgtEl>
                                          <p:spTgt spid="5">
                                            <p:graphicEl>
                                              <a:dgm id="{9D6DE450-A5BE-4318-855F-054FE18F6C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C6311"/>
                                      </p:to>
                                    </p:animClr>
                                    <p:animClr clrSpc="rgb" dir="cw">
                                      <p:cBhvr>
                                        <p:cTn id="51" dur="250" autoRev="1" fill="remove"/>
                                        <p:tgtEl>
                                          <p:spTgt spid="5">
                                            <p:graphicEl>
                                              <a:dgm id="{9D6DE450-A5BE-4318-855F-054FE18F6C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C6311"/>
                                      </p:to>
                                    </p:animClr>
                                    <p:set>
                                      <p:cBhvr>
                                        <p:cTn id="52" dur="250" autoRev="1" fill="remove"/>
                                        <p:tgtEl>
                                          <p:spTgt spid="5">
                                            <p:graphicEl>
                                              <a:dgm id="{9D6DE450-A5BE-4318-855F-054FE18F6C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autoRev="1" fill="remove"/>
                                        <p:tgtEl>
                                          <p:spTgt spid="5">
                                            <p:graphicEl>
                                              <a:dgm id="{9D6DE450-A5BE-4318-855F-054FE18F6C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  <p:bldP spid="4" grpId="0"/>
      <p:bldP spid="4" grpId="1"/>
      <p:bldP spid="6" grpId="0"/>
      <p:bldP spid="7" grpId="0"/>
      <p:bldP spid="7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Plowing process</a:t>
            </a:r>
          </a:p>
        </p:txBody>
      </p:sp>
      <p:pic>
        <p:nvPicPr>
          <p:cNvPr id="3" name="عنصر نائب للمحتوى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57400"/>
            <a:ext cx="4114799" cy="24002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545013"/>
            <a:ext cx="3400425" cy="2181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740025"/>
            <a:ext cx="2438400" cy="3609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1256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8994549"/>
              </p:ext>
            </p:extLst>
          </p:nvPr>
        </p:nvGraphicFramePr>
        <p:xfrm>
          <a:off x="914400" y="1828800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Falling of the Seedlings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56170172"/>
              </p:ext>
            </p:extLst>
          </p:nvPr>
        </p:nvGraphicFramePr>
        <p:xfrm>
          <a:off x="2133600" y="5020270"/>
          <a:ext cx="5029200" cy="1837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408756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8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5C77BA8A-5660-4CC9-B61E-CAEC0DD9283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7" dur="900" fill="hold"/>
                                            <p:tgtEl>
                                              <p:spTgt spid="4">
                                                <p:graphicEl>
                                                  <a:dgm id="{5C77BA8A-5660-4CC9-B61E-CAEC0DD9283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8" dur="900" fill="hold"/>
                                            <p:tgtEl>
                                              <p:spTgt spid="4">
                                                <p:graphicEl>
                                                  <a:dgm id="{5C77BA8A-5660-4CC9-B61E-CAEC0DD9283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8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A6D39E9E-467E-4095-A535-D60E5508188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11" dur="500" fill="hold"/>
                                            <p:tgtEl>
                                              <p:spTgt spid="4">
                                                <p:graphicEl>
                                                  <a:dgm id="{A6D39E9E-467E-4095-A535-D60E5508188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12" dur="500" fill="hold"/>
                                            <p:tgtEl>
                                              <p:spTgt spid="4">
                                                <p:graphicEl>
                                                  <a:dgm id="{A6D39E9E-467E-4095-A535-D60E5508188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4" presetID="2" presetClass="entr" presetSubtype="2" fill="hold" grpId="0" nodeType="afterEffect" p14:presetBounceEnd="8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0B8E45A3-9B8D-495C-9BE6-C9FABF68037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16" dur="1000" fill="hold"/>
                                            <p:tgtEl>
                                              <p:spTgt spid="4">
                                                <p:graphicEl>
                                                  <a:dgm id="{0B8E45A3-9B8D-495C-9BE6-C9FABF68037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17" dur="1000" fill="hold"/>
                                            <p:tgtEl>
                                              <p:spTgt spid="4">
                                                <p:graphicEl>
                                                  <a:dgm id="{0B8E45A3-9B8D-495C-9BE6-C9FABF68037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8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FFD8216F-594D-4A65-98BD-179F2CE9D3C3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20" dur="500" fill="hold"/>
                                            <p:tgtEl>
                                              <p:spTgt spid="4">
                                                <p:graphicEl>
                                                  <a:dgm id="{FFD8216F-594D-4A65-98BD-179F2CE9D3C3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21" dur="500" fill="hold"/>
                                            <p:tgtEl>
                                              <p:spTgt spid="4">
                                                <p:graphicEl>
                                                  <a:dgm id="{FFD8216F-594D-4A65-98BD-179F2CE9D3C3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8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BAFC4834-C9D8-4D14-AD27-1CAE27D163F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24" dur="800" fill="hold"/>
                                            <p:tgtEl>
                                              <p:spTgt spid="4">
                                                <p:graphicEl>
                                                  <a:dgm id="{BAFC4834-C9D8-4D14-AD27-1CAE27D163F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25" dur="800" fill="hold"/>
                                            <p:tgtEl>
                                              <p:spTgt spid="4">
                                                <p:graphicEl>
                                                  <a:dgm id="{BAFC4834-C9D8-4D14-AD27-1CAE27D163F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7" presetID="2" presetClass="entr" presetSubtype="2" fill="hold" grpId="0" nodeType="afterEffect" p14:presetBounceEnd="8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AC39E2A4-7859-421D-ACE1-66F759AF202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29" dur="1100" fill="hold"/>
                                            <p:tgtEl>
                                              <p:spTgt spid="4">
                                                <p:graphicEl>
                                                  <a:dgm id="{AC39E2A4-7859-421D-ACE1-66F759AF202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30" dur="1100" fill="hold"/>
                                            <p:tgtEl>
                                              <p:spTgt spid="4">
                                                <p:graphicEl>
                                                  <a:dgm id="{AC39E2A4-7859-421D-ACE1-66F759AF202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8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2109C032-CA93-4656-9E03-6EDC3C72D6D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33" dur="500" fill="hold"/>
                                            <p:tgtEl>
                                              <p:spTgt spid="4">
                                                <p:graphicEl>
                                                  <a:dgm id="{2109C032-CA93-4656-9E03-6EDC3C72D6D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34" dur="500" fill="hold"/>
                                            <p:tgtEl>
                                              <p:spTgt spid="4">
                                                <p:graphicEl>
                                                  <a:dgm id="{2109C032-CA93-4656-9E03-6EDC3C72D6D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8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0D4EF149-AF2E-448A-B369-0D2281DE428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37" dur="700" fill="hold"/>
                                            <p:tgtEl>
                                              <p:spTgt spid="4">
                                                <p:graphicEl>
                                                  <a:dgm id="{0D4EF149-AF2E-448A-B369-0D2281DE428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38" dur="700" fill="hold"/>
                                            <p:tgtEl>
                                              <p:spTgt spid="4">
                                                <p:graphicEl>
                                                  <a:dgm id="{0D4EF149-AF2E-448A-B369-0D2281DE428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2" presetClass="entr" presetSubtype="8" fill="hold" grpId="0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4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4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4" grpId="0">
            <p:bldSub>
              <a:bldDgm bld="one"/>
            </p:bldSub>
          </p:bldGraphic>
          <p:bldGraphic spid="5" grpId="0">
            <p:bldAsOne/>
          </p:bldGraphic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5C77BA8A-5660-4CC9-B61E-CAEC0DD9283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900" fill="hold"/>
                                            <p:tgtEl>
                                              <p:spTgt spid="4">
                                                <p:graphicEl>
                                                  <a:dgm id="{5C77BA8A-5660-4CC9-B61E-CAEC0DD9283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900" fill="hold"/>
                                            <p:tgtEl>
                                              <p:spTgt spid="4">
                                                <p:graphicEl>
                                                  <a:dgm id="{5C77BA8A-5660-4CC9-B61E-CAEC0DD9283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A6D39E9E-467E-4095-A535-D60E5508188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">
                                                <p:graphicEl>
                                                  <a:dgm id="{A6D39E9E-467E-4095-A535-D60E5508188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>
                                                <p:graphicEl>
                                                  <a:dgm id="{A6D39E9E-467E-4095-A535-D60E5508188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0B8E45A3-9B8D-495C-9BE6-C9FABF68037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>
                                                <p:graphicEl>
                                                  <a:dgm id="{0B8E45A3-9B8D-495C-9BE6-C9FABF68037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">
                                                <p:graphicEl>
                                                  <a:dgm id="{0B8E45A3-9B8D-495C-9BE6-C9FABF68037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FFD8216F-594D-4A65-98BD-179F2CE9D3C3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">
                                                <p:graphicEl>
                                                  <a:dgm id="{FFD8216F-594D-4A65-98BD-179F2CE9D3C3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">
                                                <p:graphicEl>
                                                  <a:dgm id="{FFD8216F-594D-4A65-98BD-179F2CE9D3C3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BAFC4834-C9D8-4D14-AD27-1CAE27D163F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4">
                                                <p:graphicEl>
                                                  <a:dgm id="{BAFC4834-C9D8-4D14-AD27-1CAE27D163F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800" fill="hold"/>
                                            <p:tgtEl>
                                              <p:spTgt spid="4">
                                                <p:graphicEl>
                                                  <a:dgm id="{BAFC4834-C9D8-4D14-AD27-1CAE27D163F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AC39E2A4-7859-421D-ACE1-66F759AF202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100" fill="hold"/>
                                            <p:tgtEl>
                                              <p:spTgt spid="4">
                                                <p:graphicEl>
                                                  <a:dgm id="{AC39E2A4-7859-421D-ACE1-66F759AF202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100" fill="hold"/>
                                            <p:tgtEl>
                                              <p:spTgt spid="4">
                                                <p:graphicEl>
                                                  <a:dgm id="{AC39E2A4-7859-421D-ACE1-66F759AF2021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2109C032-CA93-4656-9E03-6EDC3C72D6D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4">
                                                <p:graphicEl>
                                                  <a:dgm id="{2109C032-CA93-4656-9E03-6EDC3C72D6D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4">
                                                <p:graphicEl>
                                                  <a:dgm id="{2109C032-CA93-4656-9E03-6EDC3C72D6D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0D4EF149-AF2E-448A-B369-0D2281DE428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00" fill="hold"/>
                                            <p:tgtEl>
                                              <p:spTgt spid="4">
                                                <p:graphicEl>
                                                  <a:dgm id="{0D4EF149-AF2E-448A-B369-0D2281DE428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00" fill="hold"/>
                                            <p:tgtEl>
                                              <p:spTgt spid="4">
                                                <p:graphicEl>
                                                  <a:dgm id="{0D4EF149-AF2E-448A-B369-0D2281DE428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4" grpId="0" uiExpand="1">
            <p:bldSub>
              <a:bldDgm bld="one"/>
            </p:bldSub>
          </p:bldGraphic>
          <p:bldGraphic spid="5" grpId="0">
            <p:bldAsOne/>
          </p:bldGraphic>
        </p:bldLst>
      </p:timing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81000" y="304800"/>
            <a:ext cx="8610600" cy="1252728"/>
          </a:xfrm>
        </p:spPr>
        <p:txBody>
          <a:bodyPr>
            <a:normAutofit fontScale="90000"/>
          </a:bodyPr>
          <a:lstStyle/>
          <a:p>
            <a:pPr lvl="0"/>
            <a:r>
              <a:rPr lang="en-US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Transmit a signal from wheel Sensor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700" y="2626013"/>
            <a:ext cx="3810000" cy="22600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4892025"/>
            <a:ext cx="1841500" cy="1965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 descr="D:\5th year\مشروع التخرج\Graduation Project 2\1463744_630387977024916_1066398836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32000"/>
            <a:ext cx="4191000" cy="3143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12386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Receive a signal to Motors &amp; Seedlings falling  </a:t>
            </a:r>
          </a:p>
        </p:txBody>
      </p:sp>
      <p:pic>
        <p:nvPicPr>
          <p:cNvPr id="3" name="عنصر نائب للمحتوى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895600"/>
            <a:ext cx="4963885" cy="2895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743200"/>
            <a:ext cx="3661893" cy="3672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053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Receive a signal to Motors &amp; Seedlings falling  </a:t>
            </a:r>
          </a:p>
        </p:txBody>
      </p:sp>
      <p:pic>
        <p:nvPicPr>
          <p:cNvPr id="13314" name="Picture 2" descr="D:\5th year\مشروع التخرج\presentation 2\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2438400"/>
            <a:ext cx="5892800" cy="4419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586037"/>
            <a:ext cx="2847975" cy="4271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411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52728"/>
          </a:xfrm>
        </p:spPr>
        <p:txBody>
          <a:bodyPr>
            <a:noAutofit/>
          </a:bodyPr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Switching between slots 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2590800"/>
            <a:ext cx="4896912" cy="28769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371854"/>
            <a:ext cx="3657600" cy="2924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2288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Land </a:t>
            </a:r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filler</a:t>
            </a:r>
            <a:endParaRPr 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52" y="1973401"/>
            <a:ext cx="3801260" cy="22144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700" y="2609040"/>
            <a:ext cx="4419600" cy="42489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47" y="4187827"/>
            <a:ext cx="3688565" cy="26701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6664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6518" y="457200"/>
            <a:ext cx="8229600" cy="1252728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Controlled Planting Machine</a:t>
            </a:r>
            <a:endParaRPr lang="en-U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257800" y="3281160"/>
            <a:ext cx="3886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Planting </a:t>
            </a:r>
            <a:r>
              <a:rPr lang="en-US" sz="2400" dirty="0">
                <a:solidFill>
                  <a:srgbClr val="FF0000"/>
                </a:solidFill>
              </a:rPr>
              <a:t>machine </a:t>
            </a:r>
            <a:r>
              <a:rPr lang="en-US" sz="2400" dirty="0">
                <a:solidFill>
                  <a:srgbClr val="0070C0"/>
                </a:solidFill>
              </a:rPr>
              <a:t>is a simplified </a:t>
            </a:r>
            <a:r>
              <a:rPr lang="en-US" sz="2400" dirty="0" smtClean="0">
                <a:solidFill>
                  <a:srgbClr val="0070C0"/>
                </a:solidFill>
              </a:rPr>
              <a:t>mechanical </a:t>
            </a:r>
            <a:r>
              <a:rPr lang="en-US" sz="2400" dirty="0">
                <a:solidFill>
                  <a:srgbClr val="0070C0"/>
                </a:solidFill>
              </a:rPr>
              <a:t>machine that uses </a:t>
            </a:r>
            <a:r>
              <a:rPr lang="en-US" sz="2400" dirty="0" smtClean="0">
                <a:solidFill>
                  <a:srgbClr val="0070C0"/>
                </a:solidFill>
              </a:rPr>
              <a:t>the </a:t>
            </a:r>
            <a:r>
              <a:rPr lang="en-US" sz="2400" dirty="0">
                <a:solidFill>
                  <a:srgbClr val="0070C0"/>
                </a:solidFill>
              </a:rPr>
              <a:t>old basic methods in </a:t>
            </a:r>
            <a:r>
              <a:rPr lang="en-US" sz="2400" dirty="0" smtClean="0">
                <a:solidFill>
                  <a:srgbClr val="0070C0"/>
                </a:solidFill>
              </a:rPr>
              <a:t> agriculture </a:t>
            </a:r>
            <a:r>
              <a:rPr lang="en-US" sz="2400" dirty="0">
                <a:solidFill>
                  <a:srgbClr val="0070C0"/>
                </a:solidFill>
              </a:rPr>
              <a:t>from plowing to planting to cover it with soil.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67" y="2286000"/>
            <a:ext cx="5038575" cy="4298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809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Code</a:t>
            </a:r>
            <a:endParaRPr 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981200"/>
            <a:ext cx="3601734" cy="4876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463800"/>
            <a:ext cx="2140514" cy="22074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671205"/>
            <a:ext cx="2361980" cy="22121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285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Code - continue</a:t>
            </a:r>
            <a:endParaRPr 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7620" y="3559969"/>
            <a:ext cx="4118739" cy="32980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57400"/>
            <a:ext cx="3597145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3860800"/>
            <a:ext cx="3596640" cy="299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894807"/>
            <a:ext cx="3691980" cy="652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723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501450406"/>
              </p:ext>
            </p:extLst>
          </p:nvPr>
        </p:nvGraphicFramePr>
        <p:xfrm>
          <a:off x="5404834" y="2743200"/>
          <a:ext cx="37338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3125702"/>
              </p:ext>
            </p:extLst>
          </p:nvPr>
        </p:nvGraphicFramePr>
        <p:xfrm>
          <a:off x="76200" y="2590800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Conclusions</a:t>
            </a:r>
            <a:endParaRPr 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xtBox 4"/>
          <p:cNvSpPr txBox="1"/>
          <p:nvPr/>
        </p:nvSpPr>
        <p:spPr>
          <a:xfrm>
            <a:off x="2819401" y="6096000"/>
            <a:ext cx="2590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/>
              <a:t>And Capable to develop!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679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E3BBFF77-C415-4CF9-94AD-D645C61C531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7" dur="500" fill="hold"/>
                                            <p:tgtEl>
                                              <p:spTgt spid="4">
                                                <p:graphicEl>
                                                  <a:dgm id="{E3BBFF77-C415-4CF9-94AD-D645C61C531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8" dur="500" fill="hold"/>
                                            <p:tgtEl>
                                              <p:spTgt spid="4">
                                                <p:graphicEl>
                                                  <a:dgm id="{E3BBFF77-C415-4CF9-94AD-D645C61C531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A15752A5-316D-40C4-8718-164AD3D54D7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11" dur="500" fill="hold"/>
                                            <p:tgtEl>
                                              <p:spTgt spid="4">
                                                <p:graphicEl>
                                                  <a:dgm id="{A15752A5-316D-40C4-8718-164AD3D54D7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12" dur="500" fill="hold"/>
                                            <p:tgtEl>
                                              <p:spTgt spid="4">
                                                <p:graphicEl>
                                                  <a:dgm id="{A15752A5-316D-40C4-8718-164AD3D54D7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7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F985AB07-3E16-4ECB-BD28-1AEC7F7F81E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15" dur="500" fill="hold"/>
                                            <p:tgtEl>
                                              <p:spTgt spid="4">
                                                <p:graphicEl>
                                                  <a:dgm id="{F985AB07-3E16-4ECB-BD28-1AEC7F7F81E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16" dur="500" fill="hold"/>
                                            <p:tgtEl>
                                              <p:spTgt spid="4">
                                                <p:graphicEl>
                                                  <a:dgm id="{F985AB07-3E16-4ECB-BD28-1AEC7F7F81E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C4E5FF37-1C6A-4F4B-A822-A7A98612E93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19" dur="900" fill="hold"/>
                                            <p:tgtEl>
                                              <p:spTgt spid="4">
                                                <p:graphicEl>
                                                  <a:dgm id="{C4E5FF37-1C6A-4F4B-A822-A7A98612E93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20" dur="900" fill="hold"/>
                                            <p:tgtEl>
                                              <p:spTgt spid="4">
                                                <p:graphicEl>
                                                  <a:dgm id="{C4E5FF37-1C6A-4F4B-A822-A7A98612E93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7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59C3F356-70C2-4C94-B403-B0DC194C757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23" dur="500" fill="hold"/>
                                            <p:tgtEl>
                                              <p:spTgt spid="4">
                                                <p:graphicEl>
                                                  <a:dgm id="{59C3F356-70C2-4C94-B403-B0DC194C757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24" dur="500" fill="hold"/>
                                            <p:tgtEl>
                                              <p:spTgt spid="4">
                                                <p:graphicEl>
                                                  <a:dgm id="{59C3F356-70C2-4C94-B403-B0DC194C757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7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72A7D629-65A0-47BF-94CD-8E07BC05354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27" dur="1100" fill="hold"/>
                                            <p:tgtEl>
                                              <p:spTgt spid="4">
                                                <p:graphicEl>
                                                  <a:dgm id="{72A7D629-65A0-47BF-94CD-8E07BC05354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28" dur="1100" fill="hold"/>
                                            <p:tgtEl>
                                              <p:spTgt spid="4">
                                                <p:graphicEl>
                                                  <a:dgm id="{72A7D629-65A0-47BF-94CD-8E07BC05354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7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A52B0C71-2842-46E8-8FDD-B34CEA75811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31" dur="500" fill="hold"/>
                                            <p:tgtEl>
                                              <p:spTgt spid="4">
                                                <p:graphicEl>
                                                  <a:dgm id="{A52B0C71-2842-46E8-8FDD-B34CEA75811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32" dur="500" fill="hold"/>
                                            <p:tgtEl>
                                              <p:spTgt spid="4">
                                                <p:graphicEl>
                                                  <a:dgm id="{A52B0C71-2842-46E8-8FDD-B34CEA75811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7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F56DD7D5-3A9B-44D0-9F1D-8956D5F8B9F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35" dur="1100" fill="hold"/>
                                            <p:tgtEl>
                                              <p:spTgt spid="4">
                                                <p:graphicEl>
                                                  <a:dgm id="{F56DD7D5-3A9B-44D0-9F1D-8956D5F8B9F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36" dur="1100" fill="hold"/>
                                            <p:tgtEl>
                                              <p:spTgt spid="4">
                                                <p:graphicEl>
                                                  <a:dgm id="{F56DD7D5-3A9B-44D0-9F1D-8956D5F8B9F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7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B6109E63-4E10-4942-BCBE-A375C13AE1A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39" dur="500" fill="hold"/>
                                            <p:tgtEl>
                                              <p:spTgt spid="4">
                                                <p:graphicEl>
                                                  <a:dgm id="{B6109E63-4E10-4942-BCBE-A375C13AE1A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40" dur="500" fill="hold"/>
                                            <p:tgtEl>
                                              <p:spTgt spid="4">
                                                <p:graphicEl>
                                                  <a:dgm id="{B6109E63-4E10-4942-BCBE-A375C13AE1A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 p14:presetBounceEnd="7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7F398302-A00B-4886-A22F-9118E6B83C62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43" dur="1100" fill="hold"/>
                                            <p:tgtEl>
                                              <p:spTgt spid="4">
                                                <p:graphicEl>
                                                  <a:dgm id="{7F398302-A00B-4886-A22F-9118E6B83C62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44" dur="1100" fill="hold"/>
                                            <p:tgtEl>
                                              <p:spTgt spid="4">
                                                <p:graphicEl>
                                                  <a:dgm id="{7F398302-A00B-4886-A22F-9118E6B83C62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 p14:presetBounceEnd="7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15B7BEE8-15B4-4825-81EB-515B43011FA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47" dur="700" fill="hold"/>
                                            <p:tgtEl>
                                              <p:spTgt spid="4">
                                                <p:graphicEl>
                                                  <a:dgm id="{15B7BEE8-15B4-4825-81EB-515B43011FA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48" dur="700" fill="hold"/>
                                            <p:tgtEl>
                                              <p:spTgt spid="4">
                                                <p:graphicEl>
                                                  <a:dgm id="{15B7BEE8-15B4-4825-81EB-515B43011FA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 p14:presetBounceEnd="7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1BE4AB94-CC2C-4057-9AD4-4CF674128F3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51" dur="800" fill="hold"/>
                                            <p:tgtEl>
                                              <p:spTgt spid="4">
                                                <p:graphicEl>
                                                  <a:dgm id="{1BE4AB94-CC2C-4057-9AD4-4CF674128F3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52" dur="800" fill="hold"/>
                                            <p:tgtEl>
                                              <p:spTgt spid="4">
                                                <p:graphicEl>
                                                  <a:dgm id="{1BE4AB94-CC2C-4057-9AD4-4CF674128F3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 p14:presetBounceEnd="7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3A65BF55-0337-4618-A736-33A0A4A0C30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55" dur="700" fill="hold"/>
                                            <p:tgtEl>
                                              <p:spTgt spid="4">
                                                <p:graphicEl>
                                                  <a:dgm id="{3A65BF55-0337-4618-A736-33A0A4A0C30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56" dur="700" fill="hold"/>
                                            <p:tgtEl>
                                              <p:spTgt spid="4">
                                                <p:graphicEl>
                                                  <a:dgm id="{3A65BF55-0337-4618-A736-33A0A4A0C30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 p14:presetBounceEnd="7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615D19B8-06CB-4BF1-AB3F-0AA44CF38CB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59" dur="700" fill="hold"/>
                                            <p:tgtEl>
                                              <p:spTgt spid="4">
                                                <p:graphicEl>
                                                  <a:dgm id="{615D19B8-06CB-4BF1-AB3F-0AA44CF38CB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60" dur="700" fill="hold"/>
                                            <p:tgtEl>
                                              <p:spTgt spid="4">
                                                <p:graphicEl>
                                                  <a:dgm id="{615D19B8-06CB-4BF1-AB3F-0AA44CF38CB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 p14:presetBounceEnd="7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7AC560C6-D145-4DB3-8320-0664436A95B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63" dur="1100" fill="hold"/>
                                            <p:tgtEl>
                                              <p:spTgt spid="4">
                                                <p:graphicEl>
                                                  <a:dgm id="{7AC560C6-D145-4DB3-8320-0664436A95B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64" dur="1100" fill="hold"/>
                                            <p:tgtEl>
                                              <p:spTgt spid="4">
                                                <p:graphicEl>
                                                  <a:dgm id="{7AC560C6-D145-4DB3-8320-0664436A95B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grpId="0" nodeType="withEffect" p14:presetBounceEnd="7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AA0644AC-F61B-4A22-AB4E-DFAC3F61646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67" dur="700" fill="hold"/>
                                            <p:tgtEl>
                                              <p:spTgt spid="4">
                                                <p:graphicEl>
                                                  <a:dgm id="{AA0644AC-F61B-4A22-AB4E-DFAC3F61646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68" dur="700" fill="hold"/>
                                            <p:tgtEl>
                                              <p:spTgt spid="4">
                                                <p:graphicEl>
                                                  <a:dgm id="{AA0644AC-F61B-4A22-AB4E-DFAC3F61646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 p14:presetBounceEnd="7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6448946F-5290-4992-8D59-91BA9E69841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71" dur="700" fill="hold"/>
                                            <p:tgtEl>
                                              <p:spTgt spid="4">
                                                <p:graphicEl>
                                                  <a:dgm id="{6448946F-5290-4992-8D59-91BA9E69841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72" dur="700" fill="hold"/>
                                            <p:tgtEl>
                                              <p:spTgt spid="4">
                                                <p:graphicEl>
                                                  <a:dgm id="{6448946F-5290-4992-8D59-91BA9E69841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grpId="0" nodeType="withEffect" p14:presetBounceEnd="7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00ED728B-052E-4F2F-A0BE-3C94735CCE5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75" dur="700" fill="hold"/>
                                            <p:tgtEl>
                                              <p:spTgt spid="4">
                                                <p:graphicEl>
                                                  <a:dgm id="{00ED728B-052E-4F2F-A0BE-3C94735CCE5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76" dur="700" fill="hold"/>
                                            <p:tgtEl>
                                              <p:spTgt spid="4">
                                                <p:graphicEl>
                                                  <a:dgm id="{00ED728B-052E-4F2F-A0BE-3C94735CCE5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 p14:presetBounceEnd="7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DCB08AFC-057C-49BA-AD3F-DC57755465F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79" dur="500" fill="hold"/>
                                            <p:tgtEl>
                                              <p:spTgt spid="4">
                                                <p:graphicEl>
                                                  <a:dgm id="{DCB08AFC-057C-49BA-AD3F-DC57755465F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80" dur="500" fill="hold"/>
                                            <p:tgtEl>
                                              <p:spTgt spid="4">
                                                <p:graphicEl>
                                                  <a:dgm id="{DCB08AFC-057C-49BA-AD3F-DC57755465F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82" presetID="2" presetClass="entr" presetSubtype="4" fill="hold" grpId="0" nodeType="afterEffect" p14:presetBounceEnd="7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F547A56C-24CF-4E09-AB34-84FD3AFC7793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84" dur="1100" fill="hold"/>
                                            <p:tgtEl>
                                              <p:spTgt spid="4">
                                                <p:graphicEl>
                                                  <a:dgm id="{F547A56C-24CF-4E09-AB34-84FD3AFC7793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85" dur="1100" fill="hold"/>
                                            <p:tgtEl>
                                              <p:spTgt spid="4">
                                                <p:graphicEl>
                                                  <a:dgm id="{F547A56C-24CF-4E09-AB34-84FD3AFC7793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 p14:presetBounceEnd="7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23627C9B-138F-4A6E-916B-49FEC458610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88" dur="500" fill="hold"/>
                                            <p:tgtEl>
                                              <p:spTgt spid="4">
                                                <p:graphicEl>
                                                  <a:dgm id="{23627C9B-138F-4A6E-916B-49FEC458610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89" dur="500" fill="hold"/>
                                            <p:tgtEl>
                                              <p:spTgt spid="4">
                                                <p:graphicEl>
                                                  <a:dgm id="{23627C9B-138F-4A6E-916B-49FEC458610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91" presetID="2" presetClass="entr" presetSubtype="4" fill="hold" grpId="0" nodeType="afterEffect" p14:presetBounceEnd="7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7A38F80E-BF92-4C13-968E-99454EB4F5B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93" dur="900" fill="hold"/>
                                            <p:tgtEl>
                                              <p:spTgt spid="4">
                                                <p:graphicEl>
                                                  <a:dgm id="{7A38F80E-BF92-4C13-968E-99454EB4F5B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94" dur="900" fill="hold"/>
                                            <p:tgtEl>
                                              <p:spTgt spid="4">
                                                <p:graphicEl>
                                                  <a:dgm id="{7A38F80E-BF92-4C13-968E-99454EB4F5B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4" fill="hold" grpId="0" nodeType="withEffect" p14:presetBounceEnd="7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2D53DBE9-2591-4F1E-A13D-79FCF59F2DB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97" dur="500" fill="hold"/>
                                            <p:tgtEl>
                                              <p:spTgt spid="4">
                                                <p:graphicEl>
                                                  <a:dgm id="{2D53DBE9-2591-4F1E-A13D-79FCF59F2DB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98" dur="500" fill="hold"/>
                                            <p:tgtEl>
                                              <p:spTgt spid="4">
                                                <p:graphicEl>
                                                  <a:dgm id="{2D53DBE9-2591-4F1E-A13D-79FCF59F2DB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100" presetID="2" presetClass="entr" presetSubtype="2" fill="hold" grpId="0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0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0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4" fill="hold">
                          <p:stCondLst>
                            <p:cond delay="indefinite"/>
                          </p:stCondLst>
                          <p:childTnLst>
                            <p:par>
                              <p:cTn id="10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6" presetID="2" presetClass="entr" presetSubtype="8" fill="hold" grpId="0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7" grpId="0">
            <p:bldAsOne/>
          </p:bldGraphic>
          <p:bldGraphic spid="4" grpId="0">
            <p:bldSub>
              <a:bldDgm bld="one"/>
            </p:bldSub>
          </p:bldGraphic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E3BBFF77-C415-4CF9-94AD-D645C61C531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>
                                                <p:graphicEl>
                                                  <a:dgm id="{E3BBFF77-C415-4CF9-94AD-D645C61C531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>
                                                <p:graphicEl>
                                                  <a:dgm id="{E3BBFF77-C415-4CF9-94AD-D645C61C531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A15752A5-316D-40C4-8718-164AD3D54D7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">
                                                <p:graphicEl>
                                                  <a:dgm id="{A15752A5-316D-40C4-8718-164AD3D54D7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>
                                                <p:graphicEl>
                                                  <a:dgm id="{A15752A5-316D-40C4-8718-164AD3D54D7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F985AB07-3E16-4ECB-BD28-1AEC7F7F81E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>
                                                <p:graphicEl>
                                                  <a:dgm id="{F985AB07-3E16-4ECB-BD28-1AEC7F7F81E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">
                                                <p:graphicEl>
                                                  <a:dgm id="{F985AB07-3E16-4ECB-BD28-1AEC7F7F81E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C4E5FF37-1C6A-4F4B-A822-A7A98612E93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900" fill="hold"/>
                                            <p:tgtEl>
                                              <p:spTgt spid="4">
                                                <p:graphicEl>
                                                  <a:dgm id="{C4E5FF37-1C6A-4F4B-A822-A7A98612E93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900" fill="hold"/>
                                            <p:tgtEl>
                                              <p:spTgt spid="4">
                                                <p:graphicEl>
                                                  <a:dgm id="{C4E5FF37-1C6A-4F4B-A822-A7A98612E93A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59C3F356-70C2-4C94-B403-B0DC194C757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">
                                                <p:graphicEl>
                                                  <a:dgm id="{59C3F356-70C2-4C94-B403-B0DC194C757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">
                                                <p:graphicEl>
                                                  <a:dgm id="{59C3F356-70C2-4C94-B403-B0DC194C757F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72A7D629-65A0-47BF-94CD-8E07BC05354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100" fill="hold"/>
                                            <p:tgtEl>
                                              <p:spTgt spid="4">
                                                <p:graphicEl>
                                                  <a:dgm id="{72A7D629-65A0-47BF-94CD-8E07BC05354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100" fill="hold"/>
                                            <p:tgtEl>
                                              <p:spTgt spid="4">
                                                <p:graphicEl>
                                                  <a:dgm id="{72A7D629-65A0-47BF-94CD-8E07BC05354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A52B0C71-2842-46E8-8FDD-B34CEA75811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">
                                                <p:graphicEl>
                                                  <a:dgm id="{A52B0C71-2842-46E8-8FDD-B34CEA75811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4">
                                                <p:graphicEl>
                                                  <a:dgm id="{A52B0C71-2842-46E8-8FDD-B34CEA75811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F56DD7D5-3A9B-44D0-9F1D-8956D5F8B9F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100" fill="hold"/>
                                            <p:tgtEl>
                                              <p:spTgt spid="4">
                                                <p:graphicEl>
                                                  <a:dgm id="{F56DD7D5-3A9B-44D0-9F1D-8956D5F8B9F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100" fill="hold"/>
                                            <p:tgtEl>
                                              <p:spTgt spid="4">
                                                <p:graphicEl>
                                                  <a:dgm id="{F56DD7D5-3A9B-44D0-9F1D-8956D5F8B9FC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B6109E63-4E10-4942-BCBE-A375C13AE1A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4">
                                                <p:graphicEl>
                                                  <a:dgm id="{B6109E63-4E10-4942-BCBE-A375C13AE1A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4">
                                                <p:graphicEl>
                                                  <a:dgm id="{B6109E63-4E10-4942-BCBE-A375C13AE1A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7F398302-A00B-4886-A22F-9118E6B83C62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100" fill="hold"/>
                                            <p:tgtEl>
                                              <p:spTgt spid="4">
                                                <p:graphicEl>
                                                  <a:dgm id="{7F398302-A00B-4886-A22F-9118E6B83C62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100" fill="hold"/>
                                            <p:tgtEl>
                                              <p:spTgt spid="4">
                                                <p:graphicEl>
                                                  <a:dgm id="{7F398302-A00B-4886-A22F-9118E6B83C62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15B7BEE8-15B4-4825-81EB-515B43011FA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00" fill="hold"/>
                                            <p:tgtEl>
                                              <p:spTgt spid="4">
                                                <p:graphicEl>
                                                  <a:dgm id="{15B7BEE8-15B4-4825-81EB-515B43011FA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00" fill="hold"/>
                                            <p:tgtEl>
                                              <p:spTgt spid="4">
                                                <p:graphicEl>
                                                  <a:dgm id="{15B7BEE8-15B4-4825-81EB-515B43011FA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1BE4AB94-CC2C-4057-9AD4-4CF674128F3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800" fill="hold"/>
                                            <p:tgtEl>
                                              <p:spTgt spid="4">
                                                <p:graphicEl>
                                                  <a:dgm id="{1BE4AB94-CC2C-4057-9AD4-4CF674128F3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800" fill="hold"/>
                                            <p:tgtEl>
                                              <p:spTgt spid="4">
                                                <p:graphicEl>
                                                  <a:dgm id="{1BE4AB94-CC2C-4057-9AD4-4CF674128F3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3A65BF55-0337-4618-A736-33A0A4A0C30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00" fill="hold"/>
                                            <p:tgtEl>
                                              <p:spTgt spid="4">
                                                <p:graphicEl>
                                                  <a:dgm id="{3A65BF55-0337-4618-A736-33A0A4A0C30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00" fill="hold"/>
                                            <p:tgtEl>
                                              <p:spTgt spid="4">
                                                <p:graphicEl>
                                                  <a:dgm id="{3A65BF55-0337-4618-A736-33A0A4A0C307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615D19B8-06CB-4BF1-AB3F-0AA44CF38CB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00" fill="hold"/>
                                            <p:tgtEl>
                                              <p:spTgt spid="4">
                                                <p:graphicEl>
                                                  <a:dgm id="{615D19B8-06CB-4BF1-AB3F-0AA44CF38CB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700" fill="hold"/>
                                            <p:tgtEl>
                                              <p:spTgt spid="4">
                                                <p:graphicEl>
                                                  <a:dgm id="{615D19B8-06CB-4BF1-AB3F-0AA44CF38CB4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7AC560C6-D145-4DB3-8320-0664436A95B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100" fill="hold"/>
                                            <p:tgtEl>
                                              <p:spTgt spid="4">
                                                <p:graphicEl>
                                                  <a:dgm id="{7AC560C6-D145-4DB3-8320-0664436A95B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100" fill="hold"/>
                                            <p:tgtEl>
                                              <p:spTgt spid="4">
                                                <p:graphicEl>
                                                  <a:dgm id="{7AC560C6-D145-4DB3-8320-0664436A95B6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AA0644AC-F61B-4A22-AB4E-DFAC3F61646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00" fill="hold"/>
                                            <p:tgtEl>
                                              <p:spTgt spid="4">
                                                <p:graphicEl>
                                                  <a:dgm id="{AA0644AC-F61B-4A22-AB4E-DFAC3F61646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00" fill="hold"/>
                                            <p:tgtEl>
                                              <p:spTgt spid="4">
                                                <p:graphicEl>
                                                  <a:dgm id="{AA0644AC-F61B-4A22-AB4E-DFAC3F616465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6448946F-5290-4992-8D59-91BA9E69841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00" fill="hold"/>
                                            <p:tgtEl>
                                              <p:spTgt spid="4">
                                                <p:graphicEl>
                                                  <a:dgm id="{6448946F-5290-4992-8D59-91BA9E69841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700" fill="hold"/>
                                            <p:tgtEl>
                                              <p:spTgt spid="4">
                                                <p:graphicEl>
                                                  <a:dgm id="{6448946F-5290-4992-8D59-91BA9E69841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00ED728B-052E-4F2F-A0BE-3C94735CCE5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00" fill="hold"/>
                                            <p:tgtEl>
                                              <p:spTgt spid="4">
                                                <p:graphicEl>
                                                  <a:dgm id="{00ED728B-052E-4F2F-A0BE-3C94735CCE5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00" fill="hold"/>
                                            <p:tgtEl>
                                              <p:spTgt spid="4">
                                                <p:graphicEl>
                                                  <a:dgm id="{00ED728B-052E-4F2F-A0BE-3C94735CCE5D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DCB08AFC-057C-49BA-AD3F-DC57755465F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4">
                                                <p:graphicEl>
                                                  <a:dgm id="{DCB08AFC-057C-49BA-AD3F-DC57755465F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4">
                                                <p:graphicEl>
                                                  <a:dgm id="{DCB08AFC-057C-49BA-AD3F-DC57755465F8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8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F547A56C-24CF-4E09-AB34-84FD3AFC7793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100" fill="hold"/>
                                            <p:tgtEl>
                                              <p:spTgt spid="4">
                                                <p:graphicEl>
                                                  <a:dgm id="{F547A56C-24CF-4E09-AB34-84FD3AFC7793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100" fill="hold"/>
                                            <p:tgtEl>
                                              <p:spTgt spid="4">
                                                <p:graphicEl>
                                                  <a:dgm id="{F547A56C-24CF-4E09-AB34-84FD3AFC7793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23627C9B-138F-4A6E-916B-49FEC458610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4">
                                                <p:graphicEl>
                                                  <a:dgm id="{23627C9B-138F-4A6E-916B-49FEC458610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4">
                                                <p:graphicEl>
                                                  <a:dgm id="{23627C9B-138F-4A6E-916B-49FEC4586109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9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7A38F80E-BF92-4C13-968E-99454EB4F5B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900" fill="hold"/>
                                            <p:tgtEl>
                                              <p:spTgt spid="4">
                                                <p:graphicEl>
                                                  <a:dgm id="{7A38F80E-BF92-4C13-968E-99454EB4F5B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900" fill="hold"/>
                                            <p:tgtEl>
                                              <p:spTgt spid="4">
                                                <p:graphicEl>
                                                  <a:dgm id="{7A38F80E-BF92-4C13-968E-99454EB4F5BE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>
                                                <p:graphicEl>
                                                  <a:dgm id="{2D53DBE9-2591-4F1E-A13D-79FCF59F2DB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4">
                                                <p:graphicEl>
                                                  <a:dgm id="{2D53DBE9-2591-4F1E-A13D-79FCF59F2DB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4">
                                                <p:graphicEl>
                                                  <a:dgm id="{2D53DBE9-2591-4F1E-A13D-79FCF59F2DB0}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10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4" fill="hold">
                          <p:stCondLst>
                            <p:cond delay="indefinite"/>
                          </p:stCondLst>
                          <p:childTnLst>
                            <p:par>
                              <p:cTn id="10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7" grpId="0">
            <p:bldAsOne/>
          </p:bldGraphic>
          <p:bldGraphic spid="4" grpId="0">
            <p:bldSub>
              <a:bldDgm bld="one"/>
            </p:bldSub>
          </p:bldGraphic>
          <p:bldP spid="6" grpId="0"/>
        </p:bldLst>
      </p:timing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spc="5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Application work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3276600" y="3810000"/>
            <a:ext cx="2785533" cy="52493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Next Slide  &gt;&gt;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4800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chemeClr val="tx1"/>
            </a:gs>
            <a:gs pos="72000">
              <a:schemeClr val="bg2">
                <a:lumMod val="75000"/>
              </a:schemeClr>
            </a:gs>
            <a:gs pos="100000">
              <a:schemeClr val="tx1">
                <a:lumMod val="65000"/>
                <a:lumOff val="3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/>
          <p:cNvSpPr txBox="1">
            <a:spLocks/>
          </p:cNvSpPr>
          <p:nvPr/>
        </p:nvSpPr>
        <p:spPr>
          <a:xfrm>
            <a:off x="609600" y="2286000"/>
            <a:ext cx="7772400" cy="17801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8800" dirty="0" smtClean="0">
                <a:effectLst>
                  <a:reflection blurRad="6350" stA="55000" endA="300" endPos="45500" dir="5400000" sy="-100000" algn="bl" rotWithShape="0"/>
                </a:effectLst>
              </a:rPr>
              <a:t>THANK YOU ;)</a:t>
            </a:r>
            <a:endParaRPr lang="en-US" sz="8800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3064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Our Imagine for the project</a:t>
            </a:r>
            <a:endParaRPr lang="en-US" sz="4000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2209800" y="3886200"/>
            <a:ext cx="4919133" cy="67733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Video from Graduation Project “1”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9649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P{2}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9532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97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3401891"/>
              </p:ext>
            </p:extLst>
          </p:nvPr>
        </p:nvGraphicFramePr>
        <p:xfrm>
          <a:off x="76200" y="2895600"/>
          <a:ext cx="8686800" cy="3744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The main objectives of this project</a:t>
            </a:r>
            <a:endParaRPr lang="en-US" sz="40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3456590"/>
            <a:ext cx="4335556" cy="338871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856" y="3456590"/>
            <a:ext cx="4790259" cy="3388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4756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graphicEl>
                                              <a:dgm id="{0FDEA861-5453-40F2-AF76-34DE461E72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graphicEl>
                                              <a:dgm id="{0FDEA861-5453-40F2-AF76-34DE461E7204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>
                                            <p:graphicEl>
                                              <a:dgm id="{ACD432C5-AD8E-48F0-856B-F21489E246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>
                                            <p:graphicEl>
                                              <a:dgm id="{ACD432C5-AD8E-48F0-856B-F21489E246A6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0887204"/>
              </p:ext>
            </p:extLst>
          </p:nvPr>
        </p:nvGraphicFramePr>
        <p:xfrm>
          <a:off x="914400" y="3477293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The importance of the project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36808" y="2514600"/>
            <a:ext cx="82499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The project is 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important because it supports the agriculture sector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through 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92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graphicEl>
                                              <a:dgm id="{3B432B2C-0263-4E44-8F60-762BE9651B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graphicEl>
                                              <a:dgm id="{3B432B2C-0263-4E44-8F60-762BE9651BEC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">
                                            <p:graphicEl>
                                              <a:dgm id="{F9AF079E-94EF-4D38-BC9A-109F06BC4C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">
                                            <p:graphicEl>
                                              <a:dgm id="{F9AF079E-94EF-4D38-BC9A-109F06BC4C7B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">
                                            <p:graphicEl>
                                              <a:dgm id="{8D83D3CD-E22C-4B16-9219-5026760698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">
                                            <p:graphicEl>
                                              <a:dgm id="{8D83D3CD-E22C-4B16-9219-5026760698D6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4">
                                            <p:graphicEl>
                                              <a:dgm id="{D94B35C3-AD0D-4A7E-8339-3485BBAF25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4">
                                            <p:graphicEl>
                                              <a:dgm id="{D94B35C3-AD0D-4A7E-8339-3485BBAF25FF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4">
                                            <p:graphicEl>
                                              <a:dgm id="{4CB1A22E-A2E1-4E44-ADB0-9CEA5752D8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4">
                                            <p:graphicEl>
                                              <a:dgm id="{4CB1A22E-A2E1-4E44-ADB0-9CEA5752D8F3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4">
                                            <p:graphicEl>
                                              <a:dgm id="{F05AF8E4-B621-40C0-8181-B3D857C782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4">
                                            <p:graphicEl>
                                              <a:dgm id="{F05AF8E4-B621-40C0-8181-B3D857C7823C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4">
                                            <p:graphicEl>
                                              <a:dgm id="{17986D93-4337-46B5-9359-249014471E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4">
                                            <p:graphicEl>
                                              <a:dgm id="{17986D93-4337-46B5-9359-249014471EA8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4">
                                            <p:graphicEl>
                                              <a:dgm id="{732DECDC-9E3F-4804-9FB1-98F31FE67D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4">
                                            <p:graphicEl>
                                              <a:dgm id="{732DECDC-9E3F-4804-9FB1-98F31FE67D64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Methodology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41300" y="2153781"/>
            <a:ext cx="532130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solidFill>
                  <a:schemeClr val="accent2">
                    <a:lumMod val="75000"/>
                  </a:schemeClr>
                </a:solidFill>
              </a:rPr>
              <a:t>The methodology of this project shows </a:t>
            </a: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how </a:t>
            </a:r>
            <a:r>
              <a:rPr lang="en-US" sz="2600" dirty="0">
                <a:solidFill>
                  <a:schemeClr val="accent2">
                    <a:lumMod val="75000"/>
                  </a:schemeClr>
                </a:solidFill>
              </a:rPr>
              <a:t>this machine will  </a:t>
            </a: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combine </a:t>
            </a:r>
            <a:r>
              <a:rPr lang="en-US" sz="2600" dirty="0">
                <a:solidFill>
                  <a:schemeClr val="accent2">
                    <a:lumMod val="75000"/>
                  </a:schemeClr>
                </a:solidFill>
              </a:rPr>
              <a:t>the use of </a:t>
            </a:r>
            <a:r>
              <a:rPr lang="en-US" sz="2600" dirty="0" smtClean="0">
                <a:solidFill>
                  <a:srgbClr val="FF0000"/>
                </a:solidFill>
              </a:rPr>
              <a:t>electrical  and electronic </a:t>
            </a:r>
            <a:r>
              <a:rPr lang="en-US" sz="2600" dirty="0">
                <a:solidFill>
                  <a:srgbClr val="FF0000"/>
                </a:solidFill>
              </a:rPr>
              <a:t>components </a:t>
            </a: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like ( </a:t>
            </a:r>
            <a:r>
              <a:rPr lang="en-US" sz="2600" dirty="0">
                <a:solidFill>
                  <a:schemeClr val="accent2">
                    <a:lumMod val="75000"/>
                  </a:schemeClr>
                </a:solidFill>
              </a:rPr>
              <a:t>stepper </a:t>
            </a: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motors, </a:t>
            </a:r>
            <a:r>
              <a:rPr lang="en-US" sz="2600" dirty="0">
                <a:solidFill>
                  <a:schemeClr val="accent2">
                    <a:lumMod val="75000"/>
                  </a:schemeClr>
                </a:solidFill>
              </a:rPr>
              <a:t>servo motors </a:t>
            </a: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(or pneumatic parts), </a:t>
            </a:r>
            <a:r>
              <a:rPr lang="en-US" sz="2600" dirty="0">
                <a:solidFill>
                  <a:schemeClr val="accent2">
                    <a:lumMod val="75000"/>
                  </a:schemeClr>
                </a:solidFill>
              </a:rPr>
              <a:t>microcontroller  </a:t>
            </a: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(Arduino) </a:t>
            </a:r>
            <a:r>
              <a:rPr lang="en-US" sz="2600" dirty="0">
                <a:solidFill>
                  <a:schemeClr val="accent2">
                    <a:lumMod val="75000"/>
                  </a:schemeClr>
                </a:solidFill>
              </a:rPr>
              <a:t>, and </a:t>
            </a: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sensors , with </a:t>
            </a:r>
            <a:r>
              <a:rPr lang="en-US" sz="2600" dirty="0" smtClean="0">
                <a:solidFill>
                  <a:srgbClr val="FF0000"/>
                </a:solidFill>
              </a:rPr>
              <a:t>mechanical  parts  </a:t>
            </a: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to get accurate  movement  of mechanism , to </a:t>
            </a:r>
            <a:r>
              <a:rPr lang="en-US" sz="2600" dirty="0">
                <a:solidFill>
                  <a:schemeClr val="accent2">
                    <a:lumMod val="75000"/>
                  </a:schemeClr>
                </a:solidFill>
              </a:rPr>
              <a:t>plowing </a:t>
            </a: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and  </a:t>
            </a:r>
            <a:r>
              <a:rPr lang="en-US" sz="2600" dirty="0">
                <a:solidFill>
                  <a:schemeClr val="accent2">
                    <a:lumMod val="75000"/>
                  </a:schemeClr>
                </a:solidFill>
              </a:rPr>
              <a:t>planting </a:t>
            </a: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, and finally land fill the seedling  by  </a:t>
            </a:r>
            <a:r>
              <a:rPr lang="en-US" sz="2600" dirty="0">
                <a:solidFill>
                  <a:schemeClr val="accent2">
                    <a:lumMod val="75000"/>
                  </a:schemeClr>
                </a:solidFill>
              </a:rPr>
              <a:t>soil.</a:t>
            </a:r>
          </a:p>
        </p:txBody>
      </p:sp>
      <p:pic>
        <p:nvPicPr>
          <p:cNvPr id="1026" name="Picture 2" descr="D:\5th year\مشروع التخرج\Graduation Project 2\pictures new\1475887_631436876920026_303923001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2971800"/>
            <a:ext cx="3505200" cy="2857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448763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3276</TotalTime>
  <Words>712</Words>
  <Application>Microsoft Office PowerPoint</Application>
  <PresentationFormat>عرض على الشاشة (3:4)‏</PresentationFormat>
  <Paragraphs>180</Paragraphs>
  <Slides>44</Slides>
  <Notes>3</Notes>
  <HiddenSlides>0</HiddenSlides>
  <MMClips>1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44</vt:i4>
      </vt:variant>
    </vt:vector>
  </HeadingPairs>
  <TitlesOfParts>
    <vt:vector size="45" baseType="lpstr">
      <vt:lpstr>Waveform</vt:lpstr>
      <vt:lpstr>عرض تقديمي في PowerPoint</vt:lpstr>
      <vt:lpstr>Outline</vt:lpstr>
      <vt:lpstr>Introduction</vt:lpstr>
      <vt:lpstr>Controlled Planting Machine</vt:lpstr>
      <vt:lpstr>Our Imagine for the project</vt:lpstr>
      <vt:lpstr>عرض تقديمي في PowerPoint</vt:lpstr>
      <vt:lpstr>The main objectives of this project</vt:lpstr>
      <vt:lpstr>The importance of the project</vt:lpstr>
      <vt:lpstr>Methodology</vt:lpstr>
      <vt:lpstr>Machine Components</vt:lpstr>
      <vt:lpstr>Sensors</vt:lpstr>
      <vt:lpstr>Classification of proximity sensors</vt:lpstr>
      <vt:lpstr>Sensors</vt:lpstr>
      <vt:lpstr>Inductive Proximity Sensor</vt:lpstr>
      <vt:lpstr>Capacitive Proximity Sensor</vt:lpstr>
      <vt:lpstr>MOTORS </vt:lpstr>
      <vt:lpstr>Motors</vt:lpstr>
      <vt:lpstr> Bipolar Stepper motor concept</vt:lpstr>
      <vt:lpstr>Servomotor</vt:lpstr>
      <vt:lpstr>Pneumatic Jacks</vt:lpstr>
      <vt:lpstr>Flexible belts</vt:lpstr>
      <vt:lpstr>Arduino (controller)</vt:lpstr>
      <vt:lpstr>Machine Control </vt:lpstr>
      <vt:lpstr>Stepper motor connection</vt:lpstr>
      <vt:lpstr>Solenoid connection</vt:lpstr>
      <vt:lpstr>Solenoid connection</vt:lpstr>
      <vt:lpstr>Sensors connection</vt:lpstr>
      <vt:lpstr>Sensors connection</vt:lpstr>
      <vt:lpstr>Limit switch connection</vt:lpstr>
      <vt:lpstr>Complete circuit connection</vt:lpstr>
      <vt:lpstr>Complete circuit connection</vt:lpstr>
      <vt:lpstr>Machine Operation</vt:lpstr>
      <vt:lpstr>Plowing process</vt:lpstr>
      <vt:lpstr>Falling of the Seedlings</vt:lpstr>
      <vt:lpstr>Transmit a signal from wheel Sensor </vt:lpstr>
      <vt:lpstr>Receive a signal to Motors &amp; Seedlings falling  </vt:lpstr>
      <vt:lpstr>Receive a signal to Motors &amp; Seedlings falling  </vt:lpstr>
      <vt:lpstr>Switching between slots </vt:lpstr>
      <vt:lpstr>Land filler</vt:lpstr>
      <vt:lpstr>Code</vt:lpstr>
      <vt:lpstr>Code - continue</vt:lpstr>
      <vt:lpstr>Conclusions</vt:lpstr>
      <vt:lpstr>Application work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Touch screen technology</dc:title>
  <dc:creator>A.H</dc:creator>
  <cp:lastModifiedBy>Mohammed Amer</cp:lastModifiedBy>
  <cp:revision>255</cp:revision>
  <dcterms:created xsi:type="dcterms:W3CDTF">2012-07-05T17:53:05Z</dcterms:created>
  <dcterms:modified xsi:type="dcterms:W3CDTF">2013-12-20T19:02:38Z</dcterms:modified>
</cp:coreProperties>
</file>