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9" r:id="rId5"/>
    <p:sldId id="286" r:id="rId6"/>
    <p:sldId id="280" r:id="rId7"/>
    <p:sldId id="281" r:id="rId8"/>
    <p:sldId id="296" r:id="rId9"/>
    <p:sldId id="272" r:id="rId10"/>
    <p:sldId id="264" r:id="rId11"/>
    <p:sldId id="291" r:id="rId12"/>
    <p:sldId id="278" r:id="rId13"/>
    <p:sldId id="293" r:id="rId14"/>
    <p:sldId id="297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A2"/>
    <a:srgbClr val="40404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7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D6640C-F6A0-4351-856B-14836F234E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280B7B-2795-4857-B84E-9C600536AE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20AE1-5DBC-4417-A73B-5F29B67C532C}" type="datetimeFigureOut">
              <a:rPr lang="en-US" smtClean="0"/>
              <a:t>1/30/2025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C3ACD6-6E00-4BE1-A684-34A6BD202E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F20A5-CEF2-4B11-A0A4-0F4BC0BD64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411-A9A9-4A09-A341-69C657AB42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8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6A9CD-5E57-4C86-B862-09CA519924BA}" type="datetimeFigureOut">
              <a:rPr lang="en-US" smtClean="0"/>
              <a:t>1/30/2025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04F4-F240-48F9-8AE1-486585C7F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88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70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866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68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93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85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645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561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699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04F4-F240-48F9-8AE1-486585C7F00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7D165-49B0-44FF-A267-367F5A6EE3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9514"/>
            <a:ext cx="9144000" cy="2128049"/>
          </a:xfrm>
        </p:spPr>
        <p:txBody>
          <a:bodyPr anchor="b"/>
          <a:lstStyle>
            <a:lvl1pPr algn="ctr">
              <a:lnSpc>
                <a:spcPct val="12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52800-74D6-4A78-AC9B-8E737A1A3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1162"/>
            <a:ext cx="9144000" cy="882001"/>
          </a:xfrm>
          <a:solidFill>
            <a:schemeClr val="accent2">
              <a:alpha val="90000"/>
            </a:schemeClr>
          </a:solidFill>
        </p:spPr>
        <p:txBody>
          <a:bodyPr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500" b="1" i="1" kern="1200" spc="65" dirty="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91F7B-C4AF-4FC6-A6BE-657DEF6D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8ED5-AEFE-4443-9040-726EF6690995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D32F8-B0C7-4332-B0A5-BC19DD8C4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30946-D0C7-4F78-94B0-427DAA6D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0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Horis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E4FD2CFF-0F3D-42BB-BBFF-903727B32640}"/>
              </a:ext>
            </a:extLst>
          </p:cNvPr>
          <p:cNvSpPr/>
          <p:nvPr userDrawn="1"/>
        </p:nvSpPr>
        <p:spPr>
          <a:xfrm>
            <a:off x="0" y="1562188"/>
            <a:ext cx="11269980" cy="2359660"/>
          </a:xfrm>
          <a:custGeom>
            <a:avLst/>
            <a:gdLst/>
            <a:ahLst/>
            <a:cxnLst/>
            <a:rect l="l" t="t" r="r" b="b"/>
            <a:pathLst>
              <a:path w="11269980" h="2359660">
                <a:moveTo>
                  <a:pt x="0" y="2359152"/>
                </a:moveTo>
                <a:lnTo>
                  <a:pt x="11269980" y="2359152"/>
                </a:lnTo>
                <a:lnTo>
                  <a:pt x="11269980" y="0"/>
                </a:lnTo>
                <a:lnTo>
                  <a:pt x="0" y="0"/>
                </a:lnTo>
                <a:lnTo>
                  <a:pt x="0" y="2359152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4133087"/>
            <a:ext cx="10431780" cy="2043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216-73DE-4B96-8E1B-BB64D86142BB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1B0D46C-2987-401A-A0C4-CFB6F73E9D2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4296" y="1788579"/>
            <a:ext cx="10425684" cy="190687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819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AB8B54-69CD-4C57-8DBB-02A0E09851DD}"/>
              </a:ext>
            </a:extLst>
          </p:cNvPr>
          <p:cNvSpPr/>
          <p:nvPr userDrawn="1"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17362"/>
            <a:ext cx="3932237" cy="1302111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2419" y="1887801"/>
            <a:ext cx="4057961" cy="14312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34D-0427-413D-A0D0-098959D06FEF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Picture Placeholder 28">
            <a:extLst>
              <a:ext uri="{FF2B5EF4-FFF2-40B4-BE49-F238E27FC236}">
                <a16:creationId xmlns:a16="http://schemas.microsoft.com/office/drawing/2014/main" id="{2EB2F967-97B6-4CA8-B3E7-5FF7CA2BDD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44273" y="1883115"/>
            <a:ext cx="576000" cy="576000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8">
            <a:extLst>
              <a:ext uri="{FF2B5EF4-FFF2-40B4-BE49-F238E27FC236}">
                <a16:creationId xmlns:a16="http://schemas.microsoft.com/office/drawing/2014/main" id="{5E78E133-FE09-456A-8463-9EFAC6ADE26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44273" y="3573118"/>
            <a:ext cx="576000" cy="576000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F0C3496-EA4B-43E5-9704-968F80A8552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1552418" y="3575461"/>
            <a:ext cx="4057961" cy="14312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8">
            <a:extLst>
              <a:ext uri="{FF2B5EF4-FFF2-40B4-BE49-F238E27FC236}">
                <a16:creationId xmlns:a16="http://schemas.microsoft.com/office/drawing/2014/main" id="{13414E14-9FEB-40F8-AE6E-319637A8F1C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44273" y="5263121"/>
            <a:ext cx="576000" cy="576000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EC97C88-8B4C-4665-845B-95CE8F237779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1552418" y="5263122"/>
            <a:ext cx="4057961" cy="77572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8061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Three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29F16048-FF4E-41B1-B3D4-0FB210A70DF2}"/>
              </a:ext>
            </a:extLst>
          </p:cNvPr>
          <p:cNvSpPr/>
          <p:nvPr userDrawn="1"/>
        </p:nvSpPr>
        <p:spPr>
          <a:xfrm>
            <a:off x="5294630" y="0"/>
            <a:ext cx="6897370" cy="6858000"/>
          </a:xfrm>
          <a:custGeom>
            <a:avLst/>
            <a:gdLst/>
            <a:ahLst/>
            <a:cxnLst/>
            <a:rect l="l" t="t" r="r" b="b"/>
            <a:pathLst>
              <a:path w="6897370" h="6858000">
                <a:moveTo>
                  <a:pt x="0" y="6858000"/>
                </a:moveTo>
                <a:lnTo>
                  <a:pt x="6896900" y="6858000"/>
                </a:lnTo>
                <a:lnTo>
                  <a:pt x="68969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noProof="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AB8B54-69CD-4C57-8DBB-02A0E09851DD}"/>
              </a:ext>
            </a:extLst>
          </p:cNvPr>
          <p:cNvSpPr/>
          <p:nvPr userDrawn="1"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17362"/>
            <a:ext cx="3932237" cy="130211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294251" y="1192697"/>
            <a:ext cx="4057961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34D-0427-413D-A0D0-098959D06FEF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337951D-6DB6-4713-9200-E8513CDEB6B3}"/>
              </a:ext>
            </a:extLst>
          </p:cNvPr>
          <p:cNvSpPr/>
          <p:nvPr userDrawn="1"/>
        </p:nvSpPr>
        <p:spPr>
          <a:xfrm>
            <a:off x="0" y="2430411"/>
            <a:ext cx="3625850" cy="3438525"/>
          </a:xfrm>
          <a:custGeom>
            <a:avLst/>
            <a:gdLst/>
            <a:ahLst/>
            <a:cxnLst/>
            <a:rect l="l" t="t" r="r" b="b"/>
            <a:pathLst>
              <a:path w="3625850" h="3438525">
                <a:moveTo>
                  <a:pt x="0" y="3438486"/>
                </a:moveTo>
                <a:lnTo>
                  <a:pt x="3625596" y="3438486"/>
                </a:lnTo>
                <a:lnTo>
                  <a:pt x="3625596" y="0"/>
                </a:lnTo>
                <a:lnTo>
                  <a:pt x="0" y="0"/>
                </a:lnTo>
                <a:lnTo>
                  <a:pt x="0" y="343848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lang="en-US" noProof="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781223"/>
            <a:ext cx="6040800" cy="2736901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28">
            <a:extLst>
              <a:ext uri="{FF2B5EF4-FFF2-40B4-BE49-F238E27FC236}">
                <a16:creationId xmlns:a16="http://schemas.microsoft.com/office/drawing/2014/main" id="{2EB2F967-97B6-4CA8-B3E7-5FF7CA2BDD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86106" y="1188012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8">
            <a:extLst>
              <a:ext uri="{FF2B5EF4-FFF2-40B4-BE49-F238E27FC236}">
                <a16:creationId xmlns:a16="http://schemas.microsoft.com/office/drawing/2014/main" id="{5E78E133-FE09-456A-8463-9EFAC6ADE26B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586106" y="2878015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F0C3496-EA4B-43E5-9704-968F80A8552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7294250" y="2880357"/>
            <a:ext cx="4057961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8">
            <a:extLst>
              <a:ext uri="{FF2B5EF4-FFF2-40B4-BE49-F238E27FC236}">
                <a16:creationId xmlns:a16="http://schemas.microsoft.com/office/drawing/2014/main" id="{13414E14-9FEB-40F8-AE6E-319637A8F1C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86106" y="4568018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EC97C88-8B4C-4665-845B-95CE8F237779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294250" y="4568018"/>
            <a:ext cx="4057961" cy="143123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649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2561F-7E45-400C-8758-912CDFE9410A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46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FA988-92AD-48D7-890A-AA054096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999FA-A189-41DB-9CFC-D1356C534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D83DC-20E7-4B71-9794-36FC33B1B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4BC7-4CDB-41D7-81AF-9CE8473FF4B8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7D103-1290-4592-B37C-19C9C9DB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55B1B-4A5C-42C7-99A5-B8217736F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87105-2538-4216-9A7E-445FA092F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CD216-73DE-4B96-8E1B-BB64D86142BB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3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3C73-1D0F-45F9-A7E4-E9D24EAF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88E76-F6AB-4621-A9A6-20A81C5A3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313FB9-6D6C-4F61-9E7A-76E686D06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93A737-E48B-4909-BE04-F55B58103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F9958C-DB5F-444E-ACE8-73F5E0CA67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D097D1-3052-4C1F-B573-CA25FFF6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5CD8C-7FEF-4E71-8EB9-D3BA6E2E3E9E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607AC3-2220-4DDA-A22A-C404538FE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D8DEB3-F122-4B42-9E12-F61189B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76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89EF5-3FD9-4423-A9E8-B67B4E902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0D7191-31B4-440E-A4E9-F412FA558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4379E-9B58-41EA-B928-5B1C8436A60E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C85CB6-0880-4BF0-8E98-291E70C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4A5E74-F26F-4C7A-BED1-6EE66C0B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0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55C546-684A-45B9-8890-66DC55DF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A371-51FE-4D99-BD87-6A650FCE519D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43EBDF-D696-42F7-B962-56F5FEE12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9D77E-1675-4F9D-9113-B274CB0E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460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E9C90-06AB-49B5-9970-F5791DE9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B0071-932D-4CA0-92FB-A6E75AC85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C8D9F5-8B70-4BDD-9CB5-BBF87CF55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9DE91-7A80-4682-9D32-2CD41DEF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8CFF-A1C0-4B6C-AA8D-BE72CB14468D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E2482-2E7D-4868-95A7-4A55B40FE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E84CF-C3E5-4475-84C7-21CBAC06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62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0E0AA-5363-4861-AB6B-0E4D34D7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44B7CE-2038-4CCA-AA8A-D03DE5FD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9774D-36EB-4201-B1AC-922DD2E06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1E234-1CB2-41A0-B40D-7E7F160CB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634D-0427-413D-A0D0-098959D06FEF}" type="datetime1">
              <a:rPr lang="en-US" smtClean="0"/>
              <a:t>1/30/2025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D472E-6334-4051-B4D9-6361A819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384B9-6290-4070-B7D1-A105B27F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44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CEC732-0DE2-456B-92A1-84321C9B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16A5B-B156-4DC3-B18E-14F3E59A6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0252E-67CD-4B33-849F-7B1449CF27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174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591E0-5367-4F2F-9C30-2087D79A846D}" type="datetime1">
              <a:rPr lang="en-US" noProof="0" smtClean="0"/>
              <a:t>1/30/2025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20AD2-E3F8-48CB-8B72-B0945DF53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749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A5F3BCF-F6FD-4DFF-B0B4-9892C9389344}"/>
              </a:ext>
            </a:extLst>
          </p:cNvPr>
          <p:cNvSpPr/>
          <p:nvPr userDrawn="1"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DEFFD-817B-43EC-86F0-34DEA2BA5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chemeClr val="tx2">
                    <a:alpha val="70000"/>
                  </a:schemeClr>
                </a:solidFill>
              </a:defRPr>
            </a:lvl1pPr>
          </a:lstStyle>
          <a:p>
            <a:fld id="{82EE24B5-652C-4DB5-B7C3-B5BBEC1280B1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410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2A957E5-BF22-AE6A-ADEF-978E238D72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87405A9F-F042-32D2-69CB-B152F4F402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E"/>
          </a:p>
        </p:txBody>
      </p:sp>
      <p:pic>
        <p:nvPicPr>
          <p:cNvPr id="15" name="Picture 14" descr="A robot arm in a warehouse">
            <a:extLst>
              <a:ext uri="{FF2B5EF4-FFF2-40B4-BE49-F238E27FC236}">
                <a16:creationId xmlns:a16="http://schemas.microsoft.com/office/drawing/2014/main" id="{79446FA5-444D-02CA-C3F9-2FE1EE857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9670170-55D0-96BF-CE7D-0D8C039314CB}"/>
              </a:ext>
            </a:extLst>
          </p:cNvPr>
          <p:cNvSpPr txBox="1">
            <a:spLocks/>
          </p:cNvSpPr>
          <p:nvPr/>
        </p:nvSpPr>
        <p:spPr>
          <a:xfrm>
            <a:off x="1524000" y="2008518"/>
            <a:ext cx="9144000" cy="21280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125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Gill Sans MT" panose="020B0502020104020203" pitchFamily="34" charset="0"/>
              </a:rPr>
              <a:t>Smart Storage</a:t>
            </a:r>
            <a:br>
              <a:rPr lang="en-US" sz="5000" dirty="0">
                <a:latin typeface="Gill Sans MT" panose="020B0502020104020203" pitchFamily="34" charset="0"/>
              </a:rPr>
            </a:br>
            <a:endParaRPr lang="en-US" sz="5000" dirty="0">
              <a:latin typeface="Gill Sans MT" panose="020B0502020104020203" pitchFamily="34" charset="0"/>
            </a:endParaRPr>
          </a:p>
        </p:txBody>
      </p:sp>
      <p:sp>
        <p:nvSpPr>
          <p:cNvPr id="18" name="object 7" descr="Beige rectangle">
            <a:extLst>
              <a:ext uri="{FF2B5EF4-FFF2-40B4-BE49-F238E27FC236}">
                <a16:creationId xmlns:a16="http://schemas.microsoft.com/office/drawing/2014/main" id="{B0A054A5-3A36-B388-E233-AAD47B0B4BA1}"/>
              </a:ext>
            </a:extLst>
          </p:cNvPr>
          <p:cNvSpPr/>
          <p:nvPr/>
        </p:nvSpPr>
        <p:spPr>
          <a:xfrm>
            <a:off x="3108000" y="3229869"/>
            <a:ext cx="5976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556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AF24A-ACB5-4319-9371-B0D71908A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702" y="566599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KEY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TIMELINE GOAL</a:t>
            </a:r>
            <a:endParaRPr lang="en-US" dirty="0"/>
          </a:p>
        </p:txBody>
      </p:sp>
      <p:sp>
        <p:nvSpPr>
          <p:cNvPr id="9" name="object 18" descr="Beige rectangle">
            <a:extLst>
              <a:ext uri="{FF2B5EF4-FFF2-40B4-BE49-F238E27FC236}">
                <a16:creationId xmlns:a16="http://schemas.microsoft.com/office/drawing/2014/main" id="{2D844B0B-BA7B-4E53-BCA1-628F65C6A4CA}"/>
              </a:ext>
            </a:extLst>
          </p:cNvPr>
          <p:cNvSpPr/>
          <p:nvPr/>
        </p:nvSpPr>
        <p:spPr>
          <a:xfrm flipV="1">
            <a:off x="958669" y="1433044"/>
            <a:ext cx="336600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pic>
        <p:nvPicPr>
          <p:cNvPr id="19" name="Picture 18" descr="A warehouse with boxes in it&#10;&#10;Description automatically generated">
            <a:extLst>
              <a:ext uri="{FF2B5EF4-FFF2-40B4-BE49-F238E27FC236}">
                <a16:creationId xmlns:a16="http://schemas.microsoft.com/office/drawing/2014/main" id="{3E6A6C6C-1CCE-9363-903C-800C81E8C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06F853-8335-B4C7-8505-D02CBFABFD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B1F51A0-5D45-2507-1060-334488D59893}"/>
              </a:ext>
            </a:extLst>
          </p:cNvPr>
          <p:cNvSpPr txBox="1"/>
          <p:nvPr/>
        </p:nvSpPr>
        <p:spPr>
          <a:xfrm>
            <a:off x="822702" y="432806"/>
            <a:ext cx="6097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CONSTRAINTS</a:t>
            </a:r>
            <a:endParaRPr lang="en-AE" sz="5400" b="1" dirty="0"/>
          </a:p>
        </p:txBody>
      </p:sp>
      <p:sp>
        <p:nvSpPr>
          <p:cNvPr id="23" name="object 5" descr="Beige rectangle">
            <a:extLst>
              <a:ext uri="{FF2B5EF4-FFF2-40B4-BE49-F238E27FC236}">
                <a16:creationId xmlns:a16="http://schemas.microsoft.com/office/drawing/2014/main" id="{B0D77CC7-B3E0-7E99-0B82-B8B5CC286CAF}"/>
              </a:ext>
            </a:extLst>
          </p:cNvPr>
          <p:cNvSpPr/>
          <p:nvPr/>
        </p:nvSpPr>
        <p:spPr>
          <a:xfrm>
            <a:off x="958669" y="1325792"/>
            <a:ext cx="4356000" cy="0"/>
          </a:xfrm>
          <a:custGeom>
            <a:avLst/>
            <a:gdLst/>
            <a:ahLst/>
            <a:cxnLst/>
            <a:rect l="l" t="t" r="r" b="b"/>
            <a:pathLst>
              <a:path w="3931920">
                <a:moveTo>
                  <a:pt x="0" y="0"/>
                </a:moveTo>
                <a:lnTo>
                  <a:pt x="3931920" y="0"/>
                </a:lnTo>
              </a:path>
            </a:pathLst>
          </a:custGeom>
          <a:ln w="54864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8" name="TextBox 9">
            <a:extLst>
              <a:ext uri="{FF2B5EF4-FFF2-40B4-BE49-F238E27FC236}">
                <a16:creationId xmlns:a16="http://schemas.microsoft.com/office/drawing/2014/main" id="{52D0F83C-446F-9304-4B01-316947506017}"/>
              </a:ext>
            </a:extLst>
          </p:cNvPr>
          <p:cNvSpPr txBox="1"/>
          <p:nvPr/>
        </p:nvSpPr>
        <p:spPr>
          <a:xfrm>
            <a:off x="958669" y="1667387"/>
            <a:ext cx="4571097" cy="633853"/>
          </a:xfrm>
          <a:prstGeom prst="rect">
            <a:avLst/>
          </a:prstGeom>
          <a:solidFill>
            <a:srgbClr val="0090A2"/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4619"/>
              </a:lnSpc>
            </a:pPr>
            <a:r>
              <a:rPr lang="en-US" sz="20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E1ECCD-1380-7F3B-4CCC-35E7EA551AFB}"/>
              </a:ext>
            </a:extLst>
          </p:cNvPr>
          <p:cNvSpPr txBox="1"/>
          <p:nvPr/>
        </p:nvSpPr>
        <p:spPr>
          <a:xfrm>
            <a:off x="1512968" y="1814136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Limited Resources and Experience</a:t>
            </a:r>
            <a:endParaRPr lang="en-US" sz="1800" dirty="0"/>
          </a:p>
        </p:txBody>
      </p:sp>
      <p:pic>
        <p:nvPicPr>
          <p:cNvPr id="34" name="Picture Placeholder 14" descr="Check icon">
            <a:extLst>
              <a:ext uri="{FF2B5EF4-FFF2-40B4-BE49-F238E27FC236}">
                <a16:creationId xmlns:a16="http://schemas.microsoft.com/office/drawing/2014/main" id="{0B25F556-A618-D29B-4E1C-5FAE7DB6C1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2907" y="1681070"/>
            <a:ext cx="576000" cy="576000"/>
          </a:xfrm>
          <a:prstGeom prst="rect">
            <a:avLst/>
          </a:prstGeom>
        </p:spPr>
      </p:pic>
      <p:sp>
        <p:nvSpPr>
          <p:cNvPr id="36" name="TextBox 9">
            <a:extLst>
              <a:ext uri="{FF2B5EF4-FFF2-40B4-BE49-F238E27FC236}">
                <a16:creationId xmlns:a16="http://schemas.microsoft.com/office/drawing/2014/main" id="{57DF35B9-C12F-DF7E-098F-019E71BA7A32}"/>
              </a:ext>
            </a:extLst>
          </p:cNvPr>
          <p:cNvSpPr txBox="1"/>
          <p:nvPr/>
        </p:nvSpPr>
        <p:spPr>
          <a:xfrm>
            <a:off x="955833" y="2707534"/>
            <a:ext cx="4571097" cy="63385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4619"/>
              </a:lnSpc>
            </a:pPr>
            <a:r>
              <a:rPr lang="en-US" sz="20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</a:t>
            </a:r>
          </a:p>
        </p:txBody>
      </p:sp>
      <p:pic>
        <p:nvPicPr>
          <p:cNvPr id="37" name="Picture Placeholder 14" descr="Check icon">
            <a:extLst>
              <a:ext uri="{FF2B5EF4-FFF2-40B4-BE49-F238E27FC236}">
                <a16:creationId xmlns:a16="http://schemas.microsoft.com/office/drawing/2014/main" id="{65232D37-BE81-F46B-EBC1-D211E64502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0071" y="2721217"/>
            <a:ext cx="576000" cy="576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8C3CA35-0A98-409E-100C-3632DC11D049}"/>
              </a:ext>
            </a:extLst>
          </p:cNvPr>
          <p:cNvSpPr txBox="1"/>
          <p:nvPr/>
        </p:nvSpPr>
        <p:spPr>
          <a:xfrm>
            <a:off x="1512968" y="2769121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Color Sensor Limitations</a:t>
            </a:r>
            <a:endParaRPr lang="en-US" sz="1800" dirty="0"/>
          </a:p>
        </p:txBody>
      </p:sp>
      <p:sp>
        <p:nvSpPr>
          <p:cNvPr id="40" name="TextBox 9">
            <a:extLst>
              <a:ext uri="{FF2B5EF4-FFF2-40B4-BE49-F238E27FC236}">
                <a16:creationId xmlns:a16="http://schemas.microsoft.com/office/drawing/2014/main" id="{A6E1DDFD-BC36-733B-CFCF-4A49741A549E}"/>
              </a:ext>
            </a:extLst>
          </p:cNvPr>
          <p:cNvSpPr txBox="1"/>
          <p:nvPr/>
        </p:nvSpPr>
        <p:spPr>
          <a:xfrm>
            <a:off x="955833" y="3776812"/>
            <a:ext cx="4571097" cy="633853"/>
          </a:xfrm>
          <a:prstGeom prst="rect">
            <a:avLst/>
          </a:prstGeom>
          <a:solidFill>
            <a:srgbClr val="0090A2"/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4619"/>
              </a:lnSpc>
            </a:pPr>
            <a:r>
              <a:rPr lang="en-US" sz="20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</a:t>
            </a:r>
          </a:p>
        </p:txBody>
      </p:sp>
      <p:pic>
        <p:nvPicPr>
          <p:cNvPr id="41" name="Picture Placeholder 14" descr="Check icon">
            <a:extLst>
              <a:ext uri="{FF2B5EF4-FFF2-40B4-BE49-F238E27FC236}">
                <a16:creationId xmlns:a16="http://schemas.microsoft.com/office/drawing/2014/main" id="{78508239-D441-719B-838A-534B4433B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0071" y="3792784"/>
            <a:ext cx="576000" cy="576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1A8E2D4-859B-996D-BCF4-1B9489E1DD64}"/>
              </a:ext>
            </a:extLst>
          </p:cNvPr>
          <p:cNvSpPr txBox="1"/>
          <p:nvPr/>
        </p:nvSpPr>
        <p:spPr>
          <a:xfrm>
            <a:off x="1512968" y="3897660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Open Sans Bold" panose="020B0604020202020204" charset="0"/>
              </a:rPr>
              <a:t>Storage Accuracy</a:t>
            </a:r>
            <a:endParaRPr lang="en-AE" dirty="0">
              <a:effectLst/>
            </a:endParaRPr>
          </a:p>
          <a:p>
            <a:endParaRPr lang="en-US" sz="1800" dirty="0"/>
          </a:p>
        </p:txBody>
      </p:sp>
      <p:sp>
        <p:nvSpPr>
          <p:cNvPr id="44" name="TextBox 9">
            <a:extLst>
              <a:ext uri="{FF2B5EF4-FFF2-40B4-BE49-F238E27FC236}">
                <a16:creationId xmlns:a16="http://schemas.microsoft.com/office/drawing/2014/main" id="{B87F01B3-E3B4-260A-FA40-BE2C261B66E2}"/>
              </a:ext>
            </a:extLst>
          </p:cNvPr>
          <p:cNvSpPr txBox="1"/>
          <p:nvPr/>
        </p:nvSpPr>
        <p:spPr>
          <a:xfrm>
            <a:off x="955833" y="4846090"/>
            <a:ext cx="4571097" cy="63385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lIns="50800" tIns="50800" rIns="50800" bIns="50800" rtlCol="0" anchor="ctr"/>
          <a:lstStyle/>
          <a:p>
            <a:pPr algn="ctr">
              <a:lnSpc>
                <a:spcPts val="4619"/>
              </a:lnSpc>
            </a:pPr>
            <a:r>
              <a:rPr lang="en-US" sz="2000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</a:t>
            </a:r>
          </a:p>
        </p:txBody>
      </p:sp>
      <p:pic>
        <p:nvPicPr>
          <p:cNvPr id="45" name="Picture Placeholder 14" descr="Check icon">
            <a:extLst>
              <a:ext uri="{FF2B5EF4-FFF2-40B4-BE49-F238E27FC236}">
                <a16:creationId xmlns:a16="http://schemas.microsoft.com/office/drawing/2014/main" id="{9090A06A-B43F-6FA9-969D-6C26A4293D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0071" y="4859773"/>
            <a:ext cx="576000" cy="57600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39801AA8-A24D-37DA-DB1F-56E2F1EE9A5D}"/>
              </a:ext>
            </a:extLst>
          </p:cNvPr>
          <p:cNvSpPr txBox="1"/>
          <p:nvPr/>
        </p:nvSpPr>
        <p:spPr>
          <a:xfrm>
            <a:off x="1512968" y="4948030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kern="1200" spc="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Some plastic resources are broken</a:t>
            </a:r>
            <a:endParaRPr lang="en-AE" b="1" dirty="0">
              <a:effectLst/>
            </a:endParaRPr>
          </a:p>
        </p:txBody>
      </p:sp>
      <p:sp>
        <p:nvSpPr>
          <p:cNvPr id="54" name="Slide Number Placeholder 3">
            <a:extLst>
              <a:ext uri="{FF2B5EF4-FFF2-40B4-BE49-F238E27FC236}">
                <a16:creationId xmlns:a16="http://schemas.microsoft.com/office/drawing/2014/main" id="{4BA1386E-4CDA-0281-74F9-363334D1E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5" name="Slide Number Placeholder 1">
            <a:extLst>
              <a:ext uri="{FF2B5EF4-FFF2-40B4-BE49-F238E27FC236}">
                <a16:creationId xmlns:a16="http://schemas.microsoft.com/office/drawing/2014/main" id="{23B8D32A-5A9F-C84A-3BDE-6C2C3273AA50}"/>
              </a:ext>
            </a:extLst>
          </p:cNvPr>
          <p:cNvSpPr txBox="1">
            <a:spLocks/>
          </p:cNvSpPr>
          <p:nvPr/>
        </p:nvSpPr>
        <p:spPr>
          <a:xfrm>
            <a:off x="11639906" y="62993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56" name="Slide Number Placeholder 1">
            <a:extLst>
              <a:ext uri="{FF2B5EF4-FFF2-40B4-BE49-F238E27FC236}">
                <a16:creationId xmlns:a16="http://schemas.microsoft.com/office/drawing/2014/main" id="{A195D368-3547-7657-2141-7F21228E2F3D}"/>
              </a:ext>
            </a:extLst>
          </p:cNvPr>
          <p:cNvSpPr txBox="1">
            <a:spLocks/>
          </p:cNvSpPr>
          <p:nvPr/>
        </p:nvSpPr>
        <p:spPr>
          <a:xfrm>
            <a:off x="11487506" y="61469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57" name="Slide Number Placeholder 4">
            <a:extLst>
              <a:ext uri="{FF2B5EF4-FFF2-40B4-BE49-F238E27FC236}">
                <a16:creationId xmlns:a16="http://schemas.microsoft.com/office/drawing/2014/main" id="{D736CEB0-32F2-D657-563A-984BF9750670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8" name="Slide Number Placeholder 2">
            <a:extLst>
              <a:ext uri="{FF2B5EF4-FFF2-40B4-BE49-F238E27FC236}">
                <a16:creationId xmlns:a16="http://schemas.microsoft.com/office/drawing/2014/main" id="{CD6BC266-E498-D367-429B-2C46F43AB10D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9" name="Oval 58" descr="Beige oval">
            <a:extLst>
              <a:ext uri="{FF2B5EF4-FFF2-40B4-BE49-F238E27FC236}">
                <a16:creationId xmlns:a16="http://schemas.microsoft.com/office/drawing/2014/main" id="{225D2F98-5366-A27F-A569-22780D7663F6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4704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2A0B7-A0A4-5367-BBCB-F496C1AE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331DB4-972A-A720-59D7-2B61C2F3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 descr="A warehouse with a large screen&#10;&#10;Description automatically generated">
            <a:extLst>
              <a:ext uri="{FF2B5EF4-FFF2-40B4-BE49-F238E27FC236}">
                <a16:creationId xmlns:a16="http://schemas.microsoft.com/office/drawing/2014/main" id="{93937203-5323-4DAD-EAE1-156FE602F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960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EAE3CA-D9DD-52EE-9BDE-A549CA969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2" name="Rectangle 21" descr="Blue rectangle">
            <a:extLst>
              <a:ext uri="{FF2B5EF4-FFF2-40B4-BE49-F238E27FC236}">
                <a16:creationId xmlns:a16="http://schemas.microsoft.com/office/drawing/2014/main" id="{42726430-B94D-AA22-B71C-92531CBEC58D}"/>
              </a:ext>
            </a:extLst>
          </p:cNvPr>
          <p:cNvSpPr/>
          <p:nvPr/>
        </p:nvSpPr>
        <p:spPr>
          <a:xfrm>
            <a:off x="0" y="2770631"/>
            <a:ext cx="12192000" cy="13167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 descr="Blue circle">
            <a:extLst>
              <a:ext uri="{FF2B5EF4-FFF2-40B4-BE49-F238E27FC236}">
                <a16:creationId xmlns:a16="http://schemas.microsoft.com/office/drawing/2014/main" id="{30DF3EAD-A35D-0F46-5838-EB3455FAAA41}"/>
              </a:ext>
            </a:extLst>
          </p:cNvPr>
          <p:cNvSpPr/>
          <p:nvPr/>
        </p:nvSpPr>
        <p:spPr>
          <a:xfrm>
            <a:off x="0" y="1444047"/>
            <a:ext cx="7154904" cy="8761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42">
            <a:extLst>
              <a:ext uri="{FF2B5EF4-FFF2-40B4-BE49-F238E27FC236}">
                <a16:creationId xmlns:a16="http://schemas.microsoft.com/office/drawing/2014/main" id="{9BD53AEF-DA01-511C-07CC-3180DA83C4E3}"/>
              </a:ext>
            </a:extLst>
          </p:cNvPr>
          <p:cNvSpPr txBox="1">
            <a:spLocks/>
          </p:cNvSpPr>
          <p:nvPr/>
        </p:nvSpPr>
        <p:spPr>
          <a:xfrm>
            <a:off x="630906" y="1594073"/>
            <a:ext cx="6213510" cy="7381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 QR </a:t>
            </a: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eader </a:t>
            </a: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nstead </a:t>
            </a:r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olor Sensor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26" name="Oval 25" descr="Beige circle">
            <a:extLst>
              <a:ext uri="{FF2B5EF4-FFF2-40B4-BE49-F238E27FC236}">
                <a16:creationId xmlns:a16="http://schemas.microsoft.com/office/drawing/2014/main" id="{CB40BE9E-0C23-7EBD-321B-32B1FB4CBA30}"/>
              </a:ext>
            </a:extLst>
          </p:cNvPr>
          <p:cNvSpPr/>
          <p:nvPr/>
        </p:nvSpPr>
        <p:spPr>
          <a:xfrm>
            <a:off x="0" y="2442153"/>
            <a:ext cx="7154904" cy="9126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42">
            <a:extLst>
              <a:ext uri="{FF2B5EF4-FFF2-40B4-BE49-F238E27FC236}">
                <a16:creationId xmlns:a16="http://schemas.microsoft.com/office/drawing/2014/main" id="{5F39E54F-B9D1-2429-E9AF-01FA65C70333}"/>
              </a:ext>
            </a:extLst>
          </p:cNvPr>
          <p:cNvSpPr txBox="1">
            <a:spLocks/>
          </p:cNvSpPr>
          <p:nvPr/>
        </p:nvSpPr>
        <p:spPr>
          <a:xfrm>
            <a:off x="1513809" y="2608707"/>
            <a:ext cx="4035656" cy="738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i="1" dirty="0">
                <a:solidFill>
                  <a:schemeClr val="bg1"/>
                </a:solidFill>
                <a:latin typeface="+mn-lt"/>
              </a:rPr>
              <a:t>Upgrade Gripper</a:t>
            </a:r>
          </a:p>
        </p:txBody>
      </p:sp>
      <p:sp>
        <p:nvSpPr>
          <p:cNvPr id="31" name="object 6" descr="Beige rectangle">
            <a:extLst>
              <a:ext uri="{FF2B5EF4-FFF2-40B4-BE49-F238E27FC236}">
                <a16:creationId xmlns:a16="http://schemas.microsoft.com/office/drawing/2014/main" id="{F026912B-75BE-40DB-B081-963D2214877D}"/>
              </a:ext>
            </a:extLst>
          </p:cNvPr>
          <p:cNvSpPr/>
          <p:nvPr/>
        </p:nvSpPr>
        <p:spPr>
          <a:xfrm>
            <a:off x="578714" y="1027906"/>
            <a:ext cx="2160000" cy="0"/>
          </a:xfrm>
          <a:custGeom>
            <a:avLst/>
            <a:gdLst/>
            <a:ahLst/>
            <a:cxnLst/>
            <a:rect l="l" t="t" r="r" b="b"/>
            <a:pathLst>
              <a:path w="1934210">
                <a:moveTo>
                  <a:pt x="0" y="0"/>
                </a:moveTo>
                <a:lnTo>
                  <a:pt x="1933600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D0A75D-4CEB-CC2C-586E-652D61972E80}"/>
              </a:ext>
            </a:extLst>
          </p:cNvPr>
          <p:cNvSpPr txBox="1"/>
          <p:nvPr/>
        </p:nvSpPr>
        <p:spPr>
          <a:xfrm>
            <a:off x="482860" y="324081"/>
            <a:ext cx="60975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200" b="1" dirty="0">
                <a:solidFill>
                  <a:schemeClr val="bg1"/>
                </a:solidFill>
              </a:rPr>
              <a:t>FUTURE WORKE</a:t>
            </a:r>
            <a:endParaRPr lang="en-AE" sz="4200" b="1" dirty="0"/>
          </a:p>
        </p:txBody>
      </p:sp>
      <p:sp>
        <p:nvSpPr>
          <p:cNvPr id="35" name="Oval 34" descr="Blue circle">
            <a:extLst>
              <a:ext uri="{FF2B5EF4-FFF2-40B4-BE49-F238E27FC236}">
                <a16:creationId xmlns:a16="http://schemas.microsoft.com/office/drawing/2014/main" id="{F34855AF-00D0-F1E3-9906-16D3F12F61B6}"/>
              </a:ext>
            </a:extLst>
          </p:cNvPr>
          <p:cNvSpPr/>
          <p:nvPr/>
        </p:nvSpPr>
        <p:spPr>
          <a:xfrm>
            <a:off x="0" y="3477066"/>
            <a:ext cx="7154904" cy="8761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 Placeholder 42">
            <a:extLst>
              <a:ext uri="{FF2B5EF4-FFF2-40B4-BE49-F238E27FC236}">
                <a16:creationId xmlns:a16="http://schemas.microsoft.com/office/drawing/2014/main" id="{DEAE10CE-335E-8CDD-7536-75C5D5983009}"/>
              </a:ext>
            </a:extLst>
          </p:cNvPr>
          <p:cNvSpPr txBox="1">
            <a:spLocks/>
          </p:cNvSpPr>
          <p:nvPr/>
        </p:nvSpPr>
        <p:spPr>
          <a:xfrm>
            <a:off x="1513809" y="3577402"/>
            <a:ext cx="6213510" cy="7381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 sensors on places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37" name="Oval 36" descr="Beige circle">
            <a:extLst>
              <a:ext uri="{FF2B5EF4-FFF2-40B4-BE49-F238E27FC236}">
                <a16:creationId xmlns:a16="http://schemas.microsoft.com/office/drawing/2014/main" id="{7BF9D460-D0B9-D7D9-3827-43C23C3ADF6C}"/>
              </a:ext>
            </a:extLst>
          </p:cNvPr>
          <p:cNvSpPr/>
          <p:nvPr/>
        </p:nvSpPr>
        <p:spPr>
          <a:xfrm>
            <a:off x="0" y="4475172"/>
            <a:ext cx="7154904" cy="9126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 Placeholder 42">
            <a:extLst>
              <a:ext uri="{FF2B5EF4-FFF2-40B4-BE49-F238E27FC236}">
                <a16:creationId xmlns:a16="http://schemas.microsoft.com/office/drawing/2014/main" id="{C811525F-3DB4-FF6E-7775-E2F380E5695C}"/>
              </a:ext>
            </a:extLst>
          </p:cNvPr>
          <p:cNvSpPr txBox="1">
            <a:spLocks/>
          </p:cNvSpPr>
          <p:nvPr/>
        </p:nvSpPr>
        <p:spPr>
          <a:xfrm>
            <a:off x="1513809" y="4641726"/>
            <a:ext cx="5446828" cy="738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bg1"/>
                </a:solidFill>
                <a:latin typeface="Rosario Bold"/>
                <a:ea typeface="Rosario Bold"/>
                <a:cs typeface="Rosario Bold"/>
                <a:sym typeface="Rosario Bold"/>
              </a:rPr>
              <a:t>Multitasking Capabilities</a:t>
            </a:r>
            <a:endParaRPr lang="en-US" sz="3200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Oval 38" descr="Blue circle">
            <a:extLst>
              <a:ext uri="{FF2B5EF4-FFF2-40B4-BE49-F238E27FC236}">
                <a16:creationId xmlns:a16="http://schemas.microsoft.com/office/drawing/2014/main" id="{4282B4DE-7EEF-9F1B-588D-E50FFF4C1D98}"/>
              </a:ext>
            </a:extLst>
          </p:cNvPr>
          <p:cNvSpPr/>
          <p:nvPr/>
        </p:nvSpPr>
        <p:spPr>
          <a:xfrm>
            <a:off x="0" y="5493938"/>
            <a:ext cx="7154904" cy="8761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 Placeholder 42">
            <a:extLst>
              <a:ext uri="{FF2B5EF4-FFF2-40B4-BE49-F238E27FC236}">
                <a16:creationId xmlns:a16="http://schemas.microsoft.com/office/drawing/2014/main" id="{DECBC11A-D802-9637-6EB9-5BEB364B51B1}"/>
              </a:ext>
            </a:extLst>
          </p:cNvPr>
          <p:cNvSpPr txBox="1">
            <a:spLocks/>
          </p:cNvSpPr>
          <p:nvPr/>
        </p:nvSpPr>
        <p:spPr>
          <a:xfrm>
            <a:off x="630906" y="5643964"/>
            <a:ext cx="6213510" cy="7381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Add new process to the robot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41" name="Slide Number Placeholder 1">
            <a:extLst>
              <a:ext uri="{FF2B5EF4-FFF2-40B4-BE49-F238E27FC236}">
                <a16:creationId xmlns:a16="http://schemas.microsoft.com/office/drawing/2014/main" id="{10E1623A-B700-812E-C678-E6BB4019C72D}"/>
              </a:ext>
            </a:extLst>
          </p:cNvPr>
          <p:cNvSpPr txBox="1">
            <a:spLocks/>
          </p:cNvSpPr>
          <p:nvPr/>
        </p:nvSpPr>
        <p:spPr>
          <a:xfrm>
            <a:off x="11639906" y="62993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42" name="Slide Number Placeholder 1">
            <a:extLst>
              <a:ext uri="{FF2B5EF4-FFF2-40B4-BE49-F238E27FC236}">
                <a16:creationId xmlns:a16="http://schemas.microsoft.com/office/drawing/2014/main" id="{D19B9AD2-258E-6B08-10DB-54CDAEDBC83D}"/>
              </a:ext>
            </a:extLst>
          </p:cNvPr>
          <p:cNvSpPr txBox="1">
            <a:spLocks/>
          </p:cNvSpPr>
          <p:nvPr/>
        </p:nvSpPr>
        <p:spPr>
          <a:xfrm>
            <a:off x="11487506" y="61469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43" name="Slide Number Placeholder 4">
            <a:extLst>
              <a:ext uri="{FF2B5EF4-FFF2-40B4-BE49-F238E27FC236}">
                <a16:creationId xmlns:a16="http://schemas.microsoft.com/office/drawing/2014/main" id="{19BC4492-EA01-4371-5C19-C94EDFC3940D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8BAF57B5-467A-6AFC-057E-450E69D99FB7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5" name="Oval 44" descr="Beige oval">
            <a:extLst>
              <a:ext uri="{FF2B5EF4-FFF2-40B4-BE49-F238E27FC236}">
                <a16:creationId xmlns:a16="http://schemas.microsoft.com/office/drawing/2014/main" id="{1276FA6F-12FE-00FA-1F0E-B1C216D3CEEB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7724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537408-2125-4CE5-92A7-F7E0FCBA31D0}"/>
              </a:ext>
            </a:extLst>
          </p:cNvPr>
          <p:cNvSpPr txBox="1">
            <a:spLocks/>
          </p:cNvSpPr>
          <p:nvPr/>
        </p:nvSpPr>
        <p:spPr>
          <a:xfrm>
            <a:off x="-1" y="1341439"/>
            <a:ext cx="12192001" cy="4140200"/>
          </a:xfrm>
          <a:prstGeom prst="rect">
            <a:avLst/>
          </a:prstGeom>
          <a:solidFill>
            <a:schemeClr val="accent2"/>
          </a:solidFill>
        </p:spPr>
        <p:txBody>
          <a:bodyPr lIns="1548000" tIns="21600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100"/>
              </a:spcBef>
              <a:buFont typeface="Arial" panose="020B0604020202020204" pitchFamily="34" charset="0"/>
              <a:buNone/>
            </a:pPr>
            <a:r>
              <a:rPr lang="en-US" sz="5500" b="1" i="1" spc="60" dirty="0">
                <a:solidFill>
                  <a:schemeClr val="accent1">
                    <a:alpha val="75000"/>
                  </a:schemeClr>
                </a:solidFill>
                <a:cs typeface="Arial"/>
              </a:rPr>
              <a:t>QUSTIONS AND ANSWERS</a:t>
            </a:r>
            <a:endParaRPr lang="en-US" sz="5500" b="1" i="1" dirty="0">
              <a:solidFill>
                <a:schemeClr val="accent1">
                  <a:alpha val="75000"/>
                </a:schemeClr>
              </a:solidFill>
              <a:cs typeface="Arial"/>
            </a:endParaRPr>
          </a:p>
          <a:p>
            <a:pPr marL="0" indent="0">
              <a:lnSpc>
                <a:spcPct val="125000"/>
              </a:lnSpc>
              <a:buFont typeface="Arial" panose="020B0604020202020204" pitchFamily="34" charset="0"/>
              <a:buNone/>
            </a:pPr>
            <a:endParaRPr lang="en-US" sz="2500" b="1" dirty="0">
              <a:solidFill>
                <a:schemeClr val="bg2">
                  <a:alpha val="50000"/>
                </a:schemeClr>
              </a:solidFill>
            </a:endParaRPr>
          </a:p>
        </p:txBody>
      </p:sp>
      <p:sp>
        <p:nvSpPr>
          <p:cNvPr id="6" name="object 6" descr="Beige rectangle">
            <a:extLst>
              <a:ext uri="{FF2B5EF4-FFF2-40B4-BE49-F238E27FC236}">
                <a16:creationId xmlns:a16="http://schemas.microsoft.com/office/drawing/2014/main" id="{B0C70F64-F3E5-413B-AF4F-E15CE944B761}"/>
              </a:ext>
            </a:extLst>
          </p:cNvPr>
          <p:cNvSpPr/>
          <p:nvPr/>
        </p:nvSpPr>
        <p:spPr>
          <a:xfrm>
            <a:off x="931203" y="2894901"/>
            <a:ext cx="4176000" cy="0"/>
          </a:xfrm>
          <a:custGeom>
            <a:avLst/>
            <a:gdLst/>
            <a:ahLst/>
            <a:cxnLst/>
            <a:rect l="l" t="t" r="r" b="b"/>
            <a:pathLst>
              <a:path w="4206240">
                <a:moveTo>
                  <a:pt x="0" y="0"/>
                </a:moveTo>
                <a:lnTo>
                  <a:pt x="4206240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D43A5E-77DF-44FD-800D-158434A3A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01559"/>
            <a:ext cx="9126894" cy="1325563"/>
          </a:xfrm>
        </p:spPr>
        <p:txBody>
          <a:bodyPr>
            <a:normAutofit fontScale="90000"/>
          </a:bodyPr>
          <a:lstStyle/>
          <a:p>
            <a:r>
              <a:rPr lang="en-US" sz="5000" dirty="0">
                <a:solidFill>
                  <a:schemeClr val="bg1"/>
                </a:solidFill>
              </a:rPr>
              <a:t>THANK YOU FOR LISTENING!</a:t>
            </a:r>
            <a:endParaRPr lang="en-US" sz="5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5F20D-5D0C-017F-EEEB-E63417F1B347}"/>
              </a:ext>
            </a:extLst>
          </p:cNvPr>
          <p:cNvSpPr txBox="1"/>
          <p:nvPr/>
        </p:nvSpPr>
        <p:spPr>
          <a:xfrm>
            <a:off x="838200" y="303961"/>
            <a:ext cx="6097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b="1" i="1" u="sng" dirty="0">
                <a:solidFill>
                  <a:schemeClr val="bg2"/>
                </a:solidFill>
              </a:rPr>
              <a:t>CONCLUSION</a:t>
            </a:r>
            <a:endParaRPr lang="en-AE" sz="5400" b="1" i="1" u="sng" dirty="0">
              <a:solidFill>
                <a:schemeClr val="bg2"/>
              </a:solidFill>
            </a:endParaRP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F0A67224-986C-8985-5DCA-9E70698D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en-US" smtClean="0"/>
              <a:t>12</a:t>
            </a:fld>
            <a:endParaRPr lang="en-US" dirty="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318F6F61-BD14-5D69-21FC-E5E3F03BB790}"/>
              </a:ext>
            </a:extLst>
          </p:cNvPr>
          <p:cNvSpPr txBox="1">
            <a:spLocks/>
          </p:cNvSpPr>
          <p:nvPr/>
        </p:nvSpPr>
        <p:spPr>
          <a:xfrm>
            <a:off x="11639906" y="62993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3D48BF8B-15D2-F90E-BFF6-85166AD2AB07}"/>
              </a:ext>
            </a:extLst>
          </p:cNvPr>
          <p:cNvSpPr txBox="1">
            <a:spLocks/>
          </p:cNvSpPr>
          <p:nvPr/>
        </p:nvSpPr>
        <p:spPr>
          <a:xfrm>
            <a:off x="11487506" y="61469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B99F76E-EA9A-8BF7-8DD0-19F6C5AD8CB9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18F42C28-C6C6-D328-32E2-A6845730B9DE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6" name="Oval 15" descr="Beige oval">
            <a:extLst>
              <a:ext uri="{FF2B5EF4-FFF2-40B4-BE49-F238E27FC236}">
                <a16:creationId xmlns:a16="http://schemas.microsoft.com/office/drawing/2014/main" id="{F24E6832-D9F9-64B9-EA0C-AB859EB813B5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48695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 descr="Beige rectangle">
            <a:extLst>
              <a:ext uri="{FF2B5EF4-FFF2-40B4-BE49-F238E27FC236}">
                <a16:creationId xmlns:a16="http://schemas.microsoft.com/office/drawing/2014/main" id="{DCF29767-6635-4A46-AB77-672CC90C6FBE}"/>
              </a:ext>
            </a:extLst>
          </p:cNvPr>
          <p:cNvSpPr/>
          <p:nvPr/>
        </p:nvSpPr>
        <p:spPr>
          <a:xfrm>
            <a:off x="8181340" y="1359001"/>
            <a:ext cx="4010660" cy="4194074"/>
          </a:xfrm>
          <a:custGeom>
            <a:avLst/>
            <a:gdLst/>
            <a:ahLst/>
            <a:cxnLst/>
            <a:rect l="l" t="t" r="r" b="b"/>
            <a:pathLst>
              <a:path w="4010659" h="333375">
                <a:moveTo>
                  <a:pt x="0" y="333006"/>
                </a:moveTo>
                <a:lnTo>
                  <a:pt x="4010367" y="333006"/>
                </a:lnTo>
                <a:lnTo>
                  <a:pt x="4010367" y="0"/>
                </a:lnTo>
                <a:lnTo>
                  <a:pt x="0" y="0"/>
                </a:lnTo>
                <a:lnTo>
                  <a:pt x="0" y="3330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6" name="object 6" descr="Blue rectangle">
            <a:extLst>
              <a:ext uri="{FF2B5EF4-FFF2-40B4-BE49-F238E27FC236}">
                <a16:creationId xmlns:a16="http://schemas.microsoft.com/office/drawing/2014/main" id="{9FABC344-E043-45BE-8588-06C658DBCE70}"/>
              </a:ext>
            </a:extLst>
          </p:cNvPr>
          <p:cNvSpPr/>
          <p:nvPr/>
        </p:nvSpPr>
        <p:spPr>
          <a:xfrm>
            <a:off x="0" y="-9819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6689725" h="3528060">
                <a:moveTo>
                  <a:pt x="0" y="3527996"/>
                </a:moveTo>
                <a:lnTo>
                  <a:pt x="6689648" y="3527996"/>
                </a:lnTo>
                <a:lnTo>
                  <a:pt x="6689648" y="0"/>
                </a:lnTo>
                <a:lnTo>
                  <a:pt x="0" y="0"/>
                </a:lnTo>
                <a:lnTo>
                  <a:pt x="0" y="35279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D506CC-0185-443E-82C7-1600C21D6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7A818AB-B120-41D5-88A6-933AB9CAAE68}"/>
              </a:ext>
            </a:extLst>
          </p:cNvPr>
          <p:cNvSpPr txBox="1">
            <a:spLocks/>
          </p:cNvSpPr>
          <p:nvPr/>
        </p:nvSpPr>
        <p:spPr>
          <a:xfrm>
            <a:off x="6188242" y="3217631"/>
            <a:ext cx="5181600" cy="16033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i="1" spc="-25" dirty="0">
              <a:solidFill>
                <a:schemeClr val="bg2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2" name="Group 7">
            <a:extLst>
              <a:ext uri="{FF2B5EF4-FFF2-40B4-BE49-F238E27FC236}">
                <a16:creationId xmlns:a16="http://schemas.microsoft.com/office/drawing/2014/main" id="{DC612501-6CC2-8F41-DFB5-5405611CBF8B}"/>
              </a:ext>
            </a:extLst>
          </p:cNvPr>
          <p:cNvGrpSpPr/>
          <p:nvPr/>
        </p:nvGrpSpPr>
        <p:grpSpPr>
          <a:xfrm>
            <a:off x="600834" y="1400222"/>
            <a:ext cx="4094636" cy="842931"/>
            <a:chOff x="0" y="0"/>
            <a:chExt cx="1351524" cy="300030"/>
          </a:xfrm>
          <a:solidFill>
            <a:schemeClr val="accent1"/>
          </a:solidFill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F63002DE-D757-0562-F056-D47C1496A77D}"/>
                </a:ext>
              </a:extLst>
            </p:cNvPr>
            <p:cNvSpPr/>
            <p:nvPr/>
          </p:nvSpPr>
          <p:spPr>
            <a:xfrm>
              <a:off x="0" y="0"/>
              <a:ext cx="1351524" cy="300030"/>
            </a:xfrm>
            <a:custGeom>
              <a:avLst/>
              <a:gdLst/>
              <a:ahLst/>
              <a:cxnLst/>
              <a:rect l="l" t="t" r="r" b="b"/>
              <a:pathLst>
                <a:path w="1351524" h="300030">
                  <a:moveTo>
                    <a:pt x="0" y="0"/>
                  </a:moveTo>
                  <a:lnTo>
                    <a:pt x="1351524" y="0"/>
                  </a:lnTo>
                  <a:lnTo>
                    <a:pt x="1351524" y="300030"/>
                  </a:lnTo>
                  <a:lnTo>
                    <a:pt x="0" y="300030"/>
                  </a:lnTo>
                  <a:close/>
                </a:path>
              </a:pathLst>
            </a:custGeom>
            <a:grpFill/>
          </p:spPr>
        </p:sp>
        <p:sp>
          <p:nvSpPr>
            <p:cNvPr id="14" name="TextBox 9">
              <a:extLst>
                <a:ext uri="{FF2B5EF4-FFF2-40B4-BE49-F238E27FC236}">
                  <a16:creationId xmlns:a16="http://schemas.microsoft.com/office/drawing/2014/main" id="{10E40481-00A1-094F-CB96-C59D7BF38433}"/>
                </a:ext>
              </a:extLst>
            </p:cNvPr>
            <p:cNvSpPr txBox="1"/>
            <p:nvPr/>
          </p:nvSpPr>
          <p:spPr>
            <a:xfrm>
              <a:off x="0" y="-66675"/>
              <a:ext cx="1351524" cy="366705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Introduction</a:t>
              </a:r>
            </a:p>
          </p:txBody>
        </p:sp>
      </p:grpSp>
      <p:grpSp>
        <p:nvGrpSpPr>
          <p:cNvPr id="15" name="Group 10">
            <a:extLst>
              <a:ext uri="{FF2B5EF4-FFF2-40B4-BE49-F238E27FC236}">
                <a16:creationId xmlns:a16="http://schemas.microsoft.com/office/drawing/2014/main" id="{480DD42D-00B6-9FB0-410E-80DD639DC10F}"/>
              </a:ext>
            </a:extLst>
          </p:cNvPr>
          <p:cNvGrpSpPr/>
          <p:nvPr/>
        </p:nvGrpSpPr>
        <p:grpSpPr>
          <a:xfrm>
            <a:off x="600834" y="2612773"/>
            <a:ext cx="4094636" cy="968980"/>
            <a:chOff x="0" y="-66675"/>
            <a:chExt cx="1171506" cy="419477"/>
          </a:xfrm>
          <a:solidFill>
            <a:schemeClr val="accent1"/>
          </a:solidFill>
        </p:grpSpPr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D8FF8043-2163-A830-3855-7CDD69CEE4B3}"/>
                </a:ext>
              </a:extLst>
            </p:cNvPr>
            <p:cNvSpPr/>
            <p:nvPr/>
          </p:nvSpPr>
          <p:spPr>
            <a:xfrm>
              <a:off x="24026" y="-33338"/>
              <a:ext cx="1147480" cy="352802"/>
            </a:xfrm>
            <a:custGeom>
              <a:avLst/>
              <a:gdLst/>
              <a:ahLst/>
              <a:cxnLst/>
              <a:rect l="l" t="t" r="r" b="b"/>
              <a:pathLst>
                <a:path w="1147480" h="352802">
                  <a:moveTo>
                    <a:pt x="0" y="0"/>
                  </a:moveTo>
                  <a:lnTo>
                    <a:pt x="1147480" y="0"/>
                  </a:lnTo>
                  <a:lnTo>
                    <a:pt x="1147480" y="352802"/>
                  </a:lnTo>
                  <a:lnTo>
                    <a:pt x="0" y="352802"/>
                  </a:lnTo>
                  <a:close/>
                </a:path>
              </a:pathLst>
            </a:custGeom>
            <a:grpFill/>
          </p:spPr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id="{D0930D32-7D35-3378-1A8A-2024C3A24521}"/>
                </a:ext>
              </a:extLst>
            </p:cNvPr>
            <p:cNvSpPr txBox="1"/>
            <p:nvPr/>
          </p:nvSpPr>
          <p:spPr>
            <a:xfrm>
              <a:off x="0" y="-66675"/>
              <a:ext cx="1171506" cy="41947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</a:t>
              </a:r>
              <a:r>
                <a:rPr lang="en-US" sz="2100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Components &amp; Specifications</a:t>
              </a:r>
            </a:p>
          </p:txBody>
        </p:sp>
      </p:grpSp>
      <p:grpSp>
        <p:nvGrpSpPr>
          <p:cNvPr id="18" name="Group 69">
            <a:extLst>
              <a:ext uri="{FF2B5EF4-FFF2-40B4-BE49-F238E27FC236}">
                <a16:creationId xmlns:a16="http://schemas.microsoft.com/office/drawing/2014/main" id="{A9FDAEAF-11FB-F9BE-64F8-A5B96B10A0BD}"/>
              </a:ext>
            </a:extLst>
          </p:cNvPr>
          <p:cNvGrpSpPr/>
          <p:nvPr/>
        </p:nvGrpSpPr>
        <p:grpSpPr>
          <a:xfrm>
            <a:off x="600834" y="4105391"/>
            <a:ext cx="4094636" cy="814963"/>
            <a:chOff x="0" y="0"/>
            <a:chExt cx="1300237" cy="352802"/>
          </a:xfrm>
          <a:solidFill>
            <a:schemeClr val="accent1"/>
          </a:solidFill>
        </p:grpSpPr>
        <p:sp>
          <p:nvSpPr>
            <p:cNvPr id="19" name="Freeform 70">
              <a:extLst>
                <a:ext uri="{FF2B5EF4-FFF2-40B4-BE49-F238E27FC236}">
                  <a16:creationId xmlns:a16="http://schemas.microsoft.com/office/drawing/2014/main" id="{7EA058EF-F9CF-6C96-418C-978E8EF3B2CE}"/>
                </a:ext>
              </a:extLst>
            </p:cNvPr>
            <p:cNvSpPr/>
            <p:nvPr/>
          </p:nvSpPr>
          <p:spPr>
            <a:xfrm>
              <a:off x="0" y="0"/>
              <a:ext cx="1300237" cy="352802"/>
            </a:xfrm>
            <a:custGeom>
              <a:avLst/>
              <a:gdLst/>
              <a:ahLst/>
              <a:cxnLst/>
              <a:rect l="l" t="t" r="r" b="b"/>
              <a:pathLst>
                <a:path w="1300237" h="352802">
                  <a:moveTo>
                    <a:pt x="0" y="0"/>
                  </a:moveTo>
                  <a:lnTo>
                    <a:pt x="1300237" y="0"/>
                  </a:lnTo>
                  <a:lnTo>
                    <a:pt x="1300237" y="352802"/>
                  </a:lnTo>
                  <a:lnTo>
                    <a:pt x="0" y="352802"/>
                  </a:lnTo>
                  <a:close/>
                </a:path>
              </a:pathLst>
            </a:custGeom>
            <a:grpFill/>
          </p:spPr>
        </p:sp>
        <p:sp>
          <p:nvSpPr>
            <p:cNvPr id="20" name="TextBox 71">
              <a:extLst>
                <a:ext uri="{FF2B5EF4-FFF2-40B4-BE49-F238E27FC236}">
                  <a16:creationId xmlns:a16="http://schemas.microsoft.com/office/drawing/2014/main" id="{6C6D6433-050E-78EE-4E6F-9A656EC1939F}"/>
                </a:ext>
              </a:extLst>
            </p:cNvPr>
            <p:cNvSpPr txBox="1"/>
            <p:nvPr/>
          </p:nvSpPr>
          <p:spPr>
            <a:xfrm>
              <a:off x="0" y="-66675"/>
              <a:ext cx="1300237" cy="41947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</a:t>
              </a: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Features</a:t>
              </a:r>
            </a:p>
          </p:txBody>
        </p:sp>
      </p:grpSp>
      <p:grpSp>
        <p:nvGrpSpPr>
          <p:cNvPr id="21" name="Group 28">
            <a:extLst>
              <a:ext uri="{FF2B5EF4-FFF2-40B4-BE49-F238E27FC236}">
                <a16:creationId xmlns:a16="http://schemas.microsoft.com/office/drawing/2014/main" id="{99E0046A-8376-98F1-5B11-4A750532A279}"/>
              </a:ext>
            </a:extLst>
          </p:cNvPr>
          <p:cNvGrpSpPr/>
          <p:nvPr/>
        </p:nvGrpSpPr>
        <p:grpSpPr>
          <a:xfrm>
            <a:off x="600834" y="5239744"/>
            <a:ext cx="4094636" cy="968980"/>
            <a:chOff x="0" y="-66675"/>
            <a:chExt cx="1147677" cy="366705"/>
          </a:xfrm>
          <a:solidFill>
            <a:schemeClr val="accent1"/>
          </a:solidFill>
        </p:grpSpPr>
        <p:sp>
          <p:nvSpPr>
            <p:cNvPr id="22" name="Freeform 29">
              <a:extLst>
                <a:ext uri="{FF2B5EF4-FFF2-40B4-BE49-F238E27FC236}">
                  <a16:creationId xmlns:a16="http://schemas.microsoft.com/office/drawing/2014/main" id="{6D783A9D-AA86-7DBC-5584-384073A939C2}"/>
                </a:ext>
              </a:extLst>
            </p:cNvPr>
            <p:cNvSpPr/>
            <p:nvPr/>
          </p:nvSpPr>
          <p:spPr>
            <a:xfrm>
              <a:off x="0" y="0"/>
              <a:ext cx="1147677" cy="300030"/>
            </a:xfrm>
            <a:custGeom>
              <a:avLst/>
              <a:gdLst/>
              <a:ahLst/>
              <a:cxnLst/>
              <a:rect l="l" t="t" r="r" b="b"/>
              <a:pathLst>
                <a:path w="1147677" h="300030">
                  <a:moveTo>
                    <a:pt x="0" y="0"/>
                  </a:moveTo>
                  <a:lnTo>
                    <a:pt x="1147677" y="0"/>
                  </a:lnTo>
                  <a:lnTo>
                    <a:pt x="1147677" y="300030"/>
                  </a:lnTo>
                  <a:lnTo>
                    <a:pt x="0" y="300030"/>
                  </a:lnTo>
                  <a:close/>
                </a:path>
              </a:pathLst>
            </a:custGeom>
            <a:grpFill/>
          </p:spPr>
        </p:sp>
        <p:sp>
          <p:nvSpPr>
            <p:cNvPr id="23" name="TextBox 30">
              <a:extLst>
                <a:ext uri="{FF2B5EF4-FFF2-40B4-BE49-F238E27FC236}">
                  <a16:creationId xmlns:a16="http://schemas.microsoft.com/office/drawing/2014/main" id="{45866831-329F-88AC-2EFB-8434D74D4410}"/>
                </a:ext>
              </a:extLst>
            </p:cNvPr>
            <p:cNvSpPr txBox="1"/>
            <p:nvPr/>
          </p:nvSpPr>
          <p:spPr>
            <a:xfrm>
              <a:off x="0" y="-66675"/>
              <a:ext cx="1147677" cy="366705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Future Work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B431E1B-D680-84A4-502A-DDE194A4CC7A}"/>
              </a:ext>
            </a:extLst>
          </p:cNvPr>
          <p:cNvSpPr txBox="1"/>
          <p:nvPr/>
        </p:nvSpPr>
        <p:spPr>
          <a:xfrm>
            <a:off x="2399281" y="48611"/>
            <a:ext cx="6097554" cy="662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179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E9E9E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TABLE OF CONTENT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74BFADE-2DE9-F598-AD0F-BC9E4F532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112172" y="787756"/>
            <a:ext cx="4671771" cy="88425"/>
          </a:xfrm>
          <a:prstGeom prst="rect">
            <a:avLst/>
          </a:prstGeom>
        </p:spPr>
      </p:pic>
      <p:grpSp>
        <p:nvGrpSpPr>
          <p:cNvPr id="28" name="Group 7">
            <a:extLst>
              <a:ext uri="{FF2B5EF4-FFF2-40B4-BE49-F238E27FC236}">
                <a16:creationId xmlns:a16="http://schemas.microsoft.com/office/drawing/2014/main" id="{8AF88D5C-4FA6-7E1C-2012-580BAD52DAD7}"/>
              </a:ext>
            </a:extLst>
          </p:cNvPr>
          <p:cNvGrpSpPr/>
          <p:nvPr/>
        </p:nvGrpSpPr>
        <p:grpSpPr>
          <a:xfrm>
            <a:off x="6900118" y="1411085"/>
            <a:ext cx="4010660" cy="832068"/>
            <a:chOff x="0" y="0"/>
            <a:chExt cx="1351524" cy="300030"/>
          </a:xfrm>
          <a:solidFill>
            <a:schemeClr val="accent1"/>
          </a:solidFill>
        </p:grpSpPr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B463D1E4-71DE-2CAC-07EF-F0430D634E03}"/>
                </a:ext>
              </a:extLst>
            </p:cNvPr>
            <p:cNvSpPr/>
            <p:nvPr/>
          </p:nvSpPr>
          <p:spPr>
            <a:xfrm>
              <a:off x="0" y="0"/>
              <a:ext cx="1351524" cy="300030"/>
            </a:xfrm>
            <a:custGeom>
              <a:avLst/>
              <a:gdLst/>
              <a:ahLst/>
              <a:cxnLst/>
              <a:rect l="l" t="t" r="r" b="b"/>
              <a:pathLst>
                <a:path w="1351524" h="300030">
                  <a:moveTo>
                    <a:pt x="0" y="0"/>
                  </a:moveTo>
                  <a:lnTo>
                    <a:pt x="1351524" y="0"/>
                  </a:lnTo>
                  <a:lnTo>
                    <a:pt x="1351524" y="300030"/>
                  </a:lnTo>
                  <a:lnTo>
                    <a:pt x="0" y="300030"/>
                  </a:lnTo>
                  <a:close/>
                </a:path>
              </a:pathLst>
            </a:custGeom>
            <a:grpFill/>
          </p:spPr>
        </p: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9CABA6D7-D32C-A327-1A6D-596892C00658}"/>
                </a:ext>
              </a:extLst>
            </p:cNvPr>
            <p:cNvSpPr txBox="1"/>
            <p:nvPr/>
          </p:nvSpPr>
          <p:spPr>
            <a:xfrm>
              <a:off x="0" y="-66675"/>
              <a:ext cx="1351524" cy="366705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Objectives</a:t>
              </a:r>
            </a:p>
          </p:txBody>
        </p:sp>
      </p:grpSp>
      <p:grpSp>
        <p:nvGrpSpPr>
          <p:cNvPr id="31" name="Group 10">
            <a:extLst>
              <a:ext uri="{FF2B5EF4-FFF2-40B4-BE49-F238E27FC236}">
                <a16:creationId xmlns:a16="http://schemas.microsoft.com/office/drawing/2014/main" id="{27840930-CBC1-7244-CFEF-D7541459D3DB}"/>
              </a:ext>
            </a:extLst>
          </p:cNvPr>
          <p:cNvGrpSpPr/>
          <p:nvPr/>
        </p:nvGrpSpPr>
        <p:grpSpPr>
          <a:xfrm>
            <a:off x="6900118" y="2588744"/>
            <a:ext cx="4032937" cy="968980"/>
            <a:chOff x="0" y="-66675"/>
            <a:chExt cx="1171506" cy="419477"/>
          </a:xfrm>
          <a:solidFill>
            <a:schemeClr val="accent1"/>
          </a:solidFill>
        </p:grpSpPr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AC252C0A-A6FA-BCCC-D135-1189A033A4C4}"/>
                </a:ext>
              </a:extLst>
            </p:cNvPr>
            <p:cNvSpPr/>
            <p:nvPr/>
          </p:nvSpPr>
          <p:spPr>
            <a:xfrm>
              <a:off x="24026" y="-33338"/>
              <a:ext cx="1147480" cy="352802"/>
            </a:xfrm>
            <a:custGeom>
              <a:avLst/>
              <a:gdLst/>
              <a:ahLst/>
              <a:cxnLst/>
              <a:rect l="l" t="t" r="r" b="b"/>
              <a:pathLst>
                <a:path w="1147480" h="352802">
                  <a:moveTo>
                    <a:pt x="0" y="0"/>
                  </a:moveTo>
                  <a:lnTo>
                    <a:pt x="1147480" y="0"/>
                  </a:lnTo>
                  <a:lnTo>
                    <a:pt x="1147480" y="352802"/>
                  </a:lnTo>
                  <a:lnTo>
                    <a:pt x="0" y="352802"/>
                  </a:lnTo>
                  <a:close/>
                </a:path>
              </a:pathLst>
            </a:custGeom>
            <a:grpFill/>
          </p:spPr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64BC3712-48B5-A345-598F-298A70387E00}"/>
                </a:ext>
              </a:extLst>
            </p:cNvPr>
            <p:cNvSpPr txBox="1"/>
            <p:nvPr/>
          </p:nvSpPr>
          <p:spPr>
            <a:xfrm>
              <a:off x="0" y="-66675"/>
              <a:ext cx="1171506" cy="41947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</a:t>
              </a:r>
              <a:r>
                <a:rPr lang="en-US" sz="3300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Control Page</a:t>
              </a:r>
            </a:p>
          </p:txBody>
        </p:sp>
      </p:grpSp>
      <p:grpSp>
        <p:nvGrpSpPr>
          <p:cNvPr id="34" name="Group 69">
            <a:extLst>
              <a:ext uri="{FF2B5EF4-FFF2-40B4-BE49-F238E27FC236}">
                <a16:creationId xmlns:a16="http://schemas.microsoft.com/office/drawing/2014/main" id="{1B63A275-F56E-5608-A8E6-88700B4024B5}"/>
              </a:ext>
            </a:extLst>
          </p:cNvPr>
          <p:cNvGrpSpPr/>
          <p:nvPr/>
        </p:nvGrpSpPr>
        <p:grpSpPr>
          <a:xfrm>
            <a:off x="6900118" y="3936500"/>
            <a:ext cx="4032937" cy="929974"/>
            <a:chOff x="0" y="-69887"/>
            <a:chExt cx="1300237" cy="422689"/>
          </a:xfrm>
          <a:solidFill>
            <a:schemeClr val="accent1"/>
          </a:solidFill>
        </p:grpSpPr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id="{15E06AD1-E52D-C1F8-356E-4D502ACA717A}"/>
                </a:ext>
              </a:extLst>
            </p:cNvPr>
            <p:cNvSpPr/>
            <p:nvPr/>
          </p:nvSpPr>
          <p:spPr>
            <a:xfrm>
              <a:off x="0" y="0"/>
              <a:ext cx="1300237" cy="352802"/>
            </a:xfrm>
            <a:custGeom>
              <a:avLst/>
              <a:gdLst/>
              <a:ahLst/>
              <a:cxnLst/>
              <a:rect l="l" t="t" r="r" b="b"/>
              <a:pathLst>
                <a:path w="1300237" h="352802">
                  <a:moveTo>
                    <a:pt x="0" y="0"/>
                  </a:moveTo>
                  <a:lnTo>
                    <a:pt x="1300237" y="0"/>
                  </a:lnTo>
                  <a:lnTo>
                    <a:pt x="1300237" y="352802"/>
                  </a:lnTo>
                  <a:lnTo>
                    <a:pt x="0" y="352802"/>
                  </a:lnTo>
                  <a:close/>
                </a:path>
              </a:pathLst>
            </a:custGeom>
            <a:grpFill/>
          </p:spPr>
        </p:sp>
        <p:sp>
          <p:nvSpPr>
            <p:cNvPr id="36" name="TextBox 71">
              <a:extLst>
                <a:ext uri="{FF2B5EF4-FFF2-40B4-BE49-F238E27FC236}">
                  <a16:creationId xmlns:a16="http://schemas.microsoft.com/office/drawing/2014/main" id="{E4E19590-81F6-1E55-0ED8-8CB1637FF836}"/>
                </a:ext>
              </a:extLst>
            </p:cNvPr>
            <p:cNvSpPr txBox="1"/>
            <p:nvPr/>
          </p:nvSpPr>
          <p:spPr>
            <a:xfrm>
              <a:off x="0" y="-69887"/>
              <a:ext cx="1300237" cy="419477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</a:t>
              </a: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Constraints</a:t>
              </a:r>
            </a:p>
          </p:txBody>
        </p:sp>
      </p:grpSp>
      <p:grpSp>
        <p:nvGrpSpPr>
          <p:cNvPr id="37" name="Group 28">
            <a:extLst>
              <a:ext uri="{FF2B5EF4-FFF2-40B4-BE49-F238E27FC236}">
                <a16:creationId xmlns:a16="http://schemas.microsoft.com/office/drawing/2014/main" id="{ACCC0913-4DA8-74F4-62A7-A8EFCCE8F53A}"/>
              </a:ext>
            </a:extLst>
          </p:cNvPr>
          <p:cNvGrpSpPr/>
          <p:nvPr/>
        </p:nvGrpSpPr>
        <p:grpSpPr>
          <a:xfrm>
            <a:off x="6900118" y="5239744"/>
            <a:ext cx="4010660" cy="968980"/>
            <a:chOff x="0" y="0"/>
            <a:chExt cx="1147677" cy="353918"/>
          </a:xfrm>
          <a:solidFill>
            <a:schemeClr val="accent1"/>
          </a:solidFill>
        </p:grpSpPr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CDF87727-F694-9C89-C90E-036D7403A29F}"/>
                </a:ext>
              </a:extLst>
            </p:cNvPr>
            <p:cNvSpPr/>
            <p:nvPr/>
          </p:nvSpPr>
          <p:spPr>
            <a:xfrm>
              <a:off x="0" y="0"/>
              <a:ext cx="1147677" cy="300030"/>
            </a:xfrm>
            <a:custGeom>
              <a:avLst/>
              <a:gdLst/>
              <a:ahLst/>
              <a:cxnLst/>
              <a:rect l="l" t="t" r="r" b="b"/>
              <a:pathLst>
                <a:path w="1147677" h="300030">
                  <a:moveTo>
                    <a:pt x="0" y="0"/>
                  </a:moveTo>
                  <a:lnTo>
                    <a:pt x="1147677" y="0"/>
                  </a:lnTo>
                  <a:lnTo>
                    <a:pt x="1147677" y="300030"/>
                  </a:lnTo>
                  <a:lnTo>
                    <a:pt x="0" y="300030"/>
                  </a:lnTo>
                  <a:close/>
                </a:path>
              </a:pathLst>
            </a:custGeom>
            <a:grpFill/>
          </p:spPr>
        </p:sp>
        <p:sp>
          <p:nvSpPr>
            <p:cNvPr id="39" name="TextBox 30">
              <a:extLst>
                <a:ext uri="{FF2B5EF4-FFF2-40B4-BE49-F238E27FC236}">
                  <a16:creationId xmlns:a16="http://schemas.microsoft.com/office/drawing/2014/main" id="{A4900009-DE82-1BF4-7DCF-5D3EB75FBD36}"/>
                </a:ext>
              </a:extLst>
            </p:cNvPr>
            <p:cNvSpPr txBox="1"/>
            <p:nvPr/>
          </p:nvSpPr>
          <p:spPr>
            <a:xfrm>
              <a:off x="0" y="110309"/>
              <a:ext cx="1147677" cy="243609"/>
            </a:xfrm>
            <a:prstGeom prst="rect">
              <a:avLst/>
            </a:prstGeom>
            <a:grpFill/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619"/>
                </a:lnSpc>
              </a:pPr>
              <a:r>
                <a:rPr lang="en-US" sz="3299" b="1" dirty="0">
                  <a:solidFill>
                    <a:schemeClr val="bg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 Acknowledgement</a:t>
              </a:r>
            </a:p>
            <a:p>
              <a:pPr algn="ctr">
                <a:lnSpc>
                  <a:spcPts val="4619"/>
                </a:lnSpc>
              </a:pPr>
              <a:endParaRPr lang="en-US" sz="3299" b="1" dirty="0">
                <a:solidFill>
                  <a:schemeClr val="bg1"/>
                </a:solidFill>
                <a:latin typeface="Open Sans Bold"/>
                <a:ea typeface="Open Sans Bold"/>
                <a:cs typeface="Open Sans Bold"/>
                <a:sym typeface="Open Sans Bold"/>
              </a:endParaRPr>
            </a:p>
          </p:txBody>
        </p:sp>
      </p:grpSp>
      <p:sp>
        <p:nvSpPr>
          <p:cNvPr id="40" name="Oval 39" descr="Beige oval">
            <a:extLst>
              <a:ext uri="{FF2B5EF4-FFF2-40B4-BE49-F238E27FC236}">
                <a16:creationId xmlns:a16="http://schemas.microsoft.com/office/drawing/2014/main" id="{67569ED2-5221-FAE5-5723-A43F82B207AC}"/>
              </a:ext>
            </a:extLst>
          </p:cNvPr>
          <p:cNvSpPr/>
          <p:nvPr/>
        </p:nvSpPr>
        <p:spPr>
          <a:xfrm>
            <a:off x="11403948" y="6174902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1DCD60A1-0BDD-599E-F6B1-7037B4E4E2A9}"/>
              </a:ext>
            </a:extLst>
          </p:cNvPr>
          <p:cNvSpPr txBox="1">
            <a:spLocks/>
          </p:cNvSpPr>
          <p:nvPr/>
        </p:nvSpPr>
        <p:spPr>
          <a:xfrm>
            <a:off x="11466167" y="621149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949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075CE85D-C635-3C52-1341-3B9316F17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E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89923A4-9F63-701D-A02B-4180370A1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967" y="-363894"/>
            <a:ext cx="12303967" cy="7221893"/>
          </a:xfrm>
          <a:prstGeom prst="rect">
            <a:avLst/>
          </a:prstGeom>
        </p:spPr>
      </p:pic>
      <p:sp>
        <p:nvSpPr>
          <p:cNvPr id="23" name="object 3" descr="Blue rectangle">
            <a:extLst>
              <a:ext uri="{FF2B5EF4-FFF2-40B4-BE49-F238E27FC236}">
                <a16:creationId xmlns:a16="http://schemas.microsoft.com/office/drawing/2014/main" id="{7A166589-D478-01F1-AFD7-131F18F33A97}"/>
              </a:ext>
            </a:extLst>
          </p:cNvPr>
          <p:cNvSpPr/>
          <p:nvPr/>
        </p:nvSpPr>
        <p:spPr>
          <a:xfrm>
            <a:off x="-113167" y="-181949"/>
            <a:ext cx="12303967" cy="7039947"/>
          </a:xfrm>
          <a:custGeom>
            <a:avLst/>
            <a:gdLst/>
            <a:ahLst/>
            <a:cxnLst/>
            <a:rect l="l" t="t" r="r" b="b"/>
            <a:pathLst>
              <a:path w="12189460" h="6858000">
                <a:moveTo>
                  <a:pt x="0" y="6858000"/>
                </a:moveTo>
                <a:lnTo>
                  <a:pt x="12188952" y="6858000"/>
                </a:lnTo>
                <a:lnTo>
                  <a:pt x="121889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69999"/>
            </a:schemeClr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0F12AE1-2DE1-6171-4EB5-EC078E11F9CF}"/>
              </a:ext>
            </a:extLst>
          </p:cNvPr>
          <p:cNvSpPr txBox="1"/>
          <p:nvPr/>
        </p:nvSpPr>
        <p:spPr>
          <a:xfrm>
            <a:off x="398461" y="585299"/>
            <a:ext cx="61535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kern="1200" dirty="0">
                <a:solidFill>
                  <a:schemeClr val="bg1"/>
                </a:solidFill>
                <a:effectLst/>
                <a:latin typeface="Gill Sans MT" panose="020B0502020104020203" pitchFamily="34" charset="0"/>
                <a:ea typeface="+mj-ea"/>
                <a:cs typeface="+mj-cs"/>
              </a:rPr>
              <a:t>INTRODUCTION</a:t>
            </a:r>
            <a:endParaRPr lang="en-AE" sz="3200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89553D9-EAB2-E0A4-3BDC-139783367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1223"/>
            <a:ext cx="4638675" cy="5715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CD21FE7-EFC5-DCEB-B7D7-5EF7A105EC8A}"/>
              </a:ext>
            </a:extLst>
          </p:cNvPr>
          <p:cNvSpPr txBox="1"/>
          <p:nvPr/>
        </p:nvSpPr>
        <p:spPr>
          <a:xfrm>
            <a:off x="0" y="1815892"/>
            <a:ext cx="12192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The SmartStorage project addresses inefficiencies in storage and retrieval processes within warehouses. The need for efficient storage solutions arises from: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By automating these processes, SmartStorage improves space utilization, reduces human labor, and enhances operational accuracy through robotics.</a:t>
            </a: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CF728744-715E-DC9D-038A-1DA1BBCF914F}"/>
              </a:ext>
            </a:extLst>
          </p:cNvPr>
          <p:cNvSpPr txBox="1">
            <a:spLocks/>
          </p:cNvSpPr>
          <p:nvPr/>
        </p:nvSpPr>
        <p:spPr>
          <a:xfrm>
            <a:off x="0" y="2642839"/>
            <a:ext cx="10788943" cy="11267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3200" dirty="0">
                <a:solidFill>
                  <a:schemeClr val="accent1"/>
                </a:solidFill>
                <a:cs typeface="Arial"/>
              </a:rPr>
              <a:t>Underutilization of space.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3200" dirty="0">
                <a:solidFill>
                  <a:schemeClr val="accent1"/>
                </a:solidFill>
                <a:cs typeface="Arial"/>
              </a:rPr>
              <a:t>Risks to worker safety during manual operations.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3200" dirty="0">
                <a:solidFill>
                  <a:schemeClr val="accent1"/>
                </a:solidFill>
                <a:cs typeface="Arial"/>
              </a:rPr>
              <a:t>Increased demand for real-time inventory management.</a:t>
            </a:r>
          </a:p>
        </p:txBody>
      </p:sp>
      <p:sp>
        <p:nvSpPr>
          <p:cNvPr id="32" name="Slide Number Placeholder 2">
            <a:extLst>
              <a:ext uri="{FF2B5EF4-FFF2-40B4-BE49-F238E27FC236}">
                <a16:creationId xmlns:a16="http://schemas.microsoft.com/office/drawing/2014/main" id="{5344D3A0-EA04-1DE6-C2D4-95693012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8844" y="6174902"/>
            <a:ext cx="357116" cy="365125"/>
          </a:xfrm>
        </p:spPr>
        <p:txBody>
          <a:bodyPr/>
          <a:lstStyle/>
          <a:p>
            <a:fld id="{82EE24B5-652C-4DB5-B7C3-B5BBEC1280B1}" type="slidenum">
              <a:rPr lang="en-US" smtClean="0"/>
              <a:t>3</a:t>
            </a:fld>
            <a:endParaRPr lang="en-US" dirty="0"/>
          </a:p>
        </p:txBody>
      </p:sp>
      <p:sp>
        <p:nvSpPr>
          <p:cNvPr id="33" name="Oval 32" descr="Beige oval">
            <a:extLst>
              <a:ext uri="{FF2B5EF4-FFF2-40B4-BE49-F238E27FC236}">
                <a16:creationId xmlns:a16="http://schemas.microsoft.com/office/drawing/2014/main" id="{A79ECA61-2F3A-479C-BB27-9A6AE04E60AE}"/>
              </a:ext>
            </a:extLst>
          </p:cNvPr>
          <p:cNvSpPr/>
          <p:nvPr/>
        </p:nvSpPr>
        <p:spPr>
          <a:xfrm>
            <a:off x="11403948" y="6174902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4" name="Slide Number Placeholder 4">
            <a:extLst>
              <a:ext uri="{FF2B5EF4-FFF2-40B4-BE49-F238E27FC236}">
                <a16:creationId xmlns:a16="http://schemas.microsoft.com/office/drawing/2014/main" id="{50B16A8A-041B-1019-EBF7-E5DA903F29AA}"/>
              </a:ext>
            </a:extLst>
          </p:cNvPr>
          <p:cNvSpPr txBox="1">
            <a:spLocks/>
          </p:cNvSpPr>
          <p:nvPr/>
        </p:nvSpPr>
        <p:spPr>
          <a:xfrm>
            <a:off x="11466167" y="621149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1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 descr="Beige oval">
            <a:extLst>
              <a:ext uri="{FF2B5EF4-FFF2-40B4-BE49-F238E27FC236}">
                <a16:creationId xmlns:a16="http://schemas.microsoft.com/office/drawing/2014/main" id="{B8809DE3-0F1D-442A-8935-B40AD580864B}"/>
              </a:ext>
            </a:extLst>
          </p:cNvPr>
          <p:cNvSpPr/>
          <p:nvPr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2D5CA-E2DA-4224-B2BC-C872D2EF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8F52E556-8CC5-8972-243F-07CEAA24533B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EE24B5-652C-4DB5-B7C3-B5BBEC128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Oval 5" descr="Beige oval">
            <a:extLst>
              <a:ext uri="{FF2B5EF4-FFF2-40B4-BE49-F238E27FC236}">
                <a16:creationId xmlns:a16="http://schemas.microsoft.com/office/drawing/2014/main" id="{B1106C36-9186-9372-ED90-3E4056F9A623}"/>
              </a:ext>
            </a:extLst>
          </p:cNvPr>
          <p:cNvSpPr/>
          <p:nvPr/>
        </p:nvSpPr>
        <p:spPr>
          <a:xfrm>
            <a:off x="11403948" y="6174902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31248A7-BB23-8F8B-4ED2-6B0A384E330F}"/>
              </a:ext>
            </a:extLst>
          </p:cNvPr>
          <p:cNvSpPr txBox="1">
            <a:spLocks/>
          </p:cNvSpPr>
          <p:nvPr/>
        </p:nvSpPr>
        <p:spPr>
          <a:xfrm>
            <a:off x="11466167" y="621149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33F9F38-EAE1-F863-3656-E26D4496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182" y="2335917"/>
            <a:ext cx="3932237" cy="1302111"/>
          </a:xfrm>
        </p:spPr>
        <p:txBody>
          <a:bodyPr/>
          <a:lstStyle/>
          <a:p>
            <a:endParaRPr lang="en-A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9D1B95A-1D92-E2C7-4FE7-381265412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9DA5E99-E02A-5266-B81F-8EF42B780A5D}"/>
              </a:ext>
            </a:extLst>
          </p:cNvPr>
          <p:cNvSpPr>
            <a:spLocks noGrp="1"/>
          </p:cNvSpPr>
          <p:nvPr>
            <p:ph type="body" sz="half" idx="23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E5E4FF0-65C6-03C7-6795-E3798168005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865766" y="4005000"/>
            <a:ext cx="576000" cy="576000"/>
          </a:xfrm>
        </p:spPr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836EAD0-E275-1406-1C1F-6258FDBE314A}"/>
              </a:ext>
            </a:extLst>
          </p:cNvPr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8" name="object 3" descr="Beige rectangle">
            <a:extLst>
              <a:ext uri="{FF2B5EF4-FFF2-40B4-BE49-F238E27FC236}">
                <a16:creationId xmlns:a16="http://schemas.microsoft.com/office/drawing/2014/main" id="{944B88C2-632E-A8B3-7042-E7EBA7AA06B7}"/>
              </a:ext>
            </a:extLst>
          </p:cNvPr>
          <p:cNvSpPr/>
          <p:nvPr/>
        </p:nvSpPr>
        <p:spPr>
          <a:xfrm>
            <a:off x="579775" y="472492"/>
            <a:ext cx="5709058" cy="6021340"/>
          </a:xfrm>
          <a:custGeom>
            <a:avLst/>
            <a:gdLst/>
            <a:ahLst/>
            <a:cxnLst/>
            <a:rect l="l" t="t" r="r" b="b"/>
            <a:pathLst>
              <a:path w="4010659" h="333375">
                <a:moveTo>
                  <a:pt x="0" y="333006"/>
                </a:moveTo>
                <a:lnTo>
                  <a:pt x="4010367" y="333006"/>
                </a:lnTo>
                <a:lnTo>
                  <a:pt x="4010367" y="0"/>
                </a:lnTo>
                <a:lnTo>
                  <a:pt x="0" y="0"/>
                </a:lnTo>
                <a:lnTo>
                  <a:pt x="0" y="3330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39" name="object 6" descr="Blue rectangle">
            <a:extLst>
              <a:ext uri="{FF2B5EF4-FFF2-40B4-BE49-F238E27FC236}">
                <a16:creationId xmlns:a16="http://schemas.microsoft.com/office/drawing/2014/main" id="{88202FE7-7A25-0F66-4D86-5B9DE4DD7A17}"/>
              </a:ext>
            </a:extLst>
          </p:cNvPr>
          <p:cNvSpPr/>
          <p:nvPr/>
        </p:nvSpPr>
        <p:spPr>
          <a:xfrm>
            <a:off x="579775" y="902490"/>
            <a:ext cx="11612225" cy="5184775"/>
          </a:xfrm>
          <a:custGeom>
            <a:avLst/>
            <a:gdLst/>
            <a:ahLst/>
            <a:cxnLst/>
            <a:rect l="l" t="t" r="r" b="b"/>
            <a:pathLst>
              <a:path w="6689725" h="3528060">
                <a:moveTo>
                  <a:pt x="0" y="3527996"/>
                </a:moveTo>
                <a:lnTo>
                  <a:pt x="6689648" y="3527996"/>
                </a:lnTo>
                <a:lnTo>
                  <a:pt x="6689648" y="0"/>
                </a:lnTo>
                <a:lnTo>
                  <a:pt x="0" y="0"/>
                </a:lnTo>
                <a:lnTo>
                  <a:pt x="0" y="35279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40" name="Title 2">
            <a:extLst>
              <a:ext uri="{FF2B5EF4-FFF2-40B4-BE49-F238E27FC236}">
                <a16:creationId xmlns:a16="http://schemas.microsoft.com/office/drawing/2014/main" id="{2AC32ED0-AB4C-DA4E-5D61-9471AE362FC0}"/>
              </a:ext>
            </a:extLst>
          </p:cNvPr>
          <p:cNvSpPr txBox="1">
            <a:spLocks/>
          </p:cNvSpPr>
          <p:nvPr/>
        </p:nvSpPr>
        <p:spPr>
          <a:xfrm>
            <a:off x="1615296" y="916145"/>
            <a:ext cx="4770591" cy="6466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D955744C-1A4F-51ED-7B3F-DB83F1806D79}"/>
              </a:ext>
            </a:extLst>
          </p:cNvPr>
          <p:cNvSpPr txBox="1">
            <a:spLocks/>
          </p:cNvSpPr>
          <p:nvPr/>
        </p:nvSpPr>
        <p:spPr>
          <a:xfrm>
            <a:off x="1926830" y="1742356"/>
            <a:ext cx="10193635" cy="143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Maximize Storage Utilization</a:t>
            </a:r>
          </a:p>
        </p:txBody>
      </p:sp>
      <p:pic>
        <p:nvPicPr>
          <p:cNvPr id="42" name="Picture Placeholder 27" descr="Check icon">
            <a:extLst>
              <a:ext uri="{FF2B5EF4-FFF2-40B4-BE49-F238E27FC236}">
                <a16:creationId xmlns:a16="http://schemas.microsoft.com/office/drawing/2014/main" id="{5CDBFC3D-3485-1B8B-24E9-B62103BC0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2182" y="1568782"/>
            <a:ext cx="720000" cy="720000"/>
          </a:xfrm>
          <a:prstGeom prst="rect">
            <a:avLst/>
          </a:prstGeom>
        </p:spPr>
      </p:pic>
      <p:pic>
        <p:nvPicPr>
          <p:cNvPr id="43" name="Picture Placeholder 29" descr="Check icon">
            <a:extLst>
              <a:ext uri="{FF2B5EF4-FFF2-40B4-BE49-F238E27FC236}">
                <a16:creationId xmlns:a16="http://schemas.microsoft.com/office/drawing/2014/main" id="{499E4FFD-8646-C53E-8F0E-F044D8771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2073" y="2350745"/>
            <a:ext cx="720000" cy="719999"/>
          </a:xfrm>
          <a:prstGeom prst="rect">
            <a:avLst/>
          </a:prstGeom>
        </p:spPr>
      </p:pic>
      <p:sp>
        <p:nvSpPr>
          <p:cNvPr id="44" name="Text Placeholder 17">
            <a:extLst>
              <a:ext uri="{FF2B5EF4-FFF2-40B4-BE49-F238E27FC236}">
                <a16:creationId xmlns:a16="http://schemas.microsoft.com/office/drawing/2014/main" id="{26760FD6-FD31-5A56-AA0A-ADC1C72DD067}"/>
              </a:ext>
            </a:extLst>
          </p:cNvPr>
          <p:cNvSpPr txBox="1">
            <a:spLocks/>
          </p:cNvSpPr>
          <p:nvPr/>
        </p:nvSpPr>
        <p:spPr>
          <a:xfrm>
            <a:off x="1926829" y="2516664"/>
            <a:ext cx="10265171" cy="472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Reduce Human Labor</a:t>
            </a:r>
          </a:p>
        </p:txBody>
      </p:sp>
      <p:pic>
        <p:nvPicPr>
          <p:cNvPr id="45" name="Picture Placeholder 31" descr="Check icon">
            <a:extLst>
              <a:ext uri="{FF2B5EF4-FFF2-40B4-BE49-F238E27FC236}">
                <a16:creationId xmlns:a16="http://schemas.microsoft.com/office/drawing/2014/main" id="{272296B4-5CCF-BDF6-8752-6C5DE646C1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1409" y="3210730"/>
            <a:ext cx="720000" cy="719999"/>
          </a:xfrm>
          <a:prstGeom prst="rect">
            <a:avLst/>
          </a:prstGeom>
        </p:spPr>
      </p:pic>
      <p:sp>
        <p:nvSpPr>
          <p:cNvPr id="46" name="Text Placeholder 19">
            <a:extLst>
              <a:ext uri="{FF2B5EF4-FFF2-40B4-BE49-F238E27FC236}">
                <a16:creationId xmlns:a16="http://schemas.microsoft.com/office/drawing/2014/main" id="{985B904A-79FD-3C97-C94A-A8E788CAA635}"/>
              </a:ext>
            </a:extLst>
          </p:cNvPr>
          <p:cNvSpPr txBox="1">
            <a:spLocks/>
          </p:cNvSpPr>
          <p:nvPr/>
        </p:nvSpPr>
        <p:spPr>
          <a:xfrm>
            <a:off x="1926364" y="3393669"/>
            <a:ext cx="10044812" cy="4022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Enhance Precision</a:t>
            </a:r>
          </a:p>
        </p:txBody>
      </p:sp>
      <p:sp>
        <p:nvSpPr>
          <p:cNvPr id="47" name="object 27" descr="Beige rectangle">
            <a:extLst>
              <a:ext uri="{FF2B5EF4-FFF2-40B4-BE49-F238E27FC236}">
                <a16:creationId xmlns:a16="http://schemas.microsoft.com/office/drawing/2014/main" id="{DD2963EF-72E6-19C7-430A-106088997E7E}"/>
              </a:ext>
            </a:extLst>
          </p:cNvPr>
          <p:cNvSpPr/>
          <p:nvPr/>
        </p:nvSpPr>
        <p:spPr>
          <a:xfrm flipV="1">
            <a:off x="833766" y="1468623"/>
            <a:ext cx="4032000" cy="75489"/>
          </a:xfrm>
          <a:custGeom>
            <a:avLst/>
            <a:gdLst/>
            <a:ahLst/>
            <a:cxnLst/>
            <a:rect l="l" t="t" r="r" b="b"/>
            <a:pathLst>
              <a:path w="2501265">
                <a:moveTo>
                  <a:pt x="0" y="0"/>
                </a:moveTo>
                <a:lnTo>
                  <a:pt x="2500883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pic>
        <p:nvPicPr>
          <p:cNvPr id="48" name="Picture Placeholder 27" descr="Check icon">
            <a:extLst>
              <a:ext uri="{FF2B5EF4-FFF2-40B4-BE49-F238E27FC236}">
                <a16:creationId xmlns:a16="http://schemas.microsoft.com/office/drawing/2014/main" id="{8216CBDF-3A93-9F6F-54E5-F5B1B81B1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1409" y="4041302"/>
            <a:ext cx="720000" cy="720000"/>
          </a:xfrm>
          <a:prstGeom prst="rect">
            <a:avLst/>
          </a:prstGeom>
        </p:spPr>
      </p:pic>
      <p:pic>
        <p:nvPicPr>
          <p:cNvPr id="49" name="Picture Placeholder 29" descr="Check icon">
            <a:extLst>
              <a:ext uri="{FF2B5EF4-FFF2-40B4-BE49-F238E27FC236}">
                <a16:creationId xmlns:a16="http://schemas.microsoft.com/office/drawing/2014/main" id="{30956E01-F04D-736B-C37A-B1CAB0B58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1409" y="4820235"/>
            <a:ext cx="720000" cy="71999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6946027-57EF-F54E-03C3-0098B5613FC7}"/>
              </a:ext>
            </a:extLst>
          </p:cNvPr>
          <p:cNvSpPr txBox="1"/>
          <p:nvPr/>
        </p:nvSpPr>
        <p:spPr>
          <a:xfrm>
            <a:off x="1926364" y="4200375"/>
            <a:ext cx="101936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kern="1200" dirty="0">
                <a:solidFill>
                  <a:schemeClr val="bg1"/>
                </a:solidFill>
                <a:effectLst/>
                <a:latin typeface="Arial "/>
                <a:ea typeface="+mn-ea"/>
                <a:cs typeface="+mn-cs"/>
              </a:rPr>
              <a:t>Real-Time Monitoring</a:t>
            </a:r>
            <a:endParaRPr lang="en-AE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81F3F8C-C2B9-9D94-AFC3-7CC269C07A53}"/>
              </a:ext>
            </a:extLst>
          </p:cNvPr>
          <p:cNvSpPr txBox="1"/>
          <p:nvPr/>
        </p:nvSpPr>
        <p:spPr>
          <a:xfrm>
            <a:off x="1926364" y="4966052"/>
            <a:ext cx="101936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kern="1200" dirty="0">
                <a:solidFill>
                  <a:srgbClr val="E0F0F3"/>
                </a:solidFill>
                <a:effectLst/>
                <a:latin typeface="Arial "/>
                <a:ea typeface="+mn-ea"/>
                <a:cs typeface="+mn-cs"/>
              </a:rPr>
              <a:t>Optimize Efficiency</a:t>
            </a:r>
            <a:endParaRPr lang="en-AE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4039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 descr="A blue electronic board with black wires&#10;&#10;Description automatically generated">
            <a:extLst>
              <a:ext uri="{FF2B5EF4-FFF2-40B4-BE49-F238E27FC236}">
                <a16:creationId xmlns:a16="http://schemas.microsoft.com/office/drawing/2014/main" id="{E58BE5D2-2FCC-B31F-68B6-431EB702556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3" b="7763"/>
          <a:stretch>
            <a:fillRect/>
          </a:stretch>
        </p:blipFill>
        <p:spPr>
          <a:xfrm>
            <a:off x="7572374" y="2407476"/>
            <a:ext cx="2313433" cy="238400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3B23E2-37F1-3020-4673-FE13D6E40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17362"/>
            <a:ext cx="9209281" cy="1302111"/>
          </a:xfrm>
        </p:spPr>
        <p:txBody>
          <a:bodyPr>
            <a:normAutofit/>
          </a:bodyPr>
          <a:lstStyle/>
          <a:p>
            <a:r>
              <a:rPr lang="en-US" dirty="0"/>
              <a:t>COMPONENTS  AND SPECIFICATION</a:t>
            </a:r>
            <a:endParaRPr lang="en-A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582A5-0648-BBEF-B6D1-9650874DF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E84FD6-BEF2-9B4C-B4CE-5AA9FA2A9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smtClean="0"/>
              <a:t>5</a:t>
            </a:fld>
            <a:endParaRPr lang="en-US" dirty="0"/>
          </a:p>
        </p:txBody>
      </p:sp>
      <p:pic>
        <p:nvPicPr>
          <p:cNvPr id="18" name="Picture Placeholder 17" descr="A close-up of a computer chip&#10;&#10;Description automatically generated">
            <a:extLst>
              <a:ext uri="{FF2B5EF4-FFF2-40B4-BE49-F238E27FC236}">
                <a16:creationId xmlns:a16="http://schemas.microsoft.com/office/drawing/2014/main" id="{8EE6B680-D296-EA2B-6B85-A1C2CD58F4B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>
            <a:fillRect/>
          </a:stretch>
        </p:blipFill>
        <p:spPr/>
      </p:pic>
      <p:pic>
        <p:nvPicPr>
          <p:cNvPr id="21" name="Picture Placeholder 20" descr="A close-up of a computer chip&#10;&#10;Description automatically generated">
            <a:extLst>
              <a:ext uri="{FF2B5EF4-FFF2-40B4-BE49-F238E27FC236}">
                <a16:creationId xmlns:a16="http://schemas.microsoft.com/office/drawing/2014/main" id="{D4319FB4-95A6-83F4-A5C2-37826F4424E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>
            <a:fillRect/>
          </a:stretch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48AFC5-D219-79AE-AEFB-4512BD211FFF}"/>
              </a:ext>
            </a:extLst>
          </p:cNvPr>
          <p:cNvSpPr>
            <a:spLocks noGrp="1"/>
          </p:cNvSpPr>
          <p:nvPr>
            <p:ph type="body" sz="half" idx="23"/>
          </p:nvPr>
        </p:nvSpPr>
        <p:spPr/>
        <p:txBody>
          <a:bodyPr/>
          <a:lstStyle/>
          <a:p>
            <a:endParaRPr lang="en-AE"/>
          </a:p>
        </p:txBody>
      </p:sp>
      <p:pic>
        <p:nvPicPr>
          <p:cNvPr id="24" name="Picture Placeholder 23" descr="A black circuit board with white lights&#10;&#10;Description automatically generated">
            <a:extLst>
              <a:ext uri="{FF2B5EF4-FFF2-40B4-BE49-F238E27FC236}">
                <a16:creationId xmlns:a16="http://schemas.microsoft.com/office/drawing/2014/main" id="{EE26B9F9-B971-BA2D-84FD-A109A602BF28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5" r="8485"/>
          <a:stretch>
            <a:fillRect/>
          </a:stretch>
        </p:blipFill>
        <p:spPr/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01024AB-1E4A-8C5F-E100-C5A1A8987250}"/>
              </a:ext>
            </a:extLst>
          </p:cNvPr>
          <p:cNvSpPr>
            <a:spLocks noGrp="1"/>
          </p:cNvSpPr>
          <p:nvPr>
            <p:ph type="body" sz="half" idx="25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11" name="object 27" descr="Beige rectangle">
            <a:extLst>
              <a:ext uri="{FF2B5EF4-FFF2-40B4-BE49-F238E27FC236}">
                <a16:creationId xmlns:a16="http://schemas.microsoft.com/office/drawing/2014/main" id="{748F303C-AA97-3E4A-40E4-27D8D315665A}"/>
              </a:ext>
            </a:extLst>
          </p:cNvPr>
          <p:cNvSpPr/>
          <p:nvPr/>
        </p:nvSpPr>
        <p:spPr>
          <a:xfrm flipV="1">
            <a:off x="989078" y="932538"/>
            <a:ext cx="3125240" cy="45719"/>
          </a:xfrm>
          <a:custGeom>
            <a:avLst/>
            <a:gdLst/>
            <a:ahLst/>
            <a:cxnLst/>
            <a:rect l="l" t="t" r="r" b="b"/>
            <a:pathLst>
              <a:path w="2501265">
                <a:moveTo>
                  <a:pt x="0" y="0"/>
                </a:moveTo>
                <a:lnTo>
                  <a:pt x="2500883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AACE387-FDB7-0C72-3E3C-55406452A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064790"/>
              </p:ext>
            </p:extLst>
          </p:nvPr>
        </p:nvGraphicFramePr>
        <p:xfrm>
          <a:off x="597244" y="1258700"/>
          <a:ext cx="10868922" cy="4916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2974">
                  <a:extLst>
                    <a:ext uri="{9D8B030D-6E8A-4147-A177-3AD203B41FA5}">
                      <a16:colId xmlns:a16="http://schemas.microsoft.com/office/drawing/2014/main" val="2189365490"/>
                    </a:ext>
                  </a:extLst>
                </a:gridCol>
                <a:gridCol w="3622974">
                  <a:extLst>
                    <a:ext uri="{9D8B030D-6E8A-4147-A177-3AD203B41FA5}">
                      <a16:colId xmlns:a16="http://schemas.microsoft.com/office/drawing/2014/main" val="2904998897"/>
                    </a:ext>
                  </a:extLst>
                </a:gridCol>
                <a:gridCol w="3622974">
                  <a:extLst>
                    <a:ext uri="{9D8B030D-6E8A-4147-A177-3AD203B41FA5}">
                      <a16:colId xmlns:a16="http://schemas.microsoft.com/office/drawing/2014/main" val="4287722745"/>
                    </a:ext>
                  </a:extLst>
                </a:gridCol>
              </a:tblGrid>
              <a:tr h="1638734"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485166"/>
                  </a:ext>
                </a:extLst>
              </a:tr>
              <a:tr h="1638734">
                <a:tc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535234"/>
                  </a:ext>
                </a:extLst>
              </a:tr>
              <a:tr h="1638734">
                <a:tc>
                  <a:txBody>
                    <a:bodyPr/>
                    <a:lstStyle/>
                    <a:p>
                      <a:endParaRPr lang="en-A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84461"/>
                  </a:ext>
                </a:extLst>
              </a:tr>
            </a:tbl>
          </a:graphicData>
        </a:graphic>
      </p:graphicFrame>
      <p:pic>
        <p:nvPicPr>
          <p:cNvPr id="16" name="Picture Placeholder 14" descr="A blue electronic board with black wires&#10;&#10;Description automatically generated">
            <a:extLst>
              <a:ext uri="{FF2B5EF4-FFF2-40B4-BE49-F238E27FC236}">
                <a16:creationId xmlns:a16="http://schemas.microsoft.com/office/drawing/2014/main" id="{3795558C-0074-B529-3B9F-68272AEAA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3" b="7763"/>
          <a:stretch>
            <a:fillRect/>
          </a:stretch>
        </p:blipFill>
        <p:spPr>
          <a:xfrm rot="766705">
            <a:off x="824696" y="1348861"/>
            <a:ext cx="3305920" cy="1302111"/>
          </a:xfrm>
          <a:prstGeom prst="rect">
            <a:avLst/>
          </a:prstGeom>
        </p:spPr>
      </p:pic>
      <p:pic>
        <p:nvPicPr>
          <p:cNvPr id="22" name="Picture Placeholder 20" descr="A close-up of a computer chip&#10;&#10;Description automatically generated">
            <a:extLst>
              <a:ext uri="{FF2B5EF4-FFF2-40B4-BE49-F238E27FC236}">
                <a16:creationId xmlns:a16="http://schemas.microsoft.com/office/drawing/2014/main" id="{4F77CD39-2319-6130-638E-77E7335FF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r="11111"/>
          <a:stretch>
            <a:fillRect/>
          </a:stretch>
        </p:blipFill>
        <p:spPr>
          <a:xfrm>
            <a:off x="4723356" y="1284298"/>
            <a:ext cx="2619375" cy="1174817"/>
          </a:xfrm>
          <a:prstGeom prst="rect">
            <a:avLst/>
          </a:prstGeom>
        </p:spPr>
      </p:pic>
      <p:pic>
        <p:nvPicPr>
          <p:cNvPr id="25" name="Picture Placeholder 23" descr="A black circuit board with white lights&#10;&#10;Description automatically generated">
            <a:extLst>
              <a:ext uri="{FF2B5EF4-FFF2-40B4-BE49-F238E27FC236}">
                <a16:creationId xmlns:a16="http://schemas.microsoft.com/office/drawing/2014/main" id="{707205F9-2739-89B6-0701-DA119CF17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5" r="8485"/>
          <a:stretch>
            <a:fillRect/>
          </a:stretch>
        </p:blipFill>
        <p:spPr>
          <a:xfrm>
            <a:off x="7832409" y="1102428"/>
            <a:ext cx="3515317" cy="1356687"/>
          </a:xfrm>
          <a:prstGeom prst="rect">
            <a:avLst/>
          </a:prstGeom>
        </p:spPr>
      </p:pic>
      <p:pic>
        <p:nvPicPr>
          <p:cNvPr id="28" name="Picture 27" descr="A black switch with a red handle&#10;&#10;Description automatically generated">
            <a:extLst>
              <a:ext uri="{FF2B5EF4-FFF2-40B4-BE49-F238E27FC236}">
                <a16:creationId xmlns:a16="http://schemas.microsoft.com/office/drawing/2014/main" id="{5B375521-AD37-A1FF-5BAF-6821F74054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12" y="3034125"/>
            <a:ext cx="2652372" cy="1130603"/>
          </a:xfrm>
          <a:prstGeom prst="rect">
            <a:avLst/>
          </a:prstGeom>
        </p:spPr>
      </p:pic>
      <p:pic>
        <p:nvPicPr>
          <p:cNvPr id="30" name="Picture 29" descr="A small black electronic device with red wires&#10;&#10;Description automatically generated">
            <a:extLst>
              <a:ext uri="{FF2B5EF4-FFF2-40B4-BE49-F238E27FC236}">
                <a16:creationId xmlns:a16="http://schemas.microsoft.com/office/drawing/2014/main" id="{8F7A1899-6C8B-FA65-44FB-C2363651A3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649" y="2926311"/>
            <a:ext cx="2231262" cy="1302111"/>
          </a:xfrm>
          <a:prstGeom prst="rect">
            <a:avLst/>
          </a:prstGeom>
        </p:spPr>
      </p:pic>
      <p:pic>
        <p:nvPicPr>
          <p:cNvPr id="32" name="Picture 31" descr="A small electric motor with wires&#10;&#10;Description automatically generated">
            <a:extLst>
              <a:ext uri="{FF2B5EF4-FFF2-40B4-BE49-F238E27FC236}">
                <a16:creationId xmlns:a16="http://schemas.microsoft.com/office/drawing/2014/main" id="{804C60CA-A1E3-3263-46DD-CCA57754DB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882" y="2909968"/>
            <a:ext cx="1796616" cy="1427091"/>
          </a:xfrm>
          <a:prstGeom prst="rect">
            <a:avLst/>
          </a:prstGeom>
        </p:spPr>
      </p:pic>
      <p:pic>
        <p:nvPicPr>
          <p:cNvPr id="34" name="Picture 33" descr="A small black and silver device with wires&#10;&#10;Description automatically generated">
            <a:extLst>
              <a:ext uri="{FF2B5EF4-FFF2-40B4-BE49-F238E27FC236}">
                <a16:creationId xmlns:a16="http://schemas.microsoft.com/office/drawing/2014/main" id="{CE65BB21-A817-52C7-D73A-DD02587BC0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869" y="2827147"/>
            <a:ext cx="1836936" cy="1411014"/>
          </a:xfrm>
          <a:prstGeom prst="rect">
            <a:avLst/>
          </a:prstGeom>
        </p:spPr>
      </p:pic>
      <p:pic>
        <p:nvPicPr>
          <p:cNvPr id="36" name="Picture 35" descr="A black and green electronic device&#10;&#10;Description automatically generated">
            <a:extLst>
              <a:ext uri="{FF2B5EF4-FFF2-40B4-BE49-F238E27FC236}">
                <a16:creationId xmlns:a16="http://schemas.microsoft.com/office/drawing/2014/main" id="{1B26B0FC-2AFC-8ADE-5C07-BF325E2A72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07" y="4568455"/>
            <a:ext cx="2511741" cy="1174817"/>
          </a:xfrm>
          <a:prstGeom prst="rect">
            <a:avLst/>
          </a:prstGeom>
        </p:spPr>
      </p:pic>
      <p:pic>
        <p:nvPicPr>
          <p:cNvPr id="38" name="Picture 37" descr="A black power adapter with a cord&#10;&#10;Description automatically generated">
            <a:extLst>
              <a:ext uri="{FF2B5EF4-FFF2-40B4-BE49-F238E27FC236}">
                <a16:creationId xmlns:a16="http://schemas.microsoft.com/office/drawing/2014/main" id="{211C47C8-4A3B-66CF-A938-631ABDA270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219" y="4524095"/>
            <a:ext cx="2864032" cy="131502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06C2452-97AA-64E4-A381-BBBCF9FB0FC4}"/>
              </a:ext>
            </a:extLst>
          </p:cNvPr>
          <p:cNvSpPr txBox="1"/>
          <p:nvPr/>
        </p:nvSpPr>
        <p:spPr>
          <a:xfrm>
            <a:off x="1441804" y="25054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Arduino Mega 2560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CA74FB-87E6-7E2A-E04B-35BF5330B064}"/>
              </a:ext>
            </a:extLst>
          </p:cNvPr>
          <p:cNvSpPr txBox="1"/>
          <p:nvPr/>
        </p:nvSpPr>
        <p:spPr>
          <a:xfrm>
            <a:off x="5188853" y="24828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ESP 32 Module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9A1BD90-03B0-2A41-3C5E-C033CEA6EBB1}"/>
              </a:ext>
            </a:extLst>
          </p:cNvPr>
          <p:cNvSpPr txBox="1"/>
          <p:nvPr/>
        </p:nvSpPr>
        <p:spPr>
          <a:xfrm>
            <a:off x="8974408" y="2504454"/>
            <a:ext cx="2672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Color Sensor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2305B8-91A9-B03C-BCFE-56F08BC3C98E}"/>
              </a:ext>
            </a:extLst>
          </p:cNvPr>
          <p:cNvSpPr txBox="1"/>
          <p:nvPr/>
        </p:nvSpPr>
        <p:spPr>
          <a:xfrm>
            <a:off x="1483435" y="416037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Limit Switch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CD72332-16FA-021D-8D01-E2778A7F26D8}"/>
              </a:ext>
            </a:extLst>
          </p:cNvPr>
          <p:cNvSpPr txBox="1"/>
          <p:nvPr/>
        </p:nvSpPr>
        <p:spPr>
          <a:xfrm>
            <a:off x="4804507" y="41915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MG 996R Servo Motor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C7D7731-6308-7E54-0F4F-91631CA72FB0}"/>
              </a:ext>
            </a:extLst>
          </p:cNvPr>
          <p:cNvSpPr txBox="1"/>
          <p:nvPr/>
        </p:nvSpPr>
        <p:spPr>
          <a:xfrm>
            <a:off x="8014220" y="4224731"/>
            <a:ext cx="3198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Stepper Motor Nima 17 &amp;23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239254C-3357-B68E-7006-D93279B02887}"/>
              </a:ext>
            </a:extLst>
          </p:cNvPr>
          <p:cNvSpPr txBox="1"/>
          <p:nvPr/>
        </p:nvSpPr>
        <p:spPr>
          <a:xfrm>
            <a:off x="1420273" y="58281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Bread Board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7E83DC7-D232-627F-D147-C8EE0828CFA2}"/>
              </a:ext>
            </a:extLst>
          </p:cNvPr>
          <p:cNvSpPr txBox="1"/>
          <p:nvPr/>
        </p:nvSpPr>
        <p:spPr>
          <a:xfrm>
            <a:off x="4373408" y="5828175"/>
            <a:ext cx="3875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TB6600 Stepper Motor Driver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8892712-25B0-7F3F-95F6-C0D5C27F308B}"/>
              </a:ext>
            </a:extLst>
          </p:cNvPr>
          <p:cNvSpPr txBox="1"/>
          <p:nvPr/>
        </p:nvSpPr>
        <p:spPr>
          <a:xfrm>
            <a:off x="8441450" y="5843536"/>
            <a:ext cx="3260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AC/DC Power Supply</a:t>
            </a:r>
            <a:endParaRPr lang="en-AE" b="1" dirty="0">
              <a:solidFill>
                <a:schemeClr val="accent2"/>
              </a:solidFill>
            </a:endParaRPr>
          </a:p>
        </p:txBody>
      </p:sp>
      <p:sp>
        <p:nvSpPr>
          <p:cNvPr id="57" name="Oval 56" descr="Beige oval">
            <a:extLst>
              <a:ext uri="{FF2B5EF4-FFF2-40B4-BE49-F238E27FC236}">
                <a16:creationId xmlns:a16="http://schemas.microsoft.com/office/drawing/2014/main" id="{05C5D6E5-B911-ECB5-9F4C-B1D77A502448}"/>
              </a:ext>
            </a:extLst>
          </p:cNvPr>
          <p:cNvSpPr/>
          <p:nvPr/>
        </p:nvSpPr>
        <p:spPr>
          <a:xfrm>
            <a:off x="11562237" y="6227432"/>
            <a:ext cx="266400" cy="266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1AC4EF82-4673-E842-F840-A3F7FBA0BFF2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EE24B5-652C-4DB5-B7C3-B5BBEC128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9" name="Slide Number Placeholder 2">
            <a:extLst>
              <a:ext uri="{FF2B5EF4-FFF2-40B4-BE49-F238E27FC236}">
                <a16:creationId xmlns:a16="http://schemas.microsoft.com/office/drawing/2014/main" id="{4F06A7DB-B035-068D-8A74-783F136709B6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EE24B5-652C-4DB5-B7C3-B5BBEC128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0" name="Oval 59" descr="Beige oval">
            <a:extLst>
              <a:ext uri="{FF2B5EF4-FFF2-40B4-BE49-F238E27FC236}">
                <a16:creationId xmlns:a16="http://schemas.microsoft.com/office/drawing/2014/main" id="{E55A5897-F9B0-47A6-E7B8-765E7614B8C0}"/>
              </a:ext>
            </a:extLst>
          </p:cNvPr>
          <p:cNvSpPr/>
          <p:nvPr/>
        </p:nvSpPr>
        <p:spPr>
          <a:xfrm>
            <a:off x="11403948" y="6174902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0E6E8BF4-7C40-5B72-59B6-38AB79E890CA}"/>
              </a:ext>
            </a:extLst>
          </p:cNvPr>
          <p:cNvSpPr txBox="1">
            <a:spLocks/>
          </p:cNvSpPr>
          <p:nvPr/>
        </p:nvSpPr>
        <p:spPr>
          <a:xfrm>
            <a:off x="11466167" y="621149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1" name="Picture 80" descr="A white electronic board with blue and red stripes&#10;&#10;Description automatically generated">
            <a:extLst>
              <a:ext uri="{FF2B5EF4-FFF2-40B4-BE49-F238E27FC236}">
                <a16:creationId xmlns:a16="http://schemas.microsoft.com/office/drawing/2014/main" id="{7850B279-9129-59F8-63E0-D6E97F1D4A3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59" y="4463885"/>
            <a:ext cx="2447661" cy="152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18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5D9271-B659-4A45-8868-BAEC4EF7D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410" y="36156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BLOCK DIAGRAM</a:t>
            </a:r>
          </a:p>
        </p:txBody>
      </p:sp>
      <p:sp>
        <p:nvSpPr>
          <p:cNvPr id="29" name="object 27" descr="Beige rectangle">
            <a:extLst>
              <a:ext uri="{FF2B5EF4-FFF2-40B4-BE49-F238E27FC236}">
                <a16:creationId xmlns:a16="http://schemas.microsoft.com/office/drawing/2014/main" id="{CE178D24-EC15-4677-8CE4-B6FAE887C7CE}"/>
              </a:ext>
            </a:extLst>
          </p:cNvPr>
          <p:cNvSpPr/>
          <p:nvPr/>
        </p:nvSpPr>
        <p:spPr>
          <a:xfrm>
            <a:off x="976913" y="1329710"/>
            <a:ext cx="2808000" cy="0"/>
          </a:xfrm>
          <a:custGeom>
            <a:avLst/>
            <a:gdLst/>
            <a:ahLst/>
            <a:cxnLst/>
            <a:rect l="l" t="t" r="r" b="b"/>
            <a:pathLst>
              <a:path w="2501265">
                <a:moveTo>
                  <a:pt x="0" y="0"/>
                </a:moveTo>
                <a:lnTo>
                  <a:pt x="2500883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41" name="Slide Number Placeholder 4">
            <a:extLst>
              <a:ext uri="{FF2B5EF4-FFF2-40B4-BE49-F238E27FC236}">
                <a16:creationId xmlns:a16="http://schemas.microsoft.com/office/drawing/2014/main" id="{9F55EA11-DD6E-58FF-9BDD-467D7378714B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2" name="Slide Number Placeholder 2">
            <a:extLst>
              <a:ext uri="{FF2B5EF4-FFF2-40B4-BE49-F238E27FC236}">
                <a16:creationId xmlns:a16="http://schemas.microsoft.com/office/drawing/2014/main" id="{F882DA8F-8EAB-9964-99CF-918DAE824580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3" name="Oval 42" descr="Beige oval">
            <a:extLst>
              <a:ext uri="{FF2B5EF4-FFF2-40B4-BE49-F238E27FC236}">
                <a16:creationId xmlns:a16="http://schemas.microsoft.com/office/drawing/2014/main" id="{EE8FF359-6029-6BE1-2058-679082B36C65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891AF-C8B3-57B0-15F4-3447870CA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40" y="1530219"/>
            <a:ext cx="10261102" cy="500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7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750891-B331-46E3-89A1-0996C3679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THE RESULT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C5A228-0BB3-460B-97CB-3667DC43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7506" y="6146910"/>
            <a:ext cx="357116" cy="36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6" name="object 18" descr="Beige rectangle">
            <a:extLst>
              <a:ext uri="{FF2B5EF4-FFF2-40B4-BE49-F238E27FC236}">
                <a16:creationId xmlns:a16="http://schemas.microsoft.com/office/drawing/2014/main" id="{31A1F953-41C3-4B9E-9EA3-26087E184E71}"/>
              </a:ext>
            </a:extLst>
          </p:cNvPr>
          <p:cNvSpPr/>
          <p:nvPr/>
        </p:nvSpPr>
        <p:spPr>
          <a:xfrm>
            <a:off x="942535" y="1337304"/>
            <a:ext cx="3708000" cy="0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7A749-57DF-B983-18EE-1398707D4728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62D5A281-0A6A-E9A5-E3C6-FE184C773929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Oval 7" descr="Beige oval">
            <a:extLst>
              <a:ext uri="{FF2B5EF4-FFF2-40B4-BE49-F238E27FC236}">
                <a16:creationId xmlns:a16="http://schemas.microsoft.com/office/drawing/2014/main" id="{A0BA484C-45FC-B988-A860-84AF8A12D91C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95DA6C-0510-1FA2-B8B9-025383E03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690688"/>
            <a:ext cx="5257800" cy="49297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7FC734-AD80-71C3-9445-8B46E3B89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1690687"/>
            <a:ext cx="4988930" cy="492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33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 descr="Beige rectangle">
            <a:extLst>
              <a:ext uri="{FF2B5EF4-FFF2-40B4-BE49-F238E27FC236}">
                <a16:creationId xmlns:a16="http://schemas.microsoft.com/office/drawing/2014/main" id="{857A0168-DBD5-47D4-A751-3B39262D8254}"/>
              </a:ext>
            </a:extLst>
          </p:cNvPr>
          <p:cNvSpPr/>
          <p:nvPr/>
        </p:nvSpPr>
        <p:spPr>
          <a:xfrm>
            <a:off x="8355283" y="836613"/>
            <a:ext cx="3307960" cy="5184775"/>
          </a:xfrm>
          <a:custGeom>
            <a:avLst/>
            <a:gdLst/>
            <a:ahLst/>
            <a:cxnLst/>
            <a:rect l="l" t="t" r="r" b="b"/>
            <a:pathLst>
              <a:path w="4010659" h="333375">
                <a:moveTo>
                  <a:pt x="0" y="333006"/>
                </a:moveTo>
                <a:lnTo>
                  <a:pt x="4010367" y="333006"/>
                </a:lnTo>
                <a:lnTo>
                  <a:pt x="4010367" y="0"/>
                </a:lnTo>
                <a:lnTo>
                  <a:pt x="0" y="0"/>
                </a:lnTo>
                <a:lnTo>
                  <a:pt x="0" y="333006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6" name="object 6" descr="Blue rectangle">
            <a:extLst>
              <a:ext uri="{FF2B5EF4-FFF2-40B4-BE49-F238E27FC236}">
                <a16:creationId xmlns:a16="http://schemas.microsoft.com/office/drawing/2014/main" id="{7F009843-AFA3-44E8-B7D5-3F39B363C92E}"/>
              </a:ext>
            </a:extLst>
          </p:cNvPr>
          <p:cNvSpPr/>
          <p:nvPr/>
        </p:nvSpPr>
        <p:spPr>
          <a:xfrm>
            <a:off x="6226175" y="1"/>
            <a:ext cx="5056205" cy="6857999"/>
          </a:xfrm>
          <a:custGeom>
            <a:avLst/>
            <a:gdLst/>
            <a:ahLst/>
            <a:cxnLst/>
            <a:rect l="l" t="t" r="r" b="b"/>
            <a:pathLst>
              <a:path w="6689725" h="3528060">
                <a:moveTo>
                  <a:pt x="0" y="3527996"/>
                </a:moveTo>
                <a:lnTo>
                  <a:pt x="6689648" y="3527996"/>
                </a:lnTo>
                <a:lnTo>
                  <a:pt x="6689648" y="0"/>
                </a:lnTo>
                <a:lnTo>
                  <a:pt x="0" y="0"/>
                </a:lnTo>
                <a:lnTo>
                  <a:pt x="0" y="35279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C6730AE-386B-426F-9F29-221DCC5F714D}"/>
              </a:ext>
            </a:extLst>
          </p:cNvPr>
          <p:cNvSpPr txBox="1">
            <a:spLocks/>
          </p:cNvSpPr>
          <p:nvPr/>
        </p:nvSpPr>
        <p:spPr>
          <a:xfrm>
            <a:off x="7472818" y="2860146"/>
            <a:ext cx="2981822" cy="74975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Responsive Web Page </a:t>
            </a:r>
          </a:p>
        </p:txBody>
      </p:sp>
      <p:pic>
        <p:nvPicPr>
          <p:cNvPr id="9" name="Picture Placeholder 27" descr="Check mark">
            <a:extLst>
              <a:ext uri="{FF2B5EF4-FFF2-40B4-BE49-F238E27FC236}">
                <a16:creationId xmlns:a16="http://schemas.microsoft.com/office/drawing/2014/main" id="{9FC370A7-FF9A-42B0-9C14-95C57A9BC6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0067" y="2803684"/>
            <a:ext cx="720000" cy="720000"/>
          </a:xfrm>
          <a:prstGeom prst="rect">
            <a:avLst/>
          </a:prstGeom>
        </p:spPr>
      </p:pic>
      <p:pic>
        <p:nvPicPr>
          <p:cNvPr id="10" name="Picture Placeholder 29" descr="Check mark">
            <a:extLst>
              <a:ext uri="{FF2B5EF4-FFF2-40B4-BE49-F238E27FC236}">
                <a16:creationId xmlns:a16="http://schemas.microsoft.com/office/drawing/2014/main" id="{1630545B-ED3D-48DD-8CD5-CB200AA2D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0067" y="3693320"/>
            <a:ext cx="720000" cy="719999"/>
          </a:xfrm>
          <a:prstGeom prst="rect">
            <a:avLst/>
          </a:prstGeom>
        </p:spPr>
      </p:pic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186A1D66-9F36-434B-9677-0FE61760AB97}"/>
              </a:ext>
            </a:extLst>
          </p:cNvPr>
          <p:cNvSpPr txBox="1">
            <a:spLocks/>
          </p:cNvSpPr>
          <p:nvPr/>
        </p:nvSpPr>
        <p:spPr>
          <a:xfrm>
            <a:off x="7472816" y="3794464"/>
            <a:ext cx="3809563" cy="7401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Choosing Place and Process</a:t>
            </a:r>
          </a:p>
        </p:txBody>
      </p:sp>
      <p:pic>
        <p:nvPicPr>
          <p:cNvPr id="12" name="Picture Placeholder 31" descr="Check mark">
            <a:extLst>
              <a:ext uri="{FF2B5EF4-FFF2-40B4-BE49-F238E27FC236}">
                <a16:creationId xmlns:a16="http://schemas.microsoft.com/office/drawing/2014/main" id="{33C53E5C-0A10-46F8-9546-AB2C67545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0067" y="4621055"/>
            <a:ext cx="720000" cy="719999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8744334E-DF9D-4600-8180-292072510183}"/>
              </a:ext>
            </a:extLst>
          </p:cNvPr>
          <p:cNvSpPr txBox="1">
            <a:spLocks/>
          </p:cNvSpPr>
          <p:nvPr/>
        </p:nvSpPr>
        <p:spPr>
          <a:xfrm>
            <a:off x="7472816" y="4704536"/>
            <a:ext cx="3098931" cy="10929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Automatic Storage </a:t>
            </a:r>
          </a:p>
        </p:txBody>
      </p:sp>
      <p:sp>
        <p:nvSpPr>
          <p:cNvPr id="14" name="object 27" descr="Beige rectangle">
            <a:extLst>
              <a:ext uri="{FF2B5EF4-FFF2-40B4-BE49-F238E27FC236}">
                <a16:creationId xmlns:a16="http://schemas.microsoft.com/office/drawing/2014/main" id="{7F820741-8871-4D59-8ED1-466FEFD2AF94}"/>
              </a:ext>
            </a:extLst>
          </p:cNvPr>
          <p:cNvSpPr/>
          <p:nvPr/>
        </p:nvSpPr>
        <p:spPr>
          <a:xfrm flipV="1">
            <a:off x="6892776" y="2384428"/>
            <a:ext cx="2412000" cy="75489"/>
          </a:xfrm>
          <a:custGeom>
            <a:avLst/>
            <a:gdLst/>
            <a:ahLst/>
            <a:cxnLst/>
            <a:rect l="l" t="t" r="r" b="b"/>
            <a:pathLst>
              <a:path w="2501265">
                <a:moveTo>
                  <a:pt x="0" y="0"/>
                </a:moveTo>
                <a:lnTo>
                  <a:pt x="2500883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68119-9603-4701-8EEC-F2E48B80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0067" y="1473629"/>
            <a:ext cx="4421229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CONTROL PAGE</a:t>
            </a:r>
            <a:endParaRPr lang="en-US" dirty="0"/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00B1D977-047D-83D9-6B47-1AFF4A039C70}"/>
              </a:ext>
            </a:extLst>
          </p:cNvPr>
          <p:cNvSpPr txBox="1">
            <a:spLocks/>
          </p:cNvSpPr>
          <p:nvPr/>
        </p:nvSpPr>
        <p:spPr>
          <a:xfrm>
            <a:off x="11639906" y="62993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BEA80AA1-649F-CBE0-1038-59D2E7B43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7506" y="6146910"/>
            <a:ext cx="357116" cy="36512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E64903E1-1DF5-5953-7682-D12D74A9EF61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FC098868-2B75-2B46-0895-0743739C1A4D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Oval 22" descr="Beige oval">
            <a:extLst>
              <a:ext uri="{FF2B5EF4-FFF2-40B4-BE49-F238E27FC236}">
                <a16:creationId xmlns:a16="http://schemas.microsoft.com/office/drawing/2014/main" id="{20BD4ACA-5A34-8811-27AA-68DC1F759BF5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B07B9-8CB9-E3D7-1B0A-07C1C73F7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734" y="-1"/>
            <a:ext cx="62569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64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54379-12DC-488A-96E2-264D244A3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587" y="438224"/>
            <a:ext cx="3932237" cy="1302111"/>
          </a:xfrm>
        </p:spPr>
        <p:txBody>
          <a:bodyPr>
            <a:normAutofit/>
          </a:bodyPr>
          <a:lstStyle/>
          <a:p>
            <a:r>
              <a:rPr lang="en-US" sz="5200" dirty="0"/>
              <a:t>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97F9A-0355-4091-BDD7-5C578348C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6600" y="1769168"/>
            <a:ext cx="5145399" cy="143123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200" b="1" dirty="0">
                <a:solidFill>
                  <a:schemeClr val="bg1"/>
                </a:solidFill>
                <a:latin typeface="+mj-lt"/>
              </a:rPr>
              <a:t>Automated Storage and Retrieval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0DBC9-EEFC-416D-BFAD-DB6D1A9E8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9263D0-7B10-45A1-AD9E-D040B170EFE2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6934632" y="2898616"/>
            <a:ext cx="5620565" cy="1648628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sz="2500" b="1" dirty="0">
                <a:solidFill>
                  <a:schemeClr val="bg1"/>
                </a:solidFill>
                <a:latin typeface="+mj-lt"/>
              </a:rPr>
              <a:t>Efficient Space Utilization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884D43A-F693-45B5-941E-26162517B9A6}"/>
              </a:ext>
            </a:extLst>
          </p:cNvPr>
          <p:cNvSpPr>
            <a:spLocks noGrp="1"/>
          </p:cNvSpPr>
          <p:nvPr>
            <p:ph type="body" sz="half" idx="25"/>
          </p:nvPr>
        </p:nvSpPr>
        <p:spPr>
          <a:xfrm>
            <a:off x="7046600" y="4627653"/>
            <a:ext cx="5055204" cy="191237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</a:pPr>
            <a:r>
              <a:rPr lang="en-US" sz="2200" b="1" dirty="0">
                <a:solidFill>
                  <a:schemeClr val="bg1"/>
                </a:solidFill>
                <a:latin typeface="+mj-lt"/>
              </a:rPr>
              <a:t>Color-Based Product Identification</a:t>
            </a:r>
          </a:p>
        </p:txBody>
      </p:sp>
      <p:pic>
        <p:nvPicPr>
          <p:cNvPr id="11" name="Picture Placeholder 14" descr="Check icon">
            <a:extLst>
              <a:ext uri="{FF2B5EF4-FFF2-40B4-BE49-F238E27FC236}">
                <a16:creationId xmlns:a16="http://schemas.microsoft.com/office/drawing/2014/main" id="{380A2BFD-1794-4338-8BAC-66A30B88D03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0600" y="1709979"/>
            <a:ext cx="576000" cy="576000"/>
          </a:xfrm>
        </p:spPr>
      </p:pic>
      <p:pic>
        <p:nvPicPr>
          <p:cNvPr id="12" name="Picture Placeholder 16" descr="Check icon">
            <a:extLst>
              <a:ext uri="{FF2B5EF4-FFF2-40B4-BE49-F238E27FC236}">
                <a16:creationId xmlns:a16="http://schemas.microsoft.com/office/drawing/2014/main" id="{AC1F4E71-E6F8-490B-A9E9-61DC2025EBEE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1239" y="2948224"/>
            <a:ext cx="576000" cy="576001"/>
          </a:xfrm>
        </p:spPr>
      </p:pic>
      <p:pic>
        <p:nvPicPr>
          <p:cNvPr id="13" name="Picture Placeholder 18" descr="Check icon">
            <a:extLst>
              <a:ext uri="{FF2B5EF4-FFF2-40B4-BE49-F238E27FC236}">
                <a16:creationId xmlns:a16="http://schemas.microsoft.com/office/drawing/2014/main" id="{138322BF-F85B-4C19-9968-C0582151091B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1239" y="4558201"/>
            <a:ext cx="576000" cy="576001"/>
          </a:xfrm>
        </p:spPr>
      </p:pic>
      <p:sp>
        <p:nvSpPr>
          <p:cNvPr id="14" name="object 13" descr="Beige rectangle">
            <a:extLst>
              <a:ext uri="{FF2B5EF4-FFF2-40B4-BE49-F238E27FC236}">
                <a16:creationId xmlns:a16="http://schemas.microsoft.com/office/drawing/2014/main" id="{FEBB8673-0A72-4C5C-8239-7EF600504010}"/>
              </a:ext>
            </a:extLst>
          </p:cNvPr>
          <p:cNvSpPr/>
          <p:nvPr/>
        </p:nvSpPr>
        <p:spPr>
          <a:xfrm>
            <a:off x="915657" y="1732553"/>
            <a:ext cx="3096000" cy="0"/>
          </a:xfrm>
          <a:custGeom>
            <a:avLst/>
            <a:gdLst/>
            <a:ahLst/>
            <a:cxnLst/>
            <a:rect l="l" t="t" r="r" b="b"/>
            <a:pathLst>
              <a:path w="2694304">
                <a:moveTo>
                  <a:pt x="0" y="0"/>
                </a:moveTo>
                <a:lnTo>
                  <a:pt x="2694127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pic>
        <p:nvPicPr>
          <p:cNvPr id="9" name="Picture Placeholder 8" descr="A machine in a room with blue lines&#10;&#10;Description automatically generated">
            <a:extLst>
              <a:ext uri="{FF2B5EF4-FFF2-40B4-BE49-F238E27FC236}">
                <a16:creationId xmlns:a16="http://schemas.microsoft.com/office/drawing/2014/main" id="{87D70760-CA17-A864-C16E-68D97D5506E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D1A4DA2F-D46F-9A13-3BFF-0389DEC90934}"/>
              </a:ext>
            </a:extLst>
          </p:cNvPr>
          <p:cNvSpPr txBox="1">
            <a:spLocks/>
          </p:cNvSpPr>
          <p:nvPr/>
        </p:nvSpPr>
        <p:spPr>
          <a:xfrm>
            <a:off x="11639906" y="62993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8ED11CE3-149E-B7B2-BA78-8A5F8402E91D}"/>
              </a:ext>
            </a:extLst>
          </p:cNvPr>
          <p:cNvSpPr txBox="1">
            <a:spLocks/>
          </p:cNvSpPr>
          <p:nvPr/>
        </p:nvSpPr>
        <p:spPr>
          <a:xfrm>
            <a:off x="11487506" y="6146910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E03C5515-30F8-3CDB-AAAD-0D9AFA8D7FAA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413D9EF1-AFE2-926C-CB23-1F57F76127E7}"/>
              </a:ext>
            </a:extLst>
          </p:cNvPr>
          <p:cNvSpPr txBox="1">
            <a:spLocks/>
          </p:cNvSpPr>
          <p:nvPr/>
        </p:nvSpPr>
        <p:spPr>
          <a:xfrm>
            <a:off x="11468844" y="6174902"/>
            <a:ext cx="357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i="1" kern="1200">
                <a:solidFill>
                  <a:schemeClr val="tx2"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0" name="Oval 19" descr="Beige oval">
            <a:extLst>
              <a:ext uri="{FF2B5EF4-FFF2-40B4-BE49-F238E27FC236}">
                <a16:creationId xmlns:a16="http://schemas.microsoft.com/office/drawing/2014/main" id="{A1215077-34AC-C7ED-CEA1-1C5FAC93363D}"/>
              </a:ext>
            </a:extLst>
          </p:cNvPr>
          <p:cNvSpPr/>
          <p:nvPr/>
        </p:nvSpPr>
        <p:spPr>
          <a:xfrm>
            <a:off x="11363788" y="6094493"/>
            <a:ext cx="567228" cy="525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96756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0">
      <a:dk1>
        <a:sysClr val="windowText" lastClr="000000"/>
      </a:dk1>
      <a:lt1>
        <a:sysClr val="window" lastClr="FFFFFF"/>
      </a:lt1>
      <a:dk2>
        <a:srgbClr val="00292E"/>
      </a:dk2>
      <a:lt2>
        <a:srgbClr val="64B2C1"/>
      </a:lt2>
      <a:accent1>
        <a:srgbClr val="F0CDA1"/>
      </a:accent1>
      <a:accent2>
        <a:srgbClr val="107082"/>
      </a:accent2>
      <a:accent3>
        <a:srgbClr val="054854"/>
      </a:accent3>
      <a:accent4>
        <a:srgbClr val="00AEEF"/>
      </a:accent4>
      <a:accent5>
        <a:srgbClr val="F99927"/>
      </a:accent5>
      <a:accent6>
        <a:srgbClr val="EC7216"/>
      </a:accent6>
      <a:hlink>
        <a:srgbClr val="000000"/>
      </a:hlink>
      <a:folHlink>
        <a:srgbClr val="000000"/>
      </a:folHlink>
    </a:clrScheme>
    <a:fontScheme name="Custom 24">
      <a:majorFont>
        <a:latin typeface="Gill Sans MT"/>
        <a:ea typeface=""/>
        <a:cs typeface=""/>
      </a:majorFont>
      <a:minorFont>
        <a:latin typeface="Arial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M45022061_Professional services marketing plan_SL_V1" id="{B214D568-CC3C-4109-877A-D7A12976D35F}" vid="{D425069E-A49A-4A86-9A62-1864F0635A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118CE8-9293-4220-BA3B-5D353B13ABC9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A2DDA16B-F3AC-4A5B-9F5F-6F5A8F47A9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26FE2C-7640-4BF0-9D68-FDFD4151FD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Professional services marketing plan</Template>
  <TotalTime>342</TotalTime>
  <Words>244</Words>
  <Application>Microsoft Office PowerPoint</Application>
  <PresentationFormat>Widescreen</PresentationFormat>
  <Paragraphs>96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 </vt:lpstr>
      <vt:lpstr>Rosario Bold</vt:lpstr>
      <vt:lpstr>Arial</vt:lpstr>
      <vt:lpstr>Calibri</vt:lpstr>
      <vt:lpstr>Gill Sans MT</vt:lpstr>
      <vt:lpstr>Open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COMPONENTS  AND SPECIFICATION</vt:lpstr>
      <vt:lpstr>BLOCK DIAGRAM</vt:lpstr>
      <vt:lpstr>THE RESULT</vt:lpstr>
      <vt:lpstr>CONTROL PAGE</vt:lpstr>
      <vt:lpstr>FEATURES</vt:lpstr>
      <vt:lpstr>KEY TIMELINE GOAL</vt:lpstr>
      <vt:lpstr>PowerPoint Presentation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osama dweikat</dc:creator>
  <cp:lastModifiedBy>osama dweikat</cp:lastModifiedBy>
  <cp:revision>3</cp:revision>
  <dcterms:created xsi:type="dcterms:W3CDTF">2025-01-26T19:32:34Z</dcterms:created>
  <dcterms:modified xsi:type="dcterms:W3CDTF">2025-01-30T21:06:17Z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