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3" r:id="rId10"/>
    <p:sldId id="264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56" autoAdjust="0"/>
    <p:restoredTop sz="94291" autoAdjust="0"/>
  </p:normalViewPr>
  <p:slideViewPr>
    <p:cSldViewPr snapToGrid="0">
      <p:cViewPr>
        <p:scale>
          <a:sx n="66" d="100"/>
          <a:sy n="66" d="100"/>
        </p:scale>
        <p:origin x="858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C17E9-CA49-4389-804C-C29A6B9AAE14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7BAF1-8EAC-43DB-B237-AE3356989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829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C17E9-CA49-4389-804C-C29A6B9AAE14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7BAF1-8EAC-43DB-B237-AE3356989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4439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C17E9-CA49-4389-804C-C29A6B9AAE14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7BAF1-8EAC-43DB-B237-AE3356989F6F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163377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C17E9-CA49-4389-804C-C29A6B9AAE14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7BAF1-8EAC-43DB-B237-AE3356989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0701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C17E9-CA49-4389-804C-C29A6B9AAE14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7BAF1-8EAC-43DB-B237-AE3356989F6F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493712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C17E9-CA49-4389-804C-C29A6B9AAE14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7BAF1-8EAC-43DB-B237-AE3356989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4733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C17E9-CA49-4389-804C-C29A6B9AAE14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7BAF1-8EAC-43DB-B237-AE3356989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1889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C17E9-CA49-4389-804C-C29A6B9AAE14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7BAF1-8EAC-43DB-B237-AE3356989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5537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C17E9-CA49-4389-804C-C29A6B9AAE14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7BAF1-8EAC-43DB-B237-AE3356989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772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C17E9-CA49-4389-804C-C29A6B9AAE14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7BAF1-8EAC-43DB-B237-AE3356989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7396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C17E9-CA49-4389-804C-C29A6B9AAE14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7BAF1-8EAC-43DB-B237-AE3356989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3218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C17E9-CA49-4389-804C-C29A6B9AAE14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7BAF1-8EAC-43DB-B237-AE3356989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702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C17E9-CA49-4389-804C-C29A6B9AAE14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7BAF1-8EAC-43DB-B237-AE3356989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5732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C17E9-CA49-4389-804C-C29A6B9AAE14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7BAF1-8EAC-43DB-B237-AE3356989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244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C17E9-CA49-4389-804C-C29A6B9AAE14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7BAF1-8EAC-43DB-B237-AE3356989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838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C17E9-CA49-4389-804C-C29A6B9AAE14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7BAF1-8EAC-43DB-B237-AE3356989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422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6C17E9-CA49-4389-804C-C29A6B9AAE14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7A7BAF1-8EAC-43DB-B237-AE3356989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297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D525F3-6762-46AA-AEC4-FA339DD733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07067" y="1433863"/>
            <a:ext cx="7766936" cy="1646302"/>
          </a:xfrm>
        </p:spPr>
        <p:txBody>
          <a:bodyPr/>
          <a:lstStyle/>
          <a:p>
            <a:r>
              <a:rPr lang="en-US" dirty="0" err="1"/>
              <a:t>SuperbPresenter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9602A5C-735A-4C82-B000-ED22EF9090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07067" y="3910156"/>
            <a:ext cx="7766936" cy="1096899"/>
          </a:xfrm>
        </p:spPr>
        <p:txBody>
          <a:bodyPr>
            <a:normAutofit/>
          </a:bodyPr>
          <a:lstStyle/>
          <a:p>
            <a:r>
              <a:rPr lang="en-US" sz="2000" dirty="0" err="1"/>
              <a:t>Abdalmajeed</a:t>
            </a:r>
            <a:r>
              <a:rPr lang="en-US" sz="2000" dirty="0"/>
              <a:t> Saleh, </a:t>
            </a:r>
            <a:r>
              <a:rPr lang="en-US" sz="2000" dirty="0" err="1"/>
              <a:t>Ruba</a:t>
            </a:r>
            <a:r>
              <a:rPr lang="en-US" sz="2000" dirty="0"/>
              <a:t> </a:t>
            </a:r>
            <a:r>
              <a:rPr lang="en-US" sz="2000" dirty="0" err="1"/>
              <a:t>Sawafta</a:t>
            </a:r>
            <a:r>
              <a:rPr lang="en-US" sz="2000" dirty="0"/>
              <a:t> and </a:t>
            </a:r>
            <a:r>
              <a:rPr lang="en-US" sz="2000" dirty="0" err="1"/>
              <a:t>Asmaa</a:t>
            </a:r>
            <a:r>
              <a:rPr lang="en-US" sz="2000" dirty="0"/>
              <a:t> </a:t>
            </a:r>
            <a:r>
              <a:rPr lang="en-US" sz="2000" dirty="0" err="1"/>
              <a:t>Jumaa</a:t>
            </a:r>
            <a:br>
              <a:rPr lang="en-US" sz="2000" dirty="0"/>
            </a:br>
            <a:r>
              <a:rPr lang="en-US" sz="2000" dirty="0"/>
              <a:t>Supervised by </a:t>
            </a:r>
            <a:r>
              <a:rPr lang="en-US" sz="2000" dirty="0" err="1"/>
              <a:t>Dr.Abdel</a:t>
            </a:r>
            <a:r>
              <a:rPr lang="en-US" sz="2000" dirty="0"/>
              <a:t>-Razzak </a:t>
            </a:r>
            <a:r>
              <a:rPr lang="en-US" sz="2000" dirty="0" err="1"/>
              <a:t>Natsheh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6386830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41267D-D3CA-4FAB-B8F2-372B1CE2ED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4763" y="605104"/>
            <a:ext cx="8596668" cy="5157067"/>
          </a:xfrm>
        </p:spPr>
        <p:txBody>
          <a:bodyPr/>
          <a:lstStyle/>
          <a:p>
            <a:r>
              <a:rPr lang="en-US" dirty="0"/>
              <a:t>Hints system.</a:t>
            </a:r>
            <a:br>
              <a:rPr lang="en-US" dirty="0"/>
            </a:br>
            <a:br>
              <a:rPr lang="en-US" dirty="0"/>
            </a:br>
            <a:r>
              <a:rPr lang="en-US" dirty="0"/>
              <a:t>- Pre-Hints</a:t>
            </a:r>
            <a:br>
              <a:rPr lang="en-US" dirty="0"/>
            </a:b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86794D9-7E45-48EA-A7B2-3C6B8188C3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711" y="1640114"/>
            <a:ext cx="7192070" cy="3207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33345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A136C2-DF17-4EE4-99BC-F032A341FC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0248" y="593046"/>
            <a:ext cx="8596668" cy="3880773"/>
          </a:xfrm>
        </p:spPr>
        <p:txBody>
          <a:bodyPr/>
          <a:lstStyle/>
          <a:p>
            <a:r>
              <a:rPr lang="en-US" dirty="0"/>
              <a:t>Post-Hint</a:t>
            </a:r>
            <a:br>
              <a:rPr lang="en-US" dirty="0"/>
            </a:b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7E999CC-72DE-4939-AA63-4B738C0151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247" y="1298377"/>
            <a:ext cx="7384501" cy="3175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6329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ED74E3-F20E-462F-A9F8-3ED20AA74D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Workshop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AE66F3-5353-4BD6-BB2E-40D5F822F9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Objectives and main goal.</a:t>
            </a:r>
          </a:p>
          <a:p>
            <a:pPr marL="0" indent="0">
              <a:buNone/>
            </a:pPr>
            <a:br>
              <a:rPr lang="en-US" dirty="0"/>
            </a:b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5C8F3C3-3B01-4B14-B0C9-1C0AB1BF4E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110" y="2761343"/>
            <a:ext cx="6758090" cy="2724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46542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C04FAE-B86A-4501-B837-52947123F5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734" y="883332"/>
            <a:ext cx="8596668" cy="3880773"/>
          </a:xfrm>
        </p:spPr>
        <p:txBody>
          <a:bodyPr/>
          <a:lstStyle/>
          <a:p>
            <a:r>
              <a:rPr lang="en-US" b="1" dirty="0"/>
              <a:t>Camera view and reports.</a:t>
            </a:r>
            <a:br>
              <a:rPr lang="en-US" dirty="0"/>
            </a:b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EA6684A-07F2-454A-9473-B58CD2CD29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00" y="1629943"/>
            <a:ext cx="4455886" cy="449508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7D8A2AE-DB48-4F77-85F9-98F9CB952D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7999" y="1629943"/>
            <a:ext cx="4787303" cy="263047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589D55F-36BB-44D8-93F4-834F7CFCEAE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7999" y="4520551"/>
            <a:ext cx="4787303" cy="1848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3850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BA2D28-6524-408C-BB5D-471E354A8D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Computers Room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B14FD1-79DB-4C3F-89EF-E4B6AD53E1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812246"/>
            <a:ext cx="8596668" cy="3880773"/>
          </a:xfrm>
        </p:spPr>
        <p:txBody>
          <a:bodyPr/>
          <a:lstStyle/>
          <a:p>
            <a:r>
              <a:rPr lang="en-US" b="1" dirty="0"/>
              <a:t>Objectives and main goal.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1C2E57B-04D7-42D2-861D-2BFB5A0633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4093" y="2499161"/>
            <a:ext cx="6344535" cy="343718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87A3015-C066-4580-9C9B-20F109EABB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329" y="2499161"/>
            <a:ext cx="4965337" cy="4017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20092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6A47EC-003A-41F3-AEE4-D9EAC83A18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3791" y="709160"/>
            <a:ext cx="8596668" cy="4545011"/>
          </a:xfrm>
        </p:spPr>
        <p:txBody>
          <a:bodyPr/>
          <a:lstStyle/>
          <a:p>
            <a:r>
              <a:rPr lang="en-US" b="1" dirty="0"/>
              <a:t>Lost ?</a:t>
            </a:r>
            <a:r>
              <a:rPr lang="en-US" dirty="0"/>
              <a:t> </a:t>
            </a:r>
            <a:br>
              <a:rPr lang="en-US" dirty="0"/>
            </a:b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88AE9C8-E4C2-493F-B5EA-7C223D7516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079" y="1348341"/>
            <a:ext cx="4989341" cy="254148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D7D99E6-D8EF-4651-A5BF-74ED83989C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079" y="4047305"/>
            <a:ext cx="5533918" cy="2413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24507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3021B6-4D6A-4D92-9CB0-7BBB3F3D3A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305" y="738189"/>
            <a:ext cx="8596668" cy="3880773"/>
          </a:xfrm>
        </p:spPr>
        <p:txBody>
          <a:bodyPr/>
          <a:lstStyle/>
          <a:p>
            <a:r>
              <a:rPr lang="en-US" b="1" dirty="0"/>
              <a:t>Code Problem</a:t>
            </a:r>
            <a:br>
              <a:rPr lang="en-US" dirty="0"/>
            </a:b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FA4509D-7FA6-4B2D-951D-D355F6B24F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305" y="4059842"/>
            <a:ext cx="5447695" cy="247939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739461A-54EB-43CD-AD2D-1F1526E523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305" y="1176961"/>
            <a:ext cx="5447695" cy="271675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75FF79D-2023-4D7A-A0E8-193929A1D57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0003" y="1176961"/>
            <a:ext cx="5447695" cy="2716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45712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70D690-B7DF-4755-B237-EED07556AB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Conference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8179D0-B777-4FA9-9ED2-6E8724E101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Objectives and main goal.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E7C0799-B1AF-4568-8B28-7D15303F65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2660429"/>
            <a:ext cx="8132837" cy="3032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98559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4E2ACC-9B52-46D9-8E6C-685CE8451E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555A7A-0030-4058-B00E-8407E4B663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Network  VR application.</a:t>
            </a:r>
          </a:p>
        </p:txBody>
      </p:sp>
    </p:spTree>
    <p:extLst>
      <p:ext uri="{BB962C8B-B14F-4D97-AF65-F5344CB8AC3E}">
        <p14:creationId xmlns:p14="http://schemas.microsoft.com/office/powerpoint/2010/main" val="22630599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571F13-C363-41EA-AEF6-4C3B1F3E62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951CDF-D381-4481-B525-E97D9B3FD3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Introduction and main goal.</a:t>
            </a:r>
          </a:p>
          <a:p>
            <a:r>
              <a:rPr lang="en-US" dirty="0"/>
              <a:t>Design.</a:t>
            </a:r>
          </a:p>
          <a:p>
            <a:r>
              <a:rPr lang="en-US" dirty="0"/>
              <a:t>Environments </a:t>
            </a:r>
            <a:br>
              <a:rPr lang="en-US" dirty="0"/>
            </a:br>
            <a:r>
              <a:rPr lang="en-US" dirty="0"/>
              <a:t>- Class room.</a:t>
            </a:r>
            <a:br>
              <a:rPr lang="en-US" dirty="0"/>
            </a:br>
            <a:r>
              <a:rPr lang="en-US" dirty="0"/>
              <a:t>- Workshop.</a:t>
            </a:r>
            <a:br>
              <a:rPr lang="en-US" dirty="0"/>
            </a:br>
            <a:r>
              <a:rPr lang="en-US" dirty="0"/>
              <a:t>- Computers room.</a:t>
            </a:r>
            <a:br>
              <a:rPr lang="en-US" dirty="0"/>
            </a:br>
            <a:r>
              <a:rPr lang="en-US" dirty="0"/>
              <a:t>- Conference.</a:t>
            </a:r>
          </a:p>
          <a:p>
            <a:r>
              <a:rPr lang="en-US" dirty="0"/>
              <a:t>conclusion.</a:t>
            </a:r>
          </a:p>
        </p:txBody>
      </p:sp>
    </p:spTree>
    <p:extLst>
      <p:ext uri="{BB962C8B-B14F-4D97-AF65-F5344CB8AC3E}">
        <p14:creationId xmlns:p14="http://schemas.microsoft.com/office/powerpoint/2010/main" val="4036038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DD58DE-335E-46E9-8574-B17D7BEA41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04ADE5-4F11-4756-95A3-F206BEF496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are VR and AR ?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Main idea.</a:t>
            </a:r>
          </a:p>
          <a:p>
            <a:r>
              <a:rPr lang="en-US" dirty="0"/>
              <a:t>Main goal.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6B4FA2B-1FD1-41AE-9C4E-DA5338424213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6264" y="2560321"/>
            <a:ext cx="6406222" cy="14436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642700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344406-F2E8-42BF-B254-D09D5C778B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9FE6D4-4DDB-4764-A384-BE12A6F301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463041"/>
            <a:ext cx="8596668" cy="4578322"/>
          </a:xfrm>
        </p:spPr>
        <p:txBody>
          <a:bodyPr/>
          <a:lstStyle/>
          <a:p>
            <a:r>
              <a:rPr lang="en-US" dirty="0"/>
              <a:t>Characters design.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9E87F4E-CBFB-4F05-BC21-E9D7BE7791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113" y="2264899"/>
            <a:ext cx="3600841" cy="388077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8950BD1-E8ED-4BDA-AF4D-9B588DBE71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4186" y="2264898"/>
            <a:ext cx="3600842" cy="3880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41691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03ACD5C-3B0C-4938-BD30-5592F653349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167" y="485774"/>
            <a:ext cx="4346916" cy="2482509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10F57AC-2008-443B-9CCC-66041EB6A2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0978" y="485774"/>
            <a:ext cx="3643533" cy="570401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AB7FC43-5A88-4C0F-859B-D0735C95A18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166" y="3235569"/>
            <a:ext cx="4346915" cy="2954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41449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F7DBBD-7677-4421-8D1B-0C140B5677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4793" y="416195"/>
            <a:ext cx="8596668" cy="3880773"/>
          </a:xfrm>
        </p:spPr>
        <p:txBody>
          <a:bodyPr/>
          <a:lstStyle/>
          <a:p>
            <a:r>
              <a:rPr lang="en-US" dirty="0"/>
              <a:t>Animation </a:t>
            </a:r>
          </a:p>
          <a:p>
            <a:pPr marL="0" indent="0">
              <a:buNone/>
            </a:pPr>
            <a:r>
              <a:rPr lang="en-US" dirty="0"/>
              <a:t>	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7E4CC38-893C-4B10-9468-2480F62188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639" y="1012874"/>
            <a:ext cx="4346430" cy="510657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2C7E21F-0E27-4126-95E9-35D38AD499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1151" y="1012874"/>
            <a:ext cx="6274192" cy="5106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79759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7984120F-AF5B-4067-ACD7-46559368AB7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827" y="309489"/>
            <a:ext cx="11000935" cy="6231988"/>
          </a:xfrm>
        </p:spPr>
      </p:pic>
    </p:spTree>
    <p:extLst>
      <p:ext uri="{BB962C8B-B14F-4D97-AF65-F5344CB8AC3E}">
        <p14:creationId xmlns:p14="http://schemas.microsoft.com/office/powerpoint/2010/main" val="33236233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60DB74-3230-4606-BF59-7F4D6ABF31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UI and Event System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A99A9F-0109-4DA8-860F-85B0B4DF40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Event System is a way of sending events to objects in the application based on input, be it keyboard, mouse, touch, or custom input. The Event System consists of a few components that work together to send events.</a:t>
            </a:r>
          </a:p>
          <a:p>
            <a:r>
              <a:rPr lang="en-US" dirty="0"/>
              <a:t>UI :</a:t>
            </a:r>
            <a:br>
              <a:rPr lang="en-US" dirty="0"/>
            </a:br>
            <a:r>
              <a:rPr lang="en-US" dirty="0"/>
              <a:t>- Curved UI Canvas</a:t>
            </a:r>
            <a:br>
              <a:rPr lang="en-US" dirty="0"/>
            </a:br>
            <a:r>
              <a:rPr lang="en-US" dirty="0"/>
              <a:t>- Text Mesh Pro (Bangers SDF Font)</a:t>
            </a:r>
            <a:br>
              <a:rPr lang="en-US" dirty="0"/>
            </a:b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C8B6473-9070-4D26-821F-1566211409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347" y="4100975"/>
            <a:ext cx="4353533" cy="1800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88317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79E751-7BAF-4489-BF2E-1063805315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Environments – Class Room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FD89A6-3BBE-42FD-81C9-F687657E26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611949"/>
            <a:ext cx="8596668" cy="2383276"/>
          </a:xfrm>
        </p:spPr>
        <p:txBody>
          <a:bodyPr/>
          <a:lstStyle/>
          <a:p>
            <a:r>
              <a:rPr lang="en-US" dirty="0"/>
              <a:t>Main goal and objectives.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755F642-9FCB-4C9E-9BA7-4B25022B21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834" y="2130481"/>
            <a:ext cx="4384766" cy="382037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79AB764-9E63-4ADF-8877-59159D0E6B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2857" y="2130649"/>
            <a:ext cx="5500915" cy="3820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5433402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7010</TotalTime>
  <Words>133</Words>
  <Application>Microsoft Office PowerPoint</Application>
  <PresentationFormat>Widescreen</PresentationFormat>
  <Paragraphs>38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Trebuchet MS</vt:lpstr>
      <vt:lpstr>Wingdings 3</vt:lpstr>
      <vt:lpstr>Facet</vt:lpstr>
      <vt:lpstr>SuperbPresenter</vt:lpstr>
      <vt:lpstr>Outlines </vt:lpstr>
      <vt:lpstr>Introduction </vt:lpstr>
      <vt:lpstr>Design</vt:lpstr>
      <vt:lpstr>PowerPoint Presentation</vt:lpstr>
      <vt:lpstr>PowerPoint Presentation</vt:lpstr>
      <vt:lpstr>PowerPoint Presentation</vt:lpstr>
      <vt:lpstr>UI and Event System</vt:lpstr>
      <vt:lpstr>Environments – Class Room</vt:lpstr>
      <vt:lpstr>PowerPoint Presentation</vt:lpstr>
      <vt:lpstr>PowerPoint Presentation</vt:lpstr>
      <vt:lpstr>Workshop</vt:lpstr>
      <vt:lpstr>PowerPoint Presentation</vt:lpstr>
      <vt:lpstr>Computers Room</vt:lpstr>
      <vt:lpstr>PowerPoint Presentation</vt:lpstr>
      <vt:lpstr>PowerPoint Presentation</vt:lpstr>
      <vt:lpstr>Conference</vt:lpstr>
      <vt:lpstr>Future work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SuperbPresenter</dc:title>
  <dc:creator>majeed</dc:creator>
  <cp:lastModifiedBy>majeed</cp:lastModifiedBy>
  <cp:revision>20</cp:revision>
  <dcterms:created xsi:type="dcterms:W3CDTF">2018-04-28T06:40:39Z</dcterms:created>
  <dcterms:modified xsi:type="dcterms:W3CDTF">2018-05-15T13:42:32Z</dcterms:modified>
</cp:coreProperties>
</file>